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ink/ink626.xml" ContentType="application/inkml+xml"/>
  <Override PartName="/ppt/ink/ink627.xml" ContentType="application/inkml+xml"/>
  <Override PartName="/ppt/ink/ink628.xml" ContentType="application/inkml+xml"/>
  <Override PartName="/ppt/ink/ink629.xml" ContentType="application/inkml+xml"/>
  <Override PartName="/ppt/ink/ink630.xml" ContentType="application/inkml+xml"/>
  <Override PartName="/ppt/ink/ink631.xml" ContentType="application/inkml+xml"/>
  <Override PartName="/ppt/ink/ink632.xml" ContentType="application/inkml+xml"/>
  <Override PartName="/ppt/ink/ink633.xml" ContentType="application/inkml+xml"/>
  <Override PartName="/ppt/ink/ink634.xml" ContentType="application/inkml+xml"/>
  <Override PartName="/ppt/ink/ink635.xml" ContentType="application/inkml+xml"/>
  <Override PartName="/ppt/ink/ink636.xml" ContentType="application/inkml+xml"/>
  <Override PartName="/ppt/ink/ink637.xml" ContentType="application/inkml+xml"/>
  <Override PartName="/ppt/ink/ink638.xml" ContentType="application/inkml+xml"/>
  <Override PartName="/ppt/ink/ink639.xml" ContentType="application/inkml+xml"/>
  <Override PartName="/ppt/ink/ink640.xml" ContentType="application/inkml+xml"/>
  <Override PartName="/ppt/ink/ink641.xml" ContentType="application/inkml+xml"/>
  <Override PartName="/ppt/ink/ink642.xml" ContentType="application/inkml+xml"/>
  <Override PartName="/ppt/ink/ink643.xml" ContentType="application/inkml+xml"/>
  <Override PartName="/ppt/ink/ink644.xml" ContentType="application/inkml+xml"/>
  <Override PartName="/ppt/ink/ink645.xml" ContentType="application/inkml+xml"/>
  <Override PartName="/ppt/ink/ink646.xml" ContentType="application/inkml+xml"/>
  <Override PartName="/ppt/ink/ink647.xml" ContentType="application/inkml+xml"/>
  <Override PartName="/ppt/ink/ink648.xml" ContentType="application/inkml+xml"/>
  <Override PartName="/ppt/ink/ink649.xml" ContentType="application/inkml+xml"/>
  <Override PartName="/ppt/ink/ink650.xml" ContentType="application/inkml+xml"/>
  <Override PartName="/ppt/ink/ink651.xml" ContentType="application/inkml+xml"/>
  <Override PartName="/ppt/ink/ink652.xml" ContentType="application/inkml+xml"/>
  <Override PartName="/ppt/ink/ink653.xml" ContentType="application/inkml+xml"/>
  <Override PartName="/ppt/ink/ink654.xml" ContentType="application/inkml+xml"/>
  <Override PartName="/ppt/ink/ink655.xml" ContentType="application/inkml+xml"/>
  <Override PartName="/ppt/ink/ink656.xml" ContentType="application/inkml+xml"/>
  <Override PartName="/ppt/ink/ink657.xml" ContentType="application/inkml+xml"/>
  <Override PartName="/ppt/ink/ink658.xml" ContentType="application/inkml+xml"/>
  <Override PartName="/ppt/ink/ink659.xml" ContentType="application/inkml+xml"/>
  <Override PartName="/ppt/ink/ink660.xml" ContentType="application/inkml+xml"/>
  <Override PartName="/ppt/ink/ink661.xml" ContentType="application/inkml+xml"/>
  <Override PartName="/ppt/ink/ink662.xml" ContentType="application/inkml+xml"/>
  <Override PartName="/ppt/ink/ink663.xml" ContentType="application/inkml+xml"/>
  <Override PartName="/ppt/ink/ink664.xml" ContentType="application/inkml+xml"/>
  <Override PartName="/ppt/ink/ink665.xml" ContentType="application/inkml+xml"/>
  <Override PartName="/ppt/ink/ink666.xml" ContentType="application/inkml+xml"/>
  <Override PartName="/ppt/ink/ink667.xml" ContentType="application/inkml+xml"/>
  <Override PartName="/ppt/ink/ink668.xml" ContentType="application/inkml+xml"/>
  <Override PartName="/ppt/ink/ink669.xml" ContentType="application/inkml+xml"/>
  <Override PartName="/ppt/ink/ink670.xml" ContentType="application/inkml+xml"/>
  <Override PartName="/ppt/ink/ink671.xml" ContentType="application/inkml+xml"/>
  <Override PartName="/ppt/ink/ink672.xml" ContentType="application/inkml+xml"/>
  <Override PartName="/ppt/ink/ink673.xml" ContentType="application/inkml+xml"/>
  <Override PartName="/ppt/ink/ink674.xml" ContentType="application/inkml+xml"/>
  <Override PartName="/ppt/ink/ink675.xml" ContentType="application/inkml+xml"/>
  <Override PartName="/ppt/ink/ink676.xml" ContentType="application/inkml+xml"/>
  <Override PartName="/ppt/ink/ink677.xml" ContentType="application/inkml+xml"/>
  <Override PartName="/ppt/ink/ink678.xml" ContentType="application/inkml+xml"/>
  <Override PartName="/ppt/ink/ink679.xml" ContentType="application/inkml+xml"/>
  <Override PartName="/ppt/ink/ink680.xml" ContentType="application/inkml+xml"/>
  <Override PartName="/ppt/ink/ink681.xml" ContentType="application/inkml+xml"/>
  <Override PartName="/ppt/ink/ink682.xml" ContentType="application/inkml+xml"/>
  <Override PartName="/ppt/ink/ink683.xml" ContentType="application/inkml+xml"/>
  <Override PartName="/ppt/ink/ink684.xml" ContentType="application/inkml+xml"/>
  <Override PartName="/ppt/ink/ink685.xml" ContentType="application/inkml+xml"/>
  <Override PartName="/ppt/ink/ink686.xml" ContentType="application/inkml+xml"/>
  <Override PartName="/ppt/ink/ink687.xml" ContentType="application/inkml+xml"/>
  <Override PartName="/ppt/ink/ink688.xml" ContentType="application/inkml+xml"/>
  <Override PartName="/ppt/ink/ink689.xml" ContentType="application/inkml+xml"/>
  <Override PartName="/ppt/ink/ink690.xml" ContentType="application/inkml+xml"/>
  <Override PartName="/ppt/ink/ink691.xml" ContentType="application/inkml+xml"/>
  <Override PartName="/ppt/ink/ink692.xml" ContentType="application/inkml+xml"/>
  <Override PartName="/ppt/ink/ink693.xml" ContentType="application/inkml+xml"/>
  <Override PartName="/ppt/ink/ink694.xml" ContentType="application/inkml+xml"/>
  <Override PartName="/ppt/ink/ink695.xml" ContentType="application/inkml+xml"/>
  <Override PartName="/ppt/ink/ink696.xml" ContentType="application/inkml+xml"/>
  <Override PartName="/ppt/ink/ink697.xml" ContentType="application/inkml+xml"/>
  <Override PartName="/ppt/ink/ink698.xml" ContentType="application/inkml+xml"/>
  <Override PartName="/ppt/ink/ink699.xml" ContentType="application/inkml+xml"/>
  <Override PartName="/ppt/ink/ink700.xml" ContentType="application/inkml+xml"/>
  <Override PartName="/ppt/ink/ink701.xml" ContentType="application/inkml+xml"/>
  <Override PartName="/ppt/ink/ink702.xml" ContentType="application/inkml+xml"/>
  <Override PartName="/ppt/ink/ink703.xml" ContentType="application/inkml+xml"/>
  <Override PartName="/ppt/ink/ink704.xml" ContentType="application/inkml+xml"/>
  <Override PartName="/ppt/ink/ink705.xml" ContentType="application/inkml+xml"/>
  <Override PartName="/ppt/ink/ink706.xml" ContentType="application/inkml+xml"/>
  <Override PartName="/ppt/ink/ink707.xml" ContentType="application/inkml+xml"/>
  <Override PartName="/ppt/ink/ink708.xml" ContentType="application/inkml+xml"/>
  <Override PartName="/ppt/ink/ink709.xml" ContentType="application/inkml+xml"/>
  <Override PartName="/ppt/ink/ink710.xml" ContentType="application/inkml+xml"/>
  <Override PartName="/ppt/ink/ink711.xml" ContentType="application/inkml+xml"/>
  <Override PartName="/ppt/ink/ink712.xml" ContentType="application/inkml+xml"/>
  <Override PartName="/ppt/ink/ink713.xml" ContentType="application/inkml+xml"/>
  <Override PartName="/ppt/ink/ink714.xml" ContentType="application/inkml+xml"/>
  <Override PartName="/ppt/ink/ink715.xml" ContentType="application/inkml+xml"/>
  <Override PartName="/ppt/ink/ink716.xml" ContentType="application/inkml+xml"/>
  <Override PartName="/ppt/ink/ink717.xml" ContentType="application/inkml+xml"/>
  <Override PartName="/ppt/ink/ink718.xml" ContentType="application/inkml+xml"/>
  <Override PartName="/ppt/ink/ink719.xml" ContentType="application/inkml+xml"/>
  <Override PartName="/ppt/ink/ink720.xml" ContentType="application/inkml+xml"/>
  <Override PartName="/ppt/ink/ink721.xml" ContentType="application/inkml+xml"/>
  <Override PartName="/ppt/ink/ink722.xml" ContentType="application/inkml+xml"/>
  <Override PartName="/ppt/ink/ink723.xml" ContentType="application/inkml+xml"/>
  <Override PartName="/ppt/ink/ink724.xml" ContentType="application/inkml+xml"/>
  <Override PartName="/ppt/ink/ink725.xml" ContentType="application/inkml+xml"/>
  <Override PartName="/ppt/ink/ink726.xml" ContentType="application/inkml+xml"/>
  <Override PartName="/ppt/ink/ink727.xml" ContentType="application/inkml+xml"/>
  <Override PartName="/ppt/ink/ink728.xml" ContentType="application/inkml+xml"/>
  <Override PartName="/ppt/ink/ink729.xml" ContentType="application/inkml+xml"/>
  <Override PartName="/ppt/ink/ink730.xml" ContentType="application/inkml+xml"/>
  <Override PartName="/ppt/ink/ink731.xml" ContentType="application/inkml+xml"/>
  <Override PartName="/ppt/ink/ink732.xml" ContentType="application/inkml+xml"/>
  <Override PartName="/ppt/ink/ink733.xml" ContentType="application/inkml+xml"/>
  <Override PartName="/ppt/ink/ink734.xml" ContentType="application/inkml+xml"/>
  <Override PartName="/ppt/ink/ink735.xml" ContentType="application/inkml+xml"/>
  <Override PartName="/ppt/ink/ink736.xml" ContentType="application/inkml+xml"/>
  <Override PartName="/ppt/ink/ink737.xml" ContentType="application/inkml+xml"/>
  <Override PartName="/ppt/ink/ink738.xml" ContentType="application/inkml+xml"/>
  <Override PartName="/ppt/ink/ink739.xml" ContentType="application/inkml+xml"/>
  <Override PartName="/ppt/ink/ink740.xml" ContentType="application/inkml+xml"/>
  <Override PartName="/ppt/ink/ink741.xml" ContentType="application/inkml+xml"/>
  <Override PartName="/ppt/ink/ink742.xml" ContentType="application/inkml+xml"/>
  <Override PartName="/ppt/ink/ink743.xml" ContentType="application/inkml+xml"/>
  <Override PartName="/ppt/ink/ink744.xml" ContentType="application/inkml+xml"/>
  <Override PartName="/ppt/ink/ink745.xml" ContentType="application/inkml+xml"/>
  <Override PartName="/ppt/ink/ink746.xml" ContentType="application/inkml+xml"/>
  <Override PartName="/ppt/ink/ink747.xml" ContentType="application/inkml+xml"/>
  <Override PartName="/ppt/ink/ink748.xml" ContentType="application/inkml+xml"/>
  <Override PartName="/ppt/ink/ink749.xml" ContentType="application/inkml+xml"/>
  <Override PartName="/ppt/ink/ink750.xml" ContentType="application/inkml+xml"/>
  <Override PartName="/ppt/ink/ink751.xml" ContentType="application/inkml+xml"/>
  <Override PartName="/ppt/ink/ink752.xml" ContentType="application/inkml+xml"/>
  <Override PartName="/ppt/ink/ink753.xml" ContentType="application/inkml+xml"/>
  <Override PartName="/ppt/ink/ink754.xml" ContentType="application/inkml+xml"/>
  <Override PartName="/ppt/ink/ink755.xml" ContentType="application/inkml+xml"/>
  <Override PartName="/ppt/ink/ink756.xml" ContentType="application/inkml+xml"/>
  <Override PartName="/ppt/ink/ink757.xml" ContentType="application/inkml+xml"/>
  <Override PartName="/ppt/ink/ink758.xml" ContentType="application/inkml+xml"/>
  <Override PartName="/ppt/ink/ink759.xml" ContentType="application/inkml+xml"/>
  <Override PartName="/ppt/ink/ink760.xml" ContentType="application/inkml+xml"/>
  <Override PartName="/ppt/ink/ink761.xml" ContentType="application/inkml+xml"/>
  <Override PartName="/ppt/ink/ink762.xml" ContentType="application/inkml+xml"/>
  <Override PartName="/ppt/ink/ink763.xml" ContentType="application/inkml+xml"/>
  <Override PartName="/ppt/ink/ink764.xml" ContentType="application/inkml+xml"/>
  <Override PartName="/ppt/ink/ink765.xml" ContentType="application/inkml+xml"/>
  <Override PartName="/ppt/ink/ink766.xml" ContentType="application/inkml+xml"/>
  <Override PartName="/ppt/ink/ink767.xml" ContentType="application/inkml+xml"/>
  <Override PartName="/ppt/ink/ink768.xml" ContentType="application/inkml+xml"/>
  <Override PartName="/ppt/ink/ink769.xml" ContentType="application/inkml+xml"/>
  <Override PartName="/ppt/ink/ink770.xml" ContentType="application/inkml+xml"/>
  <Override PartName="/ppt/ink/ink771.xml" ContentType="application/inkml+xml"/>
  <Override PartName="/ppt/ink/ink772.xml" ContentType="application/inkml+xml"/>
  <Override PartName="/ppt/ink/ink773.xml" ContentType="application/inkml+xml"/>
  <Override PartName="/ppt/ink/ink774.xml" ContentType="application/inkml+xml"/>
  <Override PartName="/ppt/ink/ink775.xml" ContentType="application/inkml+xml"/>
  <Override PartName="/ppt/ink/ink776.xml" ContentType="application/inkml+xml"/>
  <Override PartName="/ppt/ink/ink777.xml" ContentType="application/inkml+xml"/>
  <Override PartName="/ppt/ink/ink778.xml" ContentType="application/inkml+xml"/>
  <Override PartName="/ppt/ink/ink779.xml" ContentType="application/inkml+xml"/>
  <Override PartName="/ppt/ink/ink780.xml" ContentType="application/inkml+xml"/>
  <Override PartName="/ppt/ink/ink781.xml" ContentType="application/inkml+xml"/>
  <Override PartName="/ppt/ink/ink782.xml" ContentType="application/inkml+xml"/>
  <Override PartName="/ppt/ink/ink783.xml" ContentType="application/inkml+xml"/>
  <Override PartName="/ppt/ink/ink784.xml" ContentType="application/inkml+xml"/>
  <Override PartName="/ppt/ink/ink785.xml" ContentType="application/inkml+xml"/>
  <Override PartName="/ppt/ink/ink786.xml" ContentType="application/inkml+xml"/>
  <Override PartName="/ppt/ink/ink787.xml" ContentType="application/inkml+xml"/>
  <Override PartName="/ppt/ink/ink788.xml" ContentType="application/inkml+xml"/>
  <Override PartName="/ppt/ink/ink789.xml" ContentType="application/inkml+xml"/>
  <Override PartName="/ppt/ink/ink790.xml" ContentType="application/inkml+xml"/>
  <Override PartName="/ppt/ink/ink791.xml" ContentType="application/inkml+xml"/>
  <Override PartName="/ppt/ink/ink792.xml" ContentType="application/inkml+xml"/>
  <Override PartName="/ppt/ink/ink793.xml" ContentType="application/inkml+xml"/>
  <Override PartName="/ppt/ink/ink794.xml" ContentType="application/inkml+xml"/>
  <Override PartName="/ppt/ink/ink795.xml" ContentType="application/inkml+xml"/>
  <Override PartName="/ppt/ink/ink796.xml" ContentType="application/inkml+xml"/>
  <Override PartName="/ppt/ink/ink797.xml" ContentType="application/inkml+xml"/>
  <Override PartName="/ppt/ink/ink798.xml" ContentType="application/inkml+xml"/>
  <Override PartName="/ppt/ink/ink799.xml" ContentType="application/inkml+xml"/>
  <Override PartName="/ppt/ink/ink800.xml" ContentType="application/inkml+xml"/>
  <Override PartName="/ppt/ink/ink801.xml" ContentType="application/inkml+xml"/>
  <Override PartName="/ppt/ink/ink802.xml" ContentType="application/inkml+xml"/>
  <Override PartName="/ppt/ink/ink803.xml" ContentType="application/inkml+xml"/>
  <Override PartName="/ppt/ink/ink804.xml" ContentType="application/inkml+xml"/>
  <Override PartName="/ppt/ink/ink805.xml" ContentType="application/inkml+xml"/>
  <Override PartName="/ppt/ink/ink806.xml" ContentType="application/inkml+xml"/>
  <Override PartName="/ppt/ink/ink807.xml" ContentType="application/inkml+xml"/>
  <Override PartName="/ppt/ink/ink808.xml" ContentType="application/inkml+xml"/>
  <Override PartName="/ppt/ink/ink809.xml" ContentType="application/inkml+xml"/>
  <Override PartName="/ppt/ink/ink810.xml" ContentType="application/inkml+xml"/>
  <Override PartName="/ppt/ink/ink811.xml" ContentType="application/inkml+xml"/>
  <Override PartName="/ppt/ink/ink812.xml" ContentType="application/inkml+xml"/>
  <Override PartName="/ppt/ink/ink813.xml" ContentType="application/inkml+xml"/>
  <Override PartName="/ppt/ink/ink814.xml" ContentType="application/inkml+xml"/>
  <Override PartName="/ppt/ink/ink815.xml" ContentType="application/inkml+xml"/>
  <Override PartName="/ppt/ink/ink816.xml" ContentType="application/inkml+xml"/>
  <Override PartName="/ppt/ink/ink817.xml" ContentType="application/inkml+xml"/>
  <Override PartName="/ppt/ink/ink818.xml" ContentType="application/inkml+xml"/>
  <Override PartName="/ppt/ink/ink819.xml" ContentType="application/inkml+xml"/>
  <Override PartName="/ppt/ink/ink820.xml" ContentType="application/inkml+xml"/>
  <Override PartName="/ppt/ink/ink821.xml" ContentType="application/inkml+xml"/>
  <Override PartName="/ppt/ink/ink822.xml" ContentType="application/inkml+xml"/>
  <Override PartName="/ppt/ink/ink823.xml" ContentType="application/inkml+xml"/>
  <Override PartName="/ppt/ink/ink824.xml" ContentType="application/inkml+xml"/>
  <Override PartName="/ppt/ink/ink825.xml" ContentType="application/inkml+xml"/>
  <Override PartName="/ppt/ink/ink826.xml" ContentType="application/inkml+xml"/>
  <Override PartName="/ppt/ink/ink827.xml" ContentType="application/inkml+xml"/>
  <Override PartName="/ppt/ink/ink828.xml" ContentType="application/inkml+xml"/>
  <Override PartName="/ppt/ink/ink829.xml" ContentType="application/inkml+xml"/>
  <Override PartName="/ppt/ink/ink830.xml" ContentType="application/inkml+xml"/>
  <Override PartName="/ppt/ink/ink831.xml" ContentType="application/inkml+xml"/>
  <Override PartName="/ppt/ink/ink832.xml" ContentType="application/inkml+xml"/>
  <Override PartName="/ppt/ink/ink833.xml" ContentType="application/inkml+xml"/>
  <Override PartName="/ppt/ink/ink834.xml" ContentType="application/inkml+xml"/>
  <Override PartName="/ppt/ink/ink835.xml" ContentType="application/inkml+xml"/>
  <Override PartName="/ppt/ink/ink836.xml" ContentType="application/inkml+xml"/>
  <Override PartName="/ppt/ink/ink837.xml" ContentType="application/inkml+xml"/>
  <Override PartName="/ppt/ink/ink838.xml" ContentType="application/inkml+xml"/>
  <Override PartName="/ppt/ink/ink839.xml" ContentType="application/inkml+xml"/>
  <Override PartName="/ppt/ink/ink840.xml" ContentType="application/inkml+xml"/>
  <Override PartName="/ppt/ink/ink841.xml" ContentType="application/inkml+xml"/>
  <Override PartName="/ppt/ink/ink842.xml" ContentType="application/inkml+xml"/>
  <Override PartName="/ppt/ink/ink843.xml" ContentType="application/inkml+xml"/>
  <Override PartName="/ppt/ink/ink844.xml" ContentType="application/inkml+xml"/>
  <Override PartName="/ppt/ink/ink845.xml" ContentType="application/inkml+xml"/>
  <Override PartName="/ppt/ink/ink846.xml" ContentType="application/inkml+xml"/>
  <Override PartName="/ppt/ink/ink847.xml" ContentType="application/inkml+xml"/>
  <Override PartName="/ppt/ink/ink848.xml" ContentType="application/inkml+xml"/>
  <Override PartName="/ppt/ink/ink849.xml" ContentType="application/inkml+xml"/>
  <Override PartName="/ppt/ink/ink850.xml" ContentType="application/inkml+xml"/>
  <Override PartName="/ppt/ink/ink851.xml" ContentType="application/inkml+xml"/>
  <Override PartName="/ppt/ink/ink852.xml" ContentType="application/inkml+xml"/>
  <Override PartName="/ppt/ink/ink853.xml" ContentType="application/inkml+xml"/>
  <Override PartName="/ppt/ink/ink854.xml" ContentType="application/inkml+xml"/>
  <Override PartName="/ppt/ink/ink855.xml" ContentType="application/inkml+xml"/>
  <Override PartName="/ppt/ink/ink856.xml" ContentType="application/inkml+xml"/>
  <Override PartName="/ppt/ink/ink857.xml" ContentType="application/inkml+xml"/>
  <Override PartName="/ppt/ink/ink858.xml" ContentType="application/inkml+xml"/>
  <Override PartName="/ppt/ink/ink859.xml" ContentType="application/inkml+xml"/>
  <Override PartName="/ppt/ink/ink860.xml" ContentType="application/inkml+xml"/>
  <Override PartName="/ppt/ink/ink861.xml" ContentType="application/inkml+xml"/>
  <Override PartName="/ppt/ink/ink862.xml" ContentType="application/inkml+xml"/>
  <Override PartName="/ppt/ink/ink863.xml" ContentType="application/inkml+xml"/>
  <Override PartName="/ppt/ink/ink864.xml" ContentType="application/inkml+xml"/>
  <Override PartName="/ppt/ink/ink865.xml" ContentType="application/inkml+xml"/>
  <Override PartName="/ppt/ink/ink866.xml" ContentType="application/inkml+xml"/>
  <Override PartName="/ppt/ink/ink867.xml" ContentType="application/inkml+xml"/>
  <Override PartName="/ppt/ink/ink868.xml" ContentType="application/inkml+xml"/>
  <Override PartName="/ppt/ink/ink869.xml" ContentType="application/inkml+xml"/>
  <Override PartName="/ppt/ink/ink870.xml" ContentType="application/inkml+xml"/>
  <Override PartName="/ppt/ink/ink871.xml" ContentType="application/inkml+xml"/>
  <Override PartName="/ppt/ink/ink872.xml" ContentType="application/inkml+xml"/>
  <Override PartName="/ppt/ink/ink873.xml" ContentType="application/inkml+xml"/>
  <Override PartName="/ppt/ink/ink874.xml" ContentType="application/inkml+xml"/>
  <Override PartName="/ppt/ink/ink875.xml" ContentType="application/inkml+xml"/>
  <Override PartName="/ppt/ink/ink876.xml" ContentType="application/inkml+xml"/>
  <Override PartName="/ppt/ink/ink877.xml" ContentType="application/inkml+xml"/>
  <Override PartName="/ppt/ink/ink878.xml" ContentType="application/inkml+xml"/>
  <Override PartName="/ppt/ink/ink879.xml" ContentType="application/inkml+xml"/>
  <Override PartName="/ppt/ink/ink880.xml" ContentType="application/inkml+xml"/>
  <Override PartName="/ppt/ink/ink881.xml" ContentType="application/inkml+xml"/>
  <Override PartName="/ppt/ink/ink882.xml" ContentType="application/inkml+xml"/>
  <Override PartName="/ppt/ink/ink883.xml" ContentType="application/inkml+xml"/>
  <Override PartName="/ppt/ink/ink884.xml" ContentType="application/inkml+xml"/>
  <Override PartName="/ppt/ink/ink885.xml" ContentType="application/inkml+xml"/>
  <Override PartName="/ppt/ink/ink886.xml" ContentType="application/inkml+xml"/>
  <Override PartName="/ppt/ink/ink887.xml" ContentType="application/inkml+xml"/>
  <Override PartName="/ppt/ink/ink888.xml" ContentType="application/inkml+xml"/>
  <Override PartName="/ppt/ink/ink889.xml" ContentType="application/inkml+xml"/>
  <Override PartName="/ppt/ink/ink890.xml" ContentType="application/inkml+xml"/>
  <Override PartName="/ppt/ink/ink891.xml" ContentType="application/inkml+xml"/>
  <Override PartName="/ppt/ink/ink892.xml" ContentType="application/inkml+xml"/>
  <Override PartName="/ppt/ink/ink893.xml" ContentType="application/inkml+xml"/>
  <Override PartName="/ppt/ink/ink894.xml" ContentType="application/inkml+xml"/>
  <Override PartName="/ppt/ink/ink895.xml" ContentType="application/inkml+xml"/>
  <Override PartName="/ppt/ink/ink896.xml" ContentType="application/inkml+xml"/>
  <Override PartName="/ppt/ink/ink897.xml" ContentType="application/inkml+xml"/>
  <Override PartName="/ppt/ink/ink898.xml" ContentType="application/inkml+xml"/>
  <Override PartName="/ppt/ink/ink899.xml" ContentType="application/inkml+xml"/>
  <Override PartName="/ppt/ink/ink900.xml" ContentType="application/inkml+xml"/>
  <Override PartName="/ppt/ink/ink901.xml" ContentType="application/inkml+xml"/>
  <Override PartName="/ppt/ink/ink902.xml" ContentType="application/inkml+xml"/>
  <Override PartName="/ppt/ink/ink903.xml" ContentType="application/inkml+xml"/>
  <Override PartName="/ppt/ink/ink904.xml" ContentType="application/inkml+xml"/>
  <Override PartName="/ppt/ink/ink905.xml" ContentType="application/inkml+xml"/>
  <Override PartName="/ppt/ink/ink906.xml" ContentType="application/inkml+xml"/>
  <Override PartName="/ppt/ink/ink907.xml" ContentType="application/inkml+xml"/>
  <Override PartName="/ppt/ink/ink908.xml" ContentType="application/inkml+xml"/>
  <Override PartName="/ppt/ink/ink909.xml" ContentType="application/inkml+xml"/>
  <Override PartName="/ppt/ink/ink910.xml" ContentType="application/inkml+xml"/>
  <Override PartName="/ppt/ink/ink911.xml" ContentType="application/inkml+xml"/>
  <Override PartName="/ppt/ink/ink912.xml" ContentType="application/inkml+xml"/>
  <Override PartName="/ppt/ink/ink913.xml" ContentType="application/inkml+xml"/>
  <Override PartName="/ppt/ink/ink914.xml" ContentType="application/inkml+xml"/>
  <Override PartName="/ppt/ink/ink915.xml" ContentType="application/inkml+xml"/>
  <Override PartName="/ppt/ink/ink916.xml" ContentType="application/inkml+xml"/>
  <Override PartName="/ppt/ink/ink917.xml" ContentType="application/inkml+xml"/>
  <Override PartName="/ppt/ink/ink918.xml" ContentType="application/inkml+xml"/>
  <Override PartName="/ppt/ink/ink919.xml" ContentType="application/inkml+xml"/>
  <Override PartName="/ppt/ink/ink920.xml" ContentType="application/inkml+xml"/>
  <Override PartName="/ppt/ink/ink921.xml" ContentType="application/inkml+xml"/>
  <Override PartName="/ppt/ink/ink922.xml" ContentType="application/inkml+xml"/>
  <Override PartName="/ppt/ink/ink923.xml" ContentType="application/inkml+xml"/>
  <Override PartName="/ppt/ink/ink924.xml" ContentType="application/inkml+xml"/>
  <Override PartName="/ppt/ink/ink925.xml" ContentType="application/inkml+xml"/>
  <Override PartName="/ppt/ink/ink926.xml" ContentType="application/inkml+xml"/>
  <Override PartName="/ppt/ink/ink927.xml" ContentType="application/inkml+xml"/>
  <Override PartName="/ppt/ink/ink928.xml" ContentType="application/inkml+xml"/>
  <Override PartName="/ppt/ink/ink929.xml" ContentType="application/inkml+xml"/>
  <Override PartName="/ppt/ink/ink930.xml" ContentType="application/inkml+xml"/>
  <Override PartName="/ppt/ink/ink931.xml" ContentType="application/inkml+xml"/>
  <Override PartName="/ppt/ink/ink932.xml" ContentType="application/inkml+xml"/>
  <Override PartName="/ppt/ink/ink933.xml" ContentType="application/inkml+xml"/>
  <Override PartName="/ppt/ink/ink934.xml" ContentType="application/inkml+xml"/>
  <Override PartName="/ppt/ink/ink935.xml" ContentType="application/inkml+xml"/>
  <Override PartName="/ppt/ink/ink936.xml" ContentType="application/inkml+xml"/>
  <Override PartName="/ppt/ink/ink937.xml" ContentType="application/inkml+xml"/>
  <Override PartName="/ppt/ink/ink938.xml" ContentType="application/inkml+xml"/>
  <Override PartName="/ppt/ink/ink939.xml" ContentType="application/inkml+xml"/>
  <Override PartName="/ppt/ink/ink940.xml" ContentType="application/inkml+xml"/>
  <Override PartName="/ppt/ink/ink941.xml" ContentType="application/inkml+xml"/>
  <Override PartName="/ppt/ink/ink942.xml" ContentType="application/inkml+xml"/>
  <Override PartName="/ppt/ink/ink943.xml" ContentType="application/inkml+xml"/>
  <Override PartName="/ppt/ink/ink944.xml" ContentType="application/inkml+xml"/>
  <Override PartName="/ppt/ink/ink945.xml" ContentType="application/inkml+xml"/>
  <Override PartName="/ppt/ink/ink946.xml" ContentType="application/inkml+xml"/>
  <Override PartName="/ppt/ink/ink947.xml" ContentType="application/inkml+xml"/>
  <Override PartName="/ppt/ink/ink948.xml" ContentType="application/inkml+xml"/>
  <Override PartName="/ppt/ink/ink949.xml" ContentType="application/inkml+xml"/>
  <Override PartName="/ppt/ink/ink950.xml" ContentType="application/inkml+xml"/>
  <Override PartName="/ppt/ink/ink951.xml" ContentType="application/inkml+xml"/>
  <Override PartName="/ppt/ink/ink952.xml" ContentType="application/inkml+xml"/>
  <Override PartName="/ppt/ink/ink953.xml" ContentType="application/inkml+xml"/>
  <Override PartName="/ppt/ink/ink954.xml" ContentType="application/inkml+xml"/>
  <Override PartName="/ppt/ink/ink955.xml" ContentType="application/inkml+xml"/>
  <Override PartName="/ppt/ink/ink956.xml" ContentType="application/inkml+xml"/>
  <Override PartName="/ppt/ink/ink957.xml" ContentType="application/inkml+xml"/>
  <Override PartName="/ppt/ink/ink958.xml" ContentType="application/inkml+xml"/>
  <Override PartName="/ppt/ink/ink959.xml" ContentType="application/inkml+xml"/>
  <Override PartName="/ppt/ink/ink960.xml" ContentType="application/inkml+xml"/>
  <Override PartName="/ppt/ink/ink961.xml" ContentType="application/inkml+xml"/>
  <Override PartName="/ppt/ink/ink962.xml" ContentType="application/inkml+xml"/>
  <Override PartName="/ppt/ink/ink963.xml" ContentType="application/inkml+xml"/>
  <Override PartName="/ppt/ink/ink964.xml" ContentType="application/inkml+xml"/>
  <Override PartName="/ppt/ink/ink965.xml" ContentType="application/inkml+xml"/>
  <Override PartName="/ppt/ink/ink966.xml" ContentType="application/inkml+xml"/>
  <Override PartName="/ppt/ink/ink967.xml" ContentType="application/inkml+xml"/>
  <Override PartName="/ppt/ink/ink968.xml" ContentType="application/inkml+xml"/>
  <Override PartName="/ppt/ink/ink969.xml" ContentType="application/inkml+xml"/>
  <Override PartName="/ppt/ink/ink970.xml" ContentType="application/inkml+xml"/>
  <Override PartName="/ppt/ink/ink971.xml" ContentType="application/inkml+xml"/>
  <Override PartName="/ppt/ink/ink972.xml" ContentType="application/inkml+xml"/>
  <Override PartName="/ppt/ink/ink973.xml" ContentType="application/inkml+xml"/>
  <Override PartName="/ppt/ink/ink974.xml" ContentType="application/inkml+xml"/>
  <Override PartName="/ppt/ink/ink975.xml" ContentType="application/inkml+xml"/>
  <Override PartName="/ppt/ink/ink976.xml" ContentType="application/inkml+xml"/>
  <Override PartName="/ppt/ink/ink977.xml" ContentType="application/inkml+xml"/>
  <Override PartName="/ppt/ink/ink978.xml" ContentType="application/inkml+xml"/>
  <Override PartName="/ppt/ink/ink979.xml" ContentType="application/inkml+xml"/>
  <Override PartName="/ppt/ink/ink980.xml" ContentType="application/inkml+xml"/>
  <Override PartName="/ppt/ink/ink981.xml" ContentType="application/inkml+xml"/>
  <Override PartName="/ppt/ink/ink982.xml" ContentType="application/inkml+xml"/>
  <Override PartName="/ppt/ink/ink983.xml" ContentType="application/inkml+xml"/>
  <Override PartName="/ppt/ink/ink984.xml" ContentType="application/inkml+xml"/>
  <Override PartName="/ppt/ink/ink985.xml" ContentType="application/inkml+xml"/>
  <Override PartName="/ppt/ink/ink986.xml" ContentType="application/inkml+xml"/>
  <Override PartName="/ppt/ink/ink987.xml" ContentType="application/inkml+xml"/>
  <Override PartName="/ppt/ink/ink988.xml" ContentType="application/inkml+xml"/>
  <Override PartName="/ppt/ink/ink989.xml" ContentType="application/inkml+xml"/>
  <Override PartName="/ppt/ink/ink990.xml" ContentType="application/inkml+xml"/>
  <Override PartName="/ppt/ink/ink991.xml" ContentType="application/inkml+xml"/>
  <Override PartName="/ppt/ink/ink992.xml" ContentType="application/inkml+xml"/>
  <Override PartName="/ppt/ink/ink993.xml" ContentType="application/inkml+xml"/>
  <Override PartName="/ppt/ink/ink994.xml" ContentType="application/inkml+xml"/>
  <Override PartName="/ppt/ink/ink995.xml" ContentType="application/inkml+xml"/>
  <Override PartName="/ppt/ink/ink996.xml" ContentType="application/inkml+xml"/>
  <Override PartName="/ppt/ink/ink997.xml" ContentType="application/inkml+xml"/>
  <Override PartName="/ppt/ink/ink998.xml" ContentType="application/inkml+xml"/>
  <Override PartName="/ppt/ink/ink999.xml" ContentType="application/inkml+xml"/>
  <Override PartName="/ppt/ink/ink1000.xml" ContentType="application/inkml+xml"/>
  <Override PartName="/ppt/ink/ink1001.xml" ContentType="application/inkml+xml"/>
  <Override PartName="/ppt/ink/ink1002.xml" ContentType="application/inkml+xml"/>
  <Override PartName="/ppt/ink/ink1003.xml" ContentType="application/inkml+xml"/>
  <Override PartName="/ppt/ink/ink1004.xml" ContentType="application/inkml+xml"/>
  <Override PartName="/ppt/ink/ink1005.xml" ContentType="application/inkml+xml"/>
  <Override PartName="/ppt/ink/ink1006.xml" ContentType="application/inkml+xml"/>
  <Override PartName="/ppt/ink/ink1007.xml" ContentType="application/inkml+xml"/>
  <Override PartName="/ppt/ink/ink1008.xml" ContentType="application/inkml+xml"/>
  <Override PartName="/ppt/ink/ink1009.xml" ContentType="application/inkml+xml"/>
  <Override PartName="/ppt/ink/ink1010.xml" ContentType="application/inkml+xml"/>
  <Override PartName="/ppt/ink/ink1011.xml" ContentType="application/inkml+xml"/>
  <Override PartName="/ppt/ink/ink1012.xml" ContentType="application/inkml+xml"/>
  <Override PartName="/ppt/ink/ink1013.xml" ContentType="application/inkml+xml"/>
  <Override PartName="/ppt/ink/ink1014.xml" ContentType="application/inkml+xml"/>
  <Override PartName="/ppt/ink/ink1015.xml" ContentType="application/inkml+xml"/>
  <Override PartName="/ppt/ink/ink1016.xml" ContentType="application/inkml+xml"/>
  <Override PartName="/ppt/ink/ink1017.xml" ContentType="application/inkml+xml"/>
  <Override PartName="/ppt/ink/ink1018.xml" ContentType="application/inkml+xml"/>
  <Override PartName="/ppt/ink/ink1019.xml" ContentType="application/inkml+xml"/>
  <Override PartName="/ppt/ink/ink1020.xml" ContentType="application/inkml+xml"/>
  <Override PartName="/ppt/ink/ink1021.xml" ContentType="application/inkml+xml"/>
  <Override PartName="/ppt/ink/ink1022.xml" ContentType="application/inkml+xml"/>
  <Override PartName="/ppt/ink/ink1023.xml" ContentType="application/inkml+xml"/>
  <Override PartName="/ppt/ink/ink1024.xml" ContentType="application/inkml+xml"/>
  <Override PartName="/ppt/ink/ink1025.xml" ContentType="application/inkml+xml"/>
  <Override PartName="/ppt/ink/ink1026.xml" ContentType="application/inkml+xml"/>
  <Override PartName="/ppt/ink/ink1027.xml" ContentType="application/inkml+xml"/>
  <Override PartName="/ppt/ink/ink1028.xml" ContentType="application/inkml+xml"/>
  <Override PartName="/ppt/ink/ink1029.xml" ContentType="application/inkml+xml"/>
  <Override PartName="/ppt/ink/ink1030.xml" ContentType="application/inkml+xml"/>
  <Override PartName="/ppt/ink/ink1031.xml" ContentType="application/inkml+xml"/>
  <Override PartName="/ppt/ink/ink1032.xml" ContentType="application/inkml+xml"/>
  <Override PartName="/ppt/ink/ink1033.xml" ContentType="application/inkml+xml"/>
  <Override PartName="/ppt/ink/ink1034.xml" ContentType="application/inkml+xml"/>
  <Override PartName="/ppt/ink/ink1035.xml" ContentType="application/inkml+xml"/>
  <Override PartName="/ppt/ink/ink1036.xml" ContentType="application/inkml+xml"/>
  <Override PartName="/ppt/ink/ink1037.xml" ContentType="application/inkml+xml"/>
  <Override PartName="/ppt/ink/ink1038.xml" ContentType="application/inkml+xml"/>
  <Override PartName="/ppt/ink/ink1039.xml" ContentType="application/inkml+xml"/>
  <Override PartName="/ppt/ink/ink1040.xml" ContentType="application/inkml+xml"/>
  <Override PartName="/ppt/ink/ink1041.xml" ContentType="application/inkml+xml"/>
  <Override PartName="/ppt/ink/ink1042.xml" ContentType="application/inkml+xml"/>
  <Override PartName="/ppt/ink/ink1043.xml" ContentType="application/inkml+xml"/>
  <Override PartName="/ppt/ink/ink1044.xml" ContentType="application/inkml+xml"/>
  <Override PartName="/ppt/ink/ink1045.xml" ContentType="application/inkml+xml"/>
  <Override PartName="/ppt/ink/ink1046.xml" ContentType="application/inkml+xml"/>
  <Override PartName="/ppt/ink/ink1047.xml" ContentType="application/inkml+xml"/>
  <Override PartName="/ppt/ink/ink1048.xml" ContentType="application/inkml+xml"/>
  <Override PartName="/ppt/ink/ink1049.xml" ContentType="application/inkml+xml"/>
  <Override PartName="/ppt/ink/ink1050.xml" ContentType="application/inkml+xml"/>
  <Override PartName="/ppt/ink/ink1051.xml" ContentType="application/inkml+xml"/>
  <Override PartName="/ppt/ink/ink1052.xml" ContentType="application/inkml+xml"/>
  <Override PartName="/ppt/ink/ink1053.xml" ContentType="application/inkml+xml"/>
  <Override PartName="/ppt/ink/ink1054.xml" ContentType="application/inkml+xml"/>
  <Override PartName="/ppt/ink/ink1055.xml" ContentType="application/inkml+xml"/>
  <Override PartName="/ppt/ink/ink1056.xml" ContentType="application/inkml+xml"/>
  <Override PartName="/ppt/ink/ink1057.xml" ContentType="application/inkml+xml"/>
  <Override PartName="/ppt/ink/ink1058.xml" ContentType="application/inkml+xml"/>
  <Override PartName="/ppt/ink/ink1059.xml" ContentType="application/inkml+xml"/>
  <Override PartName="/ppt/ink/ink1060.xml" ContentType="application/inkml+xml"/>
  <Override PartName="/ppt/ink/ink1061.xml" ContentType="application/inkml+xml"/>
  <Override PartName="/ppt/ink/ink1062.xml" ContentType="application/inkml+xml"/>
  <Override PartName="/ppt/ink/ink1063.xml" ContentType="application/inkml+xml"/>
  <Override PartName="/ppt/ink/ink1064.xml" ContentType="application/inkml+xml"/>
  <Override PartName="/ppt/ink/ink1065.xml" ContentType="application/inkml+xml"/>
  <Override PartName="/ppt/ink/ink1066.xml" ContentType="application/inkml+xml"/>
  <Override PartName="/ppt/ink/ink1067.xml" ContentType="application/inkml+xml"/>
  <Override PartName="/ppt/ink/ink1068.xml" ContentType="application/inkml+xml"/>
  <Override PartName="/ppt/ink/ink1069.xml" ContentType="application/inkml+xml"/>
  <Override PartName="/ppt/ink/ink1070.xml" ContentType="application/inkml+xml"/>
  <Override PartName="/ppt/ink/ink1071.xml" ContentType="application/inkml+xml"/>
  <Override PartName="/ppt/ink/ink1072.xml" ContentType="application/inkml+xml"/>
  <Override PartName="/ppt/ink/ink1073.xml" ContentType="application/inkml+xml"/>
  <Override PartName="/ppt/ink/ink1074.xml" ContentType="application/inkml+xml"/>
  <Override PartName="/ppt/ink/ink1075.xml" ContentType="application/inkml+xml"/>
  <Override PartName="/ppt/ink/ink1076.xml" ContentType="application/inkml+xml"/>
  <Override PartName="/ppt/ink/ink1077.xml" ContentType="application/inkml+xml"/>
  <Override PartName="/ppt/ink/ink1078.xml" ContentType="application/inkml+xml"/>
  <Override PartName="/ppt/ink/ink1079.xml" ContentType="application/inkml+xml"/>
  <Override PartName="/ppt/ink/ink1080.xml" ContentType="application/inkml+xml"/>
  <Override PartName="/ppt/ink/ink1081.xml" ContentType="application/inkml+xml"/>
  <Override PartName="/ppt/ink/ink1082.xml" ContentType="application/inkml+xml"/>
  <Override PartName="/ppt/ink/ink1083.xml" ContentType="application/inkml+xml"/>
  <Override PartName="/ppt/ink/ink1084.xml" ContentType="application/inkml+xml"/>
  <Override PartName="/ppt/ink/ink1085.xml" ContentType="application/inkml+xml"/>
  <Override PartName="/ppt/ink/ink1086.xml" ContentType="application/inkml+xml"/>
  <Override PartName="/ppt/ink/ink1087.xml" ContentType="application/inkml+xml"/>
  <Override PartName="/ppt/ink/ink1088.xml" ContentType="application/inkml+xml"/>
  <Override PartName="/ppt/ink/ink1089.xml" ContentType="application/inkml+xml"/>
  <Override PartName="/ppt/ink/ink1090.xml" ContentType="application/inkml+xml"/>
  <Override PartName="/ppt/ink/ink1091.xml" ContentType="application/inkml+xml"/>
  <Override PartName="/ppt/ink/ink1092.xml" ContentType="application/inkml+xml"/>
  <Override PartName="/ppt/ink/ink1093.xml" ContentType="application/inkml+xml"/>
  <Override PartName="/ppt/ink/ink1094.xml" ContentType="application/inkml+xml"/>
  <Override PartName="/ppt/ink/ink1095.xml" ContentType="application/inkml+xml"/>
  <Override PartName="/ppt/ink/ink1096.xml" ContentType="application/inkml+xml"/>
  <Override PartName="/ppt/ink/ink1097.xml" ContentType="application/inkml+xml"/>
  <Override PartName="/ppt/ink/ink1098.xml" ContentType="application/inkml+xml"/>
  <Override PartName="/ppt/ink/ink1099.xml" ContentType="application/inkml+xml"/>
  <Override PartName="/ppt/ink/ink1100.xml" ContentType="application/inkml+xml"/>
  <Override PartName="/ppt/ink/ink1101.xml" ContentType="application/inkml+xml"/>
  <Override PartName="/ppt/ink/ink1102.xml" ContentType="application/inkml+xml"/>
  <Override PartName="/ppt/ink/ink1103.xml" ContentType="application/inkml+xml"/>
  <Override PartName="/ppt/ink/ink1104.xml" ContentType="application/inkml+xml"/>
  <Override PartName="/ppt/ink/ink1105.xml" ContentType="application/inkml+xml"/>
  <Override PartName="/ppt/ink/ink1106.xml" ContentType="application/inkml+xml"/>
  <Override PartName="/ppt/ink/ink1107.xml" ContentType="application/inkml+xml"/>
  <Override PartName="/ppt/ink/ink1108.xml" ContentType="application/inkml+xml"/>
  <Override PartName="/ppt/ink/ink1109.xml" ContentType="application/inkml+xml"/>
  <Override PartName="/ppt/ink/ink1110.xml" ContentType="application/inkml+xml"/>
  <Override PartName="/ppt/ink/ink1111.xml" ContentType="application/inkml+xml"/>
  <Override PartName="/ppt/ink/ink1112.xml" ContentType="application/inkml+xml"/>
  <Override PartName="/ppt/ink/ink1113.xml" ContentType="application/inkml+xml"/>
  <Override PartName="/ppt/ink/ink1114.xml" ContentType="application/inkml+xml"/>
  <Override PartName="/ppt/ink/ink1115.xml" ContentType="application/inkml+xml"/>
  <Override PartName="/ppt/ink/ink1116.xml" ContentType="application/inkml+xml"/>
  <Override PartName="/ppt/ink/ink1117.xml" ContentType="application/inkml+xml"/>
  <Override PartName="/ppt/ink/ink1118.xml" ContentType="application/inkml+xml"/>
  <Override PartName="/ppt/ink/ink1119.xml" ContentType="application/inkml+xml"/>
  <Override PartName="/ppt/ink/ink1120.xml" ContentType="application/inkml+xml"/>
  <Override PartName="/ppt/ink/ink1121.xml" ContentType="application/inkml+xml"/>
  <Override PartName="/ppt/ink/ink1122.xml" ContentType="application/inkml+xml"/>
  <Override PartName="/ppt/ink/ink1123.xml" ContentType="application/inkml+xml"/>
  <Override PartName="/ppt/ink/ink1124.xml" ContentType="application/inkml+xml"/>
  <Override PartName="/ppt/ink/ink1125.xml" ContentType="application/inkml+xml"/>
  <Override PartName="/ppt/ink/ink1126.xml" ContentType="application/inkml+xml"/>
  <Override PartName="/ppt/ink/ink1127.xml" ContentType="application/inkml+xml"/>
  <Override PartName="/ppt/ink/ink1128.xml" ContentType="application/inkml+xml"/>
  <Override PartName="/ppt/ink/ink1129.xml" ContentType="application/inkml+xml"/>
  <Override PartName="/ppt/ink/ink1130.xml" ContentType="application/inkml+xml"/>
  <Override PartName="/ppt/ink/ink1131.xml" ContentType="application/inkml+xml"/>
  <Override PartName="/ppt/ink/ink1132.xml" ContentType="application/inkml+xml"/>
  <Override PartName="/ppt/ink/ink1133.xml" ContentType="application/inkml+xml"/>
  <Override PartName="/ppt/ink/ink1134.xml" ContentType="application/inkml+xml"/>
  <Override PartName="/ppt/ink/ink1135.xml" ContentType="application/inkml+xml"/>
  <Override PartName="/ppt/ink/ink1136.xml" ContentType="application/inkml+xml"/>
  <Override PartName="/ppt/ink/ink1137.xml" ContentType="application/inkml+xml"/>
  <Override PartName="/ppt/ink/ink1138.xml" ContentType="application/inkml+xml"/>
  <Override PartName="/ppt/ink/ink1139.xml" ContentType="application/inkml+xml"/>
  <Override PartName="/ppt/ink/ink1140.xml" ContentType="application/inkml+xml"/>
  <Override PartName="/ppt/ink/ink1141.xml" ContentType="application/inkml+xml"/>
  <Override PartName="/ppt/ink/ink1142.xml" ContentType="application/inkml+xml"/>
  <Override PartName="/ppt/ink/ink1143.xml" ContentType="application/inkml+xml"/>
  <Override PartName="/ppt/ink/ink1144.xml" ContentType="application/inkml+xml"/>
  <Override PartName="/ppt/ink/ink1145.xml" ContentType="application/inkml+xml"/>
  <Override PartName="/ppt/ink/ink1146.xml" ContentType="application/inkml+xml"/>
  <Override PartName="/ppt/ink/ink1147.xml" ContentType="application/inkml+xml"/>
  <Override PartName="/ppt/ink/ink1148.xml" ContentType="application/inkml+xml"/>
  <Override PartName="/ppt/ink/ink1149.xml" ContentType="application/inkml+xml"/>
  <Override PartName="/ppt/ink/ink1150.xml" ContentType="application/inkml+xml"/>
  <Override PartName="/ppt/ink/ink1151.xml" ContentType="application/inkml+xml"/>
  <Override PartName="/ppt/ink/ink1152.xml" ContentType="application/inkml+xml"/>
  <Override PartName="/ppt/ink/ink1153.xml" ContentType="application/inkml+xml"/>
  <Override PartName="/ppt/ink/ink1154.xml" ContentType="application/inkml+xml"/>
  <Override PartName="/ppt/ink/ink1155.xml" ContentType="application/inkml+xml"/>
  <Override PartName="/ppt/ink/ink1156.xml" ContentType="application/inkml+xml"/>
  <Override PartName="/ppt/ink/ink1157.xml" ContentType="application/inkml+xml"/>
  <Override PartName="/ppt/ink/ink1158.xml" ContentType="application/inkml+xml"/>
  <Override PartName="/ppt/ink/ink1159.xml" ContentType="application/inkml+xml"/>
  <Override PartName="/ppt/ink/ink1160.xml" ContentType="application/inkml+xml"/>
  <Override PartName="/ppt/ink/ink1161.xml" ContentType="application/inkml+xml"/>
  <Override PartName="/ppt/ink/ink1162.xml" ContentType="application/inkml+xml"/>
  <Override PartName="/ppt/ink/ink1163.xml" ContentType="application/inkml+xml"/>
  <Override PartName="/ppt/ink/ink1164.xml" ContentType="application/inkml+xml"/>
  <Override PartName="/ppt/ink/ink1165.xml" ContentType="application/inkml+xml"/>
  <Override PartName="/ppt/ink/ink1166.xml" ContentType="application/inkml+xml"/>
  <Override PartName="/ppt/ink/ink1167.xml" ContentType="application/inkml+xml"/>
  <Override PartName="/ppt/ink/ink1168.xml" ContentType="application/inkml+xml"/>
  <Override PartName="/ppt/ink/ink1169.xml" ContentType="application/inkml+xml"/>
  <Override PartName="/ppt/ink/ink1170.xml" ContentType="application/inkml+xml"/>
  <Override PartName="/ppt/ink/ink1171.xml" ContentType="application/inkml+xml"/>
  <Override PartName="/ppt/ink/ink1172.xml" ContentType="application/inkml+xml"/>
  <Override PartName="/ppt/ink/ink1173.xml" ContentType="application/inkml+xml"/>
  <Override PartName="/ppt/ink/ink1174.xml" ContentType="application/inkml+xml"/>
  <Override PartName="/ppt/ink/ink1175.xml" ContentType="application/inkml+xml"/>
  <Override PartName="/ppt/ink/ink1176.xml" ContentType="application/inkml+xml"/>
  <Override PartName="/ppt/ink/ink1177.xml" ContentType="application/inkml+xml"/>
  <Override PartName="/ppt/ink/ink1178.xml" ContentType="application/inkml+xml"/>
  <Override PartName="/ppt/ink/ink1179.xml" ContentType="application/inkml+xml"/>
  <Override PartName="/ppt/ink/ink1180.xml" ContentType="application/inkml+xml"/>
  <Override PartName="/ppt/ink/ink1181.xml" ContentType="application/inkml+xml"/>
  <Override PartName="/ppt/ink/ink1182.xml" ContentType="application/inkml+xml"/>
  <Override PartName="/ppt/ink/ink1183.xml" ContentType="application/inkml+xml"/>
  <Override PartName="/ppt/ink/ink1184.xml" ContentType="application/inkml+xml"/>
  <Override PartName="/ppt/ink/ink1185.xml" ContentType="application/inkml+xml"/>
  <Override PartName="/ppt/ink/ink1186.xml" ContentType="application/inkml+xml"/>
  <Override PartName="/ppt/ink/ink1187.xml" ContentType="application/inkml+xml"/>
  <Override PartName="/ppt/ink/ink1188.xml" ContentType="application/inkml+xml"/>
  <Override PartName="/ppt/ink/ink1189.xml" ContentType="application/inkml+xml"/>
  <Override PartName="/ppt/ink/ink1190.xml" ContentType="application/inkml+xml"/>
  <Override PartName="/ppt/ink/ink1191.xml" ContentType="application/inkml+xml"/>
  <Override PartName="/ppt/ink/ink1192.xml" ContentType="application/inkml+xml"/>
  <Override PartName="/ppt/ink/ink1193.xml" ContentType="application/inkml+xml"/>
  <Override PartName="/ppt/ink/ink1194.xml" ContentType="application/inkml+xml"/>
  <Override PartName="/ppt/ink/ink1195.xml" ContentType="application/inkml+xml"/>
  <Override PartName="/ppt/ink/ink1196.xml" ContentType="application/inkml+xml"/>
  <Override PartName="/ppt/ink/ink1197.xml" ContentType="application/inkml+xml"/>
  <Override PartName="/ppt/ink/ink1198.xml" ContentType="application/inkml+xml"/>
  <Override PartName="/ppt/ink/ink1199.xml" ContentType="application/inkml+xml"/>
  <Override PartName="/ppt/ink/ink1200.xml" ContentType="application/inkml+xml"/>
  <Override PartName="/ppt/ink/ink1201.xml" ContentType="application/inkml+xml"/>
  <Override PartName="/ppt/ink/ink1202.xml" ContentType="application/inkml+xml"/>
  <Override PartName="/ppt/ink/ink1203.xml" ContentType="application/inkml+xml"/>
  <Override PartName="/ppt/ink/ink1204.xml" ContentType="application/inkml+xml"/>
  <Override PartName="/ppt/ink/ink1205.xml" ContentType="application/inkml+xml"/>
  <Override PartName="/ppt/ink/ink1206.xml" ContentType="application/inkml+xml"/>
  <Override PartName="/ppt/ink/ink1207.xml" ContentType="application/inkml+xml"/>
  <Override PartName="/ppt/ink/ink1208.xml" ContentType="application/inkml+xml"/>
  <Override PartName="/ppt/ink/ink1209.xml" ContentType="application/inkml+xml"/>
  <Override PartName="/ppt/ink/ink1210.xml" ContentType="application/inkml+xml"/>
  <Override PartName="/ppt/ink/ink1211.xml" ContentType="application/inkml+xml"/>
  <Override PartName="/ppt/ink/ink1212.xml" ContentType="application/inkml+xml"/>
  <Override PartName="/ppt/ink/ink1213.xml" ContentType="application/inkml+xml"/>
  <Override PartName="/ppt/ink/ink1214.xml" ContentType="application/inkml+xml"/>
  <Override PartName="/ppt/ink/ink1215.xml" ContentType="application/inkml+xml"/>
  <Override PartName="/ppt/ink/ink1216.xml" ContentType="application/inkml+xml"/>
  <Override PartName="/ppt/ink/ink1217.xml" ContentType="application/inkml+xml"/>
  <Override PartName="/ppt/ink/ink1218.xml" ContentType="application/inkml+xml"/>
  <Override PartName="/ppt/ink/ink1219.xml" ContentType="application/inkml+xml"/>
  <Override PartName="/ppt/ink/ink1220.xml" ContentType="application/inkml+xml"/>
  <Override PartName="/ppt/ink/ink1221.xml" ContentType="application/inkml+xml"/>
  <Override PartName="/ppt/ink/ink1222.xml" ContentType="application/inkml+xml"/>
  <Override PartName="/ppt/ink/ink1223.xml" ContentType="application/inkml+xml"/>
  <Override PartName="/ppt/ink/ink1224.xml" ContentType="application/inkml+xml"/>
  <Override PartName="/ppt/ink/ink1225.xml" ContentType="application/inkml+xml"/>
  <Override PartName="/ppt/ink/ink1226.xml" ContentType="application/inkml+xml"/>
  <Override PartName="/ppt/ink/ink1227.xml" ContentType="application/inkml+xml"/>
  <Override PartName="/ppt/ink/ink1228.xml" ContentType="application/inkml+xml"/>
  <Override PartName="/ppt/ink/ink1229.xml" ContentType="application/inkml+xml"/>
  <Override PartName="/ppt/ink/ink1230.xml" ContentType="application/inkml+xml"/>
  <Override PartName="/ppt/ink/ink1231.xml" ContentType="application/inkml+xml"/>
  <Override PartName="/ppt/ink/ink1232.xml" ContentType="application/inkml+xml"/>
  <Override PartName="/ppt/ink/ink1233.xml" ContentType="application/inkml+xml"/>
  <Override PartName="/ppt/ink/ink1234.xml" ContentType="application/inkml+xml"/>
  <Override PartName="/ppt/ink/ink1235.xml" ContentType="application/inkml+xml"/>
  <Override PartName="/ppt/ink/ink1236.xml" ContentType="application/inkml+xml"/>
  <Override PartName="/ppt/ink/ink1237.xml" ContentType="application/inkml+xml"/>
  <Override PartName="/ppt/ink/ink1238.xml" ContentType="application/inkml+xml"/>
  <Override PartName="/ppt/ink/ink1239.xml" ContentType="application/inkml+xml"/>
  <Override PartName="/ppt/ink/ink1240.xml" ContentType="application/inkml+xml"/>
  <Override PartName="/ppt/ink/ink1241.xml" ContentType="application/inkml+xml"/>
  <Override PartName="/ppt/ink/ink1242.xml" ContentType="application/inkml+xml"/>
  <Override PartName="/ppt/ink/ink1243.xml" ContentType="application/inkml+xml"/>
  <Override PartName="/ppt/ink/ink1244.xml" ContentType="application/inkml+xml"/>
  <Override PartName="/ppt/ink/ink1245.xml" ContentType="application/inkml+xml"/>
  <Override PartName="/ppt/ink/ink1246.xml" ContentType="application/inkml+xml"/>
  <Override PartName="/ppt/ink/ink1247.xml" ContentType="application/inkml+xml"/>
  <Override PartName="/ppt/ink/ink1248.xml" ContentType="application/inkml+xml"/>
  <Override PartName="/ppt/ink/ink1249.xml" ContentType="application/inkml+xml"/>
  <Override PartName="/ppt/ink/ink1250.xml" ContentType="application/inkml+xml"/>
  <Override PartName="/ppt/ink/ink1251.xml" ContentType="application/inkml+xml"/>
  <Override PartName="/ppt/ink/ink1252.xml" ContentType="application/inkml+xml"/>
  <Override PartName="/ppt/ink/ink1253.xml" ContentType="application/inkml+xml"/>
  <Override PartName="/ppt/ink/ink1254.xml" ContentType="application/inkml+xml"/>
  <Override PartName="/ppt/ink/ink1255.xml" ContentType="application/inkml+xml"/>
  <Override PartName="/ppt/ink/ink1256.xml" ContentType="application/inkml+xml"/>
  <Override PartName="/ppt/ink/ink1257.xml" ContentType="application/inkml+xml"/>
  <Override PartName="/ppt/ink/ink1258.xml" ContentType="application/inkml+xml"/>
  <Override PartName="/ppt/ink/ink1259.xml" ContentType="application/inkml+xml"/>
  <Override PartName="/ppt/ink/ink1260.xml" ContentType="application/inkml+xml"/>
  <Override PartName="/ppt/ink/ink1261.xml" ContentType="application/inkml+xml"/>
  <Override PartName="/ppt/ink/ink1262.xml" ContentType="application/inkml+xml"/>
  <Override PartName="/ppt/ink/ink1263.xml" ContentType="application/inkml+xml"/>
  <Override PartName="/ppt/ink/ink1264.xml" ContentType="application/inkml+xml"/>
  <Override PartName="/ppt/ink/ink1265.xml" ContentType="application/inkml+xml"/>
  <Override PartName="/ppt/ink/ink1266.xml" ContentType="application/inkml+xml"/>
  <Override PartName="/ppt/ink/ink1267.xml" ContentType="application/inkml+xml"/>
  <Override PartName="/ppt/ink/ink1268.xml" ContentType="application/inkml+xml"/>
  <Override PartName="/ppt/ink/ink1269.xml" ContentType="application/inkml+xml"/>
  <Override PartName="/ppt/ink/ink1270.xml" ContentType="application/inkml+xml"/>
  <Override PartName="/ppt/ink/ink1271.xml" ContentType="application/inkml+xml"/>
  <Override PartName="/ppt/ink/ink1272.xml" ContentType="application/inkml+xml"/>
  <Override PartName="/ppt/ink/ink1273.xml" ContentType="application/inkml+xml"/>
  <Override PartName="/ppt/ink/ink1274.xml" ContentType="application/inkml+xml"/>
  <Override PartName="/ppt/ink/ink1275.xml" ContentType="application/inkml+xml"/>
  <Override PartName="/ppt/ink/ink1276.xml" ContentType="application/inkml+xml"/>
  <Override PartName="/ppt/ink/ink1277.xml" ContentType="application/inkml+xml"/>
  <Override PartName="/ppt/ink/ink1278.xml" ContentType="application/inkml+xml"/>
  <Override PartName="/ppt/ink/ink1279.xml" ContentType="application/inkml+xml"/>
  <Override PartName="/ppt/ink/ink1280.xml" ContentType="application/inkml+xml"/>
  <Override PartName="/ppt/ink/ink1281.xml" ContentType="application/inkml+xml"/>
  <Override PartName="/ppt/ink/ink1282.xml" ContentType="application/inkml+xml"/>
  <Override PartName="/ppt/ink/ink1283.xml" ContentType="application/inkml+xml"/>
  <Override PartName="/ppt/ink/ink1284.xml" ContentType="application/inkml+xml"/>
  <Override PartName="/ppt/ink/ink1285.xml" ContentType="application/inkml+xml"/>
  <Override PartName="/ppt/ink/ink1286.xml" ContentType="application/inkml+xml"/>
  <Override PartName="/ppt/ink/ink1287.xml" ContentType="application/inkml+xml"/>
  <Override PartName="/ppt/ink/ink1288.xml" ContentType="application/inkml+xml"/>
  <Override PartName="/ppt/ink/ink1289.xml" ContentType="application/inkml+xml"/>
  <Override PartName="/ppt/ink/ink1290.xml" ContentType="application/inkml+xml"/>
  <Override PartName="/ppt/ink/ink1291.xml" ContentType="application/inkml+xml"/>
  <Override PartName="/ppt/ink/ink1292.xml" ContentType="application/inkml+xml"/>
  <Override PartName="/ppt/ink/ink1293.xml" ContentType="application/inkml+xml"/>
  <Override PartName="/ppt/ink/ink1294.xml" ContentType="application/inkml+xml"/>
  <Override PartName="/ppt/ink/ink1295.xml" ContentType="application/inkml+xml"/>
  <Override PartName="/ppt/ink/ink1296.xml" ContentType="application/inkml+xml"/>
  <Override PartName="/ppt/ink/ink1297.xml" ContentType="application/inkml+xml"/>
  <Override PartName="/ppt/ink/ink1298.xml" ContentType="application/inkml+xml"/>
  <Override PartName="/ppt/ink/ink1299.xml" ContentType="application/inkml+xml"/>
  <Override PartName="/ppt/ink/ink1300.xml" ContentType="application/inkml+xml"/>
  <Override PartName="/ppt/ink/ink1301.xml" ContentType="application/inkml+xml"/>
  <Override PartName="/ppt/ink/ink1302.xml" ContentType="application/inkml+xml"/>
  <Override PartName="/ppt/ink/ink1303.xml" ContentType="application/inkml+xml"/>
  <Override PartName="/ppt/ink/ink1304.xml" ContentType="application/inkml+xml"/>
  <Override PartName="/ppt/ink/ink1305.xml" ContentType="application/inkml+xml"/>
  <Override PartName="/ppt/ink/ink1306.xml" ContentType="application/inkml+xml"/>
  <Override PartName="/ppt/ink/ink1307.xml" ContentType="application/inkml+xml"/>
  <Override PartName="/ppt/ink/ink1308.xml" ContentType="application/inkml+xml"/>
  <Override PartName="/ppt/ink/ink1309.xml" ContentType="application/inkml+xml"/>
  <Override PartName="/ppt/ink/ink1310.xml" ContentType="application/inkml+xml"/>
  <Override PartName="/ppt/ink/ink1311.xml" ContentType="application/inkml+xml"/>
  <Override PartName="/ppt/ink/ink1312.xml" ContentType="application/inkml+xml"/>
  <Override PartName="/ppt/ink/ink1313.xml" ContentType="application/inkml+xml"/>
  <Override PartName="/ppt/ink/ink1314.xml" ContentType="application/inkml+xml"/>
  <Override PartName="/ppt/ink/ink1315.xml" ContentType="application/inkml+xml"/>
  <Override PartName="/ppt/ink/ink1316.xml" ContentType="application/inkml+xml"/>
  <Override PartName="/ppt/ink/ink1317.xml" ContentType="application/inkml+xml"/>
  <Override PartName="/ppt/ink/ink1318.xml" ContentType="application/inkml+xml"/>
  <Override PartName="/ppt/ink/ink1319.xml" ContentType="application/inkml+xml"/>
  <Override PartName="/ppt/ink/ink1320.xml" ContentType="application/inkml+xml"/>
  <Override PartName="/ppt/ink/ink1321.xml" ContentType="application/inkml+xml"/>
  <Override PartName="/ppt/ink/ink1322.xml" ContentType="application/inkml+xml"/>
  <Override PartName="/ppt/ink/ink1323.xml" ContentType="application/inkml+xml"/>
  <Override PartName="/ppt/ink/ink1324.xml" ContentType="application/inkml+xml"/>
  <Override PartName="/ppt/ink/ink1325.xml" ContentType="application/inkml+xml"/>
  <Override PartName="/ppt/ink/ink1326.xml" ContentType="application/inkml+xml"/>
  <Override PartName="/ppt/ink/ink1327.xml" ContentType="application/inkml+xml"/>
  <Override PartName="/ppt/ink/ink1328.xml" ContentType="application/inkml+xml"/>
  <Override PartName="/ppt/ink/ink1329.xml" ContentType="application/inkml+xml"/>
  <Override PartName="/ppt/ink/ink1330.xml" ContentType="application/inkml+xml"/>
  <Override PartName="/ppt/ink/ink1331.xml" ContentType="application/inkml+xml"/>
  <Override PartName="/ppt/ink/ink1332.xml" ContentType="application/inkml+xml"/>
  <Override PartName="/ppt/ink/ink1333.xml" ContentType="application/inkml+xml"/>
  <Override PartName="/ppt/ink/ink1334.xml" ContentType="application/inkml+xml"/>
  <Override PartName="/ppt/ink/ink1335.xml" ContentType="application/inkml+xml"/>
  <Override PartName="/ppt/ink/ink1336.xml" ContentType="application/inkml+xml"/>
  <Override PartName="/ppt/ink/ink1337.xml" ContentType="application/inkml+xml"/>
  <Override PartName="/ppt/ink/ink1338.xml" ContentType="application/inkml+xml"/>
  <Override PartName="/ppt/ink/ink1339.xml" ContentType="application/inkml+xml"/>
  <Override PartName="/ppt/ink/ink1340.xml" ContentType="application/inkml+xml"/>
  <Override PartName="/ppt/ink/ink1341.xml" ContentType="application/inkml+xml"/>
  <Override PartName="/ppt/ink/ink1342.xml" ContentType="application/inkml+xml"/>
  <Override PartName="/ppt/ink/ink1343.xml" ContentType="application/inkml+xml"/>
  <Override PartName="/ppt/ink/ink1344.xml" ContentType="application/inkml+xml"/>
  <Override PartName="/ppt/ink/ink1345.xml" ContentType="application/inkml+xml"/>
  <Override PartName="/ppt/ink/ink1346.xml" ContentType="application/inkml+xml"/>
  <Override PartName="/ppt/ink/ink1347.xml" ContentType="application/inkml+xml"/>
  <Override PartName="/ppt/ink/ink1348.xml" ContentType="application/inkml+xml"/>
  <Override PartName="/ppt/ink/ink1349.xml" ContentType="application/inkml+xml"/>
  <Override PartName="/ppt/ink/ink1350.xml" ContentType="application/inkml+xml"/>
  <Override PartName="/ppt/ink/ink1351.xml" ContentType="application/inkml+xml"/>
  <Override PartName="/ppt/ink/ink1352.xml" ContentType="application/inkml+xml"/>
  <Override PartName="/ppt/ink/ink1353.xml" ContentType="application/inkml+xml"/>
  <Override PartName="/ppt/ink/ink1354.xml" ContentType="application/inkml+xml"/>
  <Override PartName="/ppt/ink/ink1355.xml" ContentType="application/inkml+xml"/>
  <Override PartName="/ppt/ink/ink1356.xml" ContentType="application/inkml+xml"/>
  <Override PartName="/ppt/ink/ink1357.xml" ContentType="application/inkml+xml"/>
  <Override PartName="/ppt/ink/ink1358.xml" ContentType="application/inkml+xml"/>
  <Override PartName="/ppt/ink/ink1359.xml" ContentType="application/inkml+xml"/>
  <Override PartName="/ppt/ink/ink1360.xml" ContentType="application/inkml+xml"/>
  <Override PartName="/ppt/ink/ink1361.xml" ContentType="application/inkml+xml"/>
  <Override PartName="/ppt/ink/ink1362.xml" ContentType="application/inkml+xml"/>
  <Override PartName="/ppt/ink/ink1363.xml" ContentType="application/inkml+xml"/>
  <Override PartName="/ppt/ink/ink1364.xml" ContentType="application/inkml+xml"/>
  <Override PartName="/ppt/ink/ink1365.xml" ContentType="application/inkml+xml"/>
  <Override PartName="/ppt/ink/ink1366.xml" ContentType="application/inkml+xml"/>
  <Override PartName="/ppt/ink/ink1367.xml" ContentType="application/inkml+xml"/>
  <Override PartName="/ppt/ink/ink1368.xml" ContentType="application/inkml+xml"/>
  <Override PartName="/ppt/ink/ink1369.xml" ContentType="application/inkml+xml"/>
  <Override PartName="/ppt/ink/ink1370.xml" ContentType="application/inkml+xml"/>
  <Override PartName="/ppt/ink/ink1371.xml" ContentType="application/inkml+xml"/>
  <Override PartName="/ppt/ink/ink1372.xml" ContentType="application/inkml+xml"/>
  <Override PartName="/ppt/ink/ink1373.xml" ContentType="application/inkml+xml"/>
  <Override PartName="/ppt/ink/ink1374.xml" ContentType="application/inkml+xml"/>
  <Override PartName="/ppt/ink/ink1375.xml" ContentType="application/inkml+xml"/>
  <Override PartName="/ppt/ink/ink1376.xml" ContentType="application/inkml+xml"/>
  <Override PartName="/ppt/ink/ink1377.xml" ContentType="application/inkml+xml"/>
  <Override PartName="/ppt/ink/ink1378.xml" ContentType="application/inkml+xml"/>
  <Override PartName="/ppt/ink/ink1379.xml" ContentType="application/inkml+xml"/>
  <Override PartName="/ppt/ink/ink1380.xml" ContentType="application/inkml+xml"/>
  <Override PartName="/ppt/ink/ink1381.xml" ContentType="application/inkml+xml"/>
  <Override PartName="/ppt/ink/ink1382.xml" ContentType="application/inkml+xml"/>
  <Override PartName="/ppt/ink/ink1383.xml" ContentType="application/inkml+xml"/>
  <Override PartName="/ppt/ink/ink1384.xml" ContentType="application/inkml+xml"/>
  <Override PartName="/ppt/ink/ink1385.xml" ContentType="application/inkml+xml"/>
  <Override PartName="/ppt/ink/ink1386.xml" ContentType="application/inkml+xml"/>
  <Override PartName="/ppt/ink/ink1387.xml" ContentType="application/inkml+xml"/>
  <Override PartName="/ppt/ink/ink1388.xml" ContentType="application/inkml+xml"/>
  <Override PartName="/ppt/ink/ink1389.xml" ContentType="application/inkml+xml"/>
  <Override PartName="/ppt/ink/ink1390.xml" ContentType="application/inkml+xml"/>
  <Override PartName="/ppt/ink/ink1391.xml" ContentType="application/inkml+xml"/>
  <Override PartName="/ppt/ink/ink1392.xml" ContentType="application/inkml+xml"/>
  <Override PartName="/ppt/ink/ink1393.xml" ContentType="application/inkml+xml"/>
  <Override PartName="/ppt/ink/ink1394.xml" ContentType="application/inkml+xml"/>
  <Override PartName="/ppt/ink/ink1395.xml" ContentType="application/inkml+xml"/>
  <Override PartName="/ppt/ink/ink1396.xml" ContentType="application/inkml+xml"/>
  <Override PartName="/ppt/ink/ink1397.xml" ContentType="application/inkml+xml"/>
  <Override PartName="/ppt/ink/ink1398.xml" ContentType="application/inkml+xml"/>
  <Override PartName="/ppt/ink/ink1399.xml" ContentType="application/inkml+xml"/>
  <Override PartName="/ppt/ink/ink1400.xml" ContentType="application/inkml+xml"/>
  <Override PartName="/ppt/ink/ink1401.xml" ContentType="application/inkml+xml"/>
  <Override PartName="/ppt/ink/ink1402.xml" ContentType="application/inkml+xml"/>
  <Override PartName="/ppt/ink/ink1403.xml" ContentType="application/inkml+xml"/>
  <Override PartName="/ppt/ink/ink1404.xml" ContentType="application/inkml+xml"/>
  <Override PartName="/ppt/ink/ink1405.xml" ContentType="application/inkml+xml"/>
  <Override PartName="/ppt/ink/ink1406.xml" ContentType="application/inkml+xml"/>
  <Override PartName="/ppt/ink/ink1407.xml" ContentType="application/inkml+xml"/>
  <Override PartName="/ppt/ink/ink1408.xml" ContentType="application/inkml+xml"/>
  <Override PartName="/ppt/ink/ink1409.xml" ContentType="application/inkml+xml"/>
  <Override PartName="/ppt/ink/ink1410.xml" ContentType="application/inkml+xml"/>
  <Override PartName="/ppt/ink/ink1411.xml" ContentType="application/inkml+xml"/>
  <Override PartName="/ppt/ink/ink1412.xml" ContentType="application/inkml+xml"/>
  <Override PartName="/ppt/ink/ink1413.xml" ContentType="application/inkml+xml"/>
  <Override PartName="/ppt/ink/ink1414.xml" ContentType="application/inkml+xml"/>
  <Override PartName="/ppt/ink/ink1415.xml" ContentType="application/inkml+xml"/>
  <Override PartName="/ppt/ink/ink1416.xml" ContentType="application/inkml+xml"/>
  <Override PartName="/ppt/ink/ink1417.xml" ContentType="application/inkml+xml"/>
  <Override PartName="/ppt/ink/ink1418.xml" ContentType="application/inkml+xml"/>
  <Override PartName="/ppt/ink/ink1419.xml" ContentType="application/inkml+xml"/>
  <Override PartName="/ppt/ink/ink1420.xml" ContentType="application/inkml+xml"/>
  <Override PartName="/ppt/ink/ink1421.xml" ContentType="application/inkml+xml"/>
  <Override PartName="/ppt/ink/ink1422.xml" ContentType="application/inkml+xml"/>
  <Override PartName="/ppt/ink/ink1423.xml" ContentType="application/inkml+xml"/>
  <Override PartName="/ppt/ink/ink1424.xml" ContentType="application/inkml+xml"/>
  <Override PartName="/ppt/ink/ink1425.xml" ContentType="application/inkml+xml"/>
  <Override PartName="/ppt/ink/ink1426.xml" ContentType="application/inkml+xml"/>
  <Override PartName="/ppt/ink/ink1427.xml" ContentType="application/inkml+xml"/>
  <Override PartName="/ppt/ink/ink1428.xml" ContentType="application/inkml+xml"/>
  <Override PartName="/ppt/ink/ink1429.xml" ContentType="application/inkml+xml"/>
  <Override PartName="/ppt/ink/ink1430.xml" ContentType="application/inkml+xml"/>
  <Override PartName="/ppt/ink/ink1431.xml" ContentType="application/inkml+xml"/>
  <Override PartName="/ppt/ink/ink1432.xml" ContentType="application/inkml+xml"/>
  <Override PartName="/ppt/ink/ink1433.xml" ContentType="application/inkml+xml"/>
  <Override PartName="/ppt/ink/ink1434.xml" ContentType="application/inkml+xml"/>
  <Override PartName="/ppt/ink/ink1435.xml" ContentType="application/inkml+xml"/>
  <Override PartName="/ppt/ink/ink1436.xml" ContentType="application/inkml+xml"/>
  <Override PartName="/ppt/ink/ink1437.xml" ContentType="application/inkml+xml"/>
  <Override PartName="/ppt/ink/ink1438.xml" ContentType="application/inkml+xml"/>
  <Override PartName="/ppt/ink/ink1439.xml" ContentType="application/inkml+xml"/>
  <Override PartName="/ppt/ink/ink1440.xml" ContentType="application/inkml+xml"/>
  <Override PartName="/ppt/ink/ink1441.xml" ContentType="application/inkml+xml"/>
  <Override PartName="/ppt/ink/ink1442.xml" ContentType="application/inkml+xml"/>
  <Override PartName="/ppt/ink/ink1443.xml" ContentType="application/inkml+xml"/>
  <Override PartName="/ppt/ink/ink1444.xml" ContentType="application/inkml+xml"/>
  <Override PartName="/ppt/ink/ink1445.xml" ContentType="application/inkml+xml"/>
  <Override PartName="/ppt/ink/ink1446.xml" ContentType="application/inkml+xml"/>
  <Override PartName="/ppt/ink/ink1447.xml" ContentType="application/inkml+xml"/>
  <Override PartName="/ppt/ink/ink1448.xml" ContentType="application/inkml+xml"/>
  <Override PartName="/ppt/ink/ink1449.xml" ContentType="application/inkml+xml"/>
  <Override PartName="/ppt/ink/ink1450.xml" ContentType="application/inkml+xml"/>
  <Override PartName="/ppt/ink/ink1451.xml" ContentType="application/inkml+xml"/>
  <Override PartName="/ppt/ink/ink1452.xml" ContentType="application/inkml+xml"/>
  <Override PartName="/ppt/ink/ink1453.xml" ContentType="application/inkml+xml"/>
  <Override PartName="/ppt/ink/ink1454.xml" ContentType="application/inkml+xml"/>
  <Override PartName="/ppt/ink/ink1455.xml" ContentType="application/inkml+xml"/>
  <Override PartName="/ppt/ink/ink1456.xml" ContentType="application/inkml+xml"/>
  <Override PartName="/ppt/ink/ink1457.xml" ContentType="application/inkml+xml"/>
  <Override PartName="/ppt/ink/ink1458.xml" ContentType="application/inkml+xml"/>
  <Override PartName="/ppt/ink/ink1459.xml" ContentType="application/inkml+xml"/>
  <Override PartName="/ppt/ink/ink1460.xml" ContentType="application/inkml+xml"/>
  <Override PartName="/ppt/ink/ink1461.xml" ContentType="application/inkml+xml"/>
  <Override PartName="/ppt/ink/ink1462.xml" ContentType="application/inkml+xml"/>
  <Override PartName="/ppt/ink/ink1463.xml" ContentType="application/inkml+xml"/>
  <Override PartName="/ppt/ink/ink1464.xml" ContentType="application/inkml+xml"/>
  <Override PartName="/ppt/ink/ink1465.xml" ContentType="application/inkml+xml"/>
  <Override PartName="/ppt/ink/ink1466.xml" ContentType="application/inkml+xml"/>
  <Override PartName="/ppt/ink/ink1467.xml" ContentType="application/inkml+xml"/>
  <Override PartName="/ppt/ink/ink1468.xml" ContentType="application/inkml+xml"/>
  <Override PartName="/ppt/ink/ink1469.xml" ContentType="application/inkml+xml"/>
  <Override PartName="/ppt/ink/ink1470.xml" ContentType="application/inkml+xml"/>
  <Override PartName="/ppt/ink/ink1471.xml" ContentType="application/inkml+xml"/>
  <Override PartName="/ppt/ink/ink1472.xml" ContentType="application/inkml+xml"/>
  <Override PartName="/ppt/ink/ink1473.xml" ContentType="application/inkml+xml"/>
  <Override PartName="/ppt/ink/ink1474.xml" ContentType="application/inkml+xml"/>
  <Override PartName="/ppt/ink/ink1475.xml" ContentType="application/inkml+xml"/>
  <Override PartName="/ppt/ink/ink1476.xml" ContentType="application/inkml+xml"/>
  <Override PartName="/ppt/ink/ink1477.xml" ContentType="application/inkml+xml"/>
  <Override PartName="/ppt/ink/ink1478.xml" ContentType="application/inkml+xml"/>
  <Override PartName="/ppt/ink/ink1479.xml" ContentType="application/inkml+xml"/>
  <Override PartName="/ppt/ink/ink1480.xml" ContentType="application/inkml+xml"/>
  <Override PartName="/ppt/ink/ink1481.xml" ContentType="application/inkml+xml"/>
  <Override PartName="/ppt/ink/ink1482.xml" ContentType="application/inkml+xml"/>
  <Override PartName="/ppt/ink/ink1483.xml" ContentType="application/inkml+xml"/>
  <Override PartName="/ppt/ink/ink1484.xml" ContentType="application/inkml+xml"/>
  <Override PartName="/ppt/ink/ink1485.xml" ContentType="application/inkml+xml"/>
  <Override PartName="/ppt/ink/ink1486.xml" ContentType="application/inkml+xml"/>
  <Override PartName="/ppt/ink/ink1487.xml" ContentType="application/inkml+xml"/>
  <Override PartName="/ppt/ink/ink1488.xml" ContentType="application/inkml+xml"/>
  <Override PartName="/ppt/ink/ink1489.xml" ContentType="application/inkml+xml"/>
  <Override PartName="/ppt/ink/ink1490.xml" ContentType="application/inkml+xml"/>
  <Override PartName="/ppt/ink/ink1491.xml" ContentType="application/inkml+xml"/>
  <Override PartName="/ppt/ink/ink1492.xml" ContentType="application/inkml+xml"/>
  <Override PartName="/ppt/ink/ink1493.xml" ContentType="application/inkml+xml"/>
  <Override PartName="/ppt/ink/ink1494.xml" ContentType="application/inkml+xml"/>
  <Override PartName="/ppt/ink/ink1495.xml" ContentType="application/inkml+xml"/>
  <Override PartName="/ppt/ink/ink1496.xml" ContentType="application/inkml+xml"/>
  <Override PartName="/ppt/ink/ink1497.xml" ContentType="application/inkml+xml"/>
  <Override PartName="/ppt/ink/ink1498.xml" ContentType="application/inkml+xml"/>
  <Override PartName="/ppt/ink/ink1499.xml" ContentType="application/inkml+xml"/>
  <Override PartName="/ppt/ink/ink1500.xml" ContentType="application/inkml+xml"/>
  <Override PartName="/ppt/ink/ink1501.xml" ContentType="application/inkml+xml"/>
  <Override PartName="/ppt/ink/ink1502.xml" ContentType="application/inkml+xml"/>
  <Override PartName="/ppt/ink/ink1503.xml" ContentType="application/inkml+xml"/>
  <Override PartName="/ppt/ink/ink1504.xml" ContentType="application/inkml+xml"/>
  <Override PartName="/ppt/ink/ink1505.xml" ContentType="application/inkml+xml"/>
  <Override PartName="/ppt/ink/ink1506.xml" ContentType="application/inkml+xml"/>
  <Override PartName="/ppt/ink/ink1507.xml" ContentType="application/inkml+xml"/>
  <Override PartName="/ppt/ink/ink1508.xml" ContentType="application/inkml+xml"/>
  <Override PartName="/ppt/ink/ink1509.xml" ContentType="application/inkml+xml"/>
  <Override PartName="/ppt/ink/ink1510.xml" ContentType="application/inkml+xml"/>
  <Override PartName="/ppt/ink/ink1511.xml" ContentType="application/inkml+xml"/>
  <Override PartName="/ppt/ink/ink1512.xml" ContentType="application/inkml+xml"/>
  <Override PartName="/ppt/ink/ink1513.xml" ContentType="application/inkml+xml"/>
  <Override PartName="/ppt/ink/ink1514.xml" ContentType="application/inkml+xml"/>
  <Override PartName="/ppt/ink/ink1515.xml" ContentType="application/inkml+xml"/>
  <Override PartName="/ppt/ink/ink1516.xml" ContentType="application/inkml+xml"/>
  <Override PartName="/ppt/ink/ink1517.xml" ContentType="application/inkml+xml"/>
  <Override PartName="/ppt/ink/ink1518.xml" ContentType="application/inkml+xml"/>
  <Override PartName="/ppt/ink/ink1519.xml" ContentType="application/inkml+xml"/>
  <Override PartName="/ppt/ink/ink1520.xml" ContentType="application/inkml+xml"/>
  <Override PartName="/ppt/ink/ink1521.xml" ContentType="application/inkml+xml"/>
  <Override PartName="/ppt/ink/ink1522.xml" ContentType="application/inkml+xml"/>
  <Override PartName="/ppt/ink/ink1523.xml" ContentType="application/inkml+xml"/>
  <Override PartName="/ppt/ink/ink1524.xml" ContentType="application/inkml+xml"/>
  <Override PartName="/ppt/ink/ink1525.xml" ContentType="application/inkml+xml"/>
  <Override PartName="/ppt/ink/ink1526.xml" ContentType="application/inkml+xml"/>
  <Override PartName="/ppt/ink/ink1527.xml" ContentType="application/inkml+xml"/>
  <Override PartName="/ppt/ink/ink1528.xml" ContentType="application/inkml+xml"/>
  <Override PartName="/ppt/ink/ink1529.xml" ContentType="application/inkml+xml"/>
  <Override PartName="/ppt/ink/ink1530.xml" ContentType="application/inkml+xml"/>
  <Override PartName="/ppt/ink/ink1531.xml" ContentType="application/inkml+xml"/>
  <Override PartName="/ppt/ink/ink1532.xml" ContentType="application/inkml+xml"/>
  <Override PartName="/ppt/ink/ink1533.xml" ContentType="application/inkml+xml"/>
  <Override PartName="/ppt/ink/ink1534.xml" ContentType="application/inkml+xml"/>
  <Override PartName="/ppt/ink/ink1535.xml" ContentType="application/inkml+xml"/>
  <Override PartName="/ppt/ink/ink1536.xml" ContentType="application/inkml+xml"/>
  <Override PartName="/ppt/ink/ink1537.xml" ContentType="application/inkml+xml"/>
  <Override PartName="/ppt/ink/ink1538.xml" ContentType="application/inkml+xml"/>
  <Override PartName="/ppt/ink/ink1539.xml" ContentType="application/inkml+xml"/>
  <Override PartName="/ppt/ink/ink1540.xml" ContentType="application/inkml+xml"/>
  <Override PartName="/ppt/ink/ink1541.xml" ContentType="application/inkml+xml"/>
  <Override PartName="/ppt/ink/ink1542.xml" ContentType="application/inkml+xml"/>
  <Override PartName="/ppt/ink/ink1543.xml" ContentType="application/inkml+xml"/>
  <Override PartName="/ppt/ink/ink1544.xml" ContentType="application/inkml+xml"/>
  <Override PartName="/ppt/ink/ink1545.xml" ContentType="application/inkml+xml"/>
  <Override PartName="/ppt/ink/ink1546.xml" ContentType="application/inkml+xml"/>
  <Override PartName="/ppt/ink/ink1547.xml" ContentType="application/inkml+xml"/>
  <Override PartName="/ppt/ink/ink1548.xml" ContentType="application/inkml+xml"/>
  <Override PartName="/ppt/ink/ink1549.xml" ContentType="application/inkml+xml"/>
  <Override PartName="/ppt/ink/ink1550.xml" ContentType="application/inkml+xml"/>
  <Override PartName="/ppt/ink/ink1551.xml" ContentType="application/inkml+xml"/>
  <Override PartName="/ppt/ink/ink1552.xml" ContentType="application/inkml+xml"/>
  <Override PartName="/ppt/ink/ink1553.xml" ContentType="application/inkml+xml"/>
  <Override PartName="/ppt/ink/ink1554.xml" ContentType="application/inkml+xml"/>
  <Override PartName="/ppt/ink/ink1555.xml" ContentType="application/inkml+xml"/>
  <Override PartName="/ppt/ink/ink1556.xml" ContentType="application/inkml+xml"/>
  <Override PartName="/ppt/ink/ink1557.xml" ContentType="application/inkml+xml"/>
  <Override PartName="/ppt/ink/ink1558.xml" ContentType="application/inkml+xml"/>
  <Override PartName="/ppt/ink/ink1559.xml" ContentType="application/inkml+xml"/>
  <Override PartName="/ppt/ink/ink1560.xml" ContentType="application/inkml+xml"/>
  <Override PartName="/ppt/ink/ink1561.xml" ContentType="application/inkml+xml"/>
  <Override PartName="/ppt/ink/ink1562.xml" ContentType="application/inkml+xml"/>
  <Override PartName="/ppt/ink/ink1563.xml" ContentType="application/inkml+xml"/>
  <Override PartName="/ppt/ink/ink1564.xml" ContentType="application/inkml+xml"/>
  <Override PartName="/ppt/ink/ink1565.xml" ContentType="application/inkml+xml"/>
  <Override PartName="/ppt/ink/ink1566.xml" ContentType="application/inkml+xml"/>
  <Override PartName="/ppt/ink/ink1567.xml" ContentType="application/inkml+xml"/>
  <Override PartName="/ppt/ink/ink1568.xml" ContentType="application/inkml+xml"/>
  <Override PartName="/ppt/ink/ink1569.xml" ContentType="application/inkml+xml"/>
  <Override PartName="/ppt/ink/ink1570.xml" ContentType="application/inkml+xml"/>
  <Override PartName="/ppt/ink/ink1571.xml" ContentType="application/inkml+xml"/>
  <Override PartName="/ppt/ink/ink1572.xml" ContentType="application/inkml+xml"/>
  <Override PartName="/ppt/ink/ink1573.xml" ContentType="application/inkml+xml"/>
  <Override PartName="/ppt/ink/ink1574.xml" ContentType="application/inkml+xml"/>
  <Override PartName="/ppt/ink/ink1575.xml" ContentType="application/inkml+xml"/>
  <Override PartName="/ppt/ink/ink1576.xml" ContentType="application/inkml+xml"/>
  <Override PartName="/ppt/ink/ink1577.xml" ContentType="application/inkml+xml"/>
  <Override PartName="/ppt/ink/ink1578.xml" ContentType="application/inkml+xml"/>
  <Override PartName="/ppt/ink/ink1579.xml" ContentType="application/inkml+xml"/>
  <Override PartName="/ppt/ink/ink1580.xml" ContentType="application/inkml+xml"/>
  <Override PartName="/ppt/ink/ink1581.xml" ContentType="application/inkml+xml"/>
  <Override PartName="/ppt/ink/ink1582.xml" ContentType="application/inkml+xml"/>
  <Override PartName="/ppt/ink/ink1583.xml" ContentType="application/inkml+xml"/>
  <Override PartName="/ppt/ink/ink1584.xml" ContentType="application/inkml+xml"/>
  <Override PartName="/ppt/ink/ink1585.xml" ContentType="application/inkml+xml"/>
  <Override PartName="/ppt/ink/ink1586.xml" ContentType="application/inkml+xml"/>
  <Override PartName="/ppt/ink/ink1587.xml" ContentType="application/inkml+xml"/>
  <Override PartName="/ppt/ink/ink1588.xml" ContentType="application/inkml+xml"/>
  <Override PartName="/ppt/ink/ink1589.xml" ContentType="application/inkml+xml"/>
  <Override PartName="/ppt/ink/ink1590.xml" ContentType="application/inkml+xml"/>
  <Override PartName="/ppt/ink/ink1591.xml" ContentType="application/inkml+xml"/>
  <Override PartName="/ppt/ink/ink1592.xml" ContentType="application/inkml+xml"/>
  <Override PartName="/ppt/ink/ink1593.xml" ContentType="application/inkml+xml"/>
  <Override PartName="/ppt/ink/ink1594.xml" ContentType="application/inkml+xml"/>
  <Override PartName="/ppt/ink/ink1595.xml" ContentType="application/inkml+xml"/>
  <Override PartName="/ppt/ink/ink1596.xml" ContentType="application/inkml+xml"/>
  <Override PartName="/ppt/ink/ink1597.xml" ContentType="application/inkml+xml"/>
  <Override PartName="/ppt/ink/ink1598.xml" ContentType="application/inkml+xml"/>
  <Override PartName="/ppt/ink/ink1599.xml" ContentType="application/inkml+xml"/>
  <Override PartName="/ppt/ink/ink1600.xml" ContentType="application/inkml+xml"/>
  <Override PartName="/ppt/ink/ink1601.xml" ContentType="application/inkml+xml"/>
  <Override PartName="/ppt/ink/ink1602.xml" ContentType="application/inkml+xml"/>
  <Override PartName="/ppt/ink/ink1603.xml" ContentType="application/inkml+xml"/>
  <Override PartName="/ppt/ink/ink1604.xml" ContentType="application/inkml+xml"/>
  <Override PartName="/ppt/ink/ink1605.xml" ContentType="application/inkml+xml"/>
  <Override PartName="/ppt/ink/ink1606.xml" ContentType="application/inkml+xml"/>
  <Override PartName="/ppt/ink/ink1607.xml" ContentType="application/inkml+xml"/>
  <Override PartName="/ppt/ink/ink1608.xml" ContentType="application/inkml+xml"/>
  <Override PartName="/ppt/ink/ink1609.xml" ContentType="application/inkml+xml"/>
  <Override PartName="/ppt/ink/ink1610.xml" ContentType="application/inkml+xml"/>
  <Override PartName="/ppt/ink/ink1611.xml" ContentType="application/inkml+xml"/>
  <Override PartName="/ppt/ink/ink1612.xml" ContentType="application/inkml+xml"/>
  <Override PartName="/ppt/ink/ink1613.xml" ContentType="application/inkml+xml"/>
  <Override PartName="/ppt/ink/ink1614.xml" ContentType="application/inkml+xml"/>
  <Override PartName="/ppt/ink/ink1615.xml" ContentType="application/inkml+xml"/>
  <Override PartName="/ppt/ink/ink1616.xml" ContentType="application/inkml+xml"/>
  <Override PartName="/ppt/ink/ink1617.xml" ContentType="application/inkml+xml"/>
  <Override PartName="/ppt/ink/ink1618.xml" ContentType="application/inkml+xml"/>
  <Override PartName="/ppt/ink/ink1619.xml" ContentType="application/inkml+xml"/>
  <Override PartName="/ppt/ink/ink1620.xml" ContentType="application/inkml+xml"/>
  <Override PartName="/ppt/ink/ink1621.xml" ContentType="application/inkml+xml"/>
  <Override PartName="/ppt/ink/ink1622.xml" ContentType="application/inkml+xml"/>
  <Override PartName="/ppt/ink/ink1623.xml" ContentType="application/inkml+xml"/>
  <Override PartName="/ppt/ink/ink1624.xml" ContentType="application/inkml+xml"/>
  <Override PartName="/ppt/ink/ink1625.xml" ContentType="application/inkml+xml"/>
  <Override PartName="/ppt/ink/ink1626.xml" ContentType="application/inkml+xml"/>
  <Override PartName="/ppt/ink/ink1627.xml" ContentType="application/inkml+xml"/>
  <Override PartName="/ppt/ink/ink1628.xml" ContentType="application/inkml+xml"/>
  <Override PartName="/ppt/ink/ink1629.xml" ContentType="application/inkml+xml"/>
  <Override PartName="/ppt/ink/ink1630.xml" ContentType="application/inkml+xml"/>
  <Override PartName="/ppt/ink/ink1631.xml" ContentType="application/inkml+xml"/>
  <Override PartName="/ppt/ink/ink1632.xml" ContentType="application/inkml+xml"/>
  <Override PartName="/ppt/ink/ink1633.xml" ContentType="application/inkml+xml"/>
  <Override PartName="/ppt/ink/ink1634.xml" ContentType="application/inkml+xml"/>
  <Override PartName="/ppt/ink/ink1635.xml" ContentType="application/inkml+xml"/>
  <Override PartName="/ppt/ink/ink1636.xml" ContentType="application/inkml+xml"/>
  <Override PartName="/ppt/ink/ink1637.xml" ContentType="application/inkml+xml"/>
  <Override PartName="/ppt/ink/ink1638.xml" ContentType="application/inkml+xml"/>
  <Override PartName="/ppt/ink/ink1639.xml" ContentType="application/inkml+xml"/>
  <Override PartName="/ppt/ink/ink1640.xml" ContentType="application/inkml+xml"/>
  <Override PartName="/ppt/ink/ink1641.xml" ContentType="application/inkml+xml"/>
  <Override PartName="/ppt/ink/ink1642.xml" ContentType="application/inkml+xml"/>
  <Override PartName="/ppt/ink/ink1643.xml" ContentType="application/inkml+xml"/>
  <Override PartName="/ppt/ink/ink1644.xml" ContentType="application/inkml+xml"/>
  <Override PartName="/ppt/ink/ink1645.xml" ContentType="application/inkml+xml"/>
  <Override PartName="/ppt/ink/ink1646.xml" ContentType="application/inkml+xml"/>
  <Override PartName="/ppt/ink/ink1647.xml" ContentType="application/inkml+xml"/>
  <Override PartName="/ppt/ink/ink1648.xml" ContentType="application/inkml+xml"/>
  <Override PartName="/ppt/ink/ink1649.xml" ContentType="application/inkml+xml"/>
  <Override PartName="/ppt/ink/ink1650.xml" ContentType="application/inkml+xml"/>
  <Override PartName="/ppt/ink/ink1651.xml" ContentType="application/inkml+xml"/>
  <Override PartName="/ppt/ink/ink1652.xml" ContentType="application/inkml+xml"/>
  <Override PartName="/ppt/ink/ink1653.xml" ContentType="application/inkml+xml"/>
  <Override PartName="/ppt/ink/ink1654.xml" ContentType="application/inkml+xml"/>
  <Override PartName="/ppt/ink/ink1655.xml" ContentType="application/inkml+xml"/>
  <Override PartName="/ppt/ink/ink1656.xml" ContentType="application/inkml+xml"/>
  <Override PartName="/ppt/ink/ink1657.xml" ContentType="application/inkml+xml"/>
  <Override PartName="/ppt/ink/ink1658.xml" ContentType="application/inkml+xml"/>
  <Override PartName="/ppt/ink/ink1659.xml" ContentType="application/inkml+xml"/>
  <Override PartName="/ppt/ink/ink1660.xml" ContentType="application/inkml+xml"/>
  <Override PartName="/ppt/ink/ink1661.xml" ContentType="application/inkml+xml"/>
  <Override PartName="/ppt/ink/ink1662.xml" ContentType="application/inkml+xml"/>
  <Override PartName="/ppt/ink/ink1663.xml" ContentType="application/inkml+xml"/>
  <Override PartName="/ppt/ink/ink1664.xml" ContentType="application/inkml+xml"/>
  <Override PartName="/ppt/ink/ink1665.xml" ContentType="application/inkml+xml"/>
  <Override PartName="/ppt/ink/ink1666.xml" ContentType="application/inkml+xml"/>
  <Override PartName="/ppt/ink/ink1667.xml" ContentType="application/inkml+xml"/>
  <Override PartName="/ppt/ink/ink1668.xml" ContentType="application/inkml+xml"/>
  <Override PartName="/ppt/ink/ink1669.xml" ContentType="application/inkml+xml"/>
  <Override PartName="/ppt/ink/ink1670.xml" ContentType="application/inkml+xml"/>
  <Override PartName="/ppt/ink/ink1671.xml" ContentType="application/inkml+xml"/>
  <Override PartName="/ppt/ink/ink1672.xml" ContentType="application/inkml+xml"/>
  <Override PartName="/ppt/ink/ink1673.xml" ContentType="application/inkml+xml"/>
  <Override PartName="/ppt/ink/ink1674.xml" ContentType="application/inkml+xml"/>
  <Override PartName="/ppt/ink/ink1675.xml" ContentType="application/inkml+xml"/>
  <Override PartName="/ppt/ink/ink1676.xml" ContentType="application/inkml+xml"/>
  <Override PartName="/ppt/ink/ink1677.xml" ContentType="application/inkml+xml"/>
  <Override PartName="/ppt/ink/ink1678.xml" ContentType="application/inkml+xml"/>
  <Override PartName="/ppt/ink/ink1679.xml" ContentType="application/inkml+xml"/>
  <Override PartName="/ppt/ink/ink1680.xml" ContentType="application/inkml+xml"/>
  <Override PartName="/ppt/ink/ink1681.xml" ContentType="application/inkml+xml"/>
  <Override PartName="/ppt/ink/ink1682.xml" ContentType="application/inkml+xml"/>
  <Override PartName="/ppt/ink/ink1683.xml" ContentType="application/inkml+xml"/>
  <Override PartName="/ppt/ink/ink1684.xml" ContentType="application/inkml+xml"/>
  <Override PartName="/ppt/ink/ink1685.xml" ContentType="application/inkml+xml"/>
  <Override PartName="/ppt/ink/ink1686.xml" ContentType="application/inkml+xml"/>
  <Override PartName="/ppt/ink/ink1687.xml" ContentType="application/inkml+xml"/>
  <Override PartName="/ppt/ink/ink1688.xml" ContentType="application/inkml+xml"/>
  <Override PartName="/ppt/ink/ink1689.xml" ContentType="application/inkml+xml"/>
  <Override PartName="/ppt/ink/ink1690.xml" ContentType="application/inkml+xml"/>
  <Override PartName="/ppt/ink/ink1691.xml" ContentType="application/inkml+xml"/>
  <Override PartName="/ppt/ink/ink1692.xml" ContentType="application/inkml+xml"/>
  <Override PartName="/ppt/ink/ink1693.xml" ContentType="application/inkml+xml"/>
  <Override PartName="/ppt/ink/ink1694.xml" ContentType="application/inkml+xml"/>
  <Override PartName="/ppt/ink/ink1695.xml" ContentType="application/inkml+xml"/>
  <Override PartName="/ppt/ink/ink1696.xml" ContentType="application/inkml+xml"/>
  <Override PartName="/ppt/ink/ink1697.xml" ContentType="application/inkml+xml"/>
  <Override PartName="/ppt/ink/ink1698.xml" ContentType="application/inkml+xml"/>
  <Override PartName="/ppt/ink/ink1699.xml" ContentType="application/inkml+xml"/>
  <Override PartName="/ppt/ink/ink1700.xml" ContentType="application/inkml+xml"/>
  <Override PartName="/ppt/ink/ink1701.xml" ContentType="application/inkml+xml"/>
  <Override PartName="/ppt/ink/ink1702.xml" ContentType="application/inkml+xml"/>
  <Override PartName="/ppt/ink/ink1703.xml" ContentType="application/inkml+xml"/>
  <Override PartName="/ppt/ink/ink1704.xml" ContentType="application/inkml+xml"/>
  <Override PartName="/ppt/ink/ink1705.xml" ContentType="application/inkml+xml"/>
  <Override PartName="/ppt/ink/ink1706.xml" ContentType="application/inkml+xml"/>
  <Override PartName="/ppt/ink/ink1707.xml" ContentType="application/inkml+xml"/>
  <Override PartName="/ppt/ink/ink1708.xml" ContentType="application/inkml+xml"/>
  <Override PartName="/ppt/ink/ink1709.xml" ContentType="application/inkml+xml"/>
  <Override PartName="/ppt/ink/ink1710.xml" ContentType="application/inkml+xml"/>
  <Override PartName="/ppt/ink/ink1711.xml" ContentType="application/inkml+xml"/>
  <Override PartName="/ppt/ink/ink1712.xml" ContentType="application/inkml+xml"/>
  <Override PartName="/ppt/ink/ink1713.xml" ContentType="application/inkml+xml"/>
  <Override PartName="/ppt/ink/ink1714.xml" ContentType="application/inkml+xml"/>
  <Override PartName="/ppt/ink/ink1715.xml" ContentType="application/inkml+xml"/>
  <Override PartName="/ppt/ink/ink1716.xml" ContentType="application/inkml+xml"/>
  <Override PartName="/ppt/ink/ink1717.xml" ContentType="application/inkml+xml"/>
  <Override PartName="/ppt/ink/ink1718.xml" ContentType="application/inkml+xml"/>
  <Override PartName="/ppt/ink/ink1719.xml" ContentType="application/inkml+xml"/>
  <Override PartName="/ppt/ink/ink1720.xml" ContentType="application/inkml+xml"/>
  <Override PartName="/ppt/ink/ink1721.xml" ContentType="application/inkml+xml"/>
  <Override PartName="/ppt/ink/ink1722.xml" ContentType="application/inkml+xml"/>
  <Override PartName="/ppt/ink/ink1723.xml" ContentType="application/inkml+xml"/>
  <Override PartName="/ppt/ink/ink1724.xml" ContentType="application/inkml+xml"/>
  <Override PartName="/ppt/ink/ink1725.xml" ContentType="application/inkml+xml"/>
  <Override PartName="/ppt/ink/ink1726.xml" ContentType="application/inkml+xml"/>
  <Override PartName="/ppt/ink/ink1727.xml" ContentType="application/inkml+xml"/>
  <Override PartName="/ppt/ink/ink1728.xml" ContentType="application/inkml+xml"/>
  <Override PartName="/ppt/ink/ink1729.xml" ContentType="application/inkml+xml"/>
  <Override PartName="/ppt/ink/ink1730.xml" ContentType="application/inkml+xml"/>
  <Override PartName="/ppt/ink/ink1731.xml" ContentType="application/inkml+xml"/>
  <Override PartName="/ppt/ink/ink1732.xml" ContentType="application/inkml+xml"/>
  <Override PartName="/ppt/ink/ink1733.xml" ContentType="application/inkml+xml"/>
  <Override PartName="/ppt/ink/ink1734.xml" ContentType="application/inkml+xml"/>
  <Override PartName="/ppt/ink/ink1735.xml" ContentType="application/inkml+xml"/>
  <Override PartName="/ppt/ink/ink1736.xml" ContentType="application/inkml+xml"/>
  <Override PartName="/ppt/ink/ink1737.xml" ContentType="application/inkml+xml"/>
  <Override PartName="/ppt/ink/ink1738.xml" ContentType="application/inkml+xml"/>
  <Override PartName="/ppt/ink/ink1739.xml" ContentType="application/inkml+xml"/>
  <Override PartName="/ppt/ink/ink1740.xml" ContentType="application/inkml+xml"/>
  <Override PartName="/ppt/ink/ink1741.xml" ContentType="application/inkml+xml"/>
  <Override PartName="/ppt/ink/ink1742.xml" ContentType="application/inkml+xml"/>
  <Override PartName="/ppt/ink/ink1743.xml" ContentType="application/inkml+xml"/>
  <Override PartName="/ppt/ink/ink1744.xml" ContentType="application/inkml+xml"/>
  <Override PartName="/ppt/ink/ink1745.xml" ContentType="application/inkml+xml"/>
  <Override PartName="/ppt/ink/ink1746.xml" ContentType="application/inkml+xml"/>
  <Override PartName="/ppt/ink/ink1747.xml" ContentType="application/inkml+xml"/>
  <Override PartName="/ppt/ink/ink1748.xml" ContentType="application/inkml+xml"/>
  <Override PartName="/ppt/ink/ink1749.xml" ContentType="application/inkml+xml"/>
  <Override PartName="/ppt/ink/ink1750.xml" ContentType="application/inkml+xml"/>
  <Override PartName="/ppt/ink/ink1751.xml" ContentType="application/inkml+xml"/>
  <Override PartName="/ppt/ink/ink1752.xml" ContentType="application/inkml+xml"/>
  <Override PartName="/ppt/ink/ink1753.xml" ContentType="application/inkml+xml"/>
  <Override PartName="/ppt/ink/ink1754.xml" ContentType="application/inkml+xml"/>
  <Override PartName="/ppt/ink/ink1755.xml" ContentType="application/inkml+xml"/>
  <Override PartName="/ppt/ink/ink1756.xml" ContentType="application/inkml+xml"/>
  <Override PartName="/ppt/ink/ink1757.xml" ContentType="application/inkml+xml"/>
  <Override PartName="/ppt/ink/ink1758.xml" ContentType="application/inkml+xml"/>
  <Override PartName="/ppt/ink/ink1759.xml" ContentType="application/inkml+xml"/>
  <Override PartName="/ppt/ink/ink1760.xml" ContentType="application/inkml+xml"/>
  <Override PartName="/ppt/ink/ink1761.xml" ContentType="application/inkml+xml"/>
  <Override PartName="/ppt/ink/ink1762.xml" ContentType="application/inkml+xml"/>
  <Override PartName="/ppt/ink/ink1763.xml" ContentType="application/inkml+xml"/>
  <Override PartName="/ppt/ink/ink1764.xml" ContentType="application/inkml+xml"/>
  <Override PartName="/ppt/ink/ink1765.xml" ContentType="application/inkml+xml"/>
  <Override PartName="/ppt/ink/ink1766.xml" ContentType="application/inkml+xml"/>
  <Override PartName="/ppt/ink/ink1767.xml" ContentType="application/inkml+xml"/>
  <Override PartName="/ppt/ink/ink1768.xml" ContentType="application/inkml+xml"/>
  <Override PartName="/ppt/ink/ink1769.xml" ContentType="application/inkml+xml"/>
  <Override PartName="/ppt/ink/ink1770.xml" ContentType="application/inkml+xml"/>
  <Override PartName="/ppt/ink/ink1771.xml" ContentType="application/inkml+xml"/>
  <Override PartName="/ppt/ink/ink1772.xml" ContentType="application/inkml+xml"/>
  <Override PartName="/ppt/ink/ink1773.xml" ContentType="application/inkml+xml"/>
  <Override PartName="/ppt/ink/ink1774.xml" ContentType="application/inkml+xml"/>
  <Override PartName="/ppt/ink/ink1775.xml" ContentType="application/inkml+xml"/>
  <Override PartName="/ppt/ink/ink1776.xml" ContentType="application/inkml+xml"/>
  <Override PartName="/ppt/ink/ink1777.xml" ContentType="application/inkml+xml"/>
  <Override PartName="/ppt/ink/ink1778.xml" ContentType="application/inkml+xml"/>
  <Override PartName="/ppt/ink/ink1779.xml" ContentType="application/inkml+xml"/>
  <Override PartName="/ppt/ink/ink1780.xml" ContentType="application/inkml+xml"/>
  <Override PartName="/ppt/ink/ink1781.xml" ContentType="application/inkml+xml"/>
  <Override PartName="/ppt/ink/ink1782.xml" ContentType="application/inkml+xml"/>
  <Override PartName="/ppt/ink/ink1783.xml" ContentType="application/inkml+xml"/>
  <Override PartName="/ppt/ink/ink1784.xml" ContentType="application/inkml+xml"/>
  <Override PartName="/ppt/ink/ink1785.xml" ContentType="application/inkml+xml"/>
  <Override PartName="/ppt/ink/ink1786.xml" ContentType="application/inkml+xml"/>
  <Override PartName="/ppt/ink/ink1787.xml" ContentType="application/inkml+xml"/>
  <Override PartName="/ppt/ink/ink1788.xml" ContentType="application/inkml+xml"/>
  <Override PartName="/ppt/ink/ink1789.xml" ContentType="application/inkml+xml"/>
  <Override PartName="/ppt/ink/ink1790.xml" ContentType="application/inkml+xml"/>
  <Override PartName="/ppt/ink/ink1791.xml" ContentType="application/inkml+xml"/>
  <Override PartName="/ppt/ink/ink1792.xml" ContentType="application/inkml+xml"/>
  <Override PartName="/ppt/ink/ink1793.xml" ContentType="application/inkml+xml"/>
  <Override PartName="/ppt/ink/ink1794.xml" ContentType="application/inkml+xml"/>
  <Override PartName="/ppt/ink/ink1795.xml" ContentType="application/inkml+xml"/>
  <Override PartName="/ppt/ink/ink1796.xml" ContentType="application/inkml+xml"/>
  <Override PartName="/ppt/ink/ink1797.xml" ContentType="application/inkml+xml"/>
  <Override PartName="/ppt/ink/ink1798.xml" ContentType="application/inkml+xml"/>
  <Override PartName="/ppt/ink/ink1799.xml" ContentType="application/inkml+xml"/>
  <Override PartName="/ppt/ink/ink1800.xml" ContentType="application/inkml+xml"/>
  <Override PartName="/ppt/ink/ink1801.xml" ContentType="application/inkml+xml"/>
  <Override PartName="/ppt/ink/ink1802.xml" ContentType="application/inkml+xml"/>
  <Override PartName="/ppt/ink/ink1803.xml" ContentType="application/inkml+xml"/>
  <Override PartName="/ppt/ink/ink1804.xml" ContentType="application/inkml+xml"/>
  <Override PartName="/ppt/ink/ink1805.xml" ContentType="application/inkml+xml"/>
  <Override PartName="/ppt/ink/ink1806.xml" ContentType="application/inkml+xml"/>
  <Override PartName="/ppt/ink/ink1807.xml" ContentType="application/inkml+xml"/>
  <Override PartName="/ppt/ink/ink1808.xml" ContentType="application/inkml+xml"/>
  <Override PartName="/ppt/ink/ink1809.xml" ContentType="application/inkml+xml"/>
  <Override PartName="/ppt/ink/ink1810.xml" ContentType="application/inkml+xml"/>
  <Override PartName="/ppt/ink/ink1811.xml" ContentType="application/inkml+xml"/>
  <Override PartName="/ppt/ink/ink1812.xml" ContentType="application/inkml+xml"/>
  <Override PartName="/ppt/ink/ink1813.xml" ContentType="application/inkml+xml"/>
  <Override PartName="/ppt/ink/ink1814.xml" ContentType="application/inkml+xml"/>
  <Override PartName="/ppt/ink/ink1815.xml" ContentType="application/inkml+xml"/>
  <Override PartName="/ppt/ink/ink1816.xml" ContentType="application/inkml+xml"/>
  <Override PartName="/ppt/ink/ink1817.xml" ContentType="application/inkml+xml"/>
  <Override PartName="/ppt/ink/ink1818.xml" ContentType="application/inkml+xml"/>
  <Override PartName="/ppt/ink/ink1819.xml" ContentType="application/inkml+xml"/>
  <Override PartName="/ppt/ink/ink1820.xml" ContentType="application/inkml+xml"/>
  <Override PartName="/ppt/ink/ink1821.xml" ContentType="application/inkml+xml"/>
  <Override PartName="/ppt/ink/ink1822.xml" ContentType="application/inkml+xml"/>
  <Override PartName="/ppt/ink/ink1823.xml" ContentType="application/inkml+xml"/>
  <Override PartName="/ppt/ink/ink1824.xml" ContentType="application/inkml+xml"/>
  <Override PartName="/ppt/ink/ink1825.xml" ContentType="application/inkml+xml"/>
  <Override PartName="/ppt/ink/ink1826.xml" ContentType="application/inkml+xml"/>
  <Override PartName="/ppt/ink/ink1827.xml" ContentType="application/inkml+xml"/>
  <Override PartName="/ppt/ink/ink1828.xml" ContentType="application/inkml+xml"/>
  <Override PartName="/ppt/ink/ink1829.xml" ContentType="application/inkml+xml"/>
  <Override PartName="/ppt/ink/ink1830.xml" ContentType="application/inkml+xml"/>
  <Override PartName="/ppt/ink/ink1831.xml" ContentType="application/inkml+xml"/>
  <Override PartName="/ppt/ink/ink1832.xml" ContentType="application/inkml+xml"/>
  <Override PartName="/ppt/ink/ink1833.xml" ContentType="application/inkml+xml"/>
  <Override PartName="/ppt/ink/ink1834.xml" ContentType="application/inkml+xml"/>
  <Override PartName="/ppt/ink/ink1835.xml" ContentType="application/inkml+xml"/>
  <Override PartName="/ppt/ink/ink1836.xml" ContentType="application/inkml+xml"/>
  <Override PartName="/ppt/ink/ink1837.xml" ContentType="application/inkml+xml"/>
  <Override PartName="/ppt/ink/ink1838.xml" ContentType="application/inkml+xml"/>
  <Override PartName="/ppt/ink/ink1839.xml" ContentType="application/inkml+xml"/>
  <Override PartName="/ppt/ink/ink1840.xml" ContentType="application/inkml+xml"/>
  <Override PartName="/ppt/ink/ink1841.xml" ContentType="application/inkml+xml"/>
  <Override PartName="/ppt/ink/ink1842.xml" ContentType="application/inkml+xml"/>
  <Override PartName="/ppt/ink/ink1843.xml" ContentType="application/inkml+xml"/>
  <Override PartName="/ppt/ink/ink1844.xml" ContentType="application/inkml+xml"/>
  <Override PartName="/ppt/ink/ink1845.xml" ContentType="application/inkml+xml"/>
  <Override PartName="/ppt/ink/ink1846.xml" ContentType="application/inkml+xml"/>
  <Override PartName="/ppt/ink/ink1847.xml" ContentType="application/inkml+xml"/>
  <Override PartName="/ppt/ink/ink1848.xml" ContentType="application/inkml+xml"/>
  <Override PartName="/ppt/ink/ink1849.xml" ContentType="application/inkml+xml"/>
  <Override PartName="/ppt/ink/ink1850.xml" ContentType="application/inkml+xml"/>
  <Override PartName="/ppt/ink/ink1851.xml" ContentType="application/inkml+xml"/>
  <Override PartName="/ppt/ink/ink1852.xml" ContentType="application/inkml+xml"/>
  <Override PartName="/ppt/ink/ink1853.xml" ContentType="application/inkml+xml"/>
  <Override PartName="/ppt/ink/ink1854.xml" ContentType="application/inkml+xml"/>
  <Override PartName="/ppt/ink/ink1855.xml" ContentType="application/inkml+xml"/>
  <Override PartName="/ppt/ink/ink1856.xml" ContentType="application/inkml+xml"/>
  <Override PartName="/ppt/ink/ink1857.xml" ContentType="application/inkml+xml"/>
  <Override PartName="/ppt/ink/ink1858.xml" ContentType="application/inkml+xml"/>
  <Override PartName="/ppt/ink/ink1859.xml" ContentType="application/inkml+xml"/>
  <Override PartName="/ppt/ink/ink1860.xml" ContentType="application/inkml+xml"/>
  <Override PartName="/ppt/ink/ink1861.xml" ContentType="application/inkml+xml"/>
  <Override PartName="/ppt/ink/ink1862.xml" ContentType="application/inkml+xml"/>
  <Override PartName="/ppt/ink/ink1863.xml" ContentType="application/inkml+xml"/>
  <Override PartName="/ppt/ink/ink1864.xml" ContentType="application/inkml+xml"/>
  <Override PartName="/ppt/ink/ink1865.xml" ContentType="application/inkml+xml"/>
  <Override PartName="/ppt/ink/ink1866.xml" ContentType="application/inkml+xml"/>
  <Override PartName="/ppt/ink/ink1867.xml" ContentType="application/inkml+xml"/>
  <Override PartName="/ppt/ink/ink1868.xml" ContentType="application/inkml+xml"/>
  <Override PartName="/ppt/ink/ink1869.xml" ContentType="application/inkml+xml"/>
  <Override PartName="/ppt/ink/ink1870.xml" ContentType="application/inkml+xml"/>
  <Override PartName="/ppt/ink/ink1871.xml" ContentType="application/inkml+xml"/>
  <Override PartName="/ppt/ink/ink1872.xml" ContentType="application/inkml+xml"/>
  <Override PartName="/ppt/ink/ink1873.xml" ContentType="application/inkml+xml"/>
  <Override PartName="/ppt/ink/ink1874.xml" ContentType="application/inkml+xml"/>
  <Override PartName="/ppt/ink/ink1875.xml" ContentType="application/inkml+xml"/>
  <Override PartName="/ppt/ink/ink1876.xml" ContentType="application/inkml+xml"/>
  <Override PartName="/ppt/ink/ink1877.xml" ContentType="application/inkml+xml"/>
  <Override PartName="/ppt/ink/ink1878.xml" ContentType="application/inkml+xml"/>
  <Override PartName="/ppt/ink/ink1879.xml" ContentType="application/inkml+xml"/>
  <Override PartName="/ppt/ink/ink1880.xml" ContentType="application/inkml+xml"/>
  <Override PartName="/ppt/ink/ink1881.xml" ContentType="application/inkml+xml"/>
  <Override PartName="/ppt/ink/ink1882.xml" ContentType="application/inkml+xml"/>
  <Override PartName="/ppt/ink/ink1883.xml" ContentType="application/inkml+xml"/>
  <Override PartName="/ppt/ink/ink1884.xml" ContentType="application/inkml+xml"/>
  <Override PartName="/ppt/ink/ink1885.xml" ContentType="application/inkml+xml"/>
  <Override PartName="/ppt/ink/ink1886.xml" ContentType="application/inkml+xml"/>
  <Override PartName="/ppt/ink/ink1887.xml" ContentType="application/inkml+xml"/>
  <Override PartName="/ppt/ink/ink1888.xml" ContentType="application/inkml+xml"/>
  <Override PartName="/ppt/ink/ink1889.xml" ContentType="application/inkml+xml"/>
  <Override PartName="/ppt/ink/ink1890.xml" ContentType="application/inkml+xml"/>
  <Override PartName="/ppt/ink/ink1891.xml" ContentType="application/inkml+xml"/>
  <Override PartName="/ppt/ink/ink1892.xml" ContentType="application/inkml+xml"/>
  <Override PartName="/ppt/ink/ink1893.xml" ContentType="application/inkml+xml"/>
  <Override PartName="/ppt/ink/ink1894.xml" ContentType="application/inkml+xml"/>
  <Override PartName="/ppt/ink/ink1895.xml" ContentType="application/inkml+xml"/>
  <Override PartName="/ppt/ink/ink1896.xml" ContentType="application/inkml+xml"/>
  <Override PartName="/ppt/ink/ink1897.xml" ContentType="application/inkml+xml"/>
  <Override PartName="/ppt/ink/ink1898.xml" ContentType="application/inkml+xml"/>
  <Override PartName="/ppt/ink/ink1899.xml" ContentType="application/inkml+xml"/>
  <Override PartName="/ppt/ink/ink1900.xml" ContentType="application/inkml+xml"/>
  <Override PartName="/ppt/ink/ink1901.xml" ContentType="application/inkml+xml"/>
  <Override PartName="/ppt/ink/ink1902.xml" ContentType="application/inkml+xml"/>
  <Override PartName="/ppt/ink/ink1903.xml" ContentType="application/inkml+xml"/>
  <Override PartName="/ppt/ink/ink1904.xml" ContentType="application/inkml+xml"/>
  <Override PartName="/ppt/ink/ink1905.xml" ContentType="application/inkml+xml"/>
  <Override PartName="/ppt/ink/ink1906.xml" ContentType="application/inkml+xml"/>
  <Override PartName="/ppt/ink/ink1907.xml" ContentType="application/inkml+xml"/>
  <Override PartName="/ppt/ink/ink1908.xml" ContentType="application/inkml+xml"/>
  <Override PartName="/ppt/ink/ink1909.xml" ContentType="application/inkml+xml"/>
  <Override PartName="/ppt/ink/ink1910.xml" ContentType="application/inkml+xml"/>
  <Override PartName="/ppt/ink/ink1911.xml" ContentType="application/inkml+xml"/>
  <Override PartName="/ppt/ink/ink1912.xml" ContentType="application/inkml+xml"/>
  <Override PartName="/ppt/ink/ink1913.xml" ContentType="application/inkml+xml"/>
  <Override PartName="/ppt/ink/ink1914.xml" ContentType="application/inkml+xml"/>
  <Override PartName="/ppt/ink/ink1915.xml" ContentType="application/inkml+xml"/>
  <Override PartName="/ppt/ink/ink1916.xml" ContentType="application/inkml+xml"/>
  <Override PartName="/ppt/ink/ink1917.xml" ContentType="application/inkml+xml"/>
  <Override PartName="/ppt/ink/ink1918.xml" ContentType="application/inkml+xml"/>
  <Override PartName="/ppt/ink/ink1919.xml" ContentType="application/inkml+xml"/>
  <Override PartName="/ppt/ink/ink1920.xml" ContentType="application/inkml+xml"/>
  <Override PartName="/ppt/ink/ink1921.xml" ContentType="application/inkml+xml"/>
  <Override PartName="/ppt/ink/ink1922.xml" ContentType="application/inkml+xml"/>
  <Override PartName="/ppt/ink/ink1923.xml" ContentType="application/inkml+xml"/>
  <Override PartName="/ppt/ink/ink1924.xml" ContentType="application/inkml+xml"/>
  <Override PartName="/ppt/ink/ink1925.xml" ContentType="application/inkml+xml"/>
  <Override PartName="/ppt/ink/ink1926.xml" ContentType="application/inkml+xml"/>
  <Override PartName="/ppt/ink/ink1927.xml" ContentType="application/inkml+xml"/>
  <Override PartName="/ppt/ink/ink1928.xml" ContentType="application/inkml+xml"/>
  <Override PartName="/ppt/ink/ink1929.xml" ContentType="application/inkml+xml"/>
  <Override PartName="/ppt/ink/ink1930.xml" ContentType="application/inkml+xml"/>
  <Override PartName="/ppt/ink/ink1931.xml" ContentType="application/inkml+xml"/>
  <Override PartName="/ppt/ink/ink1932.xml" ContentType="application/inkml+xml"/>
  <Override PartName="/ppt/ink/ink1933.xml" ContentType="application/inkml+xml"/>
  <Override PartName="/ppt/ink/ink1934.xml" ContentType="application/inkml+xml"/>
  <Override PartName="/ppt/ink/ink1935.xml" ContentType="application/inkml+xml"/>
  <Override PartName="/ppt/ink/ink1936.xml" ContentType="application/inkml+xml"/>
  <Override PartName="/ppt/ink/ink1937.xml" ContentType="application/inkml+xml"/>
  <Override PartName="/ppt/ink/ink1938.xml" ContentType="application/inkml+xml"/>
  <Override PartName="/ppt/ink/ink1939.xml" ContentType="application/inkml+xml"/>
  <Override PartName="/ppt/ink/ink1940.xml" ContentType="application/inkml+xml"/>
  <Override PartName="/ppt/ink/ink1941.xml" ContentType="application/inkml+xml"/>
  <Override PartName="/ppt/ink/ink1942.xml" ContentType="application/inkml+xml"/>
  <Override PartName="/ppt/ink/ink1943.xml" ContentType="application/inkml+xml"/>
  <Override PartName="/ppt/ink/ink1944.xml" ContentType="application/inkml+xml"/>
  <Override PartName="/ppt/ink/ink1945.xml" ContentType="application/inkml+xml"/>
  <Override PartName="/ppt/ink/ink1946.xml" ContentType="application/inkml+xml"/>
  <Override PartName="/ppt/ink/ink1947.xml" ContentType="application/inkml+xml"/>
  <Override PartName="/ppt/ink/ink1948.xml" ContentType="application/inkml+xml"/>
  <Override PartName="/ppt/ink/ink1949.xml" ContentType="application/inkml+xml"/>
  <Override PartName="/ppt/ink/ink1950.xml" ContentType="application/inkml+xml"/>
  <Override PartName="/ppt/ink/ink1951.xml" ContentType="application/inkml+xml"/>
  <Override PartName="/ppt/ink/ink1952.xml" ContentType="application/inkml+xml"/>
  <Override PartName="/ppt/ink/ink1953.xml" ContentType="application/inkml+xml"/>
  <Override PartName="/ppt/ink/ink1954.xml" ContentType="application/inkml+xml"/>
  <Override PartName="/ppt/ink/ink1955.xml" ContentType="application/inkml+xml"/>
  <Override PartName="/ppt/ink/ink1956.xml" ContentType="application/inkml+xml"/>
  <Override PartName="/ppt/ink/ink1957.xml" ContentType="application/inkml+xml"/>
  <Override PartName="/ppt/ink/ink1958.xml" ContentType="application/inkml+xml"/>
  <Override PartName="/ppt/ink/ink1959.xml" ContentType="application/inkml+xml"/>
  <Override PartName="/ppt/ink/ink1960.xml" ContentType="application/inkml+xml"/>
  <Override PartName="/ppt/ink/ink1961.xml" ContentType="application/inkml+xml"/>
  <Override PartName="/ppt/ink/ink1962.xml" ContentType="application/inkml+xml"/>
  <Override PartName="/ppt/ink/ink1963.xml" ContentType="application/inkml+xml"/>
  <Override PartName="/ppt/ink/ink1964.xml" ContentType="application/inkml+xml"/>
  <Override PartName="/ppt/ink/ink1965.xml" ContentType="application/inkml+xml"/>
  <Override PartName="/ppt/ink/ink1966.xml" ContentType="application/inkml+xml"/>
  <Override PartName="/ppt/ink/ink1967.xml" ContentType="application/inkml+xml"/>
  <Override PartName="/ppt/ink/ink1968.xml" ContentType="application/inkml+xml"/>
  <Override PartName="/ppt/ink/ink1969.xml" ContentType="application/inkml+xml"/>
  <Override PartName="/ppt/ink/ink1970.xml" ContentType="application/inkml+xml"/>
  <Override PartName="/ppt/ink/ink1971.xml" ContentType="application/inkml+xml"/>
  <Override PartName="/ppt/ink/ink1972.xml" ContentType="application/inkml+xml"/>
  <Override PartName="/ppt/ink/ink1973.xml" ContentType="application/inkml+xml"/>
  <Override PartName="/ppt/ink/ink1974.xml" ContentType="application/inkml+xml"/>
  <Override PartName="/ppt/ink/ink1975.xml" ContentType="application/inkml+xml"/>
  <Override PartName="/ppt/ink/ink1976.xml" ContentType="application/inkml+xml"/>
  <Override PartName="/ppt/ink/ink1977.xml" ContentType="application/inkml+xml"/>
  <Override PartName="/ppt/ink/ink1978.xml" ContentType="application/inkml+xml"/>
  <Override PartName="/ppt/ink/ink1979.xml" ContentType="application/inkml+xml"/>
  <Override PartName="/ppt/ink/ink1980.xml" ContentType="application/inkml+xml"/>
  <Override PartName="/ppt/ink/ink1981.xml" ContentType="application/inkml+xml"/>
  <Override PartName="/ppt/ink/ink1982.xml" ContentType="application/inkml+xml"/>
  <Override PartName="/ppt/ink/ink1983.xml" ContentType="application/inkml+xml"/>
  <Override PartName="/ppt/ink/ink1984.xml" ContentType="application/inkml+xml"/>
  <Override PartName="/ppt/ink/ink1985.xml" ContentType="application/inkml+xml"/>
  <Override PartName="/ppt/ink/ink1986.xml" ContentType="application/inkml+xml"/>
  <Override PartName="/ppt/ink/ink1987.xml" ContentType="application/inkml+xml"/>
  <Override PartName="/ppt/ink/ink1988.xml" ContentType="application/inkml+xml"/>
  <Override PartName="/ppt/ink/ink1989.xml" ContentType="application/inkml+xml"/>
  <Override PartName="/ppt/ink/ink1990.xml" ContentType="application/inkml+xml"/>
  <Override PartName="/ppt/ink/ink1991.xml" ContentType="application/inkml+xml"/>
  <Override PartName="/ppt/ink/ink1992.xml" ContentType="application/inkml+xml"/>
  <Override PartName="/ppt/ink/ink1993.xml" ContentType="application/inkml+xml"/>
  <Override PartName="/ppt/ink/ink1994.xml" ContentType="application/inkml+xml"/>
  <Override PartName="/ppt/ink/ink1995.xml" ContentType="application/inkml+xml"/>
  <Override PartName="/ppt/ink/ink1996.xml" ContentType="application/inkml+xml"/>
  <Override PartName="/ppt/ink/ink1997.xml" ContentType="application/inkml+xml"/>
  <Override PartName="/ppt/ink/ink1998.xml" ContentType="application/inkml+xml"/>
  <Override PartName="/ppt/ink/ink1999.xml" ContentType="application/inkml+xml"/>
  <Override PartName="/ppt/ink/ink2000.xml" ContentType="application/inkml+xml"/>
  <Override PartName="/ppt/ink/ink2001.xml" ContentType="application/inkml+xml"/>
  <Override PartName="/ppt/ink/ink2002.xml" ContentType="application/inkml+xml"/>
  <Override PartName="/ppt/ink/ink2003.xml" ContentType="application/inkml+xml"/>
  <Override PartName="/ppt/ink/ink2004.xml" ContentType="application/inkml+xml"/>
  <Override PartName="/ppt/ink/ink2005.xml" ContentType="application/inkml+xml"/>
  <Override PartName="/ppt/ink/ink2006.xml" ContentType="application/inkml+xml"/>
  <Override PartName="/ppt/ink/ink2007.xml" ContentType="application/inkml+xml"/>
  <Override PartName="/ppt/ink/ink2008.xml" ContentType="application/inkml+xml"/>
  <Override PartName="/ppt/ink/ink2009.xml" ContentType="application/inkml+xml"/>
  <Override PartName="/ppt/ink/ink2010.xml" ContentType="application/inkml+xml"/>
  <Override PartName="/ppt/ink/ink2011.xml" ContentType="application/inkml+xml"/>
  <Override PartName="/ppt/ink/ink2012.xml" ContentType="application/inkml+xml"/>
  <Override PartName="/ppt/ink/ink2013.xml" ContentType="application/inkml+xml"/>
  <Override PartName="/ppt/ink/ink2014.xml" ContentType="application/inkml+xml"/>
  <Override PartName="/ppt/ink/ink2015.xml" ContentType="application/inkml+xml"/>
  <Override PartName="/ppt/ink/ink2016.xml" ContentType="application/inkml+xml"/>
  <Override PartName="/ppt/ink/ink2017.xml" ContentType="application/inkml+xml"/>
  <Override PartName="/ppt/ink/ink2018.xml" ContentType="application/inkml+xml"/>
  <Override PartName="/ppt/ink/ink2019.xml" ContentType="application/inkml+xml"/>
  <Override PartName="/ppt/ink/ink2020.xml" ContentType="application/inkml+xml"/>
  <Override PartName="/ppt/ink/ink2021.xml" ContentType="application/inkml+xml"/>
  <Override PartName="/ppt/ink/ink2022.xml" ContentType="application/inkml+xml"/>
  <Override PartName="/ppt/ink/ink2023.xml" ContentType="application/inkml+xml"/>
  <Override PartName="/ppt/ink/ink2024.xml" ContentType="application/inkml+xml"/>
  <Override PartName="/ppt/ink/ink2025.xml" ContentType="application/inkml+xml"/>
  <Override PartName="/ppt/ink/ink2026.xml" ContentType="application/inkml+xml"/>
  <Override PartName="/ppt/ink/ink2027.xml" ContentType="application/inkml+xml"/>
  <Override PartName="/ppt/ink/ink2028.xml" ContentType="application/inkml+xml"/>
  <Override PartName="/ppt/ink/ink2029.xml" ContentType="application/inkml+xml"/>
  <Override PartName="/ppt/ink/ink2030.xml" ContentType="application/inkml+xml"/>
  <Override PartName="/ppt/ink/ink2031.xml" ContentType="application/inkml+xml"/>
  <Override PartName="/ppt/ink/ink2032.xml" ContentType="application/inkml+xml"/>
  <Override PartName="/ppt/ink/ink2033.xml" ContentType="application/inkml+xml"/>
  <Override PartName="/ppt/ink/ink2034.xml" ContentType="application/inkml+xml"/>
  <Override PartName="/ppt/ink/ink2035.xml" ContentType="application/inkml+xml"/>
  <Override PartName="/ppt/ink/ink2036.xml" ContentType="application/inkml+xml"/>
  <Override PartName="/ppt/ink/ink2037.xml" ContentType="application/inkml+xml"/>
  <Override PartName="/ppt/ink/ink2038.xml" ContentType="application/inkml+xml"/>
  <Override PartName="/ppt/ink/ink2039.xml" ContentType="application/inkml+xml"/>
  <Override PartName="/ppt/ink/ink2040.xml" ContentType="application/inkml+xml"/>
  <Override PartName="/ppt/ink/ink2041.xml" ContentType="application/inkml+xml"/>
  <Override PartName="/ppt/ink/ink2042.xml" ContentType="application/inkml+xml"/>
  <Override PartName="/ppt/ink/ink2043.xml" ContentType="application/inkml+xml"/>
  <Override PartName="/ppt/ink/ink2044.xml" ContentType="application/inkml+xml"/>
  <Override PartName="/ppt/ink/ink2045.xml" ContentType="application/inkml+xml"/>
  <Override PartName="/ppt/ink/ink2046.xml" ContentType="application/inkml+xml"/>
  <Override PartName="/ppt/ink/ink2047.xml" ContentType="application/inkml+xml"/>
  <Override PartName="/ppt/ink/ink2048.xml" ContentType="application/inkml+xml"/>
  <Override PartName="/ppt/ink/ink2049.xml" ContentType="application/inkml+xml"/>
  <Override PartName="/ppt/ink/ink2050.xml" ContentType="application/inkml+xml"/>
  <Override PartName="/ppt/ink/ink2051.xml" ContentType="application/inkml+xml"/>
  <Override PartName="/ppt/ink/ink2052.xml" ContentType="application/inkml+xml"/>
  <Override PartName="/ppt/ink/ink2053.xml" ContentType="application/inkml+xml"/>
  <Override PartName="/ppt/ink/ink2054.xml" ContentType="application/inkml+xml"/>
  <Override PartName="/ppt/ink/ink2055.xml" ContentType="application/inkml+xml"/>
  <Override PartName="/ppt/ink/ink2056.xml" ContentType="application/inkml+xml"/>
  <Override PartName="/ppt/ink/ink2057.xml" ContentType="application/inkml+xml"/>
  <Override PartName="/ppt/ink/ink2058.xml" ContentType="application/inkml+xml"/>
  <Override PartName="/ppt/ink/ink2059.xml" ContentType="application/inkml+xml"/>
  <Override PartName="/ppt/ink/ink2060.xml" ContentType="application/inkml+xml"/>
  <Override PartName="/ppt/ink/ink2061.xml" ContentType="application/inkml+xml"/>
  <Override PartName="/ppt/ink/ink2062.xml" ContentType="application/inkml+xml"/>
  <Override PartName="/ppt/ink/ink2063.xml" ContentType="application/inkml+xml"/>
  <Override PartName="/ppt/ink/ink2064.xml" ContentType="application/inkml+xml"/>
  <Override PartName="/ppt/ink/ink2065.xml" ContentType="application/inkml+xml"/>
  <Override PartName="/ppt/ink/ink2066.xml" ContentType="application/inkml+xml"/>
  <Override PartName="/ppt/ink/ink2067.xml" ContentType="application/inkml+xml"/>
  <Override PartName="/ppt/ink/ink2068.xml" ContentType="application/inkml+xml"/>
  <Override PartName="/ppt/ink/ink2069.xml" ContentType="application/inkml+xml"/>
  <Override PartName="/ppt/ink/ink2070.xml" ContentType="application/inkml+xml"/>
  <Override PartName="/ppt/ink/ink2071.xml" ContentType="application/inkml+xml"/>
  <Override PartName="/ppt/ink/ink2072.xml" ContentType="application/inkml+xml"/>
  <Override PartName="/ppt/ink/ink2073.xml" ContentType="application/inkml+xml"/>
  <Override PartName="/ppt/ink/ink2074.xml" ContentType="application/inkml+xml"/>
  <Override PartName="/ppt/ink/ink2075.xml" ContentType="application/inkml+xml"/>
  <Override PartName="/ppt/ink/ink2076.xml" ContentType="application/inkml+xml"/>
  <Override PartName="/ppt/ink/ink2077.xml" ContentType="application/inkml+xml"/>
  <Override PartName="/ppt/ink/ink2078.xml" ContentType="application/inkml+xml"/>
  <Override PartName="/ppt/ink/ink2079.xml" ContentType="application/inkml+xml"/>
  <Override PartName="/ppt/ink/ink2080.xml" ContentType="application/inkml+xml"/>
  <Override PartName="/ppt/ink/ink2081.xml" ContentType="application/inkml+xml"/>
  <Override PartName="/ppt/ink/ink2082.xml" ContentType="application/inkml+xml"/>
  <Override PartName="/ppt/ink/ink2083.xml" ContentType="application/inkml+xml"/>
  <Override PartName="/ppt/ink/ink2084.xml" ContentType="application/inkml+xml"/>
  <Override PartName="/ppt/ink/ink2085.xml" ContentType="application/inkml+xml"/>
  <Override PartName="/ppt/ink/ink2086.xml" ContentType="application/inkml+xml"/>
  <Override PartName="/ppt/ink/ink2087.xml" ContentType="application/inkml+xml"/>
  <Override PartName="/ppt/ink/ink2088.xml" ContentType="application/inkml+xml"/>
  <Override PartName="/ppt/ink/ink2089.xml" ContentType="application/inkml+xml"/>
  <Override PartName="/ppt/ink/ink2090.xml" ContentType="application/inkml+xml"/>
  <Override PartName="/ppt/ink/ink2091.xml" ContentType="application/inkml+xml"/>
  <Override PartName="/ppt/ink/ink2092.xml" ContentType="application/inkml+xml"/>
  <Override PartName="/ppt/ink/ink2093.xml" ContentType="application/inkml+xml"/>
  <Override PartName="/ppt/ink/ink2094.xml" ContentType="application/inkml+xml"/>
  <Override PartName="/ppt/ink/ink2095.xml" ContentType="application/inkml+xml"/>
  <Override PartName="/ppt/ink/ink2096.xml" ContentType="application/inkml+xml"/>
  <Override PartName="/ppt/ink/ink2097.xml" ContentType="application/inkml+xml"/>
  <Override PartName="/ppt/ink/ink2098.xml" ContentType="application/inkml+xml"/>
  <Override PartName="/ppt/ink/ink2099.xml" ContentType="application/inkml+xml"/>
  <Override PartName="/ppt/ink/ink2100.xml" ContentType="application/inkml+xml"/>
  <Override PartName="/ppt/ink/ink2101.xml" ContentType="application/inkml+xml"/>
  <Override PartName="/ppt/ink/ink2102.xml" ContentType="application/inkml+xml"/>
  <Override PartName="/ppt/ink/ink2103.xml" ContentType="application/inkml+xml"/>
  <Override PartName="/ppt/ink/ink2104.xml" ContentType="application/inkml+xml"/>
  <Override PartName="/ppt/ink/ink2105.xml" ContentType="application/inkml+xml"/>
  <Override PartName="/ppt/ink/ink2106.xml" ContentType="application/inkml+xml"/>
  <Override PartName="/ppt/ink/ink2107.xml" ContentType="application/inkml+xml"/>
  <Override PartName="/ppt/ink/ink2108.xml" ContentType="application/inkml+xml"/>
  <Override PartName="/ppt/ink/ink2109.xml" ContentType="application/inkml+xml"/>
  <Override PartName="/ppt/ink/ink2110.xml" ContentType="application/inkml+xml"/>
  <Override PartName="/ppt/ink/ink2111.xml" ContentType="application/inkml+xml"/>
  <Override PartName="/ppt/ink/ink2112.xml" ContentType="application/inkml+xml"/>
  <Override PartName="/ppt/ink/ink2113.xml" ContentType="application/inkml+xml"/>
  <Override PartName="/ppt/ink/ink2114.xml" ContentType="application/inkml+xml"/>
  <Override PartName="/ppt/ink/ink2115.xml" ContentType="application/inkml+xml"/>
  <Override PartName="/ppt/ink/ink2116.xml" ContentType="application/inkml+xml"/>
  <Override PartName="/ppt/ink/ink2117.xml" ContentType="application/inkml+xml"/>
  <Override PartName="/ppt/ink/ink2118.xml" ContentType="application/inkml+xml"/>
  <Override PartName="/ppt/ink/ink2119.xml" ContentType="application/inkml+xml"/>
  <Override PartName="/ppt/ink/ink2120.xml" ContentType="application/inkml+xml"/>
  <Override PartName="/ppt/ink/ink2121.xml" ContentType="application/inkml+xml"/>
  <Override PartName="/ppt/ink/ink2122.xml" ContentType="application/inkml+xml"/>
  <Override PartName="/ppt/ink/ink2123.xml" ContentType="application/inkml+xml"/>
  <Override PartName="/ppt/ink/ink2124.xml" ContentType="application/inkml+xml"/>
  <Override PartName="/ppt/ink/ink2125.xml" ContentType="application/inkml+xml"/>
  <Override PartName="/ppt/ink/ink2126.xml" ContentType="application/inkml+xml"/>
  <Override PartName="/ppt/ink/ink2127.xml" ContentType="application/inkml+xml"/>
  <Override PartName="/ppt/ink/ink2128.xml" ContentType="application/inkml+xml"/>
  <Override PartName="/ppt/ink/ink2129.xml" ContentType="application/inkml+xml"/>
  <Override PartName="/ppt/ink/ink2130.xml" ContentType="application/inkml+xml"/>
  <Override PartName="/ppt/ink/ink2131.xml" ContentType="application/inkml+xml"/>
  <Override PartName="/ppt/ink/ink2132.xml" ContentType="application/inkml+xml"/>
  <Override PartName="/ppt/ink/ink2133.xml" ContentType="application/inkml+xml"/>
  <Override PartName="/ppt/ink/ink2134.xml" ContentType="application/inkml+xml"/>
  <Override PartName="/ppt/ink/ink2135.xml" ContentType="application/inkml+xml"/>
  <Override PartName="/ppt/ink/ink2136.xml" ContentType="application/inkml+xml"/>
  <Override PartName="/ppt/ink/ink2137.xml" ContentType="application/inkml+xml"/>
  <Override PartName="/ppt/ink/ink2138.xml" ContentType="application/inkml+xml"/>
  <Override PartName="/ppt/ink/ink2139.xml" ContentType="application/inkml+xml"/>
  <Override PartName="/ppt/ink/ink2140.xml" ContentType="application/inkml+xml"/>
  <Override PartName="/ppt/ink/ink2141.xml" ContentType="application/inkml+xml"/>
  <Override PartName="/ppt/ink/ink2142.xml" ContentType="application/inkml+xml"/>
  <Override PartName="/ppt/ink/ink2143.xml" ContentType="application/inkml+xml"/>
  <Override PartName="/ppt/ink/ink2144.xml" ContentType="application/inkml+xml"/>
  <Override PartName="/ppt/ink/ink2145.xml" ContentType="application/inkml+xml"/>
  <Override PartName="/ppt/ink/ink2146.xml" ContentType="application/inkml+xml"/>
  <Override PartName="/ppt/ink/ink2147.xml" ContentType="application/inkml+xml"/>
  <Override PartName="/ppt/ink/ink2148.xml" ContentType="application/inkml+xml"/>
  <Override PartName="/ppt/ink/ink2149.xml" ContentType="application/inkml+xml"/>
  <Override PartName="/ppt/ink/ink2150.xml" ContentType="application/inkml+xml"/>
  <Override PartName="/ppt/ink/ink2151.xml" ContentType="application/inkml+xml"/>
  <Override PartName="/ppt/ink/ink2152.xml" ContentType="application/inkml+xml"/>
  <Override PartName="/ppt/ink/ink2153.xml" ContentType="application/inkml+xml"/>
  <Override PartName="/ppt/ink/ink2154.xml" ContentType="application/inkml+xml"/>
  <Override PartName="/ppt/ink/ink2155.xml" ContentType="application/inkml+xml"/>
  <Override PartName="/ppt/ink/ink2156.xml" ContentType="application/inkml+xml"/>
  <Override PartName="/ppt/ink/ink2157.xml" ContentType="application/inkml+xml"/>
  <Override PartName="/ppt/ink/ink2158.xml" ContentType="application/inkml+xml"/>
  <Override PartName="/ppt/ink/ink2159.xml" ContentType="application/inkml+xml"/>
  <Override PartName="/ppt/ink/ink2160.xml" ContentType="application/inkml+xml"/>
  <Override PartName="/ppt/ink/ink2161.xml" ContentType="application/inkml+xml"/>
  <Override PartName="/ppt/ink/ink2162.xml" ContentType="application/inkml+xml"/>
  <Override PartName="/ppt/ink/ink2163.xml" ContentType="application/inkml+xml"/>
  <Override PartName="/ppt/ink/ink2164.xml" ContentType="application/inkml+xml"/>
  <Override PartName="/ppt/ink/ink2165.xml" ContentType="application/inkml+xml"/>
  <Override PartName="/ppt/ink/ink2166.xml" ContentType="application/inkml+xml"/>
  <Override PartName="/ppt/ink/ink2167.xml" ContentType="application/inkml+xml"/>
  <Override PartName="/ppt/ink/ink2168.xml" ContentType="application/inkml+xml"/>
  <Override PartName="/ppt/ink/ink2169.xml" ContentType="application/inkml+xml"/>
  <Override PartName="/ppt/ink/ink2170.xml" ContentType="application/inkml+xml"/>
  <Override PartName="/ppt/ink/ink2171.xml" ContentType="application/inkml+xml"/>
  <Override PartName="/ppt/ink/ink2172.xml" ContentType="application/inkml+xml"/>
  <Override PartName="/ppt/ink/ink2173.xml" ContentType="application/inkml+xml"/>
  <Override PartName="/ppt/ink/ink2174.xml" ContentType="application/inkml+xml"/>
  <Override PartName="/ppt/ink/ink2175.xml" ContentType="application/inkml+xml"/>
  <Override PartName="/ppt/ink/ink2176.xml" ContentType="application/inkml+xml"/>
  <Override PartName="/ppt/ink/ink2177.xml" ContentType="application/inkml+xml"/>
  <Override PartName="/ppt/ink/ink2178.xml" ContentType="application/inkml+xml"/>
  <Override PartName="/ppt/ink/ink2179.xml" ContentType="application/inkml+xml"/>
  <Override PartName="/ppt/ink/ink2180.xml" ContentType="application/inkml+xml"/>
  <Override PartName="/ppt/ink/ink2181.xml" ContentType="application/inkml+xml"/>
  <Override PartName="/ppt/ink/ink2182.xml" ContentType="application/inkml+xml"/>
  <Override PartName="/ppt/ink/ink2183.xml" ContentType="application/inkml+xml"/>
  <Override PartName="/ppt/ink/ink2184.xml" ContentType="application/inkml+xml"/>
  <Override PartName="/ppt/ink/ink2185.xml" ContentType="application/inkml+xml"/>
  <Override PartName="/ppt/ink/ink2186.xml" ContentType="application/inkml+xml"/>
  <Override PartName="/ppt/ink/ink2187.xml" ContentType="application/inkml+xml"/>
  <Override PartName="/ppt/ink/ink2188.xml" ContentType="application/inkml+xml"/>
  <Override PartName="/ppt/ink/ink2189.xml" ContentType="application/inkml+xml"/>
  <Override PartName="/ppt/ink/ink2190.xml" ContentType="application/inkml+xml"/>
  <Override PartName="/ppt/ink/ink2191.xml" ContentType="application/inkml+xml"/>
  <Override PartName="/ppt/ink/ink2192.xml" ContentType="application/inkml+xml"/>
  <Override PartName="/ppt/ink/ink2193.xml" ContentType="application/inkml+xml"/>
  <Override PartName="/ppt/ink/ink2194.xml" ContentType="application/inkml+xml"/>
  <Override PartName="/ppt/ink/ink2195.xml" ContentType="application/inkml+xml"/>
  <Override PartName="/ppt/ink/ink2196.xml" ContentType="application/inkml+xml"/>
  <Override PartName="/ppt/ink/ink2197.xml" ContentType="application/inkml+xml"/>
  <Override PartName="/ppt/ink/ink2198.xml" ContentType="application/inkml+xml"/>
  <Override PartName="/ppt/ink/ink2199.xml" ContentType="application/inkml+xml"/>
  <Override PartName="/ppt/ink/ink2200.xml" ContentType="application/inkml+xml"/>
  <Override PartName="/ppt/ink/ink2201.xml" ContentType="application/inkml+xml"/>
  <Override PartName="/ppt/ink/ink2202.xml" ContentType="application/inkml+xml"/>
  <Override PartName="/ppt/ink/ink2203.xml" ContentType="application/inkml+xml"/>
  <Override PartName="/ppt/ink/ink2204.xml" ContentType="application/inkml+xml"/>
  <Override PartName="/ppt/ink/ink2205.xml" ContentType="application/inkml+xml"/>
  <Override PartName="/ppt/ink/ink2206.xml" ContentType="application/inkml+xml"/>
  <Override PartName="/ppt/ink/ink2207.xml" ContentType="application/inkml+xml"/>
  <Override PartName="/ppt/ink/ink2208.xml" ContentType="application/inkml+xml"/>
  <Override PartName="/ppt/ink/ink2209.xml" ContentType="application/inkml+xml"/>
  <Override PartName="/ppt/ink/ink2210.xml" ContentType="application/inkml+xml"/>
  <Override PartName="/ppt/ink/ink2211.xml" ContentType="application/inkml+xml"/>
  <Override PartName="/ppt/ink/ink2212.xml" ContentType="application/inkml+xml"/>
  <Override PartName="/ppt/ink/ink2213.xml" ContentType="application/inkml+xml"/>
  <Override PartName="/ppt/ink/ink2214.xml" ContentType="application/inkml+xml"/>
  <Override PartName="/ppt/ink/ink2215.xml" ContentType="application/inkml+xml"/>
  <Override PartName="/ppt/ink/ink2216.xml" ContentType="application/inkml+xml"/>
  <Override PartName="/ppt/ink/ink2217.xml" ContentType="application/inkml+xml"/>
  <Override PartName="/ppt/ink/ink2218.xml" ContentType="application/inkml+xml"/>
  <Override PartName="/ppt/ink/ink2219.xml" ContentType="application/inkml+xml"/>
  <Override PartName="/ppt/ink/ink2220.xml" ContentType="application/inkml+xml"/>
  <Override PartName="/ppt/ink/ink2221.xml" ContentType="application/inkml+xml"/>
  <Override PartName="/ppt/ink/ink2222.xml" ContentType="application/inkml+xml"/>
  <Override PartName="/ppt/ink/ink2223.xml" ContentType="application/inkml+xml"/>
  <Override PartName="/ppt/ink/ink2224.xml" ContentType="application/inkml+xml"/>
  <Override PartName="/ppt/ink/ink2225.xml" ContentType="application/inkml+xml"/>
  <Override PartName="/ppt/ink/ink2226.xml" ContentType="application/inkml+xml"/>
  <Override PartName="/ppt/ink/ink2227.xml" ContentType="application/inkml+xml"/>
  <Override PartName="/ppt/ink/ink2228.xml" ContentType="application/inkml+xml"/>
  <Override PartName="/ppt/ink/ink2229.xml" ContentType="application/inkml+xml"/>
  <Override PartName="/ppt/ink/ink2230.xml" ContentType="application/inkml+xml"/>
  <Override PartName="/ppt/ink/ink2231.xml" ContentType="application/inkml+xml"/>
  <Override PartName="/ppt/ink/ink2232.xml" ContentType="application/inkml+xml"/>
  <Override PartName="/ppt/ink/ink2233.xml" ContentType="application/inkml+xml"/>
  <Override PartName="/ppt/ink/ink2234.xml" ContentType="application/inkml+xml"/>
  <Override PartName="/ppt/ink/ink2235.xml" ContentType="application/inkml+xml"/>
  <Override PartName="/ppt/ink/ink2236.xml" ContentType="application/inkml+xml"/>
  <Override PartName="/ppt/ink/ink2237.xml" ContentType="application/inkml+xml"/>
  <Override PartName="/ppt/ink/ink2238.xml" ContentType="application/inkml+xml"/>
  <Override PartName="/ppt/ink/ink2239.xml" ContentType="application/inkml+xml"/>
  <Override PartName="/ppt/ink/ink2240.xml" ContentType="application/inkml+xml"/>
  <Override PartName="/ppt/ink/ink2241.xml" ContentType="application/inkml+xml"/>
  <Override PartName="/ppt/ink/ink2242.xml" ContentType="application/inkml+xml"/>
  <Override PartName="/ppt/ink/ink2243.xml" ContentType="application/inkml+xml"/>
  <Override PartName="/ppt/ink/ink2244.xml" ContentType="application/inkml+xml"/>
  <Override PartName="/ppt/ink/ink2245.xml" ContentType="application/inkml+xml"/>
  <Override PartName="/ppt/ink/ink2246.xml" ContentType="application/inkml+xml"/>
  <Override PartName="/ppt/ink/ink2247.xml" ContentType="application/inkml+xml"/>
  <Override PartName="/ppt/ink/ink2248.xml" ContentType="application/inkml+xml"/>
  <Override PartName="/ppt/ink/ink2249.xml" ContentType="application/inkml+xml"/>
  <Override PartName="/ppt/ink/ink2250.xml" ContentType="application/inkml+xml"/>
  <Override PartName="/ppt/ink/ink2251.xml" ContentType="application/inkml+xml"/>
  <Override PartName="/ppt/ink/ink2252.xml" ContentType="application/inkml+xml"/>
  <Override PartName="/ppt/ink/ink2253.xml" ContentType="application/inkml+xml"/>
  <Override PartName="/ppt/ink/ink2254.xml" ContentType="application/inkml+xml"/>
  <Override PartName="/ppt/ink/ink2255.xml" ContentType="application/inkml+xml"/>
  <Override PartName="/ppt/ink/ink2256.xml" ContentType="application/inkml+xml"/>
  <Override PartName="/ppt/ink/ink2257.xml" ContentType="application/inkml+xml"/>
  <Override PartName="/ppt/ink/ink2258.xml" ContentType="application/inkml+xml"/>
  <Override PartName="/ppt/ink/ink2259.xml" ContentType="application/inkml+xml"/>
  <Override PartName="/ppt/ink/ink2260.xml" ContentType="application/inkml+xml"/>
  <Override PartName="/ppt/ink/ink2261.xml" ContentType="application/inkml+xml"/>
  <Override PartName="/ppt/ink/ink2262.xml" ContentType="application/inkml+xml"/>
  <Override PartName="/ppt/ink/ink2263.xml" ContentType="application/inkml+xml"/>
  <Override PartName="/ppt/ink/ink2264.xml" ContentType="application/inkml+xml"/>
  <Override PartName="/ppt/ink/ink2265.xml" ContentType="application/inkml+xml"/>
  <Override PartName="/ppt/ink/ink2266.xml" ContentType="application/inkml+xml"/>
  <Override PartName="/ppt/ink/ink2267.xml" ContentType="application/inkml+xml"/>
  <Override PartName="/ppt/ink/ink2268.xml" ContentType="application/inkml+xml"/>
  <Override PartName="/ppt/ink/ink2269.xml" ContentType="application/inkml+xml"/>
  <Override PartName="/ppt/ink/ink2270.xml" ContentType="application/inkml+xml"/>
  <Override PartName="/ppt/ink/ink2271.xml" ContentType="application/inkml+xml"/>
  <Override PartName="/ppt/ink/ink2272.xml" ContentType="application/inkml+xml"/>
  <Override PartName="/ppt/ink/ink2273.xml" ContentType="application/inkml+xml"/>
  <Override PartName="/ppt/ink/ink2274.xml" ContentType="application/inkml+xml"/>
  <Override PartName="/ppt/ink/ink2275.xml" ContentType="application/inkml+xml"/>
  <Override PartName="/ppt/ink/ink2276.xml" ContentType="application/inkml+xml"/>
  <Override PartName="/ppt/ink/ink2277.xml" ContentType="application/inkml+xml"/>
  <Override PartName="/ppt/ink/ink2278.xml" ContentType="application/inkml+xml"/>
  <Override PartName="/ppt/ink/ink2279.xml" ContentType="application/inkml+xml"/>
  <Override PartName="/ppt/ink/ink2280.xml" ContentType="application/inkml+xml"/>
  <Override PartName="/ppt/ink/ink2281.xml" ContentType="application/inkml+xml"/>
  <Override PartName="/ppt/ink/ink2282.xml" ContentType="application/inkml+xml"/>
  <Override PartName="/ppt/ink/ink2283.xml" ContentType="application/inkml+xml"/>
  <Override PartName="/ppt/ink/ink2284.xml" ContentType="application/inkml+xml"/>
  <Override PartName="/ppt/ink/ink2285.xml" ContentType="application/inkml+xml"/>
  <Override PartName="/ppt/ink/ink2286.xml" ContentType="application/inkml+xml"/>
  <Override PartName="/ppt/ink/ink2287.xml" ContentType="application/inkml+xml"/>
  <Override PartName="/ppt/ink/ink2288.xml" ContentType="application/inkml+xml"/>
  <Override PartName="/ppt/ink/ink2289.xml" ContentType="application/inkml+xml"/>
  <Override PartName="/ppt/ink/ink2290.xml" ContentType="application/inkml+xml"/>
  <Override PartName="/ppt/ink/ink2291.xml" ContentType="application/inkml+xml"/>
  <Override PartName="/ppt/ink/ink2292.xml" ContentType="application/inkml+xml"/>
  <Override PartName="/ppt/ink/ink2293.xml" ContentType="application/inkml+xml"/>
  <Override PartName="/ppt/ink/ink2294.xml" ContentType="application/inkml+xml"/>
  <Override PartName="/ppt/ink/ink2295.xml" ContentType="application/inkml+xml"/>
  <Override PartName="/ppt/ink/ink2296.xml" ContentType="application/inkml+xml"/>
  <Override PartName="/ppt/ink/ink2297.xml" ContentType="application/inkml+xml"/>
  <Override PartName="/ppt/ink/ink2298.xml" ContentType="application/inkml+xml"/>
  <Override PartName="/ppt/ink/ink2299.xml" ContentType="application/inkml+xml"/>
  <Override PartName="/ppt/ink/ink2300.xml" ContentType="application/inkml+xml"/>
  <Override PartName="/ppt/ink/ink2301.xml" ContentType="application/inkml+xml"/>
  <Override PartName="/ppt/ink/ink2302.xml" ContentType="application/inkml+xml"/>
  <Override PartName="/ppt/ink/ink2303.xml" ContentType="application/inkml+xml"/>
  <Override PartName="/ppt/ink/ink2304.xml" ContentType="application/inkml+xml"/>
  <Override PartName="/ppt/ink/ink2305.xml" ContentType="application/inkml+xml"/>
  <Override PartName="/ppt/ink/ink2306.xml" ContentType="application/inkml+xml"/>
  <Override PartName="/ppt/ink/ink2307.xml" ContentType="application/inkml+xml"/>
  <Override PartName="/ppt/ink/ink2308.xml" ContentType="application/inkml+xml"/>
  <Override PartName="/ppt/ink/ink2309.xml" ContentType="application/inkml+xml"/>
  <Override PartName="/ppt/ink/ink2310.xml" ContentType="application/inkml+xml"/>
  <Override PartName="/ppt/ink/ink2311.xml" ContentType="application/inkml+xml"/>
  <Override PartName="/ppt/ink/ink2312.xml" ContentType="application/inkml+xml"/>
  <Override PartName="/ppt/ink/ink2313.xml" ContentType="application/inkml+xml"/>
  <Override PartName="/ppt/ink/ink2314.xml" ContentType="application/inkml+xml"/>
  <Override PartName="/ppt/ink/ink2315.xml" ContentType="application/inkml+xml"/>
  <Override PartName="/ppt/ink/ink2316.xml" ContentType="application/inkml+xml"/>
  <Override PartName="/ppt/ink/ink2317.xml" ContentType="application/inkml+xml"/>
  <Override PartName="/ppt/ink/ink2318.xml" ContentType="application/inkml+xml"/>
  <Override PartName="/ppt/ink/ink2319.xml" ContentType="application/inkml+xml"/>
  <Override PartName="/ppt/ink/ink2320.xml" ContentType="application/inkml+xml"/>
  <Override PartName="/ppt/ink/ink2321.xml" ContentType="application/inkml+xml"/>
  <Override PartName="/ppt/ink/ink2322.xml" ContentType="application/inkml+xml"/>
  <Override PartName="/ppt/ink/ink2323.xml" ContentType="application/inkml+xml"/>
  <Override PartName="/ppt/ink/ink2324.xml" ContentType="application/inkml+xml"/>
  <Override PartName="/ppt/ink/ink2325.xml" ContentType="application/inkml+xml"/>
  <Override PartName="/ppt/ink/ink2326.xml" ContentType="application/inkml+xml"/>
  <Override PartName="/ppt/ink/ink2327.xml" ContentType="application/inkml+xml"/>
  <Override PartName="/ppt/ink/ink2328.xml" ContentType="application/inkml+xml"/>
  <Override PartName="/ppt/ink/ink2329.xml" ContentType="application/inkml+xml"/>
  <Override PartName="/ppt/ink/ink2330.xml" ContentType="application/inkml+xml"/>
  <Override PartName="/ppt/ink/ink2331.xml" ContentType="application/inkml+xml"/>
  <Override PartName="/ppt/ink/ink2332.xml" ContentType="application/inkml+xml"/>
  <Override PartName="/ppt/ink/ink2333.xml" ContentType="application/inkml+xml"/>
  <Override PartName="/ppt/ink/ink2334.xml" ContentType="application/inkml+xml"/>
  <Override PartName="/ppt/ink/ink2335.xml" ContentType="application/inkml+xml"/>
  <Override PartName="/ppt/ink/ink2336.xml" ContentType="application/inkml+xml"/>
  <Override PartName="/ppt/ink/ink2337.xml" ContentType="application/inkml+xml"/>
  <Override PartName="/ppt/ink/ink2338.xml" ContentType="application/inkml+xml"/>
  <Override PartName="/ppt/ink/ink2339.xml" ContentType="application/inkml+xml"/>
  <Override PartName="/ppt/ink/ink2340.xml" ContentType="application/inkml+xml"/>
  <Override PartName="/ppt/ink/ink2341.xml" ContentType="application/inkml+xml"/>
  <Override PartName="/ppt/ink/ink2342.xml" ContentType="application/inkml+xml"/>
  <Override PartName="/ppt/ink/ink2343.xml" ContentType="application/inkml+xml"/>
  <Override PartName="/ppt/ink/ink2344.xml" ContentType="application/inkml+xml"/>
  <Override PartName="/ppt/ink/ink2345.xml" ContentType="application/inkml+xml"/>
  <Override PartName="/ppt/ink/ink2346.xml" ContentType="application/inkml+xml"/>
  <Override PartName="/ppt/ink/ink2347.xml" ContentType="application/inkml+xml"/>
  <Override PartName="/ppt/ink/ink2348.xml" ContentType="application/inkml+xml"/>
  <Override PartName="/ppt/ink/ink2349.xml" ContentType="application/inkml+xml"/>
  <Override PartName="/ppt/ink/ink2350.xml" ContentType="application/inkml+xml"/>
  <Override PartName="/ppt/ink/ink2351.xml" ContentType="application/inkml+xml"/>
  <Override PartName="/ppt/ink/ink2352.xml" ContentType="application/inkml+xml"/>
  <Override PartName="/ppt/ink/ink2353.xml" ContentType="application/inkml+xml"/>
  <Override PartName="/ppt/ink/ink2354.xml" ContentType="application/inkml+xml"/>
  <Override PartName="/ppt/ink/ink2355.xml" ContentType="application/inkml+xml"/>
  <Override PartName="/ppt/ink/ink2356.xml" ContentType="application/inkml+xml"/>
  <Override PartName="/ppt/ink/ink2357.xml" ContentType="application/inkml+xml"/>
  <Override PartName="/ppt/ink/ink2358.xml" ContentType="application/inkml+xml"/>
  <Override PartName="/ppt/ink/ink2359.xml" ContentType="application/inkml+xml"/>
  <Override PartName="/ppt/ink/ink2360.xml" ContentType="application/inkml+xml"/>
  <Override PartName="/ppt/ink/ink2361.xml" ContentType="application/inkml+xml"/>
  <Override PartName="/ppt/ink/ink2362.xml" ContentType="application/inkml+xml"/>
  <Override PartName="/ppt/ink/ink2363.xml" ContentType="application/inkml+xml"/>
  <Override PartName="/ppt/ink/ink2364.xml" ContentType="application/inkml+xml"/>
  <Override PartName="/ppt/ink/ink2365.xml" ContentType="application/inkml+xml"/>
  <Override PartName="/ppt/ink/ink2366.xml" ContentType="application/inkml+xml"/>
  <Override PartName="/ppt/ink/ink2367.xml" ContentType="application/inkml+xml"/>
  <Override PartName="/ppt/ink/ink2368.xml" ContentType="application/inkml+xml"/>
  <Override PartName="/ppt/ink/ink2369.xml" ContentType="application/inkml+xml"/>
  <Override PartName="/ppt/ink/ink2370.xml" ContentType="application/inkml+xml"/>
  <Override PartName="/ppt/ink/ink2371.xml" ContentType="application/inkml+xml"/>
  <Override PartName="/ppt/ink/ink2372.xml" ContentType="application/inkml+xml"/>
  <Override PartName="/ppt/ink/ink2373.xml" ContentType="application/inkml+xml"/>
  <Override PartName="/ppt/ink/ink2374.xml" ContentType="application/inkml+xml"/>
  <Override PartName="/ppt/ink/ink2375.xml" ContentType="application/inkml+xml"/>
  <Override PartName="/ppt/ink/ink2376.xml" ContentType="application/inkml+xml"/>
  <Override PartName="/ppt/ink/ink2377.xml" ContentType="application/inkml+xml"/>
  <Override PartName="/ppt/ink/ink2378.xml" ContentType="application/inkml+xml"/>
  <Override PartName="/ppt/ink/ink2379.xml" ContentType="application/inkml+xml"/>
  <Override PartName="/ppt/ink/ink2380.xml" ContentType="application/inkml+xml"/>
  <Override PartName="/ppt/ink/ink2381.xml" ContentType="application/inkml+xml"/>
  <Override PartName="/ppt/ink/ink2382.xml" ContentType="application/inkml+xml"/>
  <Override PartName="/ppt/ink/ink2383.xml" ContentType="application/inkml+xml"/>
  <Override PartName="/ppt/ink/ink2384.xml" ContentType="application/inkml+xml"/>
  <Override PartName="/ppt/ink/ink2385.xml" ContentType="application/inkml+xml"/>
  <Override PartName="/ppt/ink/ink2386.xml" ContentType="application/inkml+xml"/>
  <Override PartName="/ppt/ink/ink2387.xml" ContentType="application/inkml+xml"/>
  <Override PartName="/ppt/ink/ink2388.xml" ContentType="application/inkml+xml"/>
  <Override PartName="/ppt/ink/ink2389.xml" ContentType="application/inkml+xml"/>
  <Override PartName="/ppt/ink/ink2390.xml" ContentType="application/inkml+xml"/>
  <Override PartName="/ppt/ink/ink2391.xml" ContentType="application/inkml+xml"/>
  <Override PartName="/ppt/ink/ink2392.xml" ContentType="application/inkml+xml"/>
  <Override PartName="/ppt/ink/ink2393.xml" ContentType="application/inkml+xml"/>
  <Override PartName="/ppt/ink/ink2394.xml" ContentType="application/inkml+xml"/>
  <Override PartName="/ppt/ink/ink2395.xml" ContentType="application/inkml+xml"/>
  <Override PartName="/ppt/ink/ink2396.xml" ContentType="application/inkml+xml"/>
  <Override PartName="/ppt/ink/ink2397.xml" ContentType="application/inkml+xml"/>
  <Override PartName="/ppt/ink/ink2398.xml" ContentType="application/inkml+xml"/>
  <Override PartName="/ppt/ink/ink2399.xml" ContentType="application/inkml+xml"/>
  <Override PartName="/ppt/ink/ink2400.xml" ContentType="application/inkml+xml"/>
  <Override PartName="/ppt/ink/ink2401.xml" ContentType="application/inkml+xml"/>
  <Override PartName="/ppt/ink/ink2402.xml" ContentType="application/inkml+xml"/>
  <Override PartName="/ppt/ink/ink2403.xml" ContentType="application/inkml+xml"/>
  <Override PartName="/ppt/ink/ink2404.xml" ContentType="application/inkml+xml"/>
  <Override PartName="/ppt/ink/ink2405.xml" ContentType="application/inkml+xml"/>
  <Override PartName="/ppt/ink/ink2406.xml" ContentType="application/inkml+xml"/>
  <Override PartName="/ppt/ink/ink2407.xml" ContentType="application/inkml+xml"/>
  <Override PartName="/ppt/ink/ink2408.xml" ContentType="application/inkml+xml"/>
  <Override PartName="/ppt/ink/ink2409.xml" ContentType="application/inkml+xml"/>
  <Override PartName="/ppt/ink/ink2410.xml" ContentType="application/inkml+xml"/>
  <Override PartName="/ppt/ink/ink2411.xml" ContentType="application/inkml+xml"/>
  <Override PartName="/ppt/ink/ink2412.xml" ContentType="application/inkml+xml"/>
  <Override PartName="/ppt/ink/ink2413.xml" ContentType="application/inkml+xml"/>
  <Override PartName="/ppt/ink/ink2414.xml" ContentType="application/inkml+xml"/>
  <Override PartName="/ppt/ink/ink2415.xml" ContentType="application/inkml+xml"/>
  <Override PartName="/ppt/ink/ink2416.xml" ContentType="application/inkml+xml"/>
  <Override PartName="/ppt/ink/ink2417.xml" ContentType="application/inkml+xml"/>
  <Override PartName="/ppt/ink/ink2418.xml" ContentType="application/inkml+xml"/>
  <Override PartName="/ppt/ink/ink2419.xml" ContentType="application/inkml+xml"/>
  <Override PartName="/ppt/ink/ink2420.xml" ContentType="application/inkml+xml"/>
  <Override PartName="/ppt/ink/ink2421.xml" ContentType="application/inkml+xml"/>
  <Override PartName="/ppt/ink/ink2422.xml" ContentType="application/inkml+xml"/>
  <Override PartName="/ppt/ink/ink2423.xml" ContentType="application/inkml+xml"/>
  <Override PartName="/ppt/ink/ink2424.xml" ContentType="application/inkml+xml"/>
  <Override PartName="/ppt/ink/ink2425.xml" ContentType="application/inkml+xml"/>
  <Override PartName="/ppt/ink/ink2426.xml" ContentType="application/inkml+xml"/>
  <Override PartName="/ppt/ink/ink2427.xml" ContentType="application/inkml+xml"/>
  <Override PartName="/ppt/ink/ink2428.xml" ContentType="application/inkml+xml"/>
  <Override PartName="/ppt/ink/ink2429.xml" ContentType="application/inkml+xml"/>
  <Override PartName="/ppt/ink/ink2430.xml" ContentType="application/inkml+xml"/>
  <Override PartName="/ppt/ink/ink2431.xml" ContentType="application/inkml+xml"/>
  <Override PartName="/ppt/ink/ink2432.xml" ContentType="application/inkml+xml"/>
  <Override PartName="/ppt/ink/ink2433.xml" ContentType="application/inkml+xml"/>
  <Override PartName="/ppt/ink/ink2434.xml" ContentType="application/inkml+xml"/>
  <Override PartName="/ppt/ink/ink2435.xml" ContentType="application/inkml+xml"/>
  <Override PartName="/ppt/ink/ink2436.xml" ContentType="application/inkml+xml"/>
  <Override PartName="/ppt/ink/ink2437.xml" ContentType="application/inkml+xml"/>
  <Override PartName="/ppt/ink/ink2438.xml" ContentType="application/inkml+xml"/>
  <Override PartName="/ppt/ink/ink2439.xml" ContentType="application/inkml+xml"/>
  <Override PartName="/ppt/ink/ink2440.xml" ContentType="application/inkml+xml"/>
  <Override PartName="/ppt/ink/ink2441.xml" ContentType="application/inkml+xml"/>
  <Override PartName="/ppt/ink/ink2442.xml" ContentType="application/inkml+xml"/>
  <Override PartName="/ppt/ink/ink2443.xml" ContentType="application/inkml+xml"/>
  <Override PartName="/ppt/ink/ink2444.xml" ContentType="application/inkml+xml"/>
  <Override PartName="/ppt/ink/ink2445.xml" ContentType="application/inkml+xml"/>
  <Override PartName="/ppt/ink/ink2446.xml" ContentType="application/inkml+xml"/>
  <Override PartName="/ppt/ink/ink2447.xml" ContentType="application/inkml+xml"/>
  <Override PartName="/ppt/ink/ink2448.xml" ContentType="application/inkml+xml"/>
  <Override PartName="/ppt/ink/ink2449.xml" ContentType="application/inkml+xml"/>
  <Override PartName="/ppt/ink/ink2450.xml" ContentType="application/inkml+xml"/>
  <Override PartName="/ppt/ink/ink2451.xml" ContentType="application/inkml+xml"/>
  <Override PartName="/ppt/ink/ink2452.xml" ContentType="application/inkml+xml"/>
  <Override PartName="/ppt/ink/ink2453.xml" ContentType="application/inkml+xml"/>
  <Override PartName="/ppt/ink/ink2454.xml" ContentType="application/inkml+xml"/>
  <Override PartName="/ppt/ink/ink2455.xml" ContentType="application/inkml+xml"/>
  <Override PartName="/ppt/ink/ink2456.xml" ContentType="application/inkml+xml"/>
  <Override PartName="/ppt/ink/ink2457.xml" ContentType="application/inkml+xml"/>
  <Override PartName="/ppt/ink/ink2458.xml" ContentType="application/inkml+xml"/>
  <Override PartName="/ppt/ink/ink2459.xml" ContentType="application/inkml+xml"/>
  <Override PartName="/ppt/ink/ink2460.xml" ContentType="application/inkml+xml"/>
  <Override PartName="/ppt/ink/ink2461.xml" ContentType="application/inkml+xml"/>
  <Override PartName="/ppt/ink/ink2462.xml" ContentType="application/inkml+xml"/>
  <Override PartName="/ppt/ink/ink2463.xml" ContentType="application/inkml+xml"/>
  <Override PartName="/ppt/ink/ink2464.xml" ContentType="application/inkml+xml"/>
  <Override PartName="/ppt/ink/ink2465.xml" ContentType="application/inkml+xml"/>
  <Override PartName="/ppt/ink/ink2466.xml" ContentType="application/inkml+xml"/>
  <Override PartName="/ppt/ink/ink2467.xml" ContentType="application/inkml+xml"/>
  <Override PartName="/ppt/ink/ink2468.xml" ContentType="application/inkml+xml"/>
  <Override PartName="/ppt/ink/ink2469.xml" ContentType="application/inkml+xml"/>
  <Override PartName="/ppt/ink/ink2470.xml" ContentType="application/inkml+xml"/>
  <Override PartName="/ppt/ink/ink2471.xml" ContentType="application/inkml+xml"/>
  <Override PartName="/ppt/ink/ink2472.xml" ContentType="application/inkml+xml"/>
  <Override PartName="/ppt/ink/ink2473.xml" ContentType="application/inkml+xml"/>
  <Override PartName="/ppt/ink/ink2474.xml" ContentType="application/inkml+xml"/>
  <Override PartName="/ppt/ink/ink2475.xml" ContentType="application/inkml+xml"/>
  <Override PartName="/ppt/ink/ink2476.xml" ContentType="application/inkml+xml"/>
  <Override PartName="/ppt/ink/ink2477.xml" ContentType="application/inkml+xml"/>
  <Override PartName="/ppt/ink/ink2478.xml" ContentType="application/inkml+xml"/>
  <Override PartName="/ppt/ink/ink2479.xml" ContentType="application/inkml+xml"/>
  <Override PartName="/ppt/ink/ink2480.xml" ContentType="application/inkml+xml"/>
  <Override PartName="/ppt/ink/ink2481.xml" ContentType="application/inkml+xml"/>
  <Override PartName="/ppt/ink/ink2482.xml" ContentType="application/inkml+xml"/>
  <Override PartName="/ppt/ink/ink2483.xml" ContentType="application/inkml+xml"/>
  <Override PartName="/ppt/ink/ink2484.xml" ContentType="application/inkml+xml"/>
  <Override PartName="/ppt/ink/ink2485.xml" ContentType="application/inkml+xml"/>
  <Override PartName="/ppt/ink/ink2486.xml" ContentType="application/inkml+xml"/>
  <Override PartName="/ppt/ink/ink2487.xml" ContentType="application/inkml+xml"/>
  <Override PartName="/ppt/ink/ink2488.xml" ContentType="application/inkml+xml"/>
  <Override PartName="/ppt/ink/ink2489.xml" ContentType="application/inkml+xml"/>
  <Override PartName="/ppt/ink/ink2490.xml" ContentType="application/inkml+xml"/>
  <Override PartName="/ppt/ink/ink2491.xml" ContentType="application/inkml+xml"/>
  <Override PartName="/ppt/ink/ink2492.xml" ContentType="application/inkml+xml"/>
  <Override PartName="/ppt/ink/ink2493.xml" ContentType="application/inkml+xml"/>
  <Override PartName="/ppt/ink/ink2494.xml" ContentType="application/inkml+xml"/>
  <Override PartName="/ppt/ink/ink2495.xml" ContentType="application/inkml+xml"/>
  <Override PartName="/ppt/ink/ink2496.xml" ContentType="application/inkml+xml"/>
  <Override PartName="/ppt/ink/ink2497.xml" ContentType="application/inkml+xml"/>
  <Override PartName="/ppt/ink/ink2498.xml" ContentType="application/inkml+xml"/>
  <Override PartName="/ppt/ink/ink2499.xml" ContentType="application/inkml+xml"/>
  <Override PartName="/ppt/ink/ink2500.xml" ContentType="application/inkml+xml"/>
  <Override PartName="/ppt/ink/ink2501.xml" ContentType="application/inkml+xml"/>
  <Override PartName="/ppt/ink/ink2502.xml" ContentType="application/inkml+xml"/>
  <Override PartName="/ppt/ink/ink2503.xml" ContentType="application/inkml+xml"/>
  <Override PartName="/ppt/ink/ink2504.xml" ContentType="application/inkml+xml"/>
  <Override PartName="/ppt/ink/ink2505.xml" ContentType="application/inkml+xml"/>
  <Override PartName="/ppt/ink/ink2506.xml" ContentType="application/inkml+xml"/>
  <Override PartName="/ppt/ink/ink2507.xml" ContentType="application/inkml+xml"/>
  <Override PartName="/ppt/ink/ink2508.xml" ContentType="application/inkml+xml"/>
  <Override PartName="/ppt/ink/ink2509.xml" ContentType="application/inkml+xml"/>
  <Override PartName="/ppt/ink/ink2510.xml" ContentType="application/inkml+xml"/>
  <Override PartName="/ppt/ink/ink2511.xml" ContentType="application/inkml+xml"/>
  <Override PartName="/ppt/ink/ink2512.xml" ContentType="application/inkml+xml"/>
  <Override PartName="/ppt/ink/ink2513.xml" ContentType="application/inkml+xml"/>
  <Override PartName="/ppt/ink/ink2514.xml" ContentType="application/inkml+xml"/>
  <Override PartName="/ppt/ink/ink2515.xml" ContentType="application/inkml+xml"/>
  <Override PartName="/ppt/ink/ink2516.xml" ContentType="application/inkml+xml"/>
  <Override PartName="/ppt/ink/ink2517.xml" ContentType="application/inkml+xml"/>
  <Override PartName="/ppt/ink/ink2518.xml" ContentType="application/inkml+xml"/>
  <Override PartName="/ppt/ink/ink2519.xml" ContentType="application/inkml+xml"/>
  <Override PartName="/ppt/ink/ink2520.xml" ContentType="application/inkml+xml"/>
  <Override PartName="/ppt/ink/ink2521.xml" ContentType="application/inkml+xml"/>
  <Override PartName="/ppt/ink/ink2522.xml" ContentType="application/inkml+xml"/>
  <Override PartName="/ppt/ink/ink2523.xml" ContentType="application/inkml+xml"/>
  <Override PartName="/ppt/ink/ink2524.xml" ContentType="application/inkml+xml"/>
  <Override PartName="/ppt/ink/ink2525.xml" ContentType="application/inkml+xml"/>
  <Override PartName="/ppt/ink/ink2526.xml" ContentType="application/inkml+xml"/>
  <Override PartName="/ppt/ink/ink2527.xml" ContentType="application/inkml+xml"/>
  <Override PartName="/ppt/ink/ink2528.xml" ContentType="application/inkml+xml"/>
  <Override PartName="/ppt/ink/ink2529.xml" ContentType="application/inkml+xml"/>
  <Override PartName="/ppt/ink/ink2530.xml" ContentType="application/inkml+xml"/>
  <Override PartName="/ppt/ink/ink2531.xml" ContentType="application/inkml+xml"/>
  <Override PartName="/ppt/ink/ink2532.xml" ContentType="application/inkml+xml"/>
  <Override PartName="/ppt/ink/ink2533.xml" ContentType="application/inkml+xml"/>
  <Override PartName="/ppt/ink/ink2534.xml" ContentType="application/inkml+xml"/>
  <Override PartName="/ppt/ink/ink2535.xml" ContentType="application/inkml+xml"/>
  <Override PartName="/ppt/ink/ink2536.xml" ContentType="application/inkml+xml"/>
  <Override PartName="/ppt/ink/ink2537.xml" ContentType="application/inkml+xml"/>
  <Override PartName="/ppt/ink/ink2538.xml" ContentType="application/inkml+xml"/>
  <Override PartName="/ppt/ink/ink2539.xml" ContentType="application/inkml+xml"/>
  <Override PartName="/ppt/ink/ink2540.xml" ContentType="application/inkml+xml"/>
  <Override PartName="/ppt/ink/ink2541.xml" ContentType="application/inkml+xml"/>
  <Override PartName="/ppt/ink/ink2542.xml" ContentType="application/inkml+xml"/>
  <Override PartName="/ppt/ink/ink2543.xml" ContentType="application/inkml+xml"/>
  <Override PartName="/ppt/ink/ink2544.xml" ContentType="application/inkml+xml"/>
  <Override PartName="/ppt/ink/ink2545.xml" ContentType="application/inkml+xml"/>
  <Override PartName="/ppt/ink/ink2546.xml" ContentType="application/inkml+xml"/>
  <Override PartName="/ppt/ink/ink2547.xml" ContentType="application/inkml+xml"/>
  <Override PartName="/ppt/ink/ink2548.xml" ContentType="application/inkml+xml"/>
  <Override PartName="/ppt/ink/ink2549.xml" ContentType="application/inkml+xml"/>
  <Override PartName="/ppt/ink/ink2550.xml" ContentType="application/inkml+xml"/>
  <Override PartName="/ppt/ink/ink2551.xml" ContentType="application/inkml+xml"/>
  <Override PartName="/ppt/ink/ink2552.xml" ContentType="application/inkml+xml"/>
  <Override PartName="/ppt/ink/ink2553.xml" ContentType="application/inkml+xml"/>
  <Override PartName="/ppt/ink/ink2554.xml" ContentType="application/inkml+xml"/>
  <Override PartName="/ppt/ink/ink2555.xml" ContentType="application/inkml+xml"/>
  <Override PartName="/ppt/ink/ink2556.xml" ContentType="application/inkml+xml"/>
  <Override PartName="/ppt/ink/ink2557.xml" ContentType="application/inkml+xml"/>
  <Override PartName="/ppt/ink/ink2558.xml" ContentType="application/inkml+xml"/>
  <Override PartName="/ppt/ink/ink2559.xml" ContentType="application/inkml+xml"/>
  <Override PartName="/ppt/ink/ink2560.xml" ContentType="application/inkml+xml"/>
  <Override PartName="/ppt/ink/ink2561.xml" ContentType="application/inkml+xml"/>
  <Override PartName="/ppt/ink/ink2562.xml" ContentType="application/inkml+xml"/>
  <Override PartName="/ppt/ink/ink2563.xml" ContentType="application/inkml+xml"/>
  <Override PartName="/ppt/ink/ink2564.xml" ContentType="application/inkml+xml"/>
  <Override PartName="/ppt/ink/ink2565.xml" ContentType="application/inkml+xml"/>
  <Override PartName="/ppt/ink/ink2566.xml" ContentType="application/inkml+xml"/>
  <Override PartName="/ppt/ink/ink2567.xml" ContentType="application/inkml+xml"/>
  <Override PartName="/ppt/ink/ink2568.xml" ContentType="application/inkml+xml"/>
  <Override PartName="/ppt/ink/ink2569.xml" ContentType="application/inkml+xml"/>
  <Override PartName="/ppt/ink/ink2570.xml" ContentType="application/inkml+xml"/>
  <Override PartName="/ppt/ink/ink2571.xml" ContentType="application/inkml+xml"/>
  <Override PartName="/ppt/ink/ink2572.xml" ContentType="application/inkml+xml"/>
  <Override PartName="/ppt/ink/ink2573.xml" ContentType="application/inkml+xml"/>
  <Override PartName="/ppt/ink/ink2574.xml" ContentType="application/inkml+xml"/>
  <Override PartName="/ppt/ink/ink2575.xml" ContentType="application/inkml+xml"/>
  <Override PartName="/ppt/ink/ink2576.xml" ContentType="application/inkml+xml"/>
  <Override PartName="/ppt/ink/ink2577.xml" ContentType="application/inkml+xml"/>
  <Override PartName="/ppt/ink/ink2578.xml" ContentType="application/inkml+xml"/>
  <Override PartName="/ppt/ink/ink2579.xml" ContentType="application/inkml+xml"/>
  <Override PartName="/ppt/ink/ink2580.xml" ContentType="application/inkml+xml"/>
  <Override PartName="/ppt/ink/ink2581.xml" ContentType="application/inkml+xml"/>
  <Override PartName="/ppt/ink/ink2582.xml" ContentType="application/inkml+xml"/>
  <Override PartName="/ppt/ink/ink2583.xml" ContentType="application/inkml+xml"/>
  <Override PartName="/ppt/ink/ink2584.xml" ContentType="application/inkml+xml"/>
  <Override PartName="/ppt/ink/ink2585.xml" ContentType="application/inkml+xml"/>
  <Override PartName="/ppt/ink/ink2586.xml" ContentType="application/inkml+xml"/>
  <Override PartName="/ppt/ink/ink2587.xml" ContentType="application/inkml+xml"/>
  <Override PartName="/ppt/ink/ink2588.xml" ContentType="application/inkml+xml"/>
  <Override PartName="/ppt/ink/ink2589.xml" ContentType="application/inkml+xml"/>
  <Override PartName="/ppt/ink/ink2590.xml" ContentType="application/inkml+xml"/>
  <Override PartName="/ppt/ink/ink2591.xml" ContentType="application/inkml+xml"/>
  <Override PartName="/ppt/ink/ink2592.xml" ContentType="application/inkml+xml"/>
  <Override PartName="/ppt/ink/ink2593.xml" ContentType="application/inkml+xml"/>
  <Override PartName="/ppt/ink/ink2594.xml" ContentType="application/inkml+xml"/>
  <Override PartName="/ppt/ink/ink2595.xml" ContentType="application/inkml+xml"/>
  <Override PartName="/ppt/ink/ink2596.xml" ContentType="application/inkml+xml"/>
  <Override PartName="/ppt/ink/ink2597.xml" ContentType="application/inkml+xml"/>
  <Override PartName="/ppt/ink/ink2598.xml" ContentType="application/inkml+xml"/>
  <Override PartName="/ppt/ink/ink2599.xml" ContentType="application/inkml+xml"/>
  <Override PartName="/ppt/ink/ink2600.xml" ContentType="application/inkml+xml"/>
  <Override PartName="/ppt/ink/ink2601.xml" ContentType="application/inkml+xml"/>
  <Override PartName="/ppt/ink/ink2602.xml" ContentType="application/inkml+xml"/>
  <Override PartName="/ppt/ink/ink2603.xml" ContentType="application/inkml+xml"/>
  <Override PartName="/ppt/ink/ink2604.xml" ContentType="application/inkml+xml"/>
  <Override PartName="/ppt/ink/ink2605.xml" ContentType="application/inkml+xml"/>
  <Override PartName="/ppt/ink/ink2606.xml" ContentType="application/inkml+xml"/>
  <Override PartName="/ppt/ink/ink2607.xml" ContentType="application/inkml+xml"/>
  <Override PartName="/ppt/ink/ink2608.xml" ContentType="application/inkml+xml"/>
  <Override PartName="/ppt/ink/ink2609.xml" ContentType="application/inkml+xml"/>
  <Override PartName="/ppt/ink/ink2610.xml" ContentType="application/inkml+xml"/>
  <Override PartName="/ppt/ink/ink2611.xml" ContentType="application/inkml+xml"/>
  <Override PartName="/ppt/ink/ink2612.xml" ContentType="application/inkml+xml"/>
  <Override PartName="/ppt/ink/ink2613.xml" ContentType="application/inkml+xml"/>
  <Override PartName="/ppt/ink/ink2614.xml" ContentType="application/inkml+xml"/>
  <Override PartName="/ppt/ink/ink2615.xml" ContentType="application/inkml+xml"/>
  <Override PartName="/ppt/ink/ink2616.xml" ContentType="application/inkml+xml"/>
  <Override PartName="/ppt/ink/ink2617.xml" ContentType="application/inkml+xml"/>
  <Override PartName="/ppt/ink/ink2618.xml" ContentType="application/inkml+xml"/>
  <Override PartName="/ppt/ink/ink2619.xml" ContentType="application/inkml+xml"/>
  <Override PartName="/ppt/ink/ink2620.xml" ContentType="application/inkml+xml"/>
  <Override PartName="/ppt/ink/ink2621.xml" ContentType="application/inkml+xml"/>
  <Override PartName="/ppt/ink/ink2622.xml" ContentType="application/inkml+xml"/>
  <Override PartName="/ppt/ink/ink2623.xml" ContentType="application/inkml+xml"/>
  <Override PartName="/ppt/ink/ink2624.xml" ContentType="application/inkml+xml"/>
  <Override PartName="/ppt/ink/ink2625.xml" ContentType="application/inkml+xml"/>
  <Override PartName="/ppt/ink/ink2626.xml" ContentType="application/inkml+xml"/>
  <Override PartName="/ppt/ink/ink2627.xml" ContentType="application/inkml+xml"/>
  <Override PartName="/ppt/ink/ink2628.xml" ContentType="application/inkml+xml"/>
  <Override PartName="/ppt/ink/ink2629.xml" ContentType="application/inkml+xml"/>
  <Override PartName="/ppt/ink/ink2630.xml" ContentType="application/inkml+xml"/>
  <Override PartName="/ppt/ink/ink2631.xml" ContentType="application/inkml+xml"/>
  <Override PartName="/ppt/ink/ink2632.xml" ContentType="application/inkml+xml"/>
  <Override PartName="/ppt/ink/ink2633.xml" ContentType="application/inkml+xml"/>
  <Override PartName="/ppt/ink/ink2634.xml" ContentType="application/inkml+xml"/>
  <Override PartName="/ppt/ink/ink2635.xml" ContentType="application/inkml+xml"/>
  <Override PartName="/ppt/ink/ink2636.xml" ContentType="application/inkml+xml"/>
  <Override PartName="/ppt/ink/ink2637.xml" ContentType="application/inkml+xml"/>
  <Override PartName="/ppt/ink/ink2638.xml" ContentType="application/inkml+xml"/>
  <Override PartName="/ppt/ink/ink2639.xml" ContentType="application/inkml+xml"/>
  <Override PartName="/ppt/ink/ink2640.xml" ContentType="application/inkml+xml"/>
  <Override PartName="/ppt/ink/ink2641.xml" ContentType="application/inkml+xml"/>
  <Override PartName="/ppt/ink/ink2642.xml" ContentType="application/inkml+xml"/>
  <Override PartName="/ppt/ink/ink2643.xml" ContentType="application/inkml+xml"/>
  <Override PartName="/ppt/ink/ink2644.xml" ContentType="application/inkml+xml"/>
  <Override PartName="/ppt/ink/ink2645.xml" ContentType="application/inkml+xml"/>
  <Override PartName="/ppt/ink/ink2646.xml" ContentType="application/inkml+xml"/>
  <Override PartName="/ppt/ink/ink2647.xml" ContentType="application/inkml+xml"/>
  <Override PartName="/ppt/ink/ink2648.xml" ContentType="application/inkml+xml"/>
  <Override PartName="/ppt/ink/ink2649.xml" ContentType="application/inkml+xml"/>
  <Override PartName="/ppt/ink/ink2650.xml" ContentType="application/inkml+xml"/>
  <Override PartName="/ppt/ink/ink2651.xml" ContentType="application/inkml+xml"/>
  <Override PartName="/ppt/ink/ink2652.xml" ContentType="application/inkml+xml"/>
  <Override PartName="/ppt/ink/ink2653.xml" ContentType="application/inkml+xml"/>
  <Override PartName="/ppt/ink/ink2654.xml" ContentType="application/inkml+xml"/>
  <Override PartName="/ppt/ink/ink2655.xml" ContentType="application/inkml+xml"/>
  <Override PartName="/ppt/ink/ink2656.xml" ContentType="application/inkml+xml"/>
  <Override PartName="/ppt/ink/ink2657.xml" ContentType="application/inkml+xml"/>
  <Override PartName="/ppt/ink/ink2658.xml" ContentType="application/inkml+xml"/>
  <Override PartName="/ppt/ink/ink2659.xml" ContentType="application/inkml+xml"/>
  <Override PartName="/ppt/ink/ink2660.xml" ContentType="application/inkml+xml"/>
  <Override PartName="/ppt/ink/ink2661.xml" ContentType="application/inkml+xml"/>
  <Override PartName="/ppt/ink/ink2662.xml" ContentType="application/inkml+xml"/>
  <Override PartName="/ppt/ink/ink2663.xml" ContentType="application/inkml+xml"/>
  <Override PartName="/ppt/ink/ink2664.xml" ContentType="application/inkml+xml"/>
  <Override PartName="/ppt/ink/ink2665.xml" ContentType="application/inkml+xml"/>
  <Override PartName="/ppt/ink/ink2666.xml" ContentType="application/inkml+xml"/>
  <Override PartName="/ppt/ink/ink2667.xml" ContentType="application/inkml+xml"/>
  <Override PartName="/ppt/ink/ink2668.xml" ContentType="application/inkml+xml"/>
  <Override PartName="/ppt/ink/ink2669.xml" ContentType="application/inkml+xml"/>
  <Override PartName="/ppt/ink/ink2670.xml" ContentType="application/inkml+xml"/>
  <Override PartName="/ppt/ink/ink2671.xml" ContentType="application/inkml+xml"/>
  <Override PartName="/ppt/ink/ink2672.xml" ContentType="application/inkml+xml"/>
  <Override PartName="/ppt/ink/ink2673.xml" ContentType="application/inkml+xml"/>
  <Override PartName="/ppt/ink/ink2674.xml" ContentType="application/inkml+xml"/>
  <Override PartName="/ppt/ink/ink2675.xml" ContentType="application/inkml+xml"/>
  <Override PartName="/ppt/ink/ink2676.xml" ContentType="application/inkml+xml"/>
  <Override PartName="/ppt/ink/ink2677.xml" ContentType="application/inkml+xml"/>
  <Override PartName="/ppt/ink/ink2678.xml" ContentType="application/inkml+xml"/>
  <Override PartName="/ppt/ink/ink2679.xml" ContentType="application/inkml+xml"/>
  <Override PartName="/ppt/ink/ink2680.xml" ContentType="application/inkml+xml"/>
  <Override PartName="/ppt/ink/ink2681.xml" ContentType="application/inkml+xml"/>
  <Override PartName="/ppt/ink/ink2682.xml" ContentType="application/inkml+xml"/>
  <Override PartName="/ppt/ink/ink2683.xml" ContentType="application/inkml+xml"/>
  <Override PartName="/ppt/ink/ink2684.xml" ContentType="application/inkml+xml"/>
  <Override PartName="/ppt/ink/ink2685.xml" ContentType="application/inkml+xml"/>
  <Override PartName="/ppt/ink/ink2686.xml" ContentType="application/inkml+xml"/>
  <Override PartName="/ppt/ink/ink2687.xml" ContentType="application/inkml+xml"/>
  <Override PartName="/ppt/ink/ink2688.xml" ContentType="application/inkml+xml"/>
  <Override PartName="/ppt/ink/ink2689.xml" ContentType="application/inkml+xml"/>
  <Override PartName="/ppt/ink/ink2690.xml" ContentType="application/inkml+xml"/>
  <Override PartName="/ppt/ink/ink2691.xml" ContentType="application/inkml+xml"/>
  <Override PartName="/ppt/ink/ink2692.xml" ContentType="application/inkml+xml"/>
  <Override PartName="/ppt/ink/ink2693.xml" ContentType="application/inkml+xml"/>
  <Override PartName="/ppt/ink/ink2694.xml" ContentType="application/inkml+xml"/>
  <Override PartName="/ppt/ink/ink2695.xml" ContentType="application/inkml+xml"/>
  <Override PartName="/ppt/ink/ink2696.xml" ContentType="application/inkml+xml"/>
  <Override PartName="/ppt/ink/ink2697.xml" ContentType="application/inkml+xml"/>
  <Override PartName="/ppt/ink/ink2698.xml" ContentType="application/inkml+xml"/>
  <Override PartName="/ppt/ink/ink2699.xml" ContentType="application/inkml+xml"/>
  <Override PartName="/ppt/ink/ink2700.xml" ContentType="application/inkml+xml"/>
  <Override PartName="/ppt/ink/ink2701.xml" ContentType="application/inkml+xml"/>
  <Override PartName="/ppt/ink/ink2702.xml" ContentType="application/inkml+xml"/>
  <Override PartName="/ppt/ink/ink2703.xml" ContentType="application/inkml+xml"/>
  <Override PartName="/ppt/ink/ink2704.xml" ContentType="application/inkml+xml"/>
  <Override PartName="/ppt/ink/ink2705.xml" ContentType="application/inkml+xml"/>
  <Override PartName="/ppt/ink/ink2706.xml" ContentType="application/inkml+xml"/>
  <Override PartName="/ppt/ink/ink2707.xml" ContentType="application/inkml+xml"/>
  <Override PartName="/ppt/ink/ink2708.xml" ContentType="application/inkml+xml"/>
  <Override PartName="/ppt/ink/ink2709.xml" ContentType="application/inkml+xml"/>
  <Override PartName="/ppt/ink/ink2710.xml" ContentType="application/inkml+xml"/>
  <Override PartName="/ppt/ink/ink2711.xml" ContentType="application/inkml+xml"/>
  <Override PartName="/ppt/ink/ink2712.xml" ContentType="application/inkml+xml"/>
  <Override PartName="/ppt/ink/ink2713.xml" ContentType="application/inkml+xml"/>
  <Override PartName="/ppt/ink/ink2714.xml" ContentType="application/inkml+xml"/>
  <Override PartName="/ppt/ink/ink2715.xml" ContentType="application/inkml+xml"/>
  <Override PartName="/ppt/ink/ink2716.xml" ContentType="application/inkml+xml"/>
  <Override PartName="/ppt/ink/ink2717.xml" ContentType="application/inkml+xml"/>
  <Override PartName="/ppt/ink/ink2718.xml" ContentType="application/inkml+xml"/>
  <Override PartName="/ppt/ink/ink2719.xml" ContentType="application/inkml+xml"/>
  <Override PartName="/ppt/ink/ink2720.xml" ContentType="application/inkml+xml"/>
  <Override PartName="/ppt/ink/ink2721.xml" ContentType="application/inkml+xml"/>
  <Override PartName="/ppt/ink/ink2722.xml" ContentType="application/inkml+xml"/>
  <Override PartName="/ppt/ink/ink2723.xml" ContentType="application/inkml+xml"/>
  <Override PartName="/ppt/ink/ink2724.xml" ContentType="application/inkml+xml"/>
  <Override PartName="/ppt/ink/ink2725.xml" ContentType="application/inkml+xml"/>
  <Override PartName="/ppt/ink/ink2726.xml" ContentType="application/inkml+xml"/>
  <Override PartName="/ppt/ink/ink2727.xml" ContentType="application/inkml+xml"/>
  <Override PartName="/ppt/ink/ink2728.xml" ContentType="application/inkml+xml"/>
  <Override PartName="/ppt/ink/ink2729.xml" ContentType="application/inkml+xml"/>
  <Override PartName="/ppt/ink/ink2730.xml" ContentType="application/inkml+xml"/>
  <Override PartName="/ppt/ink/ink2731.xml" ContentType="application/inkml+xml"/>
  <Override PartName="/ppt/ink/ink2732.xml" ContentType="application/inkml+xml"/>
  <Override PartName="/ppt/ink/ink2733.xml" ContentType="application/inkml+xml"/>
  <Override PartName="/ppt/ink/ink2734.xml" ContentType="application/inkml+xml"/>
  <Override PartName="/ppt/ink/ink2735.xml" ContentType="application/inkml+xml"/>
  <Override PartName="/ppt/ink/ink2736.xml" ContentType="application/inkml+xml"/>
  <Override PartName="/ppt/ink/ink2737.xml" ContentType="application/inkml+xml"/>
  <Override PartName="/ppt/ink/ink2738.xml" ContentType="application/inkml+xml"/>
  <Override PartName="/ppt/ink/ink2739.xml" ContentType="application/inkml+xml"/>
  <Override PartName="/ppt/ink/ink2740.xml" ContentType="application/inkml+xml"/>
  <Override PartName="/ppt/ink/ink2741.xml" ContentType="application/inkml+xml"/>
  <Override PartName="/ppt/ink/ink2742.xml" ContentType="application/inkml+xml"/>
  <Override PartName="/ppt/ink/ink2743.xml" ContentType="application/inkml+xml"/>
  <Override PartName="/ppt/ink/ink2744.xml" ContentType="application/inkml+xml"/>
  <Override PartName="/ppt/ink/ink2745.xml" ContentType="application/inkml+xml"/>
  <Override PartName="/ppt/ink/ink2746.xml" ContentType="application/inkml+xml"/>
  <Override PartName="/ppt/ink/ink2747.xml" ContentType="application/inkml+xml"/>
  <Override PartName="/ppt/ink/ink2748.xml" ContentType="application/inkml+xml"/>
  <Override PartName="/ppt/ink/ink2749.xml" ContentType="application/inkml+xml"/>
  <Override PartName="/ppt/ink/ink2750.xml" ContentType="application/inkml+xml"/>
  <Override PartName="/ppt/ink/ink2751.xml" ContentType="application/inkml+xml"/>
  <Override PartName="/ppt/ink/ink2752.xml" ContentType="application/inkml+xml"/>
  <Override PartName="/ppt/ink/ink2753.xml" ContentType="application/inkml+xml"/>
  <Override PartName="/ppt/ink/ink2754.xml" ContentType="application/inkml+xml"/>
  <Override PartName="/ppt/ink/ink2755.xml" ContentType="application/inkml+xml"/>
  <Override PartName="/ppt/ink/ink2756.xml" ContentType="application/inkml+xml"/>
  <Override PartName="/ppt/ink/ink2757.xml" ContentType="application/inkml+xml"/>
  <Override PartName="/ppt/ink/ink2758.xml" ContentType="application/inkml+xml"/>
  <Override PartName="/ppt/ink/ink2759.xml" ContentType="application/inkml+xml"/>
  <Override PartName="/ppt/ink/ink2760.xml" ContentType="application/inkml+xml"/>
  <Override PartName="/ppt/ink/ink2761.xml" ContentType="application/inkml+xml"/>
  <Override PartName="/ppt/ink/ink2762.xml" ContentType="application/inkml+xml"/>
  <Override PartName="/ppt/ink/ink2763.xml" ContentType="application/inkml+xml"/>
  <Override PartName="/ppt/ink/ink2764.xml" ContentType="application/inkml+xml"/>
  <Override PartName="/ppt/ink/ink2765.xml" ContentType="application/inkml+xml"/>
  <Override PartName="/ppt/ink/ink2766.xml" ContentType="application/inkml+xml"/>
  <Override PartName="/ppt/ink/ink2767.xml" ContentType="application/inkml+xml"/>
  <Override PartName="/ppt/ink/ink2768.xml" ContentType="application/inkml+xml"/>
  <Override PartName="/ppt/ink/ink2769.xml" ContentType="application/inkml+xml"/>
  <Override PartName="/ppt/ink/ink2770.xml" ContentType="application/inkml+xml"/>
  <Override PartName="/ppt/ink/ink2771.xml" ContentType="application/inkml+xml"/>
  <Override PartName="/ppt/ink/ink2772.xml" ContentType="application/inkml+xml"/>
  <Override PartName="/ppt/ink/ink2773.xml" ContentType="application/inkml+xml"/>
  <Override PartName="/ppt/ink/ink2774.xml" ContentType="application/inkml+xml"/>
  <Override PartName="/ppt/ink/ink2775.xml" ContentType="application/inkml+xml"/>
  <Override PartName="/ppt/ink/ink2776.xml" ContentType="application/inkml+xml"/>
  <Override PartName="/ppt/ink/ink2777.xml" ContentType="application/inkml+xml"/>
  <Override PartName="/ppt/ink/ink2778.xml" ContentType="application/inkml+xml"/>
  <Override PartName="/ppt/ink/ink2779.xml" ContentType="application/inkml+xml"/>
  <Override PartName="/ppt/ink/ink2780.xml" ContentType="application/inkml+xml"/>
  <Override PartName="/ppt/ink/ink2781.xml" ContentType="application/inkml+xml"/>
  <Override PartName="/ppt/ink/ink2782.xml" ContentType="application/inkml+xml"/>
  <Override PartName="/ppt/ink/ink2783.xml" ContentType="application/inkml+xml"/>
  <Override PartName="/ppt/ink/ink2784.xml" ContentType="application/inkml+xml"/>
  <Override PartName="/ppt/ink/ink2785.xml" ContentType="application/inkml+xml"/>
  <Override PartName="/ppt/ink/ink2786.xml" ContentType="application/inkml+xml"/>
  <Override PartName="/ppt/ink/ink2787.xml" ContentType="application/inkml+xml"/>
  <Override PartName="/ppt/ink/ink2788.xml" ContentType="application/inkml+xml"/>
  <Override PartName="/ppt/ink/ink2789.xml" ContentType="application/inkml+xml"/>
  <Override PartName="/ppt/ink/ink2790.xml" ContentType="application/inkml+xml"/>
  <Override PartName="/ppt/ink/ink2791.xml" ContentType="application/inkml+xml"/>
  <Override PartName="/ppt/ink/ink2792.xml" ContentType="application/inkml+xml"/>
  <Override PartName="/ppt/ink/ink2793.xml" ContentType="application/inkml+xml"/>
  <Override PartName="/ppt/ink/ink2794.xml" ContentType="application/inkml+xml"/>
  <Override PartName="/ppt/ink/ink2795.xml" ContentType="application/inkml+xml"/>
  <Override PartName="/ppt/ink/ink2796.xml" ContentType="application/inkml+xml"/>
  <Override PartName="/ppt/ink/ink2797.xml" ContentType="application/inkml+xml"/>
  <Override PartName="/ppt/ink/ink2798.xml" ContentType="application/inkml+xml"/>
  <Override PartName="/ppt/ink/ink2799.xml" ContentType="application/inkml+xml"/>
  <Override PartName="/ppt/ink/ink2800.xml" ContentType="application/inkml+xml"/>
  <Override PartName="/ppt/ink/ink2801.xml" ContentType="application/inkml+xml"/>
  <Override PartName="/ppt/ink/ink2802.xml" ContentType="application/inkml+xml"/>
  <Override PartName="/ppt/ink/ink2803.xml" ContentType="application/inkml+xml"/>
  <Override PartName="/ppt/ink/ink2804.xml" ContentType="application/inkml+xml"/>
  <Override PartName="/ppt/ink/ink2805.xml" ContentType="application/inkml+xml"/>
  <Override PartName="/ppt/ink/ink2806.xml" ContentType="application/inkml+xml"/>
  <Override PartName="/ppt/ink/ink2807.xml" ContentType="application/inkml+xml"/>
  <Override PartName="/ppt/ink/ink2808.xml" ContentType="application/inkml+xml"/>
  <Override PartName="/ppt/ink/ink2809.xml" ContentType="application/inkml+xml"/>
  <Override PartName="/ppt/ink/ink2810.xml" ContentType="application/inkml+xml"/>
  <Override PartName="/ppt/ink/ink2811.xml" ContentType="application/inkml+xml"/>
  <Override PartName="/ppt/ink/ink2812.xml" ContentType="application/inkml+xml"/>
  <Override PartName="/ppt/ink/ink2813.xml" ContentType="application/inkml+xml"/>
  <Override PartName="/ppt/ink/ink2814.xml" ContentType="application/inkml+xml"/>
  <Override PartName="/ppt/ink/ink2815.xml" ContentType="application/inkml+xml"/>
  <Override PartName="/ppt/ink/ink2816.xml" ContentType="application/inkml+xml"/>
  <Override PartName="/ppt/ink/ink2817.xml" ContentType="application/inkml+xml"/>
  <Override PartName="/ppt/ink/ink2818.xml" ContentType="application/inkml+xml"/>
  <Override PartName="/ppt/ink/ink2819.xml" ContentType="application/inkml+xml"/>
  <Override PartName="/ppt/ink/ink2820.xml" ContentType="application/inkml+xml"/>
  <Override PartName="/ppt/ink/ink2821.xml" ContentType="application/inkml+xml"/>
  <Override PartName="/ppt/ink/ink2822.xml" ContentType="application/inkml+xml"/>
  <Override PartName="/ppt/ink/ink2823.xml" ContentType="application/inkml+xml"/>
  <Override PartName="/ppt/ink/ink2824.xml" ContentType="application/inkml+xml"/>
  <Override PartName="/ppt/ink/ink2825.xml" ContentType="application/inkml+xml"/>
  <Override PartName="/ppt/ink/ink2826.xml" ContentType="application/inkml+xml"/>
  <Override PartName="/ppt/ink/ink2827.xml" ContentType="application/inkml+xml"/>
  <Override PartName="/ppt/ink/ink2828.xml" ContentType="application/inkml+xml"/>
  <Override PartName="/ppt/ink/ink2829.xml" ContentType="application/inkml+xml"/>
  <Override PartName="/ppt/ink/ink2830.xml" ContentType="application/inkml+xml"/>
  <Override PartName="/ppt/ink/ink2831.xml" ContentType="application/inkml+xml"/>
  <Override PartName="/ppt/ink/ink2832.xml" ContentType="application/inkml+xml"/>
  <Override PartName="/ppt/ink/ink2833.xml" ContentType="application/inkml+xml"/>
  <Override PartName="/ppt/ink/ink2834.xml" ContentType="application/inkml+xml"/>
  <Override PartName="/ppt/ink/ink2835.xml" ContentType="application/inkml+xml"/>
  <Override PartName="/ppt/ink/ink2836.xml" ContentType="application/inkml+xml"/>
  <Override PartName="/ppt/ink/ink2837.xml" ContentType="application/inkml+xml"/>
  <Override PartName="/ppt/ink/ink2838.xml" ContentType="application/inkml+xml"/>
  <Override PartName="/ppt/ink/ink2839.xml" ContentType="application/inkml+xml"/>
  <Override PartName="/ppt/ink/ink2840.xml" ContentType="application/inkml+xml"/>
  <Override PartName="/ppt/ink/ink2841.xml" ContentType="application/inkml+xml"/>
  <Override PartName="/ppt/ink/ink2842.xml" ContentType="application/inkml+xml"/>
  <Override PartName="/ppt/ink/ink2843.xml" ContentType="application/inkml+xml"/>
  <Override PartName="/ppt/ink/ink2844.xml" ContentType="application/inkml+xml"/>
  <Override PartName="/ppt/ink/ink2845.xml" ContentType="application/inkml+xml"/>
  <Override PartName="/ppt/ink/ink2846.xml" ContentType="application/inkml+xml"/>
  <Override PartName="/ppt/ink/ink2847.xml" ContentType="application/inkml+xml"/>
  <Override PartName="/ppt/ink/ink2848.xml" ContentType="application/inkml+xml"/>
  <Override PartName="/ppt/ink/ink2849.xml" ContentType="application/inkml+xml"/>
  <Override PartName="/ppt/ink/ink2850.xml" ContentType="application/inkml+xml"/>
  <Override PartName="/ppt/ink/ink2851.xml" ContentType="application/inkml+xml"/>
  <Override PartName="/ppt/ink/ink2852.xml" ContentType="application/inkml+xml"/>
  <Override PartName="/ppt/ink/ink2853.xml" ContentType="application/inkml+xml"/>
  <Override PartName="/ppt/ink/ink2854.xml" ContentType="application/inkml+xml"/>
  <Override PartName="/ppt/ink/ink2855.xml" ContentType="application/inkml+xml"/>
  <Override PartName="/ppt/ink/ink2856.xml" ContentType="application/inkml+xml"/>
  <Override PartName="/ppt/ink/ink2857.xml" ContentType="application/inkml+xml"/>
  <Override PartName="/ppt/ink/ink2858.xml" ContentType="application/inkml+xml"/>
  <Override PartName="/ppt/ink/ink2859.xml" ContentType="application/inkml+xml"/>
  <Override PartName="/ppt/ink/ink2860.xml" ContentType="application/inkml+xml"/>
  <Override PartName="/ppt/ink/ink2861.xml" ContentType="application/inkml+xml"/>
  <Override PartName="/ppt/ink/ink2862.xml" ContentType="application/inkml+xml"/>
  <Override PartName="/ppt/ink/ink2863.xml" ContentType="application/inkml+xml"/>
  <Override PartName="/ppt/ink/ink2864.xml" ContentType="application/inkml+xml"/>
  <Override PartName="/ppt/ink/ink2865.xml" ContentType="application/inkml+xml"/>
  <Override PartName="/ppt/ink/ink2866.xml" ContentType="application/inkml+xml"/>
  <Override PartName="/ppt/ink/ink2867.xml" ContentType="application/inkml+xml"/>
  <Override PartName="/ppt/ink/ink2868.xml" ContentType="application/inkml+xml"/>
  <Override PartName="/ppt/ink/ink2869.xml" ContentType="application/inkml+xml"/>
  <Override PartName="/ppt/ink/ink2870.xml" ContentType="application/inkml+xml"/>
  <Override PartName="/ppt/ink/ink2871.xml" ContentType="application/inkml+xml"/>
  <Override PartName="/ppt/ink/ink2872.xml" ContentType="application/inkml+xml"/>
  <Override PartName="/ppt/ink/ink2873.xml" ContentType="application/inkml+xml"/>
  <Override PartName="/ppt/ink/ink2874.xml" ContentType="application/inkml+xml"/>
  <Override PartName="/ppt/ink/ink2875.xml" ContentType="application/inkml+xml"/>
  <Override PartName="/ppt/ink/ink2876.xml" ContentType="application/inkml+xml"/>
  <Override PartName="/ppt/ink/ink2877.xml" ContentType="application/inkml+xml"/>
  <Override PartName="/ppt/ink/ink2878.xml" ContentType="application/inkml+xml"/>
  <Override PartName="/ppt/ink/ink2879.xml" ContentType="application/inkml+xml"/>
  <Override PartName="/ppt/ink/ink2880.xml" ContentType="application/inkml+xml"/>
  <Override PartName="/ppt/ink/ink2881.xml" ContentType="application/inkml+xml"/>
  <Override PartName="/ppt/ink/ink2882.xml" ContentType="application/inkml+xml"/>
  <Override PartName="/ppt/ink/ink2883.xml" ContentType="application/inkml+xml"/>
  <Override PartName="/ppt/ink/ink2884.xml" ContentType="application/inkml+xml"/>
  <Override PartName="/ppt/ink/ink2885.xml" ContentType="application/inkml+xml"/>
  <Override PartName="/ppt/ink/ink2886.xml" ContentType="application/inkml+xml"/>
  <Override PartName="/ppt/ink/ink2887.xml" ContentType="application/inkml+xml"/>
  <Override PartName="/ppt/ink/ink2888.xml" ContentType="application/inkml+xml"/>
  <Override PartName="/ppt/ink/ink2889.xml" ContentType="application/inkml+xml"/>
  <Override PartName="/ppt/ink/ink2890.xml" ContentType="application/inkml+xml"/>
  <Override PartName="/ppt/ink/ink2891.xml" ContentType="application/inkml+xml"/>
  <Override PartName="/ppt/ink/ink2892.xml" ContentType="application/inkml+xml"/>
  <Override PartName="/ppt/ink/ink2893.xml" ContentType="application/inkml+xml"/>
  <Override PartName="/ppt/ink/ink2894.xml" ContentType="application/inkml+xml"/>
  <Override PartName="/ppt/ink/ink2895.xml" ContentType="application/inkml+xml"/>
  <Override PartName="/ppt/ink/ink2896.xml" ContentType="application/inkml+xml"/>
  <Override PartName="/ppt/ink/ink2897.xml" ContentType="application/inkml+xml"/>
  <Override PartName="/ppt/ink/ink2898.xml" ContentType="application/inkml+xml"/>
  <Override PartName="/ppt/ink/ink2899.xml" ContentType="application/inkml+xml"/>
  <Override PartName="/ppt/ink/ink2900.xml" ContentType="application/inkml+xml"/>
  <Override PartName="/ppt/ink/ink2901.xml" ContentType="application/inkml+xml"/>
  <Override PartName="/ppt/ink/ink2902.xml" ContentType="application/inkml+xml"/>
  <Override PartName="/ppt/ink/ink2903.xml" ContentType="application/inkml+xml"/>
  <Override PartName="/ppt/ink/ink2904.xml" ContentType="application/inkml+xml"/>
  <Override PartName="/ppt/ink/ink2905.xml" ContentType="application/inkml+xml"/>
  <Override PartName="/ppt/ink/ink2906.xml" ContentType="application/inkml+xml"/>
  <Override PartName="/ppt/ink/ink2907.xml" ContentType="application/inkml+xml"/>
  <Override PartName="/ppt/ink/ink2908.xml" ContentType="application/inkml+xml"/>
  <Override PartName="/ppt/ink/ink2909.xml" ContentType="application/inkml+xml"/>
  <Override PartName="/ppt/ink/ink2910.xml" ContentType="application/inkml+xml"/>
  <Override PartName="/ppt/ink/ink2911.xml" ContentType="application/inkml+xml"/>
  <Override PartName="/ppt/ink/ink2912.xml" ContentType="application/inkml+xml"/>
  <Override PartName="/ppt/ink/ink2913.xml" ContentType="application/inkml+xml"/>
  <Override PartName="/ppt/ink/ink2914.xml" ContentType="application/inkml+xml"/>
  <Override PartName="/ppt/ink/ink2915.xml" ContentType="application/inkml+xml"/>
  <Override PartName="/ppt/ink/ink2916.xml" ContentType="application/inkml+xml"/>
  <Override PartName="/ppt/ink/ink2917.xml" ContentType="application/inkml+xml"/>
  <Override PartName="/ppt/ink/ink2918.xml" ContentType="application/inkml+xml"/>
  <Override PartName="/ppt/ink/ink2919.xml" ContentType="application/inkml+xml"/>
  <Override PartName="/ppt/ink/ink2920.xml" ContentType="application/inkml+xml"/>
  <Override PartName="/ppt/ink/ink2921.xml" ContentType="application/inkml+xml"/>
  <Override PartName="/ppt/ink/ink2922.xml" ContentType="application/inkml+xml"/>
  <Override PartName="/ppt/ink/ink2923.xml" ContentType="application/inkml+xml"/>
  <Override PartName="/ppt/ink/ink2924.xml" ContentType="application/inkml+xml"/>
  <Override PartName="/ppt/ink/ink2925.xml" ContentType="application/inkml+xml"/>
  <Override PartName="/ppt/ink/ink2926.xml" ContentType="application/inkml+xml"/>
  <Override PartName="/ppt/ink/ink2927.xml" ContentType="application/inkml+xml"/>
  <Override PartName="/ppt/ink/ink2928.xml" ContentType="application/inkml+xml"/>
  <Override PartName="/ppt/ink/ink2929.xml" ContentType="application/inkml+xml"/>
  <Override PartName="/ppt/ink/ink2930.xml" ContentType="application/inkml+xml"/>
  <Override PartName="/ppt/ink/ink2931.xml" ContentType="application/inkml+xml"/>
  <Override PartName="/ppt/ink/ink2932.xml" ContentType="application/inkml+xml"/>
  <Override PartName="/ppt/ink/ink2933.xml" ContentType="application/inkml+xml"/>
  <Override PartName="/ppt/ink/ink2934.xml" ContentType="application/inkml+xml"/>
  <Override PartName="/ppt/ink/ink2935.xml" ContentType="application/inkml+xml"/>
  <Override PartName="/ppt/ink/ink2936.xml" ContentType="application/inkml+xml"/>
  <Override PartName="/ppt/ink/ink2937.xml" ContentType="application/inkml+xml"/>
  <Override PartName="/ppt/ink/ink2938.xml" ContentType="application/inkml+xml"/>
  <Override PartName="/ppt/ink/ink2939.xml" ContentType="application/inkml+xml"/>
  <Override PartName="/ppt/ink/ink2940.xml" ContentType="application/inkml+xml"/>
  <Override PartName="/ppt/ink/ink2941.xml" ContentType="application/inkml+xml"/>
  <Override PartName="/ppt/ink/ink2942.xml" ContentType="application/inkml+xml"/>
  <Override PartName="/ppt/ink/ink2943.xml" ContentType="application/inkml+xml"/>
  <Override PartName="/ppt/ink/ink2944.xml" ContentType="application/inkml+xml"/>
  <Override PartName="/ppt/ink/ink2945.xml" ContentType="application/inkml+xml"/>
  <Override PartName="/ppt/ink/ink2946.xml" ContentType="application/inkml+xml"/>
  <Override PartName="/ppt/ink/ink2947.xml" ContentType="application/inkml+xml"/>
  <Override PartName="/ppt/ink/ink2948.xml" ContentType="application/inkml+xml"/>
  <Override PartName="/ppt/ink/ink2949.xml" ContentType="application/inkml+xml"/>
  <Override PartName="/ppt/ink/ink2950.xml" ContentType="application/inkml+xml"/>
  <Override PartName="/ppt/ink/ink2951.xml" ContentType="application/inkml+xml"/>
  <Override PartName="/ppt/ink/ink2952.xml" ContentType="application/inkml+xml"/>
  <Override PartName="/ppt/ink/ink2953.xml" ContentType="application/inkml+xml"/>
  <Override PartName="/ppt/ink/ink2954.xml" ContentType="application/inkml+xml"/>
  <Override PartName="/ppt/ink/ink2955.xml" ContentType="application/inkml+xml"/>
  <Override PartName="/ppt/ink/ink2956.xml" ContentType="application/inkml+xml"/>
  <Override PartName="/ppt/ink/ink2957.xml" ContentType="application/inkml+xml"/>
  <Override PartName="/ppt/ink/ink2958.xml" ContentType="application/inkml+xml"/>
  <Override PartName="/ppt/ink/ink2959.xml" ContentType="application/inkml+xml"/>
  <Override PartName="/ppt/ink/ink2960.xml" ContentType="application/inkml+xml"/>
  <Override PartName="/ppt/ink/ink2961.xml" ContentType="application/inkml+xml"/>
  <Override PartName="/ppt/ink/ink2962.xml" ContentType="application/inkml+xml"/>
  <Override PartName="/ppt/ink/ink296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57" r:id="rId2"/>
    <p:sldId id="258" r:id="rId3"/>
    <p:sldId id="259" r:id="rId4"/>
    <p:sldId id="275" r:id="rId5"/>
    <p:sldId id="260" r:id="rId6"/>
    <p:sldId id="276" r:id="rId7"/>
    <p:sldId id="281" r:id="rId8"/>
    <p:sldId id="278" r:id="rId9"/>
    <p:sldId id="280" r:id="rId10"/>
    <p:sldId id="274" r:id="rId11"/>
    <p:sldId id="285" r:id="rId12"/>
    <p:sldId id="286" r:id="rId13"/>
    <p:sldId id="277" r:id="rId14"/>
    <p:sldId id="282" r:id="rId15"/>
    <p:sldId id="283" r:id="rId16"/>
    <p:sldId id="284" r:id="rId17"/>
    <p:sldId id="262" r:id="rId18"/>
    <p:sldId id="263" r:id="rId19"/>
    <p:sldId id="264" r:id="rId20"/>
    <p:sldId id="265" r:id="rId21"/>
    <p:sldId id="266" r:id="rId22"/>
    <p:sldId id="267" r:id="rId23"/>
    <p:sldId id="268" r:id="rId24"/>
    <p:sldId id="269" r:id="rId25"/>
    <p:sldId id="270" r:id="rId26"/>
    <p:sldId id="271" r:id="rId27"/>
    <p:sldId id="272" r:id="rId28"/>
    <p:sldId id="273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74" autoAdjust="0"/>
    <p:restoredTop sz="94660" autoAdjust="0"/>
  </p:normalViewPr>
  <p:slideViewPr>
    <p:cSldViewPr snapToGrid="0">
      <p:cViewPr>
        <p:scale>
          <a:sx n="69" d="100"/>
          <a:sy n="69" d="100"/>
        </p:scale>
        <p:origin x="1128" y="19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0" d="100"/>
          <a:sy n="60" d="100"/>
        </p:scale>
        <p:origin x="3187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29:06.20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20 0 128 0 0,'0'0'14536'0'0,"-2"20"-14337"0"0,-5 61-10 0 0,5-61 11 0 0,0-7 11 0 0,-3 42 2 0 0,3-42 35 0 0,3 1-12 0 0,4 43-10 0 0,-4-43-7 0 0,-1-1-6 0 0,3 68 705 0 0,4 4 0 0 0,-3-40-709 0 0,-3-34 376 0 0,1 0-391 0 0,2 0-533 0 0,2 10 688 0 0,-5-11-4633 0 0,0 1-4080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29:19.17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196 69 4 0 0,'0'0'8735'0'0,"-21"1"-8587"0"0,-89 5 2311 0 0,108 9-2403 0 0,-4 45 19 0 0,5-44 2015 0 0,15-44-2098 0 0,40-83-15 0 0,-41 83-10 0 0,-29 55-63 0 0,-48 80 137 0 0,48-81 188 0 0,9-20-150 0 0,-20 18 15 0 0,21-18 973 0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36:42.091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48 754 616 0 0,'0'0'6312'0'0,"2"5"-6014"0"0,5 16-17 0 0,-5-16 247 0 0,-1-2-296 0 0,-5 26 739 0 0,3-26-771 0 0,1 1-60 0 0,-1 0 0 0 0,1 0 0 0 0,-1 0 0 0 0,1 0 0 0 0,-1 0 0 0 0,0-1 0 0 0,-3 6 0 0 0,4-7-184 0 0,-15 34 691 0 0,10-25-464 0 0,0-1 0 0 0,1 1 0 0 0,-2 12 0 0 0,-6 18 1187 0 0,36-67-1272 0 0,27-42 0 0 0,9-10-35 0 0,-11 17-67 0 0,-2-2 1 0 0,66-118-1 0 0,-93 141-8 0 0,-7 14 11 0 0,0 2-1 0 0,23-32 1 0 0,-32 48-2 0 0,1-13-11 0 0,-4 19-1 0 0,-6 0-11 0 0,2 0 20 0 0,-16-5-55 0 0,14 11 24 0 0,-2 1 13 0 0,0 0 0 0 0,0 1 0 0 0,1 0 0 0 0,0 0 0 0 0,0 1 0 0 0,-9 11 0 0 0,13-15 12 0 0,0 0 1 0 0,0 1-1 0 0,1-1 0 0 0,-1 0 0 0 0,1 0 0 0 0,-1 1 1 0 0,1-1-1 0 0,0 0 0 0 0,1 1 0 0 0,-1 0 0 0 0,0-1 1 0 0,1 1-1 0 0,0-1 0 0 0,0 1 0 0 0,0-1 1 0 0,0 1-1 0 0,1 0 0 0 0,0 4 0 0 0,2 0-23 0 0,0-1 0 0 0,1 0 0 0 0,0 1 0 0 0,0-1 0 0 0,0-1 0 0 0,1 1 0 0 0,5 6-1 0 0,22 6-66 0 0,-24-12 84 0 0,-3-5 8 0 0,-1 1 0 0 0,0 1 0 0 0,0-1 1 0 0,0 1-1 0 0,0-1 0 0 0,-1 1 0 0 0,1 0 1 0 0,-1 0-1 0 0,0 1 0 0 0,0-1 0 0 0,0 1 1 0 0,-1 0-1 0 0,4 8 0 0 0,-3 6-9 0 0,0 1 22 0 0,-1 0-1 0 0,0 0 1 0 0,-1 29-1 0 0,-1-44 7 0 0,0 0-1 0 0,1 1 0 0 0,-1-1 0 0 0,1 1 0 0 0,1-1 0 0 0,-1 0 0 0 0,1 1 0 0 0,0-1 0 0 0,5 9 0 0 0,-5-10 14 0 0,-1-1-12 0 0,-1-3-9 0 0,0 1 0 0 0,0-1 0 0 0,0 1 0 0 0,1-1 0 0 0,-1 0 0 0 0,0 1 1 0 0,0-1-1 0 0,0 1 0 0 0,1-1 0 0 0,-1 0 0 0 0,0 1 0 0 0,0-1 0 0 0,1 1 0 0 0,-1-1 0 0 0,0 0 0 0 0,1 1 0 0 0,-1-1 0 0 0,1 0 0 0 0,-1 0 0 0 0,0 1 0 0 0,1-1 0 0 0,-1 0 0 0 0,1 0 0 0 0,-1 0 0 0 0,0 1 1 0 0,1-1-1 0 0,-1 0 0 0 0,1 0 0 0 0,-1 0 0 0 0,1 0 0 0 0,-1 0 0 0 0,1 0 0 0 0,-1 0 0 0 0,1 0 0 0 0,-1 0 0 0 0,1 0 0 0 0,-1 0 0 0 0,1 0 0 0 0,-1 0 0 0 0,1-1 0 0 0,25-5 24 0 0,86-41 66 0 0,-110 46-74 0 0,1 0 9 0 0,24-5 815 0 0,-30 30-788 0 0,2-18 721 0 0,5-12-738 0 0,89-134-178 0 0,-60 92 73 0 0,-22 33 21 0 0,-1 0 1 0 0,-1-1-1 0 0,0 0 1 0 0,11-26-1 0 0,-9 7-1 0 0,-1 0 1 0 0,5-38-1 0 0,-17 54 27 0 0,1 16 19 0 0,0-1-9 0 0,1 0 1 0 0,0-13 6 0 0,0 13 25 0 0,1 3-22 0 0,-1 1 1 0 0,0-1 0 0 0,0 0-1 0 0,1 1 1 0 0,-1-1 0 0 0,0 1-1 0 0,0-1 1 0 0,0 0 0 0 0,0 1-1 0 0,0-1 1 0 0,0 0 0 0 0,0 1 0 0 0,0-1-1 0 0,0 0 1 0 0,0 1 0 0 0,0-1-1 0 0,-1 0 1 0 0,1 1 0 0 0,0-1-1 0 0,0 0 1 0 0,-1 1 0 0 0,1-1-1 0 0,0 0-4 0 0,0 1 1 0 0,0-1-1 0 0,0 1 0 0 0,0 0 0 0 0,0-1 0 0 0,0 1 0 0 0,-1 0 0 0 0,1-1 0 0 0,0 1 0 0 0,0-1 1 0 0,0 1-1 0 0,0 0 0 0 0,0-1 0 0 0,-1 1 0 0 0,1 0 0 0 0,0-1 0 0 0,0 1 0 0 0,0 0 1 0 0,-1 0-1 0 0,1-1 0 0 0,0 1 0 0 0,-1 0 0 0 0,1 0 0 0 0,0-1 0 0 0,0 1 0 0 0,-1 0 0 0 0,1 0 1 0 0,0 0-1 0 0,-1-1 0 0 0,1 1 0 0 0,-1 0 0 0 0,1 0 0 0 0,0 0 0 0 0,-1 0 0 0 0,1 0 0 0 0,0 0 1 0 0,-1 0-1 0 0,1 0 0 0 0,-1 0 0 0 0,1 0 0 0 0,0 0 0 0 0,-1 0 0 0 0,-18 19-4 0 0,15-15 28 0 0,1 0 0 0 0,0 0 1 0 0,0 0-1 0 0,0 1 1 0 0,1-1-1 0 0,-4 8 0 0 0,1-2 17 0 0,4-7-25 0 0,-15 26 130 0 0,-11 32 0 0 0,23-48-102 0 0,0 0 0 0 0,1 0 0 0 0,0 0 0 0 0,1 1-1 0 0,-1 17 1 0 0,-2 3 62 0 0,3-28-77 0 0,1 1 0 0 0,0-1 0 0 0,0 0 0 0 0,0 13-1 0 0,3 21 83 0 0,-1-17-24 0 0,7 44 1 0 0,-8-64-75 0 0,0 0 0 0 0,1-1 1 0 0,-1 1-1 0 0,1 0 0 0 0,0 0 1 0 0,0 0-1 0 0,0-1 0 0 0,0 1 1 0 0,1 0-1 0 0,-1-1 0 0 0,1 1 1 0 0,-1-1-1 0 0,1 0 0 0 0,0 1 1 0 0,0-1-1 0 0,0 0 0 0 0,0 0 1 0 0,1 0-1 0 0,-1 0 0 0 0,0-1 1 0 0,1 1-1 0 0,-1-1 0 0 0,1 1 1 0 0,-1-1-1 0 0,1 0 0 0 0,0 0 1 0 0,0 0-1 0 0,0 0 0 0 0,-1 0 1 0 0,7 0-1 0 0,-6-2-6 0 0,1 1 1 0 0,-1 0-1 0 0,1-1 0 0 0,-1 0 1 0 0,1 0-1 0 0,-1 0 0 0 0,0 0 1 0 0,1-1-1 0 0,-1 1 0 0 0,0-1 1 0 0,6-3-1 0 0,0-1-5 0 0,18-10-58 0 0,0-1 0 0 0,-2-1 0 0 0,0-2 1 0 0,43-43-1 0 0,-53 49 29 0 0,26-25-123 0 0,-2-2 0 0 0,-2-2 1 0 0,-2-1-1 0 0,-1-2 0 0 0,-3-1 0 0 0,45-91 0 0 0,-68 117 99 0 0,0-1 0 0 0,4-22 0 0 0,10-29-31 0 0,-19 68 87 0 0,1-27-22 0 0,-4 11 38 0 0,0 22-15 0 0,0-1 0 0 0,0 0 0 0 0,-1 0 1 0 0,1 0-1 0 0,0 0 0 0 0,0 0 0 0 0,0 0 1 0 0,0 0-1 0 0,0 0 0 0 0,0 0 0 0 0,0 0 1 0 0,0 0-1 0 0,0 0 0 0 0,0 0 0 0 0,0 0 0 0 0,0 0 1 0 0,0 0-1 0 0,-1 0 0 0 0,1 0 0 0 0,0 0 1 0 0,0 0-1 0 0,0 0 0 0 0,0 0 0 0 0,0 0 1 0 0,0 0-1 0 0,0 0 0 0 0,0 0 0 0 0,0 0 1 0 0,0 0-1 0 0,0 0 0 0 0,0 0 0 0 0,-1 0 1 0 0,1 0-1 0 0,0 0 0 0 0,0 0 0 0 0,0 0 0 0 0,0 0 1 0 0,0 0-1 0 0,0 0 0 0 0,0-1 0 0 0,0 1 1 0 0,0 0-1 0 0,0 0 0 0 0,0 0 0 0 0,0 0 1 0 0,0 0-1 0 0,0 0 0 0 0,0 0 0 0 0,0 0 1 0 0,0 0-1 0 0,0 0 0 0 0,0 0 0 0 0,0 0 1 0 0,0 0-1 0 0,0-1 0 0 0,0 1 0 0 0,0 0 1 0 0,0 0-1 0 0,0 0 0 0 0,0 0 0 0 0,0 0 0 0 0,0 0 1 0 0,-10 26 31 0 0,4-9-10 0 0,-6 17 126 0 0,0 2 0 0 0,-6 38 1 0 0,17-68-129 0 0,-7 28 145 0 0,3 0-1 0 0,0 0 1 0 0,3 1-1 0 0,0-1 0 0 0,3 1 1 0 0,0-1-1 0 0,3 1 1 0 0,1-1-1 0 0,1 0 1 0 0,17 53-1 0 0,-21-82-131 0 0,1 0 0 0 0,0 0 1 0 0,0 0-1 0 0,0-1 0 0 0,0 1 0 0 0,1-1 0 0 0,0 1 1 0 0,4 3-1 0 0,-5-6-19 0 0,-1 0-2 0 0,0-1-1 0 0,1 1 0 0 0,-1-1 0 0 0,1 0 0 0 0,-1 0 1 0 0,1 0-1 0 0,-1 0 0 0 0,1-1 0 0 0,0 1 1 0 0,-1-1-1 0 0,1 1 0 0 0,0-1 0 0 0,0 0 0 0 0,-1 0 1 0 0,4 0-1 0 0,31-5 47 0 0,-36 5-61 0 0,9-3 9 0 0,0 0 1 0 0,-1-1-1 0 0,1 0 0 0 0,-1-1 1 0 0,0 0-1 0 0,0-1 0 0 0,-1 1 0 0 0,1-2 1 0 0,-1 1-1 0 0,13-15 0 0 0,-2 4-16 0 0,5-3-9 0 0,0-2 0 0 0,-2-1 1 0 0,0 0-1 0 0,-2-2 0 0 0,-1 0 1 0 0,0-2-1 0 0,22-43 0 0 0,-33 48-111 0 0,-13 24 54 0 0,-14 26 63 0 0,14-18 28 0 0,1 0 0 0 0,0 0 0 0 0,0 1-1 0 0,1 0 1 0 0,-2 16 0 0 0,-2 3 31 0 0,0-2 49 0 0,2 0 0 0 0,-4 57-1 0 0,11-24 204 0 0,-3-58-171 0 0,2 6-48 0 0,-1-9-76 0 0,0 0-1 0 0,0 0 0 0 0,1 0 0 0 0,-1 1 1 0 0,0-1-1 0 0,0 0 0 0 0,0 0 0 0 0,0 0 1 0 0,0 0-1 0 0,0 1 0 0 0,0-1 0 0 0,0 0 1 0 0,0 0-1 0 0,0 0 0 0 0,1 0 1 0 0,-1 0-1 0 0,0 0 0 0 0,0 1 0 0 0,0-1 1 0 0,0 0-1 0 0,0 0 0 0 0,1 0 0 0 0,-1 0 1 0 0,0 0-1 0 0,0 0 0 0 0,0 0 0 0 0,0 0 1 0 0,0 0-1 0 0,1 0 0 0 0,-1 0 0 0 0,0 0 1 0 0,0 1-1 0 0,0-1 0 0 0,1 0 0 0 0,-1 0 1 0 0,0-1-1 0 0,0 1 0 0 0,0 0 1 0 0,0 0-1 0 0,1 0 0 0 0,-1 0 0 0 0,0 0 1 0 0,0 0-1 0 0,0 0 0 0 0,0 0 0 0 0,1 0 1 0 0,-1 0-1 0 0,0 0 0 0 0,0 0 0 0 0,0 0 1 0 0,0-1-1 0 0,0 1 0 0 0,1 0 0 0 0,-1 0 1 0 0,0 0-1 0 0,0 0 0 0 0,0 0 1 0 0,0-1-1 0 0,0 1 0 0 0,0 0 0 0 0,0 0 1 0 0,0 0-1 0 0,0 0 0 0 0,0-1 0 0 0,0 1 1 0 0,1 0-1 0 0,41-50 59 0 0,56-69 43 0 0,-49 57-85 0 0,-29 39-37 0 0,25-39-1 0 0,-44 60-1 0 0,1 37-78 0 0,-1-24 98 0 0,0 0 0 0 0,-1 0 0 0 0,-1 0 0 0 0,-1 14 0 0 0,-4 18 154 0 0,2 1 0 0 0,3 49 0 0 0,1-88-125 0 0,0 0 1 0 0,0 0 0 0 0,1 0 0 0 0,0 0-1 0 0,0 0 1 0 0,0 0 0 0 0,1 0 0 0 0,0 0-1 0 0,0 0 1 0 0,0 0 0 0 0,0-1 0 0 0,1 1 0 0 0,4 5-1 0 0,-5-8 73 0 0,4 1-17 0 0,-6-2-79 0 0,1-1 0 0 0,-1 0 0 0 0,0 1 0 0 0,1-1 0 0 0,-1 0-1 0 0,0 1 1 0 0,1-1 0 0 0,-1 0 0 0 0,1 0 0 0 0,-1 0 0 0 0,1 1-1 0 0,-1-1 1 0 0,0 0 0 0 0,1 0 0 0 0,-1 0 0 0 0,1 0-1 0 0,-1 0 1 0 0,1 0 0 0 0,-1 0 0 0 0,1 0 0 0 0,-1 0 0 0 0,1 0-1 0 0,-1 0 1 0 0,1 0 0 0 0,-1 0 0 0 0,0-1 0 0 0,1 1 0 0 0,-1 0-1 0 0,1 0 1 0 0,-1 0 0 0 0,1-1 0 0 0,-1 1 0 0 0,17-7 2 0 0,-2-1 1 0 0,1 0 0 0 0,-1-1 0 0 0,0 0-1 0 0,-1-2 1 0 0,0 1 0 0 0,-1-2 0 0 0,18-18-1 0 0,-7 4-66 0 0,-2-1 1 0 0,0-1-1 0 0,24-43 0 0 0,-37 57 10 0 0,-2 0 1 0 0,1-1-1 0 0,-2 0 1 0 0,0 0-1 0 0,-1-1 1 0 0,6-27-1 0 0,-10 40 18 0 0,-1 0 0 0 0,0 0-1 0 0,0 1 1 0 0,0-1-1 0 0,0 0 1 0 0,-1 0 0 0 0,1 0-1 0 0,-1 0 1 0 0,1 1 0 0 0,-1-1-1 0 0,0 0 1 0 0,0 1-1 0 0,0-1 1 0 0,-1 0 0 0 0,1 1-1 0 0,-1-1 1 0 0,1 1 0 0 0,-1 0-1 0 0,0 0 1 0 0,0-1-1 0 0,0 1 1 0 0,0 0 0 0 0,0 1-1 0 0,0-1 1 0 0,-1 0 0 0 0,1 1-1 0 0,0-1 1 0 0,-1 1-1 0 0,1 0 1 0 0,-1-1 0 0 0,0 1-1 0 0,1 1 1 0 0,-5-2 0 0 0,6 2-10 0 0,-1 0 1 0 0,1 0-1 0 0,0 0 1 0 0,0 0-1 0 0,0 1 0 0 0,-1-1 1 0 0,1 0-1 0 0,0 1 1 0 0,0-1-1 0 0,0 1 1 0 0,0-1-1 0 0,0 1 1 0 0,0 0-1 0 0,0-1 1 0 0,0 1-1 0 0,0 0 1 0 0,0 0-1 0 0,0-1 1 0 0,0 1-1 0 0,1 0 1 0 0,-1 0-1 0 0,0 0 1 0 0,0 0-1 0 0,0 1 1 0 0,1-1 50 0 0,-3 2-181 0 0,4 2 19 0 0,-1 30-232 0 0,-1-32 281 0 0,3 0 14 0 0,34 45-322 0 0,-29-40 391 0 0,-1 0-1 0 0,1 0 1 0 0,-1 1 0 0 0,-1 0-1 0 0,0 0 1 0 0,0 0-1 0 0,5 14 1 0 0,-1 30 89 0 0,-7-41-11 0 0,-1 0-1 0 0,2 0 1 0 0,6 22 0 0 0,-8-32-44 0 0,0 1 0 0 0,0-1 1 0 0,0 0-1 0 0,0 0 0 0 0,0 0 1 0 0,0 0-1 0 0,1 0 0 0 0,-1 0 1 0 0,1-1-1 0 0,-1 1 1 0 0,1 0-1 0 0,0-1 0 0 0,-1 1 1 0 0,1-1-1 0 0,0 0 0 0 0,0 1 1 0 0,0-1-1 0 0,0 0 0 0 0,0 0 1 0 0,0 0-1 0 0,1-1 0 0 0,-1 1 1 0 0,0 0-1 0 0,0-1 1 0 0,0 1-1 0 0,1-1 0 0 0,-1 0 1 0 0,0 0-1 0 0,4 0 0 0 0,1-2 0 0 0,0 0 0 0 0,1-1 0 0 0,-1 0-1 0 0,0 0 1 0 0,0 0 0 0 0,-1-1-1 0 0,9-5 1 0 0,8-6 19 0 0,-6 6-25 0 0,-2-1 0 0 0,0-1 0 0 0,22-19 0 0 0,-37 29-10 0 0,1 0 0 0 0,-1 1-1 0 0,1-1 1 0 0,-1 0 0 0 0,1 1 0 0 0,-1-1 0 0 0,1 0 0 0 0,0 1 0 0 0,-1-1 0 0 0,1 1 0 0 0,0-1-1 0 0,-1 1 1 0 0,1-1 0 0 0,0 1 0 0 0,0-1 0 0 0,0 1 0 0 0,-1 0 0 0 0,1 0 0 0 0,0-1 0 0 0,0 1 0 0 0,0 0-1 0 0,0 0 1 0 0,-1 0 0 0 0,1 0 0 0 0,0 0 0 0 0,0 0 0 0 0,0 0 0 0 0,0 0 0 0 0,1 1 0 0 0,-1 0 8 0 0,0 1 1 0 0,-1-1 0 0 0,1 1 0 0 0,-1 0 0 0 0,1 0-1 0 0,-1-1 1 0 0,0 1 0 0 0,1 0 0 0 0,-1 0 0 0 0,0-1 0 0 0,0 1-1 0 0,0 0 1 0 0,-1 0 0 0 0,1-1 0 0 0,-1 4 0 0 0,-1 25 350 0 0,1 0-1 0 0,4 46 1 0 0,-2-72-274 0 0,2 16 352 0 0,1-21 350 0 0,1-9-407 0 0,10-25-329 0 0,1-2-29 0 0,-9 25-31 0 0,2-6-48 0 0,2 0 1 0 0,-1 1 0 0 0,2 0 0 0 0,1 0-1 0 0,0 2 1 0 0,28-27 0 0 0,-9 10-86 0 0,-27 27 112 0 0,1-1-1 0 0,-1 1 1 0 0,1 0 0 0 0,0 0-1 0 0,0 0 1 0 0,0 1 0 0 0,0 0-1 0 0,1 0 1 0 0,0 0-1 0 0,7-2 1 0 0,30-8-139 0 0,-41 13 133 0 0,1 4 7 0 0,-1 1 35 0 0,1-1-1 0 0,-1 1 1 0 0,0 0-1 0 0,0 0 1 0 0,-1 0 0 0 0,1 0-1 0 0,-1 0 1 0 0,0 0-1 0 0,0 1 1 0 0,0-1-1 0 0,-1 1 1 0 0,1 0-1 0 0,-1-1 1 0 0,0 1 0 0 0,-1 0-1 0 0,1 0 1 0 0,-1 8-1 0 0,1 15 49 0 0,-1 7 126 0 0,1 0 0 0 0,2 1-1 0 0,2-1 1 0 0,13 50 0 0 0,6-28 133 0 0,-23-54-349 0 0,4-1-342 0 0,-5-1 353 0 0,1-1 0 0 0,-1 0 0 0 0,0 1 0 0 0,1-1 0 0 0,-1 0 0 0 0,0 0 0 0 0,1 1 0 0 0,-1-1 0 0 0,1 0 0 0 0,-1 0 0 0 0,0 0 0 0 0,1 0 0 0 0,-1 1 0 0 0,1-1 1 0 0,-1 0-1 0 0,1 0 0 0 0,-1 0 0 0 0,1 0 0 0 0,-1 0 0 0 0,0 0 0 0 0,1 0 0 0 0,-1 0 0 0 0,1 0 0 0 0,-1-1 0 0 0,1 1 0 0 0,-1 0 0 0 0,1 0 0 0 0,-1 0 0 0 0,0 0 0 0 0,1-1 0 0 0,-1 1 0 0 0,0 0 0 0 0,1 0 0 0 0,-1-1 0 0 0,1 1 0 0 0,-1 0 0 0 0,0 0 0 0 0,1-1 0 0 0,14-12-749 0 0,0 0 0 0 0,-1 0-1 0 0,16-21 1 0 0,-21 23-990 0 0,0-1-1 0 0,-1-1 0 0 0,7-13 1 0 0,-2-3-1986 0 0</inkml:trace>
</inkml:ink>
</file>

<file path=ppt/ink/ink1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20:26.96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114 183 716 0 0,'-7'-7'1864'0'0,"-15"-16"4654"0"0,18 4-4986 0 0,5 16-1241 0 0,-1-1-199 0 0,0 0-1 0 0,1 0 1 0 0,-1 0-1 0 0,1 0 1 0 0,0 0-1 0 0,1 0 1 0 0,-1 1-1 0 0,1-1 1 0 0,0 0-1 0 0,-1 1 1 0 0,1-1-1 0 0,1 1 1 0 0,2-5-1 0 0,40-37 603 0 0,-25 27-232 0 0,-18 17-444 0 0,-1 0 1 0 0,0 0-1 0 0,0 0 1 0 0,1 0-1 0 0,-1 0 1 0 0,1 0-1 0 0,-1 1 1 0 0,1-1 0 0 0,-1 0-1 0 0,1 1 1 0 0,-1-1-1 0 0,1 1 1 0 0,0 0-1 0 0,-1 0 1 0 0,1-1-1 0 0,0 1 1 0 0,-1 0-1 0 0,1 0 1 0 0,-1 0-1 0 0,1 1 1 0 0,0-1-1 0 0,-1 0 1 0 0,1 1-1 0 0,0-1 1 0 0,-1 1-1 0 0,1-1 1 0 0,-1 1-1 0 0,1 0 1 0 0,-1 0-1 0 0,0-1 1 0 0,1 1-1 0 0,-1 0 1 0 0,0 0-1 0 0,1 0 1 0 0,-1 1-1 0 0,0-1 1 0 0,0 0-1 0 0,0 0 1 0 0,1 2-1 0 0,3 3 47 0 0,0 1-1 0 0,0-1 0 0 0,-1 1 1 0 0,0 0-1 0 0,0 0 0 0 0,4 12 1 0 0,-5-9 40 0 0,0 0 0 0 0,-1-1 1 0 0,-1 1-1 0 0,0 0 0 0 0,0 0 1 0 0,-1 0-1 0 0,0 0 1 0 0,-1 0-1 0 0,0 0 0 0 0,0 0 1 0 0,-1-1-1 0 0,-1 1 0 0 0,1 0 1 0 0,-2-1-1 0 0,-7 17 0 0 0,4-11 75 0 0,-1-1-1 0 0,-1 0 0 0 0,0-1 0 0 0,-1 0 1 0 0,-1 0-1 0 0,0-1 0 0 0,0 0 0 0 0,-25 18 1 0 0,25-22-87 0 0,0 2 15 0 0,-1-2 0 0 0,0 0 0 0 0,0 0 1 0 0,-22 9-1 0 0,31-16-151 0 0,-12 1-369 0 0,14-2-28 0 0,-1 1-1 0 0,1-1 0 0 0,-1 0 0 0 0,1 0 0 0 0,-1 0 0 0 0,1 0 0 0 0,-1 0 1 0 0,1 0-1 0 0,-1 0 0 0 0,1 0 0 0 0,-1-1 0 0 0,1 1 0 0 0,-1 0 0 0 0,1-1 1 0 0,-2 0-1 0 0</inkml:trace>
</inkml:ink>
</file>

<file path=ppt/ink/ink1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20:27.54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164 4 832 0 0,'0'0'2296'0'0,"-13"-3"5412"0"0,1 34-6320 0 0,-14 56 0 0 0,10-28-509 0 0,-57 199 3004 0 0,50-137-2112 0 0,22-119-1724 0 0,1 0-995 0 0,1 6 2229 0 0,40-42-18558 0 0</inkml:trace>
</inkml:ink>
</file>

<file path=ppt/ink/ink1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20:45.841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56 10 336 0 0,'0'0'1450'0'0,"13"-6"1002"0"0,-11 5-2316 0 0,-1 1 0 0 0,0-1 0 0 0,0 1 0 0 0,0-1 0 0 0,1 1 0 0 0,-1 0 1 0 0,0 0-1 0 0,1 0 0 0 0,-1 0 0 0 0,0 0 0 0 0,0 0 0 0 0,1 0 0 0 0,-1 0 0 0 0,0 0 1 0 0,0 1-1 0 0,1-1 0 0 0,-1 0 0 0 0,1 1 0 0 0,-1 0-69 0 0,0-1 0 0 0,-1 1 0 0 0,1 0 0 0 0,-1-1 0 0 0,1 1 0 0 0,-1 0 0 0 0,1-1 0 0 0,-1 1 0 0 0,1 0 0 0 0,-1-1 0 0 0,1 1 0 0 0,-1 0 0 0 0,0 0 0 0 0,0 0 0 0 0,1-1 0 0 0,-1 1 1 0 0,0 0-1 0 0,0 0 0 0 0,0 0 0 0 0,0 0 0 0 0,0 1 0 0 0,-1 3 142 0 0,1 0 0 0 0,-2 1 1 0 0,1-1-1 0 0,0 0 0 0 0,-1 1 0 0 0,0-1 1 0 0,0 0-1 0 0,-6 9 0 0 0,-24 21 1390 0 0,20-24-855 0 0,11-10-422 0 0,1 0-255 0 0,-1-1 0 0 0,1 0 0 0 0,0 1 0 0 0,0-1 0 0 0,0 1 0 0 0,-1-1 0 0 0,1 0 0 0 0,0 1 0 0 0,0-1 0 0 0,-1 0 0 0 0,1 1 0 0 0,0-1 0 0 0,-1 0 0 0 0,1 1 0 0 0,0-1 0 0 0,-1 0 0 0 0,1 0-1 0 0,0 0 1 0 0,-1 1 0 0 0,1-1 0 0 0,-1 0 0 0 0,1 0 0 0 0,-1 0 0 0 0,1 0 0 0 0,0 0 0 0 0,-1 0 0 0 0,1 1 0 0 0,-1-1 0 0 0,1 0 0 0 0,-1 0 0 0 0,1 0 0 0 0,0-1 0 0 0,-1 1 0 0 0,1 0 0 0 0,-1 0 0 0 0,0 0 0 0 0,-12-9 719 0 0,3 1-2286 0 0</inkml:trace>
</inkml:ink>
</file>

<file path=ppt/ink/ink1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20:45.097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50 26 164 0 0,'12'-25'11335'0'0,"-12"31"-10126"0"0,-9 58-1807 0 0,4-21 1815 0 0,-18 95 244 0 0,15-99-954 0 0,1 0 1 0 0,2 1 0 0 0,0 51-1 0 0,5-84-399 0 0,0 1 88 0 0,0 1 1 0 0,1-1-1 0 0,0 0 1 0 0,0 0-1 0 0,1 0 0 0 0,0 0 1 0 0,6 16-1 0 0,-7-23-23 0 0,-1-1-156 0 0,1 1 0 0 0,0-1-1 0 0,-1 0 1 0 0,1 0 0 0 0,0 1-1 0 0,-1-1 1 0 0,1 0-1 0 0,0 0 1 0 0,0 0 0 0 0,-1 0-1 0 0,1 0 1 0 0,0 0-1 0 0,-1 0 1 0 0,1 0 0 0 0,0 0-1 0 0,0 0 1 0 0,-1 0 0 0 0,1-1-1 0 0,0 1 1 0 0,-1 0-1 0 0,1 0 1 0 0,0-1 0 0 0,0 0-1 0 0,22-6 103 0 0,-23 6-111 0 0,15-7 57 0 0,0-2-1 0 0,-1 0 0 0 0,0-1 0 0 0,-1 0 1 0 0,0-1-1 0 0,-1-1 0 0 0,17-21 0 0 0,-7 8-24 0 0,64-86 92 0 0,-14 15 7 0 0,-71 95-126 0 0,10-7-49 0 0,-11 8 30 0 0,0 1 1 0 0,1 0 0 0 0,-1 0-1 0 0,0-1 1 0 0,0 1-1 0 0,0 0 1 0 0,1 0-1 0 0,-1 0 1 0 0,0-1-1 0 0,0 1 1 0 0,1 0 0 0 0,-1 0-1 0 0,0 0 1 0 0,0 0-1 0 0,1-1 1 0 0,-1 1-1 0 0,0 0 1 0 0,1 0-1 0 0,-1 0 1 0 0,0 0-1 0 0,0 0 1 0 0,1 0 0 0 0,-1 0-1 0 0,0 0 1 0 0,1 0-1 0 0,-1 0 1 0 0,0 0-1 0 0,1 0 1 0 0,-1 0-1 0 0,0 0 1 0 0,0 0-1 0 0,1 0 1 0 0,-1 1 0 0 0,0-1-1 0 0,1 0 1 0 0,-1 0-1 0 0,0 0 1 0 0,0 0-1 0 0,0 1 1 0 0,1-1-1 0 0,-1 0 1 0 0,0 0-1 0 0,0 0 1 0 0,1 1 0 0 0,-1-1-1 0 0,0 27 50 0 0,0-1 0 0 0,-2 0 0 0 0,-10 49 0 0 0,0 7 353 0 0,11-53 274 0 0,5 52 0 0 0,-4-79 498 0 0,7-8-1063 0 0,65-70 140 0 0,-49 49-247 0 0,2 0 0 0 0,51-41 1 0 0,-4 24-240 0 0,-71 43 167 0 0,1 2-18 0 0,0-1 80 0 0,0 0 0 0 0,0 1 1 0 0,0 0-1 0 0,-1-1 0 0 0,1 1 0 0 0,0 0 1 0 0,0 0-1 0 0,-1 0 0 0 0,1 0 0 0 0,0 0 1 0 0,-1 0-1 0 0,1 0 0 0 0,-1 1 1 0 0,1-1-1 0 0,-1 1 0 0 0,0-1 0 0 0,0 1 1 0 0,0-1-1 0 0,0 1 0 0 0,0 0 0 0 0,0 0 1 0 0,0-1-1 0 0,0 1 0 0 0,0 0 1 0 0,-1 0-1 0 0,1 0 0 0 0,-1 0 0 0 0,0 0 1 0 0,1 0-1 0 0,-1 2 0 0 0,2 11-25 0 0,0 0 0 0 0,-2 31 0 0 0,0-34 5 0 0,-2 81-83 0 0,4-74 120 0 0,1-1 0 0 0,0 0 0 0 0,1 0 0 0 0,7 18 0 0 0,-10-34 1 0 0,-1-1-1 0 0,0 0 0 0 0,1 0 0 0 0,-1 0 0 0 0,1 0 0 0 0,-1 1 0 0 0,1-1 1 0 0,-1 0-1 0 0,1 0 0 0 0,0 0 0 0 0,0 0 0 0 0,-1 0 0 0 0,1 0 0 0 0,0-1 1 0 0,0 1-1 0 0,0 0 0 0 0,0 0 0 0 0,0-1 0 0 0,0 1 0 0 0,0 0 0 0 0,1-1 1 0 0,-1 1-1 0 0,0-1 0 0 0,0 1 0 0 0,0-1 0 0 0,0 0 0 0 0,1 0 0 0 0,-1 1 0 0 0,0-1 1 0 0,0 0-1 0 0,1 0 0 0 0,-1 0 0 0 0,0 0 0 0 0,0 0 0 0 0,1-1 0 0 0,-1 1 1 0 0,0 0-1 0 0,0 0 0 0 0,0-1 0 0 0,1 1 0 0 0,-1-1 0 0 0,0 1 0 0 0,0-1 1 0 0,0 0-1 0 0,0 1 0 0 0,0-1 0 0 0,2-1 0 0 0,6-5-3 0 0,1-1 1 0 0,-1 0-1 0 0,0-1 0 0 0,8-9 0 0 0,-8 7 16 0 0,31-30-73 0 0,56-79 1 0 0,-83 101 23 0 0,-1 0 1 0 0,0-1 0 0 0,-2-1-1 0 0,0 0 1 0 0,-2 0 0 0 0,0-1 0 0 0,5-24-1 0 0,16-61-132 0 0,-34 117-150 0 0,-12 29 297 0 0,-13 41 0 0 0,16-21 251 0 0,3 0 0 0 0,2 1-1 0 0,-2 119 1 0 0,11-170-161 0 0,1-1 0 0 0,1 1-1 0 0,-1 0 1 0 0,1-1 0 0 0,1 1 0 0 0,3 8-1 0 0,-5-16-79 0 0,0 0 0 0 0,-1 0-1 0 0,1 0 1 0 0,0-1 0 0 0,0 1-1 0 0,0 0 1 0 0,0 0 0 0 0,1-1-1 0 0,-1 1 1 0 0,0 0 0 0 0,0-1-1 0 0,0 1 1 0 0,0-1 0 0 0,1 0-1 0 0,-1 1 1 0 0,0-1 0 0 0,0 0-1 0 0,1 0 1 0 0,-1 0 0 0 0,0 0-1 0 0,0 0 1 0 0,1 0 0 0 0,-1 0-1 0 0,0 0 1 0 0,1 0 0 0 0,-1 0-1 0 0,2-1 1 0 0,7-2-268 0 0,0 0 0 0 0,0 0 0 0 0,0-1 0 0 0,-1 0 0 0 0,1-1 0 0 0,-1 0 1 0 0,0 0-1 0 0,16-14 0 0 0,-18 14-274 0 0,-1-1 0 0 0,1 0 0 0 0,-2-1 0 0 0,1 1 0 0 0,-1-1 0 0 0,0 0 0 0 0,5-9 0 0 0,9-22-7452 0 0,-14 16 3392 0 0</inkml:trace>
</inkml:ink>
</file>

<file path=ppt/ink/ink1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20:45.452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1 107 836 0 0,'0'0'3444'0'0,"6"1"-2733"0"0,4 2-467 0 0,0-2 1 0 0,0 1-1 0 0,0-2 0 0 0,1 1 0 0 0,-1-1 0 0 0,0-1 1 0 0,1 0-1 0 0,-1 0 0 0 0,0-1 0 0 0,13-4 0 0 0,105-38-147 0 0,-128 43-101 0 0,10-2-570 0 0,-1-2 1 0 0,0 1-1 0 0,0-1 1 0 0,-1-1-1 0 0,0 1 0 0 0,1-1 1 0 0,8-10-1 0 0,-10 7-1219 0 0</inkml:trace>
</inkml:ink>
</file>

<file path=ppt/ink/ink1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20:46.552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0 220 4 0 0,'14'-21'1183'0'0,"-1"1"1"0"0,2 1-1 0 0,1 1 0 0 0,0 0 0 0 0,33-28 1 0 0,-1 1 1260 0 0,-6 14 1727 0 0,-40 30-3074 0 0,2 3-860 0 0,1 2-144 0 0,-1-1 0 0 0,1 1 0 0 0,-1 0 0 0 0,1 1 0 0 0,-1-1 0 0 0,-1 1 0 0 0,1 0 0 0 0,-1 0 0 0 0,0 0 0 0 0,0 0 0 0 0,0 1 0 0 0,0-1-1 0 0,-1 1 1 0 0,0 0 0 0 0,-1 0 0 0 0,3 9 0 0 0,2 12 317 0 0,-2 1 0 0 0,2 36 0 0 0,-3-24 26 0 0,-3-1 0 0 0,-1 1 1 0 0,-2-1-1 0 0,-1 0 0 0 0,-3 0 0 0 0,-1-1 0 0 0,-18 55 1 0 0,18-74-209 0 0,0 1-1 0 0,-2-1 1 0 0,0-1 0 0 0,-1 1 0 0 0,-1-2 0 0 0,-23 26 0 0 0,30-37-134 0 0,0-1 1 0 0,-1 0-1 0 0,0 0 0 0 0,0 0 0 0 0,0-1 1 0 0,-1 0-1 0 0,1 0 0 0 0,-1 0 1 0 0,0-1-1 0 0,0 0 0 0 0,0-1 0 0 0,-1 1 1 0 0,1-1-1 0 0,-14 1 0 0 0,19-3-79 0 0,1 0 1 0 0,0 0-1 0 0,-1 0 0 0 0,1-1 0 0 0,-1 1 0 0 0,1 0 0 0 0,0-1 1 0 0,-1 1-1 0 0,1-1 0 0 0,0 1 0 0 0,-1-1 0 0 0,1 0 0 0 0,0 0 1 0 0,0 0-1 0 0,0 1 0 0 0,-1-1 0 0 0,1 0 0 0 0,0 0 0 0 0,0 0 1 0 0,1-1-1 0 0,-1 1 0 0 0,0 0 0 0 0,0 0 0 0 0,0 0 0 0 0,1-1 1 0 0,-1 1-1 0 0,1 0 0 0 0,-1-1 0 0 0,1 1 0 0 0,-1-1 0 0 0,1 1 1 0 0,0 0-1 0 0,0-1 0 0 0,0 1 0 0 0,0-1 0 0 0,0 1 0 0 0,0-1 1 0 0,0-1-1 0 0,0-2-6 0 0,1 0-1 0 0,-1-1 1 0 0,1 1 0 0 0,0 0 0 0 0,0 0-1 0 0,1 0 1 0 0,0 0 0 0 0,0 0 0 0 0,4-7 0 0 0,7-7-230 0 0,1 1 0 0 0,0 0 0 0 0,34-30 0 0 0,61-42-1280 0 0,-9 7-452 0 0,-55 44 389 0 0,18-17-1898 0 0,-26 16-4715 0 0,-27 27 3960 0 0</inkml:trace>
</inkml:ink>
</file>

<file path=ppt/ink/ink1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20:46.979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93 23 444 0 0,'-5'1'769'0'0,"-1"0"1"0"0,1 0-1 0 0,0-1 0 0 0,-1 0 1 0 0,1 0-1 0 0,-1 0 0 0 0,1-1 1 0 0,0 0-1 0 0,0 0 0 0 0,-13-4 6683 0 0,-3 11-6625 0 0,50-20-7066 0 0,-11 8 2355 0 0,2 3 343 0 0</inkml:trace>
</inkml:ink>
</file>

<file path=ppt/ink/ink1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20:47.370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1 3 1012 0 0,'0'0'4010'0'0,"16"6"-1029"0"0,58-10-467 0 0,20-1-484 0 0,-90 5-1919 0 0,14 3-37 0 0,-18-1-77 0 0,0 0 1 0 0,0 0-1 0 0,0 0 1 0 0,0 0-1 0 0,-1 0 1 0 0,1 0-1 0 0,0-1 1 0 0,-1 1-1 0 0,1 0 1 0 0,-1 0-1 0 0,0 0 1 0 0,0 0-1 0 0,0-1 1 0 0,0 1-1 0 0,0 0 1 0 0,0-1-1 0 0,0 1 1 0 0,0 0-1 0 0,-1-1 1 0 0,-1 3-1 0 0,-33 33 10 0 0,34-36-7 0 0,-70 73 412 0 0,56-46 60 0 0,9-13-239 0 0,6-14-85 0 0,-2 5 64 0 0,3-6-192 0 0,-1 0 0 0 0,1 0 0 0 0,0 1 0 0 0,0-1 0 0 0,-1 0 0 0 0,1 0 0 0 0,0 0 1 0 0,0 1-1 0 0,-1-1 0 0 0,1 0 0 0 0,0 0 0 0 0,0 1 0 0 0,0-1 0 0 0,-1 0 0 0 0,1 1 0 0 0,0-1 0 0 0,0 0 0 0 0,0 1 0 0 0,0-1 0 0 0,0 0 0 0 0,0 1 0 0 0,0-1 0 0 0,0 0 0 0 0,0 1 0 0 0,0-1 1 0 0,0 0-1 0 0,0 1 0 0 0,0-1 0 0 0,0 0 0 0 0,0 1 0 0 0,0-1 0 0 0,0 0 0 0 0,0 1 0 0 0,0-1 0 0 0,0 0 0 0 0,0 0 0 0 0,1 1 0 0 0,-1-1 0 0 0,0 0 0 0 0,0 1 0 0 0,5 1-7 0 0,-1 0-1 0 0,1-1 0 0 0,0 1 1 0 0,-1-1-1 0 0,1 0 0 0 0,0 0 1 0 0,0-1-1 0 0,-1 1 0 0 0,1-1 1 0 0,0 0-1 0 0,7-1 0 0 0,63-10-363 0 0,-37 4 14 0 0,2 1-702 0 0,-1-1 0 0 0,44-14 0 0 0,-15-3-4584 0 0,-30 9 2414 0 0</inkml:trace>
</inkml:ink>
</file>

<file path=ppt/ink/ink1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20:47.729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247 0 852 0 0,'-22'15'894'0'0,"1"2"0"0"0,0 0 0 0 0,1 1 0 0 0,0 0 1 0 0,2 2-1 0 0,-27 37 0 0 0,34-42-468 0 0,2 0 0 0 0,0 0 1 0 0,1 1-1 0 0,0 0 1 0 0,1 0-1 0 0,1 1 0 0 0,1 0 1 0 0,0 0-1 0 0,1 1 0 0 0,1-1 1 0 0,-1 20-1 0 0,4-31-253 0 0,0 0 0 0 0,0 0 0 0 0,0 0 0 0 0,1 0 0 0 0,0-1 1 0 0,0 1-1 0 0,1 0 0 0 0,0 0 0 0 0,0 0 0 0 0,0-1 0 0 0,0 1 0 0 0,1-1 0 0 0,4 6 0 0 0,-5-8-52 0 0,1 0 0 0 0,0 0 0 0 0,-1 0-1 0 0,1-1 1 0 0,0 1 0 0 0,0-1 0 0 0,0 0 0 0 0,1 0 0 0 0,-1 0-1 0 0,0 0 1 0 0,1-1 0 0 0,-1 1 0 0 0,1-1 0 0 0,0 0-1 0 0,-1 0 1 0 0,1 0 0 0 0,0-1 0 0 0,0 1 0 0 0,-1-1 0 0 0,1 0-1 0 0,5 0 1 0 0,8-2 93 0 0,0 0-1 0 0,0-1 1 0 0,0-1-1 0 0,0-1 1 0 0,-1 0-1 0 0,0-1 1 0 0,16-9-1 0 0,-8 4 28 0 0,-2-2-1 0 0,0-1 0 0 0,41-32 0 0 0,-57 40-182 0 0,1 0 0 0 0,-1 0 0 0 0,0 0 0 0 0,-1-1 0 0 0,1 0-1 0 0,-1 0 1 0 0,-1 0 0 0 0,1 0 0 0 0,-1-1 0 0 0,-1 0 0 0 0,1 0 0 0 0,-1 0-1 0 0,-1 0 1 0 0,4-17 0 0 0,-2 0-70 0 0,-1 3 50 0 0,-1 1 0 0 0,0-32 1 0 0,-3 46-180 0 0,1 0 0 0 0,-1 0 0 0 0,0 0 0 0 0,-1 0 0 0 0,0 1 0 0 0,0-1 0 0 0,0 1 0 0 0,-1-1 0 0 0,0 1 0 0 0,0 0 0 0 0,0 0 0 0 0,-6-7 0 0 0,6 10-189 0 0,0 0 0 0 0,0 1 0 0 0,0 0 0 0 0,0 0 0 0 0,-1 0 1 0 0,1 0-1 0 0,-1 0 0 0 0,1 1 0 0 0,-1-1 0 0 0,1 1 0 0 0,-1 0 0 0 0,-7-1 0 0 0,7 1-799 0 0,-8-1-1638 0 0,8 1-1973 0 0</inkml:trace>
</inkml:ink>
</file>

<file path=ppt/ink/ink1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20:48.106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30 125 964 0 0,'-19'9'3201'0'0,"11"-10"5250"0"0,8-2-8381 0 0,-1 1 0 0 0,0-1 0 0 0,1 0 0 0 0,-1 1 0 0 0,1-1 0 0 0,0 0 0 0 0,0 0 0 0 0,0 1 0 0 0,0-1 0 0 0,1 0 1 0 0,-1 1-1 0 0,1-1 0 0 0,-1 0 0 0 0,1 1 0 0 0,0-1 0 0 0,0 1 0 0 0,0-1 0 0 0,1 1 0 0 0,-1-1 0 0 0,0 1 0 0 0,4-4 0 0 0,-1-1-374 0 0,1-1-1 0 0,0 1 1 0 0,0 0 0 0 0,1 0-1 0 0,8-8 1 0 0,-11 12-663 0 0,1 0-1 0 0,0 0 1 0 0,0 1 0 0 0,0-1 0 0 0,0 1 0 0 0,7-3 0 0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36:42.577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92 0 100 0 0,'0'0'715'0'0,"-1"3"-35"0"0,-31 37 2447 0 0,-2-2-823 0 0,17-20-997 0 0,14-16-1004 0 0,3-2-249 0 0,0 0-1 0 0,-1 1 1 0 0,1-1-1 0 0,0 0 1 0 0,-1 0 0 0 0,1 1-1 0 0,0-1 1 0 0,0 0-1 0 0,-1 0 1 0 0,1 1 0 0 0,0-1-1 0 0,0 0 1 0 0,-1 1-1 0 0,1-1 1 0 0,0 0-1 0 0,0 1 1 0 0,0-1 0 0 0,0 0-1 0 0,-1 1 1 0 0,1-1-1 0 0,0 1 1 0 0,0-1 0 0 0,0 0-1 0 0,0 1 1 0 0,0-1-1 0 0,0 1 1 0 0,0-1-1 0 0,0 0 1 0 0,0 1 0 0 0,0-1-1 0 0,0 1 1 0 0,1-1-1 0 0,-1 0 1 0 0,0 1 0 0 0,0-1-1 0 0,0 0 1 0 0,0 1-1 0 0,1-1 1 0 0,-1 0-1 0 0,0 1 1 0 0,0-1 0 0 0,1 0-1 0 0,-1 1 1 0 0,0-1-1 0 0,1 0 1 0 0,7 4 17 0 0,0-1 0 0 0,0-1 1 0 0,0 0-1 0 0,1 0 0 0 0,-1 0 0 0 0,0-1 0 0 0,1-1 1 0 0,-1 1-1 0 0,15-2 0 0 0,87-13 377 0 0,-69 8-313 0 0,-12 1-105 0 0,0 0 1 0 0,-1-2-1 0 0,32-11 1 0 0,-51 15-409 0 0,-1-1 1 0 0,0-1-1 0 0,0 1 1 0 0,12-10-1 0 0,14-9-5225 0 0,-17 13 2828 0 0</inkml:trace>
</inkml:ink>
</file>

<file path=ppt/ink/ink1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20:48.492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200 0 380 0 0,'-19'31'2119'0'0,"2"0"1"0"0,1 1-1 0 0,-15 41 0 0 0,16-34 503 0 0,-36 63-1 0 0,44-92-2803 0 0,-1 0 0 0 0,-1 0 0 0 0,-16 16 0 0 0,24-25-1137 0 0</inkml:trace>
</inkml:ink>
</file>

<file path=ppt/ink/ink1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20:49.334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358 36 436 0 0,'0'0'2087'0'0,"-13"-11"2299"0"0,-5 6-3015 0 0,-1 1 1 0 0,1 0 0 0 0,-1 1 0 0 0,0 1 0 0 0,-34 1-1 0 0,51 1-988 0 0,-31-5 5348 0 0,31 7-5658 0 0,-1 0 1 0 0,1 1 0 0 0,0-1-1 0 0,1 1 1 0 0,-1-1-1 0 0,0 1 1 0 0,1 0 0 0 0,-2 5-1 0 0,-7 27 455 0 0,1 0 0 0 0,-5 61-1 0 0,-8 33 619 0 0,6-53-372 0 0,-7 24 164 0 0,11-52-202 0 0,1 0 0 0 0,2 1-1 0 0,-3 80 1 0 0,8-93-304 0 0,3-31-357 0 0,0 1 0 0 0,0-1 1 0 0,1 1-1 0 0,-1-1 1 0 0,1 1-1 0 0,1-1 1 0 0,-1 1-1 0 0,1 0 0 0 0,2 9 1 0 0,-2-13-153 0 0,0 1 1 0 0,0-1 0 0 0,0 1-1 0 0,1-1 1 0 0,-1 0-1 0 0,1 0 1 0 0,0 1-1 0 0,-1-1 1 0 0,1 0 0 0 0,0 0-1 0 0,0-1 1 0 0,0 1-1 0 0,0 0 1 0 0,1-1 0 0 0,-1 1-1 0 0,0-1 1 0 0,1 0-1 0 0,-1 0 1 0 0,1 0-1 0 0,-1 0 1 0 0,1 0 0 0 0,-1 0-1 0 0,1-1 1 0 0,0 1-1 0 0,-1-1 1 0 0,1 0 0 0 0,0 0-1 0 0,-1 0 1 0 0,1 0-1 0 0,3 0 1 0 0,6-2-699 0 0,0 1 0 0 0,0-2 0 0 0,0 1 0 0 0,0-2 0 0 0,14-5 0 0 0,-15 4-798 0 0,0 0 0 0 0,-1 0 0 0 0,11-7 0 0 0,-1-4-5786 0 0,-6 6 1840 0 0</inkml:trace>
</inkml:ink>
</file>

<file path=ppt/ink/ink1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20:50.067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4 132 48 0 0,'-4'3'11494'0'0,"32"-16"-10694"0"0,-1-1 1 0 0,30-21 0 0 0,-31 19 351 0 0,1 0 1 0 0,44-18 0 0 0,-69 33-985 0 0,0 0 1 0 0,-1 0 0 0 0,1 0-1 0 0,0 0 1 0 0,0 1 0 0 0,0-1-1 0 0,0 1 1 0 0,0 0 0 0 0,0-1-1 0 0,0 1 1 0 0,0 0 0 0 0,0 0-1 0 0,0 0 1 0 0,0 1 0 0 0,0-1 0 0 0,0 0-1 0 0,0 1 1 0 0,0-1 0 0 0,0 1-1 0 0,3 1 1 0 0,-3-1 288 0 0,23 27 1109 0 0,-24-22-1442 0 0,0 1 0 0 0,-1-1-1 0 0,0 1 1 0 0,0-1-1 0 0,0 1 1 0 0,-1-1-1 0 0,0 1 1 0 0,0-1-1 0 0,-4 11 1 0 0,-23 64 790 0 0,20-61-607 0 0,-27 55 609 0 0,24-52-545 0 0,0 0 0 0 0,-11 37 0 0 0,7-16 354 0 0,-25 52 0 0 0,-3 8 476 0 0,29-67-602 0 0,14-36-498 0 0,-9 10 569 0 0,9-10-683 0 0,-1-1 0 0 0,1 1 1 0 0,0-1-1 0 0,-1 0 1 0 0,1 1-1 0 0,-1-1 1 0 0,1 0-1 0 0,0 1 0 0 0,-1-1 1 0 0,1 0-1 0 0,-1 0 1 0 0,1 0-1 0 0,-1 1 1 0 0,1-1-1 0 0,-1 0 0 0 0,1 0 1 0 0,-1 0-1 0 0,1 0 1 0 0,-1 0-1 0 0,1 0 1 0 0,-1 0-1 0 0,1 0 0 0 0,-1 0 1 0 0,1 0-1 0 0,-1 0 1 0 0,1 0-1 0 0,-1 0 1 0 0,-17-14-721 0 0,15 9 321 0 0,0 1-1 0 0,0 0 0 0 0,0-1 1 0 0,1 0-1 0 0,0 1 0 0 0,0-1 0 0 0,0 0 1 0 0,0 0-1 0 0,1 0 0 0 0,0-1 1 0 0,0 1-1 0 0,0 0 0 0 0,1 0 0 0 0,-1-1 1 0 0,2-5-1 0 0,5-35-5055 0 0,6-1-3742 0 0,-7 31 4090 0 0</inkml:trace>
</inkml:ink>
</file>

<file path=ppt/ink/ink1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20:50.427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75 68 200 0 0,'0'0'3853'0'0,"-4"5"-2960"0"0,-1 2-522 0 0,3-5-185 0 0,1 0 1 0 0,-1 0-1 0 0,0 0 0 0 0,0 0 0 0 0,0 0 0 0 0,0 0 1 0 0,0-1-1 0 0,0 1 0 0 0,-1-1 0 0 0,-2 2 0 0 0,3-2 528 0 0,-1 1 168 0 0,-14 7 500 0 0,10-9 2984 0 0,5-3-4390 0 0,0 0 0 0 0,1 1 0 0 0,0-1 0 0 0,0 0 1 0 0,0 0-1 0 0,0 0 0 0 0,0 1 0 0 0,0-1 0 0 0,1 0 1 0 0,0 0-1 0 0,-1 0 0 0 0,1 0 0 0 0,0 0 0 0 0,0 0 1 0 0,1 0-1 0 0,-1 0 0 0 0,1 0 0 0 0,-1 0 0 0 0,1 0 1 0 0,0 0-1 0 0,0 0 0 0 0,0 0 0 0 0,3-4 0 0 0,-3 5-249 0 0,1 0 0 0 0,-1-1 0 0 0,1 1-1 0 0,-1 0 1 0 0,1 0 0 0 0,0 0 0 0 0,0 0-1 0 0,0 0 1 0 0,0 1 0 0 0,0-1 0 0 0,0 1-1 0 0,4-3 1 0 0,9-3-4479 0 0,-2 2 1467 0 0</inkml:trace>
</inkml:ink>
</file>

<file path=ppt/ink/ink1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20:50.832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84 62 384 0 0,'101'-13'5691'0'0,"49"-17"-1873"0"0,-72 14-973 0 0,-75 15-2635 0 0,-1 1 0 0 0,1-1 0 0 0,-1 1 1 0 0,1 0-1 0 0,0 0 0 0 0,-1 0 0 0 0,1 0 0 0 0,0 0 0 0 0,2 1 1 0 0,-4-1-127 0 0,0 1 0 0 0,-1-1 0 0 0,1 0 0 0 0,0 0 1 0 0,-1 1-1 0 0,1-1 0 0 0,0 1 0 0 0,-1-1 0 0 0,1 1 0 0 0,-1-1 1 0 0,1 1-1 0 0,-1-1 0 0 0,1 1 0 0 0,-1-1 0 0 0,1 1 1 0 0,-1-1-1 0 0,1 1 0 0 0,-1 0 0 0 0,0-1 0 0 0,1 1 0 0 0,-1 1 1 0 0,1 2 65 0 0,-1-1 0 0 0,0 1 0 0 0,0 0 0 0 0,-1-1 1 0 0,1 1-1 0 0,-1 0 0 0 0,0-1 0 0 0,0 1 0 0 0,0 0 0 0 0,-2 4 1 0 0,-61 162 3081 0 0,-23 44 77 0 0,42-93-1667 0 0,42-111-1460 0 0,-1-1 0 0 0,1 1 1 0 0,-2-1-1 0 0,0 0 0 0 0,0 0 0 0 0,0-1 0 0 0,-1 0 0 0 0,-12 14 1 0 0,16-20-77 0 0,-24 12 379 0 0,13-12-428 0 0,1-1 0 0 0,-1-1 0 0 0,0 0 0 0 0,-19-2 0 0 0,26 1-236 0 0,0 0 0 0 0,1 0 0 0 0,-1-1 0 0 0,1 0 0 0 0,-1 0 0 0 0,1 0 0 0 0,0 0 0 0 0,0-1 0 0 0,0 0 0 0 0,0 0 0 0 0,-8-7 0 0 0,11 9-23 0 0,1-1 0 0 0,0 1 0 0 0,0-1 0 0 0,-1 1 0 0 0,1-1 0 0 0,0 0 0 0 0,1 0 0 0 0,-1 0 0 0 0,0 1 0 0 0,0-1 0 0 0,1 0 0 0 0,-1 0 0 0 0,1 0 0 0 0,0 0 0 0 0,0 0 0 0 0,-1 0 0 0 0,1 0 0 0 0,1-3 1 0 0,-1 3-181 0 0,0-2-241 0 0,1-1 0 0 0,-1 1 0 0 0,1 0 0 0 0,0 0 0 0 0,0 0-1 0 0,1-1 1 0 0,-1 1 0 0 0,1 0 0 0 0,0 1 0 0 0,3-6 0 0 0,9-8-6359 0 0,-2 7 2010 0 0</inkml:trace>
</inkml:ink>
</file>

<file path=ppt/ink/ink1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20:51.221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0 28 944 0 0,'12'5'16602'0'0,"-9"-28"-18991"0"0,2 14 477 0 0</inkml:trace>
</inkml:ink>
</file>

<file path=ppt/ink/ink1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20:51.581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246 1 568 0 0,'-58'104'5150'0'0,"49"-83"-3949"0"0,-2 0 1 0 0,0 0-1 0 0,-1-1 0 0 0,-1-1 0 0 0,-1 0 0 0 0,-25 26 1 0 0,26-32-572 0 0,10-10-536 0 0,1-1 0 0 0,-1 1 0 0 0,0 0 0 0 0,0-1 0 0 0,0 1-1 0 0,0-1 1 0 0,-1 0 0 0 0,1 0 0 0 0,0 0 0 0 0,-7 2-1 0 0,8-3-591 0 0,-2-3-3970 0 0,-12-5 370 0 0,12 5 317 0 0</inkml:trace>
</inkml:ink>
</file>

<file path=ppt/ink/ink1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7:20:59.937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0 256 732,'0'0'4742,"7"-5"-3965,124-81 3542,-73 49-2955,-3 4 516,59-50-1,-113 82-1757,0 0 0,0 0 0,1 0 0,-1 0 0,0 0 0,0 0 0,0 1 0,1-1 1,-1 0-1,0 1 0,1-1 0,-1 1 0,1-1 0,-1 1 0,0 0 0,1 0 0,-1-1 0,1 1 0,-1 0 0,2 1 1,-2-1-71,0 1 1,0-1-1,0 1 1,0-1-1,0 1 1,0 0-1,0 0 1,0-1-1,-1 1 1,1 0 0,0 0-1,0 0 1,-1 0-1,1 0 1,-1 0-1,1 0 1,-1 0-1,1 0 1,0 2-1,1 8 14,0 1 0,0-1 0,-1 0 0,-1 14 0,1-6 365,0 4-158,-2 0 1,0 0-1,-2 0 0,-8 38 1,1-10 156,2-9 106,-18 49-1,-6 32 356,20-68-161,-34 97 1,40-139-501,0 0 1,-1 0-1,-15 20 1,22-32-115,-20 11 405,17-12-451,0 0-38,-1 0-1,0 0 0,1-1 1,-1 0-1,0 0 1,1 0-1,-1 0 0,1 0 1,0-1-1,-4-1 0,7 2-40,-6-1 26,1-1-1,0 0 0,-1 0 1,1 0-1,1-1 0,-1 0 1,1 0-1,-1 0 1,1 0-1,0-1 0,1 0 1,-1 0-1,1 0 0,0 0 1,-4-10-1,5 7-48,1 0 1,1 0-1,0-1 0,0 1 0,0-1 0,1 1 0,1 0 1,-1 0-1,1 0 0,1 0 0,-1 0 0,1 0 1,1 0-1,-1 1 0,1-1 0,9-11 0,8-10-301,0 2-1,41-41 0,58-50-1378,110-122-5074,-200 206 4950,1-1-1380,-14 9-2396,-9 11 1781</inkml:trace>
</inkml:ink>
</file>

<file path=ppt/ink/ink1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7:21:00.294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145 1 604,'0'0'2678,"-5"2"-1854,-115 74 6393,118-75-6711,-8 6 1585,10-7-2089,0 1 1,0-1-1,0 0 0,0 0 1,-1 0-1,1 0 0,0 0 1,0 1-1,0-1 1,0 0-1,0 0 0,0 0 1,-1 0-1,1 0 0,0 0 1,0 0-1,0 0 1,0 1-1,-1-1 0,1 0 1,0 0-1,0 0 0,0 0 1,0 0-1,-1 0 1,1 0-1,0 0 0,0 0 1,0 0-1,0 0 0,-1 0 1,1 0-1,0 0 1,0 0-1,0-1 0,0 1 1,-1 0-1,1 0 0,0 0 1,0 0-1,0 0 1,0 0-1,0 0 0,-1 0 1,1-1-1,0 1 0,0 0 1,0 0-1,0 0 1,0 0-1,0 0 0,0-1 1,0 1-1,-1 0 1,1 0-1,0 0 0,0 0 1,0-1-1,0 1 0,0 0 1,0 0-1,0 0 1,0 0-1,0-1 0,0 1 1,2-6-209,0-1 1,1 1 0,-1 0 0,1 0 0,4-5-1,-4 7-801,0 0-1,0 0 0,1 1 0,-1 0 0,1-1 0,5-2 1,6-4-2252</inkml:trace>
</inkml:ink>
</file>

<file path=ppt/ink/ink1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7:21:00.657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0 63 76,'0'0'1183,"18"4"2148,0-4-2363,1-1 1,-1-1 0,0-1-1,1-1 1,30-10 0,-30 8-405,1 1 0,0 0 0,0 2 0,25-2 1,7 2-227,-49 2-530,13-3-1667,-14 3 1574,13-6-1263,-6 5-3246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36:43.093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3 78 28 0 0,'-3'12'8286'0'0,"16"-9"-7864"0"0,0 0 1 0 0,0-2-1 0 0,0 1 0 0 0,15-2 1 0 0,37-2 627 0 0,-42 2-679 0 0,0-1 0 0 0,0 0 0 0 0,0-2 0 0 0,0 0 0 0 0,-1-2 0 0 0,0 0 0 0 0,40-16 0 0 0,10-18-3256 0 0,-67 31 1208 0 0,-5 8 1546 0 0,0 0 0 0 0,0-1 0 0 0,0 1 1 0 0,0 0-1 0 0,0 0 0 0 0,0-1 0 0 0,1 1 0 0 0,-1 0 0 0 0,0 0 1 0 0,0-1-1 0 0,0 1 0 0 0,0 0 0 0 0,0 0 0 0 0,0-1 0 0 0,1 1 1 0 0,-1 0-1 0 0,0 0 0 0 0,0 0 0 0 0,0 0 0 0 0,1-1 0 0 0,-1 1 0 0 0,0 0 1 0 0,0 0-1 0 0,1 0 0 0 0,-1 0 0 0 0,0 0 0 0 0,0-1 0 0 0,1 1 1 0 0,-1 0-1 0 0,0 0 0 0 0,0 0 0 0 0,1 0 0 0 0,-1 0 0 0 0,1 0 0 0 0,14-5-2851 0 0</inkml:trace>
</inkml:ink>
</file>

<file path=ppt/ink/ink1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7:21:01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47 26 832,'-11'-24'7326,"10"23"-7247,1 1 1,0 0-1,0 0 1,0 0-1,0 0 0,-1 0 1,1 0-1,0 0 1,0-1-1,0 1 1,-1 0-1,1 0 1,0 0-1,0 0 1,0 0-1,-1 0 0,1 0 1,0 0-1,0 0 1,0 0-1,-1 0 1,1 0-1,0 0 1,0 0-1,0 0 1,-1 0-1,1 1 0,0-1 1,0 0-1,0 0 1,-1 0-1,1 0 1,0 0-1,0 0 1,0 0-1,0 1 1,-1-1-1,1 0 0,0 0 1,0 0-1,0 0 1,0 1-1,0-1 1,0 0-1,0 0 1,0 0-1,-1 1 0,1-1 1,0 0-1,-9 45 2625,6-25-1789,-1 3 505,1 40 0,-1 9 725,1-44-571,4 49 1,0-48-712,-3 42-1,1-68-1162,2 6-1778,0-4-4137,6-2 6164,-5-2-1702</inkml:trace>
</inkml:ink>
</file>

<file path=ppt/ink/ink1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7:21:01.407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0 266 288,'4'0'1002,"119"-25"5170,64-26-1180,-170 45-4762,0-1-1,18-10 0,-30 14-358,-2 2-146,-3 0 121,1 1 0,0-1 0,0 0 0,-1 1 0,1-1 0,0 0 0,-1 0 0,1 1 0,-1-1 0,1 0 0,-1 0 0,1 0 0,-1 0 0,0 0 0,1 0 0,-1 0 0,0 0 0,0 0 0,0 0 0,0 0 1,0 0-1,0 0 0,0 0 0,0 0 0,0 0 0,0 0 0,0 0 0,-1-1 0,-10-10-617,-39-42-551,4-3 4248,45 56-1954,1 1-921,0-1-1,0 1 1,0 0 0,-1 0 0,1-1 0,0 1 0,0 0 0,-1 0 0,1-1 0,0 1 0,0 0 0,-1 0 0,1 0-1,0 0 1,-1-1 0,1 1 0,0 0 0,0 0 0,-1 0 0,1 0 0,0 0 0,-1 0 0,1 0 0,0 0 0,-1 0 0,1 0-1,0 0 1,-1 0 0,1 0 0,0 0 0,-1 0 0,1 0 0,0 0 0,-1 1 0,1-1 0,0 0 0,0 0 0,-1 0 0,1 0-1,0 1 1,0-1 0,-1 0 0,1 0 0,0 1 0,0-1 0,-1 0 0,1 1 0,-70 196 5133,62-175-4628,-3 6 344,1 1 0,2 1 0,0 0 0,2 0 0,-3 56 0,11-4 1392,-2-79-2175,0-3-143,-1 0 0,1 1-1,0-1 1,0 0 0,-1 1-1,1-1 1,0 0 0,0 1 0,0-1-1,-1 0 1,1 1 0,0-1 0,0 1-1,0-1 1,0 0 0,0 1 0,0-1-1,0 1 1,0-1 0,0 0 0,0 1-1,0-1 1,0 0 0,0 1-1,0-1 1,0 1 0,1-1 0,-1 0-1,0 1 1,0-1 0,11-1-2693,12-13 693,-8 3 267,-2 0 0,16-16 0,1-1-4759,1 1 1617</inkml:trace>
</inkml:ink>
</file>

<file path=ppt/ink/ink1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21:01.796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13 27 740 0 0,'0'0'1217'0'0,"0"12"687"0"0,-1-5 6102 0 0,-4 6-7327 0 0,4-10 2582 0 0,0-11-5588 0 0,-2-25 1053 0 0,3 32 1089 0 0,-1 1 0 0 0,1-1 0 0 0,0 0-1 0 0,0 0 1 0 0,0 1 0 0 0,-1-1 0 0 0,1 0-1 0 0,0 1 1 0 0,0-1 0 0 0,0 0-1 0 0,0 0 1 0 0,0 1 0 0 0,1-1 0 0 0,-1 0-1 0 0,0 1 1 0 0,0-1 0 0 0,0 0 0 0 0,1 1-1 0 0,-1-1 1 0 0,0 0 0 0 0,1 1 0 0 0,-1-1-1 0 0,0 1 1 0 0,1-1 0 0 0,-1 0-1 0 0,2 0 1 0 0,-1 0-853 0 0</inkml:trace>
</inkml:ink>
</file>

<file path=ppt/ink/ink1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21:02.157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157 1 1016 0 0,'-7'28'2356'0'0,"-4"39"-1"0"0,8-42-317 0 0,-1-1 1 0 0,-11 38-1 0 0,-15-2 2937 0 0,29-57-4938 0 0,-1-1 0 0 0,0 1 1 0 0,0-1-1 0 0,0 1 0 0 0,-1-1 1 0 0,1 1-1 0 0,0-1 0 0 0,-1 0 1 0 0,0 0-1 0 0,1 0 0 0 0,-1-1 1 0 0,0 1-1 0 0,-5 1 0 0 0,-23 10-8074 0 0,26-12 5381 0 0,-7 4-1082 0 0</inkml:trace>
</inkml:ink>
</file>

<file path=ppt/ink/ink1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7:21:02.833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1 65 448,'11'-25'3498,"19"3"-992,-19 14-1588,-8 7-784,0-1 1,-1 1-1,1 0 1,0 0-1,0 0 1,0 0-1,-1 1 1,1-1-1,0 1 0,0 0 1,0 0-1,0 0 1,0 0-1,0 0 1,0 1-1,0-1 1,0 1-1,-1 0 0,6 1 1,-2 0 58,-1 1 1,1 0 0,0 0-1,-1 0 1,0 0-1,0 1 1,0 0 0,6 6-1,-6-5-53,-1 0-1,0 1 1,0 0-1,-1 0 1,0 0-1,0 0 1,0 0-1,-1 1 1,0-1-1,0 1 1,0 0-1,-1-1 1,0 1-1,0 0 1,-1 0-1,0 0 1,0-1-1,-2 11 1,-3 11 304,-1 0 0,-1 0 0,-13 32 0,-3 10 350,14-36-408,5-23-217,1 0 0,0 1 1,0 0-1,1-1 0,1 1 1,0 0-1,1 18 0,1-27-90,-1-2-47,0 0-1,1 1 1,0-1 0,-1 0 0,1 0-1,0 0 1,-1 0 0,1 0-1,0 0 1,0 0 0,0 0 0,0 0-1,0 0 1,0 0 0,0 0-1,0-1 1,2 2 0,6-4 1,-1 1 0,0-1 0,1 0 0,-1-1 0,0 0 0,0-1 0,11-6 1,56-38 140,-30 17-13,-43 30-119,-1 0-35,-1 0 1,1 1 0,0-1-1,-1 0 1,1 1-1,0-1 1,-1 1 0,1-1-1,0 1 1,-1-1-1,1 1 1,0-1-1,0 1 1,0 0 0,-1-1-1,1 1 1,0 0-1,0 0 1,0 0 0,0 0-1,0 0 1,0 0-1,-1 0 1,1 0 0,0 0-1,0 0 1,1 0-1,-1 1 9,0 0 0,1 0 0,-1 0 1,0 0-1,0 0 0,0 0 0,-1 0 0,1 0 0,0 1 0,0-1 0,-1 0 0,1 1 0,0-1 0,0 3 0,2 6 103,-1 0 1,0 0-1,1 17 1,-3 23 386,-1 0 1,-3-1 0,-13 64 0,5-36 88,7-46-160,-1-1 0,-1 0 1,-2-1-1,-21 51 0,29-78-415,-1 1 0,1-1 0,-1 1 0,0-1 0,1 0 0,-1 0 0,0 0 0,0 0 0,-1 0 0,1 0 0,0 0 0,-1-1 0,1 1 0,-1-1 0,1 1 0,-1-1 0,0 0 0,1 0 0,-1-1 0,0 1 0,0 0 0,0-1 0,0 0 0,1 0 0,-1 1 0,0-2 0,0 1 0,0 0 0,0-1 0,0 1 0,1-1 0,-1 0 0,-5-2 0,3 1-350,-1 0-1,0 0 1,1-1-1,0 0 0,-1 0 1,1-1-1,0 1 1,1-1-1,-1 0 1,1-1-1,0 1 0,0-1 1,0 0-1,0 0 1,-5-9-1,8 10-78,-1 0 0,1 0 1,0-1-1,0 1 0,1 0 0,-1 0 0,1-1 1,0 1-1,0 0 0,0 0 0,1-1 0,1-6 0,1-1-2111,1 0-1,10-24 0,3-2-2148</inkml:trace>
</inkml:ink>
</file>

<file path=ppt/ink/ink1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21:04.838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76 27 88 0 0,'0'0'15734'0'0,"2"21"-15256"0"0,9 63-10 0 0,-9-51-8 0 0,-1-18-309 0 0,-1-7-27 0 0,0-1 1 0 0,0 1-1 0 0,-1 0 0 0 0,0 0 1 0 0,-3 11-1 0 0,-9 53 793 0 0,-1 11-57 0 0,2-17-62 0 0,12-55-677 0 0,-8 30 441 0 0,0-10-268 0 0,5-23-16 0 0,1 1-15 0 0,0 3-171 0 0,-9 34 674 0 0,4-28-411 0 0,3-12-766 0 0,3-22-2438 0 0,1-18 2785 0 0,0 10 22 0 0,1 1 0 0 0,1 0-1 0 0,1 0 1 0 0,1 1 0 0 0,0-1-1 0 0,13-33 1 0 0,-11 40-8 0 0,9-28-108 0 0,2 0 0 0 0,37-65 0 0 0,-45 92 149 0 0,0-1 13 0 0,0 1 1 0 0,2-1-1 0 0,15-18 1 0 0,-6 10 45 0 0,-15 19 12 0 0,1 0 11 0 0,16-23 16 0 0,-17 22 1178 0 0,8 24-1068 0 0,36 50 12 0 0,-47-65-196 0 0,-1 1 1 0 0,1-1-1 0 0,-1 1 1 0 0,0 0-1 0 0,0 0 1 0 0,0-1-1 0 0,0 1 1 0 0,0 0-1 0 0,0 0 1 0 0,0 0-1 0 0,-1 0 1 0 0,1 0-1 0 0,-1 0 1 0 0,1 3-1 0 0,9 51 225 0 0,-9-53-208 0 0,0 1 0 0 0,0 0 0 0 0,-1 0 0 0 0,1-1 0 0 0,-1 1 0 0 0,0 0 0 0 0,0 0 0 0 0,0 0 0 0 0,0-1 0 0 0,-1 6 0 0 0,-4 30 296 0 0,4-25-257 0 0,2 41 272 0 0,2 4 33 0 0,-2 3 100 0 0,-2-7-336 0 0,0-41-20 0 0,1-3-11 0 0,1 1-76 0 0,0-7-19 0 0,-1 0 0 0 0,0 0-1 0 0,0 0 1 0 0,0-1 0 0 0,0 1 0 0 0,-1 0 0 0 0,0 0 0 0 0,0-1 0 0 0,-2 6 0 0 0,-7 29-150 0 0,8-30-114 0 0,0-1-3586 0 0,-2 0 3097 0 0,-3 8 752 0 0,6-8-3795 0 0,0 0-3617 0 0</inkml:trace>
</inkml:ink>
</file>

<file path=ppt/ink/ink1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21:05.241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1 240 912 0 0,'0'0'11269'0'0,"11"-15"-10824"0"0,32-46-58 0 0,-41 59-348 0 0,-1-1-1 0 0,1 1 1 0 0,-1 0-1 0 0,1 0 1 0 0,0 0-1 0 0,0 0 1 0 0,0 0-1 0 0,4-3 1 0 0,5-2 58 0 0,30-25 231 0 0,6-9-298 0 0,-16 16-194 0 0,-23 19-98 0 0,-1 1-102 0 0,20-15-118 0 0,-21 14-109 0 0</inkml:trace>
</inkml:ink>
</file>

<file path=ppt/ink/ink1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21:06.909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1 500 436 0 0,'0'0'7286'0'0,"20"-10"-6538"0"0,62-29-56 0 0,-80 39-638 0 0,0-1 1 0 0,1 0-1 0 0,-1 0 0 0 0,0-1 0 0 0,1 1 1 0 0,-1 0-1 0 0,0-1 0 0 0,0 1 0 0 0,0-1 0 0 0,0 0 1 0 0,2-2-1 0 0,17-19 273 0 0,10-11 632 0 0,-2-2 1 0 0,29-45-1 0 0,-25 28-3 0 0,-27 44-809 0 0,14-31 515 0 0,-6 7-308 0 0,-11 25 3 0 0,-3 5-300 0 0,0-1 0 0 0,1 1 1 0 0,-1-1-1 0 0,1 1 0 0 0,0 0 0 0 0,0-1 0 0 0,0 1 0 0 0,0 0 1 0 0,3-5-1 0 0,0-1 52 0 0,-2-1 2671 0 0,-22 31-2686 0 0,-64 68-7 0 0,79-84-72 0 0,-1 1 0 0 0,1 0-1 0 0,1 1 1 0 0,-1-1 0 0 0,1 1 0 0 0,0 0-1 0 0,1 0 1 0 0,-1 0 0 0 0,-1 8-1 0 0,-8 19 99 0 0,2-8-23 0 0,2 1 0 0 0,1-1 0 0 0,1 2 0 0 0,-5 39 0 0 0,9-56-58 0 0,2-6-6 0 0,0 0 0 0 0,1 1-1 0 0,-1-1 1 0 0,1 0 0 0 0,0 0 0 0 0,0 1 0 0 0,2 8 0 0 0,2 36 38 0 0,-3-37 3 0 0,1-4 5 0 0,9 27-6 0 0,-8-27 63 0 0,16 17-26 0 0,-14-18-80 0 0,0-1 246 0 0,11-11-216 0 0,51-15-19 0 0,-65 18-31 0 0,1 1 0 0 0,-1-1 0 0 0,0 0 0 0 0,0 1 0 0 0,0-1 0 0 0,0 0 0 0 0,0 0 0 0 0,0-1 0 0 0,0 1 0 0 0,0 0 0 0 0,3-3 0 0 0,29-24 73 0 0,45-48-1 0 0,-34 30-13 0 0,-36 39-53 0 0,-1 0 0 0 0,-1-1-1 0 0,14-17 1 0 0,53-95 55 0 0,-71 117-63 0 0,-1 0 0 0 0,1 0 0 0 0,-1 0 0 0 0,0-1 0 0 0,-1 1 0 0 0,1-1 1 0 0,0 0-1 0 0,-1 1 0 0 0,1-6 0 0 0,6-21-5 0 0,3-6 25 0 0,-8 27-7 0 0,-1-1-2 0 0,7-30-8 0 0,-7 30 12 0 0,0 1-12 0 0,6-26-26 0 0,-5 27-12 0 0,-15 36-352 0 0,-34 85 383 0 0,23-52-9 0 0,21-50 15 0 0,-3 8 6 0 0,-2 19-1 0 0,1 10-21 0 0,6-36 6 0 0,-1-2-5 0 0,4 2 14 0 0,11 36 18 0 0,-11-36 31 0 0,1-5-21 0 0,12 23 9 0 0,-12-23 258 0 0,17-17-266 0 0,71-36-8 0 0,-81 39-19 0 0,-7 5-1 0 0,0 0-1 0 0,-1 0 0 0 0,1-1 0 0 0,-1 1 0 0 0,0-1 0 0 0,0 0 0 0 0,0 0 1 0 0,0-1-1 0 0,0 1 0 0 0,-1 0 0 0 0,3-5 0 0 0,0 1 3 0 0,60-70 24 0 0,-53 61-12 0 0,100-176 18 0 0,-104 175-31 0 0,7-16 32 0 0,3-12 8 0 0,-15 38 101 0 0,-1-1-126 0 0,6-26 0 0 0,-7 26 629 0 0,-8 33-576 0 0,-21 77-2 0 0,21-77 483 0 0,7-13-500 0 0,0 34 4 0 0,0-35 21 0 0,-1-2 18 0 0,-4 28 14 0 0,4-28-12 0 0,0 0-3 0 0,-10 48 295 0 0,9-43-337 0 0,1-6-11 0 0,0 0-1 0 0,-1-1 1 0 0,0 1 0 0 0,0 0-1 0 0,-4 6 1 0 0,-21 65 367 0 0,24-72-179 0 0,0 4-126 0 0,-9 32-12 0 0,9-33 6 0 0,1-3-5 0 0,-6 22-13 0 0,6-22 318 0 0,0 3-347 0 0,0 1-11 0 0,-2 25 963 0 0,18-55-981 0 0,3-4-17 0 0,0-1 2 0 0,31-34-1 0 0,-35 43-10 0 0,-5 5-5 0 0,0 0 0 0 0,1 1 0 0 0,0 0 0 0 0,1 0 0 0 0,11-7 0 0 0,7-6-13 0 0,-21 16-30 0 0,-1 2-21 0 0,17-14-9 0 0,-18 13-10 0 0,4 20-568 0 0,25 44 621 0 0,-26-44-2 0 0,-7-5-15 0 0,4 33 39 0 0,-4-33-10 0 0,1-2-7 0 0,5 24 32 0 0,-5-24 28 0 0,47 1-10 0 0,-39-8 1 0 0,4-10-1 0 0,10-4-13 0 0,-2 1 6 0 0,0-1-1 0 0,32-26 1 0 0,-42 30-5 0 0,32-27 22 0 0,-4-2 4 0 0,-14 11-22 0 0,-20 20 1 0 0,-1 2-5 0 0,14-15-5 0 0,-14 14 1 0 0,-10 33-278 0 0,-14 78 283 0 0,14-78 16 0 0,4-16-1 0 0,-4 32-4 0 0,4-32 72 0 0,2-1-46 0 0,4 28 0 0 0,-4-29 525 0 0,23-23-516 0 0,70-43-5 0 0,-90 55-41 0 0,0 0 0 0 0,0 0 0 0 0,0-1 0 0 0,-1 1 0 0 0,1-1 0 0 0,4-5 0 0 0,21-23 14 0 0,-18 15-7 0 0,12-31-37 0 0,-5 14-15 0 0,-14 25-9 0 0,-2-3-11 0 0,2-31-14 0 0,-3 31-26 0 0,-4-3-168 0 0,-11-44 104 0 0,10 44-14 0 0,-1 6-34 0 0,-14-23-41 0 0,14 24-54 0 0,-3 3-387 0 0,-24-11 316 0 0,25 11 15 0 0,-11 13-1276 0 0,-52 28 1359 0 0,53-28 19 0 0,13 0-219 0 0,-11 27 289 0 0,11-27 14 0 0,23-6-753 0 0,0 0 911 0 0,26 8-1 0 0,-20-4 11 0 0,-3-2-8 0 0,-3-13 19 0 0,8-2 5 0 0,94-43 48 0 0,-66 27-17 0 0,-20 10 1 0 0,-26 12-4 0 0,0 2 4 0 0,26-5-26 0 0,-26 5 259 0 0,-2 14-165 0 0,21 32 9 0 0,-21-32 13 0 0,-7-1 8 0 0,2 2-83 0 0,-1-8-14 0 0,0 0-1 0 0,0 0 1 0 0,-1 0 0 0 0,0 0 0 0 0,0 0 0 0 0,0 0 0 0 0,0 0 0 0 0,-1 0 0 0 0,-2 6 0 0 0,-7 58 659 0 0,6-21-515 0 0,2-36 211 0 0,2-1-190 0 0,-1 34-1 0 0,0-33 833 0 0,4-4-877 0 0,8 24 8 0 0,-8-23 932 0 0,19-19-981 0 0,68-29-3 0 0,-57 22-14 0 0,27-25 74 0 0,-15 6-24 0 0,-17 12-83 0 0,-21 18-5 0 0,-2 1-7 0 0,17-16-15 0 0,-16 16 29 0 0,-2 23-49 0 0,11 53 16 0 0,-11-53 45 0 0,-3-7-42 0 0,1 30-5 0 0,-1-31 36 0 0,0-2-44 0 0,5 26 5 0 0,-5-25 66 0 0,3-2-382 0 0,9 24 58 0 0,-10-23-93 0 0,18-21-6980 0 0,63-38 5517 0 0,-55 31-1326 0 0,5-13-1996 0 0,-2 1 390 0 0</inkml:trace>
</inkml:ink>
</file>

<file path=ppt/ink/ink1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21:07.872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222 367 32 0 0,'0'0'11302'0'0,"-22"9"-10974"0"0,-64 28-20 0 0,64-28-14 0 0,18-3-14 0 0,-13 17-21 0 0,13-17-22 0 0,0 1-24 0 0,-11 21-6 0 0,11-21 192 0 0,0 2-199 0 0,-11 25-26 0 0,12-25 1646 0 0,27-12-1721 0 0,71-11 0 0 0,-71 11-5 0 0,-11-5 13 0 0,58-34 116 0 0,-65 39-164 0 0,15-12 903 0 0,-15 27-772 0 0,24 45 256 0 0,-34-41-178 0 0,-2 4-167 0 0,-17 53 448 0 0,18-59-426 0 0,-17 43 519 0 0,-16 23 692 0 0,-57 89 1 0 0,17-58-156 0 0,74-104-918 0 0,-2 0-12 0 0,-19 21-24 0 0,19-21 2972 0 0,24-41-3153 0 0,59-110-36 0 0,-59 112-50 0 0,2 1 0 0 0,2 1 0 0 0,28-32 1 0 0,-18 25-26 0 0,42-46-123 0 0,-41 47-23 0 0,54-73 1 0 0,-6 5-113 0 0,-43 56 178 0 0,20-16-102 0 0,-38 43 105 0 0,-1 0 0 0 0,23-34 0 0 0,-10 10 46 0 0,44-66-303 0 0,-73 105 360 0 0,2-2-77 0 0,15-23 80 0 0,-15 23-3 0 0,-14 36-309 0 0,-28 87 440 0 0,23-75 11 0 0,-104 225 1232 0 0,89-198-731 0 0,15-35-410 0 0,11-25-8 0 0,0 1-1 0 0,-9 20-13 0 0,9-21 435 0 0,0 1-455 0 0,-12 23-7 0 0,11-23 2370 0 0,22-28-2442 0 0,6-7-56 0 0,-6 7-5 0 0,0-1 1 0 0,43-33-1 0 0,-57 50-12 0 0,0 0 0 0 0,1 1 1 0 0,-1 0-1 0 0,1 0 0 0 0,-1 0 1 0 0,8-3-1 0 0,24-12 6 0 0,-3-1-16 0 0,-25 15-30 0 0,-1 0-23 0 0,-2 1 8 0 0,-3 1 4 0 0,0 1 0 0 0,-1 0 0 0 0,1-1 0 0 0,0 1 0 0 0,0 0 0 0 0,0 0 0 0 0,0 0-1 0 0,0 0 1 0 0,1 1 0 0 0,-1-1 0 0 0,0 0 0 0 0,2 1 0 0 0,6 9-14 0 0,28 31-7 0 0,-29-30 4 0 0,-7-1-169 0 0,5 29 67 0 0,-5-29-38 0 0,2-3-1988 0 0,14 18 1613 0 0,-13-18-92 0 0,13-13-1745 0 0,56-21 1479 0 0,-68 26 741 0 0,-1 1 0 0 0,0-1 0 0 0,0 0 0 0 0,1-1 0 0 0,-1 1 0 0 0,-1-1 0 0 0,1 0-1 0 0,6-5 1 0 0,-2 1-196 0 0,-4 4 6 0 0,1 0-1 0 0,-1 0 1 0 0,0-1-1 0 0,0 0 0 0 0,9-9 1 0 0,-5 5-254 0 0,16-14-3794 0 0,-9 5 2172 0 0,-4 2 387 0 0,16-12-3070 0 0</inkml:trace>
</inkml:ink>
</file>

<file path=ppt/ink/ink1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21:08.556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88 53 528 0 0,'0'0'2947'0'0,"-15"5"-2280"0"0,-43 11-15 0 0,44-12 9129 0 0,47-6-9351 0 0,99-4-30 0 0,-84 1 0 0 0,19-11 5 0 0,97-20 1096 0 0,-155 35-886 0 0,1-1-459 0 0,1-1-347 0 0,6-1 255 0 0,-9 3-3917 0 0,3-1-3506 0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36:43.453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16 53 268 0 0,'4'-12'1003'0'0,"-4"9"-19"0"0,1 0-16 0 0,8-18 1094 0 0,1 8 4837 0 0,-7 40-6355 0 0,-1 1 0 0 0,-2 0 0 0 0,-5 53 0 0 0,4-77-511 0 0,-8 95 1077 0 0,2-36 40 0 0,3 0 0 0 0,7 123 0 0 0,6 5 1981 0 0,-23-194-11561 0 0,3-17 6985 0 0,7 4-3053 0 0,3-1 163 0 0</inkml:trace>
</inkml:ink>
</file>

<file path=ppt/ink/ink1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21:10.325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1 34 660 0 0,'0'0'15550'0'0,"4"22"-15084"0"0,16 66 16 0 0,-15-65 2 0 0,-5-20-397 0 0,0 1 0 0 0,0 0 0 0 0,0-1 0 0 0,1 1 1 0 0,-1 0-1 0 0,1 0 0 0 0,2 6 0 0 0,-1-6-10 0 0,-1 1-1 0 0,0 0 1 0 0,0 0 0 0 0,0 0-1 0 0,-1-1 1 0 0,0 1 0 0 0,0 0-1 0 0,-1 9 1 0 0,-2 46 1215 0 0,1-46-1141 0 0,-2 44 1282 0 0,4-15-1188 0 0,0-32 5088 0 0,14-36-5214 0 0,41-73-40 0 0,-18 34-15 0 0,-28 52-57 0 0,16-21 0 0 0,-3 11-20 0 0,-2 0 2 0 0,-14 16-4 0 0,-2 1-23 0 0,16-16 5 0 0,-15 16-9 0 0,4 21-407 0 0,25 50 417 0 0,-25-49-6 0 0,-12 35-24 0 0,2-41 46 0 0,4 0-7 0 0,5 32 18 0 0,-6-33-3 0 0,0-1-4 0 0,5 26 23 0 0,-5-26 218 0 0,18-20-215 0 0,61-35 2 0 0,-55 30-8 0 0,-5-5 5 0 0,-16 15-2 0 0,0-2 3 0 0,17-23-2 0 0,-17 24-2 0 0,-1 0-38 0 0,14-20 18 0 0,-14 20 8 0 0,-4 31-445 0 0,0 92 414 0 0,0-114 33 0 0,0 1 0 0 0,1-1 0 0 0,-1 1 0 0 0,1-1 1 0 0,-1 1-1 0 0,1-1 0 0 0,0 1 0 0 0,0-1 0 0 0,0 0 1 0 0,0 1-1 0 0,2 1 0 0 0,1 3 3 0 0,-2 0 123 0 0,20-17-137 0 0,63-32-1 0 0,-63 32-8 0 0,-16 3 1 0 0,18-22-16 0 0,-18 21 12 0 0,-2 2 3 0 0,9-19-19 0 0,-10 18-33 0 0,-3 3 47 0 0,1-1 0 0 0,-1 0 0 0 0,1 1 0 0 0,-1-1 0 0 0,1 1 0 0 0,4-10-1 0 0,-2 3-13 0 0,-1 0-76 0 0,-2 0 0 0 0,-1-57-332 0 0,-1 19 280 0 0,1 36-5 0 0,-1 4-1061 0 0,-8-29 1003 0 0,8 28-10 0 0,-7 10-1848 0 0,0 1 2032 0 0,1-1 0 0 0,-1 1-1 0 0,-10 3 1 0 0,3 0 2 0 0,2-3-99 0 0,32 16-2501 0 0,53 51 2204 0 0,-53-50-105 0 0,-3-21-1070 0 0,46-7 250 0 0,-46 7-1323 0 0</inkml:trace>
</inkml:ink>
</file>

<file path=ppt/ink/ink1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21:11.165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62 1 764 0 0,'0'0'13931'0'0,"-3"24"-13543"0"0,-10 110 373 0 0,11-121-635 0 0,-3 43 528 0 0,6-41-523 0 0,0-6 0 0 0,-1 1 0 0 0,0-1 0 0 0,-1 0 0 0 0,-2 13 0 0 0,0-8-5 0 0,-2 40 496 0 0,4-15-257 0 0,0-30-25 0 0,0 4-8 0 0,-1 1-212 0 0,1-4 103 0 0,0-1 0 0 0,0 1 0 0 0,1-1 0 0 0,1 11 0 0 0,-1-7-89 0 0,1 6-49 0 0,0 2 3611 0 0,14-40-3738 0 0,44-58-20 0 0,-45 58-11 0 0,-6 15-560 0 0,21-11 467 0 0,-22 11 0 0 0,-2 18-637 0 0,14 42 704 0 0,-14-42 0 0 0,-10 3-120 0 0,-19 52 155 0 0,18-52 6 0 0,1-8-2 0 0,-16 24 11 0 0,15-25 15 0 0,1-1 15 0 0,-1 1 12 0 0,4-5 2 0 0,-1 1-1 0 0,1-1 1 0 0,-1 1 0 0 0,0-1 0 0 0,0 0-1 0 0,0 0 1 0 0,-6 3 0 0 0,-15 15-18 0 0,18-16 61 0 0,-2-21-1487 0 0,-25-48 961 0 0,25 48-86 0 0</inkml:trace>
</inkml:ink>
</file>

<file path=ppt/ink/ink1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21:12.096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1 351 192 0 0,'0'0'7374'0'0,"12"-7"-6739"0"0,4 0-437 0 0,-10 5-78 0 0,1-1-1 0 0,-1 0 0 0 0,0-1 0 0 0,0 0 1 0 0,0 0-1 0 0,0 0 0 0 0,6-7 1 0 0,34-25 898 0 0,-37 30-858 0 0,25-22 620 0 0,9-12 65 0 0,-19 15-454 0 0,-18 19-10 0 0,-2-1-6 0 0,15-22-3 0 0,-15 22 963 0 0,-2 0-1070 0 0,8-23-34 0 0,-8 22 1227 0 0,-25 22-1391 0 0,-72 43 8 0 0,93-56-71 0 0,1-1 0 0 0,-1 1 0 0 0,0 0 0 0 0,0 0 0 0 0,0 0 0 0 0,0 0 0 0 0,1 1 1 0 0,-1-1-1 0 0,0 0 0 0 0,1 1 0 0 0,-1-1 0 0 0,1 1 0 0 0,0-1 0 0 0,-1 1 0 0 0,-1 3 0 0 0,-23 49 106 0 0,11-20-63 0 0,11-17-15 0 0,0 17 6 0 0,4-25-5 0 0,-1 4 10 0 0,-4 48 61 0 0,5-57-95 0 0,0 0 1 0 0,1 0-1 0 0,-1 0 0 0 0,1 0 0 0 0,0-1 1 0 0,0 1-1 0 0,0 0 0 0 0,3 6 1 0 0,1 1 1 0 0,-3-1 35 0 0,1-7-39 0 0,0 0 0 0 0,0 1 0 0 0,0-1 0 0 0,-1 1 0 0 0,1-1 0 0 0,-1 1 0 0 0,2 4 0 0 0,1 2 5 0 0,0-2 22 0 0,3-6 4 0 0,-1 2-22 0 0,-4-3-4 0 0,-1 1 1 0 0,1-1-1 0 0,-1 0 0 0 0,1 0 0 0 0,-1 0 1 0 0,1-1-1 0 0,-1 1 0 0 0,1-1 0 0 0,0 1 1 0 0,3-1-1 0 0,3 0 7 0 0,-1 0 0 0 0,1-1-1 0 0,-1 0 1 0 0,1-1 0 0 0,8-2 0 0 0,0 0-1 0 0,-14 4-14 0 0,-1 0 1 0 0,0 0-1 0 0,1-1 1 0 0,-1 0-1 0 0,0 1 0 0 0,1-1 1 0 0,-1 0-1 0 0,0 0 1 0 0,4-2-1 0 0,150-88 146 0 0,-118 59-116 0 0,4-7 51 0 0,-29 31-76 0 0,-8 5-5 0 0,0-1-1 0 0,0 1 1 0 0,0-1-1 0 0,0 0 0 0 0,-1-1 1 0 0,0 1-1 0 0,7-9 1 0 0,19-24-16 0 0,4-15 24 0 0,-12 24 7 0 0,-17 21 16 0 0,-1-3-11 0 0,17-47 2 0 0,-6 7 70 0 0,-7 17-84 0 0,-6 25 239 0 0,-17 31-244 0 0,-45 71-7 0 0,42-62 30 0 0,-2 20 47 0 0,15-41-78 0 0,3-6-1 0 0,-1 0 0 0 0,1 0 0 0 0,1 1 1 0 0,-1-1-1 0 0,1 1 0 0 0,-1 7 0 0 0,-6 23 43 0 0,7-27 7 0 0,0 2 9 0 0,0 42 162 0 0,4-41-182 0 0,9 36 0 0 0,-9-35 69 0 0,3-8-98 0 0,15 15 2 0 0,-15-15 148 0 0,11-16-167 0 0,53-33 4 0 0,-42 22-1 0 0,108-120-103 0 0,-133 139 106 0 0,0 0 1 0 0,1-1-1 0 0,-1 0 0 0 0,0 0 0 0 0,0 1 0 0 0,-1-2 1 0 0,1 1-1 0 0,1-6 0 0 0,2-2-1 0 0,16-32-7 0 0,9-10-22 0 0,5-23-19 0 0,-33 70 48 0 0,0-1 18 0 0,0-3 174 0 0,-5 13-75 0 0,-13 30-39 0 0,-20 53-28 0 0,5-5 137 0 0,17-38 90 0 0,7-29-220 0 0,3-8-20 0 0,1 1-1 0 0,-1-1 1 0 0,1 1-1 0 0,1 0 1 0 0,-1 0-1 0 0,1 0 1 0 0,-1 8 0 0 0,-6 42 279 0 0,4-11 86 0 0,5-33-280 0 0,2 36-10 0 0,-2-36 250 0 0,3-3-286 0 0,9 25-5 0 0,-10-26-4 0 0,19-18-1758 0 0,65-34 1064 0 0,-84 43 567 0 0,-1 1 0 0 0,0-1 0 0 0,0 0 0 0 0,1-1 0 0 0,-1 1-1 0 0,0 0 1 0 0,0-1 0 0 0,0 1 0 0 0,0-1 0 0 0,-1 1 0 0 0,4-4 0 0 0,3-3-238 0 0,-5 6 125 0 0,0-1 0 0 0,-1 0-1 0 0,1-1 1 0 0,0 1 0 0 0,-1 0 0 0 0,0-1-1 0 0,0 1 1 0 0,0-1 0 0 0,2-5 0 0 0,19-39-2732 0 0,-18 38 2151 0 0,1-6-312 0 0,5-9-4116 0 0,6-15 1175 0 0</inkml:trace>
</inkml:ink>
</file>

<file path=ppt/ink/ink1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21:12.488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64 103 752 0 0,'0'0'959'0'0,"-11"6"-17"0"0,-31 19-49 0 0,31-19 5297 0 0,30 4-5757 0 0,53 27-42 0 0,-53-28-76 0 0,2-14-113 0 0,38-11-419 0 0,-1-2-1 0 0,72-33 1 0 0,-94 34-188 0 0,41-20-1290 0 0,-19 6-2430 0 0,-22 10 1761 0 0</inkml:trace>
</inkml:ink>
</file>

<file path=ppt/ink/ink1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21:12.938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1 284 1020 0 0,'0'0'4720'0'0,"23"-7"-3927"0"0,78-26-59 0 0,-88 27-418 0 0,0 0 0 0 0,0-1-1 0 0,0 0 1 0 0,-1-1-1 0 0,21-17 1 0 0,-22 16-257 0 0,51-34 1645 0 0,-37 25-1188 0 0,-19 13 474 0 0,-1-1-519 0 0,14-22-27 0 0,-15 22 3368 0 0,-31 19-3711 0 0,-83 38 40 0 0,107-50-128 0 0,0 0 0 0 0,1 0 0 0 0,-1 0 0 0 0,1 0 0 0 0,-1 1 0 0 0,1-1 0 0 0,-1 0 0 0 0,1 1 0 0 0,0 0 0 0 0,0 0 0 0 0,0 0 0 0 0,-3 2 0 0 0,-32 45 283 0 0,30-40-252 0 0,3-5-11 0 0,1 0-1 0 0,0 0 0 0 0,0 1 1 0 0,0-1-1 0 0,1 1 0 0 0,-4 8 0 0 0,-8 17 102 0 0,10-23-10 0 0,2 0-14 0 0,-7 23-11 0 0,7-23 662 0 0,3 4-655 0 0,3 35-7 0 0,-4-35 234 0 0,7-11-319 0 0,0 0 1 0 0,0 0 0 0 0,0-1-1 0 0,-1 0 1 0 0,13-3-1 0 0,-12 2-4 0 0,-1 0-1 0 0,1 1 1 0 0,0 0-1 0 0,0 0 1 0 0,12 1 0 0 0,-4-7 19 0 0,51-26-41 0 0,-13 0 3 0 0,52-44-55 0 0,-23 12-35 0 0,-77 61 97 0 0,-1 1 0 0 0,1-1-1 0 0,0 0 1 0 0,-1 0-1 0 0,7-9 1 0 0,-4 4 3 0 0,-4 6-4 0 0,1 0 1 0 0,-1-1-1 0 0,0 0 0 0 0,0 1 0 0 0,0-1 1 0 0,4-8-1 0 0,-2 3 0 0 0,-1 2 6 0 0,1 0-7 0 0,12-21-3 0 0,-13 21-10 0 0,-1 0-32 0 0,10-19 8 0 0,-10 19-3 0 0,-7 34-1522 0 0,-11 83 1585 0 0,11-83 21 0 0,5-17 16 0 0,4 29 5 0 0,-3-29 13 0 0,-3 2 3 0 0,0 35 10 0 0,1-35-1 0 0,-1-2-4 0 0,-3 31-8 0 0,3-31 79 0 0,0 0-100 0 0,-1 28 3 0 0,1-28 136 0 0,11-7-286 0 0,29 9-66 0 0,-29-9-116 0 0,7-11-149 0 0,4-1 251 0 0,-3 1-206 0 0,1 0 1 0 0,19-14-1 0 0,14-12-837 0 0,30-27-7173 0 0,-73 54 4249 0 0</inkml:trace>
</inkml:ink>
</file>

<file path=ppt/ink/ink1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21:14.124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278 0 120 0 0,'0'0'2316'0'0,"-20"13"-1629"0"0,-64 38-40 0 0,81-50-586 0 0,1 1 1 0 0,-1-1-1 0 0,0 1 0 0 0,1 0 0 0 0,-1 0 0 0 0,1 0 0 0 0,0 0 0 0 0,-1 0 1 0 0,-2 5-1 0 0,-51 64 1053 0 0,52-68-1015 0 0,1 0 0 0 0,0 1 0 0 0,1 0 0 0 0,-1 0 0 0 0,0 0 0 0 0,1 0 0 0 0,-3 7 0 0 0,-12 27 571 0 0,11-30-527 0 0,3-4-56 0 0,1 0 0 0 0,-1 0 0 0 0,1 0 0 0 0,0 1 0 0 0,0-1 0 0 0,1 0 0 0 0,-3 7 0 0 0,-6 22 300 0 0,7-24 355 0 0,1-1-374 0 0,-4 26-4 0 0,5-25 4615 0 0,28-19-4661 0 0,82-28 1 0 0,-106 37-295 0 0,-1 1-1 0 0,1-1 1 0 0,0 0-1 0 0,-1 0 1 0 0,1 0-1 0 0,0 0 1 0 0,-1-1-1 0 0,0 1 1 0 0,1 0-1 0 0,-1-1 1 0 0,3-2-1 0 0,17-18 253 0 0,-17 16 247 0 0,1-1-272 0 0,17-21-20 0 0,-18 21 1637 0 0,-8 31-1826 0 0,-10 71 26 0 0,9-72 99 0 0,4-22-166 0 0,0 1 0 0 0,0-1 0 0 0,0 0 0 0 0,1 0 1 0 0,-1 0-1 0 0,0 1 0 0 0,0-1 0 0 0,1 0 0 0 0,-1 0 0 0 0,1 0 0 0 0,-1 0 0 0 0,1 0 0 0 0,-1 0 0 0 0,1 0 0 0 0,0 0 0 0 0,0 0 0 0 0,-1 0 0 0 0,3 1 0 0 0,-3-1 30 0 0,1 0 1 0 0,0 0-1 0 0,0 0 0 0 0,-1-1 1 0 0,1 1-1 0 0,0 0 1 0 0,-1 0-1 0 0,1 0 0 0 0,-1 0 1 0 0,1 0-1 0 0,-1 0 1 0 0,0 0-1 0 0,1 0 0 0 0,-1 0 1 0 0,0 0-1 0 0,0 1 1 0 0,0-1-1 0 0,0 0 0 0 0,0 0 1 0 0,0 2-1 0 0,20-14 47 0 0,57-33-5 0 0,-50 26-23 0 0,14-22 36 0 0,-32 32-71 0 0,24-29 65 0 0,-26 27-66 0 0,24-28 54 0 0,-23 31-56 0 0,-5 4-7 0 0,1 0 0 0 0,-1 1 0 0 0,0-1-1 0 0,-1 0 1 0 0,1-1 0 0 0,-1 1 0 0 0,1 0 0 0 0,-1-1 0 0 0,3-5 0 0 0,13-21 22 0 0,-14 22 11 0 0,1 1 6 0 0,12-22 7 0 0,-13 22 990 0 0,-7 34-911 0 0,-11 83 3 0 0,11-83 31 0 0,2-13 11 0 0,-6 64 237 0 0,5-44-196 0 0,1-26-8 0 0,0 4-22 0 0,-8 58 303 0 0,5-33-357 0 0,3-28 175 0 0,0 1-277 0 0,-4 31-96 0 0,4-31-113 0 0,-2-1-2318 0 0,-11 27 1747 0 0,11-27-85 0 0,-4-4-4030 0 0,-22 11 2103 0 0,22-12-1785 0 0</inkml:trace>
</inkml:ink>
</file>

<file path=ppt/ink/ink1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21:17.148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0 251 596 0 0,'0'0'5911'0'0,"4"-14"-5176"0"0,9-43-69 0 0,-10 42 3701 0 0,17 30-4041 0 0,57 44 2 0 0,-60-45-164 0 0,-14-4-5 0 0,1 25 140 0 0,-3-27-12 0 0,-3 4 0 0 0,-6 36-5 0 0,6-36-9 0 0,-2 0 4 0 0,-1 3-190 0 0,-18 38 315 0 0,8-25-201 0 0,12-21 3 0 0,-3 0-3 0 0,-15 22-37 0 0,16-22 2870 0 0,23-28-2963 0 0,100-108 19 0 0,22-11 84 0 0,-101 96-153 0 0,-17 19-5 0 0,-16 19 8 0 0,-2 1-2 0 0,14-14-5 0 0,-13 14 204 0 0,-7 34-118 0 0,-4 85 19 0 0,2-72 16 0 0,-10 38 216 0 0,3-9 38 0 0,-2 8 16 0 0,1-20 26 0 0,3-2-60 0 0,3-20-202 0 0,5-28-4 0 0,-1 1-12 0 0,-4 32-21 0 0,4-31 108 0 0,2-2-119 0 0,-4 28-9 0 0,3-28 2057 0 0,7-39-2148 0 0,22-97-38 0 0,10-11-86 0 0,-22 85 20 0 0,-3 16-72 0 0,2 1 1 0 0,1 0-1 0 0,1 1 1 0 0,38-56-1 0 0,-29 61-66 0 0,-19 23 174 0 0,-1 0-94 0 0,0 1-112 0 0,15-17 114 0 0,-15 17-14 0 0,-4 27-1210 0 0,5 66 1278 0 0,-5-65-10 0 0,-7-6-76 0 0,-1 3 146 0 0,-17 47-65 0 0,13-41 45 0 0,7-18 6 0 0,-1 0 6 0 0,-12 22 11 0 0,12-22 268 0 0,26-24-224 0 0,75-59-6 0 0,31-40-5 0 0,-99 93-37 0 0,0-2 1 0 0,44-49-1 0 0,-23 16-175 0 0,-46 53 103 0 0,-17 26-3726 0 0,-39 63 3752 0 0,39-64 1 0 0,13-15-132 0 0,0-1 192 0 0,0 0 0 0 0,1 1 0 0 0,-1-1-1 0 0,1 0 1 0 0,0 0 0 0 0,2 7 0 0 0,-1-7 1 0 0,-1 0 1 0 0,0 1-1 0 0,0-1 1 0 0,0 0-1 0 0,-1 0 0 0 0,1 0 1 0 0,-1 8-1 0 0,-5 39-19 0 0,4-40 42 0 0,1-1-2 0 0,-3 31 10 0 0,3-30 230 0 0,3-2-214 0 0,10 26 21 0 0,-9-26 92 0 0,10-12-128 0 0,45-7 38 0 0,-44 8 239 0 0,-2-5-184 0 0,36-18-4 0 0,-36 19 1108 0 0,-12 18-1149 0 0,4 38 0 0 0,-4-38 308 0 0,2-4-299 0 0,7 24 10 0 0,-7-24 397 0 0,91-36-366 0 0,-66 17-77 0 0,26-25 24 0 0,-44 31-60 0 0,-6 2 0 0 0,1 1-1 0 0,-1-1 0 0 0,1 0 0 0 0,-1-1 0 0 0,0 1 0 0 0,0-1 0 0 0,4-4 0 0 0,32-31 69 0 0,15-17-11 0 0,-50 51-45 0 0,-1-5-12 0 0,22-43-4 0 0,-12 25 5 0 0,-11 21-24 0 0,-1-2-11 0 0,6-24 31 0 0,-6 25-20 0 0,-10-2-693 0 0,-26-29 642 0 0,25 30-4 0 0,-10 19-440 0 0,-57 32 474 0 0,57-32 12 0 0,15-3-45 0 0,-15 22 55 0 0,15-22 9 0 0,1 1-130 0 0,-9 25 128 0 0,9-25 27 0 0,4 3-5 0 0,2 36-6 0 0,-2-36 1395 0 0,-2-1-1367 0 0,-2 32-4 0 0,2-32 347 0 0,-2-2-354 0 0,-9 24 8 0 0,8-25 1320 0 0,29-19-1738 0 0,72-36 262 0 0,-92 45 96 0 0,-1 0-1 0 0,1 1 1 0 0,0-1 0 0 0,0 1-1 0 0,0 0 1 0 0,0 1-1 0 0,1-1 1 0 0,8-1-1 0 0,-11 3 7 0 0,0-1 0 0 0,-1 1 0 0 0,1-1 0 0 0,-1 0 0 0 0,1 0 0 0 0,0 0 0 0 0,-1-1 0 0 0,0 1 0 0 0,1-1 0 0 0,-1 1 0 0 0,4-4 0 0 0,4-2-33 0 0,33-18-210 0 0,7 0-51 0 0,-5 0 37 0 0,-17 8 174 0 0,-21 12 1 0 0,1 1 4 0 0,25-15 6 0 0,-25 15 12 0 0,-1-1-8 0 0,21-11-2 0 0,-22 11 12 0 0,3 2-51 0 0,24-10 63 0 0,-25 10 17 0 0,1 0-286 0 0,27-6 294 0 0,-27 7 353 0 0,-29 20-314 0 0,-84 82 21 0 0,96-93-21 0 0,-21 25-9 0 0,10-7 15 0 0,14-18-4 0 0,1-1 6 0 0,-15 20-18 0 0,15-20 70 0 0,3 4-24 0 0,-3 28 12 0 0,3-28 303 0 0,26-22-322 0 0,73-34 5 0 0,-74 35-5 0 0,-16 5-4 0 0,21-19-11 0 0,-22 19 7 0 0,-2 1 3 0 0,14-15-1 0 0,-14 16-10 0 0,-6 24-322 0 0,-1 64 307 0 0,1-63-8 0 0,5-14 34 0 0,13 18 0 0 0,-12-19 122 0 0,16-17-121 0 0,6-1-20 0 0,-11 5-4 0 0,-1-1-1 0 0,0 0 1 0 0,0-1-1 0 0,-1-1 0 0 0,16-13 1 0 0,-21 16 11 0 0,0 1 1 0 0,0-1-1 0 0,18-8 0 0 0,-15 9-11 0 0,0-1 0 0 0,21-16 1 0 0,15-15-7 0 0,-39 33 6 0 0,-5 2 0 0 0,0 1 0 0 0,0-1 0 0 0,0 0 0 0 0,0 0 0 0 0,-1 0 0 0 0,1-1 0 0 0,3-5 0 0 0,15-15 8 0 0,-16 18 10 0 0,-21 29-551 0 0,-42 65 511 0 0,43-66 24 0 0,13-12-36 0 0,-5 26 24 0 0,4-26 156 0 0,31-24-135 0 0,84-39-25 0 0,-75 32-17 0 0,-27 13 31 0 0,15-12-95 0 0,0-2 0 0 0,35-38 1 0 0,-25 17 2 0 0,-8 4-3 0 0,-9 9 73 0 0,-14 23-8 0 0,-1-1-3 0 0,12-22 2 0 0,-12 22 13 0 0,-4 5-50 0 0,0 0 62 0 0,0 1 0 0 0,0-1 1 0 0,1 0-1 0 0,0 0 0 0 0,-1 1 0 0 0,1-1 1 0 0,0 0-1 0 0,2-3 0 0 0,0-1-6 0 0,-1-1-22 0 0,-16 27-194 0 0,-45 54 259 0 0,37-43 15 0 0,-62 102 335 0 0,82-129-364 0 0,-1-1 0 0 0,1 0 0 0 0,0 1 0 0 0,0 0 1 0 0,1 0-1 0 0,-1-1 0 0 0,0 1 0 0 0,1 0 0 0 0,0 0 0 0 0,-2 4 0 0 0,-12 27 173 0 0,-1-6-40 0 0,12-20 25 0 0,1 0 4 0 0,-6 26 19 0 0,6-25 1391 0 0,2 0-1309 0 0,-4 28 17 0 0,3-28 1294 0 0,26-21-1461 0 0,70-37-16 0 0,-42 19 37 0 0,-21 10-57 0 0,1 2-43 0 0,-24 14-27 0 0,0 1-54 0 0,0-1-14 0 0,-6 3-16 0 0,1-1 1 0 0,-1 1-1 0 0,1 0 1 0 0,-1 0 0 0 0,1 0-1 0 0,0 0 1 0 0,0 0 0 0 0,0 1-1 0 0,-1-1 1 0 0,6 1 0 0 0,0 13-33 0 0,22 38 10 0 0,-23-38-2 0 0,-5-3-84 0 0,5 29 59 0 0,-5-30-12 0 0,1-1-181 0 0,9 23 125 0 0,-8-23-34 0 0,1-3-580 0 0,18 13 462 0 0,-17-13-49 0 0,11-8-877 0 0,2-2 1090 0 0,45-8-748 0 0,-53 8 266 0 0,34-15-114 0 0,-34 15-147 0 0,-1 0-109 0 0,28-15-180 0 0,-28 15-367 0 0,-5 1-987 0 0,17-13-1589 0 0,-16 13 314 0 0</inkml:trace>
</inkml:ink>
</file>

<file path=ppt/ink/ink1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21:18.589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58 257 628 0 0,'0'0'4989'0'0,"15"-17"-4180"0"0,66-70 698 0 0,-44 46-153 0 0,-3-1 497 0 0,-12 18-1293 0 0,-16 18 1375 0 0,-3-1-1549 0 0,8-19-31 0 0,-8 19 1635 0 0,-25 24-1940 0 0,-69 49-4 0 0,88-64-40 0 0,0 0 1 0 0,0 0-1 0 0,0 0 1 0 0,1 0 0 0 0,-1 0-1 0 0,0 1 1 0 0,1 0-1 0 0,0-1 1 0 0,-3 4 0 0 0,-12 18 22 0 0,1-2 18 0 0,0 0 0 0 0,2 1-1 0 0,-16 35 1 0 0,25-48-33 0 0,-10 32 29 0 0,6-9-16 0 0,7-24 13 0 0,1 0-14 0 0,-2 38 39 0 0,10-39-34 0 0,20 23 7 0 0,-21-23 129 0 0,6-9-81 0 0,36 0 11 0 0,-36 0 77 0 0,6-7-112 0 0,3-1-42 0 0,-8 4 1 0 0,0-1 0 0 0,0-1 1 0 0,22-14-1 0 0,-10 4 127 0 0,-1 0 0 0 0,-1-2 0 0 0,0-1 0 0 0,-2 0 0 0 0,0-2-1 0 0,33-45 1 0 0,-40 47 41 0 0,-10 14 388 0 0,1 0-377 0 0,14-22-39 0 0,-14 21 741 0 0,7 20-769 0 0,4 0-81 0 0,-7-6-1 0 0,-1 0 1 0 0,-1 0 0 0 0,1 0-1 0 0,-1 1 1 0 0,7 11-1 0 0,16 20 387 0 0,-24-29-357 0 0,23 25 311 0 0,-21-27-320 0 0,-5-5-26 0 0,1 0-1 0 0,-1 1 1 0 0,0-1-1 0 0,0 1 1 0 0,0 0-1 0 0,0 0 1 0 0,2 5-1 0 0,23 35 333 0 0,19 18 51 0 0,-42-57-223 0 0,0 2-104 0 0,16 22-3 0 0,-16-22 21 0 0,-1 0-244 0 0,10 19-75 0 0,-10-19-97 0 0</inkml:trace>
</inkml:ink>
</file>

<file path=ppt/ink/ink1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21:18.994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458 1 552 0 0,'0'0'9320'0'0,"-13"23"-8684"0"0,-46 74-10 0 0,17-35 109 0 0,13-23 235 0 0,16-18-744 0 0,4-6 49 0 0,0-1 0 0 0,-1 0 1 0 0,-16 16-1 0 0,17-21-149 0 0,-23 31 451 0 0,18-21-449 0 0,-13 18 417 0 0,-34 37 0 0 0,4-17-393 0 0,52-53-245 0 0,-2 1-1162 0 0,-21 14 695 0 0,21-14-121 0 0</inkml:trace>
</inkml:ink>
</file>

<file path=ppt/ink/ink1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21:19.336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1 111 392 0 0,'0'0'9313'0'0,"4"17"-8606"0"0,3 4-480 0 0,-2-6 128 0 0,-1 1 0 0 0,4 28 0 0 0,2 14 838 0 0,-7-45-1004 0 0,-1-5-9 0 0,0 0 0 0 0,-1 1 0 0 0,0-1 0 0 0,-1 15 0 0 0,-1-10-14 0 0,1-8-63 0 0,-1 0 0 0 0,1 1-1 0 0,1-1 1 0 0,-1 1 0 0 0,1-1-1 0 0,-1 0 1 0 0,4 9-1 0 0,-3-4 61 0 0,10 32 837 0 0,4-1-686 0 0,-11-30-22 0 0,0-5-21 0 0,12 22-14 0 0,-12-21 173 0 0,3-3-306 0 0,25 12-49 0 0,-24-12-65 0 0,10-13-2444 0 0,53-26 1492 0 0,-70 35 868 0 0,1 0 1 0 0,-1-1 0 0 0,0 1-1 0 0,1-1 1 0 0,-1 1-1 0 0,0-1 1 0 0,1 0 0 0 0,-1 0-1 0 0,0 1 1 0 0,0-1-1 0 0,0 0 1 0 0,0 0 0 0 0,0 0-1 0 0,0 0 1 0 0,0 0 0 0 0,1-3-1 0 0,3-2-604 0 0,3-6-273 0 0,0-9-3974 0 0,7-19 1138 0 0</inkml:trace>
  <inkml:trace contextRef="#ctx0" brushRef="#br0" timeOffset="1">349 1 20 0 0,'0'0'9170'0'0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36:43.828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45 46 888 0 0,'0'0'1029'0'0,"-2"4"-32"0"0,-1 2 24 0 0,0 1 0 0 0,-1-1 0 0 0,0 0 1 0 0,-9 11 3053 0 0,8-10-3437 0 0,5-7-612 0 0,0 0-1 0 0,0 0 1 0 0,0 0-1 0 0,0 0 1 0 0,0 0 0 0 0,0-1-1 0 0,0 1 1 0 0,0 0-1 0 0,0 0 1 0 0,0 0-1 0 0,0 0 1 0 0,0 0 0 0 0,0-1-1 0 0,0 1 1 0 0,0 0-1 0 0,0 0 1 0 0,0 0-1 0 0,0 0 1 0 0,0-1-1 0 0,0 1 1 0 0,-1 0 0 0 0,1 0-1 0 0,0 0 1 0 0,0 0-1 0 0,0 0 1 0 0,0 0-1 0 0,0 0 1 0 0,0-1-1 0 0,0 1 1 0 0,0 0 0 0 0,-1 0-1 0 0,1 0 1 0 0,0 0-1 0 0,0 0 1 0 0,0 0-1 0 0,0 0 1 0 0,0 0 0 0 0,-1 0-1 0 0,1 0 1 0 0,0 0-1 0 0,0 0 1 0 0,0 0-1 0 0,0 0 1 0 0,-1 0-1 0 0,1 0 1 0 0,0 0 0 0 0,0 0-1 0 0,0 0 1 0 0,0 0-1 0 0,0 0 1 0 0,-1 0-1 0 0,1 0 1 0 0,0 0 0 0 0,0 0-1 0 0,0 0 1 0 0,0 0-1 0 0,0 0 1 0 0,-1 0-1 0 0,1 0 1 0 0,0 0-1 0 0,0 1 1 0 0,0-1 0 0 0,0 0-1 0 0,0 0 1 0 0,0 0-1 0 0,0 0 1 0 0,-1 0-1 0 0,1 1 1 0 0,-4-75-3590 0 0,5 71 1691 0 0,6-17-3978 0 0</inkml:trace>
</inkml:ink>
</file>

<file path=ppt/ink/ink1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21:20.074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0 331 1056 0 0,'0'0'2363'0'0,"18"-12"-1224"0"0,51-35-74 0 0,-64 45-885 0 0,0-1-1 0 0,0 0 0 0 0,-1-1 0 0 0,1 1 1 0 0,-1-1-1 0 0,0 0 0 0 0,0 0 1 0 0,5-6-1 0 0,1-3 127 0 0,96-95 3020 0 0,-103 104-3193 0 0,0 0 0 0 0,0 1-1 0 0,0-1 1 0 0,1 1 0 0 0,-1 0 0 0 0,1 0 0 0 0,4-3-1 0 0,17-12 740 0 0,-1 1-290 0 0,-18 12 1309 0 0,2 2-1546 0 0,0 0-192 0 0,-6 1-13 0 0,0 1 1 0 0,1 0-1 0 0,-1-1 0 0 0,1 1 1 0 0,0 0-1 0 0,-1 1 1 0 0,1-1-1 0 0,0 0 1 0 0,-1 1-1 0 0,6-1 1 0 0,0 15 144 0 0,24 42 5 0 0,-23-33 9 0 0,-4 11-13 0 0,-4-25 0 0 0,0 3 4 0 0,1 4-189 0 0,-1-7-2 0 0,0 1 1 0 0,0-1-1 0 0,-1 1 0 0 0,-1 10 0 0 0,0 16 181 0 0,0-27-10 0 0,-2 5-17 0 0,-1 2-170 0 0,-13 44 338 0 0,-4-6 31 0 0,17-44-384 0 0,-16 29 266 0 0,3-12-156 0 0,13-20-8 0 0,-1 0-19 0 0,-14 18-10 0 0,14-18 288 0 0,-1-3-292 0 0,-20 15 8 0 0,19-15 1211 0 0,-2-18-1242 0 0,-28-45-3 0 0,28 45 360 0 0,28 5-495 0 0,5 0 27 0 0,59-29-1 0 0,66-52-104 0 0,-6-29-146 0 0,-128 106 227 0 0,3-3-16 0 0,0-2 17 0 0,-1-6-26 0 0,16-18-12 0 0,-26 34 52 0 0,19-26-14 0 0,-8 6 14 0 0,-13 21 47 0 0,-2 0 11 0 0,12-23 2 0 0,-12 23 34 0 0,-11 37-173 0 0,-42 157 80 0 0,41-157-2 0 0,1 8 22 0 0,7-32-13 0 0,-6 33 14 0 0,5-30-8 0 0,2 3 4 0 0,-3 37 5 0 0,3-37 17 0 0,3-3-9 0 0,10 29 5 0 0,-9-29 118 0 0,3-6-89 0 0,1 2-36 0 0,22 7 120 0 0,-15-22-86 0 0,-5 4-48 0 0,21-14 33 0 0,44-36 0 0 0,109-112 103 0 0,-176 162-129 0 0,-2 1-6 0 0,18-12-10 0 0,-18 12-14 0 0,1 20-148 0 0,21 44 160 0 0,-21-44 14 0 0,-8 0 15 0 0,-5 42 0 0 0,4-42 13 0 0,-1-2 20 0 0,-16 63 86 0 0,18-67-117 0 0,0-5-11 0 0,1 0 0 0 0,-1-1 0 0 0,0 1 0 0 0,0 0 0 0 0,0-1 0 0 0,0 1 0 0 0,-1-1 0 0 0,1 0-1 0 0,-4 6 1 0 0,-13 27 47 0 0,13-27 0 0 0,1-3-10 0 0,-10 21 0 0 0,11-21 11 0 0,-3 0-252 0 0,-18 15-73 0 0,19-16-140 0 0,-14-15-8411 0 0,-58-32 5669 0 0,76 41 2801 0 0,-1 1 0 0 0,0-1-1 0 0,1 0 1 0 0,-1 0 0 0 0,1 1 0 0 0,-1-1 0 0 0,1 0 0 0 0,0 0 0 0 0,-1 0 0 0 0,1-1 0 0 0,0 1 0 0 0,0 0 0 0 0,0 0 0 0 0,-2-3 0 0 0,-14-26-4372 0 0</inkml:trace>
</inkml:ink>
</file>

<file path=ppt/ink/ink1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21:20.441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1 169 116 0 0,'0'0'6165'0'0,"13"-6"-5488"0"0,0-3-473 0 0,-7 5-88 0 0,0 0-1 0 0,1 1 1 0 0,-1 0-1 0 0,0 0 1 0 0,1 0 0 0 0,0 1-1 0 0,8-3 1 0 0,-4 3 39 0 0,34-14 498 0 0,-33 12-554 0 0,32-17 203 0 0,31-24-715 0 0,-69 41 6 0 0,2-1-150 0 0,-1-2 241 0 0,6-6 48 0 0,3 4-3487 0 0</inkml:trace>
</inkml:ink>
</file>

<file path=ppt/ink/ink1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21:20.800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25 0 408 0 0,'0'0'15028'0'0,"-4"20"-14846"0"0,-12 62-13 0 0,12-61 1330 0 0</inkml:trace>
</inkml:ink>
</file>

<file path=ppt/ink/ink1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21:22.550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112 142 904 0 0,'0'0'3423'0'0,"3"-16"-2618"0"0,0-1-436 0 0,3-12-79 0 0,-5-2 4915 0 0,-1 28-5114 0 0,1 0 1 0 0,-1 1 0 0 0,0-1 0 0 0,1 0 0 0 0,0 1-1 0 0,-1-1 1 0 0,1 1 0 0 0,0-1 0 0 0,1 1 0 0 0,1-5-1 0 0,1 0 90 0 0,-1-1 5341 0 0,-9 38-5182 0 0,-16 90-14 0 0,16-78-5 0 0,-2 27 320 0 0,7-56-534 0 0,1-7-18 0 0,-1 1 0 0 0,0 0 0 0 0,0 0-1 0 0,-1-1 1 0 0,-2 10 0 0 0,-13 41 484 0 0,1 1-21 0 0,4-4-76 0 0,1-18-264 0 0,8-27-20 0 0,-1 1-12 0 0,-14 31-11 0 0,14-31 116 0 0,1-3-162 0 0,1 1 1017 0 0,5-9-457 0 0,13-16-291 0 0,26-37-745 0 0,-39 49 495 0 0,34-39-207 0 0,-29 38 48 0 0,-2 0-45 0 0,2 1 10 0 0,26-14-4 0 0,-26 14-26 0 0,-4 5-9 0 0,0 0 73 0 0,-1 0 0 0 0,1-1 0 0 0,0 0 0 0 0,-1 1-1 0 0,1-1 1 0 0,4-2 0 0 0,2 0-15 0 0,-2 1-71 0 0,-5 6-297 0 0,-1 1 383 0 0,1-1 0 0 0,-1 1 0 0 0,1-1 0 0 0,0 0 0 0 0,5 5 0 0 0,-4-6 1 0 0,-1 1-1 0 0,0 0 1 0 0,0 0 0 0 0,0 1-1 0 0,-1-1 1 0 0,4 6 0 0 0,-5 0-55 0 0,2 27 6 0 0,-2-28 18 0 0,-6 6-56 0 0,-14 45 74 0 0,14-45 12 0 0,0-8-15 0 0,-14 20 4 0 0,14-20 2 0 0,0-2-68 0 0,-17 16 61 0 0,17-16 14 0 0,16-35-43 0 0,39-92 40 0 0,-48 117 23 0 0,0 0-1 0 0,0 1 1 0 0,0-1-1 0 0,0 1 0 0 0,1 0 1 0 0,0-1-1 0 0,0 1 1 0 0,0 1-1 0 0,0-1 0 0 0,1 0 1 0 0,-1 1-1 0 0,1 0 1 0 0,0-1-1 0 0,0 2 0 0 0,6-5 1 0 0,0 1-2 0 0,97-71-39 0 0,-35 22 15 0 0,-37 25-22 0 0,-29 26 62 0 0,0-1-1 0 0,19-15-2 0 0,-18 15 12 0 0,-13 33-54 0 0,-16 82 42 0 0,17-83 5 0 0,5-21-12 0 0,-1 1-1 0 0,1-1 1 0 0,-1 0 0 0 0,0 0-1 0 0,0 0 1 0 0,-3 7 0 0 0,0 1 2 0 0,1-1 10 0 0,2-4 4 0 0,-7 29-6 0 0,7-29 47 0 0,1 1-44 0 0,0 28-5 0 0,0-28 146 0 0,23-19-144 0 0,72-27 7 0 0,-92 36-18 0 0,0-1-1 0 0,-1 0 0 0 0,1 0 0 0 0,0-1 0 0 0,0 1 1 0 0,0 0-1 0 0,-1-1 0 0 0,1 0 0 0 0,-1 0 0 0 0,4-2 0 0 0,163-139 89 0 0,-137 113-74 0 0,-27 25-11 0 0,0 23-146 0 0,14 50 155 0 0,-14-50 21 0 0,-7-5 21 0 0,-6 38 8 0 0,5-38 10 0 0,1 1 15 0 0,1 2-53 0 0,0-7 0 0 0,0 0-1 0 0,0 0 1 0 0,-1-1-1 0 0,0 1 1 0 0,-4 10-1 0 0,-13 47 237 0 0,3-11-1 0 0,1-2-5 0 0,3-18-144 0 0,9-26-8 0 0,1-8-100 0 0,1 1 0 0 0,-1 0 1 0 0,1 1-1 0 0,-1-1 0 0 0,1 0 0 0 0,0 0 0 0 0,0 1 0 0 0,0-1 1 0 0,0 0-1 0 0,1 1 0 0 0,-2 3 0 0 0,0 1 16 0 0,-1 1 470 0 0,0-1-396 0 0,-7 24-1 0 0,8-24 854 0 0,19-23-1329 0 0,5-2 323 0 0,-6 4-144 0 0,1 0 0 0 0,21-27 0 0 0,-1 1-620 0 0,-15 19 598 0 0,-17 16-21 0 0,-2 3-349 0 0,0 1 534 0 0,-1-1 0 0 0,1 0 1 0 0,-1 0-1 0 0,1 0 0 0 0,-1 0 1 0 0,0 0-1 0 0,0 0 0 0 0,4-6 1 0 0,0 1-47 0 0,0 1-209 0 0,0 0-272 0 0,19-18 305 0 0,-19 19 3 0 0,-1-1-39 0 0,28-28-769 0 0,-10 9 689 0 0,-17 19-7 0 0,-1 0-27 0 0,16-16-50 0 0,-16 16-56 0 0,-1 0-729 0 0,14-20 523 0 0,-13 20-77 0 0</inkml:trace>
</inkml:ink>
</file>

<file path=ppt/ink/ink1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21:23.128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228 82 620 0 0,'0'0'1778'0'0,"3"-14"-894"0"0,11-40-23 0 0,-11 41 7993 0 0,-18 39-8352 0 0,-17 27-247 0 0,-52 88 516 0 0,69-109-291 0 0,1 0 0 0 0,-12 43 0 0 0,5 12 374 0 0,10-34-399 0 0,2-22 82 0 0,3 5-215 0 0,4-12 63 0 0,-4 35 317 0 0,1-21-382 0 0,4-29 268 0 0,2 4-323 0 0,5 54 588 0 0,-1-60-682 0 0,13 22-19 0 0,-13-21 156 0 0,6-8-440 0 0,35 2-114 0 0,-34-2-68 0 0,1-10-645 0 0,41-30 309 0 0,-26 17-519 0 0,-21 12 920 0 0,-4 3-67 0 0,0 5 63 0 0,0 0 0 0 0,0-1 0 0 0,-1 1 0 0 0,0-1 0 0 0,0 0 0 0 0,0 0 0 0 0,2-6 0 0 0,0 0-306 0 0,0 3-2272 0 0,-1-4-1874 0 0,14-45 358 0 0</inkml:trace>
</inkml:ink>
</file>

<file path=ppt/ink/ink1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21:23.485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0 16 328 0 0,'0'0'10087'0'0,"29"0"-10100"0"0,86 1-157 0 0,-87-1-174 0 0,-19-3-2553 0 0,25-8 250 0 0,-26 9 203 0 0</inkml:trace>
</inkml:ink>
</file>

<file path=ppt/ink/ink1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21:23.933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477 1 72 0 0,'0'0'12853'0'0,"-10"20"-12524"0"0,-28 63-27 0 0,28-63 14 0 0,5-13-13 0 0,0 2-203 0 0,-19 22 410 0 0,4-9-223 0 0,15-16-24 0 0,-3 1-3 0 0,-23 21-12 0 0,23-21-14 0 0,1-1-12 0 0,-23 14-35 0 0,22-15 25 0 0,1-1 14 0 0,-24 12 3 0 0,23-12 180 0 0,5-4-374 0 0,0 0 0 0 0,0 0 0 0 0,0 1 1 0 0,-1-1-1 0 0,1 1 0 0 0,0 0 1 0 0,0 0-1 0 0,-5 2 0 0 0,-1 1 26 0 0,1-2 1031 0 0,-9-6-1009 0 0,-51-14-2 0 0,51 13 3 0 0,11 1-117 0 0,-21-15-33 0 0,20 15-47 0 0,2-2-2069 0 0,-14-17 1400 0 0,14 17-161 0 0</inkml:trace>
</inkml:ink>
</file>

<file path=ppt/ink/ink1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21:25.668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0 146 1056 0 0,'0'0'9544'0'0,"7"-10"-8894"0"0,19-27-55 0 0,-19 28 4632 0 0,-5 33-4719 0 0,3 70-8 0 0,-3-71-10 0 0,-3-11-18 0 0,-2 36-16 0 0,2-35-6 0 0,0-2-9 0 0,-3 34-9 0 0,3-33-26 0 0,-1-2-18 0 0,0 0-222 0 0,0-6 5 0 0,1-1 0 0 0,0 1 0 0 0,1-1 1 0 0,-1 1-1 0 0,0 0 0 0 0,1-1 0 0 0,0 1 0 0 0,0 0 0 0 0,1 4 0 0 0,4 18 136 0 0,-4-23 11 0 0,-1 1 0 0 0,1-1 0 0 0,0 1 0 0 0,-1-1 0 0 0,0 0 0 0 0,0 1 1 0 0,0-1-1 0 0,-1 7 0 0 0,21-28-196 0 0,59-58-14 0 0,-52 48-15 0 0,62-103 268 0 0,-71 105-303 0 0,-13 20 67 0 0,0-1-91 0 0,14-21-14 0 0,-14 21-22 0 0,-4 31-136 0 0,1 73 136 0 0,-1-72 3 0 0,-1-13-9 0 0,0 35 15 0 0,0-35 6 0 0,1-3-9 0 0,0-1 6 0 0,-1-4 10 0 0,0-1-1 0 0,1 0 1 0 0,-1 0-1 0 0,1 0 1 0 0,0 0-1 0 0,0 0 1 0 0,0 0-1 0 0,0 0 1 0 0,0 0-1 0 0,1 0 0 0 0,1 3 1 0 0,0 1 14 0 0,-3-4 5 0 0,1-1-1 0 0,0 1 1 0 0,0-1-1 0 0,0 1 1 0 0,0-1-1 0 0,1 1 1 0 0,-1-1-1 0 0,1 0 1 0 0,-1 0-1 0 0,4 3 1 0 0,46-63-6 0 0,-36 39-31 0 0,-12 15-3 0 0,1 1 0 0 0,-1-1 0 0 0,0 0 0 0 0,1 0 0 0 0,-2 0-1 0 0,1 0 1 0 0,4-8 0 0 0,9-17-65 0 0,15-14-83 0 0,-13 15 29 0 0,-13 22-24 0 0,0-1-4 0 0,15-19-2 0 0,-15 20-25 0 0,2 0-9 0 0,18-16-17 0 0,-19 16-10 0 0,0 1-9 0 0,19-16-23 0 0,-19 15-22 0 0,4 1-17 0 0,48-28-270 0 0,-50 27 460 0 0,31-14-387 0 0,8-1-130 0 0,-16 6 317 0 0,-23 11 11 0 0,3 0 51 0 0,31-14 28 0 0,-31 14 21 0 0,-5 0 10 0 0,18-10 19 0 0,-18 10 15 0 0,-26 23-838 0 0,-61 53 998 0 0,61-54 10 0 0,15-11-7 0 0,-12 24 6 0 0,13-24 49 0 0,3 3-30 0 0,-3 29 10 0 0,3-29 339 0 0,2 0-354 0 0,1 32-11 0 0,-1-32-18 0 0</inkml:trace>
</inkml:ink>
</file>

<file path=ppt/ink/ink1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21:26.183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47 187 436 0 0,'0'0'6787'0'0,"17"-5"-6463"0"0,50-13-6 0 0,-51 14 1259 0 0,-8-1-1280 0 0,23-12-10 0 0,-24 12 779 0 0,1 1-800 0 0,22-15-10 0 0,-23 14 226 0 0,1 1-248 0 0,24-14-14 0 0,-25 13 229 0 0,1 1-215 0 0,21-13-1 0 0,-22 12 190 0 0,0 0-238 0 0,22-16-14 0 0,-21 16 864 0 0,-2 0-889 0 0,8-4-259 0 0,-12 3 458 0 0,-21 7 1669 0 0,-112 26-1931 0 0,128-26-77 0 0,0-1-1 0 0,0 0 1 0 0,0 1 0 0 0,0-1 0 0 0,0 1-1 0 0,0 0 1 0 0,0 0 0 0 0,0 0 0 0 0,1 0-1 0 0,-1 1 1 0 0,0-1 0 0 0,-2 3 0 0 0,-45 37 182 0 0,36-30-134 0 0,7-6-20 0 0,0 0 1 0 0,1 0-1 0 0,0 1 1 0 0,0 1 0 0 0,0-1-1 0 0,0 1 1 0 0,1-1-1 0 0,0 2 1 0 0,-4 8 0 0 0,-26 43 244 0 0,30-52-241 0 0,3-4-19 0 0,0-1 0 0 0,0 1-1 0 0,0 0 1 0 0,1 0-1 0 0,-1 0 1 0 0,1 0 0 0 0,0 0-1 0 0,0 0 1 0 0,0 0 0 0 0,0 0-1 0 0,0 4 1 0 0,-7 24 153 0 0,7-23 3 0 0,-1 0-31 0 0,-6 28-12 0 0,6-27 337 0 0,7 1-365 0 0,15 33-14 0 0,-15-33 48 0 0,3-4-84 0 0,28 16-15 0 0,-28-16-71 0 0,0-4-85 0 0,0 2 41 0 0,-6-3 4 0 0,0 1 1 0 0,1-1-1 0 0,-1 0 1 0 0,1 0-1 0 0,-1 0 1 0 0,1-1-1 0 0,0 1 1 0 0,-1-1-1 0 0,1 1 1 0 0,4-1-1 0 0,20 1-611 0 0,-16-1 192 0 0,-1-1 1 0 0,1 0-1 0 0,20-5 1 0 0,-26 6 231 0 0,49-9-1198 0 0,-40 7-1346 0 0,-1-2-1852 0 0,56-12 358 0 0</inkml:trace>
</inkml:ink>
</file>

<file path=ppt/ink/ink1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21:27.255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212 35 528 0 0,'0'0'9017'0'0,"-21"10"-8329"0"0,-63 29-43 0 0,83-38-613 0 0,-1-1 0 0 0,1 1 0 0 0,-1-1 0 0 0,1 1 0 0 0,-1-1 0 0 0,1 1 0 0 0,0 0 0 0 0,-1 0 0 0 0,1-1 0 0 0,0 1 0 0 0,0 0 0 0 0,-1 0-1 0 0,1 1 1 0 0,0-1 0 0 0,0 0 0 0 0,0 0 0 0 0,0 0 0 0 0,-1 3 0 0 0,-23 45 1100 0 0,19-39-950 0 0,-11 35 716 0 0,12-32-730 0 0,-9 36 642 0 0,12-39-652 0 0,-5 31 899 0 0,3-1-710 0 0,3-30 718 0 0,5 1-897 0 0,19 45-62 0 0,-12-55-280 0 0,33 3-68 0 0,-33-4-83 0 0,9-7-1053 0 0,64-20 732 0 0,-53 13-62 0 0,27-24-464 0 0,-2-3-1 0 0,-1-2 1 0 0,-3-2 0 0 0,76-85 0 0 0,-103 96 1156 0 0,-19 24 45 0 0,0 2 132 0 0,-4 1 71 0 0,9-23 41 0 0,-8 22 1878 0 0,-32 18-1825 0 0,-95 36 3 0 0,118-44-285 0 0,0 0 1 0 0,0 1-1 0 0,0-1 1 0 0,0 2-1 0 0,0-1 0 0 0,0 0 1 0 0,1 1-1 0 0,0 0 1 0 0,0 1-1 0 0,0-1 0 0 0,0 1 1 0 0,-6 9-1 0 0,-8 7 349 0 0,9-11-288 0 0,4-4-20 0 0,1-1 0 0 0,-1 1 0 0 0,1 0 0 0 0,1 0 0 0 0,-6 10 0 0 0,-32 55 734 0 0,38-65-333 0 0,2 3-240 0 0,-9 27-12 0 0,8-27 1887 0 0,30-17-1911 0 0,81-25 20 0 0,-68 18 26 0 0,49-34 265 0 0,-84 47-276 0 0,4-5-27 0 0,31-18-16 0 0,-31 19 350 0 0,-2 2-405 0 0,18-9-17 0 0,-19 9 616 0 0,-6 23-685 0 0,1 54-8 0 0,0-54 57 0 0,-2-9-57 0 0,0 31 7 0 0,1-31 324 0 0,4-2-277 0 0,12 23 10 0 0,-12-23 462 0 0,13-12-425 0 0,50-12-20 0 0,-50 13-4 0 0,-5-4-2 0 0,58-27 113 0 0,-37 18-137 0 0,-24 12-5 0 0,-2 1-9 0 0,23-12-16 0 0,-22 12 196 0 0,-1 13-209 0 0,24 31 27 0 0,-23-31 181 0 0,-8 1-91 0 0,4 32 6 0 0,-3-33 635 0 0,-1 1-591 0 0,0 29 2 0 0,0-29 3037 0 0,24-23-3046 0 0,77-37-35 0 0,-10-4 57 0 0,-31 16-26 0 0,-27 18-138 0 0,-24 14 52 0 0,36-9-105 0 0,-36 11-45 0 0,-3 16-303 0 0,20 40 230 0 0,-20-40-22 0 0,-9 38-337 0 0,2-41 230 0 0,2 0-1523 0 0,2 30 1022 0 0,-3-30-126 0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36:44.189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246 1 780 0 0,'1'17'972'0'0,"0"1"0"0"0,-1-1 0 0 0,-1 1 0 0 0,0-1 0 0 0,-8 33 0 0 0,6-36-442 0 0,0-1-1 0 0,-2 0 1 0 0,1 0 0 0 0,-2-1-1 0 0,1 1 1 0 0,-2-1 0 0 0,0 0-1 0 0,0-1 1 0 0,-13 16 0 0 0,11-18-778 0 0,0 1-1 0 0,-1-2 1 0 0,0 1 0 0 0,-1-1-1 0 0,0-1 1 0 0,-17 9 0 0 0,-27 10-4760 0 0,28-10 2105 0 0</inkml:trace>
</inkml:ink>
</file>

<file path=ppt/ink/ink1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21:29.426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61 31 588 0 0,'-14'-6'4306'0'0,"-12"-1"2122"0"0,15-1-7322 0 0,10 6 343 0 0,-3-3-124 0 0,0 3-3255 0 0</inkml:trace>
</inkml:ink>
</file>

<file path=ppt/ink/ink1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21:36.849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30 755 528 0 0,'0'0'6947'0'0,"4"-3"-6354"0"0,27-16 321 0 0,-1-2 0 0 0,-1-1-1 0 0,-1-2 1 0 0,-1 0 0 0 0,32-38 0 0 0,-29 28-466 0 0,-13 15-30 0 0,26-36 0 0 0,-39 49-307 0 0,0 0 0 0 0,-1 0 0 0 0,0-1 0 0 0,0 1 0 0 0,0 0 0 0 0,-1-1 0 0 0,0 0 0 0 0,0 0 0 0 0,-1 0 0 0 0,0 1 0 0 0,0-10 0 0 0,-1 14-85 0 0,1 0 0 0 0,-1 1 1 0 0,0-1-1 0 0,-1 0 0 0 0,1 1 1 0 0,0-1-1 0 0,0 0 0 0 0,-1 1 1 0 0,1-1-1 0 0,-1 0 0 0 0,0 1 1 0 0,1-1-1 0 0,-1 1 0 0 0,0-1 1 0 0,0 1-1 0 0,0-1 0 0 0,0 1 0 0 0,0 0 1 0 0,0-1-1 0 0,0 1 0 0 0,-1 0 1 0 0,1 0-1 0 0,0 0 0 0 0,-1 0 1 0 0,1 0-1 0 0,-1 0 0 0 0,1 0 1 0 0,-1 0-1 0 0,-1 0 0 0 0,0 0-13 0 0,0 1 0 0 0,0-1-1 0 0,0 1 1 0 0,0 0 0 0 0,0 0-1 0 0,0 0 1 0 0,0 0 0 0 0,0 0-1 0 0,0 1 1 0 0,0-1 0 0 0,0 1-1 0 0,0 0 1 0 0,0 0 0 0 0,-4 2-1 0 0,-9 5 1 0 0,0 1-1 0 0,1 1 1 0 0,0 1 0 0 0,0 0-1 0 0,1 1 1 0 0,0 0 0 0 0,1 1-1 0 0,-17 22 1 0 0,8-4 9 0 0,0 0 0 0 0,2 1 1 0 0,-16 35-1 0 0,29-50-8 0 0,2-1 1 0 0,-1 1-1 0 0,2-1 0 0 0,0 1 0 0 0,1 1 1 0 0,1-1-1 0 0,1 0 0 0 0,0 1 1 0 0,2 22-1 0 0,-1-19 1 0 0,0-18-13 0 0,0-1-1 0 0,0 0 1 0 0,0 0-1 0 0,1 0 1 0 0,-1 0 0 0 0,0 0-1 0 0,1 0 1 0 0,-1 0-1 0 0,1 0 1 0 0,0 0 0 0 0,0 0-1 0 0,0 0 1 0 0,0 0 0 0 0,0 0-1 0 0,0 0 1 0 0,0 0-1 0 0,0-1 1 0 0,1 1 0 0 0,-1-1-1 0 0,1 1 1 0 0,-1-1 0 0 0,1 1-1 0 0,0-1 1 0 0,0 0-1 0 0,-1 0 1 0 0,1 0 0 0 0,0 0-1 0 0,0 0 1 0 0,0 0-1 0 0,0 0 1 0 0,0-1 0 0 0,4 2-1 0 0,1-1 6 0 0,-1-1 0 0 0,1 1 0 0 0,0-1 0 0 0,-1-1 0 0 0,1 1 0 0 0,0-1 0 0 0,6-2 0 0 0,4-1 19 0 0,-1-1 1 0 0,0-1-1 0 0,0 0 1 0 0,-1-2-1 0 0,0 0 1 0 0,0 0-1 0 0,-1-1 1 0 0,21-18-1 0 0,9-11 46 0 0,45-52-1 0 0,-56 55-20 0 0,-10 11-31 0 0,-1 2 1 0 0,-1 0 0 0 0,26-37-1 0 0,-12 8-3 0 0,-7 10 36 0 0,-1-1 1 0 0,-2-1-1 0 0,23-55 0 0 0,-26 32 337 0 0,-22 64-245 0 0,-11-42 235 0 0,10 42-325 0 0,-8-20 92 0 0,8 19 60 0 0,1-2-194 0 0,-1-1 0 0 0,1 1 0 0 0,1-1 0 0 0,-1 0 0 0 0,1 1 0 0 0,0-1 0 0 0,2-8 0 0 0,0 0 13 0 0,-1-29-107 0 0,-6 48 32 0 0,-18 24 37 0 0,1 2-1 0 0,1 0 0 0 0,2 1 0 0 0,-20 49 0 0 0,-48 148 35 0 0,78-203-28 0 0,0-4 17 0 0,2 1 0 0 0,1-1 0 0 0,0 1-1 0 0,2 1 1 0 0,1-1 0 0 0,1 0 0 0 0,0 1 0 0 0,2-1 0 0 0,1 0 0 0 0,6 34 0 0 0,-7-55-9 0 0,0 1 1 0 0,-1-1 0 0 0,1 0-1 0 0,0 0 1 0 0,0 0-1 0 0,0 0 1 0 0,0 0-1 0 0,1 0 1 0 0,-1 0-1 0 0,0 0 1 0 0,1 0 0 0 0,0 0-1 0 0,-1-1 1 0 0,1 1-1 0 0,0-1 1 0 0,0 1-1 0 0,0-1 1 0 0,0 0 0 0 0,0 1-1 0 0,0-1 1 0 0,0 0-1 0 0,0-1 1 0 0,0 1-1 0 0,1 0 1 0 0,-1 0 0 0 0,0-1-1 0 0,0 0 1 0 0,1 1-1 0 0,-1-1 1 0 0,1 0-1 0 0,-1 0 1 0 0,0 0 0 0 0,1 0-1 0 0,-1-1 1 0 0,0 1-1 0 0,3-1 1 0 0,6-1 10 0 0,0-1 0 0 0,0 0 0 0 0,0 0-1 0 0,0-1 1 0 0,-1-1 0 0 0,13-6 0 0 0,11-9 3 0 0,-1-1 0 0 0,-2-2 0 0 0,0 0 0 0 0,32-33-1 0 0,-37 30 10 0 0,-10 9 28 0 0,1 1 0 0 0,28-22 0 0 0,-39 31 11 0 0,-5 6-41 0 0,-3 2 97 0 0,-8 18-105 0 0,0 0 0 0 0,1 0 1 0 0,1 1-1 0 0,1 0 1 0 0,-9 39-1 0 0,2-10 38 0 0,12-44-39 0 0,0 1 1 0 0,0 0-1 0 0,0-1 1 0 0,1 1-1 0 0,-1 0 1 0 0,1 0-1 0 0,1 0 1 0 0,-1 0-1 0 0,1 0 1 0 0,0 0-1 0 0,1 0 1 0 0,-1 0 0 0 0,1 0-1 0 0,0-1 1 0 0,1 1-1 0 0,-1 0 1 0 0,3 6-1 0 0,-3-10-18 0 0,0 0-1 0 0,1 0 0 0 0,-1-1 0 0 0,0 1 1 0 0,0 0-1 0 0,1 0 0 0 0,-1-1 0 0 0,1 1 1 0 0,-1-1-1 0 0,1 1 0 0 0,0-1 0 0 0,0 0 1 0 0,0 0-1 0 0,-1 1 0 0 0,1-1 1 0 0,0-1-1 0 0,0 1 0 0 0,0 0 0 0 0,1 0 1 0 0,-1-1-1 0 0,0 1 0 0 0,0-1 0 0 0,0 0 1 0 0,0 1-1 0 0,1-1 0 0 0,-1 0 1 0 0,0 0-1 0 0,0-1 0 0 0,0 1 0 0 0,0 0 1 0 0,1-1-1 0 0,2-1 0 0 0,5 0-229 0 0,-1-2 0 0 0,1 1 0 0 0,-1-2-1 0 0,0 1 1 0 0,0-1 0 0 0,0 0 0 0 0,12-10-1 0 0,50-46-3159 0 0,-69 59 3270 0 0,7-6-1760 0 0,-2 0-1 0 0,1 0 0 0 0,7-12 1 0 0,2-3-2463 0 0</inkml:trace>
</inkml:ink>
</file>

<file path=ppt/ink/ink1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21:37.207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150 65 428 0 0,'-8'7'1037'0'0,"-10"9"797"0"0,0-2 0 0 0,-1 0 0 0 0,0-1 0 0 0,-23 12 1 0 0,42-25-1757 0 0,-1 1 0 0 0,0-1 0 0 0,1 0 0 0 0,-1 0 0 0 0,0 1 0 0 0,1-1 0 0 0,-1 0 1 0 0,0 0-1 0 0,1 0 0 0 0,-1 0 0 0 0,0 0 0 0 0,1 0 0 0 0,-1 0 0 0 0,0 0 0 0 0,1 0 0 0 0,-1 0 1 0 0,0 0-1 0 0,1 0 0 0 0,-1-1 0 0 0,1 1 0 0 0,-1 0 0 0 0,0 0 0 0 0,1-1 0 0 0,-1 1 1 0 0,1 0-1 0 0,-1-1 0 0 0,1 1 0 0 0,-1-1 0 0 0,0 1 0 0 0,1-1 0 0 0,0 1 0 0 0,-1-1 0 0 0,1 1 1 0 0,-1-1-1 0 0,1 1 0 0 0,0-1 0 0 0,-1 1 0 0 0,1-1 0 0 0,0 0 0 0 0,-1 0 0 0 0,0-1-94 0 0,1-1 0 0 0,-1 1 0 0 0,1 0 0 0 0,0 0 0 0 0,0 0 0 0 0,-1 0 0 0 0,1 0 0 0 0,0 0 0 0 0,1-1 0 0 0,-1 1 0 0 0,0 0 0 0 0,1 0 0 0 0,0-2 0 0 0,2-5-188 0 0,1-1 1 0 0,0 1-1 0 0,1 0 1 0 0,0 1-1 0 0,0-1 1 0 0,9-10-1 0 0,-11 16-204 0 0,0-1 0 0 0,0 1 0 0 0,0 0 0 0 0,1 0 0 0 0,-1 0 0 0 0,1 1 0 0 0,0-1 0 0 0,0 1 0 0 0,0 0 1 0 0,0 0-1 0 0,0 0 0 0 0,1 0 0 0 0,-1 1 0 0 0,0 0 0 0 0,1 0 0 0 0,-1 0 0 0 0,7 0 0 0 0,6 1-2322 0 0</inkml:trace>
</inkml:ink>
</file>

<file path=ppt/ink/ink1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21:38.001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114 47 900 0 0,'14'-37'3794'0'0,"-14"35"-2985"0"0,1-6 4428 0 0,-15 68-3926 0 0,-2-1 0 0 0,-3 0 0 0 0,-31 65 0 0 0,26-59-158 0 0,22-60-799 0 0,1 0 1 0 0,0 0-1 0 0,0 0 0 0 0,1 0 1 0 0,0 0-1 0 0,-1 1 1 0 0,2-1-1 0 0,-1 0 1 0 0,0 0-1 0 0,1 0 1 0 0,2 6-1 0 0,-2-9 576 0 0,5-9-680 0 0,76-94 408 0 0,31-33-205 0 0,-97 116-400 0 0,1 2 0 0 0,1 0 0 0 0,0 1 0 0 0,1 1 0 0 0,26-14 0 0 0,-5 3-66 0 0,-39 24-4 0 0,11 15 0 0 0,-11-9 14 0 0,0-1 0 0 0,-1 0 1 0 0,0 1-1 0 0,0-1 0 0 0,0 0 1 0 0,0 1-1 0 0,-1-1 0 0 0,0 0 1 0 0,-1 6-1 0 0,1-6 3 0 0,-4 14-4 0 0,0 0 0 0 0,-1 0 0 0 0,-14 30 1 0 0,5-15 23 0 0,-11 37 0 0 0,25-68 21 0 0,1-1 96 0 0,-1 6-304 0 0,6-10 1414 0 0,25-31-1153 0 0,-14 14-25 0 0,2 0 0 0 0,40-35 0 0 0,-33 38-6 0 0,50-24-1 0 0,-28 15-106 0 0,-46 26 39 0 0,-1 0 0 0 0,1-1 0 0 0,0 1 0 0 0,-1 0 0 0 0,1 0 0 0 0,0 0 0 0 0,0 0 0 0 0,-1-1 0 0 0,1 1 0 0 0,0 0 0 0 0,-1 0 0 0 0,1 0 0 0 0,0 0 0 0 0,0 1 0 0 0,-1-1 0 0 0,1 0 0 0 0,0 0-1 0 0,-1 0 1 0 0,1 0 0 0 0,0 1 0 0 0,-1-1 0 0 0,1 0 0 0 0,0 1 0 0 0,-1-1 0 0 0,1 1 0 0 0,-1-1 0 0 0,1 0 0 0 0,-1 1 0 0 0,1-1 0 0 0,-1 1 0 0 0,1-1 0 0 0,0 2 0 0 0,11 21-79 0 0,-11-12 66 0 0,1 0 1 0 0,-2 0-1 0 0,1 0 0 0 0,-2 0 0 0 0,1 0 0 0 0,-2 0 1 0 0,1 0-1 0 0,-1 0 0 0 0,-7 20 0 0 0,-4 22-38 0 0,13-51 51 0 0,-1 0 1 0 0,1 0 0 0 0,-1 1 0 0 0,1-1-1 0 0,0 0 1 0 0,0 0 0 0 0,0 0-1 0 0,0 1 1 0 0,0-1 0 0 0,1 0 0 0 0,-1 0-1 0 0,1 0 1 0 0,-1 0 0 0 0,1 1-1 0 0,0-1 1 0 0,-1 0 0 0 0,1 0 0 0 0,0 0-1 0 0,1-1 1 0 0,-1 1 0 0 0,0 0-1 0 0,0 0 1 0 0,1 0 0 0 0,-1-1 0 0 0,4 3-1 0 0,-2 2-2 0 0,-3-6 8 0 0,0 0-1 0 0,0 1 0 0 0,0-1 0 0 0,0 0 1 0 0,0 0-1 0 0,0 0 0 0 0,0 1 1 0 0,0-1-1 0 0,0 0 0 0 0,0 0 0 0 0,0 0 1 0 0,0 0-1 0 0,0 1 0 0 0,1-1 1 0 0,-1 0-1 0 0,0 0 0 0 0,0 0 0 0 0,0 0 1 0 0,0 1-1 0 0,0-1 0 0 0,0 0 1 0 0,1 0-1 0 0,-1 0 0 0 0,0 0 1 0 0,0 0-1 0 0,0 1 0 0 0,0-1 0 0 0,0 0 1 0 0,1 0-1 0 0,-1 0 0 0 0,0 0 1 0 0,0 0-1 0 0,0 0 0 0 0,1 0 0 0 0,-1 0 1 0 0,0 0-1 0 0,0 0 0 0 0,0 0 1 0 0,0 0-1 0 0,1 0 0 0 0,-1 0 1 0 0,0 0-1 0 0,0 0 0 0 0,0 0 0 0 0,1 0 1 0 0,-1 0-1 0 0,10-3 9 0 0,0 0-1 0 0,-1 0 1 0 0,1-1 0 0 0,-1 0-1 0 0,0-1 1 0 0,17-11 0 0 0,54-44 13 0 0,-62 47-14 0 0,-1 0-5 0 0,-1-1 1 0 0,0 0 0 0 0,-1-1 0 0 0,-1-1-1 0 0,0 0 1 0 0,-1-1 0 0 0,19-33 0 0 0,-28 44 4 0 0,0-1 1 0 0,0 1 0 0 0,0 0-1 0 0,8-9 1 0 0,-10 14-9 0 0,-1-1 7 0 0,4-7-13 0 0,-3 7-16 0 0,-5 8-75 0 0,-24 51 76 0 0,3 1 0 0 0,2 1 0 0 0,-14 63 0 0 0,34-115 30 0 0,1 0 0 0 0,0 0 0 0 0,0 0 1 0 0,0 0-1 0 0,1 0 0 0 0,0 0 0 0 0,0 0 0 0 0,1-1 0 0 0,0 1 1 0 0,0 0-1 0 0,1 0 0 0 0,0 0 0 0 0,0-1 0 0 0,0 1 0 0 0,5 8 1 0 0,-5-13-48 0 0,1 0 0 0 0,-1 0 1 0 0,1 0-1 0 0,-1 0 0 0 0,1-1 1 0 0,0 1-1 0 0,0-1 0 0 0,-1 0 1 0 0,1 0-1 0 0,0 0 0 0 0,0 0 1 0 0,0-1-1 0 0,5 2 0 0 0,-6-2-30 0 0,0 0 0 0 0,0-1-1 0 0,0 1 1 0 0,1 0 0 0 0,-1-1-1 0 0,0 1 1 0 0,0-1 0 0 0,0 1-1 0 0,0-1 1 0 0,0 0 0 0 0,0 0-1 0 0,0 0 1 0 0,-1 0 0 0 0,3-2 0 0 0,6-2-466 0 0,2-3-544 0 0,0 0 0 0 0,0-1-1 0 0,-1 0 1 0 0,-1-1 0 0 0,0 0-1 0 0,0-1 1 0 0,-1 0 0 0 0,12-19 0 0 0,6-4-4416 0 0,-8 9 1092 0 0</inkml:trace>
</inkml:ink>
</file>

<file path=ppt/ink/ink1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21:38.391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185 53 908 0 0,'-13'12'1172'0'0,"-2"-2"0"0"0,0 1 0 0 0,0-2 0 0 0,-1 0-1 0 0,0-1 1 0 0,0-1 0 0 0,-23 7 0 0 0,38-13-1060 0 0,0-1 1 0 0,-1 1-1 0 0,1-1 0 0 0,0 0 0 0 0,0 0 1 0 0,0 1-1 0 0,0-1 0 0 0,-1 0 1 0 0,1 0-1 0 0,0 0 0 0 0,0 0 0 0 0,0 0 1 0 0,0-1-1 0 0,-1 1 0 0 0,1 0 0 0 0,0 0 1 0 0,0-1-1 0 0,0 1 0 0 0,0-1 1 0 0,0 1-1 0 0,0-1 0 0 0,0 1 0 0 0,0-1 1 0 0,0 0-1 0 0,-2-1 0 0 0,2 0-38 0 0,0 0 1 0 0,0 1-1 0 0,0-1 0 0 0,0 0 0 0 0,1 0 0 0 0,-1 0 0 0 0,0 0 0 0 0,1 0 1 0 0,-1 0-1 0 0,1 0 0 0 0,0 0 0 0 0,0 0 0 0 0,0-4 0 0 0,0 0-207 0 0,1 1-1 0 0,-1-1 0 0 0,1 0 0 0 0,1 1 1 0 0,-1-1-1 0 0,1 1 0 0 0,0-1 1 0 0,0 1-1 0 0,5-10 0 0 0,-3 12-306 0 0,0 0 0 0 0,0 0 0 0 0,0 0 0 0 0,0 0 0 0 0,1 1 0 0 0,-1 0 0 0 0,0 0 0 0 0,1 0 0 0 0,0 0 0 0 0,6-1 0 0 0,-2 0-2351 0 0,-7 2-177 0 0</inkml:trace>
</inkml:ink>
</file>

<file path=ppt/ink/ink1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21:39.061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1 141 1004 0 0,'2'-12'1016'0'0,"1"0"0"0"0,1 0 0 0 0,0 1 0 0 0,0-1 0 0 0,1 1 0 0 0,1 0 0 0 0,0 0 0 0 0,0 1 0 0 0,1 0 0 0 0,8-10 0 0 0,-14 19-167 0 0,2-2-326 0 0,0-2-568 0 0,-2 8 2027 0 0,-32 186 158 0 0,11-84-727 0 0,15-29 356 0 0,5-74-1275 0 0,2 15 1419 0 0,-1-17-1865 0 0,0 0 0 0 0,0 0-1 0 0,0 0 1 0 0,0 0 0 0 0,0 0-1 0 0,0 0 1 0 0,0 0 0 0 0,0 0-1 0 0,0 0 1 0 0,0-1 0 0 0,0 1-1 0 0,0 0 1 0 0,0-1 0 0 0,0 1-1 0 0,0-1 1 0 0,0 1 0 0 0,0-1 0 0 0,0 1-1 0 0,0-1 1 0 0,0 0 0 0 0,-1 1-1 0 0,1-1 1 0 0,0 0 0 0 0,-1 0-1 0 0,1 0 1 0 0,0 1 0 0 0,0-3-1 0 0,29-32 36 0 0,-22 25 77 0 0,26-30 99 0 0,70-63-1 0 0,-82 84-217 0 0,0 2 0 0 0,2 0 0 0 0,0 2 0 0 0,0 0-1 0 0,27-10 1 0 0,-49 24-43 0 0,-1 0 0 0 0,1 0 0 0 0,-1 1 0 0 0,1-1 0 0 0,0 1 0 0 0,-1-1 0 0 0,1 1 0 0 0,-1 0 0 0 0,1-1 0 0 0,0 1 0 0 0,-1 0 0 0 0,1 0 0 0 0,0 0 0 0 0,-1 1-1 0 0,1-1 1 0 0,0 0 0 0 0,-1 0 0 0 0,1 1 0 0 0,-1-1 0 0 0,3 2 0 0 0,-2 0 0 0 0,0-1 0 0 0,0 1 0 0 0,-1 0 1 0 0,1-1-1 0 0,-1 1 0 0 0,0 0 0 0 0,1 0 0 0 0,-1 0 0 0 0,0 1 0 0 0,0-1 0 0 0,0 0 1 0 0,0 0-1 0 0,-1 0 0 0 0,1 1 0 0 0,0 2 0 0 0,4 17 5 0 0,0 0 1 0 0,-2 1-1 0 0,-1 0 1 0 0,0 0-1 0 0,-2 0 0 0 0,-1 0 1 0 0,0-1-1 0 0,-7 33 1 0 0,-6 8-1781 0 0,14-60 1141 0 0,0-2 577 0 0,0-1 0 0 0,1 1 0 0 0,-1-1 0 0 0,0 1 0 0 0,1-1 0 0 0,-1 1 1 0 0,0-1-1 0 0,0 1 0 0 0,0 0 0 0 0,1-1 0 0 0,-1 1 0 0 0,0-1 0 0 0,0 1 0 0 0,0 0 0 0 0,0-1 1 0 0,0 1-1 0 0,0-1 0 0 0,0 1 0 0 0,0 0 0 0 0,0-1 0 0 0,0 1 0 0 0,-1-1 0 0 0,1 1 0 0 0,0 0 1 0 0,-1 9-2375 0 0,12-1-9178 0 0</inkml:trace>
</inkml:ink>
</file>

<file path=ppt/ink/ink1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21:39.674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307 209 708 0 0,'1'-1'153'0'0,"-1"0"1"0"0,0 1-1 0 0,1-1 0 0 0,-1 0 0 0 0,0 0 1 0 0,0 0-1 0 0,0 1 0 0 0,1-1 1 0 0,-1 0-1 0 0,0 0 0 0 0,0 0 0 0 0,0 1 1 0 0,0-1-1 0 0,-1 0 0 0 0,1 0 1 0 0,0 0-1 0 0,0 1 0 0 0,-1-2 0 0 0,-9 0 2372 0 0,-19 15-282 0 0,24-10-2626 0 0,-18 12 997 0 0,0 0 0 0 0,1 1 0 0 0,1 2 0 0 0,1 0 0 0 0,-33 38 0 0 0,49-51-521 0 0,-9 9 385 0 0,0 2 0 0 0,1 0 0 0 0,0 0 0 0 0,2 1 0 0 0,0 0 0 0 0,0 1 0 0 0,-7 21-1 0 0,17-37 577 0 0,6 4-550 0 0,-6-6-490 0 0,0 1 0 0 0,0-1 0 0 0,0 1 0 0 0,1-1 1 0 0,-1 0-1 0 0,0 1 0 0 0,0-1 0 0 0,0 1 0 0 0,0-1 0 0 0,1 0 0 0 0,-1 1 1 0 0,0-1-1 0 0,0 0 0 0 0,1 1 0 0 0,-1-1 0 0 0,0 0 0 0 0,1 0 0 0 0,-1 1 1 0 0,0-1-1 0 0,1 0 0 0 0,-1 0 0 0 0,0 0 0 0 0,1 1 0 0 0,-1-1 0 0 0,1 0 0 0 0,-1 0 1 0 0,0 0-1 0 0,1 0 0 0 0,-1 0 0 0 0,1 0 0 0 0,-1 0 0 0 0,1 0 0 0 0,-1 0 1 0 0,0 0-1 0 0,1 0 0 0 0,-1 0 0 0 0,1 0 0 0 0,0 0 0 0 0,23-8 252 0 0,0 0-1 0 0,-1-2 0 0 0,0-1 0 0 0,-1 0 0 0 0,27-19 1 0 0,47-23 915 0 0,-74 45-324 0 0,-22 9-847 0 0,1-1 0 0 0,-1 0 0 0 0,1 1 0 0 0,-1-1 0 0 0,0 1 0 0 0,1-1 0 0 0,-1 1 0 0 0,0-1 0 0 0,1 1 0 0 0,-1-1 0 0 0,0 1-1 0 0,0 0 1 0 0,0-1 0 0 0,0 1 0 0 0,1-1 0 0 0,-1 1 0 0 0,0-1 0 0 0,0 1 0 0 0,0 0 0 0 0,0-1 0 0 0,0 1 0 0 0,0-1 0 0 0,-1 2 0 0 0,2 4-48 0 0,0 10 98 0 0,-1 0 0 0 0,-2 21 1 0 0,1-26-3 0 0,0 0 1 0 0,1 0 0 0 0,0 1 0 0 0,1-1 0 0 0,2 12 0 0 0,-2-20 5 0 0,0-2-46 0 0,0-1-1 0 0,1 1 0 0 0,-1-1 0 0 0,0 1 1 0 0,1 0-1 0 0,-1-1 0 0 0,1 0 1 0 0,-1 1-1 0 0,0-1 0 0 0,1 0 0 0 0,-1 0 1 0 0,1 0-1 0 0,-1 0 0 0 0,1 0 1 0 0,-1 0-1 0 0,1 0 0 0 0,-1-1 0 0 0,1 1 1 0 0,-1-1-1 0 0,1 1 0 0 0,-1-1 0 0 0,2 0 1 0 0,21-12 63 0 0,-1-1 1 0 0,-1-1-1 0 0,0-1 1 0 0,26-24-1 0 0,76-87 228 0 0,-101 96-227 0 0,0-1-1 0 0,-3 0 0 0 0,33-68 0 0 0,-49 92-71 0 0,3-8 60 0 0,-1 0 0 0 0,4-20 0 0 0,5-9 262 0 0,-14 35-238 0 0,-1 10-87 0 0,0 0-1 0 0,0 0 1 0 0,0 0 0 0 0,0 0-1 0 0,0 0 1 0 0,0 0-1 0 0,0 0 1 0 0,0 0 0 0 0,0 0-1 0 0,0 0 1 0 0,-1 0-1 0 0,1 0 1 0 0,0 0 0 0 0,0 0-1 0 0,0 0 1 0 0,0 0 0 0 0,0 1-1 0 0,0-1 1 0 0,0 0-1 0 0,0 0 1 0 0,0 0 0 0 0,0 0-1 0 0,0 0 1 0 0,0 0-1 0 0,0 0 1 0 0,0 0 0 0 0,0 0-1 0 0,-1 0 1 0 0,1 0-1 0 0,0 0 1 0 0,0 0 0 0 0,0 0-1 0 0,0 0 1 0 0,0 0 0 0 0,0 0-1 0 0,0 0 1 0 0,0 0-1 0 0,0 0 1 0 0,0 0 0 0 0,0 0-1 0 0,0 0 1 0 0,0 0-1 0 0,0 0 1 0 0,-1 0 0 0 0,1-1-1 0 0,-42 129 177 0 0,25-81-24 0 0,1 0 1 0 0,-8 49-1 0 0,20-59 56 0 0,1 0 0 0 0,3 0 1 0 0,1 0-1 0 0,7 45 0 0 0,-8-80-208 0 0,0-1 1 0 0,0 0-1 0 0,0 0 0 0 0,1 0 0 0 0,-1 0 0 0 0,1 0 1 0 0,-1 0-1 0 0,1 1 0 0 0,-1-1 0 0 0,1 0 1 0 0,-1 0-1 0 0,1-1 0 0 0,0 1 0 0 0,0 0 0 0 0,-1 0 1 0 0,1 0-1 0 0,0 0 0 0 0,0-1 0 0 0,0 1 1 0 0,0 0-1 0 0,0-1 0 0 0,0 1 0 0 0,0-1 1 0 0,0 1-1 0 0,0-1 0 0 0,0 1 0 0 0,0-1 0 0 0,1 0 1 0 0,-1 1-1 0 0,0-1 0 0 0,0 0 0 0 0,0 0 1 0 0,0 0-1 0 0,1 0 0 0 0,-1 0 0 0 0,0 0 0 0 0,0 0 1 0 0,0-1-1 0 0,0 1 0 0 0,0 0 0 0 0,3-2 1 0 0,3 0-100 0 0,1 0 0 0 0,0-1 0 0 0,-1 0 0 0 0,10-5 0 0 0,3-3-676 0 0,0 0-1 0 0,32-27 1 0 0,-44 31 64 0 0,0 0 1 0 0,-1-1 0 0 0,1 0 0 0 0,-2 0 0 0 0,1-1 0 0 0,-1 0-1 0 0,9-19 1 0 0,5-15-8281 0 0,-15 19 3810 0 0</inkml:trace>
</inkml:ink>
</file>

<file path=ppt/ink/ink1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21:40.094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93 31 816 0 0,'-78'14'4847'0'0,"76"-14"-4059"0"0,-8 1 1 0 0,8-2-49 0 0,9-1 3772 0 0,42-13-4219 0 0,-19 5-1652 0 0,35-7 1 0 0,-63 16 469 0 0,9 14-3646 0 0,-9 0 1923 0 0</inkml:trace>
</inkml:ink>
</file>

<file path=ppt/ink/ink1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21:40.452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1 209 560 0 0,'4'0'785'0'0,"6"1"-415"0"0,1 0-1 0 0,-1-1 0 0 0,0 0 0 0 0,1-1 0 0 0,-1-1 1 0 0,0 1-1 0 0,0-1 0 0 0,11-4 0 0 0,82-34 1684 0 0,-67 25-1379 0 0,-4 2 312 0 0,0-2-1 0 0,-1-1 0 0 0,-1-1 1 0 0,48-37-1 0 0,-76 53-852 0 0,-1 0 0 0 0,0 0 0 0 0,1 0 0 0 0,-1 0 1 0 0,0-1-1 0 0,0 1 0 0 0,0 0 0 0 0,0-1 0 0 0,0 1 0 0 0,0-1 0 0 0,0 1 1 0 0,0-1-1 0 0,0-1 0 0 0,-1 2-76 0 0,0 1 0 0 0,0 0 0 0 0,0-1 0 0 0,0 1 0 0 0,0 0 0 0 0,0-1 0 0 0,0 1 1 0 0,0 0-1 0 0,-1-1 0 0 0,1 1 0 0 0,0 0 0 0 0,0-1 0 0 0,0 1 0 0 0,0 0 0 0 0,-1-1 0 0 0,1 1 0 0 0,0 0 0 0 0,0 0 1 0 0,-1-1-1 0 0,1 1 0 0 0,0 0 0 0 0,-1 0 0 0 0,1 0 0 0 0,0-1 0 0 0,-1 1 0 0 0,1 0 0 0 0,0 0 0 0 0,-1 0 1 0 0,1 0-1 0 0,0 0 0 0 0,-1 0 0 0 0,1 0 0 0 0,0-1 0 0 0,-1 1 0 0 0,0 0 0 0 0,-3 0 56 0 0,0 0 0 0 0,0 0 0 0 0,-1 1 0 0 0,1-1 1 0 0,0 1-1 0 0,0 0 0 0 0,0 0 0 0 0,0 0 0 0 0,0 1 0 0 0,-5 2 0 0 0,-18 9 140 0 0,1 2 0 0 0,0 1 0 0 0,2 2 0 0 0,-30 24 0 0 0,41-30-146 0 0,0 0 1 0 0,1 1 0 0 0,1 0-1 0 0,0 1 1 0 0,0 1 0 0 0,2-1-1 0 0,0 2 1 0 0,-12 25-1 0 0,19-38-88 0 0,1 0-1 0 0,0-1 0 0 0,0 1 0 0 0,0 0 1 0 0,0 0-1 0 0,0 0 0 0 0,1 0 1 0 0,-1 0-1 0 0,1 0 0 0 0,0 0 0 0 0,0 0 1 0 0,0 1-1 0 0,0-1 0 0 0,0 0 0 0 0,1 0 1 0 0,-1 0-1 0 0,1 0 0 0 0,0 0 0 0 0,0 0 1 0 0,0-1-1 0 0,0 1 0 0 0,1 0 0 0 0,-1 0 1 0 0,1-1-1 0 0,0 1 0 0 0,-1-1 0 0 0,1 1 1 0 0,0-1-1 0 0,0 0 0 0 0,1 0 0 0 0,-1 0 1 0 0,0 0-1 0 0,1 0 0 0 0,-1 0 0 0 0,1-1 1 0 0,0 1-1 0 0,5 1 0 0 0,0 0-41 0 0,1 0-1 0 0,0-1 0 0 0,0 0 1 0 0,0 0-1 0 0,0-1 1 0 0,1 0-1 0 0,-1-1 1 0 0,0 0-1 0 0,0 0 0 0 0,1-1 1 0 0,13-3-1 0 0,19-7-1149 0 0,69-27-1 0 0,-63 17-2202 0 0,0-2-3559 0 0,-27 10 2732 0 0</inkml:trace>
</inkml:ink>
</file>

<file path=ppt/ink/ink1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21:43.046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88 189 808 0 0,'22'-48'5429'0'0,"-21"46"-4693"0"0,10-20 5326 0 0,-13 46-5803 0 0,-2 0 0 0 0,0 0 0 0 0,-2 0 1 0 0,-10 27-1 0 0,-3 15 200 0 0,-3 17 112 0 0,9-41 41 0 0,-12 78 0 0 0,16-34 81 0 0,9-85-680 0 0,0 0 0 0 0,-1 0 0 0 0,1 0 0 0 0,0 0 0 0 0,0 0 0 0 0,0 0 1 0 0,0 0-1 0 0,-1 0 0 0 0,1 0 0 0 0,1 0 0 0 0,-1 0 0 0 0,0 0 0 0 0,0 0 1 0 0,0 0-1 0 0,0 0 0 0 0,1 0 0 0 0,-1 0 0 0 0,0 0 0 0 0,1-1 0 0 0,-1 1 1 0 0,1 0-1 0 0,-1 0 0 0 0,1 0 0 0 0,0 0 0 0 0,-1 0 0 0 0,1-1 0 0 0,0 1 1 0 0,-1 0-1 0 0,1-1 0 0 0,0 1 0 0 0,0 0 0 0 0,0-1 0 0 0,0 1 0 0 0,-1-1 1 0 0,1 1-1 0 0,0-1 0 0 0,0 0 0 0 0,0 1 0 0 0,0-1 0 0 0,0 0 0 0 0,0 0 1 0 0,0 0-1 0 0,0 0 0 0 0,1 1 0 0 0,2-1 8 0 0,1 0 1 0 0,-1 0-1 0 0,0-1 1 0 0,0 1-1 0 0,0-1 0 0 0,0 0 1 0 0,0 0-1 0 0,0 0 1 0 0,-1 0-1 0 0,5-3 0 0 0,21-12 35 0 0,-1-2-1 0 0,-1-1 1 0 0,-1-2-1 0 0,-1 0 1 0 0,-1-2-1 0 0,22-25 1 0 0,118-158 62 0 0,-154 193-113 0 0,35-49 23 0 0,49-91 0 0 0,-89 143 2 0 0,0 0-1 0 0,-1 0 0 0 0,-1 0 0 0 0,0 0 1 0 0,0 0-1 0 0,1-12 0 0 0,-4 20 204 0 0,-3 8-193 0 0,-53 101 698 0 0,-77 207 1 0 0,119-278-47 0 0,2 1 1 0 0,-13 71-1 0 0,25-106 637 0 0,2 0-988 0 0,-2-2-328 0 0,0 1 0 0 0,1-1 1 0 0,-1 1-1 0 0,0-1 0 0 0,1 0 1 0 0,-1 1-1 0 0,0-1 0 0 0,1 1 1 0 0,-1-1-1 0 0,1 0 0 0 0,-1 1 1 0 0,0-1-1 0 0,1 0 0 0 0,-1 1 1 0 0,1-1-1 0 0,-1 0 0 0 0,1 0 1 0 0,-1 0-1 0 0,1 1 0 0 0,-1-1 1 0 0,1 0-1 0 0,-1 0 0 0 0,1 0 1 0 0,0 0-1 0 0,-1 0 0 0 0,1 0 1 0 0,-1 0-1 0 0,1 0 0 0 0,-1 0 1 0 0,1 0-1 0 0,-1 0 0 0 0,2-1 1 0 0,166-130 925 0 0,16-10-464 0 0,-180 138-466 0 0,1 0-1 0 0,-1 0 0 0 0,0 1 0 0 0,1 0 0 0 0,0 0 0 0 0,-1 0 0 0 0,1 1 1 0 0,7-2-1 0 0,-9 2-24 0 0,7 22-20 0 0,0-3 21 0 0,-5-1 5 0 0,-2 1 1 0 0,3 23-1 0 0,-5-31 4 0 0,-1 0-1 0 0,2 0 1 0 0,0 0 0 0 0,0 0 0 0 0,0-1-1 0 0,1 1 1 0 0,1-1 0 0 0,0 1 0 0 0,0-1-1 0 0,7 11 1 0 0,-10-19 5 0 0,1 0 0 0 0,-1 0 1 0 0,1 0-1 0 0,-1-1 0 0 0,0 1 0 0 0,1 0 1 0 0,-1-1-1 0 0,1 1 0 0 0,-1-1 0 0 0,1 1 0 0 0,0-1 1 0 0,-1 0-1 0 0,1 0 0 0 0,-1 0 0 0 0,1 0 1 0 0,0 0-1 0 0,-1 0 0 0 0,1 0 0 0 0,-1 0 0 0 0,1-1 1 0 0,0 1-1 0 0,1-1 0 0 0,0 0 0 0 0,14-3-4 0 0,0-2 0 0 0,0 0-1 0 0,-1-1 1 0 0,1 0 0 0 0,-2-1 0 0 0,1-1-1 0 0,21-17 1 0 0,17-8-6 0 0,-53 34-7 0 0,0-1 0 0 0,0 0 0 0 0,1 0 0 0 0,-1 1 0 0 0,0-1 0 0 0,1 1 0 0 0,-1-1 0 0 0,1 1 0 0 0,-1-1 1 0 0,0 1-1 0 0,1 0 0 0 0,-1 0 0 0 0,1 0 0 0 0,-1 0 0 0 0,1 0 0 0 0,-1 0 0 0 0,1 0 0 0 0,-1 0 0 0 0,3 1 0 0 0,-2 0 1 0 0,1 1 0 0 0,-1 0 0 0 0,0-1 0 0 0,0 1 0 0 0,0 0 0 0 0,0 0 0 0 0,0 0 0 0 0,-1 0 1 0 0,1 0-1 0 0,1 3 0 0 0,2 1-47 0 0,-1-1 1 0 0,1 0-1 0 0,0 0 1 0 0,0 0-1 0 0,0-1 1 0 0,1 0 0 0 0,0 0-1 0 0,0 0 1 0 0,0-1-1 0 0,0 1 1 0 0,0-2-1 0 0,1 1 1 0 0,-1-1 0 0 0,1 0-1 0 0,0 0 1 0 0,-1 0-1 0 0,1-1 1 0 0,0 0-1 0 0,0-1 1 0 0,0 0 0 0 0,11 0-1 0 0,10-3-506 0 0,1-1 0 0 0,-1-1 0 0 0,49-15 0 0 0,-65 17 345 0 0,55-22-1236 0 0,-37 7-1456 0 0,-8-4-6169 0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36:44.828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1 97 368 0 0,'9'-8'696'0'0,"0"0"0"0"0,0 0 0 0 0,-1-1 0 0 0,8-10 0 0 0,-11 15-407 0 0,1 0 1 0 0,-1 0 0 0 0,1 1-1 0 0,0 0 1 0 0,-1 0 0 0 0,1 1 0 0 0,12-4-1 0 0,-1-1 287 0 0,-14 6-492 0 0,-1 0 1 0 0,0 0-1 0 0,1 0 1 0 0,-1 0-1 0 0,1 0 1 0 0,-1 0-1 0 0,1 1 1 0 0,0-1-1 0 0,-1 1 1 0 0,1-1-1 0 0,0 1 1 0 0,-1 0-1 0 0,1 0 1 0 0,0 1 0 0 0,-1-1-1 0 0,1 0 1 0 0,0 1-1 0 0,-1 0 1 0 0,1-1-1 0 0,-1 1 1 0 0,1 0-1 0 0,3 2 1 0 0,-4-1-42 0 0,0 0 0 0 0,0 0 1 0 0,0 0-1 0 0,0 0 0 0 0,0 1 0 0 0,0-1 1 0 0,-1 1-1 0 0,1-1 0 0 0,-1 1 1 0 0,1-1-1 0 0,-1 1 0 0 0,0 0 0 0 0,0 0 1 0 0,0-1-1 0 0,-1 1 0 0 0,1 4 1 0 0,4 47 429 0 0,-5-51-435 0 0,-14 233 1812 0 0,6-151-1022 0 0,7-68-519 0 0,0-1 1 0 0,2 1-1 0 0,-1 0 1 0 0,5 19-1 0 0,-5-35-285 0 0,0 0-1 0 0,1 0 1 0 0,-1 0-1 0 0,1 0 0 0 0,-1 0 1 0 0,1 0-1 0 0,-1 0 1 0 0,1 0-1 0 0,-1 0 0 0 0,1 0 1 0 0,0 0-1 0 0,0 0 1 0 0,-1 0-1 0 0,1 0 0 0 0,0-1 1 0 0,0 1-1 0 0,1 1 1 0 0,0-1 187 0 0,6-5-89 0 0,20-13 71 0 0,-1-1 0 0 0,46-40 1 0 0,-25 19-33 0 0,-12 12 55 0 0,-34 26-155 0 0,-1 1 1 0 0,1-1-52 0 0,-1 1 0 0 0,0-1-1 0 0,1 1 1 0 0,-1-1 0 0 0,1 1 0 0 0,-1 0 0 0 0,1-1 0 0 0,0 1 0 0 0,-1 0 0 0 0,1 0 0 0 0,-1 0 0 0 0,3 1 0 0 0,0 2 19 0 0,0 0 0 0 0,0 0 0 0 0,0 0 0 0 0,0 1 0 0 0,-1-1 1 0 0,1 1-1 0 0,-1 0 0 0 0,0 0 0 0 0,-1 1 0 0 0,1-1 0 0 0,-1 0 0 0 0,1 1 0 0 0,-1 0 1 0 0,0-1-1 0 0,-1 1 0 0 0,1 0 0 0 0,-1 0 0 0 0,1 10 0 0 0,3 14 429 0 0,0 58 0 0 0,-5-86-443 0 0,2 34 379 0 0,-2-1 0 0 0,-1 1 0 0 0,-2-1 0 0 0,-2 1 0 0 0,-1-1 0 0 0,-13 44 0 0 0,8-43-65 0 0,7-20-133 0 0,-1 0-1 0 0,0-1 1 0 0,-10 20-1 0 0,-6 7 370 0 0,19-39-384 0 0,2-2-211 0 0,0 1 0 0 0,0 0-1 0 0,0-1 1 0 0,0 1 0 0 0,-1-1 0 0 0,1 1 0 0 0,0-1 0 0 0,0 1-1 0 0,0-1 1 0 0,-1 0 0 0 0,1 1 0 0 0,0-1 0 0 0,-1 1-1 0 0,1-1 1 0 0,0 1 0 0 0,-1-1 0 0 0,1 0 0 0 0,0 1-1 0 0,-1-1 1 0 0,1 0 0 0 0,-1 1 0 0 0,1-1 0 0 0,-1 0-1 0 0,1 0 1 0 0,-1 1 0 0 0,1-1 0 0 0,-1 0 0 0 0,1 0 0 0 0,-1 0-1 0 0,1 0 1 0 0,-2 0 0 0 0,-9-1-292 0 0,-31-5-2501 0 0,39 5 2257 0 0,-1 0 1 0 0,0 0-1 0 0,1-1 1 0 0,-1 1-1 0 0,1-1 0 0 0,-1 0 1 0 0,1 0-1 0 0,0 0 1 0 0,0 0-1 0 0,-3-3 1 0 0,-2-4-3936 0 0</inkml:trace>
</inkml:ink>
</file>

<file path=ppt/ink/ink1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21:43.401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12 98 820 0 0,'0'0'1016'0'0,"-11"5"3253"0"0,51-3-3653 0 0,-13-5-52 0 0,22 0-72 0 0,-4 1-88 0 0,5-6-124 0 0,8-1-240 0 0,-3-1-156 0 0,-1-2-224 0 0,22-7-324 0 0,-31 7-568 0 0,0 0-1333 0 0,1-3 593 0 0</inkml:trace>
</inkml:ink>
</file>

<file path=ppt/ink/ink1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21:43.886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1 221 836 0 0,'37'-11'1154'0'0,"0"-2"-1"0"0,-1-1 0 0 0,0-1 1 0 0,-1-2-1 0 0,0-2 1 0 0,-2-1-1 0 0,35-27 1 0 0,-65 44-842 0 0,1 0 1 0 0,0-1 0 0 0,-1 1-1 0 0,1 0 1 0 0,-1-1 0 0 0,0 0-1 0 0,0 0 1 0 0,-1 0 0 0 0,1 0 0 0 0,-1 0-1 0 0,2-6 1 0 0,-4 10-299 0 0,0-1-1 0 0,0 0 1 0 0,0 0 0 0 0,0 1 0 0 0,-1-1-1 0 0,1 0 1 0 0,0 1 0 0 0,0-1 0 0 0,-1 0-1 0 0,1 1 1 0 0,-1-1 0 0 0,1 1-1 0 0,-1-1 1 0 0,1 1 0 0 0,-1-1 0 0 0,1 1-1 0 0,-1-1 1 0 0,1 1 0 0 0,-1-1 0 0 0,1 1-1 0 0,-1-1 1 0 0,0 1 0 0 0,1 0 0 0 0,-1 0-1 0 0,0-1 1 0 0,1 1 0 0 0,-1 0 0 0 0,0 0-1 0 0,1 0 1 0 0,-1-1 0 0 0,0 1-1 0 0,0 0 1 0 0,1 0 0 0 0,-1 0 0 0 0,0 0-1 0 0,1 1 1 0 0,-1-1 0 0 0,0 0 0 0 0,0 0-1 0 0,1 0 1 0 0,-1 0 0 0 0,0 1 0 0 0,0 0-1 0 0,-36 11 220 0 0,21-4-183 0 0,1 0 1 0 0,0 2-1 0 0,0-1 0 0 0,1 2 1 0 0,0 0-1 0 0,1 0 1 0 0,0 1-1 0 0,1 1 1 0 0,0 0-1 0 0,-10 15 0 0 0,20-25-173 0 0,0 1 0 0 0,0-1 0 0 0,0 0 0 0 0,1 1 0 0 0,-1-1-1 0 0,1 1 1 0 0,0-1 0 0 0,0 1 0 0 0,0 0 0 0 0,0-1 0 0 0,1 1 0 0 0,0 0-1 0 0,-1 0 1 0 0,1 0 0 0 0,1-1 0 0 0,-1 1 0 0 0,0 0 0 0 0,1 0-1 0 0,0-1 1 0 0,0 1 0 0 0,0 0 0 0 0,0-1 0 0 0,1 1 0 0 0,-1-1-1 0 0,1 0 1 0 0,0 1 0 0 0,0-1 0 0 0,0 0 0 0 0,0 0 0 0 0,1 0 0 0 0,4 4-1 0 0,7 9-5445 0 0,-4-7 2364 0 0</inkml:trace>
</inkml:ink>
</file>

<file path=ppt/ink/ink1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21:44.569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22 104 720 0 0,'0'0'2172'0'0,"-2"-8"-1012"0"0,1 7-327 0 0,-2 8 4236 0 0,-3 24-4362 0 0,2 0 0 0 0,1 1 1 0 0,1 0-1 0 0,2 0 1 0 0,4 38-1 0 0,-2-2 307 0 0,-3-53-502 0 0,1 1 0 0 0,1-1 0 0 0,0 1 1 0 0,6 25-1 0 0,-6-40-444 0 0,-1 0-1 0 0,0-1 1 0 0,1 1-1 0 0,-1 0 1 0 0,1 0 0 0 0,-1 0-1 0 0,1-1 1 0 0,-1 1-1 0 0,1 0 1 0 0,0-1 0 0 0,-1 1-1 0 0,1 0 1 0 0,0-1-1 0 0,0 1 1 0 0,-1-1 0 0 0,1 1-1 0 0,0-1 1 0 0,0 1 0 0 0,0-1-1 0 0,0 0 1 0 0,0 0-1 0 0,-1 1 1 0 0,1-1 0 0 0,0 0-1 0 0,0 0 1 0 0,0 0-1 0 0,0 0 1 0 0,0 0 0 0 0,0 0-1 0 0,1 0 1 0 0,19-4 298 0 0,-20 4-322 0 0,3-1 44 0 0,1-1 1 0 0,0 0 0 0 0,0 0 0 0 0,-1 0 0 0 0,0-1 0 0 0,1 1 0 0 0,-1-1 0 0 0,0 0 0 0 0,0 0 0 0 0,4-5 0 0 0,11-8 165 0 0,17-13 245 0 0,35-41 1 0 0,-57 56-441 0 0,16-17 93 0 0,-1-2 0 0 0,-2-1 0 0 0,23-37 0 0 0,-19 9-1051 0 0,-25 48-117 0 0,0 0-1 0 0,1 0 0 0 0,9-12 0 0 0,-13 21 122 0 0,1 1-1 0 0,0 0 0 0 0,0 0 1 0 0,0 0-1 0 0,0 0 0 0 0,0 1 0 0 0,1-1 1 0 0,-1 1-1 0 0,1 0 0 0 0,0 0 1 0 0,0 1-1 0 0,6-3 0 0 0,5 1-2799 0 0</inkml:trace>
</inkml:ink>
</file>

<file path=ppt/ink/ink1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21:45.486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274 52 484 0 0,'-35'32'1609'0'0,"1"1"0"0"0,2 2 0 0 0,2 1 0 0 0,1 2 0 0 0,2 0 0 0 0,-39 73 0 0 0,62-101-1268 0 0,0 1-1 0 0,1-1 1 0 0,0 0-1 0 0,1 1 1 0 0,0-1-1 0 0,1 1 1 0 0,0 0-1 0 0,0 13 1 0 0,2-24-298 0 0,-1 1 0 0 0,0 0 0 0 0,0 0 0 0 0,0 0 0 0 0,0-1 0 0 0,0 1 0 0 0,1 0 1 0 0,-1 0-1 0 0,0-1 0 0 0,1 1 0 0 0,-1 0 0 0 0,1-1 0 0 0,-1 1 0 0 0,1 0 0 0 0,-1-1 0 0 0,1 1 0 0 0,-1-1 0 0 0,1 1 0 0 0,-1-1 0 0 0,1 1 0 0 0,0-1 0 0 0,-1 1 1 0 0,1-1-1 0 0,0 1 0 0 0,-1-1 0 0 0,1 0 0 0 0,0 0 0 0 0,0 1 0 0 0,0-1 0 0 0,-1 0 0 0 0,1 0 0 0 0,0 0 0 0 0,0 0 0 0 0,-1 0 0 0 0,1 0 0 0 0,0 0 1 0 0,1 0-1 0 0,24-4 382 0 0,-25 4-397 0 0,12-3 155 0 0,0-1 1 0 0,-1 0-1 0 0,1-1 0 0 0,-1-1 1 0 0,0 0-1 0 0,19-13 1 0 0,62-53 396 0 0,-69 52-425 0 0,6-7 223 0 0,-1-2-1 0 0,-1-1 1 0 0,36-50-1 0 0,-22 25 961 0 0,-41 53-1166 0 0,4-2 16 0 0,-3 3-124 0 0,-3 7 324 0 0,-67 141-68 0 0,60-130-250 0 0,1 0 0 0 0,1 0 0 0 0,1 1 0 0 0,1-1 0 0 0,0 1 0 0 0,1 1 0 0 0,1-1 0 0 0,0 18 0 0 0,2-31-26 0 0,0 0-1 0 0,0-1 0 0 0,0 1 0 0 0,1-1 0 0 0,0 1 0 0 0,0-1 0 0 0,0 1 0 0 0,3 5 1 0 0,-3-9-28 0 0,-1 0 0 0 0,1 0 1 0 0,0 0-1 0 0,0-1 0 0 0,0 1 1 0 0,-1 0-1 0 0,1 0 1 0 0,0-1-1 0 0,0 1 0 0 0,0-1 1 0 0,0 1-1 0 0,0-1 1 0 0,0 1-1 0 0,0-1 0 0 0,0 1 1 0 0,0-1-1 0 0,0 0 0 0 0,0 0 1 0 0,0 0-1 0 0,0 1 1 0 0,1-1-1 0 0,-1 0 0 0 0,0 0 1 0 0,0-1-1 0 0,0 1 1 0 0,0 0-1 0 0,2 0 0 0 0,33-10 114 0 0,-28 7-78 0 0,11-4-11 0 0,-1-1 0 0 0,1 0 1 0 0,-2-2-1 0 0,0 0 0 0 0,19-13 1 0 0,76-68 77 0 0,-80 64-84 0 0,-20 15-47 0 0,1 0 1 0 0,-1 0-1 0 0,-1-1 1 0 0,0-1-1 0 0,-1 0 1 0 0,-1 0 0 0 0,0-1-1 0 0,-1 0 1 0 0,-1-1-1 0 0,0 0 1 0 0,-1 0 0 0 0,0 0-1 0 0,-2-1 1 0 0,4-21-1 0 0,-7 33-32 0 0,0 0-1 0 0,-1 0 1 0 0,0 0-1 0 0,0 0 1 0 0,0 0-1 0 0,0 0 1 0 0,-1 0-1 0 0,0 0 1 0 0,0 1-1 0 0,0-1 0 0 0,-1 0 1 0 0,1 0-1 0 0,-4-6 1 0 0,4 11 27 0 0,1-1 0 0 0,-1 1 1 0 0,1 0-1 0 0,-1-1 0 0 0,1 1 1 0 0,-1-1-1 0 0,1 1 0 0 0,-1 0 0 0 0,0 0 1 0 0,1-1-1 0 0,-1 1 0 0 0,1 0 0 0 0,-1 0 1 0 0,0 0-1 0 0,1 0 0 0 0,-1 0 1 0 0,1-1-1 0 0,-1 1 0 0 0,0 0 0 0 0,1 0 1 0 0,-1 1-1 0 0,0-1 0 0 0,1 0 0 0 0,-1 0 1 0 0,0 0-1 0 0,1 0 0 0 0,-1 0 1 0 0,1 1-1 0 0,-1-1 0 0 0,1 0 0 0 0,-1 1 1 0 0,0-1-1 0 0,1 0 0 0 0,-1 2 0 0 0,-18 7-153 0 0,1 1 0 0 0,-30 21-1 0 0,42-26 107 0 0,-1 0 0 0 0,1 0 0 0 0,0 0 0 0 0,1 1 0 0 0,-1 0 0 0 0,1 0 0 0 0,0 1 0 0 0,0 0 0 0 0,1-1 0 0 0,0 1 0 0 0,-4 10 0 0 0,7-14 30 0 0,0 0 1 0 0,0 0-1 0 0,0 0 0 0 0,1 0 0 0 0,-1 0 0 0 0,1 0 1 0 0,0 0-1 0 0,0 0 0 0 0,0 1 0 0 0,0-1 1 0 0,1 0-1 0 0,-1 0 0 0 0,1 0 0 0 0,-1 0 1 0 0,1 0-1 0 0,2 4 0 0 0,1-1 9 0 0,1-1 0 0 0,0 0 1 0 0,0-1-1 0 0,0 1 0 0 0,0-1 0 0 0,12 7 1 0 0,-10-6 2 0 0,-2-2 12 0 0,0 1-1 0 0,0-1 1 0 0,-1 1 0 0 0,1 0 0 0 0,-1 0 0 0 0,0 0 0 0 0,0 1 0 0 0,0-1 0 0 0,-1 1 0 0 0,1 0 0 0 0,-1 0-1 0 0,0 0 1 0 0,-1 1 0 0 0,1-1 0 0 0,-1 0 0 0 0,0 1 0 0 0,-1 0 0 0 0,1-1 0 0 0,-1 1 0 0 0,0 0 0 0 0,-1 0 0 0 0,1 0-1 0 0,-1 0 1 0 0,0 0 0 0 0,-1 0 0 0 0,1 0 0 0 0,-3 7 0 0 0,-5 22 20 0 0,5-25 1 0 0,0 1 0 0 0,1-1 1 0 0,0 1-1 0 0,1-1 0 0 0,0 14 0 0 0,1-21 30 0 0,0 0-18 0 0,-1 8-3 0 0,1-8 8 0 0,0-2-18 0 0,0-1-1 0 0,0 1 1 0 0,1-1-1 0 0,-1 1 0 0 0,0-1 1 0 0,0 0-1 0 0,1 1 1 0 0,-1-1-1 0 0,0 1 1 0 0,1-1-1 0 0,-1 0 0 0 0,1 1 1 0 0,-1-1-1 0 0,0 0 1 0 0,1 0-1 0 0,-1 1 1 0 0,1-1-1 0 0,-1 0 1 0 0,1 0-1 0 0,-1 0 0 0 0,1 1 1 0 0,-1-1-1 0 0,1 0 1 0 0,-1 0-1 0 0,1 0 1 0 0,0 0-1 0 0,13-2 29 0 0,-1 0 0 0 0,0-1 0 0 0,0-1 0 0 0,0 0 0 0 0,0-1 1 0 0,-1 0-1 0 0,1-1 0 0 0,-1 0 0 0 0,13-10 0 0 0,17-14 93 0 0,43-39 1 0 0,-23 18-7 0 0,-61 49-119 0 0,1 1-1 0 0,-1 0 0 0 0,1 0 0 0 0,-1 0 0 0 0,1 0 0 0 0,-1 0 1 0 0,1 0-1 0 0,0 0 0 0 0,0 1 0 0 0,-1-1 0 0 0,1 1 1 0 0,3-1-1 0 0,-5 1-5 0 0,1 0 1 0 0,-1 0-1 0 0,1 0 1 0 0,-1 0 0 0 0,1 0-1 0 0,-1 1 1 0 0,1-1-1 0 0,-1 0 1 0 0,0 0-1 0 0,1 0 1 0 0,-1 1-1 0 0,1-1 1 0 0,-1 0-1 0 0,1 1 1 0 0,-1-1-1 0 0,0 0 1 0 0,1 1 0 0 0,-1-1-1 0 0,0 0 1 0 0,1 1-1 0 0,-1-1 1 0 0,0 1-1 0 0,0-1 1 0 0,1 1-1 0 0,-1-1 1 0 0,0 0-1 0 0,0 1 1 0 0,0 0 0 0 0,1 5 15 0 0,0 1 0 0 0,0-1 1 0 0,-1 0-1 0 0,0 0 1 0 0,-2 12-1 0 0,2-11 26 0 0,-4 22 82 0 0,3-22-83 0 0,-1 1 0 0 0,1-1 0 0 0,1 0 0 0 0,0 1 0 0 0,0-1 0 0 0,0 0 0 0 0,1 0 0 0 0,3 13 0 0 0,-4-19-34 0 0,0 0 0 0 0,1 0 1 0 0,-1 1-1 0 0,0-1 0 0 0,1 0 0 0 0,-1 0 0 0 0,0 0 0 0 0,0 1 0 0 0,0-1 1 0 0,0 0-1 0 0,0 0 0 0 0,0 1 0 0 0,-1-1 0 0 0,1 0 0 0 0,-1 2 0 0 0,0 18 147 0 0,1-20-156 0 0,0 0 0 0 0,0 0 0 0 0,0 0 0 0 0,0 1 0 0 0,1-1-1 0 0,-1 0 1 0 0,1 0 0 0 0,-1 0 0 0 0,0 0 0 0 0,1 0 0 0 0,0 0 0 0 0,-1 0 0 0 0,1 0-1 0 0,0 0 1 0 0,-1 0 0 0 0,1 0 0 0 0,0 0 0 0 0,0 0 0 0 0,0-1 0 0 0,0 1 0 0 0,0 0-1 0 0,0 0 1 0 0,0-1 0 0 0,0 1 0 0 0,0-1 0 0 0,0 1 0 0 0,0-1 0 0 0,0 0 0 0 0,0 1 0 0 0,1-1-1 0 0,-1 0 1 0 0,0 0 0 0 0,0 0 0 0 0,0 1 0 0 0,0-1 0 0 0,1 0 0 0 0,0-1 0 0 0,4 0-111 0 0,-1 0 1 0 0,0 0 0 0 0,-1 0-1 0 0,1-1 1 0 0,0 0 0 0 0,0 0 0 0 0,5-3-1 0 0,1-2-443 0 0,-1 0-1 0 0,0 0 0 0 0,0-1 1 0 0,0-1-1 0 0,-1 1 1 0 0,16-19-1 0 0,-17 16-2041 0 0,0-1-1 0 0,-1 1 1 0 0,8-18-1 0 0,-7 7-2000 0 0</inkml:trace>
</inkml:ink>
</file>

<file path=ppt/ink/ink1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21:45.890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47 50 672 0 0,'-2'-2'805'0'0,"-41"-33"8210"0"0,42 27-8110 0 0,0 3-3182 0 0</inkml:trace>
</inkml:ink>
</file>

<file path=ppt/ink/ink1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21:46.813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184 161 584 0 0,'0'0'990'0'0,"-3"3"-11"0"0,-84 102 4865 0 0,72-86-4886 0 0,2 2 0 0 0,0-1 0 0 0,-18 40 0 0 0,21-41-387 0 0,9-16-443 0 0,-1-1 1 0 0,1 1-1 0 0,-1 0 1 0 0,1 0-1 0 0,0-1 1 0 0,0 1-1 0 0,1 0 1 0 0,-1 0-1 0 0,0 0 1 0 0,1 0-1 0 0,0 0 1 0 0,0 0-1 0 0,0 0 0 0 0,0 0 1 0 0,0 0-1 0 0,0 0 1 0 0,1 0-1 0 0,0 0 1 0 0,-1 0-1 0 0,1 0 1 0 0,0-1-1 0 0,2 5 1 0 0,-2-6-88 0 0,0-1 1 0 0,0 1 0 0 0,-1 0 0 0 0,1-1-1 0 0,0 1 1 0 0,0-1 0 0 0,0 1 0 0 0,0-1-1 0 0,-1 0 1 0 0,1 1 0 0 0,0-1-1 0 0,0 0 1 0 0,0 0 0 0 0,0 1 0 0 0,0-1-1 0 0,0 0 1 0 0,0 0 0 0 0,0 0-1 0 0,0 0 1 0 0,0 0 0 0 0,0-1 0 0 0,1 1-1 0 0,22-5 289 0 0,-22 4-315 0 0,16-4 173 0 0,-1-2 0 0 0,1 0 0 0 0,-2-1 0 0 0,1-1 0 0 0,-1 0 0 0 0,0-2 0 0 0,25-20 0 0 0,9-6 261 0 0,-38 29-236 0 0,-1-2-1 0 0,0 1 0 0 0,0-1 0 0 0,-2-1 0 0 0,1 0 0 0 0,-1 0 0 0 0,0-1 0 0 0,12-23 0 0 0,-20 33 188 0 0,-3 9-356 0 0,-54 140 156 0 0,52-121-152 0 0,-5 25 71 0 0,10-47-88 0 0,-1-3-23 0 0,0 0 0 0 0,0 0 0 0 0,-1-1 0 0 0,1 1 0 0 0,1 0 1 0 0,-1 0-1 0 0,0-1 0 0 0,0 1 0 0 0,0 0 0 0 0,0-1 1 0 0,0 1-1 0 0,1 0 0 0 0,-1-1 0 0 0,0 1 0 0 0,1 0 0 0 0,-1-1 1 0 0,0 1-1 0 0,1 0 0 0 0,-1-1 0 0 0,1 1 0 0 0,-1-1 0 0 0,1 1 1 0 0,-1-1-1 0 0,1 1 0 0 0,-1-1 0 0 0,1 1 0 0 0,-1-1 1 0 0,1 0-1 0 0,0 1 0 0 0,-1-1 0 0 0,1 0 0 0 0,0 0 0 0 0,-1 1 1 0 0,1-1-1 0 0,0 0 0 0 0,0 0 0 0 0,-1 0 0 0 0,1 0 0 0 0,0 0 1 0 0,-1 0-1 0 0,2 0 0 0 0,13-4 66 0 0,0-1-1 0 0,-1 0 1 0 0,1-1 0 0 0,-1-1 0 0 0,-1 0-1 0 0,25-17 1 0 0,73-66 74 0 0,-82 65-105 0 0,17-16 46 0 0,-1-2 0 0 0,75-93-1 0 0,-112 125-75 0 0,38-44 50 0 0,-44 53-72 0 0,-3 10-30 0 0,0-1 40 0 0,-1 1-1 0 0,0-1 1 0 0,-1 0-1 0 0,1 0 0 0 0,-1 0 1 0 0,-1 0-1 0 0,1 0 1 0 0,-1-1-1 0 0,0 1 1 0 0,-5 5-1 0 0,-18 31 56 0 0,-3 11 30 0 0,20-37-25 0 0,0 0-1 0 0,1 0 1 0 0,1 1-1 0 0,-9 27 1 0 0,15-36-4 0 0,0 0 1 0 0,-1 0-1 0 0,0 0 1 0 0,-1 0-1 0 0,0-1 0 0 0,-6 10 1 0 0,9-17 29 0 0,-2 7-88 0 0,3-8 38 0 0,0 0 0 0 0,0 0 0 0 0,0 0 0 0 0,0 0 0 0 0,0-1 0 0 0,0 1 1 0 0,0 0-1 0 0,0 0 0 0 0,0 0 0 0 0,1 0 0 0 0,-1 0 0 0 0,0 0 0 0 0,0-1 1 0 0,0 1-1 0 0,0 0 0 0 0,0 0 0 0 0,1 0 0 0 0,-1 0 0 0 0,0 0 0 0 0,0 0 1 0 0,0 0-1 0 0,0 0 0 0 0,0 0 0 0 0,1 0 0 0 0,-1 0 0 0 0,0 0 0 0 0,0 0 1 0 0,0 0-1 0 0,0 0 0 0 0,1 0 0 0 0,-1 0 0 0 0,0 0 0 0 0,0 0 0 0 0,0 0 1 0 0,0 0-1 0 0,1 0 0 0 0,-1 0 0 0 0,0 0 0 0 0,0 0 0 0 0,0 0 0 0 0,0 1 1 0 0,0-1-1 0 0,1 0 0 0 0,-1 0 0 0 0,0 0 0 0 0,0 0 0 0 0,0 0 0 0 0,0 0 1 0 0,0 0-1 0 0,0 1 0 0 0,0-1 0 0 0,0 0 0 0 0,1 0 0 0 0,-1 0 0 0 0,0 0 1 0 0,0 0-1 0 0,0 1 0 0 0,0-1 0 0 0,0 0 0 0 0,0 0 0 0 0,0 0 0 0 0,0 0 1 0 0,0 1-1 0 0,178-110 567 0 0,-175 107-601 0 0,63-30 125 0 0,-60 29-160 0 0,0 1 0 0 0,-1 0 0 0 0,1 1 1 0 0,0 0-1 0 0,0 0 0 0 0,0 0 0 0 0,1 0 0 0 0,-1 1 0 0 0,9 1 0 0 0,-14-1 17 0 0,0 1 0 0 0,0-1 1 0 0,0 1-1 0 0,0 0 0 0 0,0 0 1 0 0,0-1-1 0 0,0 1 0 0 0,0 0 0 0 0,0 0 1 0 0,-1 0-1 0 0,1 0 0 0 0,0 0 1 0 0,0 0-1 0 0,-1 0 0 0 0,1 0 1 0 0,-1 0-1 0 0,1 0 0 0 0,-1 1 0 0 0,1-1 1 0 0,-1 0-1 0 0,0 0 0 0 0,0 0 1 0 0,1 1-1 0 0,-1-1 0 0 0,0 0 1 0 0,0 0-1 0 0,-1 3 0 0 0,1-4 14 0 0,0 4-16 0 0,0 0-1 0 0,-1 0 1 0 0,0 0-1 0 0,0 0 1 0 0,0-1-1 0 0,-1 1 1 0 0,1 0-1 0 0,-1-1 1 0 0,0 1-1 0 0,0-1 1 0 0,0 1-1 0 0,0-1 1 0 0,-4 4 0 0 0,-36 37-145 0 0,-127 96-314 0 0,140-118 364 0 0,120-85-72 0 0,167-91-150 0 0,-190 110 211 0 0,-3-3 1 0 0,106-100-1 0 0,-160 137 143 0 0,-1 0 0 0 0,0-2 0 0 0,-1 1-1 0 0,-1-1 1 0 0,14-24 0 0 0,-21 34 71 0 0,-8 6-88 0 0,-6 5 12 0 0,1 1-1 0 0,0 0 1 0 0,1 1-1 0 0,0 0 0 0 0,0 1 1 0 0,1 0-1 0 0,1 1 1 0 0,-15 26-1 0 0,-4 11 49 0 0,-30 60 176 0 0,51-94-173 0 0,1 0-1 0 0,1 0 1 0 0,0 0-1 0 0,1 1 1 0 0,-3 21-1 0 0,7-36-50 0 0,0 0 1 0 0,-1 1-1 0 0,1-1 0 0 0,0 0 0 0 0,0 0 1 0 0,0 0-1 0 0,1 1 0 0 0,-1-1 1 0 0,0 0-1 0 0,1 0 0 0 0,0 0 0 0 0,-1 1 1 0 0,1-1-1 0 0,0 0 0 0 0,0 0 0 0 0,0 0 1 0 0,0 0-1 0 0,0-1 0 0 0,1 1 1 0 0,-1 0-1 0 0,4 3 0 0 0,-3-4-3 0 0,1 1 0 0 0,0-1 0 0 0,-1 0 0 0 0,1 0 0 0 0,0 0 0 0 0,0 0 0 0 0,-1 0 0 0 0,1-1 0 0 0,0 1 1 0 0,0-1-1 0 0,0 0 0 0 0,0 0 0 0 0,0 0 0 0 0,0 0 0 0 0,5-1 0 0 0,22-4 17 0 0,0-2 0 0 0,0-1 0 0 0,-1-1 0 0 0,0-1 0 0 0,-1-2 0 0 0,0 0 1 0 0,-1-2-1 0 0,33-23 0 0 0,-18 12-12 0 0,66-45 5 0 0,-98 61-24 0 0,1 1-1 0 0,-2-1 0 0 0,1-1 0 0 0,-1 0 0 0 0,-1 0 1 0 0,0 0-1 0 0,10-19 0 0 0,0 5 20 0 0,-5 11-476 0 0,-35 93 348 0 0,13-56 79 0 0,2 0 1 0 0,1 0 0 0 0,1 1-1 0 0,1 0 1 0 0,-1 34 0 0 0,5-54 17 0 0,0 0 0 0 0,0 1 0 0 0,1-1 0 0 0,-1 0 0 0 0,1 1 0 0 0,1-1 1 0 0,-1 0-1 0 0,1 0 0 0 0,0 0 0 0 0,0 0 0 0 0,0 0 0 0 0,1 0 0 0 0,0-1 1 0 0,4 6-1 0 0,-4-8-19 0 0,0-1 0 0 0,0 0 1 0 0,0 1-1 0 0,0-2 0 0 0,0 1 0 0 0,1 0 1 0 0,-1-1-1 0 0,0 1 0 0 0,0-1 1 0 0,1 0-1 0 0,-1 0 0 0 0,0 0 0 0 0,1 0 1 0 0,4-2-1 0 0,-3 2-45 0 0,15-3-356 0 0,-1-1 1 0 0,1 0-1 0 0,-1-1 1 0 0,0-1-1 0 0,0-1 1 0 0,0-1-1 0 0,17-10 1 0 0,43-29-3767 0 0,-6-6-4374 0 0,-44 32 3723 0 0</inkml:trace>
</inkml:ink>
</file>

<file path=ppt/ink/ink1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21:47.922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8 329 296 0 0,'-6'22'3385'0'0,"6"-22"-3243"0"0,0 1-1 0 0,0-1 1 0 0,-1 1 0 0 0,1-1-1 0 0,0 1 1 0 0,0-1 0 0 0,0 1 0 0 0,0-1-1 0 0,0 1 1 0 0,0-1 0 0 0,0 1-1 0 0,0-1 1 0 0,0 1 0 0 0,0-1-1 0 0,0 1 1 0 0,0-1 0 0 0,0 1 0 0 0,1-1-1 0 0,-1 1 1 0 0,0-1 0 0 0,0 1-1 0 0,0-1 1 0 0,1 1 0 0 0,-1-1-1 0 0,0 0 1 0 0,1 1 0 0 0,-1-1-1 0 0,0 1 1 0 0,1-1 0 0 0,-1 0 0 0 0,1 1-1 0 0,-1-1 1 0 0,0 0 0 0 0,1 1-1 0 0,-1-1 1 0 0,1 0 0 0 0,-1 0-1 0 0,1 0 1 0 0,0 1 0 0 0,5-6 345 0 0,22-14-15 0 0,-3 1 364 0 0,0 0 0 0 0,33-33 1 0 0,75-97 1930 0 0,-61 83-269 0 0,-71 63-2250 0 0,-1 2-229 0 0,0 0 0 0 0,0 0-1 0 0,0-1 1 0 0,0 1 0 0 0,0 0-1 0 0,0 0 1 0 0,0 0 0 0 0,0 0-1 0 0,0-1 1 0 0,1 1-1 0 0,-1 0 1 0 0,0 0 0 0 0,0 0-1 0 0,0-1 1 0 0,0 1 0 0 0,0 0-1 0 0,0 0 1 0 0,0 0 0 0 0,1 0-1 0 0,-1 0 1 0 0,0-1 0 0 0,0 1-1 0 0,0 0 1 0 0,0 0 0 0 0,1 0-1 0 0,-1 0 1 0 0,0 0-1 0 0,0 0 1 0 0,0 0 0 0 0,0 0-1 0 0,1 0 1 0 0,-1 0 0 0 0,0 0-1 0 0,0 0 1 0 0,0 0 0 0 0,1 0-1 0 0,-1 0 1 0 0,0 0 0 0 0,0 0-1 0 0,0 0 1 0 0,1 0 0 0 0,-1 0-1 0 0,0 0 1 0 0,0 0-1 0 0,0 0 1 0 0,1 0 0 0 0,-1 0-1 0 0,0 0 1 0 0,0 0 0 0 0,0 0-1 0 0,0 0 1 0 0,1 1 0 0 0,-1-1-1 0 0,0 0 1 0 0,0 0 0 0 0,0 0-1 0 0,0 0 1 0 0,0 0 0 0 0,0 1-1 0 0,1-1 1 0 0,-1 0 0 0 0,0 0-1 0 0,3 19 161 0 0,0 0 1 0 0,-1 0-1 0 0,-1 0 1 0 0,-1 0-1 0 0,-1 0 0 0 0,0 0 1 0 0,-1 0-1 0 0,-6 19 0 0 0,0 6 373 0 0,1 1-1 0 0,-2 72 1 0 0,-6 45 866 0 0,4-109-569 0 0,-27 75 0 0 0,37-123-770 0 0,-1 1 0 0 0,0-1 0 0 0,-1 1 0 0 0,1-1 0 0 0,-1 0 0 0 0,0 0 0 0 0,0-1 0 0 0,-1 1 0 0 0,1 0 0 0 0,-1-1 0 0 0,0 0 0 0 0,0 0 0 0 0,-1 0 0 0 0,1-1 0 0 0,-1 1 0 0 0,0-1 0 0 0,0 0 0 0 0,0 0 0 0 0,0-1 0 0 0,-9 4 0 0 0,12-5-61 0 0,0-1 1 0 0,1 1 0 0 0,-1 0 0 0 0,0-1 0 0 0,1 1 0 0 0,-1-1 0 0 0,0 0 0 0 0,0 1 0 0 0,1-1 0 0 0,-1 0-1 0 0,0 0 1 0 0,0 0 0 0 0,1 0 0 0 0,-1-1 0 0 0,0 1 0 0 0,0 0 0 0 0,1-1 0 0 0,-1 1 0 0 0,0-1-1 0 0,1 0 1 0 0,-1 1 0 0 0,0-1 0 0 0,1 0 0 0 0,-1 0 0 0 0,1 0 0 0 0,0 0 0 0 0,-1 0 0 0 0,1-1 0 0 0,0 1-1 0 0,-1 0 1 0 0,1 0 0 0 0,0-1 0 0 0,0 1 0 0 0,0-1 0 0 0,0 1 0 0 0,1-1 0 0 0,-1 0 0 0 0,0 1 0 0 0,1-1-1 0 0,-1 0 1 0 0,1 1 0 0 0,-1-4 0 0 0,-1-3-21 0 0,0 1 0 0 0,1-1-1 0 0,0 0 1 0 0,1 0 0 0 0,0-1 0 0 0,0 1-1 0 0,1 0 1 0 0,0 0 0 0 0,2-9 0 0 0,3-5-93 0 0,2 0-1 0 0,1 0 1 0 0,0 1 0 0 0,17-28 0 0 0,58-80-716 0 0,-61 95 592 0 0,20-27-667 0 0,4 1-1 0 0,54-55 0 0 0,44-23-3697 0 0,-118 117 2447 0 0,4-4-1376 0 0,-15 4-3024 0 0,-11 11 2375 0 0</inkml:trace>
</inkml:ink>
</file>

<file path=ppt/ink/ink1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21:48.262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144 1 408 0 0,'0'0'5253'0'0,"-4"7"-4415"0"0,-8 14 161 0 0,-2-1 0 0 0,0 0-1 0 0,-22 23 1 0 0,-3 4 1342 0 0,26-35-1874 0 0,6-16-1556 0 0,3-16-1360 0 0,4 20 2358 0 0,0-1 1 0 0,0 1 0 0 0,0 0 0 0 0,0 0 0 0 0,-1-1 0 0 0,1 1 0 0 0,0 0 0 0 0,0 0 0 0 0,0 0 0 0 0,0-1 0 0 0,0 1-1 0 0,0 0 1 0 0,0 0 0 0 0,0-1 0 0 0,0 1 0 0 0,0 0 0 0 0,1 0 0 0 0,-1 0 0 0 0,0-1 0 0 0,0 1 0 0 0,0 0 0 0 0,0 0 0 0 0,0 0-1 0 0,0-1 1 0 0,0 1 0 0 0,0 0 0 0 0,1 0 0 0 0,-1 0 0 0 0,0 0 0 0 0,0-1 0 0 0,0 1 0 0 0,0 0 0 0 0,1 0 0 0 0,-1 0-1 0 0,0 0 1 0 0,0 0 0 0 0,0 0 0 0 0,1-1 0 0 0,-1 1 0 0 0,0 0 0 0 0,18-7-3324 0 0</inkml:trace>
</inkml:ink>
</file>

<file path=ppt/ink/ink1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21:51.056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0 65 244 0 0,'0'0'4178'0'0,"18"-5"3987"0"0,-14 4-8100 0 0,-1-1 0 0 0,0 0-1 0 0,1 1 1 0 0,-1-1 0 0 0,1 1 0 0 0,7-1-1 0 0,-6 1-1756 0 0,-3-31-2471 0 0,1 20 3444 0 0,-3 9-2619 0 0</inkml:trace>
</inkml:ink>
</file>

<file path=ppt/ink/ink1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7:21:58.531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49 54 596,'5'-7'1537,"-3"3"2153,22-37 3314,-23 40-5788,-1 1-1180,0 0 1,0 0-1,0 0 1,0 1-1,0-1 1,0 0 0,0 0-1,0 0 1,1 0-1,-1 0 1,0 1-1,0-1 1,0 0-1,0 0 1,0 0 0,1 0-1,-1 0 1,0 0-1,0 0 1,0 0-1,0 0 1,1 0 0,-1 1-1,0-1 1,0 0-1,0 0 1,0 0-1,1 0 1,-1 0-1,0 0 1,0 0 0,0 0-1,1-1 1,-1 1-1,0 0 1,0 0-1,0 0 1,0 0 0,1 0-1,-1 0 1,0 0-1,0 0 1,0 0-1,0 0 1,0-1-1,1 1 1,-1 0 0,0 0-1,0 0 1,0 0-1,0 0 1,0-1-1,0 1 1,0 0-1,-33 175 1125,23-136-943,-3 10 260,2 0 0,2 2 0,-2 65 0,18-41 209,-7-74-673,0 0 0,0 1 1,1-1-1,-1 1 1,0-1-1,1 0 1,-1 1-1,1-1 1,-1 0-1,1 0 1,0 1-1,-1-1 0,1 0 1,0 0-1,0 0 1,0 0-1,0 0 1,0 0-1,0 0 1,0 0-1,0 0 1,0 0-1,0-1 0,1 1 1,-1 0-1,0-1 1,2 1-1,0 0 3,1-1 1,-1 0-1,1 0 0,-1 0 0,0 0 0,1 0 0,-1-1 0,0 1 0,1-1 1,-1 0-1,4-1 0,8-5 26,1 0 0,-1-1 0,23-16 0,133-105 212,-163 123-252,-8 6-5,0 0 0,1 0 0,-1 0 0,0 0 1,0 0-1,0 0 0,0 0 0,0 0 0,1 0 0,-1 0 1,0 0-1,0 0 0,0 0 0,0 0 0,0 0 0,1 0 1,-1 0-1,0 0 0,0 0 0,0 0 0,0 0 0,0 0 0,0 0 1,1 1-1,-1-1 0,0 0 0,0 0 0,0 0 0,0 0 1,0 0-1,0 0 0,0 0 0,0 1 0,0-1 0,0 0 1,1 0-1,-1 0 0,0 0 0,0 0 0,0 1 0,0-1 0,0 0 1,0 0-1,0 0 0,0 0 0,0 0 0,0 1 0,0-1 1,0 0-1,0 0 0,0 0 0,0 0 0,0 0 0,-1 1 1,1-1-1,0 0 0,0 0 0,0 0 0,0 0 0,0 0 1,0 0-1,0 0 0,0 1 0,0-1 0,-1 0 0,-50 156-98,47-144 105,0 1 1,1-1-1,1 0 0,0 1 0,1-1 0,0 1 0,1 0 0,1-1 0,2 21 1,-2-32-2,-1 0 1,0 0 0,1 0-1,-1 0 1,1 0-1,-1 0 1,1-1 0,0 1-1,-1 0 1,1 0 0,0 0-1,-1 0 1,1-1 0,0 1-1,0 0 1,0-1 0,0 1-1,0-1 1,0 1 0,0-1-1,0 1 1,0-1-1,0 0 1,0 1 0,0-1-1,0 0 1,0 0 0,0 0-1,0 0 1,0 0 0,1 0-1,-1 0 1,0 0 0,0 0-1,0 0 1,0-1 0,0 1-1,0 0 1,1-2 0,39-16 61,-26 8-49,-1-1 1,0 0-1,-1-1 1,17-20 0,9-8-22,-9 13 1,31-36-1,-53 54-5,0-1-1,-1 0 1,0-1-1,0 0 1,-1 0 0,-1 0-1,8-23 1,-11 25-23,-1 0 0,0 0 0,-1 0 0,0 0 0,0 0 0,-1 0 0,0 0 0,-5-16 0,6 24 24,-1 0 0,1-1 0,-1 1 1,0 0-1,1 0 0,-1 0 0,0 0 0,0 0 0,0 0 0,0 1 0,0-1 0,0 0 0,0 0 0,0 1 0,0-1 0,0 0 0,0 1 0,0-1 1,0 1-1,0 0 0,-1-1 0,1 1 0,-3-1 0,-10-4-114,9 3 76,0 1 0,0-1 1,0 1-1,-1 0 1,1 0-1,-1 1 1,1-1-1,0 1 1,-1 0-1,1 1 0,0-1 1,-1 1-1,1 0 1,0 1-1,0-1 1,-1 1-1,-6 3 0,9-3 32,-6 2-32,0 1 0,0 0-1,0 0 1,0 1 0,1 0 0,0 1 0,-9 9 0,15-14 31,0 0 1,1-1-1,0 1 0,-1 0 0,1 0 0,0-1 1,0 1-1,0 0 0,0 0 0,0 0 0,1 1 1,-1-1-1,0 0 0,1 0 0,0 0 0,-1 0 1,1 1-1,0-1 0,0 0 0,1 0 0,-1 0 1,0 0-1,1 1 0,-1-1 0,1 0 0,-1 0 1,1 0-1,0 0 0,2 3 0,-2-2-14,1-1 0,0 1-1,0-1 1,0 0 0,0 0-1,0 0 1,0 0 0,1 0-1,-1 0 1,0 0 0,1-1-1,0 1 1,-1-1-1,1 0 1,0 0 0,0 0-1,0 0 1,0 0 0,0-1-1,-1 1 1,1-1 0,0 0-1,6 0 1,0-1-263,0-1 0,-1 0 1,1 0-1,-1-1 0,0 0 0,13-7 1,3-4-2702,-4 0-3406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47:57.44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1 375 376 0 0,'0'0'9643'0'0,"23"6"-9495"0"0,69 20-6 0 0,-69-20 134 0 0,-7-7-141 0 0,49-3-5 0 0,-48 3-15 0 0,-1-1-4 0 0,78-8 177 0 0,-78 7-257 0 0,-7 1 4 0 0,0 0-1 0 0,1 1 0 0 0,-1 1 0 0 0,1-1 0 0 0,11 2 0 0 0,77 0 142 0 0,-44 1-128 0 0,-41-1-2 0 0,1-1-2 0 0,41-1-9 0 0,-41 0 0 0 0,1 3 9 0 0,4 2-32 0 0,-6-2 7 0 0,0 0-1 0 0,0-1 0 0 0,22 0 1 0 0,24 0 12 0 0,-44-1-1 0 0,-1 1-9 0 0,43 4-8 0 0,-43-4-2 0 0,-2-1-1 0 0,3-1-6 0 0,46 3 30 0 0,-7 3-18 0 0,-41-4 26 0 0,1 0-4 0 0,70 1 102 0 0,12 2-58 0 0,-21 0-72 0 0,-17 0-2 0 0,-46-3-5 0 0,-1-1-1 0 0,1 1 1 0 0,-1-2-1 0 0,12-1 1 0 0,-6 0-2 0 0,-3 2-5 0 0,2-1 2 0 0,47 0 10 0 0,54-3 17 0 0,-33 0-3 0 0,-26 3-16 0 0,-43 0 0 0 0,0 0-5 0 0,76-7 11 0 0,-43 3-9 0 0,-23 3 5 0 0,43-2-7 0 0,-40 1-2 0 0,49 1 31 0 0,-59 3-26 0 0,53-2 32 0 0,-56 1-32 0 0,46-6 4 0 0,15-6-12 0 0,-24 3 15 0 0,-39 7 0 0 0,2 0 3 0 0,70-9-14 0 0,-37 6 2 0 0,-36 4 1 0 0,100 0 6 0 0,-91 2-9 0 0,-6-1-4 0 0,1 0 0 0 0,-1-1 1 0 0,18-4-1 0 0,16-1 20 0 0,-20 5-13 0 0,36 3 0 0 0,-35-2 4 0 0,21 0-6 0 0,-38 0-9 0 0,1-1 11 0 0,4-1-5 0 0,54 1-5 0 0,-5 3 4 0 0,-50-2 19 0 0,-4-1-12 0 0,68-4 25 0 0,-20 4-22 0 0,-33 0 1 0 0,22-1-4 0 0,-42 2-4 0 0,1 0-1 0 0,-1-1 1 0 0,1 0-1 0 0,-1 0 0 0 0,16-5 1 0 0,-8 1-1 0 0,-2 3 2 0 0,-2 1-7 0 0,37-2 8 0 0,-36 3 5 0 0,0-3 0 0 0,40-7-7 0 0,-40 8-6 0 0,3 0 1 0 0,48-2-3 0 0,40-5 18 0 0,-52 7-17 0 0,-39 2 8 0 0,1 0 3 0 0,3 0-2 0 0,51-1 7 0 0,-14-4-6 0 0,70-3-4 0 0,-66 5 2 0 0,-43 2 6 0 0,-2 1 3 0 0,41 1-3 0 0,-40 0 13 0 0,0-2-28 0 0,44 0 7 0 0,-44 0 2 0 0,0 0-11 0 0,3-1 5 0 0,51-1-10 0 0,-51 3 17 0 0,48-2 64 0 0,13-5 2 0 0,8-3 12 0 0,-37 3-70 0 0,-36 5 44 0 0,2 1-27 0 0,76-1 58 0 0,-13-1-10 0 0,15 2-11 0 0,-8-1 5 0 0,-30 2-58 0 0,-41 0 0 0 0,-1 0 0 0 0,41-2-10 0 0,-40 2 46 0 0,1 0-33 0 0,46 3-1 0 0,-45-3 41 0 0,-2 0-24 0 0,71 0 42 0 0,-19-3-52 0 0,-49 3-2 0 0,-5 0-2 0 0,39 0 15 0 0,-38 0 11 0 0,2 0-29 0 0,75 0 55 0 0,-3 4-8 0 0,-39 0-48 0 0,-36-4 10 0 0,4 1-12 0 0,46-1 2 0 0,3 4-2 0 0,-49-2-9 0 0,-3 0 31 0 0,3-3-25 0 0,3 2-5 0 0,56-4-12 0 0,-15-1 10 0 0,-45 2 11 0 0,-1 3-6 0 0,43 1-11 0 0,-43-1 5 0 0,-1 0 8 0 0,41 3-5 0 0,-40-3 16 0 0,0-1-10 0 0,44 0-3 0 0,-43 0 5 0 0,-2 1-13 0 0,40 4 11 0 0,-40-4 17 0 0,0 1-16 0 0,38 4 8 0 0,-38-4-11 0 0,0 0-12 0 0,3 1 6 0 0,-8-2 3 0 0,0 1 0 0 0,0-1 0 0 0,1-1 0 0 0,-1 1 0 0 0,0-1 0 0 0,10-2 0 0 0,43 0 8 0 0,-46 1 8 0 0,-1 2-17 0 0,42 0-2 0 0,-42 0 22 0 0,0-1-18 0 0,41 1-1 0 0,-41-1 7 0 0,1 0-25 0 0,45 2 17 0 0,-45-2 0 0 0,-2 1 1 0 0,37 3 10 0 0,-37-2 10 0 0,1-1-47 0 0,2 1 20 0 0,-4 0 7 0 0,1-1 0 0 0,-1 0 0 0 0,19-1 0 0 0,29-1-4 0 0,-45 1 3 0 0,-2-2-16 0 0,65-8-7 0 0,-21 3 22 0 0,-43 5-7 0 0,-2-1-2 0 0,36-8 15 0 0,-36 8 3 0 0,2 2-16 0 0,41-6 10 0 0,-41 6-9 0 0,0-1-3 0 0,43-4 2 0 0,-43 4 10 0 0,-1 1 2 0 0,38-3-10 0 0,-22 1 6 0 0,32-2-2 0 0,-24 1 3 0 0,-9 3-7 0 0,19 2 29 0 0,18 0-17 0 0,-49-1 6 0 0,-3 1-15 0 0,41 0 4 0 0,-40 0 38 0 0,-10-1-41 0 0,1-1 1 0 0,0 1-1 0 0,-1-1 1 0 0,1 1-1 0 0,-1-1 1 0 0,1 0-1 0 0,-1-1 1 0 0,6-2-1 0 0,2 0 1 0 0,0 2 20 0 0,1 0-31 0 0,3 1 12 0 0,48-9 31 0 0,-15 0-30 0 0,-36 7 8 0 0,5 3 0 0 0,71 3 42 0 0,-30-7-25 0 0,-41 1-20 0 0,-2 2 10 0 0,0 0-8 0 0,47-3 2 0 0,-47 3 6 0 0,0 0-16 0 0,49-2 12 0 0,-49 2 8 0 0,-1 1 1 0 0,4 2-16 0 0,-8-1 2 0 0,1-1 1 0 0,-1 0 0 0 0,0 0-1 0 0,19-4 1 0 0,55-5 10 0 0,-73 6-13 0 0,42-2 36 0 0,-37 5-43 0 0,50-6 16 0 0,-53 3-10 0 0,-6 1 0 0 0,1 0 1 0 0,-1 1-1 0 0,1 0 0 0 0,0 1 1 0 0,9 0-1 0 0,48-2 5 0 0,-50 2 145 0 0,-4-3-94 0 0,34-8 2 0 0,-34 8 37 0 0,-1-1-33 0 0,31-13-3 0 0,-31 12 224 0 0,0 2-229 0 0,34-10-1 0 0,-34 9 198 0 0,-1 1-210 0 0,27-11 0 0 0,-27 11 98 0 0,4 1-130 0 0,2-2-10 0 0,-6 2 2 0 0,1 0 1 0 0,-1 1 0 0 0,1 0 0 0 0,14 1 0 0 0,-9-1-9 0 0,52 2 21 0 0,28 5 12 0 0,-11-1-51 0 0,-69-4 22 0 0,50 6 15 0 0,-48-3-21 0 0,-7-2-3 0 0,0 0 0 0 0,0 0 0 0 0,0-1 0 0 0,20-1 0 0 0,44 2-12 0 0,20 2-6 0 0,2 0-13 0 0,-21-2 22 0 0,-4 1 7 0 0,-54-2-2 0 0,-2-1-6 0 0,80 2-15 0 0,4-5-14 0 0,-79 1 39 0 0,-3 0-10 0 0,1 1 1 0 0,25 1 0 0 0,38 2 9 0 0,-49 0-1 0 0,34 1-21 0 0,-18-4 21 0 0,-36 1 10 0 0,6 0 0 0 0,72 0-13 0 0,3-2 8 0 0,-78 0-5 0 0,57-1-28 0 0,51 3 54 0 0,-49 0-6 0 0,-24 1-3 0 0,-38-1-5 0 0,6 0-17 0 0,93-2 0 0 0,-22 1 4 0 0,-74-1 5 0 0,-5 1 0 0 0,0 0 1 0 0,1 1-1 0 0,17 1 0 0 0,-14 1 0 0 0,-5-1 0 0 0,0 0 0 0 0,-1-1 0 0 0,1 0 0 0 0,17-2 0 0 0,-9 0 2 0 0,55-1 1 0 0,17 3-25 0 0,-74 1 24 0 0,52 0-4 0 0,-45-1 2 0 0,65-4-1 0 0,-74 1 2 0 0,-7 1 2 0 0,-1 1-1 0 0,1 0 1 0 0,0 1 0 0 0,-1-1 0 0 0,1 1-1 0 0,0 1 1 0 0,-1-1 0 0 0,8 2 0 0 0,70 5-28 0 0,30-12-7 0 0,-100 7 27 0 0,-7-2 4 0 0,0 1-1 0 0,0-1 0 0 0,0 0 1 0 0,0-1-1 0 0,0 1 1 0 0,13-4-1 0 0,41-6-10 0 0,-45 8-2 0 0,0 1 10 0 0,83-2-13 0 0,-4 1-4 0 0,-50 2 12 0 0,-34-1 6 0 0,5 1-19 0 0,4 1 19 0 0,59-3-9 0 0,-13-3 24 0 0,10 3 2 0 0,-57 3-11 0 0,-4-1-5 0 0,1 0-2 0 0,77 0 7 0 0,-45-2-6 0 0,-36 2 6 0 0,7 0-6 0 0,86 0-10 0 0,-89 2 16 0 0,50-1 16 0 0,12-3 0 0 0,30 3-15 0 0,-90-1-1 0 0,50 3-3 0 0,-53-1 2 0 0,46 2 4 0 0,26-3-1 0 0,-7 3 6 0 0,19 0 26 0 0,8 4 20 0 0,-88-5-43 0 0,-5 0-1 0 0,1-2 1 0 0,0 1-1 0 0,18-2 0 0 0,64 1 31 0 0,-17 2-15 0 0,-61 0-23 0 0,-5-1 1 0 0,1-1 1 0 0,-1 0 0 0 0,21-2-1 0 0,62 0 12 0 0,-6 2 7 0 0,-41-2-16 0 0,-37 1-11 0 0,4 0 14 0 0,5-1 3 0 0,-6 0-7 0 0,0 1 0 0 0,31 3-1 0 0,0 1-10 0 0,-36-3 7 0 0,3 0 4 0 0,40-1-5 0 0,-41 0-6 0 0,2 0-168 0 0,2-1-48 0 0,8-1 198 0 0,4 2-10101 0 0</inkml:trace>
</inkml:ink>
</file>

<file path=ppt/ink/ink1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7:21:58.910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30 119 12,'-30'11'6877,"36"-12"-5671,50-12 452,-30 6-1707,142-36-401,41-9-4633,-148 38 2736</inkml:trace>
</inkml:ink>
</file>

<file path=ppt/ink/ink1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22:00.398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48 12 120 0 0,'1'0'1019'0'0,"2"-3"-570"0"0,5-4 1009 0 0,-8 7-1353 0 0,0 0 0 0 0,0-1-1 0 0,0 1 1 0 0,1 0 0 0 0,-1 0 0 0 0,0 0-1 0 0,0 0 1 0 0,0 0 0 0 0,0 0 0 0 0,0 0-1 0 0,0-1 1 0 0,1 1 0 0 0,-1 0 0 0 0,0 0-1 0 0,0 0 1 0 0,0 0 0 0 0,0 0-1 0 0,1 0 1 0 0,-1 0 0 0 0,0 0 0 0 0,0 0-1 0 0,0 0 1 0 0,0 0 0 0 0,0 0 0 0 0,1 0-1 0 0,-1 0 1 0 0,0 0 0 0 0,0 0-1 0 0,0 0 1 0 0,0 0 0 0 0,1 0 0 0 0,-1 0-1 0 0,0 0 1 0 0,0 0 0 0 0,0 1 0 0 0,0-1-1 0 0,0 0 1 0 0,1 0 0 0 0,-1 0 0 0 0,0 0-1 0 0,0 0 1 0 0,0 0 0 0 0,0 0-1 0 0,0 1 1 0 0,0-1 0 0 0,0 0 0 0 0,1 0-1 0 0,-1 0 1 0 0,0 0 0 0 0,0 0 0 0 0,0 1-1 0 0,0-1 1 0 0,0 0 0 0 0,0 0-1 0 0,0 1 1 0 0,2 15 1320 0 0,-3 24-717 0 0,-28 139 2228 0 0,-4 29-414 0 0,30-171-1897 0 0,1 1 0 0 0,2 0-1 0 0,7 58 1 0 0,-7-91-545 0 0,12 52 770 0 0,-11-54-789 0 0,0 0-1 0 0,0 0 1 0 0,0 0 0 0 0,1 0-1 0 0,-1 0 1 0 0,1 0-1 0 0,0-1 1 0 0,-1 1 0 0 0,2 0-1 0 0,-1-1 1 0 0,0 0 0 0 0,0 1-1 0 0,1-1 1 0 0,3 3 0 0 0,-3-4-27 0 0,-1 0 1 0 0,1 0-1 0 0,0-1 1 0 0,-1 1 0 0 0,1-1-1 0 0,0 1 1 0 0,0-1 0 0 0,-1 0-1 0 0,1 0 1 0 0,0 0-1 0 0,0 0 1 0 0,0-1 0 0 0,-1 1-1 0 0,4-2 1 0 0,35-11 209 0 0,19-22-43 0 0,-15 6-91 0 0,-9 6-19 0 0,-1-2 0 0 0,-1-1 0 0 0,-1-1-1 0 0,35-40 1 0 0,-30 30-1 0 0,-18 21-103 0 0,-30 36-49 0 0,-5 5 70 0 0,-5 12-7 0 0,-28 57-4 0 0,43-84 5 0 0,1 0 0 0 0,1 1 0 0 0,0 0 0 0 0,0-1 0 0 0,1 1 0 0 0,0 0 0 0 0,1 12 0 0 0,0-19 8 0 0,2-1-1 0 0,-1 1 1 0 0,0-1 0 0 0,1 1 0 0 0,0-1-1 0 0,-1 1 1 0 0,2-1 0 0 0,-1 1-1 0 0,0-1 1 0 0,1 1 0 0 0,-1-1 0 0 0,1 0-1 0 0,3 5 1 0 0,-4-7 17 0 0,4-1-1 0 0,5-3-17 0 0,0 0-1 0 0,0 0 0 0 0,-1-1 0 0 0,1 0 0 0 0,-1-1 0 0 0,0 0 1 0 0,-1 0-1 0 0,1-1 0 0 0,-1 0 0 0 0,0-1 0 0 0,0 1 1 0 0,8-11-1 0 0,-1 1-44 0 0,-1 0 0 0 0,-1-1 1 0 0,0-1-1 0 0,-1 0 0 0 0,10-21 0 0 0,-18 31-35 0 0,-1 0-1 0 0,0-1 0 0 0,0 1 1 0 0,0-1-1 0 0,-1 0 0 0 0,-1 0 1 0 0,0 0-1 0 0,0 0 0 0 0,0 0 1 0 0,-1 0-1 0 0,-1 0 0 0 0,1 0 1 0 0,-2 0-1 0 0,1 0 1 0 0,-1 0-1 0 0,0 1 0 0 0,-1-1 1 0 0,0 1-1 0 0,-1-1 0 0 0,-5-9 1 0 0,8 16 16 0 0,0 0 0 0 0,-1-1 1 0 0,1 1-1 0 0,-1 1 1 0 0,0-1-1 0 0,1 0 0 0 0,-1 0 1 0 0,0 1-1 0 0,0-1 1 0 0,0 1-1 0 0,0-1 0 0 0,-1 1 1 0 0,1 0-1 0 0,0 0 0 0 0,0 0 1 0 0,-1 0-1 0 0,1 0 1 0 0,-1 1-1 0 0,1-1 0 0 0,-1 1 1 0 0,1-1-1 0 0,-1 1 1 0 0,1 0-1 0 0,-1 0 0 0 0,1 0 1 0 0,-1 0-1 0 0,1 1 1 0 0,-1-1-1 0 0,-2 2 0 0 0,-1-1-56 0 0,1 1 0 0 0,-1 1-1 0 0,1-1 1 0 0,-1 1-1 0 0,1 0 1 0 0,0 0 0 0 0,0 0-1 0 0,0 1 1 0 0,0 0-1 0 0,-7 8 1 0 0,11-12 93 0 0,1 1-1 0 0,-1 0 1 0 0,1 0 0 0 0,0 0-1 0 0,-1 0 1 0 0,1 0-1 0 0,0 0 1 0 0,-1 0 0 0 0,1 0-1 0 0,0 0 1 0 0,0 0 0 0 0,0 0-1 0 0,0 0 1 0 0,0 0-1 0 0,0 0 1 0 0,0 1 0 0 0,0-1-1 0 0,0 0 1 0 0,1 0 0 0 0,-1 0-1 0 0,0 0 1 0 0,1 0-1 0 0,-1 0 1 0 0,1-1 0 0 0,-1 1-1 0 0,1 0 1 0 0,-1 0 0 0 0,1 0-1 0 0,0 0 1 0 0,-1 0 0 0 0,1-1-1 0 0,0 1 1 0 0,0 0-1 0 0,0-1 1 0 0,-1 1 0 0 0,1 0-1 0 0,2 0 1 0 0,22 3-51 0 0,1-1 1 0 0,0-1-1 0 0,0-1 1 0 0,0-2-1 0 0,-1 0 1 0 0,1-2-1 0 0,45-10 1 0 0,-44 8 12 0 0,45-3 0 0 0,-8 1-62 0 0,-62 7 105 0 0,1 0-21 0 0,9 0 16 0 0,-9 0 44 0 0,-8 5-16 0 0,-5 5-8 0 0,-1 2 17 0 0,0 0 0 0 0,1 0 0 0 0,-10 15 0 0 0,17-21 0 0 0,-13 22 70 0 0,-11 32-1 0 0,23-52-59 0 0,1 0 0 0 0,1 1 0 0 0,0 0 0 0 0,0-1 0 0 0,1 1 0 0 0,0 0 0 0 0,0 0 1 0 0,1 13-1 0 0,0-21-15 0 0,0 0 0 0 0,0 0 0 0 0,1 0 1 0 0,-1-1-1 0 0,0 1 0 0 0,0 0 1 0 0,1 0-1 0 0,-1 0 0 0 0,0-1 1 0 0,1 1-1 0 0,-1 0 0 0 0,1-1 1 0 0,-1 1-1 0 0,1 0 0 0 0,0-1 0 0 0,-1 1 1 0 0,1-1-1 0 0,-1 1 0 0 0,1-1 1 0 0,0 1-1 0 0,-1-1 0 0 0,1 1 1 0 0,0-1-1 0 0,0 0 0 0 0,-1 1 1 0 0,1-1-1 0 0,0 0 0 0 0,0 0 0 0 0,0 1 1 0 0,-1-1-1 0 0,1 0 0 0 0,0 0 1 0 0,0 0-1 0 0,0 0 0 0 0,0 0 1 0 0,-1 0-1 0 0,3-1 0 0 0,19-4 85 0 0,-14 2-60 0 0,0 0 0 0 0,0-1 1 0 0,0 0-1 0 0,-1 0 0 0 0,0-1 0 0 0,1 0 1 0 0,-2 0-1 0 0,1-1 0 0 0,6-6 1 0 0,-5 5-5 0 0,6-7 67 0 0,0-1 0 0 0,19-26 1 0 0,-9 11 327 0 0,-23 29-298 0 0,0-1 14 0 0,6-10-18 0 0,-7 12-118 0 0,0 1 1 0 0,0-1 0 0 0,0 0-1 0 0,0 0 1 0 0,0 0 0 0 0,0 0-1 0 0,0 0 1 0 0,0 0 0 0 0,0 0-1 0 0,0 1 1 0 0,0-1-1 0 0,0 0 1 0 0,0 0 0 0 0,0 0-1 0 0,1 0 1 0 0,-1 0 0 0 0,0 0-1 0 0,0 0 1 0 0,0 0 0 0 0,0 0-1 0 0,0 1 1 0 0,0-1-1 0 0,0 0 1 0 0,0 0 0 0 0,0 0-1 0 0,1 0 1 0 0,-1 0 0 0 0,0 0-1 0 0,0 0 1 0 0,0 0 0 0 0,0 0-1 0 0,0 0 1 0 0,0 0 0 0 0,0 0-1 0 0,1 0 1 0 0,-1 0-1 0 0,0 0 1 0 0,0 0 0 0 0,0 0-1 0 0,0 0 1 0 0,0 0 0 0 0,0 0-1 0 0,1 0 1 0 0,-1 0 0 0 0,0 0-1 0 0,0 0 1 0 0,0 0-1 0 0,0 0 1 0 0,0 0 0 0 0,0-1-1 0 0,0 1 1 0 0,0 0 0 0 0,1 0-1 0 0,-1 0 1 0 0,0 0 0 0 0,0 0-1 0 0,1 49 378 0 0,-9 81-1 0 0,0-75-82 0 0,2-2 154 0 0,-3-1-1 0 0,-2 0 1 0 0,-3 0 0 0 0,-24 62-1 0 0,31-102-363 0 0,-1 1 0 0 0,-1-2 0 0 0,0 1 0 0 0,0-1 0 0 0,-1-1 0 0 0,0 0 0 0 0,-1 0 0 0 0,0-1 0 0 0,-24 15 0 0 0,28-20-5 0 0,0 0 1 0 0,-1-1-1 0 0,1 0 0 0 0,-11 3 0 0 0,14-5-31 0 0,1 0 246 0 0,2-4-242 0 0,0-3-57 0 0,0 1-1 0 0,0-1 0 0 0,1 1 0 0 0,0-1 1 0 0,0 1-1 0 0,0-1 0 0 0,1 1 0 0 0,0-1 0 0 0,0 1 1 0 0,0-1-1 0 0,1 1 0 0 0,0 0 0 0 0,0 0 1 0 0,0 0-1 0 0,0 0 0 0 0,7-9 0 0 0,3-6-61 0 0,1 0 0 0 0,28-33-1 0 0,40-32-267 0 0,4 4 1 0 0,112-84-1 0 0,-117 107 111 0 0,-79 57 179 0 0,2 0-24 0 0,-2 1 55 0 0,-1-1-1 0 0,0 1 1 0 0,0 0-1 0 0,1 0 1 0 0,-1-1-1 0 0,0 1 0 0 0,0 0 1 0 0,1 0-1 0 0,-1 0 1 0 0,0 0-1 0 0,1 0 1 0 0,-1-1-1 0 0,0 1 0 0 0,1 0 1 0 0,-1 0-1 0 0,0 0 1 0 0,1 0-1 0 0,-1 0 0 0 0,1 0 1 0 0,-1 0-1 0 0,0 0 1 0 0,1 0-1 0 0,-1 0 1 0 0,0 0-1 0 0,1 0 0 0 0,-1 1 1 0 0,0-1-1 0 0,1 0 1 0 0,-1 0-1 0 0,0 0 1 0 0,0 0-1 0 0,1 1 0 0 0,-1-1 1 0 0,0 0-1 0 0,1 0 1 0 0,-1 0-1 0 0,0 1 0 0 0,0-1 1 0 0,1 0-1 0 0,-1 0 1 0 0,0 1-1 0 0,3 7 16 0 0,-2 0 0 0 0,1 0 1 0 0,-1 0-1 0 0,0 0 0 0 0,0 0 0 0 0,-1 0 0 0 0,0 0 0 0 0,-1 0 0 0 0,-1 9 0 0 0,-4 13 105 0 0,-11 34 0 0 0,9-38 93 0 0,-8 47-1 0 0,15-69-180 0 0,1 0-1 0 0,-1-1 0 0 0,1 1 0 0 0,-1-1 1 0 0,1 1-1 0 0,0 0 0 0 0,1-1 1 0 0,-1 1-1 0 0,1-1 0 0 0,-1 1 0 0 0,1-1 1 0 0,0 1-1 0 0,0-1 0 0 0,1 1 1 0 0,1 3-1 0 0,-1-5 11 0 0,-2-2-38 0 0,0 1 0 0 0,0-1 0 0 0,0 0 0 0 0,0 1 0 0 0,1-1 0 0 0,-1 0 0 0 0,0 0 0 0 0,0 1 0 0 0,0-1 0 0 0,1 0 0 0 0,-1 0 0 0 0,0 1 0 0 0,1-1 0 0 0,-1 0 0 0 0,0 0-1 0 0,0 0 1 0 0,1 0 0 0 0,-1 1 0 0 0,0-1 0 0 0,1 0 0 0 0,-1 0 0 0 0,0 0 0 0 0,1 0 0 0 0,-1 0 0 0 0,0 0 0 0 0,1 0 0 0 0,-1 0 0 0 0,0 0 0 0 0,1 0 0 0 0,-1 0 0 0 0,1 0 0 0 0,-1 0 0 0 0,0 0 0 0 0,1 0 0 0 0,-1 0-1 0 0,0-1 1 0 0,1 1 0 0 0,-1 0 0 0 0,1 0 0 0 0,16-8-384 0 0,-1 1-1 0 0,1-2 1 0 0,-1 0-1 0 0,-1-2 1 0 0,0 1 0 0 0,0-2-1 0 0,-1 0 1 0 0,-1 0-1 0 0,16-19 1 0 0,-13 11-906 0 0,-1-1 0 0 0,-1 0 0 0 0,-1-1 0 0 0,0 0 0 0 0,-2-1 1 0 0,12-34-1 0 0,-11 18-3294 0 0,-2 9 350 0 0</inkml:trace>
</inkml:ink>
</file>

<file path=ppt/ink/ink1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22:00.787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211 52 456 0 0,'0'0'2671'0'0,"-6"4"-1976"0"0,-70 50 2320 0 0,64-47-2098 0 0,0 0 0 0 0,0 0 0 0 0,-1-1 0 0 0,-20 6-1 0 0,11-3 708 0 0,20-8-680 0 0,-1-1-520 0 0,2 0-404 0 0,0 0 0 0 0,0 0 0 0 0,1 0 0 0 0,-1 0 0 0 0,0 0 0 0 0,0 0 0 0 0,1 0 0 0 0,-1-1 0 0 0,0 1 0 0 0,1 0 0 0 0,-1 0 0 0 0,0-1 0 0 0,1 1 0 0 0,-1 0 0 0 0,0-1 0 0 0,1 1 0 0 0,-1-1 0 0 0,1 1 0 0 0,-1 0 0 0 0,1-1 0 0 0,-1 1 0 0 0,1-1-1 0 0,-1 0 1 0 0,1 1 0 0 0,-1-1 0 0 0,1 1 0 0 0,0-1 0 0 0,-1 0 0 0 0,1 1 0 0 0,0-1 0 0 0,-1 0 0 0 0,1 1 0 0 0,0-1 0 0 0,0 0 0 0 0,0 0 0 0 0,0 1 0 0 0,0-1 0 0 0,0 0 0 0 0,0 0 0 0 0,0 1 0 0 0,0-1 0 0 0,0 0 0 0 0,0 1 0 0 0,0-1 0 0 0,0 0 0 0 0,1 0 0 0 0,-1 1 0 0 0,0-1 0 0 0,0 0 0 0 0,1 1-1 0 0,-1-1 1 0 0,1 0 0 0 0,2-8-231 0 0,1 0-1 0 0,0 0 0 0 0,1 1 0 0 0,0-1 1 0 0,0 1-1 0 0,0 0 0 0 0,13-13 0 0 0,-13 16-845 0 0,1-1-1 0 0,1 1 1 0 0,-1 0-1 0 0,1 0 1 0 0,0 1-1 0 0,11-5 1 0 0,10-2-2530 0 0</inkml:trace>
</inkml:ink>
</file>

<file path=ppt/ink/ink1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22:01.176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342 7 752 0 0,'-4'-1'286'0'0,"1"0"0"0"0,-1 0 0 0 0,0 0 0 0 0,1 0 0 0 0,-1 1 0 0 0,0-1 0 0 0,0 1 0 0 0,1 0 0 0 0,-1 0 0 0 0,0 0 0 0 0,0 1 0 0 0,1-1 0 0 0,-6 2 0 0 0,1 1 98 0 0,-1 0 1 0 0,1 0-1 0 0,0 1 0 0 0,0 0 1 0 0,-10 6-1 0 0,2 1 158 0 0,0 1 1 0 0,0 1-1 0 0,2 0 0 0 0,-17 19 1 0 0,17-16-45 0 0,0 0 0 0 0,1 1 1 0 0,1 1-1 0 0,1 0 1 0 0,0 1-1 0 0,2 0 0 0 0,0 1 1 0 0,1 0-1 0 0,1 0 1 0 0,1 1-1 0 0,0 0 0 0 0,2 0 1 0 0,1 0-1 0 0,-2 30 1 0 0,5-48-448 0 0,0 0 0 0 0,0-1 0 0 0,0 1 0 0 0,0 0 0 0 0,1-1 0 0 0,-1 1 0 0 0,1-1 0 0 0,0 1 0 0 0,0-1 0 0 0,0 1 0 0 0,0-1 0 0 0,0 1 0 0 0,0-1 0 0 0,0 0 0 0 0,1 0 1 0 0,-1 1-1 0 0,1-1 0 0 0,0 0 0 0 0,0 0 0 0 0,0-1 0 0 0,0 1 0 0 0,0 0 0 0 0,0-1 0 0 0,0 1 0 0 0,0-1 0 0 0,1 0 0 0 0,-1 1 0 0 0,0-1 0 0 0,1 0 0 0 0,-1 0 0 0 0,1-1 1 0 0,-1 1-1 0 0,1-1 0 0 0,0 1 0 0 0,-1-1 0 0 0,1 0 0 0 0,4 0 0 0 0,4 0-117 0 0,0-1 1 0 0,0 0 0 0 0,0 0-1 0 0,0-1 1 0 0,-1-1-1 0 0,1 0 1 0 0,18-8-1 0 0,-10 3-141 0 0,87-43-2342 0 0,-93 44 2005 0 0,-2 0 0 0 0,1-1 0 0 0,-1-1 0 0 0,0 0 0 0 0,-1 0 0 0 0,13-16 0 0 0,17-19-5454 0 0,-16 24 2566 0 0</inkml:trace>
</inkml:ink>
</file>

<file path=ppt/ink/ink1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22:02.125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193 210 2116 0 0,'9'-8'363'0'0,"15"-16"212"0"0,-17 8 2958 0 0,-17 21-3000 0 0,9-5-527 0 0,-11 5 190 0 0,1 1-1 0 0,-1 0 1 0 0,1 1-1 0 0,1 0 1 0 0,-1 0 0 0 0,1 1-1 0 0,-10 11 1 0 0,-13 19 1335 0 0,-48 72 1 0 0,80-107-1411 0 0,0 0 0 0 0,-1 0 1 0 0,1 0-1 0 0,1 0 0 0 0,-1 0 1 0 0,0 0-1 0 0,0 5 0 0 0,-1 2 284 0 0,2-7 296 0 0,1-1-338 0 0,1 0-320 0 0,-1-1 1 0 0,0 0-1 0 0,1 0 0 0 0,-1 0 1 0 0,0 0-1 0 0,1 0 1 0 0,0 0-1 0 0,-1 0 1 0 0,1 0-1 0 0,-1 0 1 0 0,1-1-1 0 0,0 1 0 0 0,-1-1 1 0 0,1 0-1 0 0,0 1 1 0 0,0-1-1 0 0,-1 0 1 0 0,1 0-1 0 0,0 0 1 0 0,0 0-1 0 0,0 0 0 0 0,-1 0 1 0 0,1-1-1 0 0,0 1 1 0 0,0 0-1 0 0,-1-1 1 0 0,3 0-1 0 0,9-4 190 0 0,0 0-1 0 0,20-9 1 0 0,-30 12-202 0 0,139-79 1886 0 0,-140 80-1837 0 0,0 0-1 0 0,0 0 1 0 0,-1 0 0 0 0,1 0-1 0 0,0 1 1 0 0,0-1 0 0 0,0 1-1 0 0,0-1 1 0 0,0 1 0 0 0,0 0-1 0 0,0 0 1 0 0,0-1 0 0 0,0 1-1 0 0,0 1 1 0 0,0-1 0 0 0,0 0-1 0 0,0 0 1 0 0,0 1-1 0 0,0-1 1 0 0,3 2 0 0 0,-4-1-65 0 0,-1-1 0 0 0,1 0 1 0 0,-1 1-1 0 0,1-1 0 0 0,-1 1 1 0 0,1-1-1 0 0,-1 1 0 0 0,1 0 1 0 0,-1-1-1 0 0,0 1 0 0 0,1-1 1 0 0,-1 1-1 0 0,0 0 0 0 0,1-1 0 0 0,-1 1 1 0 0,0 0-1 0 0,0-1 0 0 0,1 1 1 0 0,-1 0-1 0 0,0-1 0 0 0,0 1 1 0 0,0 0-1 0 0,0 0 0 0 0,0 1 0 0 0,-2 20 191 0 0,1-17-128 0 0,-2 10 1 0 0,2-8 14 0 0,0-1 0 0 0,0 1 0 0 0,0-1 1 0 0,1 1-1 0 0,0 0 0 0 0,0-1 0 0 0,2 12 1 0 0,-2-17-69 0 0,1 0 0 0 0,-1 0 0 0 0,0 0 1 0 0,0 0-1 0 0,0 0 0 0 0,1 0 1 0 0,-1-1-1 0 0,1 1 0 0 0,-1 0 0 0 0,0 0 1 0 0,1-1-1 0 0,-1 1 0 0 0,1 0 1 0 0,0 0-1 0 0,-1-1 0 0 0,1 1 0 0 0,0-1 1 0 0,-1 1-1 0 0,1 0 0 0 0,0-1 0 0 0,0 1 1 0 0,-1-1-1 0 0,1 0 0 0 0,0 1 1 0 0,0-1-1 0 0,0 0 0 0 0,0 1 0 0 0,-1-1 1 0 0,1 0-1 0 0,0 0 0 0 0,0 0 1 0 0,0 0-1 0 0,0 0 0 0 0,0 0 0 0 0,0 0 1 0 0,1 0-1 0 0,37-11 366 0 0,-32 8-377 0 0,26-11 134 0 0,-1-2 1 0 0,40-26-1 0 0,-7 4 13 0 0,-39 24-80 0 0,-1 0-1 0 0,0-2 0 0 0,-2-1 0 0 0,0 0 0 0 0,0-2 0 0 0,-2-1 1 0 0,0 0-1 0 0,33-45 0 0 0,-49 60-8 0 0,-4 4-60 0 0,0 0 0 0 0,-1 0 0 0 0,1 0 1 0 0,0 0-1 0 0,0 0 0 0 0,-1 0 0 0 0,1-1 0 0 0,-1 1 0 0 0,1 0 0 0 0,-1 0 1 0 0,1 0-1 0 0,-1-1 0 0 0,0 1 0 0 0,0 0 0 0 0,1 0 0 0 0,-1-1 0 0 0,0 1 1 0 0,0 0-1 0 0,0-1 0 0 0,-1 1 0 0 0,1 0 0 0 0,0-2 0 0 0,0 0 9 0 0,-7 9-10 0 0,-8 8-8 0 0,1 0 1 0 0,1 1-1 0 0,-20 28 0 0 0,-5 15 3 0 0,24-39 1 0 0,0 1 0 0 0,2 0 0 0 0,0 2 0 0 0,-16 40 0 0 0,28-60-3 0 0,-1 0 1 0 0,1 0 0 0 0,0-1 0 0 0,-1 1-1 0 0,1 0 1 0 0,0-1 0 0 0,0 1 0 0 0,1 0 0 0 0,-1 0-1 0 0,0-1 1 0 0,0 1 0 0 0,1 0 0 0 0,-1-1-1 0 0,1 1 1 0 0,-1 0 0 0 0,1-1 0 0 0,0 1 0 0 0,0-1-1 0 0,0 1 1 0 0,0-1 0 0 0,0 0 0 0 0,0 1-1 0 0,2 1 1 0 0,-1-2-3 0 0,-1-1 0 0 0,0 1 1 0 0,1-1-1 0 0,-1 1 0 0 0,1-1 0 0 0,-1 0 0 0 0,1 0 0 0 0,-1 0 0 0 0,1 0 0 0 0,-1 0 0 0 0,1 0 0 0 0,-1 0 1 0 0,1 0-1 0 0,-1-1 0 0 0,2 0 0 0 0,2 0 4 0 0,4 0 2 0 0,0-1 1 0 0,0 0-1 0 0,-1-1 0 0 0,1 0 0 0 0,0-1 1 0 0,-1 0-1 0 0,13-8 0 0 0,8-3 17 0 0,20-10-45 0 0,-1-3 1 0 0,-1-2-1 0 0,-1-2 0 0 0,-2-2 1 0 0,-2-2-1 0 0,-1-1 0 0 0,48-58 1 0 0,-80 84-19 0 0,0 0 1 0 0,-1-1 0 0 0,-1 0-1 0 0,8-15 1 0 0,-15 26-3 0 0,-6 8-81 0 0,-35 39 58 0 0,2 1 0 0 0,-48 79 0 0 0,81-114 58 0 0,0 0 1 0 0,1 0-1 0 0,1 0 1 0 0,0 1-1 0 0,-4 22 1 0 0,7-27 7 0 0,1-6-2 0 0,0-1 0 0 0,0 0 0 0 0,0 0 1 0 0,0 0-1 0 0,0 0 0 0 0,0 0 0 0 0,1 0 1 0 0,-1 0-1 0 0,0 0 0 0 0,1 0 0 0 0,-1 0 0 0 0,1 0 1 0 0,-1 0-1 0 0,1 0 0 0 0,-1-1 0 0 0,1 1 1 0 0,0 0-1 0 0,-1 0 0 0 0,1 0 0 0 0,0-1 0 0 0,0 1 1 0 0,-1 0-1 0 0,1-1 0 0 0,0 1 0 0 0,0-1 0 0 0,0 1 1 0 0,0-1-1 0 0,0 1 0 0 0,0-1 0 0 0,0 0 1 0 0,0 1-1 0 0,0-1 0 0 0,0 0 0 0 0,0 0 0 0 0,0 0 1 0 0,0 1-1 0 0,0-1 0 0 0,0 0 0 0 0,0-1 0 0 0,0 1 1 0 0,0 0-1 0 0,0 0 0 0 0,0 0 0 0 0,2-1 0 0 0,6-1 12 0 0,0-1-1 0 0,0 1 1 0 0,17-9-1 0 0,-20 8-3 0 0,31-13 9 0 0,-2-3 0 0 0,0 0-1 0 0,61-48 1 0 0,-27 17-37 0 0,-68 50 16 0 0,-1 0-1 0 0,0 0 1 0 0,1-1-1 0 0,-1 1 1 0 0,0 0-1 0 0,0 0 1 0 0,1 0-1 0 0,-1 0 1 0 0,0 0 0 0 0,1 0-1 0 0,-1 0 1 0 0,0 0-1 0 0,0 0 1 0 0,1 0-1 0 0,-1 0 1 0 0,0 0-1 0 0,1 0 1 0 0,-1 0-1 0 0,0 0 1 0 0,1 0-1 0 0,-1 0 1 0 0,0 0-1 0 0,0 0 1 0 0,1 0 0 0 0,-1 0-1 0 0,0 0 1 0 0,0 1-1 0 0,1-1 1 0 0,-1 0-1 0 0,0 0 1 0 0,0 0-1 0 0,1 1 1 0 0,-1-1-1 0 0,0 0 1 0 0,0 0-1 0 0,0 1 1 0 0,1-1-1 0 0,-1 0 1 0 0,0 0 0 0 0,0 1-1 0 0,0-1 1 0 0,1 2-2 0 0,-1-1 0 0 0,1 0 1 0 0,-1 1-1 0 0,0-1 1 0 0,0 1-1 0 0,0-1 0 0 0,0 0 1 0 0,0 1-1 0 0,0-1 0 0 0,0 1 1 0 0,0-1-1 0 0,0 1 1 0 0,-1-1-1 0 0,1 0 0 0 0,-1 1 1 0 0,1-1-1 0 0,-2 3 1 0 0,-3 8 4 0 0,-6 12-23 0 0,2 1 0 0 0,-8 32 0 0 0,16-50 32 0 0,-1 1-1 0 0,1 0 1 0 0,0 0-1 0 0,1 0 0 0 0,0 0 1 0 0,0 0-1 0 0,1-1 1 0 0,0 1-1 0 0,0 0 1 0 0,0 0-1 0 0,1-1 0 0 0,5 12 1 0 0,-6-18 1 0 0,1 0 0 0 0,-1 0 0 0 0,1 0 0 0 0,-1 0 1 0 0,1 0-1 0 0,-1 0 0 0 0,1-1 0 0 0,-1 1 0 0 0,1-1 0 0 0,0 1 0 0 0,0-1 1 0 0,-1 0-1 0 0,1 0 0 0 0,0 0 0 0 0,-1 0 0 0 0,1 0 0 0 0,0 0 0 0 0,0 0 1 0 0,-1 0-1 0 0,1-1 0 0 0,0 1 0 0 0,2-2 0 0 0,16-3 25 0 0,-1-2-1 0 0,-1-1 0 0 0,1 0 1 0 0,-1-1-1 0 0,20-14 0 0 0,-1-2 49 0 0,47-42 0 0 0,-68 58-85 0 0,-15 9 0 0 0,-1 0 0 0 0,0 0 0 0 0,1 0 0 0 0,-1 0 0 0 0,0 0 0 0 0,1 0 0 0 0,-1 1 0 0 0,0-1 0 0 0,1 0 0 0 0,-1 0 0 0 0,0 0 0 0 0,1 0 0 0 0,-1 0 0 0 0,0 1 0 0 0,0-1 0 0 0,1 0 0 0 0,-1 0 0 0 0,0 1 0 0 0,0-1 0 0 0,1 0 0 0 0,-1 0 0 0 0,0 1 0 0 0,0-1 0 0 0,0 0 0 0 0,1 0 0 0 0,-1 1 0 0 0,0-1 0 0 0,0 1 0 0 0,1 29-34 0 0,-4-10 65 0 0,-1 1 1 0 0,-1-1-1 0 0,-1 0 0 0 0,-1 0 0 0 0,0-1 0 0 0,-2 0 0 0 0,-19 34 1 0 0,-79 114 762 0 0,99-156-655 0 0,0 0 0 0 0,0 0 0 0 0,-1-1 0 0 0,-1 0 0 0 0,-19 16 0 0 0,28-25-111 0 0,1 0-1 0 0,-1 0 1 0 0,1-1-1 0 0,-1 1 0 0 0,0 0 1 0 0,0-1-1 0 0,1 1 0 0 0,-1-1 1 0 0,0 1-1 0 0,0-1 0 0 0,1 1 1 0 0,-1-1-1 0 0,0 0 1 0 0,0 1-1 0 0,0-1 0 0 0,0 0 1 0 0,0 0-1 0 0,0 1 0 0 0,0-1 1 0 0,0 0-1 0 0,0 0 1 0 0,1 0-1 0 0,-1 0 0 0 0,0 0 1 0 0,0 0-1 0 0,0-1 0 0 0,0 1 1 0 0,0 0-1 0 0,0 0 1 0 0,0-1-1 0 0,0 1 0 0 0,1-1 1 0 0,-1 1-1 0 0,0 0 0 0 0,0-1 1 0 0,0 1-1 0 0,1-1 1 0 0,-2-1-1 0 0,1 0-10 0 0,0 1 0 0 0,0-1 1 0 0,0 0-1 0 0,1 0 0 0 0,-1 0 0 0 0,0 0 0 0 0,1 0 1 0 0,0 1-1 0 0,-1-1 0 0 0,1 0 0 0 0,0 0 0 0 0,0 0 1 0 0,0 0-1 0 0,0 0 0 0 0,1-3 0 0 0,3-10-49 0 0,0 0 1 0 0,1 1-1 0 0,0 0 0 0 0,1 0 0 0 0,1 0 0 0 0,0 1 1 0 0,14-19-1 0 0,71-80-643 0 0,-69 85 467 0 0,19-17-538 0 0,2 2-1 0 0,2 2 0 0 0,65-43 1 0 0,-35 26-1120 0 0,24-13-2707 0 0,-32 26-3783 0 0,-30 20 3599 0 0</inkml:trace>
</inkml:ink>
</file>

<file path=ppt/ink/ink1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7:22:03.653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63 342 688,'8'-6'1638,"-4"2"1926,52-45-241,4-5-1491,-22 4 202,-37 49-1736,2-7 168,-3 8-417,1-1 1,-1 0-1,1 1 0,-1-1 1,0 0-1,1 0 0,-1 1 1,0-1-1,1 0 1,-1 0-1,0 0 0,0 0 1,0 1-1,0-1 1,0 0-1,0 0 0,0 0 1,0 0-1,0 1 0,0-1 1,0 0-1,0 0 1,-1 0-1,1 1 0,-1-2 1,-1 1-30,0 0 0,0 1 0,-1-1 0,1 1 1,0-1-1,0 1 0,0 0 0,-1 0 0,1 0 0,0 0 1,0 1-1,-1-1 0,1 0 0,0 1 0,0 0 0,0-1 1,0 1-1,0 0 0,0 0 0,0 0 0,0 1 0,0-1 1,0 0-1,1 1 0,-1-1 0,-2 3 0,-12 10 50,-26 30-1,24-24 2,3-4-33,0 1-1,-17 26 1,27-35-22,0 0 0,0 1 0,1 0 0,0 0 0,0 0 0,1 0 0,-4 18 0,7-25-8,-1 0 0,1 0 0,0 0 0,0 0 0,0 0-1,0 0 1,0 0 0,1 0 0,-1 0 0,0 0 0,1 0 0,0 0 0,-1 0 0,1 0-1,0-1 1,0 1 0,0 0 0,0 0 0,1-1 0,-1 1 0,0-1 0,1 1 0,-1-1-1,1 1 1,-1-1 0,1 0 0,0 0 0,-1 0 0,1 0 0,0 0 0,0 0 0,0 0-1,3 0 1,1 1 22,0-1-1,0 0 0,0-1 0,0 1 1,1-1-1,-1 0 0,0-1 0,0 1 1,8-3-1,2-1 28,0-1-1,0-1 1,-1-1 0,0 0 0,16-10 0,68-51 152,-44 28-60,-46 34-111,30-21 233,0-1-1,-2-2 1,36-37-1,-72 66-236,0-1 0,0 1 0,0 0 0,0 0-1,0 0 1,0 1 0,1-1 0,-1 0 0,0 0-1,0 0 1,0 1 0,1-1 0,1 0 0,-3 1-26,1 0 0,-1 0 0,1 0 0,-1 0 0,0 0 0,1 0 0,-1 0 1,1 1-1,-1-1 0,0 0 0,1 0 0,-1 0 0,0 0 0,1 1 0,-1-1 0,0 0 1,1 0-1,-1 1 0,0-1 0,0 0 0,1 1 0,-1-1 0,0 0 0,0 1 0,1-1 1,-1 0-1,0 1 0,0-1 0,0 1 0,2 4 14,-1 0 0,0 0-1,-1 0 1,1 0 0,-1 7 0,0-3 0,1 5 71,0 0 1,-2-1-1,0 1 0,0 0 0,-2-1 0,-5 23 0,4-22 13,1 0 1,-2-1-1,0 1 0,0-1 1,-2 0-1,1-1 1,-1 1-1,-1-1 0,-1-1 1,1 1-1,-16 13 1,21-22-34,-1 2 18,0-1-1,0 0 0,-1 0 0,1-1 1,-1 0-1,-6 4 0,9-6 369,-2-4-363,2 2-98,0 0 22,0 0-1,0 0 0,1 0 1,-1 0-1,0 0 0,0-1 1,1 1-1,-1-1 0,1 1 1,0-1-1,-1 0 0,1 1 1,0-1-1,0 0 0,0 0 1,0 0-1,0 0 0,0-2 1,0 2 83,0-1-78,0-4-3,1 6-23,0 1 0,0 0 0,0 0 0,0 0 0,0 0 0,0 0-1,0 0 1,0 0 0,0 0 0,0 0 0,0-1 0,0 1 0,0 0 0,0 0 0,0 0-1,0 0 1,0 0 0,0 0 0,0 0 0,0 0 0,0 0 0,1 0 0,-1-1 0,0 1-1,0 0 1,0 0 0,0 0 0,0 0 0,0 0 0,0 0 0,0 0 0,0 0 0,0 0-1,1 0 1,-1 0 0,0 0 0,0 0 0,0 0 0,0 0 0,0 0 0,0 0 0,0 0-1,0 0 1,0 0 0,1 0 0,-1 0 0,0 0 0,0 0 0,0 0 0,0 0 0,0 0-1,0 0 1,0 0 0,0 0 0,0 0 0,1 0 0,-1 1 0,0-1 0,0 0 0,0 0-1,0 0 1,0 0 0,0 0 0,0 0 0,0 0 0,0 0 0,25 16 16,-24-15-14,-1-1 0,1 1 0,0-1 0,0 0 0,0 1 0,0-1-1,0 0 1,0 0 0,0 1 0,0-1 0,0 0 0,0 0 0,0 0 0,0 0 0,0 0 0,0 0 0,0-1 0,1 1-1,18-6 12,0-1 0,-1 0-1,0-2 1,0 0-1,30-21 1,88-69-16,-111 77-9,0-2 0,-1-1-1,35-46 1,-41 42 52,-1-1 0,-1-1 0,14-37-1,-27 58 75,-8 23-75,-16 45-59,8-26 37,-14 44 32,-28 124 0,51-182-45,1-1 0,1 1 0,0 0 0,1-1 0,0 1 0,6 28 0,-6-44-75,0-1-1,1 1 1,-1-1-1,0 1 0,1-1 1,-1 1-1,1-1 1,-1 1-1,1-1 1,0 0-1,0 1 1,-1-1-1,1 0 1,0 1-1,0-1 0,0 0 1,0 0-1,1 0 1,-1 0-1,0 0 1,0 0-1,1 0 1,-1-1-1,0 1 1,1 0-1,-1-1 1,1 1-1,-1-1 0,1 1 1,-1-1-1,1 0 1,-1 1-1,1-1 1,0 0-1,-1 0 1,1 0-1,-1-1 1,1 1-1,-1 0 1,1 0-1,-1-1 0,1 1 1,-1-1-1,1 1 1,-1-1-1,0 0 1,1 0-1,-1 0 1,0 1-1,3-3 1,2-2-453,0 1 1,0-1 0,-1 0 0,1 0 0,-1-1 0,0 0 0,0 0 0,6-11 0,14-44-6938,-16 32 3194</inkml:trace>
</inkml:ink>
</file>

<file path=ppt/ink/ink1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7:22:04.015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5 137 224,'-5'-9'8433,"91"-15"-7176,98-31-1712,-52 14-3927,-123 39 3461,16-4-1419</inkml:trace>
</inkml:ink>
</file>

<file path=ppt/ink/ink1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22:04.974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161 217 688 0 0,'-24'26'1454'0'0,"1"1"0"0"0,-30 48 1 0 0,44-60-870 0 0,0-1 1 0 0,2 2-1 0 0,0-1 1 0 0,0 1-1 0 0,2 0 1 0 0,0 0-1 0 0,-5 29 1 0 0,10-43-454 0 0,-1 0-1 0 0,1 0 1 0 0,0 0 0 0 0,0 0 0 0 0,0 0 0 0 0,0 0 0 0 0,0 0-1 0 0,0 0 1 0 0,1 0 0 0 0,-1 0 0 0 0,1 0 0 0 0,-1 0-1 0 0,1 0 1 0 0,0 0 0 0 0,0 0 0 0 0,2 3 0 0 0,-2-4-65 0 0,0 0 0 0 0,1 0 0 0 0,-1 0 1 0 0,1 0-1 0 0,-1 0 0 0 0,1-1 1 0 0,-1 1-1 0 0,1 0 0 0 0,-1-1 0 0 0,1 1 1 0 0,0-1-1 0 0,-1 0 0 0 0,1 1 1 0 0,0-1-1 0 0,0 0 0 0 0,-1 0 0 0 0,1 0 1 0 0,0 0-1 0 0,-1 0 0 0 0,1-1 1 0 0,3 0-1 0 0,6-1 77 0 0,0-1-1 0 0,0 0 1 0 0,0-1 0 0 0,-1 0 0 0 0,1 0-1 0 0,-1-1 1 0 0,11-8 0 0 0,65-49 526 0 0,-37 24-219 0 0,-31 24-56 0 0,-1-1 0 0 0,0 0 0 0 0,20-25 0 0 0,-10 10 997 0 0,-26 29-787 0 0,-5 8-497 0 0,-19 34 9 0 0,1 1 0 0 0,2 0 0 0 0,-15 48 0 0 0,34-88-108 0 0,-4 14 27 0 0,1 0 1 0 0,-3 24-1 0 0,7-36-15 0 0,-1 0-1 0 0,1 0 1 0 0,0 0-1 0 0,1 0 1 0 0,-1 0 0 0 0,1 0-1 0 0,0 0 1 0 0,0 0-1 0 0,0-1 1 0 0,0 1-1 0 0,0 0 1 0 0,1 0-1 0 0,0-1 1 0 0,3 5 0 0 0,-4-7-6 0 0,0-1 0 0 0,0 1 0 0 0,0-1 0 0 0,0 0 0 0 0,0 0 0 0 0,0 0 0 0 0,0 0 0 0 0,1 0 0 0 0,-1 0 0 0 0,0 0 0 0 0,0 0 0 0 0,0 0 0 0 0,0 0 0 0 0,0 0 0 0 0,0-1 0 0 0,0 1 0 0 0,0-1 0 0 0,0 1 0 0 0,0 0 0 0 0,2-2 0 0 0,20-9 106 0 0,-22 11-120 0 0,18-12 71 0 0,0 0-1 0 0,-1-2 1 0 0,0 0-1 0 0,-1-1 1 0 0,21-23 0 0 0,-21 20-21 0 0,6-6 41 0 0,33-47 0 0 0,-26 31-28 0 0,4-10 67 0 0,54-104 0 0 0,-85 149-127 0 0,9-23 26 0 0,-10 23-23 0 0,0-1 0 0 0,0 0 0 0 0,1 1 0 0 0,0 0 0 0 0,6-8 0 0 0,-8 11-3 0 0,-6 12-66 0 0,-49 111 29 0 0,-48 114 133 0 0,90-207 66 0 0,2 1 0 0 0,1 0 1 0 0,-7 42-1 0 0,3-19 643 0 0,12-50 627 0 0,7-7-1233 0 0,18-14-12 0 0,-2-2 0 0 0,27-30-1 0 0,-27 26-78 0 0,2 1 0 0 0,36-29-1 0 0,-22 22-27 0 0,-31 24-112 0 0,1 0 0 0 0,0 1 0 0 0,0 0 0 0 0,0 0 0 0 0,1 1 0 0 0,-1 0 0 0 0,1 0 0 0 0,15-5 0 0 0,-23 10 19 0 0,0 0 1 0 0,0 0-1 0 0,-1 1 0 0 0,1-1 0 0 0,0 0 0 0 0,0 0 0 0 0,-1 1 0 0 0,1-1 0 0 0,0 0 0 0 0,0 1 1 0 0,-1-1-1 0 0,1 0 0 0 0,-1 1 0 0 0,1-1 0 0 0,0 1 0 0 0,-1 0 0 0 0,1-1 0 0 0,-1 1 0 0 0,1-1 1 0 0,-1 1-1 0 0,1 0 0 0 0,-1-1 0 0 0,1 1 0 0 0,-1 0 0 0 0,0 0 0 0 0,1-1 0 0 0,-1 1 0 0 0,0 0 1 0 0,0 0-1 0 0,0-1 0 0 0,0 1 0 0 0,1 0 0 0 0,-1 0 0 0 0,0 0 0 0 0,0-1 0 0 0,-1 1 0 0 0,1 0 1 0 0,0 0-1 0 0,0 0 0 0 0,0-1 0 0 0,0 1 0 0 0,-1 1 0 0 0,-20 33-58 0 0,13-23-2 0 0,-12 24-15 0 0,11-18 42 0 0,-1-1 0 0 0,-1-1-1 0 0,0 1 1 0 0,-23 24 0 0 0,13-18-71 0 0,-8 8-169 0 0,28-30 232 0 0,6-6-156 0 0,167-128 147 0 0,107-93-56 0 0,-240 189 109 0 0,4-2 7 0 0,64-77-1 0 0,-98 103 49 0 0,-1 0 1 0 0,0-1-1 0 0,10-28 0 0 0,-17 41-40 0 0,-1 0-1 0 0,0 0 0 0 0,0 0 1 0 0,0 0-1 0 0,0 0 0 0 0,0 0 1 0 0,0 0-1 0 0,0 0 0 0 0,0 0 1 0 0,-1 0-1 0 0,1 0 0 0 0,0 0 1 0 0,0 0-1 0 0,-1 0 0 0 0,0-2 1 0 0,1 3-9 0 0,0 0 0 0 0,0-1 1 0 0,-1 1-1 0 0,1 0 0 0 0,0-1 1 0 0,0 1-1 0 0,0 0 0 0 0,0 0 0 0 0,-1-1 1 0 0,1 1-1 0 0,0 0 0 0 0,0-1 1 0 0,-1 1-1 0 0,1 0 0 0 0,0 0 1 0 0,-1 0-1 0 0,1-1 0 0 0,0 1 1 0 0,-1 0-1 0 0,1 0 0 0 0,0 0 1 0 0,-1 0-1 0 0,1 0 0 0 0,0 0 1 0 0,-1-1-1 0 0,1 1 0 0 0,0 0 0 0 0,-1 0 1 0 0,1 0-1 0 0,-1 0 0 0 0,1 0 1 0 0,0 0-1 0 0,-1 0 0 0 0,1 1 1 0 0,0-1-1 0 0,-1 0 0 0 0,1 0 1 0 0,0 0-1 0 0,-1 0 0 0 0,1 0 1 0 0,0 1-1 0 0,-1-1 0 0 0,1 0 1 0 0,-14 13-1 0 0,0 0 0 0 0,1 1 0 0 0,1 0 0 0 0,0 1 1 0 0,1 0-1 0 0,1 1 0 0 0,0 1 0 0 0,-11 26 1 0 0,-11 22 16 0 0,18-40 30 0 0,2 2-1 0 0,-15 40 1 0 0,12-21 60 0 0,10-33-69 0 0,0-1 1 0 0,1 1 0 0 0,1-1 0 0 0,0 1 0 0 0,0 0 0 0 0,1 0 0 0 0,1 1 0 0 0,1 15 0 0 0,0-28-32 0 0,0 0 1 0 0,0 0-1 0 0,0 0 1 0 0,1 0-1 0 0,-1 0 1 0 0,1 0-1 0 0,-1 0 1 0 0,0 0-1 0 0,1 0 1 0 0,0 0-1 0 0,-1 0 1 0 0,1 0-1 0 0,0 0 1 0 0,-1-1-1 0 0,1 1 1 0 0,0 0-1 0 0,0 0 1 0 0,0-1-1 0 0,-1 1 1 0 0,1-1-1 0 0,0 1 1 0 0,0-1-1 0 0,0 1 1 0 0,0-1-1 0 0,0 1 1 0 0,0-1-1 0 0,0 0 1 0 0,0 0-1 0 0,0 1 1 0 0,0-1-1 0 0,0 0 1 0 0,1 0-1 0 0,-1 0 1 0 0,0 0-1 0 0,0 0 1 0 0,0 0-1 0 0,0-1 1 0 0,0 1-1 0 0,0 0 1 0 0,0 0-1 0 0,2-2 1 0 0,6 0 10 0 0,-1-1 0 0 0,1 0 0 0 0,13-8 1 0 0,-19 10-10 0 0,92-57 88 0 0,-74 45-81 0 0,-1-1 0 0 0,0 0 0 0 0,-1-2-1 0 0,33-33 1 0 0,2-1 19 0 0,-42 35-23 0 0,-10 13-25 0 0,-1 0 0 0 0,1-1 1 0 0,0 1-1 0 0,0 0 0 0 0,0 0 0 0 0,0 0 1 0 0,0 0-1 0 0,0 1 0 0 0,1-1 0 0 0,2-1 1 0 0,-2 7-13 0 0,-2-1 20 0 0,0 1 0 0 0,1 0-1 0 0,-1 0 1 0 0,-1-1 0 0 0,1 1 0 0 0,-1 0 0 0 0,1 0 0 0 0,-1 0-1 0 0,0 0 1 0 0,-1-1 0 0 0,0 8 0 0 0,-13 51-13 0 0,7-33 19 0 0,-12 51 40 0 0,7-32 62 0 0,-8 67 1 0 0,19-112-106 0 0,8 0-95 0 0,-7-3 87 0 0,0 0 1 0 0,1 1-1 0 0,-1-1 0 0 0,0 0 0 0 0,1 0 1 0 0,-1 1-1 0 0,0-1 0 0 0,1 0 0 0 0,-1 0 0 0 0,1 1 1 0 0,-1-1-1 0 0,0 0 0 0 0,1 0 0 0 0,-1 0 0 0 0,1 0 1 0 0,-1 0-1 0 0,1 0 0 0 0,-1 0 0 0 0,0 0 0 0 0,1 0 1 0 0,-1 0-1 0 0,1 0 0 0 0,-1 0 0 0 0,1 0 0 0 0,-1 0 1 0 0,1 0-1 0 0,-1 0 0 0 0,0-1 0 0 0,1 1 1 0 0,-1 0-1 0 0,1 0 0 0 0,-1-1 0 0 0,1 1 0 0 0,22-13-509 0 0,0-1 0 0 0,0 0 0 0 0,-2-2 0 0 0,0-1-1 0 0,0 0 1 0 0,-2-1 0 0 0,19-24 0 0 0,40-57-3735 0 0,-11-6-4559 0 0,-43 63 4335 0 0</inkml:trace>
</inkml:ink>
</file>

<file path=ppt/ink/ink1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22:05.315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32 22 1092 0 0,'0'0'151'0'0,"0"-1"-1"0"0,0 0 1 0 0,0 0-1 0 0,0 0 1 0 0,0 1-1 0 0,0-1 1 0 0,0 0-1 0 0,-1 0 1 0 0,1 0 0 0 0,0 1-1 0 0,0-1 1 0 0,-1 0-1 0 0,1 0 1 0 0,0 0-1 0 0,-1 1 1 0 0,1-1-1 0 0,-1 0 1 0 0,1 1-1 0 0,-1-1 1 0 0,1 0 0 0 0,-1 1-1 0 0,1-1 1 0 0,-1 1-1 0 0,0-1 1 0 0,1 1-1 0 0,-1-1 1 0 0,0 1-1 0 0,1-1 1 0 0,-1 1-1 0 0,0 0 1 0 0,0-1 0 0 0,1 1-1 0 0,-1 0 1 0 0,0 0-1 0 0,0 0 1 0 0,0-1-1 0 0,1 1 1 0 0,-1 0-1 0 0,0 0 1 0 0,0 0-1 0 0,0 0 1 0 0,1 0 0 0 0,-1 1-1 0 0,0-1 1 0 0,0 0-1 0 0,0 0 1 0 0,1 0-1 0 0,-3 1 1 0 0,0 0 2394 0 0</inkml:trace>
</inkml:ink>
</file>

<file path=ppt/ink/ink1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22:05.798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33 161 528 0 0,'-4'6'626'0'0,"0"1"0"0"0,1 0 0 0 0,-1 0 1 0 0,2 0-1 0 0,-1 0 0 0 0,1 1 0 0 0,0-1 0 0 0,0 1 0 0 0,0 9 0 0 0,1-14-484 0 0,1 0-1 0 0,0 1 1 0 0,1-1-1 0 0,-1 0 0 0 0,1 0 1 0 0,-1 0-1 0 0,1 0 0 0 0,0 1 1 0 0,0-1-1 0 0,1 0 0 0 0,-1-1 1 0 0,0 1-1 0 0,1 0 1 0 0,0 0-1 0 0,0-1 0 0 0,0 1 1 0 0,0-1-1 0 0,0 1 0 0 0,0-1 1 0 0,0 0-1 0 0,1 0 1 0 0,-1 0-1 0 0,1 0 0 0 0,4 2 1 0 0,34 19 864 0 0,-26-16-570 0 0,-1 1-1 0 0,1 0 1 0 0,19 17 0 0 0,-32-23-384 0 0,-1-1 0 0 0,1 0 1 0 0,-1 1-1 0 0,0-1 0 0 0,0 1 1 0 0,0 0-1 0 0,0-1 1 0 0,0 1-1 0 0,0 0 0 0 0,0 0 1 0 0,0 0-1 0 0,-1-1 1 0 0,1 1-1 0 0,-1 0 0 0 0,1 0 1 0 0,-1 0-1 0 0,0 0 1 0 0,0 0-1 0 0,0 0 0 0 0,0 0 1 0 0,0 0-1 0 0,0 0 1 0 0,0 0-1 0 0,-1 0 0 0 0,1 0 1 0 0,-1 0-1 0 0,1 0 0 0 0,-1-1 1 0 0,0 1-1 0 0,0 0 1 0 0,0 0-1 0 0,-1 2 0 0 0,-5 6 120 0 0,0-1 0 0 0,0 0 0 0 0,-1 0 0 0 0,-11 10 0 0 0,10-10-40 0 0,-3 2 92 0 0,0-1 0 0 0,-1 0-1 0 0,0-2 1 0 0,0 1-1 0 0,-26 11 1 0 0,37-19-80 0 0,-5 3-26 0 0,5-5 41 0 0,6-5 789 0 0,125-124-570 0 0,-21 25-164 0 0,4 1 37 0 0,-2 2 253 0 0,-93 85-284 0 0,0-2-1 0 0,-1 0 1 0 0,13-22-1 0 0,-11 7 404 0 0,-18 34-612 0 0,0-1 0 0 0,0 1-1 0 0,0 0 1 0 0,0 0 0 0 0,0 0 0 0 0,1-1 0 0 0,-1 1 0 0 0,0 0-1 0 0,0 0 1 0 0,0 0 0 0 0,0-1 0 0 0,0 1 0 0 0,0 0 0 0 0,0 0-1 0 0,1 0 1 0 0,-1-1 0 0 0,0 1 0 0 0,0 0 0 0 0,0 0 0 0 0,1 0 0 0 0,-1 0-1 0 0,0 0 1 0 0,0 0 0 0 0,0 0 0 0 0,1-1 0 0 0,-1 1 0 0 0,0 0-1 0 0,0 0 1 0 0,0 0 0 0 0,1 0 0 0 0,-1 0 0 0 0,0 0 0 0 0,0 0-1 0 0,1 0 1 0 0,-1 0 0 0 0,0 0 0 0 0,0 0 0 0 0,0 0 0 0 0,1 0-1 0 0,-1 0 1 0 0,0 1 0 0 0,0-1 0 0 0,0 0 0 0 0,1 0 0 0 0,-1 0-1 0 0,0 0 1 0 0,0 0 0 0 0,0 0 0 0 0,1 0 0 0 0,-1 1 0 0 0,0-1-1 0 0,0 0 1 0 0,0 0 0 0 0,0 0 0 0 0,1 0 0 0 0,-1 1 0 0 0,0-1-1 0 0,0 0 1 0 0,0 0 0 0 0,0 1 0 0 0,1 14-106 0 0,-1-10 152 0 0,-2 8-27 0 0,-43 93 160 0 0,19-40 478 0 0,-44 77-1 0 0,55-112-4 0 0,1 0 1 0 0,1 1-1 0 0,-14 56 0 0 0,22-72-61 0 0,5-15-498 0 0,-1 10 197 0 0,1-11-257 0 0,0 0-1 0 0,0 0 1 0 0,1 1 0 0 0,-1-1-1 0 0,0 0 1 0 0,0 0 0 0 0,1 0-1 0 0,-1 1 1 0 0,0-1 0 0 0,0 0-1 0 0,1 0 1 0 0,-1 0 0 0 0,0 0-1 0 0,0 1 1 0 0,1-1 0 0 0,-1 0-1 0 0,0 0 1 0 0,1 0 0 0 0,-1 0-1 0 0,0 0 1 0 0,0 0 0 0 0,1 0-1 0 0,-1 0 1 0 0,0 0 0 0 0,1 0 0 0 0,-1 0-1 0 0,0 0 1 0 0,1 0 0 0 0,-1 0-1 0 0,0 0 1 0 0,0 0 0 0 0,1-1-1 0 0,-1 1 1 0 0,0 0 0 0 0,0 0-1 0 0,1 0 1 0 0,-1 0 0 0 0,0 0-1 0 0,0-1 1 0 0,1 1 0 0 0,-1 0-1 0 0,0 0 1 0 0,0-1 0 0 0,1 1-1 0 0,-1 0 1 0 0,0-1 0 0 0,260-164 1088 0 0,-256 162-1116 0 0,37-24 165 0 0,0 2 0 0 0,59-24-1 0 0,-98 48-210 0 0,-1 1 23 0 0,0 0 0 0 0,0 0 0 0 0,1 1 0 0 0,-1-1 0 0 0,0 0 0 0 0,0 0 0 0 0,1 1 0 0 0,-1-1 0 0 0,0 1 0 0 0,0-1 0 0 0,0 1 0 0 0,1-1 0 0 0,-1 1 0 0 0,0 0 1 0 0,0-1-1 0 0,0 1 0 0 0,0 0 0 0 0,0 0 0 0 0,0 0 0 0 0,-1 0 0 0 0,1 0 0 0 0,0 0 0 0 0,0 0 0 0 0,-1 0 0 0 0,1 0 0 0 0,-1 0 0 0 0,1 1 0 0 0,-1-1 0 0 0,1 0 0 0 0,-1 0 0 0 0,0 0 0 0 0,1 1 0 0 0,-1-1 0 0 0,0 0 0 0 0,0 0 0 0 0,0 1 1 0 0,0-1-1 0 0,0 0 0 0 0,0 1 0 0 0,0-1 0 0 0,-1 0 0 0 0,1 0 0 0 0,-1 2 0 0 0,-2 16-64 0 0,-1 0 1 0 0,-1 0-1 0 0,-11 29 1 0 0,-6 21-930 0 0,20-40-545 0 0,2-26 909 0 0,2 0-376 0 0,-2-3 967 0 0,0 0 1 0 0,0 0 0 0 0,0 1 0 0 0,0-1 0 0 0,0 0-1 0 0,0 1 1 0 0,0-1 0 0 0,0 0 0 0 0,0 0 0 0 0,0 1-1 0 0,0-1 1 0 0,0 0 0 0 0,0 0 0 0 0,1 0 0 0 0,-1 1 0 0 0,0-1-1 0 0,0 0 1 0 0,0 0 0 0 0,0 1 0 0 0,1-1 0 0 0,-1 0-1 0 0,0 0 1 0 0,0 0 0 0 0,0 0 0 0 0,1 0 0 0 0,-1 1-1 0 0,0-1 1 0 0,0 0 0 0 0,1 0 0 0 0,-1 0 0 0 0,0 0-1 0 0,0 0 1 0 0,1 0 0 0 0,-1 0 0 0 0,0 0 0 0 0,0 0-1 0 0,1 0 1 0 0,-1 0 0 0 0,0 0 0 0 0,1 0 0 0 0,-1 0-1 0 0,0 0 1 0 0,0 0 0 0 0,1 0 0 0 0,-1 0 0 0 0,0 0-1 0 0,0 0 1 0 0,1 0 0 0 0,-1-1 0 0 0,0 1 0 0 0,0 0-1 0 0,0 0 1 0 0,1 0 0 0 0,-1-1 0 0 0,52-28-2765 0 0,-38 20 692 0 0,-1-1-1 0 0,15-14 0 0 0,-8 4-3378 0 0,-1 1 415 0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48:00.58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5028 0 308 0 0,'0'0'6576'0'0,"8"18"-6403"0"0,24 50-17 0 0,-24-50 313 0 0,-11-9-397 0 0,1 1 0 0 0,1 0-1 0 0,-1 18 1 0 0,1-10-12 0 0,-1-3 292 0 0,2-9-301 0 0,-1 1 0 0 0,1 0 0 0 0,-1-1-1 0 0,-3 13 1 0 0,1-6-3 0 0,1-1 244 0 0,2 1-131 0 0,0 3-99 0 0,0-8 3 0 0,0 0 0 0 0,0 0 0 0 0,-1-1 0 0 0,0 1 0 0 0,0 0 0 0 0,-3 9 0 0 0,-11 50 387 0 0,11-54-405 0 0,1-6 9 0 0,1 0 0 0 0,1 0 0 0 0,-1 0 0 0 0,1 0 0 0 0,0 15 0 0 0,-4 31 93 0 0,4-40 2 0 0,-1-1-3 0 0,-14 56 260 0 0,3-25-285 0 0,10-33 0 0 0,-1 2-9 0 0,-9 32-12 0 0,10-33-13 0 0,0-3-10 0 0,-11 26 4 0 0,11-26-1 0 0,-1 2-7 0 0,-18 55 202 0 0,2-10-186 0 0,15-41-18 0 0,2-3-11 0 0,-12 32-3 0 0,12-33 68 0 0,-1 1-63 0 0,-9 31-13 0 0,10-32 43 0 0,0-1-56 0 0,-11 26-3 0 0,11-26 58 0 0,-2 2-67 0 0,-17 35-1 0 0,16-35 29 0 0,2-2-30 0 0,-13 27 7 0 0,12-27 4 0 0,-11 36 23 0 0,13-36 54 0 0,-1 3-99 0 0,-9 35 3 0 0,10-36 53 0 0,0 0-59 0 0,-11 30 4 0 0,11-31 62 0 0,0-1-66 0 0,-8 28-6 0 0,8-28 569 0 0,-22-18-602 0 0,-74-28 29 0 0,74 28 24 0 0,11 10-18 0 0,-40 5-8 0 0,41-4-4 0 0,0-1 10 0 0,-40 4 6 0 0,40-4 1 0 0,-5 0-10 0 0,-53 5 3 0 0,53-4 7 0 0,3 0-11 0 0,-68 14 5 0 0,43-8-8 0 0,29-6 10 0 0,-1-1 8 0 0,-38 6-6 0 0,37-5 11 0 0,1 1-12 0 0,-36 12 12 0 0,36-11-2 0 0,-2-3-8 0 0,-41 4-4 0 0,41-4 28 0 0,2 2-13 0 0,-3 1-14 0 0,6-2 1 0 0,-1 1 1 0 0,0-2-1 0 0,0 1 1 0 0,-10-1-1 0 0,-28 3 5 0 0,36-3-1 0 0,-2 0-13 0 0,-71 7 31 0 0,31-1-12 0 0,40-6 224 0 0,-1-2-207 0 0,-46-2-10 0 0,45 2 40 0 0,2 2-49 0 0,-45 0-7 0 0,44 0 5 0 0,2 1-3 0 0,-43 6 3 0 0,43-6-3 0 0,1 0 1 0 0,-34 3-2 0 0,34-3 4 0 0,-3-1-2 0 0,-46 2 0 0 0,46-2-1 0 0,2-1-5 0 0,-43 1 3 0 0,43-1 5 0 0,1 1-9 0 0,-37 5-8 0 0,37-4 23 0 0,-2-1-14 0 0,-43 3-8 0 0,43-3 14 0 0,-3-1-25 0 0,-50 1 23 0 0,50-1 1 0 0,5 1-17 0 0,-63 4-2 0 0,15 1 15 0 0,45-4 14 0 0,2-2-5 0 0,-41 3-13 0 0,40-3-1 0 0,2 2-4 0 0,-36 2 5 0 0,36-2 9 0 0,-5-2-11 0 0,-48 4 0 0 0,49-3 9 0 0,1 0-2 0 0,-43 5-16 0 0,44-5 10 0 0,-2 0-8 0 0,-45 1 0 0 0,45-1 4 0 0,4 0 10 0 0,-2-1-5 0 0,-44 7-2 0 0,10 1 7 0 0,-30 3-20 0 0,65-10 18 0 0,0 1 5 0 0,-52 10-11 0 0,-23 3 6 0 0,37-5 4 0 0,38-7 0 0 0,2-1-4 0 0,-35 6-1 0 0,35-5-10 0 0,0-1 5 0 0,-33 8-8 0 0,34-8 2 0 0,-4 0-4 0 0,-41 7 8 0 0,30-5 11 0 0,-19 4 0 0 0,32-6 11 0 0,-2-1-14 0 0,-44 3-3 0 0,2 4 2 0 0,1-2-1 0 0,4-4-17 0 0,38-1-7 0 0,0 0-7 0 0,-41 2 33 0 0,41-2-18 0 0,0 0 19 0 0,-65 4 8 0 0,21-4-16 0 0,43-1 20 0 0,-2-1-18 0 0,-77-3-11 0 0,7 0 4 0 0,35 2 0 0 0,38 2 26 0 0,0-1-9 0 0,-43-4-2 0 0,42 4 57 0 0,1 0-68 0 0,-66-3 14 0 0,63 2-13 0 0,-49 0-2 0 0,2 4 5 0 0,47-2 0 0 0,3 0-16 0 0,-39-2 12 0 0,39 1-2 0 0,-2 2 3 0 0,-45 2 6 0 0,45-2 3 0 0,0-2-4 0 0,-47-2-3 0 0,47 2 152 0 0,4-1-146 0 0,-35-5-4 0 0,35 5 410 0 0,-2-1-2120 0 0,-1-1 1264 0 0,-11-2 203 0 0,-1 4-7286 0 0</inkml:trace>
</inkml:ink>
</file>

<file path=ppt/ink/ink1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22:07.566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0 762 1000 0 0,'0'0'6150'0'0,"10"-6"-5447"0"0,26-17 275 0 0,-1-1-1 0 0,-1-3 0 0 0,-1 0 1 0 0,52-57-1 0 0,106-155 1395 0 0,-179 219-2102 0 0,20-40-1 0 0,-7 10 367 0 0,-24 48-180 0 0,-10 5-393 0 0,1 0-52 0 0,1 0 1 0 0,-1 0 0 0 0,1 1 0 0 0,0 0 0 0 0,0 0 0 0 0,0 1 0 0 0,1 0-1 0 0,-1 0 1 0 0,-10 11 0 0 0,-71 107 176 0 0,87-121-187 0 0,1 0 1 0 0,-1 0-1 0 0,1 1 1 0 0,0-1-1 0 0,0 0 1 0 0,0 0 0 0 0,0 0-1 0 0,0 0 1 0 0,1 0-1 0 0,-1 0 1 0 0,0 1-1 0 0,1-1 1 0 0,0 0 0 0 0,-1 0-1 0 0,1 0 1 0 0,0-1-1 0 0,0 1 1 0 0,0 0 0 0 0,0 0-1 0 0,1 0 1 0 0,1 2-1 0 0,18 18 19 0 0,-16-17-15 0 0,0-1 0 0 0,0 2-1 0 0,-1-1 1 0 0,1 0 0 0 0,-1 1 0 0 0,0 0 0 0 0,-1 0 0 0 0,1 0 0 0 0,-1 1-1 0 0,-1-1 1 0 0,1 1 0 0 0,2 11 0 0 0,-3-2 18 0 0,0 0-1 0 0,-1-1 1 0 0,-1 1 0 0 0,-2 16 0 0 0,0-15 59 0 0,2 0 1 0 0,2 30-1 0 0,-1-45-72 0 0,-1-1 0 0 0,0 1 0 0 0,1 0 0 0 0,0-1 0 0 0,-1 1 0 0 0,1-1 0 0 0,0 1 0 0 0,0-1 0 0 0,0 0 0 0 0,0 1 0 0 0,0-1 0 0 0,0 0 0 0 0,0 0 0 0 0,0 0 0 0 0,0 0 0 0 0,1 0 0 0 0,-1 0-1 0 0,0 0 1 0 0,1 0 0 0 0,-1 0 0 0 0,1 0 0 0 0,-1-1 0 0 0,1 1 0 0 0,-1-1 0 0 0,1 1 0 0 0,0-1 0 0 0,-1 0 0 0 0,1 1 0 0 0,-1-1 0 0 0,1 0 0 0 0,0 0 0 0 0,-1 0 0 0 0,1 0 0 0 0,0 0 0 0 0,-1-1 0 0 0,3 0 0 0 0,7 0 17 0 0,1-1 1 0 0,-1-1 0 0 0,20-7 0 0 0,-27 9-28 0 0,67-28 73 0 0,0-2 1 0 0,112-71-1 0 0,-160 87-43 0 0,35-28 1 0 0,7-6-3 0 0,-30 21 43 0 0,0-2-1 0 0,-2-1 1 0 0,38-46-1 0 0,-70 76 19 0 0,-7 6-83 0 0,-80 83 47 0 0,63-62-54 0 0,13-15 9 0 0,1 1-1 0 0,0 0 0 0 0,1 0 1 0 0,0 1-1 0 0,1 0 0 0 0,-7 17 0 0 0,10-22-1 0 0,1 2 0 0 0,0-1-1 0 0,1 0 1 0 0,0 1-1 0 0,0-1 1 0 0,1 1-1 0 0,0-1 1 0 0,1 1-1 0 0,0 0 1 0 0,2 12-1 0 0,-1-19 50 0 0,0 1-1 0 0,0 0 1 0 0,0 0-1 0 0,1-1 1 0 0,0 1 0 0 0,0-1-1 0 0,0 1 1 0 0,0-1-1 0 0,0 0 1 0 0,1 0-1 0 0,-1 0 1 0 0,1 0-1 0 0,0 0 1 0 0,0 0-1 0 0,0-1 1 0 0,0 1-1 0 0,0-1 1 0 0,1 0-1 0 0,-1 0 1 0 0,1 0-1 0 0,6 2 1 0 0,4 3 600 0 0,-12-6-335 0 0,27 2 3005 0 0,2-2-450 0 0,-28-1-1765 0 0,12-6 413 0 0,-3 5-1492 0 0,-9 1-39 0 0,1 0-30 0 0,5 0-78 0 0,1 0 0 0 0,-1-1 0 0 0,0 0 0 0 0,0 0 0 0 0,1-1 0 0 0,-1-1 0 0 0,0 1 0 0 0,13-7 0 0 0,81-32-1177 0 0,-66 19 918 0 0,0-2 0 0 0,-1-1 1 0 0,-2-2-1 0 0,-1-2 0 0 0,-1 0 0 0 0,-1-2 1 0 0,-2-2-1 0 0,-1 0 0 0 0,-2-2 0 0 0,-1-1 1 0 0,22-44-1 0 0,-33 52 72 0 0,19-59 1 0 0,-14 34 70 0 0,-15 45 141 0 0,-1-1-1 0 0,-1 0 1 0 0,0 0 0 0 0,2-14-1 0 0,-5 23 48 0 0,1-1 41 0 0,-1 1 0 0 0,0-1 0 0 0,1 1-1 0 0,-1-1 1 0 0,1 1 0 0 0,-1-1-1 0 0,1 1 1 0 0,-1 0 0 0 0,0-1 0 0 0,1 1-1 0 0,-1 0 1 0 0,0 0 0 0 0,1 0-1 0 0,-1-1 1 0 0,0 1 0 0 0,1 0-1 0 0,-1 0 1 0 0,0 0 0 0 0,0 0 0 0 0,1 0-1 0 0,-1 0 1 0 0,0 0 0 0 0,1 0-1 0 0,-1 1 1 0 0,0-1 0 0 0,1 0-1 0 0,-1 0 1 0 0,0 0 0 0 0,1 1 0 0 0,-2 0-1 0 0,-15 17-1 0 0,0 1 0 0 0,1 0 0 0 0,2 2 0 0 0,0 0 1 0 0,1 0-1 0 0,0 1 0 0 0,-9 28 0 0 0,-58 176 318 0 0,69-189-150 0 0,1 2 0 0 0,-4 42 0 0 0,14-69-101 0 0,0-1 0 0 0,1 1 0 0 0,0-1 1 0 0,1 1-1 0 0,0-1 0 0 0,7 19 0 0 0,-5-15 40 0 0,-3-14-135 0 0,0 0 0 0 0,-1 0-1 0 0,1 0 1 0 0,0 0 0 0 0,0 0-1 0 0,0 0 1 0 0,0 0 0 0 0,0-1-1 0 0,1 1 1 0 0,-1 0 0 0 0,0-1-1 0 0,0 1 1 0 0,0-1 0 0 0,1 1-1 0 0,-1-1 1 0 0,0 1 0 0 0,0-1-1 0 0,1 0 1 0 0,-1 0 0 0 0,0 0-1 0 0,1 1 1 0 0,-1-1 0 0 0,0-1-1 0 0,1 1 1 0 0,-1 0 0 0 0,0 0-1 0 0,1 0 1 0 0,-1-1 0 0 0,0 1-1 0 0,0-1 1 0 0,1 1 0 0 0,0-2-1 0 0,22-9-1208 0 0,0-1 0 0 0,-2-1-1 0 0,1-2 1 0 0,21-17-1 0 0,10-8-6612 0 0,-25 22 3483 0 0</inkml:trace>
</inkml:ink>
</file>

<file path=ppt/ink/ink1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22:10.030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254 184 1124 0 0,'-45'38'2374'0'0,"2"2"0"0"0,2 2 0 0 0,-60 80 0 0 0,98-119-2184 0 0,1 1 0 0 0,0 0 0 0 0,0 0 0 0 0,0-1 0 0 0,0 1 0 0 0,0 1 0 0 0,1-1 0 0 0,-1 0 0 0 0,1 0 0 0 0,-1 8 0 0 0,2-6 479 0 0,-1-6-641 0 0,1 1 1 0 0,0-1-1 0 0,-1 1 1 0 0,1-1-1 0 0,0 1 1 0 0,0-1-1 0 0,0 1 1 0 0,-1-1-1 0 0,1 1 1 0 0,0 0-1 0 0,0-1 0 0 0,0 1 1 0 0,0-1-1 0 0,0 1 1 0 0,0-1-1 0 0,0 1 1 0 0,0-1-1 0 0,0 1 1 0 0,0 0-1 0 0,1-1 0 0 0,-1 1 1 0 0,0-1-1 0 0,0 1 1 0 0,0-1-1 0 0,1 1 1 0 0,-1-1-1 0 0,0 1 1 0 0,1-1-1 0 0,-1 1 0 0 0,0-1 1 0 0,1 0-1 0 0,-1 1 1 0 0,0-1-1 0 0,1 0 1 0 0,-1 1-1 0 0,1-1 1 0 0,-1 0-1 0 0,1 1 0 0 0,-1-1 1 0 0,1 0-1 0 0,-1 0 1 0 0,1 1-1 0 0,-1-1 1 0 0,1 0-1 0 0,-1 0 1 0 0,1 0-1 0 0,-1 0 0 0 0,1 0 1 0 0,0 0-1 0 0,-1 0 1 0 0,1 0-1 0 0,-1 0 1 0 0,1 0-1 0 0,-1 0 1 0 0,1 0-1 0 0,-1 0 0 0 0,1 0 1 0 0,-1-1-1 0 0,1 1 1 0 0,0 0-1 0 0,0-1 1 0 0,17-5 154 0 0,-1-1 1 0 0,1-1 0 0 0,-1-1 0 0 0,0-1 0 0 0,24-18-1 0 0,28-15 245 0 0,-5 3 378 0 0,-62 39-639 0 0,-1 5-105 0 0,1 11-2 0 0,0 1 1 0 0,-1 0-1 0 0,0-1 0 0 0,-2 1 0 0 0,1 0 1 0 0,-5 15-1 0 0,2 7 55 0 0,3-34-106 0 0,0 0 1 0 0,0 0-1 0 0,0 0 0 0 0,1 1 0 0 0,-1-1 1 0 0,1 0-1 0 0,0 0 0 0 0,0 0 1 0 0,1 0-1 0 0,-1-1 0 0 0,1 1 0 0 0,4 6 1 0 0,-5-9-8 0 0,0-1 1 0 0,0 1 0 0 0,0-1-1 0 0,0 1 1 0 0,0-1 0 0 0,0 0-1 0 0,0 0 1 0 0,0 1 0 0 0,0-1-1 0 0,0 0 1 0 0,0 0 0 0 0,1 0 0 0 0,-1 0-1 0 0,0 0 1 0 0,0 0 0 0 0,0 0-1 0 0,0-1 1 0 0,0 1 0 0 0,2-1-1 0 0,19-4-14 0 0,-22 4 9 0 0,20-7-21 0 0,-1-2-1 0 0,0 0 0 0 0,0-1 1 0 0,-1-1-1 0 0,23-20 0 0 0,-4 4-13 0 0,1 1 45 0 0,2-1 281 0 0,43-38-1 0 0,-74 53 2965 0 0,-12 7 492 0 0,-19 3-1007 0 0,20 3-3236 0 0,0 1 518 0 0,0 0 0 0 0,0 0 0 0 0,0-1 0 0 0,1 1 0 0 0,-1 0 0 0 0,1 0 0 0 0,-1 0 0 0 0,1 1 0 0 0,-1-1 0 0 0,1 0-1 0 0,-1 1 1 0 0,-1 2 0 0 0,-9 7 166 0 0,5-4-2937 0 0,9-4 1111 0 0,18-4 556 0 0,-10-1 809 0 0,0-1 0 0 0,-1 0-1 0 0,0 0 1 0 0,11-6 0 0 0,5-7-326 0 0,-1-2 1 0 0,0-1-1 0 0,-1-1 0 0 0,-2-1 1 0 0,0-1-1 0 0,-1 0 0 0 0,-1-2 1 0 0,20-32-1 0 0,-17 27 416 0 0,-14 19 197 0 0,0 0 1 0 0,-1-1-1 0 0,0 1 1 0 0,7-18-1 0 0,-6 16 106 0 0,-5 7 187 0 0,-4 8 773 0 0,-1-1-1070 0 0,-8 13 91 0 0,0 0 0 0 0,1 0 0 0 0,-14 34 1 0 0,-26 74 472 0 0,25-67-82 0 0,2 2 1 0 0,-14 60-1 0 0,33-105-345 0 0,0 0-1 0 0,1 0 1 0 0,1-1-1 0 0,0 22 1 0 0,4-19 396 0 0,-1 1 1 0 0,1 24 0 0 0,-3-37 235 0 0,-21 18 1068 0 0,-23-1 1297 0 0,42-20-2656 0 0,6 3-469 0 0,3 2-55 0 0,1-1 0 0 0,0 0 0 0 0,0 0 0 0 0,0 0 0 0 0,1-1-1 0 0,-1-1 1 0 0,1 0 0 0 0,0 0 0 0 0,-1 0 0 0 0,1-1 0 0 0,0 0 0 0 0,0-1-1 0 0,0 0 1 0 0,0 0 0 0 0,11-3 0 0 0,-2 0-152 0 0,0-1 1 0 0,0-1-1 0 0,-1-1 0 0 0,1 0 1 0 0,-2-1-1 0 0,28-15 0 0 0,8-7-252 0 0,55-34-303 0 0,-68 37 496 0 0,-16 12-25 0 0,35-29 1 0 0,-56 41 232 0 0,-1 2 38 0 0,-1 0 1 0 0,1 0 0 0 0,0 0-1 0 0,-1 0 1 0 0,1-1 0 0 0,0 1-1 0 0,-1 0 1 0 0,1 0 0 0 0,0-1-1 0 0,-1 1 1 0 0,1 0 0 0 0,-1-1-1 0 0,1 1 1 0 0,0-1 0 0 0,-1 1-1 0 0,1-1 1 0 0,-1 1 0 0 0,1-1-1 0 0,-1 1 1 0 0,0-1 0 0 0,1 0-1 0 0,-1 1 1 0 0,0-1 0 0 0,1 0-1 0 0,-1 1 1 0 0,0-1 0 0 0,0 0-1 0 0,1 0 1 0 0,0-1 52 0 0,3-2-11 0 0,-4 4-40 0 0,0 0 0 0 0,0 0 0 0 0,0 0 0 0 0,0 0 0 0 0,0 0 1 0 0,0 0-1 0 0,0 0 0 0 0,0 0 0 0 0,0 0 0 0 0,0 0 0 0 0,0 0 0 0 0,0 1 0 0 0,0-1 0 0 0,0 0 0 0 0,0 0 0 0 0,0 0 0 0 0,0 0 0 0 0,0 0 0 0 0,0 0 0 0 0,0 0 0 0 0,0 0 0 0 0,0 0 0 0 0,0 0 0 0 0,0 0 0 0 0,0 1 0 0 0,0-1 0 0 0,0 0 0 0 0,0 0 0 0 0,0 0 0 0 0,0 0 0 0 0,0 0 0 0 0,1 0 0 0 0,-1 0 0 0 0,0 0 0 0 0,0 0 0 0 0,0 0 0 0 0,0 0 1 0 0,0 0-1 0 0,0 0 0 0 0,0 0 0 0 0,0 0 0 0 0,0 0 0 0 0,0 0 0 0 0,0 0 0 0 0,0 0 0 0 0,1 0 0 0 0,-1 0 0 0 0,0 0 0 0 0,0 0 0 0 0,0 0 0 0 0,0 0 0 0 0,0 0 0 0 0,0 0 0 0 0,0 0 0 0 0,0 0 0 0 0,0 0 0 0 0,0 0 0 0 0,1 0 0 0 0,-1 0 0 0 0,0 0 0 0 0,0 0 0 0 0,-9 25-8 0 0,7-19 10 0 0,-8 23-55 0 0,2-17 157 0 0,22-24-3 0 0,8-5-84 0 0,35-38 28 0 0,-48 47-64 0 0,15-7 8 0 0,-23 14 6 0 0,0 1 0 0 0,-1 1 1 0 0,0-1-1 0 0,1 0 1 0 0,-1 0-1 0 0,0 0 1 0 0,1 1-1 0 0,-1-1 1 0 0,0 0-1 0 0,0 0 1 0 0,1 1-1 0 0,-1-1 1 0 0,0 0-1 0 0,0 1 1 0 0,1-1-1 0 0,-1 0 1 0 0,0 0-1 0 0,0 1 1 0 0,0-1-1 0 0,0 1 1 0 0,0-1-1 0 0,1 0 0 0 0,-1 1 1 0 0,0-1-1 0 0,0 0 1 0 0,0 1-1 0 0,0-1 1 0 0,0 0-1 0 0,0 1 1 0 0,0-1-1 0 0,0 1 1 0 0,-5 20-67 0 0,-18 33 99 0 0,12-27-45 0 0,6-17 25 0 0,0 2 0 0 0,1-1 1 0 0,1 0-1 0 0,0 1 0 0 0,1-1 0 0 0,0 1 0 0 0,0 0 1 0 0,2-1-1 0 0,-1 1 0 0 0,1 0 0 0 0,1 0 0 0 0,3 14 1 0 0,-4-24-2 0 0,0 0 0 0 0,1 0 1 0 0,-1 0-1 0 0,1 0 1 0 0,0-1-1 0 0,-1 1 1 0 0,1 0-1 0 0,0 0 0 0 0,0-1 1 0 0,0 1-1 0 0,0-1 1 0 0,0 1-1 0 0,1-1 0 0 0,-1 1 1 0 0,0-1-1 0 0,1 0 1 0 0,-1 0-1 0 0,1 1 1 0 0,-1-1-1 0 0,4 1 0 0 0,-1 0 2 0 0,-1-1-1 0 0,0-1 0 0 0,1 1 0 0 0,-1 0 0 0 0,1-1 0 0 0,-1 1 1 0 0,1-1-1 0 0,-1 0 0 0 0,0 0 0 0 0,1-1 0 0 0,-1 1 0 0 0,4-2 1 0 0,21-4 23 0 0,-1-2 0 0 0,-1-1 0 0 0,1-1 0 0 0,42-24 0 0 0,96-66 6 0 0,-149 89-33 0 0,6-4 5 0 0,-7 5-17 0 0,0 0-1 0 0,1 1 1 0 0,18-8 0 0 0,-32 16-11 0 0,-2 23 14 0 0,-1-1 50 0 0,-8 39 0 0 0,8-52-11 0 0,0 0-1 0 0,1 1 1 0 0,0-1-1 0 0,1 1 1 0 0,0-1-1 0 0,0 0 1 0 0,1 1-1 0 0,-1-1 1 0 0,7 14-1 0 0,-8-21 15 0 0,14 10 118 0 0,-8-11-144 0 0,1 0 1 0 0,0 0 0 0 0,-1 0-1 0 0,1-1 1 0 0,-1 0-1 0 0,1-1 1 0 0,-1 1-1 0 0,1-1 1 0 0,-1 0-1 0 0,0-1 1 0 0,0 1-1 0 0,0-1 1 0 0,0 0-1 0 0,-1-1 1 0 0,7-4-1 0 0,15-12 11 0 0,42-39-1 0 0,-62 52-33 0 0,14-12-50 0 0,-1-1-1 0 0,20-26 0 0 0,-35 40 7 0 0,0 0-1 0 0,-1-1 1 0 0,1 1 0 0 0,-2-1 0 0 0,1-1 0 0 0,-1 1-1 0 0,0 0 1 0 0,0-1 0 0 0,-1 1 0 0 0,0-1-1 0 0,-1 0 1 0 0,2-13 0 0 0,-3 14-61 0 0,-1 0-1 0 0,0 1 1 0 0,0-1-1 0 0,-1 0 1 0 0,0 1-1 0 0,0-1 1 0 0,-5-10 0 0 0,6 16 67 0 0,0 0 0 0 0,1 0 1 0 0,-1 1-1 0 0,0-1 0 0 0,0 0 1 0 0,0 0-1 0 0,0 1 0 0 0,0-1 1 0 0,-1 1-1 0 0,1-1 0 0 0,0 1 1 0 0,0-1-1 0 0,0 1 0 0 0,0 0 1 0 0,-1-1-1 0 0,1 1 0 0 0,0 0 1 0 0,0 0-1 0 0,0 0 0 0 0,-2 0 1 0 0,-28 4-753 0 0,25-1 658 0 0,0 1 1 0 0,0-1-1 0 0,0 1 1 0 0,0 1-1 0 0,1-1 1 0 0,-1 1-1 0 0,1 0 1 0 0,1 0-1 0 0,-8 10 1 0 0,11-14 50 0 0,0 1-6 0 0,1-2 86 0 0,0 1 1 0 0,-1-1-1 0 0,1 0 0 0 0,0 1 0 0 0,0-1 1 0 0,0 0-1 0 0,-1 1 0 0 0,1-1 1 0 0,0 1-1 0 0,0-1 0 0 0,0 0 0 0 0,0 1 1 0 0,0-1-1 0 0,0 1 0 0 0,0-1 0 0 0,0 1 1 0 0,0-1-1 0 0,0 0 0 0 0,0 1 0 0 0,0-1 1 0 0,0 1-1 0 0,0-1 0 0 0,0 0 0 0 0,1 1 1 0 0,-1-1-1 0 0,0 1 0 0 0,0-1 1 0 0,0 0-1 0 0,1 1 0 0 0,-1-1 0 0 0,1 1 1 0 0,3 0 14 0 0,0 1 1 0 0,1-1-1 0 0,-1 0 0 0 0,1 0 1 0 0,-1 0-1 0 0,1-1 1 0 0,-1 1-1 0 0,1-1 1 0 0,0 0-1 0 0,-1-1 1 0 0,9-1-1 0 0,63-15 79 0 0,-15 2-48 0 0,-61 15-43 0 0,10-2 4 0 0,-1 1 0 0 0,0 0-1 0 0,0 0 1 0 0,1 1-1 0 0,-1 0 1 0 0,0 1 0 0 0,17 3-1 0 0,-24-3 11 0 0,0 0 0 0 0,-1 0 0 0 0,1 0-1 0 0,0 0 1 0 0,-1 1 0 0 0,1-1 0 0 0,-1 0-1 0 0,0 1 1 0 0,1 0 0 0 0,-1-1 0 0 0,0 1-1 0 0,0 0 1 0 0,0-1 0 0 0,0 1 0 0 0,0 0-1 0 0,0 0 1 0 0,0 2 0 0 0,1 1 89 0 0,0 0 1 0 0,-1 0-1 0 0,0 0 1 0 0,0 0-1 0 0,1 10 0 0 0,-4 1 393 0 0,0 1-1 0 0,-7 28 0 0 0,2-14 513 0 0,7-28-804 0 0,0 0 1 0 0,-1 0-1 0 0,1 0 1 0 0,1 1-1 0 0,-1-1 1 0 0,0 0-1 0 0,1 0 1 0 0,1 4-1 0 0,0 8 1675 0 0,4-18-1715 0 0,197-124 487 0 0,-188 120-642 0 0,0 0-1 0 0,0 1 0 0 0,1 1 0 0 0,25-6 1 0 0,-40 11-22 0 0,1-1 1 0 0,-1 1-1 0 0,1 0 1 0 0,-1 0-1 0 0,1 0 1 0 0,-1 0-1 0 0,1 0 1 0 0,-1 0-1 0 0,1 0 1 0 0,-1 0-1 0 0,1 1 1 0 0,-1-1 0 0 0,1 0-1 0 0,-1 1 1 0 0,1 0-1 0 0,-1-1 1 0 0,0 1-1 0 0,1 0 1 0 0,-1-1-1 0 0,0 1 1 0 0,0 0-1 0 0,1 0 1 0 0,-1 0-1 0 0,0 0 1 0 0,0 0-1 0 0,0 1 1 0 0,0-1-1 0 0,0 0 1 0 0,-1 0-1 0 0,1 1 1 0 0,0-1 0 0 0,0 0-1 0 0,-1 1 1 0 0,1-1-1 0 0,-1 1 1 0 0,1-1-1 0 0,-1 2 1 0 0,2 3-25 0 0,-1 0 1 0 0,0 0 0 0 0,0 1-1 0 0,-1-1 1 0 0,0 0 0 0 0,0 0-1 0 0,-1 9 1 0 0,-3 2-152 0 0,0-1 0 0 0,-1-1 0 0 0,-13 28 1 0 0,-3 8-1831 0 0,21-51 1909 0 0,0 1 0 0 0,0-1 0 0 0,0 0 0 0 0,0 0 0 0 0,0 0 0 0 0,0 0 0 0 0,0 0 0 0 0,0 0 0 0 0,0 1 0 0 0,0-1 0 0 0,0 0 0 0 0,0 0 0 0 0,0 0 0 0 0,0 0 0 0 0,0 0 0 0 0,0 0 0 0 0,0 1 0 0 0,0-1 0 0 0,0 0 1 0 0,0 0-1 0 0,0 0 0 0 0,0 0 0 0 0,0 0 0 0 0,0 0 0 0 0,0 0 0 0 0,0 0 0 0 0,0 1 0 0 0,1-1 0 0 0,-1 0 0 0 0,0 0 0 0 0,0 0 0 0 0,0 0 0 0 0,0 0 0 0 0,0 0 0 0 0,0 0 0 0 0,0 0 0 0 0,0 0 0 0 0,1 0 0 0 0,-1 0 0 0 0,0 0 0 0 0,0 1 0 0 0,0-1 0 0 0,0 0 0 0 0,0 0 0 0 0,0 0 0 0 0,0 0 0 0 0,1 0 0 0 0,-1 0 0 0 0,0 0 0 0 0,0 0 0 0 0,0 0 0 0 0,0 0 0 0 0,0 0 0 0 0,0-1 0 0 0,1 1 0 0 0,11-3-1135 0 0,9-7 1066 0 0,-13 4-739 0 0,-1 1-1 0 0,0-1 1 0 0,0 0 0 0 0,0-1-1 0 0,-1 1 1 0 0,10-14-1 0 0,-1 1-3142 0 0,3-2-258 0 0</inkml:trace>
</inkml:ink>
</file>

<file path=ppt/ink/ink1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22:10.466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118 1 860 0 0,'-22'13'3791'0'0,"-42"17"1"0"0,47-22-2280 0 0,15-7-432 0 0,-5 1-562 0 0,7-2-467 0 0,-1 0 0 0 0,1 0 0 0 0,0 0 0 0 0,0 0 0 0 0,0 0 0 0 0,0 0 1 0 0,0 0-1 0 0,-1 0 0 0 0,1 0 0 0 0,0 0 0 0 0,0 0 0 0 0,0 0 0 0 0,0 0 0 0 0,-1 0 0 0 0,1 0 1 0 0,0 0-1 0 0,0 0 0 0 0,0 0 0 0 0,0 0 0 0 0,0 0 0 0 0,0 0 0 0 0,-1 0 0 0 0,1 0 0 0 0,0 0 1 0 0,0-1-1 0 0,0 1 0 0 0,0 0 0 0 0,0 0 0 0 0,0 0 0 0 0,0 0 0 0 0,0 0 0 0 0,-1 0 0 0 0,1-1 1 0 0,0 1-1 0 0,0 0 0 0 0,0 0 0 0 0,0 0 0 0 0,0 0 0 0 0,0 0 0 0 0,0-1 0 0 0,0 1 0 0 0,0 0 1 0 0,0 0-1 0 0,0 0 0 0 0,0 0 0 0 0,0 0 0 0 0,0-1 0 0 0,0 1 0 0 0,0 0 0 0 0,0 0 0 0 0,0 0 1 0 0,0 0-1 0 0,0 0 0 0 0,0-1 0 0 0,0 1 0 0 0,0 0 0 0 0,1 0 0 0 0,-1 0 0 0 0,0 0 0 0 0,0 0 1 0 0,0 0-1 0 0,0 0 0 0 0,0-1 0 0 0,0 1 0 0 0,0 0 0 0 0,0 0 0 0 0,1 0 0 0 0,-1 0 0 0 0,3-4 69 0 0,-2 3-33 0 0,0 0-1 0 0,0-1 1 0 0,0 0-1 0 0,1 1 1 0 0,-2-1-1 0 0,1 0 0 0 0,0 1 1 0 0,0-1-1 0 0,0 0 1 0 0,-1 0-1 0 0,1 0 0 0 0,0-3 1 0 0,3 10 14 0 0,11 16-31 0 0,-11-16 157 0 0,-6-2-143 0 0,-16 22-916 0 0,46-68-1440 0 0,-13 24-5375 0 0</inkml:trace>
</inkml:ink>
</file>

<file path=ppt/ink/ink1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22:10.797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55 70 832 0 0,'-6'2'792'0'0,"0"-1"0"0"0,0 1-1 0 0,0 1 1 0 0,0-1 0 0 0,0 1 0 0 0,-9 5 0 0 0,13-6 173 0 0,2-2-882 0 0,0 0 0 0 0,0 1 0 0 0,0-1-1 0 0,-1 0 1 0 0,1 0 0 0 0,0 1 0 0 0,0-1 0 0 0,0 0 0 0 0,0 0-1 0 0,0 1 1 0 0,0-1 0 0 0,-1 0 0 0 0,1 1 0 0 0,0-1 0 0 0,0 0-1 0 0,0 1 1 0 0,0-1 0 0 0,0 0 0 0 0,0 1 0 0 0,0-1 0 0 0,0 0 0 0 0,0 1-1 0 0,1-1 1 0 0,-1 0 0 0 0,0 0 0 0 0,0 1 0 0 0,0-1 0 0 0,0 0-1 0 0,0 1 1 0 0,0-1 0 0 0,1 0 0 0 0,-1 0 0 0 0,0 1 0 0 0,0-1-1 0 0,0 0 1 0 0,1 0 0 0 0,-1 0 0 0 0,0 1 0 0 0,0-1 0 0 0,1 0-1 0 0,-1 0 1 0 0,0 0 0 0 0,1 1 0 0 0,-1-1 0 0 0,0 0 0 0 0,0 0 0 0 0,1 0-1 0 0,9 3 141 0 0,0 0-1 0 0,0 0 0 0 0,1-1 1 0 0,-1 0-1 0 0,0-1 0 0 0,1 0 1 0 0,16-1-1 0 0,84-12 464 0 0,-33 1-611 0 0,139-24-1519 0 0,-189 29 1040 0 0,84-18-1664 0 0,-27 7-2216 0 0,-8 3 1104 0 0</inkml:trace>
</inkml:ink>
</file>

<file path=ppt/ink/ink1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22:11.225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64 1 796 0 0,'0'0'4270'0'0,"-13"2"-338"0"0,1 7 10617 0 0,16 7-14481 0 0,-8-9-1276 0 0,-15 6 4230 0 0,8-7-3101 0 0,2-1-3377 0 0</inkml:trace>
</inkml:ink>
</file>

<file path=ppt/ink/ink1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22:12.689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299 172 664 0 0,'0'0'118'0'0,"0"-1"-1"0"0,0 1 1 0 0,0-1-1 0 0,0 0 1 0 0,-1 1 0 0 0,1-1-1 0 0,0 1 1 0 0,0-1-1 0 0,0 1 1 0 0,-1-1-1 0 0,1 1 1 0 0,0-1 0 0 0,-1 1-1 0 0,1-1 1 0 0,0 1-1 0 0,-1 0 1 0 0,1-1-1 0 0,-1 1 1 0 0,1 0 0 0 0,0-1-1 0 0,-1 1 1 0 0,1 0-1 0 0,-1-1 1 0 0,1 1-1 0 0,-1 0 1 0 0,1 0 0 0 0,-1-1-1 0 0,0 1 1 0 0,1 0-1 0 0,-1 0 1 0 0,0 0-1 0 0,-9 3 141 0 0,0 0-1 0 0,1 1 0 0 0,-1 0 1 0 0,1 0-1 0 0,0 1 0 0 0,0 1 1 0 0,1-1-1 0 0,-1 1 0 0 0,1 1 1 0 0,1-1-1 0 0,-1 2 0 0 0,1-1 1 0 0,0 1-1 0 0,-7 10 0 0 0,-7 10 267 0 0,1 2 1 0 0,-29 60-1 0 0,37-65-243 0 0,2 1 0 0 0,0 1 0 0 0,2-1 0 0 0,1 2 0 0 0,2-1 1 0 0,0 1-1 0 0,-1 40 0 0 0,6-61-162 0 0,1 1 0 0 0,-1 0 0 0 0,1-1 0 0 0,1 1-1 0 0,-1-1 1 0 0,1 0 0 0 0,1 1 0 0 0,-1-1 0 0 0,1 0 0 0 0,1 0 0 0 0,-1 0 0 0 0,1-1 0 0 0,0 1 0 0 0,6 5 0 0 0,-8-10-72 0 0,-1-1 0 0 0,1 0 0 0 0,0 0 0 0 0,0 0 0 0 0,0 0 0 0 0,0 0 0 0 0,0-1 0 0 0,1 1 0 0 0,-1-1 0 0 0,0 1 0 0 0,0-1 0 0 0,0 0 0 0 0,0 0 0 0 0,1 0 0 0 0,-1 0 1 0 0,0 0-1 0 0,0 0 0 0 0,0 0 0 0 0,4-2 0 0 0,40-12 389 0 0,-28 5-314 0 0,-1 0-1 0 0,0 0 0 0 0,0-2 0 0 0,-1 0 0 0 0,0-1 1 0 0,-1 0-1 0 0,23-26 0 0 0,-6 3 74 0 0,-3-1-1 0 0,26-43 1 0 0,-47 67-182 0 0,-1-1 0 0 0,0-1 0 0 0,-1 1 0 0 0,-1-1 0 0 0,0 0 0 0 0,-1-1 0 0 0,-1 1 0 0 0,0-1 0 0 0,-1 0 0 0 0,0 1 0 0 0,-2-1 0 0 0,-1-27 0 0 0,1 31-43 0 0,-1 1 0 0 0,-1-1 0 0 0,0 0-1 0 0,0 1 1 0 0,-1-1 0 0 0,-1 1 0 0 0,0 0 0 0 0,0 0 0 0 0,-1 0-1 0 0,0 1 1 0 0,0-1 0 0 0,-1 1 0 0 0,-1 0 0 0 0,1 1 0 0 0,-2 0-1 0 0,1 0 1 0 0,-1 0 0 0 0,-9-6 0 0 0,16 13 2 0 0,-1 0 1 0 0,0-1 0 0 0,1 1-1 0 0,-1 0 1 0 0,0 1 0 0 0,0-1-1 0 0,0 0 1 0 0,0 0 0 0 0,0 1-1 0 0,0-1 1 0 0,0 1 0 0 0,0 0-1 0 0,0 0 1 0 0,0 0 0 0 0,0-1-1 0 0,0 2 1 0 0,0-1 0 0 0,0 0-1 0 0,0 0 1 0 0,-3 2 0 0 0,1-1-16 0 0,1 1 0 0 0,0-1 1 0 0,-1 1-1 0 0,1 0 0 0 0,0 0 1 0 0,0 1-1 0 0,1-1 1 0 0,-1 1-1 0 0,0-1 0 0 0,-3 6 1 0 0,-4 6-115 0 0,1 0 1 0 0,0 1-1 0 0,-12 30 0 0 0,19-41 130 0 0,-4 11-51 0 0,0 0 1 0 0,1 0-1 0 0,1 0 1 0 0,1 1-1 0 0,0-1 1 0 0,1 1-1 0 0,0-1 0 0 0,1 1 1 0 0,1 0-1 0 0,1 0 1 0 0,0 0-1 0 0,1-1 0 0 0,6 25 1 0 0,-6-36 67 0 0,-1 0-1 0 0,1 0 1 0 0,0-1-1 0 0,0 1 1 0 0,1 0 0 0 0,-1-1-1 0 0,1 0 1 0 0,0 1-1 0 0,0-1 1 0 0,0 0 0 0 0,0 0-1 0 0,1-1 1 0 0,-1 1-1 0 0,1-1 1 0 0,-1 0 0 0 0,1 0-1 0 0,0 0 1 0 0,0 0-1 0 0,0 0 1 0 0,0-1 0 0 0,0 0-1 0 0,0 0 1 0 0,1 0-1 0 0,4 0 1 0 0,7 1-1 0 0,-1-1 1 0 0,0-1 0 0 0,0 0-1 0 0,0-1 1 0 0,22-4-1 0 0,-5-3 15 0 0,-1-2-1 0 0,-1 0 1 0 0,0-2-1 0 0,0-1 1 0 0,-1-2-1 0 0,-1 0 0 0 0,0-2 1 0 0,-1-1-1 0 0,44-40 1 0 0,-60 47 26 0 0,0-1 1 0 0,-1 0-1 0 0,0-1 1 0 0,-1 0-1 0 0,0 0 1 0 0,-1-1-1 0 0,-1 0 0 0 0,0 0 1 0 0,9-29-1 0 0,-7 13 255 0 0,9-50 0 0 0,-8 8 724 0 0,-10 70-564 0 0,0 7-415 0 0,-1 0-1 0 0,0 0 1 0 0,0 1-1 0 0,0-1 1 0 0,-1 0-1 0 0,-3 7 1 0 0,-4 16 76 0 0,-52 184 932 0 0,-37 165 1592 0 0,89-328-2235 0 0,-22 148 1264 0 0,29-168-1357 0 0,-1-1 1 0 0,-1 0 0 0 0,-2 0-1 0 0,-10 31 1 0 0,14-54-560 0 0,-1 1-1 0 0,0-1 0 0 0,0 0 1 0 0,0 0-1 0 0,0 0 1 0 0,-1 0-1 0 0,1-1 0 0 0,-1 1 1 0 0,-1-1-1 0 0,1 0 1 0 0,-10 7-1 0 0,13-10 106 0 0,0-1-1 0 0,0 1 0 0 0,0 0 1 0 0,0-1-1 0 0,0 1 0 0 0,0-1 1 0 0,0 1-1 0 0,0-1 1 0 0,0 0-1 0 0,0 1 0 0 0,0-1 1 0 0,0 0-1 0 0,0 0 0 0 0,-1 0 1 0 0,1 0-1 0 0,0 0 0 0 0,0 0 1 0 0,0 0-1 0 0,0 0 1 0 0,0 0-1 0 0,0 0 0 0 0,-1-1 1 0 0,1 1-1 0 0,0 0 0 0 0,0-1 1 0 0,0 1-1 0 0,0-1 1 0 0,0 1-1 0 0,0-1 0 0 0,0 0 1 0 0,0 1-1 0 0,1-1 0 0 0,-1 0 1 0 0,0 0-1 0 0,0 0 0 0 0,0 0 1 0 0,1 1-1 0 0,-1-1 1 0 0,0 0-1 0 0,0-2 0 0 0,-1-1-500 0 0,0 1-1 0 0,1-1 1 0 0,-1 1 0 0 0,1-1-1 0 0,0 1 1 0 0,0-1-1 0 0,0 0 1 0 0,1 0-1 0 0,-1 1 1 0 0,1-5-1 0 0,4-15-3109 0 0</inkml:trace>
</inkml:ink>
</file>

<file path=ppt/ink/ink1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22:13.344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0 504 228 0 0,'13'-17'329'0'0,"75"-93"1797"0"0,-73 94-1505 0 0,1 1 0 0 0,1 0 0 0 0,0 1 0 0 0,27-17 1 0 0,-42 30-541 0 0,-1 0 1 0 0,1 0-1 0 0,0 0 1 0 0,-1 0 0 0 0,1 0-1 0 0,0 1 1 0 0,-1-1 0 0 0,1 0-1 0 0,0 1 1 0 0,0 0-1 0 0,0-1 1 0 0,0 1 0 0 0,0 0-1 0 0,-1 0 1 0 0,1 0-1 0 0,0 0 1 0 0,0 0 0 0 0,0 0-1 0 0,0 1 1 0 0,0-1 0 0 0,-1 1-1 0 0,1-1 1 0 0,0 1-1 0 0,0 0 1 0 0,-1-1 0 0 0,1 1-1 0 0,0 0 1 0 0,-1 0 0 0 0,1 0-1 0 0,-1 1 1 0 0,1-1-1 0 0,-1 0 1 0 0,0 0 0 0 0,1 1-1 0 0,-1-1 1 0 0,2 4 0 0 0,0-1 43 0 0,-1 1 0 0 0,1-1 0 0 0,-1 1 0 0 0,0 0 0 0 0,-1 0 0 0 0,1 0 0 0 0,-1 0 0 0 0,0 0 0 0 0,0 0 0 0 0,0 0 0 0 0,-1 0 0 0 0,0 8 0 0 0,-3 5 114 0 0,-1 1 0 0 0,0-1 0 0 0,-2 1 0 0 0,0-1-1 0 0,-1-1 1 0 0,-1 1 0 0 0,0-1 0 0 0,-2-1 0 0 0,-15 22 0 0 0,-88 119 1635 0 0,110-153-1562 0 0,-4 4-352 0 0,7-8 110 0 0,0 0 1 0 0,0 0 0 0 0,0 0-1 0 0,0 0 1 0 0,0 0 0 0 0,0 0 0 0 0,0 0-1 0 0,1 0 1 0 0,-1 0 0 0 0,0 0-1 0 0,0 0 1 0 0,0 0 0 0 0,0 0 0 0 0,0 0-1 0 0,0 0 1 0 0,0 0 0 0 0,0 0-1 0 0,0 0 1 0 0,0 0 0 0 0,0 0 0 0 0,0 1-1 0 0,1-1 1 0 0,-1 0 0 0 0,0 0-1 0 0,0 0 143 0 0,0 0-143 0 0,0 0 1 0 0,0 0 0 0 0,0 0 0 0 0,0 0-1 0 0,0 0 1 0 0,129-90 717 0 0,154-139 0 0 0,-251 201-722 0 0,-1-1 0 0 0,-1-1 1 0 0,-2-1-1 0 0,-1-2 0 0 0,-1-1 0 0 0,-2-1 0 0 0,22-43 0 0 0,1-31 84 0 0,-46 107-135 0 0,-1-1-5 0 0,0 4-11 0 0,0-1 1 0 0,0 0-1 0 0,0 0 1 0 0,-1 0-1 0 0,1 0 1 0 0,0 0-1 0 0,0 0 1 0 0,0 0-1 0 0,0 0 1 0 0,0 0 0 0 0,-1 0-1 0 0,1 0 1 0 0,0 0-1 0 0,0 0 1 0 0,0 0-1 0 0,0 0 1 0 0,0 0-1 0 0,-1 0 1 0 0,1-1-1 0 0,0 1 1 0 0,0 0 0 0 0,0 0-1 0 0,0 0 1 0 0,0 0-1 0 0,0 0 1 0 0,-1 0-1 0 0,1 0 1 0 0,0 0-1 0 0,0 0 1 0 0,0-1-1 0 0,0 1 1 0 0,0 0 0 0 0,0 0-1 0 0,0 0 1 0 0,0 0-1 0 0,0 0 1 0 0,0 0-1 0 0,0-1 1 0 0,0 1-1 0 0,-1 0 1 0 0,1 0 0 0 0,0 0-1 0 0,0 0 1 0 0,0 0-1 0 0,0-1 1 0 0,0 1-1 0 0,0 0 1 0 0,0 0-1 0 0,0 0 1 0 0,0 0-1 0 0,1 0 1 0 0,-1-1 0 0 0,0 1-1 0 0,0 0 1 0 0,0 0-1 0 0,0 0 1 0 0,0 0-1 0 0,0 0 1 0 0,0 0-1 0 0,0-1 1 0 0,0 1-1 0 0,0 0 1 0 0,0 0 0 0 0,1 0-1 0 0,-13 9-3 0 0,1 0-1 0 0,0 1 0 0 0,1 0 1 0 0,0 1-1 0 0,0 0 1 0 0,1 0-1 0 0,-14 26 1 0 0,-50 101 61 0 0,68-126-43 0 0,-12 26 94 0 0,1 2-1 0 0,2 0 0 0 0,3 0 0 0 0,-13 71 1 0 0,23-104-70 0 0,0-1 0 0 0,0 1 1 0 0,1 0-1 0 0,0 0 1 0 0,0-1-1 0 0,1 1 1 0 0,0 0-1 0 0,0-1 1 0 0,0 1-1 0 0,1 0 0 0 0,4 10 1 0 0,-5-16-27 0 0,1 1 0 0 0,-1-1 0 0 0,0 1 0 0 0,1-1 1 0 0,-1 0-1 0 0,0 0 0 0 0,1 0 0 0 0,0 0 0 0 0,-1 0 0 0 0,1 0 0 0 0,0 0 1 0 0,-1 0-1 0 0,1-1 0 0 0,0 1 0 0 0,0-1 0 0 0,0 1 0 0 0,-1-1 0 0 0,1 0 1 0 0,0 0-1 0 0,0 1 0 0 0,0-1 0 0 0,0-1 0 0 0,0 1 0 0 0,-1 0 0 0 0,1 0 1 0 0,4-2-1 0 0,3 0 22 0 0,0-1 0 0 0,-1 0 0 0 0,15-7 0 0 0,-21 10-31 0 0,55-29 79 0 0,-1-3 0 0 0,-1-1 1 0 0,-2-3-1 0 0,51-46 1 0 0,-103 81-85 0 0,-1 1 0 0 0,1-1 0 0 0,0 0 1 0 0,-1 0-1 0 0,1 0 0 0 0,0 0 0 0 0,0 1 1 0 0,0-1-1 0 0,0 0 0 0 0,0 1 0 0 0,0-1 1 0 0,0 1-1 0 0,0-1 0 0 0,0 1 0 0 0,0-1 1 0 0,0 1-1 0 0,0 0 0 0 0,0 0 0 0 0,0-1 1 0 0,0 1-1 0 0,0 0 0 0 0,0 0 0 0 0,1 0 1 0 0,-1 0-1 0 0,0 0 0 0 0,0 0 0 0 0,1 1 1 0 0,-1 1-2 0 0,0-1 0 0 0,0 1 1 0 0,0 0-1 0 0,-1 0 0 0 0,1 0 1 0 0,-1 0-1 0 0,1 0 0 0 0,-1 0 0 0 0,0 0 1 0 0,0 0-1 0 0,0-1 0 0 0,0 1 1 0 0,0 0-1 0 0,0 0 0 0 0,-1 4 1 0 0,-9 81-2 0 0,-3 59 55 0 0,13-146-57 0 0,0 1 0 0 0,0 0-1 0 0,0 0 1 0 0,0-1 0 0 0,0 1 0 0 0,0 0 0 0 0,1-1 0 0 0,-1 1-1 0 0,0-1 1 0 0,1 1 0 0 0,-1 0 0 0 0,0-1 0 0 0,1 1 0 0 0,-1-1-1 0 0,1 1 1 0 0,-1-1 0 0 0,0 1 0 0 0,1-1 0 0 0,-1 1-1 0 0,1-1 1 0 0,0 1 0 0 0,-1-1 0 0 0,1 0 0 0 0,-1 1 0 0 0,1-1-1 0 0,0 0 1 0 0,-1 1 0 0 0,1-1 0 0 0,0 0 0 0 0,-1 0 0 0 0,1 0-1 0 0,0 0 1 0 0,-1 0 0 0 0,1 1 0 0 0,0-1 0 0 0,-1 0 0 0 0,1-1-1 0 0,0 1 1 0 0,-1 0 0 0 0,1 0 0 0 0,0 0 0 0 0,-1 0-1 0 0,2-1 1 0 0,23-6-341 0 0,-25 7 346 0 0,8-3-201 0 0,-1 0 0 0 0,0 0 1 0 0,0 0-1 0 0,0-1 0 0 0,-1 0 0 0 0,1-1 0 0 0,-1 1 1 0 0,0-1-1 0 0,0 0 0 0 0,0-1 0 0 0,7-9 0 0 0,14-27-3151 0 0,-5-8-4168 0 0,-11 25 3259 0 0</inkml:trace>
</inkml:ink>
</file>

<file path=ppt/ink/ink1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22:13.703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31 95 504 0 0,'-12'-3'1512'0'0,"6"1"1666"0"0,5 2-3019 0 0,0-1 0 0 0,1 1 0 0 0,-1 0 1 0 0,0 0-1 0 0,1-1 0 0 0,-1 1 0 0 0,1 0 0 0 0,-1-1 1 0 0,1 1-1 0 0,-1-1 0 0 0,0 1 0 0 0,1-1 1 0 0,-1 1-1 0 0,1-1 0 0 0,0 1 0 0 0,-1-1 0 0 0,1 1 1 0 0,-1-1-1 0 0,1 0 0 0 0,0 1 0 0 0,0-1 0 0 0,-1 0 1 0 0,1 1-1 0 0,0-1 0 0 0,0 0 0 0 0,0 1 1 0 0,-1-1-1 0 0,1 0 0 0 0,0 1 0 0 0,0-1 0 0 0,1-1 1 0 0,-1 0-149 0 0,1 0 0 0 0,0 0 0 0 0,0 0 0 0 0,0 0 0 0 0,0 0 0 0 0,0 0 0 0 0,0 0 0 0 0,0 1 1 0 0,1-1-1 0 0,2-2 0 0 0,4-4-1482 0 0,0 1 1 0 0,1 0 0 0 0,15-9-1 0 0,-2 6-1078 0 0</inkml:trace>
</inkml:ink>
</file>

<file path=ppt/ink/ink1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22:14.762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141 30 660 0 0,'-3'-19'3421'0'0,"1"9"4694"0"0,-2 18-7600 0 0,-28 69 1155 0 0,3 2-1 0 0,4 0 1 0 0,-17 91-1 0 0,41-167-1418 0 0,0 1-1 0 0,0 0 1 0 0,1-1 0 0 0,-1 1-1 0 0,1 0 1 0 0,0 0 0 0 0,0-1-1 0 0,1 1 1 0 0,-1 0-1 0 0,1 0 1 0 0,0-1 0 0 0,2 7-1 0 0,-2-8 640 0 0,4-6-645 0 0,26-20 6 0 0,-2-1 0 0 0,-1-1-1 0 0,-2-2 1 0 0,40-52 0 0 0,-33 40-146 0 0,1 1 1 0 0,40-36 0 0 0,-36 47-139 0 0,-36 27 7 0 0,0 5-28 0 0,1 5 46 0 0,-1 0 0 0 0,0 0 1 0 0,-1 1-1 0 0,0-1 0 0 0,0 0 1 0 0,-1 0-1 0 0,0 1 0 0 0,-1-1 1 0 0,0 0-1 0 0,0 1 0 0 0,-5 13 1 0 0,-1 23-19 0 0,6-39 26 0 0,-1 0-1 0 0,1-1 1 0 0,-1 1-1 0 0,-4 10 1 0 0,5-15 2 0 0,0 0-4 0 0,-5 48 718 0 0,0-34-174 0 0,4-13-304 0 0,1-1 0 0 0,0 1 0 0 0,-1 0 0 0 0,1 0 0 0 0,1 0 0 0 0,-1 0 0 0 0,0 0 0 0 0,1 0 0 0 0,-1 7 0 0 0,7-14-233 0 0,77-56-187 0 0,-26 18-187 0 0,96-54 0 0 0,-152 95 349 0 0,0 1 0 0 0,0-1 1 0 0,-1 1-1 0 0,1-1 0 0 0,0 1 1 0 0,0-1-1 0 0,0 1 1 0 0,0-1-1 0 0,0 1 0 0 0,0 0 1 0 0,0-1-1 0 0,0 1 0 0 0,0 0 1 0 0,0 0-1 0 0,0 0 1 0 0,0 0-1 0 0,0 0 0 0 0,0 0 1 0 0,0 0-1 0 0,0 0 0 0 0,0 1 1 0 0,0-1-1 0 0,0 0 1 0 0,0 0-1 0 0,0 1 0 0 0,2 0 1 0 0,-2 1 4 0 0,-1 0 1 0 0,1 0-1 0 0,-1 0 1 0 0,1 0-1 0 0,-1 1 1 0 0,1-1-1 0 0,-1 0 1 0 0,0 0-1 0 0,0 0 1 0 0,0 1-1 0 0,-1-1 1 0 0,1 0-1 0 0,0 0 1 0 0,-1 0-1 0 0,1 0 1 0 0,-3 4-1 0 0,-4 36-51 0 0,2-1-1 0 0,0 61 0 0 0,5-100 66 0 0,0 0 1 0 0,0 0-1 0 0,0 1 1 0 0,0-1-1 0 0,1 0 1 0 0,-1 0-1 0 0,1 0 1 0 0,-1 0-1 0 0,1 0 1 0 0,0 0-1 0 0,0 0 1 0 0,0 0-1 0 0,1 3 1 0 0,-1-4 1 0 0,0-1 0 0 0,0 1 0 0 0,0 0 0 0 0,0 0 0 0 0,0-1 0 0 0,-1 1 0 0 0,2 0 0 0 0,-1-1-1 0 0,0 1 1 0 0,0-1 0 0 0,0 1 0 0 0,0-1 0 0 0,0 0 0 0 0,0 1 0 0 0,0-1 0 0 0,1 0 0 0 0,-1 0 0 0 0,1 0 0 0 0,5 0 2 0 0,-1-1 1 0 0,0 0-1 0 0,0-1 0 0 0,0 0 0 0 0,0 0 1 0 0,0 0-1 0 0,10-6 0 0 0,51-26-103 0 0,98-67-1 0 0,-141 84 45 0 0,25-26 0 0 0,-33 29 24 0 0,12-16-10 0 0,10-7-40 0 0,-38 36 76 0 0,0 1 0 0 0,0 0 0 0 0,0 0 0 0 0,1 0 0 0 0,-1 0 0 0 0,0 0 0 0 0,0-1 0 0 0,0 1 0 0 0,1 0 0 0 0,-1 0 0 0 0,0 0 0 0 0,0 0 0 0 0,1 0 0 0 0,-1 0 0 0 0,0 0 0 0 0,0 0 0 0 0,0 0 0 0 0,1 0 0 0 0,-1 0 0 0 0,0 0 0 0 0,0 0 0 0 0,1 0 0 0 0,-1 0 0 0 0,0 0 0 0 0,0 0 0 0 0,1 0 0 0 0,-1 0 0 0 0,0 1 0 0 0,0-1 0 0 0,0 0 0 0 0,1 0 0 0 0,-1 0 0 0 0,0 0 0 0 0,0 0 1 0 0,0 1-1 0 0,0-1 0 0 0,1 0 0 0 0,-1 0 0 0 0,0 0 0 0 0,0 0 0 0 0,0 1 0 0 0,0-1 0 0 0,0 0 0 0 0,0 0 0 0 0,1 0 0 0 0,-1 1 0 0 0,0-1 0 0 0,0 0 0 0 0,0 0 0 0 0,0 1 0 0 0,0-1 0 0 0,0 0 0 0 0,0 0 0 0 0,0 1 0 0 0,0-1 0 0 0,0 0 0 0 0,0 27-62 0 0,-13 39 67 0 0,12-64 1 0 0,-7 24 51 0 0,0 0 0 0 0,2 1 0 0 0,-6 41 0 0 0,4-11 89 0 0,5-45-85 0 0,1-1 0 0 0,0 0 0 0 0,1 1 0 0 0,0-1 0 0 0,1 1 1 0 0,0-1-1 0 0,1 1 0 0 0,0-1 0 0 0,4 16 0 0 0,-4-26-59 0 0,0 0 0 0 0,1 0 0 0 0,-1-1 0 0 0,0 1-1 0 0,0 0 1 0 0,1-1 0 0 0,-1 1 0 0 0,0-1 0 0 0,1 1 0 0 0,-1-1-1 0 0,1 0 1 0 0,-1 1 0 0 0,1-1 0 0 0,-1 0 0 0 0,1 0 0 0 0,-1 0-1 0 0,1 0 1 0 0,-1 0 0 0 0,1 0 0 0 0,-1-1 0 0 0,0 1 0 0 0,1 0 0 0 0,-1-1-1 0 0,1 1 1 0 0,0-2 0 0 0,14-4-248 0 0,-2-1-1 0 0,1-1 1 0 0,-1 0 0 0 0,0-1-1 0 0,-1-1 1 0 0,13-11 0 0 0,0-3-917 0 0,-2 0-1 0 0,23-30 1 0 0,-34 36 222 0 0,-1 0 0 0 0,-1-1-1 0 0,0 0 1 0 0,9-26-1 0 0,-6 13-423 0 0,18-55-6269 0 0,-17 42 3259 0 0</inkml:trace>
</inkml:ink>
</file>

<file path=ppt/ink/ink1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22:15.103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91 124 6121 0 0,'0'-15'156'0'0,"0"1"1"0"0,-1 0 0 0 0,0 0 0 0 0,-1 0 0 0 0,-6-20-1 0 0,8 33-86 0 0,-1 0 0 0 0,1 0 0 0 0,-1 0-1 0 0,0 0 1 0 0,1 0 0 0 0,-1 0 0 0 0,0 0-1 0 0,0 0 1 0 0,0 0 0 0 0,0 0 0 0 0,1 0-1 0 0,-1 1 1 0 0,-1-1 0 0 0,1 0 0 0 0,0 0-1 0 0,0 1 1 0 0,0-1 0 0 0,0 1 0 0 0,0-1-1 0 0,-1 1 1 0 0,1 0 0 0 0,0-1 0 0 0,0 1-1 0 0,0 0 1 0 0,-1 0 0 0 0,1 0 0 0 0,0 0-1 0 0,-1 0 1 0 0,1 0 0 0 0,0 0 0 0 0,-2 1-1 0 0,-29 7 1216 0 0,28-7-1077 0 0,3 0-34 0 0,-5 2-88 0 0,4-3-182 0 0,8 3-2806 0 0,-2-1 2687 0 0,3 1-540 0 0,0 0-1 0 0,0 0 1 0 0,1 0 0 0 0,8 1-1 0 0,2 0-1528 0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48:12.54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243 1 276 0 0,'0'0'8380'0'0,"0"33"-8300"0"0,-3 101 3 0 0,2-100 6 0 0,0-19 0 0 0,-6 70 91 0 0,3-22-9 0 0,-1-20-96 0 0,4-32 6 0 0,0 7 1 0 0,-7 79 76 0 0,5-53-92 0 0,2-33 0 0 0,0 6-4 0 0,-2 47 2 0 0,4-59-54 0 0,-1 0 0 0 0,0 0 0 0 0,0 0 0 0 0,-1 0 0 0 0,0 0 0 0 0,0 0 0 0 0,0 0 0 0 0,0-1 0 0 0,-4 8 0 0 0,1 0 6 0 0,1-2 30 0 0,1 4 21 0 0,-5 43-17 0 0,5-43-3 0 0,1 0 11 0 0,-5 43 4 0 0,4-43 1 0 0,2-1 7 0 0,-4 259 535 0 0,2-254-550 0 0,0-1-1 0 0,-6 25 1 0 0,4-25-7 0 0,0 0 0 0 0,0 22 0 0 0,-14 105 402 0 0,6-69-130 0 0,-1-37-109 0 0,7-22-129 0 0,5-12-38 0 0,1 32 232 0 0,4 17 290 0 0,-4-50-263 0 0,0 20 125 0 0,0-1-275 0 0,-1-14-108 0 0,1-1-1 0 0,0 0 1 0 0,0 0-1 0 0,0 1 1 0 0,1-1-1 0 0,1 0 1 0 0,2 12-1 0 0,-3-19-40 0 0,-1 1 1 0 0,0 0-1 0 0,0-1 0 0 0,1 1 0 0 0,-1 0 0 0 0,0-1 0 0 0,0 1 0 0 0,0 0 0 0 0,0-1 0 0 0,0 1 0 0 0,0 0 1 0 0,0-1-1 0 0,0 1 0 0 0,0 0 0 0 0,0 0 0 0 0,-1-1 0 0 0,1 1 0 0 0,0-1 0 0 0,0 1 0 0 0,-1 0 0 0 0,1-1 1 0 0,0 1-1 0 0,-1 0 0 0 0,-4 14 93 0 0,-2 30 258 0 0,7-42-220 0 0,-1 18-9 0 0,1 15 132 0 0,0-14-103 0 0,-1 0 0 0 0,0 0 0 0 0,-8 32 0 0 0,9-51-109 0 0,-9 48 238 0 0,9-49-215 0 0,0 3 7 0 0,-4 44 208 0 0,4-46-226 0 0,0 20 106 0 0,-1-21-355 0 0,-1 7 498 0 0,-3-11-3525 0 0,-36-48-1055 0 0,37 44 496 0 0,-5-15 287 0 0</inkml:trace>
</inkml:ink>
</file>

<file path=ppt/ink/ink1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22:15.763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78 346 436 0 0,'-4'4'277'0'0,"-44"41"2047"0"0,45-42-2119 0 0,1 0 1 0 0,-1 1-1 0 0,1-1 1 0 0,0 0-1 0 0,0 1 1 0 0,0-1-1 0 0,0 1 1 0 0,1-1-1 0 0,-1 1 1 0 0,1 0-1 0 0,0 0 1 0 0,0 0-1 0 0,-1 6 1 0 0,3-6-8 0 0,-1 0 1 0 0,0-1-1 0 0,1 1 0 0 0,-1-1 1 0 0,1 1-1 0 0,0-1 0 0 0,0 1 1 0 0,1-1-1 0 0,-1 1 0 0 0,1-1 1 0 0,0 0-1 0 0,-1 0 0 0 0,6 6 1 0 0,0-1 180 0 0,0 0 1 0 0,1-1-1 0 0,11 8 1 0 0,-11-9 35 0 0,-1-1 0 0 0,-1 1-1 0 0,1 1 1 0 0,9 11 0 0 0,-15-16-336 0 0,0 0-1 0 0,0 0 0 0 0,-1 0 1 0 0,1 0-1 0 0,0 0 0 0 0,-1 0 1 0 0,0 1-1 0 0,1-1 1 0 0,-1 0-1 0 0,0 0 0 0 0,0 1 1 0 0,0-1-1 0 0,0 0 1 0 0,-1 0-1 0 0,1 1 0 0 0,0-1 1 0 0,-1 0-1 0 0,0 0 0 0 0,1 0 1 0 0,-1 0-1 0 0,0 0 1 0 0,0 0-1 0 0,-2 3 0 0 0,-4 6 168 0 0,1-1 0 0 0,-1-1 0 0 0,-9 10-1 0 0,12-14-65 0 0,-40 42 1333 0 0,43-45-661 0 0,8-7-733 0 0,27-18-3 0 0,264-198 350 0 0,-228 165-414 0 0,-43 36 27 0 0,-1-2 0 0 0,43-44 0 0 0,-63 60 248 0 0,-8 15-167 0 0,-21 35-113 0 0,0 2 37 0 0,21-42-76 0 0,-9 21 58 0 0,-14 50 1 0 0,24-69-44 0 0,-1 1 1 0 0,1-1 0 0 0,0 0 0 0 0,1 1 0 0 0,-1 0-1 0 0,1-1 1 0 0,0 1 0 0 0,1-1 0 0 0,0 1 0 0 0,0-1-1 0 0,0 0 1 0 0,1 1 0 0 0,4 9 0 0 0,-5-14-15 0 0,0 0 0 0 0,1-1 0 0 0,-1 1 0 0 0,1-1 0 0 0,-1 0 0 0 0,1 1 0 0 0,0-1 0 0 0,0 0 1 0 0,0 0-1 0 0,-1 0 0 0 0,1 0 0 0 0,0 0 0 0 0,0-1 0 0 0,0 1 0 0 0,0-1 0 0 0,0 1 0 0 0,0-1 0 0 0,1 0 0 0 0,-1 1 0 0 0,0-1 0 0 0,3-1 1 0 0,43-3 125 0 0,5-10-151 0 0,-1-3-1 0 0,-1-2 1 0 0,0-2-1 0 0,61-35 0 0 0,-2-11-88 0 0,-96 58 92 0 0,-2-1 0 0 0,1-1-1 0 0,-1 1 1 0 0,0-2-1 0 0,18-23 1 0 0,-28 32 6 0 0,0-1-1 0 0,0 0 1 0 0,0 1-1 0 0,0-1 1 0 0,-1 0-1 0 0,1 0 0 0 0,-1 0 1 0 0,0 0-1 0 0,0 0 1 0 0,-1 0-1 0 0,1 0 1 0 0,-1 0-1 0 0,0-4 1 0 0,0 5-19 0 0,-4-1-26 0 0,4 4 52 0 0,0-1-1 0 0,0 1 0 0 0,0 0 1 0 0,0 0-1 0 0,0-1 0 0 0,-1 1 0 0 0,1 0 1 0 0,0 0-1 0 0,0-1 0 0 0,0 1 1 0 0,-1 0-1 0 0,1 0 0 0 0,0-1 0 0 0,0 1 1 0 0,-1 0-1 0 0,1 0 0 0 0,0 0 1 0 0,0-1-1 0 0,-1 1 0 0 0,1 0 1 0 0,0 0-1 0 0,-1 0 0 0 0,1 0 0 0 0,0 0 1 0 0,-1 0-1 0 0,1 0 0 0 0,0 0 1 0 0,0 0-1 0 0,-1 0 0 0 0,1 0 0 0 0,0 0 1 0 0,-1 0-1 0 0,1 0 0 0 0,0 0 1 0 0,-1 0-1 0 0,1 0 0 0 0,0 0 1 0 0,-1 0-1 0 0,1 0 0 0 0,0 0 0 0 0,0 0 1 0 0,-1 1-1 0 0,1-1 0 0 0,0 0 1 0 0,-1 0-1 0 0,1 1 0 0 0,-17 5-8 0 0,0 1 1 0 0,1 1-1 0 0,0 1 0 0 0,1 0 0 0 0,0 1 1 0 0,0 1-1 0 0,1 0 0 0 0,0 1 0 0 0,-13 15 1 0 0,9-7 10 0 0,1 1 0 0 0,0 0 0 0 0,1 1 0 0 0,2 1 0 0 0,-21 41 0 0 0,34-62 12 0 0,1 0 0 0 0,-1-1 1 0 0,0 1-1 0 0,0 0 0 0 0,1-1 1 0 0,-1 1-1 0 0,1 0 0 0 0,0 0 0 0 0,-1-1 1 0 0,1 1-1 0 0,0 0 0 0 0,0 0 1 0 0,0 0-1 0 0,0-1 0 0 0,1 5 1 0 0,0-6-5 0 0,-1 1 0 0 0,0 0 1 0 0,1-1-1 0 0,-1 1 0 0 0,1-1 1 0 0,-1 1-1 0 0,1 0 0 0 0,0-1 1 0 0,-1 1-1 0 0,1-1 1 0 0,0 0-1 0 0,-1 1 0 0 0,1-1 1 0 0,0 0-1 0 0,-1 1 0 0 0,1-1 1 0 0,0 0-1 0 0,-1 1 1 0 0,1-1-1 0 0,0 0 0 0 0,0 0 1 0 0,0 0-1 0 0,-1 0 0 0 0,1 0 1 0 0,1 0-1 0 0,4-1 29 0 0,-1 1 0 0 0,1-2 0 0 0,-1 1 0 0 0,1 0 1 0 0,-1-1-1 0 0,0 0 0 0 0,0 0 0 0 0,10-6 0 0 0,26-19 63 0 0,-1-1 0 0 0,-2-3 1 0 0,0 0-1 0 0,-3-3 0 0 0,49-56 1 0 0,136-207-29 0 0,-184 242-91 0 0,-35 54 0 0 0,-6 12-109 0 0,-16 41 126 0 0,-29 48 1 0 0,-89 157 445 0 0,130-241-383 0 0,1 0 0 0 0,1 1 0 0 0,1-1 0 0 0,1 1 0 0 0,0 1 0 0 0,1-1 0 0 0,0 1-1 0 0,0 21 1 0 0,4-38-60 0 0,0 0-1 0 0,0 0 0 0 0,0 0 0 0 0,0 1 0 0 0,0-1 1 0 0,1 0-1 0 0,-1 0 0 0 0,0 0 0 0 0,1 0 0 0 0,-1 0 1 0 0,1 0-1 0 0,-1 0 0 0 0,1-1 0 0 0,0 1 0 0 0,-1 0 1 0 0,1 0-1 0 0,0 0 0 0 0,-1 0 0 0 0,1-1 0 0 0,0 1 1 0 0,0 0-1 0 0,0-1 0 0 0,0 1 0 0 0,0-1 0 0 0,0 1 1 0 0,0-1-1 0 0,0 1 0 0 0,0-1 0 0 0,0 0 0 0 0,0 1 1 0 0,0-1-1 0 0,0 0 0 0 0,0 0 0 0 0,0 0 0 0 0,0 0 1 0 0,0 0-1 0 0,0 0 0 0 0,2 0 0 0 0,5 0-53 0 0,0-1 0 0 0,-1 0-1 0 0,1-1 1 0 0,7-2 0 0 0,-13 4 32 0 0,24-8-284 0 0,-1-1-1 0 0,-1-1 1 0 0,0-2 0 0 0,28-16-1 0 0,86-65-2773 0 0,-88 54 132 0 0,-19 11-3356 0 0,-13 10 1853 0 0</inkml:trace>
</inkml:ink>
</file>

<file path=ppt/ink/ink1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22:16.296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28 141 528 0 0,'-8'2'-107'0'0,"-11"5"10806"0"0,25-10-10271 0 0,159-50 1618 0 0,-63 21-1286 0 0,-37 12-269 0 0,57-20-2499 0 0,-107 39-525 0 0</inkml:trace>
</inkml:ink>
</file>

<file path=ppt/ink/ink1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22:19.622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249 173 708 0 0,'-8'-10'3338'0'0,"6"9"-3164"0"0,0 0 0 0 0,1 0 0 0 0,-1 1 0 0 0,0-1 1 0 0,0 0-1 0 0,0 1 0 0 0,1-1 0 0 0,-1 1 0 0 0,0-1 1 0 0,0 1-1 0 0,0 0 0 0 0,0 0 0 0 0,0 0 0 0 0,0 0 0 0 0,0 0 1 0 0,0 0-1 0 0,0 0 0 0 0,1 1 0 0 0,-1-1 0 0 0,0 1 1 0 0,0-1-1 0 0,0 1 0 0 0,0 0 0 0 0,1 0 0 0 0,-1 0 1 0 0,0 0-1 0 0,-1 1 0 0 0,-9 6 198 0 0,1 0 1 0 0,-19 17-1 0 0,17-14 192 0 0,5-2-345 0 0,-1 0 1 0 0,1 0-1 0 0,0 1 1 0 0,1-1-1 0 0,0 2 1 0 0,1-1-1 0 0,-7 16 1 0 0,0 4 511 0 0,-15 49 1 0 0,25-69-566 0 0,0-2-3 0 0,1-1 0 0 0,0 1 1 0 0,0 0-1 0 0,0 9 0 0 0,2-16-114 0 0,0 1-1 0 0,0 0 1 0 0,0-1-1 0 0,0 1 1 0 0,0 0-1 0 0,0-1 1 0 0,1 1-1 0 0,-1 0 1 0 0,1-1-1 0 0,-1 1 0 0 0,1 0 1 0 0,-1-1-1 0 0,1 1 1 0 0,0-1-1 0 0,0 1 1 0 0,0-1-1 0 0,0 0 1 0 0,0 1-1 0 0,0-1 1 0 0,0 0-1 0 0,1 0 0 0 0,-1 0 1 0 0,0 0-1 0 0,3 2 1 0 0,-2-2-5 0 0,0-1 0 0 0,-1 1 0 0 0,1-1 0 0 0,0 1 0 0 0,0-1-1 0 0,-1 0 1 0 0,1 1 0 0 0,0-1 0 0 0,0 0 0 0 0,-1 0 0 0 0,1 0 0 0 0,0-1 0 0 0,0 1 0 0 0,-1 0 0 0 0,1-1 0 0 0,3 0 0 0 0,27-14 300 0 0,-28 13-312 0 0,23-12 237 0 0,-7 5-21 0 0,0-1-1 0 0,-1-1 1 0 0,0-1 0 0 0,-1-1 0 0 0,0 0-1 0 0,26-26 1 0 0,-44 39-230 0 0,0 0 0 0 0,0-1 0 0 0,1 1 1 0 0,-1 0-1 0 0,0-1 0 0 0,1 1 0 0 0,-1 0 0 0 0,0-1 0 0 0,1 1 0 0 0,-1 0 0 0 0,1 0 1 0 0,-1-1-1 0 0,0 1 0 0 0,1 0 0 0 0,-1 0 0 0 0,1 0 0 0 0,-1 0 0 0 0,1-1 1 0 0,-1 1-1 0 0,1 0 0 0 0,-1 0 0 0 0,1 0 0 0 0,-1 0 0 0 0,0 0 0 0 0,1 0 0 0 0,-1 0 1 0 0,1 0-1 0 0,-1 0 0 0 0,1 1 0 0 0,-1-1 0 0 0,1 0 0 0 0,-1 0 0 0 0,1 0 0 0 0,-1 1 1 0 0,0-1-1 0 0,1 0 0 0 0,0 1 0 0 0,10 12 287 0 0,-10-11-372 0 0,3 4 106 0 0,0 0 0 0 0,-1 0 0 0 0,0 0 0 0 0,-1 1 1 0 0,4 10-1 0 0,-5-12-17 0 0,1 0 1 0 0,-1 0-1 0 0,1 0 1 0 0,0-1-1 0 0,0 1 1 0 0,1-1-1 0 0,-1 1 1 0 0,1-1-1 0 0,5 5 1 0 0,-5-7-14 0 0,-1-1-1 0 0,1 1 1 0 0,1-1 0 0 0,-1 0-1 0 0,0 0 1 0 0,0-1 0 0 0,0 1-1 0 0,0 0 1 0 0,1-1 0 0 0,-1 0-1 0 0,0 0 1 0 0,1 0 0 0 0,-1 0-1 0 0,0-1 1 0 0,0 1 0 0 0,1-1-1 0 0,2-1 1 0 0,13-3 12 0 0,-2-2 1 0 0,1 0-1 0 0,-1-1 1 0 0,0 0-1 0 0,0-2 0 0 0,15-11 1 0 0,-2-1 12 0 0,-2-1-1 0 0,31-31 1 0 0,-54 47 11 0 0,1 0-1 0 0,-1 0 1 0 0,-1-1 0 0 0,1 0-1 0 0,-1 0 1 0 0,-1 0 0 0 0,1 0-1 0 0,2-10 1 0 0,4-11 540 0 0,-9 27 313 0 0,-2 10-833 0 0,-30 206 838 0 0,29-191-789 0 0,-15 124 814 0 0,-1-33-176 0 0,17-109-834 0 0,-1 1 1 0 0,1-1 0 0 0,-1 0 0 0 0,0 1-1 0 0,0-1 1 0 0,-1 0 0 0 0,1 0 0 0 0,-7 8-1 0 0,4-4-392 0 0,4-9 432 0 0,1 0 0 0 0,0 1-1 0 0,0-1 1 0 0,0 0 0 0 0,0 0-1 0 0,0 1 1 0 0,0-1 0 0 0,-1 0-1 0 0,1 0 1 0 0,0 1 0 0 0,0-1-1 0 0,0 0 1 0 0,-1 0 0 0 0,1 0-1 0 0,0 1 1 0 0,0-1 0 0 0,-1 0-1 0 0,1 0 1 0 0,0 0 0 0 0,0 0-1 0 0,-1 0 1 0 0,1 1 0 0 0,0-1-1 0 0,-1 0 1 0 0,1 0 0 0 0,0 0-1 0 0,0 0 1 0 0,-1 0 0 0 0,1 0-1 0 0,0 0 1 0 0,-1 0 0 0 0,1 0 0 0 0,0 0-1 0 0,-1 0 1 0 0,1 0 0 0 0,0 0-1 0 0,0-1 1 0 0,-1 1 0 0 0,1 0-1 0 0,0 0 1 0 0,0 0 0 0 0,-1 0-1 0 0,1 0 1 0 0,0-1 0 0 0,0 1-1 0 0,-1 0 1 0 0,1 0 0 0 0,0 0-1 0 0,0-1 1 0 0,-1 1 0 0 0,1 0-1 0 0,-4-9-141 0 0,0 0 0 0 0,0 0 0 0 0,1 0 0 0 0,1 0 0 0 0,-1-1 0 0 0,2 1 0 0 0,-1-1 0 0 0,1 1-1 0 0,0-1 1 0 0,1 0 0 0 0,0 1 0 0 0,2-13 0 0 0,4-19-339 0 0,15-60-1 0 0,-14 74 353 0 0,57-211-983 0 0,-54 208 995 0 0,2 0 0 0 0,1 1 0 0 0,2 1 0 0 0,0 0 0 0 0,31-40 0 0 0,-44 64 148 0 0,18-19-51 0 0,-19 22 62 0 0,0 0-1 0 0,0 0 0 0 0,0 0 0 0 0,0 0 1 0 0,0 0-1 0 0,0 1 0 0 0,0-1 1 0 0,0 0-1 0 0,0 1 0 0 0,0-1 0 0 0,1 1 1 0 0,-1-1-1 0 0,0 1 0 0 0,0-1 0 0 0,1 1 1 0 0,-1 0-1 0 0,0 0 0 0 0,1-1 1 0 0,1 1-1 0 0,-1 1 14 0 0,0 1 0 0 0,-1-1 0 0 0,1 0 0 0 0,0 1 0 0 0,-1-1-1 0 0,1 1 1 0 0,0-1 0 0 0,-1 1 0 0 0,0 0 0 0 0,1 0 0 0 0,-1-1 0 0 0,0 1 0 0 0,0 0 0 0 0,0 0 0 0 0,0 0 0 0 0,-1 0 0 0 0,1 0 0 0 0,0 1 0 0 0,-1-1 0 0 0,1 2-1 0 0,6 46 240 0 0,-7-35-156 0 0,0 0 1 0 0,-2 1-1 0 0,0-1 1 0 0,-1 0-1 0 0,0 0 1 0 0,-9 22-1 0 0,-41 83 589 0 0,27-77-34 0 0,25-42 911 0 0,6-9-1424 0 0,12-21-1 0 0,2 1 0 0 0,1 0 1 0 0,38-39-1 0 0,-38 48-79 0 0,-2 2 23 0 0,-1 0 1 0 0,19-25-1 0 0,-36 42-78 0 0,0-1 1 0 0,0 1-1 0 0,0 0 1 0 0,1-1-1 0 0,-1 1 1 0 0,0-1-1 0 0,1 1 1 0 0,-1 0-1 0 0,0-1 0 0 0,1 1 1 0 0,-1 0-1 0 0,1 0 1 0 0,-1-1-1 0 0,0 1 1 0 0,1 0-1 0 0,-1 0 1 0 0,1 0-1 0 0,-1-1 1 0 0,1 1-1 0 0,-1 0 0 0 0,1 0 1 0 0,-1 0-1 0 0,1 0 1 0 0,-1 0-1 0 0,1 0 1 0 0,-1 0-1 0 0,1 0 1 0 0,-1 0-1 0 0,0 0 1 0 0,1 0-1 0 0,-1 0 0 0 0,1 1 1 0 0,-1-1-1 0 0,1 0 1 0 0,-1 0-1 0 0,1 0 1 0 0,-1 1-1 0 0,0-1 1 0 0,1 0-1 0 0,-1 0 1 0 0,1 1-1 0 0,-1-1 0 0 0,0 0 1 0 0,1 1-1 0 0,-1-1 1 0 0,1 1-1 0 0,10 16 73 0 0,-11-17-78 0 0,5 12 76 0 0,0 0 0 0 0,-1 1 0 0 0,-1-1 0 0 0,0 1 0 0 0,1 19 0 0 0,-2-19 17 0 0,3 17 126 0 0,-2 0 0 0 0,-1 0 0 0 0,-2 0 0 0 0,0 0 0 0 0,-2 0-1 0 0,-2 0 1 0 0,0 0 0 0 0,-10 30 0 0 0,2-11 165 0 0,10-38-265 0 0,0 1-1 0 0,-1-1 1 0 0,0 0 0 0 0,-1 0 0 0 0,-9 17 0 0 0,-14 27 666 0 0,26-53 1072 0 0,2-10-1672 0 0,1-31-59 0 0,3-1 1 0 0,1 1 0 0 0,2 0 0 0 0,16-49 0 0 0,-14 57-142 0 0,2 1 0 0 0,1 0 0 0 0,1 1 0 0 0,2 0 0 0 0,35-49 0 0 0,-37 60-65 0 0,1 1 0 0 0,0 0-1 0 0,1 1 1 0 0,24-18 0 0 0,-39 34 71 0 0,0-1 0 0 0,0 1 0 0 0,0 0 0 0 0,1-1 0 0 0,-1 1 1 0 0,0 0-1 0 0,0 0 0 0 0,0 0 0 0 0,0-1 0 0 0,0 1 0 0 0,0 0 0 0 0,0 0 0 0 0,0 1 0 0 0,1-1 1 0 0,-1 0-1 0 0,0 0 0 0 0,0 0 0 0 0,0 1 0 0 0,0-1 0 0 0,0 1 0 0 0,0-1 0 0 0,0 1 0 0 0,0-1 0 0 0,0 1 1 0 0,1 1-1 0 0,18 18-172 0 0,-18-15 162 0 0,0 0 0 0 0,-1 1 1 0 0,1-1-1 0 0,-1 1 0 0 0,0-1 0 0 0,-1 0 0 0 0,1 1 1 0 0,-1 0-1 0 0,-1 9 0 0 0,-11 49-96 0 0,7-50 93 0 0,0-1 1 0 0,-1 1 0 0 0,-14 21 0 0 0,-3 7-14 0 0,17-32 26 0 0,0 1 1 0 0,-1-1 0 0 0,-13 15-1 0 0,-2 3-15 0 0,21-27 108 0 0,6-9-92 0 0,44-56-155 0 0,2 2 0 0 0,79-74 0 0 0,-103 110 79 0 0,14-15-81 0 0,-25 28 62 0 0,-2-1 1 0 0,0 0-1 0 0,0-1 1 0 0,-2-1-1 0 0,0 0 0 0 0,0 0 1 0 0,11-26-1 0 0,-18 24-392 0 0,-10 8-27 0 0,4 10 497 0 0,1 0 0 0 0,-1 0 0 0 0,0-1 0 0 0,0 1 0 0 0,0 0 0 0 0,0 0 0 0 0,0 0 0 0 0,0 0 0 0 0,0 0 0 0 0,0 0 0 0 0,0 0 0 0 0,0 1-1 0 0,0-1 1 0 0,0 0 0 0 0,-2 1 0 0 0,-1 0-32 0 0,1 0-1 0 0,0 0 1 0 0,-1 1-1 0 0,1-1 1 0 0,0 1-1 0 0,0-1 1 0 0,0 1-1 0 0,0 0 0 0 0,0 0 1 0 0,0 0-1 0 0,1 1 1 0 0,-1-1-1 0 0,1 1 1 0 0,-1-1-1 0 0,1 1 1 0 0,0 0-1 0 0,0 0 1 0 0,0 0-1 0 0,1 0 1 0 0,-1 0-1 0 0,1 0 1 0 0,-1 1-1 0 0,1-1 0 0 0,0 0 1 0 0,1 1-1 0 0,-1-1 1 0 0,0 1-1 0 0,1-1 1 0 0,0 1-1 0 0,0 5 1 0 0,1 1-43 0 0,0 0 1 0 0,1-1-1 0 0,0 1 1 0 0,0 0-1 0 0,1-1 1 0 0,1 0-1 0 0,0 0 1 0 0,0 0-1 0 0,5 9 1 0 0,-2-9 57 0 0,-1 0-1 0 0,-1 0 1 0 0,1 0 0 0 0,-2 1 0 0 0,1 0-1 0 0,-1 0 1 0 0,-1 0 0 0 0,0 0 0 0 0,0 1-1 0 0,-1 0 1 0 0,-1-1 0 0 0,1 17 0 0 0,10 67 316 0 0,-11-94-266 0 0,0 1-1 0 0,0 0 0 0 0,-1-1 1 0 0,1 1-1 0 0,0-1 1 0 0,0 1-1 0 0,0-1 0 0 0,0 1 1 0 0,0-1-1 0 0,0 1 0 0 0,0-1 1 0 0,0 0-1 0 0,0 0 1 0 0,0 1-1 0 0,0-1 0 0 0,0 0 1 0 0,0 0-1 0 0,0 0 0 0 0,0 0 1 0 0,0 0-1 0 0,0-1 1 0 0,0 1-1 0 0,0 0 0 0 0,0 0 1 0 0,0 0-1 0 0,0-1 0 0 0,1 0 1 0 0,30-7 58 0 0,-4-5 48 0 0,0 0-1 0 0,-1-2 1 0 0,-1 0-1 0 0,41-33 1 0 0,20-11 480 0 0,-84 58-404 0 0,1 11-143 0 0,-4-9-42 0 0,1-1-1 0 0,-1 1 0 0 0,0-1 0 0 0,1 1 1 0 0,-1 0-1 0 0,0-1 0 0 0,1 1 0 0 0,-1 0 1 0 0,0-1-1 0 0,0 1 0 0 0,0 0 1 0 0,0 0-1 0 0,1-1 0 0 0,-1 1 0 0 0,0 0 1 0 0,0-1-1 0 0,0 1 0 0 0,0 0 0 0 0,-1 0 1 0 0,1-1-1 0 0,0 1 0 0 0,0 0 1 0 0,0-1-1 0 0,-1 2 0 0 0,-6 26 41 0 0,2-10 4 0 0,1-1 0 0 0,1 1-1 0 0,0 0 1 0 0,1 1-1 0 0,1-1 1 0 0,1 0 0 0 0,2 26-1 0 0,-2-41-21 0 0,1 1 0 0 0,0-1 0 0 0,0 0 0 0 0,0 1 0 0 0,0-1 0 0 0,0 0 0 0 0,0 0 0 0 0,1 0-1 0 0,0 0 1 0 0,0 0 0 0 0,0 0 0 0 0,0 0 0 0 0,0-1 0 0 0,0 1 0 0 0,0-1 0 0 0,1 1 0 0 0,5 3 0 0 0,-7-6-12 0 0,0 0-1 0 0,0 1 1 0 0,1-1 0 0 0,-1 0-1 0 0,0 0 1 0 0,1 0 0 0 0,-1 0-1 0 0,1 0 1 0 0,-1 0 0 0 0,0 0 0 0 0,1 0-1 0 0,-1 0 1 0 0,0-1 0 0 0,1 1-1 0 0,0-1 1 0 0,8-1 28 0 0,0-1 1 0 0,-1 0-1 0 0,0 0 0 0 0,1-1 0 0 0,-1 0 1 0 0,0 0-1 0 0,-1-1 0 0 0,1 0 1 0 0,9-9-1 0 0,-14 12-27 0 0,24-18 39 0 0,-1 0-1 0 0,-1-1 1 0 0,25-27 0 0 0,-40 36-84 0 0,0 0 0 0 0,-1-1 1 0 0,-1 0-1 0 0,0-1 0 0 0,-1 0 1 0 0,0-1-1 0 0,-1 0 0 0 0,7-23 1 0 0,-11 29-34 0 0,-1-1 0 0 0,0 1 0 0 0,-1 0 0 0 0,0-1 1 0 0,-1 1-1 0 0,-1-14 0 0 0,1 19 12 0 0,0 0 1 0 0,-1 0-1 0 0,1 1 0 0 0,-1-1 1 0 0,0 0-1 0 0,0 0 1 0 0,0 1-1 0 0,0-1 0 0 0,-1 1 1 0 0,0-1-1 0 0,0 1 0 0 0,0 0 1 0 0,0 0-1 0 0,0-1 0 0 0,0 1 1 0 0,-1 1-1 0 0,-4-5 0 0 0,4 5 0 0 0,0 1-1 0 0,0 0 1 0 0,0-1-1 0 0,-1 2 1 0 0,1-1-1 0 0,0 0 1 0 0,0 1-1 0 0,-1-1 1 0 0,1 1-1 0 0,0 0 1 0 0,-1 0-1 0 0,1 0 1 0 0,0 0-1 0 0,-1 1 1 0 0,1 0-1 0 0,0-1 1 0 0,-1 1-1 0 0,1 0 1 0 0,0 1-1 0 0,0-1 0 0 0,-5 3 1 0 0,-2 1-73 0 0,1 0 0 0 0,1 1 0 0 0,-1 0 0 0 0,1 0 0 0 0,-13 14 1 0 0,18-17 9 0 0,0 0 0 0 0,0 0 0 0 0,0 1 0 0 0,1-1 0 0 0,0 1 0 0 0,-1-1 0 0 0,1 1 0 0 0,1 0 0 0 0,-1 0 0 0 0,-2 8 0 0 0,4-10 93 0 0,1 0-1 0 0,-1-1 1 0 0,1 1 0 0 0,-1 0 0 0 0,1-1 0 0 0,-1 1-1 0 0,1 0 1 0 0,0-1 0 0 0,0 1 0 0 0,0-1 0 0 0,0 0 0 0 0,0 1-1 0 0,0-1 1 0 0,0 0 0 0 0,1 1 0 0 0,-1-1 0 0 0,0 0-1 0 0,1 0 1 0 0,-1 0 0 0 0,0 0 0 0 0,1 0 0 0 0,0-1 0 0 0,-1 1-1 0 0,1 0 1 0 0,-1-1 0 0 0,1 1 0 0 0,0-1 0 0 0,-1 1-1 0 0,1-1 1 0 0,3 0 0 0 0,6 2-26 0 0,0-1 0 0 0,-1 0 0 0 0,18-1 0 0 0,55-8-229 0 0,131-28 0 0 0,-194 32 253 0 0,87-19-127 0 0,-104 23 133 0 0,2 3 9 0 0,-5-3 10 0 0,1 0-1 0 0,-1 1 1 0 0,0-1 0 0 0,0 0 0 0 0,1 0 0 0 0,-1 0 0 0 0,0 0 0 0 0,1 0 0 0 0,-1 0 0 0 0,0 0 0 0 0,0 0 0 0 0,1 1 0 0 0,-1-1 0 0 0,0 0 0 0 0,0 0 0 0 0,1 0 0 0 0,-1 1 0 0 0,0-1 0 0 0,0 0 0 0 0,0 0 0 0 0,1 0 0 0 0,-1 1 0 0 0,0-1 0 0 0,0 0 0 0 0,0 1 0 0 0,0-1 0 0 0,0 0 0 0 0,0 0 0 0 0,1 1 0 0 0,-1-1 0 0 0,0 0 0 0 0,0 1 0 0 0,0-1 0 0 0,0 0 0 0 0,0 0 0 0 0,0 1 0 0 0,0-1 0 0 0,0 0 0 0 0,0 1 0 0 0,0-1 0 0 0,-1 1 0 0 0,-13 29 128 0 0,-25 40 0 0 0,21-39 68 0 0,-21 47 1 0 0,29-55-106 0 0,3-9-28 0 0,1 1 0 0 0,0 1 0 0 0,-3 17 0 0 0,8-30-43 0 0,0 1 0 0 0,1-1-1 0 0,-1 0 1 0 0,1 1 0 0 0,0-1-1 0 0,0 0 1 0 0,0 1 0 0 0,1-1-1 0 0,-1 0 1 0 0,1 1 0 0 0,-1-1-1 0 0,1 0 1 0 0,0 0 0 0 0,1 0-1 0 0,-1 0 1 0 0,0 0 0 0 0,1 0-1 0 0,0 0 1 0 0,-1 0 0 0 0,5 5-1 0 0,-4-7 0 0 0,0 0 0 0 0,0-1 0 0 0,0 1 0 0 0,0 0 0 0 0,0-1 0 0 0,0 1 0 0 0,1-1 1 0 0,-1 0-1 0 0,0 0 0 0 0,0 0 0 0 0,0 0 0 0 0,0 0 0 0 0,0 0 0 0 0,0 0 0 0 0,0-1 0 0 0,0 1 0 0 0,4-2 0 0 0,-3 1-13 0 0,12-2 56 0 0,-1-1 0 0 0,-1-1 0 0 0,1 0 0 0 0,-1-1 0 0 0,1 0 0 0 0,-2-1 1 0 0,1-1-1 0 0,18-14 0 0 0,8-10 117 0 0,38-41 1 0 0,-67 63-138 0 0,78-86 360 0 0,-79 77-279 0 0,-7 8 344 0 0,-13 24-466 0 0,1-1 0 0 0,0 1 0 0 0,1 1 0 0 0,-12 24 0 0 0,16-29-2 0 0,0 1 0 0 0,1 0 0 0 0,1 0 0 0 0,0 0 1 0 0,0 0-1 0 0,1 1 0 0 0,0-1 0 0 0,1 1 0 0 0,0 12 1 0 0,1-18 0 0 0,1 1 1 0 0,0-1 0 0 0,0 1 0 0 0,0-1 0 0 0,0 0-1 0 0,1 1 1 0 0,0-1 0 0 0,0 0 0 0 0,5 7 0 0 0,-6-10-1 0 0,1 0 0 0 0,-1 1 0 0 0,1-1 1 0 0,0 0-1 0 0,0 0 0 0 0,0 0 0 0 0,0 0 1 0 0,0 0-1 0 0,0-1 0 0 0,1 1 0 0 0,-1-1 1 0 0,1 1-1 0 0,-1-1 0 0 0,1 0 0 0 0,-1 0 0 0 0,1 0 1 0 0,0 0-1 0 0,-1 0 0 0 0,1-1 0 0 0,5 1 1 0 0,10-1 7 0 0,0-1 0 0 0,0-1 0 0 0,0-1 0 0 0,0 0 0 0 0,0-2 0 0 0,-1 0 0 0 0,32-13 0 0 0,4-6-11 0 0,55-35 1 0 0,-55 25-34 0 0,-2-3-1 0 0,58-52 1 0 0,-107 88 18 0 0,-7 9-72 0 0,-93 158-30 0 0,95-158 119 0 0,1 0 0 0 0,0 0-1 0 0,0 0 1 0 0,-2 14-1 0 0,4-19 48 0 0,1-1-10 0 0,-1-1-37 0 0,0-1 6 0 0,0 1 0 0 0,0 0 0 0 0,0-1-1 0 0,1 1 1 0 0,-1 0 0 0 0,0 0-1 0 0,0-1 1 0 0,1 1 0 0 0,-1-1 0 0 0,0 1-1 0 0,1 0 1 0 0,-1-1 0 0 0,1 1-1 0 0,-1-1 1 0 0,1 1 0 0 0,-1-1 0 0 0,1 1-1 0 0,-1-1 1 0 0,1 1 0 0 0,-1-1 0 0 0,1 1-1 0 0,-1-1 1 0 0,1 0 0 0 0,0 1-1 0 0,-1-1 1 0 0,1 0 0 0 0,0 0 0 0 0,-1 0-1 0 0,1 1 1 0 0,0-1 0 0 0,0 0 0 0 0,-1 0-1 0 0,1 0 1 0 0,0 0 0 0 0,-1 0-1 0 0,1 0 1 0 0,0 0 0 0 0,0 0 0 0 0,-1-1-1 0 0,1 1 1 0 0,0 0 0 0 0,-1 0-1 0 0,1-1 1 0 0,0 1 0 0 0,-1 0 0 0 0,1-1-1 0 0,-1 1 1 0 0,1 0 0 0 0,0-1 0 0 0,-1 1-1 0 0,1-1 1 0 0,0 0 0 0 0,31-19 82 0 0,0-2 0 0 0,-1-2 0 0 0,52-51 0 0 0,18-41-5 0 0,-76 85-55 0 0,-7 10 27 0 0,-2-2 0 0 0,22-36 0 0 0,-22 24 33 0 0,-15 33-41 0 0,-9 9-35 0 0,-24 25 141 0 0,2 2-1 0 0,1 2 1 0 0,-35 53 0 0 0,-27 43 2044 0 0,89-130-1891 0 0,2-1 70 0 0,0-1-332 0 0,0 0 0 0 0,0 0 0 0 0,0 0 0 0 0,1 0 0 0 0,-1 0 0 0 0,0 0-1 0 0,0 0 1 0 0,0 0 0 0 0,0 0 0 0 0,1 0 0 0 0,-1 0 0 0 0,0 0 0 0 0,0 0 0 0 0,0 0 0 0 0,0 0 0 0 0,0 1 0 0 0,1-1 0 0 0,-1 0-1 0 0,0 0 1 0 0,0 0 0 0 0,0 0 0 0 0,0 0 0 0 0,0 0 0 0 0,0 1 0 0 0,0-1 0 0 0,0 0 0 0 0,0 0 0 0 0,1 0 0 0 0,-1 0 0 0 0,0 1-1 0 0,0-1 1 0 0,0 0 0 0 0,0 0 0 0 0,0 0 0 0 0,0 0 0 0 0,0 1 0 0 0,0-1 0 0 0,0 0 0 0 0,0 0 0 0 0,0 0 0 0 0,0 1 0 0 0,48-28 196 0 0,-23 12-70 0 0,0 1 0 0 0,1 1 0 0 0,50-18 0 0 0,-74 31-187 0 0,0 0 0 0 0,0 0 0 0 0,0 0 1 0 0,0 0-1 0 0,0 0 0 0 0,-1 1 0 0 0,1-1 1 0 0,0 0-1 0 0,0 1 0 0 0,0-1 0 0 0,-1 1 1 0 0,1 0-1 0 0,0 0 0 0 0,0 0 0 0 0,-1 0 1 0 0,1 0-1 0 0,-1 0 0 0 0,1 0 0 0 0,-1 0 0 0 0,1 0 1 0 0,-1 1-1 0 0,0-1 0 0 0,0 1 0 0 0,0-1 1 0 0,1 1-1 0 0,-1-1 0 0 0,-1 1 0 0 0,1 0 1 0 0,0-1-1 0 0,0 1 0 0 0,-1 0 0 0 0,1 0 1 0 0,-1-1-1 0 0,1 3 0 0 0,2 7-166 0 0,0-1 0 0 0,-1 0 0 0 0,-1 1 0 0 0,1 14 0 0 0,-1-16-216 0 0,-2 0-1 0 0,1-1 1 0 0,-1 1-1 0 0,0 0 1 0 0,-1-1-1 0 0,0 1 1 0 0,-4 9-1 0 0,-16 28-8235 0 0,17-36 2706 0 0,0 0 452 0 0</inkml:trace>
</inkml:ink>
</file>

<file path=ppt/ink/ink1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22:20.491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0 410 792 0 0,'13'7'3880'0'0,"-8"-8"-3590"0"0,0 1 1 0 0,0-1 0 0 0,0-1-1 0 0,0 1 1 0 0,-1 0-1 0 0,1-1 1 0 0,0 0 0 0 0,-1 0-1 0 0,1-1 1 0 0,-1 1-1 0 0,6-6 1 0 0,50-42 1158 0 0,-33 26-774 0 0,-4 5-26 0 0,-1-2-1 0 0,38-46 1 0 0,-52 57-385 0 0,-1-1-1 0 0,0 1 1 0 0,-1-1 0 0 0,0-1 0 0 0,0 1 0 0 0,-2-1 0 0 0,1 0 0 0 0,-1 0-1 0 0,3-21 1 0 0,-6 30-200 0 0,0 0 0 0 0,-1 1 0 0 0,1-1-1 0 0,-1 0 1 0 0,0 0 0 0 0,0 0 0 0 0,0 0 0 0 0,0 0-1 0 0,-1 0 1 0 0,1 0 0 0 0,-1 0 0 0 0,0 1 0 0 0,0-1-1 0 0,0 0 1 0 0,0 0 0 0 0,0 1 0 0 0,0-1-1 0 0,-1 1 1 0 0,1-1 0 0 0,-1 1 0 0 0,0 0 0 0 0,0-1-1 0 0,1 1 1 0 0,-2 0 0 0 0,1 0 0 0 0,-4-3 0 0 0,5 5-41 0 0,-1-1 0 0 0,0 1 0 0 0,1-1 0 0 0,-1 1 0 0 0,1 0 0 0 0,-1-1 0 0 0,0 1 0 0 0,0 0 1 0 0,1 0-1 0 0,-1 0 0 0 0,0 0 0 0 0,1 1 0 0 0,-1-1 0 0 0,0 0 0 0 0,1 1 0 0 0,-1-1 1 0 0,1 1-1 0 0,-1-1 0 0 0,1 1 0 0 0,-1 0 0 0 0,-1 1 0 0 0,-30 21 157 0 0,14-4-93 0 0,1 2-1 0 0,1 0 1 0 0,1 1 0 0 0,1 1 0 0 0,0 1 0 0 0,2 0 0 0 0,1 0 0 0 0,1 1 0 0 0,1 1 0 0 0,-13 52 0 0 0,20-65-16 0 0,0 0 0 0 0,1 0 0 0 0,0 1 0 0 0,2-1 0 0 0,-1 0 0 0 0,1 1 1 0 0,3 13-1 0 0,-3-23-42 0 0,1 0 1 0 0,0 0-1 0 0,0 0 1 0 0,1 0-1 0 0,-1 0 1 0 0,1-1-1 0 0,-1 1 1 0 0,1-1-1 0 0,0 1 1 0 0,1-1-1 0 0,-1 1 1 0 0,4 2-1 0 0,-4-4-7 0 0,0 0 0 0 0,0 0-1 0 0,1-1 1 0 0,-1 1-1 0 0,1-1 1 0 0,0 0 0 0 0,-1 1-1 0 0,1-1 1 0 0,0 0 0 0 0,0-1-1 0 0,0 1 1 0 0,-1 0-1 0 0,1-1 1 0 0,0 1 0 0 0,0-1-1 0 0,0 0 1 0 0,0 0 0 0 0,5-1-1 0 0,9-2 33 0 0,-1 0-1 0 0,0-1 1 0 0,0 0-1 0 0,0-2 1 0 0,0 0-1 0 0,-1-1 0 0 0,0 0 1 0 0,17-11-1 0 0,109-85 185 0 0,-89 63-153 0 0,76-67 69 0 0,-25 21 60 0 0,-90 76-152 0 0,-8 5-11 0 0,0 1 1 0 0,1 0-1 0 0,-1 0 0 0 0,1 0 1 0 0,0 1-1 0 0,8-3 1 0 0,-12 5 30 0 0,1 3-39 0 0,0-1 1 0 0,-1 1-1 0 0,1 0 1 0 0,-1 0-1 0 0,0 1 1 0 0,1-1 0 0 0,-1 0-1 0 0,0 1 1 0 0,0-1-1 0 0,-1 1 1 0 0,1 0-1 0 0,2 5 1 0 0,14 41 541 0 0,-7-16-158 0 0,18 40 450 0 0,-15-37-13 0 0,34 66 0 0 0,22 34 358 0 0,-69-134-1476 0 0,10-25-15296 0 0,-3 4 14825 0 0,-3 7-2679 0 0,9-14-389 0 0</inkml:trace>
</inkml:ink>
</file>

<file path=ppt/ink/ink1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22:20.901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385 208 6905 0 0,'114'-205'1555'0'0,"-115"203"628"0"0,-7 7-824 0 0,-22 23-338 0 0,-33 34-355 0 0,-4 5 567 0 0,-109 81 0 0 0,143-121-974 0 0,-86 65-2736 0 0,117-90 1648 0 0</inkml:trace>
</inkml:ink>
</file>

<file path=ppt/ink/ink1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22:21.604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52 366 168 0 0,'0'0'5286'0'0,"1"4"-4329"0"0,-1 4-629 0 0,0-1 0 0 0,0 1 0 0 0,0 0 0 0 0,-1-1 0 0 0,0 1 0 0 0,-1-1-1 0 0,0 1 1 0 0,0-1 0 0 0,0 0 0 0 0,-1 0 0 0 0,-4 8 0 0 0,-12 44 1138 0 0,13-30-631 0 0,3-1-1 0 0,0 1 0 0 0,1 0 0 0 0,2 0 0 0 0,6 44 1 0 0,-6-71-782 0 0,0-1 0 0 0,0 1 1 0 0,1-1-1 0 0,-1 1 0 0 0,0-1 1 0 0,1 0-1 0 0,-1 1 1 0 0,1-1-1 0 0,0 0 0 0 0,-1 1 1 0 0,1-1-1 0 0,0 0 0 0 0,0 0 1 0 0,0 0-1 0 0,0 1 0 0 0,0-1 1 0 0,0 0-1 0 0,0 0 1 0 0,0-1-1 0 0,1 1 0 0 0,-1 0 1 0 0,0 0-1 0 0,0-1 0 0 0,1 1 1 0 0,-1 0-1 0 0,0-1 1 0 0,1 1-1 0 0,-1-1 0 0 0,1 0 1 0 0,-1 1-1 0 0,1-1 0 0 0,-1 0 1 0 0,1 0-1 0 0,-1 0 1 0 0,3 0-1 0 0,4-1 70 0 0,-1 0-1 0 0,0 0 1 0 0,0-1 0 0 0,1 0 0 0 0,6-3-1 0 0,-13 5-125 0 0,18-8 159 0 0,-1-1 0 0 0,0 0 0 0 0,0-1 0 0 0,30-23 0 0 0,59-59 293 0 0,-49 41-280 0 0,223-184 1246 0 0,-280 235-1404 0 0,-1-1 0 0 0,0 1 0 0 0,1 0 0 0 0,-1 0 0 0 0,1-1-1 0 0,-1 1 1 0 0,1 0 0 0 0,-1 0 0 0 0,0-1 0 0 0,1 1 0 0 0,-1 0 0 0 0,1 0 0 0 0,-1 0 0 0 0,1 0 0 0 0,-1 0 0 0 0,1 0 0 0 0,-1 0 0 0 0,1 0 0 0 0,-1 0 0 0 0,1 0 0 0 0,-1 0 0 0 0,1 0 0 0 0,-1 0 0 0 0,1 0 0 0 0,-1 0 0 0 0,1 1 0 0 0,-1-1 0 0 0,1 0 0 0 0,-1 0 0 0 0,1 1-1 0 0,-1-1 1 0 0,1 0 0 0 0,-1 0 0 0 0,0 1 0 0 0,1 0 0 0 0,9 12 171 0 0,-9-12-200 0 0,1 4 77 0 0,-1 0 1 0 0,1 0-1 0 0,-1 0 0 0 0,0 0 0 0 0,-1 1 0 0 0,1-1 0 0 0,-1 0 0 0 0,0 9 0 0 0,0-7 3 0 0,-1 3 29 0 0,-1 1-1 0 0,1-1 1 0 0,-2 0 0 0 0,1 1 0 0 0,-2-1-1 0 0,1 0 1 0 0,-6 10 0 0 0,-10 31 272 0 0,14-36-250 0 0,-1-1 1 0 0,0 0-1 0 0,-1-1 1 0 0,-1 1-1 0 0,0-2 1 0 0,-1 1 0 0 0,0-1-1 0 0,-16 17 1 0 0,17-22-2 0 0,0-1 0 0 0,-1 1 0 0 0,0-2 0 0 0,-14 9 0 0 0,21-13-35 0 0,1-1 1 0 0,1 0-70 0 0,0 1 1 0 0,0-1-1 0 0,-1 0 0 0 0,1 0 0 0 0,0 1 1 0 0,0-1-1 0 0,0 0 0 0 0,-1 0 0 0 0,1 0 1 0 0,0 0-1 0 0,0 0 0 0 0,-1 1 0 0 0,1-1 1 0 0,0 0-1 0 0,-1 0 0 0 0,1 0 0 0 0,0 0 1 0 0,0 0-1 0 0,-1 0 0 0 0,1 0 0 0 0,0 0 1 0 0,-1 0-1 0 0,1 0 0 0 0,0 0 0 0 0,0 0 1 0 0,-1 0-1 0 0,1 0 0 0 0,0 0 0 0 0,-1 0 1 0 0,1 0-1 0 0,0 0 0 0 0,0 0 0 0 0,-1-1 1 0 0,1 1-1 0 0,0 0 0 0 0,0 0 0 0 0,-1 0 1 0 0,1 0-1 0 0,0-1 0 0 0,0 1 0 0 0,-1 0 1 0 0,1 0-1 0 0,0-1 0 0 0,0 1 0 0 0,0 0 1 0 0,0 0-1 0 0,-1-1 0 0 0,1-9 5 0 0,-1 0 1 0 0,1 0-1 0 0,1 0 0 0 0,0 0 1 0 0,0 1-1 0 0,1-1 0 0 0,0 0 1 0 0,1 1-1 0 0,0-1 0 0 0,5-9 1 0 0,-5 15-15 0 0,0 0 0 0 0,0 1 0 0 0,0-1 0 0 0,0 1 0 0 0,0 0-1 0 0,1 0 1 0 0,0 0 0 0 0,-1 0 0 0 0,1 0 0 0 0,0 1 0 0 0,1 0 0 0 0,4-3 0 0 0,61-17-150 0 0,-56 19 72 0 0,1-1 0 0 0,24-11 0 0 0,-1-5-41 0 0,20-9-115 0 0,-1-2 0 0 0,83-62 0 0 0,-134 88 222 0 0,266-232-516 0 0,-264 227 556 0 0,0 0 0 0 0,0 0 1 0 0,-2 0-1 0 0,1-1 0 0 0,-1 0 0 0 0,6-17 1 0 0,-11 25-13 0 0,-51 75 16 0 0,17-27-3 0 0,-6 13 79 0 0,2 1 0 0 0,3 3 0 0 0,-45 111 0 0 0,69-149-57 0 0,7-19-31 0 0,1 1 0 0 0,-1 0 0 0 0,1 0 0 0 0,0 0 0 0 0,1 0 0 0 0,-1 0 1 0 0,1 0-1 0 0,0 0 0 0 0,1 0 0 0 0,0 11 0 0 0,0-14 29 0 0,5 0 36 0 0,-5-3-82 0 0,0 1 0 0 0,1-1 0 0 0,-1 0 0 0 0,0 0 0 0 0,1 1 0 0 0,-1-1-1 0 0,0 0 1 0 0,1 0 0 0 0,-1 0 0 0 0,1 1 0 0 0,-1-1 0 0 0,0 0 0 0 0,1 0-1 0 0,-1 0 1 0 0,0 0 0 0 0,1 0 0 0 0,-1 0 0 0 0,1 0 0 0 0,-1 0 0 0 0,1 0-1 0 0,-1 0 1 0 0,0 0 0 0 0,1 0 0 0 0,-1 0 0 0 0,1 0 0 0 0,-1 0 0 0 0,0 0 0 0 0,1 0-1 0 0,-1 0 1 0 0,1-1 0 0 0,-1 1 0 0 0,0 0 0 0 0,1 0 0 0 0,-1-1 0 0 0,0 1-1 0 0,1 0 1 0 0,-1-1 0 0 0,30-15 26 0 0,-2-2 0 0 0,0 0-1 0 0,41-37 1 0 0,-7 5-29 0 0,-50 41-7 0 0,30-23 5 0 0,1 1 1 0 0,2 2-1 0 0,67-32 1 0 0,-108 60-6 0 0,-1-1 0 0 0,1 1 0 0 0,-1 0 0 0 0,1 0 0 0 0,0 0 0 0 0,-1 1 0 0 0,6-1 0 0 0,-8 1 4 0 0,1 0 1 0 0,0 0-1 0 0,-1 1 1 0 0,1-1-1 0 0,-1 1 1 0 0,0-1-1 0 0,1 1 1 0 0,-1-1 0 0 0,1 1-1 0 0,-1 0 1 0 0,0 0-1 0 0,1-1 1 0 0,-1 1-1 0 0,0 0 1 0 0,0 0-1 0 0,0 1 1 0 0,0-1-1 0 0,1 1 1 0 0,-1 0 6 0 0,0-1 0 0 0,-1 0 0 0 0,1 0 0 0 0,-1 0 0 0 0,0 1-1 0 0,1-1 1 0 0,-1 0 0 0 0,0 1 0 0 0,0-1 0 0 0,0 0 0 0 0,0 0 0 0 0,0 1 0 0 0,0-1 0 0 0,0 0 0 0 0,-1 3-1 0 0,1 1 9 0 0,-1 7 28 0 0,-1 1 1 0 0,0 0-1 0 0,0 0 1 0 0,-2-1 0 0 0,1 1-1 0 0,-2-1 1 0 0,1 0-1 0 0,-2-1 1 0 0,1 1-1 0 0,-2-1 1 0 0,1 0-1 0 0,-2 0 1 0 0,1-1-1 0 0,-17 17 1 0 0,-9 7 81 0 0,-2-2 1 0 0,-61 44-1 0 0,91-72-302 0 0,0-1 1 0 0,0 0-1 0 0,-1-1 0 0 0,1 1 0 0 0,-1-1 0 0 0,0 0 0 0 0,-8 2 1 0 0,6-2-811 0 0,1-1-1 0 0,-1 0 1 0 0,0-1 0 0 0,-10 1 0 0 0,16-2 423 0 0,0 1 0 0 0,0-1 0 0 0,0 0-1 0 0,0 1 1 0 0,0-1 0 0 0,0 0 0 0 0,0 0-1 0 0,1 0 1 0 0,-1 0 0 0 0,0-1 0 0 0,1 1-1 0 0,-1 0 1 0 0,1-1 0 0 0,0 1 0 0 0,-3-3-1 0 0,2 1-1534 0 0,-5-5-3281 0 0</inkml:trace>
</inkml:ink>
</file>

<file path=ppt/ink/ink1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22:21.963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4 218 336 0 0,'0'0'3679'0'0,"-1"-1"-3426"0"0,1 0 1 0 0,-1 0-1 0 0,1 0 0 0 0,0 1 1 0 0,0-1-1 0 0,-1 0 0 0 0,1 0 1 0 0,0 0-1 0 0,0 0 0 0 0,0 0 1 0 0,0 0-1 0 0,0 0 0 0 0,0 0 0 0 0,0 0 1 0 0,0 0-1 0 0,1-1 0 0 0,18-9 622 0 0,0 0 0 0 0,0 1 0 0 0,1 1 0 0 0,24-7 0 0 0,-17 6-560 0 0,48-24 1 0 0,-67 29-588 0 0,12-6-41 0 0,30-24 0 0 0,-44 30-1185 0 0,0 0-1 0 0,0-1 1 0 0,-1 0-1 0 0,9-12 0 0 0,-8 9-1277 0 0</inkml:trace>
</inkml:ink>
</file>

<file path=ppt/ink/ink1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22:22.366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66 5 524 0 0,'-9'3'1748'0'0,"-1"-2"-1"0"0,0 1 1 0 0,0-1 0 0 0,-16 0 3690 0 0,34-2-6183 0 0,46-3-173 0 0,-21-1-5004 0 0,-12 2 2902 0 0</inkml:trace>
</inkml:ink>
</file>

<file path=ppt/ink/ink1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22:22.757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0 85 1000 0 0,'0'0'11978'0'0,"3"-5"-10637"0"0,9-16-53 0 0,-9 16 1161 0 0,26-34 11277 0 0,-28 37-12905 0 0,0 1-676 0 0,4-5-271 0 0,-4 4-644 0 0,18 2-19517 0 0,-6-3 13782 0 0</inkml:trace>
</inkml:ink>
</file>

<file path=ppt/ink/ink1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52:53.74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1 276 0 0,'0'0'6199'0'0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32:26.86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30 344 0 0,'0'0'12052'0'0,"5"26"-11780"0"0,15 77-5 0 0,-15-77-26 0 0,-4-15-10 0 0,1 34 5 0 0,-1-34 254 0 0,1 3-232 0 0,9 65 693 0 0,-3-3-18 0 0,-7-62-802 0 0,1 7-52 0 0,-2 2 3307 0 0,18-46-3447 0 0,75-106-83 0 0,-85 117 121 0 0,28-36-93 0 0,115-140-374 0 0,-123 158 419 0 0,-21 24 57 0 0,-1 0-43 0 0,2 0-170 0 0,23-19 197 0 0,-23 19-10 0 0,-3 29-424 0 0,14 68 440 0 0,-14-68 3 0 0,-5-14-1 0 0,-1 0 19 0 0,0 1-1 0 0,0-1 1 0 0,-3 13 0 0 0,0-4-3 0 0,2-3-4 0 0,1-3-6 0 0,0 37 4 0 0,1-37 9 0 0,-2 1 26 0 0,-8 42-21 0 0,8-42 562 0 0,28-33-693 0 0,80-60 115 0 0,-74 53-27 0 0,-7-2-2 0 0,-18 22 1 0 0,-2-1 2 0 0,18-28-7 0 0,-17 28 9 0 0,-2 0 8 0 0,12-24 10 0 0,-12 25-2 0 0,0-2-238 0 0,12-27 242 0 0,-12 27 8 0 0,-6 44-128 0 0,-10 104 177 0 0,9-104 23 0 0,4-22-25 0 0,2 39 1 0 0,-2-39 22 0 0,0-3-32 0 0,6 32 10 0 0,-5-32 132 0 0,2 0-132 0 0,14 28-1 0 0,-13-28 392 0 0,18-27-471 0 0,68-49 10 0 0,-62 43 1 0 0,-7-2 5 0 0,-17 18 1 0 0,0-1 11 0 0,16-25 21 0 0,-16 25-4 0 0,-1-2-58 0 0,12-28 35 0 0,-12 28-13 0 0,0 1-14 0 0,8-28 17 0 0,-9 28 29 0 0,2 0-104 0 0,14-25 100 0 0,-14 25 22 0 0,-11 44-291 0 0,-17 107 271 0 0,17-107 49 0 0,4-24-20 0 0,-6 34-12 0 0,5-33 9 0 0,4 1 4 0 0,2 39-11 0 0,-2-39 417 0 0,5-13-427 0 0,-1 0 0 0 0,1 1 0 0 0,0 0 1 0 0,0 0-1 0 0,11 3 0 0 0,-4 0-5 0 0,-1-2-10 0 0,9-13-26 0 0,64-33-6 0 0,-56 27-4 0 0,0-7-16 0 0,-21 18 2 0 0,1-2 4 0 0,27-20 14 0 0,-27 20-3 0 0,-2 1-26 0 0,20-24-25 0 0,-20 24 19 0 0,0-1 14 0 0,18-22 10 0 0,-19 22 28 0 0,0 0-82 0 0,19-26 56 0 0,-19 26 5 0 0,0 0-70 0 0,17-22 46 0 0,-17 22 0 0 0,0 2-219 0 0,21-20 244 0 0,-21 20 16 0 0,1 30-271 0 0,17 70 334 0 0,-18-70 56 0 0,-4-14-42 0 0,6 34-1 0 0,-6-33 135 0 0,-1 0-151 0 0,5 33-9 0 0,-5-33 1237 0 0,12-32-1650 0 0,40-63 307 0 0,-39 62-8 0 0,-8 14 1 0 0,22-24 10 0 0,-21 23 13 0 0,-1 3-2 0 0,21-19-7 0 0,-20 19 12 0 0,0 1-140 0 0,25-17 146 0 0,-24 16 5 0 0,2 22-304 0 0,32 48 377 0 0,-32-48 55 0 0,-5 74 189 0 0,0-17 75 0 0,1-28-282 0 0,-5-34 561 0 0,0 1-504 0 0,4 45 713 0 0,7-84-855 0 0,35-81-10 0 0,-28 71-28 0 0,-11 25 36 0 0,-4 6 3 0 0,0 0 1 0 0,1 0-1 0 0,0 0 0 0 0,0 0 0 0 0,9-7 1 0 0,36-35-151 0 0,-41 38 150 0 0,30-22-116 0 0,-12 13 48 0 0,-21 14 13 0 0,3 0-210 0 0,25-18 223 0 0,-26 17 4 0 0,4 20-415 0 0,36 45 470 0 0,-36-45-1 0 0,-7-4 14 0 0,17 29 6 0 0,-16-29 64 0 0,-1-3-49 0 0,19 18-2 0 0,-18-18 379 0 0,13-17-370 0 0,59-27-26 0 0,-49 20-34 0 0,32-33-36 0 0,-21 13 27 0 0,67-56-141 0 0,-79 71 148 0 0,-20 17 6 0 0,-1-2-44 0 0,21-17 36 0 0,-21 18 7 0 0,0 24-148 0 0,22 54 240 0 0,-22-54 0 0 0,-7-3 17 0 0,0 48-5 0 0,0-48 73 0 0,-5 2-51 0 0,-14 51 36 0 0,7-32 18 0 0,4-27-127 0 0,2-2 9 0 0,2 0 75 0 0,-3 3 5 0 0,-21 31-22 0 0,21-31-8 0 0,1-3-6 0 0,-17 22 12 0 0,17-22 6 0 0,-1 0-14 0 0,-21 19-16 0 0,21-20 128 0 0,-2-1-154 0 0,-27 14 3 0 0,26-15 37 0 0,-7-14-1161 0 0,-53-32 613 0 0,52 32-120 0 0,15-4-1060 0 0,-8-42 559 0 0,8 42-327 0 0,5 1-1026 0 0,7-37-1556 0 0,-7 37 307 0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48:14.19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18 227 516 0 0,'0'0'4426'0'0,"-3"0"-4190"0"0,-9 2-16 0 0,9-1 3021 0 0,12 0-3163 0 0,26 2-3 0 0,-26-2-2 0 0,-4-1 1 0 0,40-1 85 0 0,0-2-1 0 0,0-2 1 0 0,60-15 0 0 0,-75 15-98 0 0,2 1 0 0 0,57 1 0 0 0,-26 1-20 0 0,79-2 47 0 0,-76-1 31 0 0,92 5 0 0 0,-119 2-82 0 0,45-4 0 0 0,83-13 71 0 0,-130 13 89 0 0,55-12 0 0 0,-75 11-162 0 0,4 0 39 0 0,-10 1-22 0 0,0 0 0 0 0,0 0 0 0 0,19 1 0 0 0,4-4 78 0 0,-9-1-66 0 0,-13 6-10 0 0,0-2 1 0 0,0 1-1 0 0,15-6 1 0 0,16-1 70 0 0,85-15 205 0 0,-79 13-95 0 0,68-6-1 0 0,91-2 421 0 0,-77 3-452 0 0,-13 0-49 0 0,-38 3-31 0 0,-77 12-86 0 0,0-1-21 0 0,-59 17-3714 0 0,-8 0-1850 0 0,47-11 3133 0 0</inkml:trace>
</inkml:ink>
</file>

<file path=ppt/ink/ink1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00:20.44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13 1 72 0 0,'0'0'1173'0'0,"-10"27"-600"0"0,10-26-566 0 0,-1 0 0 0 0,1 1-1 0 0,-1-1 1 0 0,1 1 0 0 0,0-1-1 0 0,-1 1 1 0 0,1 0 0 0 0,0-1 0 0 0,0 1-1 0 0,0-1 1 0 0,1 1 0 0 0,-1-1-1 0 0,0 1 1 0 0,0-1 0 0 0,1 1-1 0 0,0 1 1 0 0,0 1-4 0 0,6 5 1 0 0,-4-1 12 0 0,-2-7-5 0 0,1 20-35 0 0,-1-19 24 0 0,-1 0 1 0 0,0 0 0 0 0,1 0 0 0 0,-1 0 0 0 0,0 0 0 0 0,0 0-1 0 0,0 1 1 0 0,0-1 0 0 0,-1 0 0 0 0,1 0 0 0 0,0 0 0 0 0,-1 0-1 0 0,0 0 1 0 0,-1 4 0 0 0,1-5 9 0 0,3 19-11 0 0,1 7-1238 0 0</inkml:trace>
</inkml:ink>
</file>

<file path=ppt/ink/ink1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01:24.57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443 59 484 0 0,'0'0'17220'0'0,"-23"-7"-17079"0"0,-69-19-9 0 0,69 20 86 0 0,13 5-121 0 0,-52-3 319 0 0,-7-3 490 0 0,57 5-853 0 0,-27-3 1098 0 0,34 14-1078 0 0,-15 30 6 0 0,15-29 78 0 0,4 0-77 0 0,-4 30 3 0 0,4-30 44 0 0,0 2 9 0 0,-2 34-6 0 0,2-35 4 0 0,-1-1-4 0 0,-5 28-11 0 0,5-28-2 0 0,-1 1 0 0 0,-1 2-79 0 0,-7 38 177 0 0,6-17-93 0 0,4-26-15 0 0,-1 1-2 0 0,-6 28 1 0 0,6-28 100 0 0,1 3-105 0 0,-3 34-8 0 0,3-34 75 0 0,0-3-93 0 0,-7 27 9 0 0,7-27 249 0 0,-1 0-258 0 0,-2 28-4 0 0,3-28 980 0 0,8-3-1027 0 0,23 19-5 0 0,-22-19 44 0 0,5-7-40 0 0,41-3-10 0 0,-40 3 4 0 0,-1 1 10 0 0,38-3-5 0 0,-39 2-2 0 0,1 0-4 0 0,65-7 36 0 0,-4-2 25 0 0,-34 6-64 0 0,-30 3 72 0 0</inkml:trace>
</inkml:ink>
</file>

<file path=ppt/ink/ink1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01:05.15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617 1 248 0 0,'0'0'10200'0'0,"-24"0"-9975"0"0,-99 0 319 0 0,115-1-491 0 0,0 2 0 0 0,0 0 0 0 0,-1 0 0 0 0,-10 3 0 0 0,3-1-3 0 0,3-1 233 0 0,1-1-146 0 0,-35 4-5 0 0,35-4 223 0 0,1 0-200 0 0,-31 2 12 0 0,31-2 3557 0 0,0-1-3579 0 0,-36-1 5 0 0,35 0 1062 0 0,3-2-1174 0 0,-26-12-6 0 0,26 12 383 0 0,3 13-438 0 0,-20 31 17 0 0,20-30-14 0 0,4-2 2 0 0,-4 25 2 0 0,5-25 8 0 0,-2 1 14 0 0,0 2-5 0 0,-7 35 2 0 0,5-14 3 0 0,4-25 24 0 0,0 3-12 0 0,-4 34 9 0 0,4-33 7 0 0,0-2-19 0 0,1 2-8 0 0,-7 38 101 0 0,-1-10-67 0 0,6-30-22 0 0,0 0 12 0 0,-4 30 9 0 0,5-30 82 0 0,0-1-50 0 0,-4 28-2 0 0,4-27 206 0 0,-1-1-245 0 0,2 3-11 0 0,-8 32 324 0 0,0-10-317 0 0,6-25 488 0 0,19-11-495 0 0,85-12 3 0 0,-46 5-1 0 0,-43 7 2 0 0,1 1-2 0 0,39-5-8 0 0,-40 5-1 0 0,-1 0 4 0 0,36-3 10 0 0,-35 3 32 0 0,-2 0-70 0 0,2 1-78 0 0,8 0 140 0 0,9-7-2837 0 0,-21 4 2449 0 0,-6 2-13 0 0,0-1 1 0 0,0 1-1 0 0,0 0 0 0 0,0 0 0 0 0,0 1 0 0 0,0-1 0 0 0,0 1 0 0 0,7-1 0 0 0,-5-5-2305 0 0,18-17-1703 0 0,-17 17 334 0 0</inkml:trace>
</inkml:ink>
</file>

<file path=ppt/ink/ink1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01:07.59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46 123 404 0 0,'0'0'8734'0'0,"2"-14"-8461"0"0,2-1-118 0 0,3-11-84 0 0,-6-1 2748 0 0,4 20-2733 0 0,12-19-16 0 0,-13 19 1859 0 0,-5 35-1637 0 0,-2 82 0 0 0,3-83-41 0 0,0-15-32 0 0,0 37-16 0 0,0-36 171 0 0,-2-5-250 0 0,-6 32 145 0 0,5-8 310 0 0,-1 1-361 0 0,3-25 354 0 0,-1 1-385 0 0,-4 27-2 0 0,5-27 1803 0 0,-54 7-19306 0 0</inkml:trace>
</inkml:ink>
</file>

<file path=ppt/ink/ink1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01:09.36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99 70 540 0 0,'0'0'11300'0'0,"-13"5"-11204"0"0,-36 12 2 0 0,37-12 1403 0 0,32-20-1500 0 0,61-42 2 0 0,-60 43 13 0 0,-12 12-2 0 0,1-1-11 0 0,25-2-16 0 0,-30 18 21 0 0,17 43-5 0 0,-17-42 38 0 0,-14 0-27 0 0,-27 40 0 0 0,27-40 53 0 0,3-7-20 0 0,-20 21-1 0 0,20-21 44 0 0,0-2-46 0 0,-18 19 26 0 0,18-18 120 0 0,-1-1-127 0 0,-18 15-7 0 0,19-15 206 0 0,0 1-228 0 0,-19 15-3 0 0,19-15 377 0 0,1-1-388 0 0,-14 19 3 0 0,14-18 986 0 0,18 3-919 0 0,38 26 35 0 0,-39-26 270 0 0,2-9-284 0 0,2 0-64 0 0,49-4 458 0 0,-7-2-411 0 0,-43 4 296 0 0,-3 2-290 0 0,38-3-18 0 0,-38 2 442 0 0,-1 0-466 0 0,1-2-223 0 0,8 0 238 0 0,13 0-7385 0 0,18 1 5196 0 0,-39 1-1328 0 0</inkml:trace>
</inkml:ink>
</file>

<file path=ppt/ink/ink1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01:10.00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32 43 544 0 0,'0'0'5638'0'0,"9"-7"-5254"0"0,30-22-19 0 0,-29 22 5631 0 0,-16 139-4711 0 0,1-119-1181 0 0,-16 38 1 0 0,16-38 76 0 0,1-6-253 0 0,-12 19-96 0 0,12-19-106 0 0,0-1-1875 0 0,-16 19 1134 0 0,15-18-1009 0 0</inkml:trace>
</inkml:ink>
</file>

<file path=ppt/ink/ink1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01:11.10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72 119 412 0 0,'0'0'10928'0'0,"-12"-6"-10756"0"0,-47-21 1505 0 0,75 15-1642 0 0,47-40 9 0 0,-48 40 124 0 0,-4 10-120 0 0,31-4-9 0 0,-31 5 115 0 0,2 2-143 0 0,39 3-4 0 0,-39-3 107 0 0,-13 13-97 0 0,0 41-3 0 0,0-41-1 0 0,-9-2-4 0 0,-26 37-11 0 0,26-37 9 0 0,3-7 6 0 0,-18 18-2 0 0,17-18 62 0 0,2 1-52 0 0,-18 15 0 0 0,17-16 952 0 0,128 3-912 0 0,-119-8-61 0 0,0 1 0 0 0,0-1 0 0 0,0 0 0 0 0,0 1 0 0 0,0 0 0 0 0,0 0 0 0 0,0 0-1 0 0,0 0 1 0 0,0 0 0 0 0,2 2 0 0 0,4 1-2 0 0,-1-1-8 0 0,-1 2 8 0 0,17 18 0 0 0,-18-17-5 0 0,-4 2 6 0 0,7 25 13 0 0,-7-25 59 0 0,-9 6-62 0 0,-26 44 10 0 0,28-52-15 0 0,1 1 1 0 0,-2-2-1 0 0,1 1 1 0 0,-7 5-1 0 0,12-11-4 0 0,-7 6 17 0 0,-3-1-1 0 0,-48 25 20 0 0,51-24-31 0 0,4-4-5 0 0,0 0 1 0 0,1 0-1 0 0,-1 0 1 0 0,0 0 0 0 0,0-1-1 0 0,0 1 1 0 0,-1-1-1 0 0,1 0 1 0 0,-7 2-1 0 0,-25 8 3 0 0,26-8 2 0 0,0-1-131 0 0,-29 5 16 0 0,29-5-42 0 0</inkml:trace>
</inkml:ink>
</file>

<file path=ppt/ink/ink1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01:11.50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94 0 4 0 0,'0'0'4816'0'0,"0"16"-4323"0"0,0 48 14 0 0,0-48 1329 0 0,-5-3-1483 0 0,-15 42-31 0 0,15-42 240 0 0,-1-6-313 0 0,-19 18-40 0 0,19-19 38 0 0,2 0-407 0 0,-14 16-113 0 0,13-17-153 0 0</inkml:trace>
</inkml:ink>
</file>

<file path=ppt/ink/ink1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01:11.89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66 0 392 0 0,'0'0'10348'0'0,"2"25"-9919"0"0,5 97 388 0 0,-10-112-397 0 0,-2 2-276 0 0,3-6 30 0 0,0 0 0 0 0,0 0-1 0 0,0 1 1 0 0,1-1 0 0 0,-2 13 0 0 0,-7 48 941 0 0,-2-14 60 0 0,9-43-1071 0 0,1-6 29 0 0,1 1 0 0 0,-1 0-1 0 0,1-1 1 0 0,1 1 0 0 0,-1-1-1 0 0,0 1 1 0 0,1 0 0 0 0,0 5 0 0 0,-1 29 37 0 0,1-29 994 0 0,-4-2-3306 0 0,-9 22 1388 0 0,10-23-175 0 0</inkml:trace>
</inkml:ink>
</file>

<file path=ppt/ink/ink1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01:12.33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356 1 788 0 0,'0'0'8208'0'0,"-20"13"-7808"0"0,-63 39-11 0 0,55-32-16 0 0,-15 22 326 0 0,3-4-58 0 0,-4 1-15 0 0,20-16-320 0 0,18-18-3 0 0,-1 2-24 0 0,-18 18-24 0 0,19-19 243 0 0,1-1-260 0 0,-1 1-112 0 0,-3 4-33 0 0,-1 0 2708 0 0,38-10-2612 0 0,84 0-25 0 0,-101 0-116 0 0,0 1 0 0 0,0-2 0 0 0,0 1 1 0 0,15-4-1 0 0,-12 2-4 0 0,-3 1 72 0 0,5-2-11 0 0,3 0-74 0 0,52-11 125 0 0,-9-1 18 0 0,-26 9-96 0 0,-27 5 23 0 0,1-1-38 0 0,30-5-22 0 0,-30 5 23 0 0,-1-1-2839 0 0,24-8 1854 0 0,-25 8-380 0 0,0-2-5412 0 0,35-18 2841 0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48:15.41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60 49 396 0 0,'0'0'1325'0'0,"0"-3"-941"0"0,8-33 3106 0 0,-4 31-3262 0 0,0 3 67 0 0,-3-1 682 0 0,3 9-899 0 0,1 3-22 0 0,1 1-1 0 0,-1-1 0 0 0,0 1 1 0 0,-1 0-1 0 0,4 13 0 0 0,1 9 114 0 0,0 1-21 0 0,25 333 909 0 0,-33-327-927 0 0,-1-1 0 0 0,-6 48 0 0 0,1-34-9 0 0,-13 172 468 0 0,-1-71-123 0 0,10-97-319 0 0,8-46-110 0 0,-1 0 0 0 0,1 0-1 0 0,0 17 1 0 0,0 9 47 0 0,-3 34 99 0 0,4-43-51 0 0,-7 45-1 0 0,-10 58 229 0 0,10-71-184 0 0,-2 181 679 0 0,9-230-812 0 0,-1 68 361 0 0,2-70-354 0 0,-1 0 0 0 0,0 0 0 0 0,0 1 0 0 0,-3 11 0 0 0,-1 30 216 0 0,-4 27 32 0 0,7-75-216 0 0,1 2-41 0 0,0 30 176 0 0,0-31-178 0 0,0 0 2 0 0,0 9 8 0 0,0-8 44 0 0,0-1-45 0 0,0 4-38 0 0,0 0-1 0 0,-1 0 0 0 0,1 0 0 0 0,-4 11 0 0 0,2-16-196 0 0,-4-6-5130 0 0,-18-12 1883 0 0,17 12 263 0 0</inkml:trace>
</inkml:ink>
</file>

<file path=ppt/ink/ink1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01:12.82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96 1 416 0 0,'0'0'11330'0'0,"-4"18"-10968"0"0,-11 56-34 0 0,11-56 244 0 0,0-10-297 0 0,0 2-179 0 0,-16 28 671 0 0,4-12-601 0 0,12-19 249 0 0,0 0-293 0 0,-1-2-503 0 0,-5 9 865 0 0,4 0-9845 0 0</inkml:trace>
</inkml:ink>
</file>

<file path=ppt/ink/ink1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01:13.23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67 476 0 0,'0'0'9482'0'0,"9"-7"-9185"0"0,29-21-31 0 0,-29 20 386 0 0,3 6-480 0 0,34-7-23 0 0,-35 7 85 0 0,-2 0-952 0 0,1 0 422 0 0,8-3 247 0 0,0 4-6716 0 0</inkml:trace>
</inkml:ink>
</file>

<file path=ppt/ink/ink1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01:13.70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321 0 188 0 0,'0'0'2367'0'0,"-16"2"-1935"0"0,-2 2-259 0 0,8-1 247 0 0,1-2 0 0 0,-1 1 0 0 0,1-1-1 0 0,-15-1 1 0 0,21 1-363 0 0,0-1 1 0 0,0 0-1 0 0,0 1 0 0 0,0-1 1 0 0,0 1-1 0 0,0 0 0 0 0,0 0 1 0 0,0 0-1 0 0,0 0 0 0 0,-3 2 1 0 0,-2 1 66 0 0,-1-1 629 0 0,2 1-409 0 0,-22 11-58 0 0,22-11 229 0 0,-1 1-247 0 0,-22 13-3 0 0,23-13 443 0 0,1 0-500 0 0,-16 17-23 0 0,17-16 671 0 0,0 1-696 0 0,-15 22 8 0 0,15-22 719 0 0,4 2-762 0 0,-5 28-15 0 0,5-28 1143 0 0,5 4-1191 0 0,13 38 4 0 0,-13-38 1014 0 0,11-14-1022 0 0,2-2-43 0 0,-4 1 12 0 0,-1 1 0 0 0,1 0 0 0 0,19 1 0 0 0,18 1-10 0 0,-37-1 23 0 0,-5 3-17 0 0,25 9 2 0 0,-25-9 5 0 0,-1 3-27 0 0,20 14-6 0 0,-21-15 24 0 0,-11 39-9 0 0,3-31-7 0 0,0-2 19 0 0,-9-2-13 0 0,-31 25 6 0 0,31-26 3 0 0,2-3-5 0 0,-27 14-2 0 0,27-15-9 0 0,1 0-9 0 0,-23 11 16 0 0,23-11 7 0 0,-2-1-18 0 0,-30 9 0 0 0,30-9-10 0 0,-19-1 444 0 0,16 0-2710 0 0,-3-1-5056 0 0</inkml:trace>
</inkml:ink>
</file>

<file path=ppt/ink/ink1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01:14.03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207 1 4 0 0,'0'0'6371'0'0,"-14"15"-5835"0"0,-39 46-54 0 0,40-46 374 0 0,5-9-472 0 0,-21 17-26 0 0,22-18 273 0 0,1-1-358 0 0,-18 13-21 0 0,18-13 497 0 0,-2 1-608 0 0,-23 16-54 0 0,23-16-85 0 0</inkml:trace>
</inkml:ink>
</file>

<file path=ppt/ink/ink1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01:14.62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436 1 36 0 0,'0'0'7602'0'0,"-20"12"-7157"0"0,-60 37-33 0 0,46-26 96 0 0,27-15-428 0 0,-15 15 460 0 0,-19 11 97 0 0,15-14-345 0 0,20-15-4 0 0,-1 1-6 0 0,-19 17-12 0 0,19-17-5 0 0,1 1 18 0 0,-2 0-179 0 0,-19 24 622 0 0,8-5-504 0 0,14-19-14 0 0,0 1-5 0 0,-13 27 4 0 0,14-26-13 0 0,-1-1-9 0 0,-13 26-13 0 0,14-26-32 0 0,0-1-14 0 0,-11 19-10 0 0,11-19 110 0 0,2 1-121 0 0,-2-1-63 0 0,2-4-10 0 0,1-1 1 0 0,-1 0-1 0 0,1 1 0 0 0,0 0 0 0 0,0-1 0 0 0,0 1 1 0 0,1 0-1 0 0,-1-1 0 0 0,0 1 0 0 0,1 0 1 0 0,0 3-1 0 0,3 51 57 0 0,-3-46 138 0 0,11-6-161 0 0,31 16-1 0 0,-31-15 55 0 0,2-8-65 0 0,3 2-36 0 0,-9 1-8 0 0,0-2 1 0 0,0 1 0 0 0,0-1-1 0 0,0 0 1 0 0,0 0-1 0 0,-1-1 1 0 0,10-3-1 0 0,0 2-1 0 0,-8 2-2 0 0,0-1 0 0 0,0 0-1 0 0,0 0 1 0 0,0-1 0 0 0,13-7 0 0 0,-11 7-1 0 0,29-16 28 0 0,-11 2-22 0 0,-22 13 6 0 0,1-1-5 0 0,19-17-8 0 0,-20 17 16 0 0,-3-4-13 0 0,11-25-8 0 0,-11 25 1 0 0,-10-5-40 0 0,-21-42 28 0 0,21 42-2 0 0,-1 11-32 0 0,-25-9 11 0 0,25 9-24 0 0,-5 4-413 0 0,-42 0 270 0 0,41-1-40 0 0,1 2-2448 0 0,-40 6 2041 0 0,40-6-101 0 0</inkml:trace>
</inkml:ink>
</file>

<file path=ppt/ink/ink1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01:15.57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124 1 292 0 0,'0'0'10862'0'0,"-18"3"-10682"0"0,-51 10-9 0 0,52-10 606 0 0,8-1-672 0 0,-2 2 1672 0 0,13-2-697 0 0,29 0-414 0 0,57-4-1138 0 0,-78 1 721 0 0,23 0 251 0 0,11-3-288 0 0,-31 1-172 0 0,-2 2 757 0 0,1 2-733 0 0,2 1-35 0 0,-9-1 19 0 0,1 0 0 0 0,-1 0 0 0 0,0-1 0 0 0,1 0 0 0 0,-1 0 0 0 0,10-1 0 0 0,-10 7-5 0 0,16 16-32 0 0,-16-16 24 0 0,-5 5-9 0 0,2 30 20 0 0,3-6 50 0 0,-3-23-82 0 0,2 37 130 0 0,-4-4-57 0 0,0-33-8 0 0,-1-1 2 0 0,-1 33 8 0 0,1-33 11 0 0,0 0-8 0 0,-3 32-6 0 0,3-32 12 0 0,1-1-16 0 0,-1 31 0 0 0,1-30 110 0 0,-2 0-90 0 0,-5 36-10 0 0,5-36-4 0 0,0-3-5 0 0,-9 38 204 0 0,1-9-208 0 0,8-28 340 0 0,-1 1-322 0 0,-14 46 427 0 0,1-11 397 0 0,4-10-800 0 0,9-26 487 0 0,-3-4-475 0 0,-16 16-2 0 0,17-16 501 0 0,-5-3-529 0 0,-1 1-63 0 0,6-2 22 0 0,1 1-1 0 0,-1-1 1 0 0,1 0 0 0 0,-1-1 0 0 0,0 1-1 0 0,-6-1 1 0 0,6 0-37 0 0,1 0-1 0 0,-1 0 0 0 0,0 0 1 0 0,1-1-1 0 0,-1 0 1 0 0,1 0-1 0 0,-8-3 0 0 0,7 3-333 0 0,1-1 0 0 0,-1 1 0 0 0,1 0-1 0 0,-1 0 1 0 0,1 1 0 0 0,-1-1 0 0 0,-8 1-1 0 0,4-4-572 0 0,-29-11-213 0 0,29 12-291 0 0</inkml:trace>
</inkml:ink>
</file>

<file path=ppt/ink/ink1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01:28.72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69 64 584 0 0,'0'0'12962'0'0,"18"-10"-12881"0"0,54-33 5 0 0,-54 32 508 0 0,-6 22-576 0 0,39 33 8 0 0,-38-33 75 0 0,-26 6-82 0 0,-41 55-1 0 0,30-42 18 0 0,15-25-31 0 0,2-1 0 0 0,1 0 20 0 0,0 3-10 0 0,-19 18 7 0 0,18-18 22 0 0,0-2 9 0 0,-22 14-4 0 0,22-15 187 0 0,1 1-192 0 0,-16 16-9 0 0,17-16 466 0 0,25-2-489 0 0,59 10-10 0 0,-59-9 12 0 0,-12 0-16 0 0,27 13-4 0 0,-26-13 31 0 0,-7 4-17 0 0,1 1 1 0 0,-2-6 18 0 0,1 0-1 0 0,-1 0 1 0 0,0 0-1 0 0,0 1 1 0 0,-1-1-1 0 0,1 0 1 0 0,-1 0-1 0 0,1 6 0 0 0,-12 1 39 0 0,-33 31-5 0 0,34-31 123 0 0,-1-8-157 0 0,-31 3-2 0 0,31-4 12 0 0,-2-1-242 0 0,-41-2 63 0 0,41 1-55 0 0</inkml:trace>
</inkml:ink>
</file>

<file path=ppt/ink/ink1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01:29.09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236 0 76 0 0,'0'0'6668'0'0,"-11"15"-6258"0"0,-37 42-24 0 0,37-43 333 0 0,3-7-387 0 0,-21 20-14 0 0,22-20-25 0 0,2-3-35 0 0,-15 15-20 0 0,14-14-31 0 0,-1-1-26 0 0,-35 25-71 0 0,9-10-326 0 0,25-14-111 0 0</inkml:trace>
</inkml:ink>
</file>

<file path=ppt/ink/ink1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01:29.78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70 191 72 0 0,'0'0'13249'0'0,"-1"-17"-12839"0"0,-4-51 24 0 0,4 51 4868 0 0,5 10-5079 0 0,13-22-9 0 0,-13 22 1546 0 0,0-1-1626 0 0,10-22 4 0 0,-10 23 1764 0 0,-10 147-1900 0 0,5-112 16 0 0,-2-16 0 0 0,-8 38-6 0 0,9-38 3 0 0,0-2 3 0 0,-4 31-5 0 0,4-31-2 0 0,1-1-4 0 0,-4 27 1 0 0,4-27 36 0 0,1 1-26 0 0,0 31-5 0 0,0-31 13 0 0,-3-1-4284 0 0,-1 0 3879 0 0,-3 9 200 0 0,5 1-4079 0 0,-7-17 2897 0 0,-26 8-1171 0 0,26-8-1666 0 0</inkml:trace>
</inkml:ink>
</file>

<file path=ppt/ink/ink1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01:30.21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271 106 236 0 0,'0'0'2628'0'0,"6"-11"-2067"0"0,17-34-38 0 0,-18 33 2002 0 0,0 6-2051 0 0,15-19-20 0 0,-15 19 4335 0 0,-24 24-4527 0 0,-78 83 249 0 0,90-92-427 0 0,-24 23 335 0 0,-9 3 40 0 0,15-16-257 0 0,19-14-12 0 0,-2 2-4 0 0,-21 20 2 0 0,22-20-11 0 0,1-1-11 0 0,-49 48 555 0 0,50-49 58 0 0,24 0-723 0 0,56 13-8 0 0,-56-13-36 0 0,-5-6-44 0 0,42-4-51 0 0,-42 4-82 0 0,-1-2-86 0 0,39-10-74 0 0,-39 9-118 0 0,0 3-163 0 0,62-10-934 0 0,-44 4 421 0 0,-23 5-1116 0 0,2 0-1495 0 0,43-7 285 0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48:17.80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88 305 336 0 0,'0'0'471'0'0,"-3"-1"-53"0"0,-12 1 667 0 0,12-1-788 0 0,-11-2 745 0 0,0-1 1 0 0,-22-8-1 0 0,33 11 856 0 0,81 9-1419 0 0,3-6 75 0 0,2-11-216 0 0,-20 2-178 0 0,-7 2-106 0 0,-46 3-45 0 0,1 1 1 0 0,0 0-1 0 0,17 2 1 0 0,-10-1 8 0 0,13-4-3 0 0,-22 2-12 0 0,9 3 2 0 0,22 2 1 0 0,-26-2-6 0 0,5 0-5 0 0,0 1 0 0 0,29 7 1 0 0,-41-8 8 0 0,-1 0 0 0 0,1-1 1 0 0,-1 0-1 0 0,12 0 1 0 0,-6-1 4 0 0,7 3-10 0 0,21-2-19 0 0,-36 0 23 0 0,7 3 6 0 0,2-1-1 0 0,-1 0 0 0 0,1 0-1 0 0,0-2 1 0 0,0 0 0 0 0,18-2 0 0 0,71-13 24 0 0,4-1 15 0 0,-97 15-51 0 0,-7 1 4 0 0,0-1 0 0 0,-1 1 0 0 0,1-1 0 0 0,0 1 0 0 0,0-1 0 0 0,0 1 0 0 0,0 0 0 0 0,0 0 0 0 0,0 0 0 0 0,0 0 0 0 0,0 0 0 0 0,0 1 0 0 0,0-1 0 0 0,2 1 0 0 0,10 1 2 0 0,43-3-35 0 0,-11-1 28 0 0,-9 2 55 0 0,0-1 1 0 0,62-10 0 0 0,-84 9-5 0 0,-1 0 0 0 0,0 2 0 0 0,20 1 0 0 0,1-1-2 0 0,102 3 205 0 0,-94-3-173 0 0,-32 0-36 0 0,-1-1 0 0 0,0 2 0 0 0,17 2 1 0 0,87 4 263 0 0,-50-4-107 0 0,-29-2-36 0 0,-1-1 0 0 0,53-7 0 0 0,-72 6-83 0 0,-1 1 0 0 0,30 3 0 0 0,-12 0 21 0 0,94-10 265 0 0,-77 3-228 0 0,187-14 368 0 0,-204 15-438 0 0,10 0 11 0 0,61-11 0 0 0,-83 11-39 0 0,1 0 0 0 0,33 2 1 0 0,12-2 17 0 0,39-4 140 0 0,-61 6-25 0 0,69-12 1 0 0,-96 11-102 0 0,1 0 1 0 0,-1 2 0 0 0,0 0-1 0 0,26 3 1 0 0,-25-1 4 0 0,-1-1 0 0 0,1 0-1 0 0,0-2 1 0 0,22-2 0 0 0,143-22 758 0 0,70-7-60 0 0,-195 25-555 0 0,61-15-1 0 0,0-1 134 0 0,-43 10-101 0 0,97-11 391 0 0,-78 15-299 0 0,-13 3-147 0 0,-64 0 306 0 0,-14 1-1482 0 0,-24 3-5201 0 0,-11 2 4869 0 0,-3 5-2622 0 0,5 2 477 0 0</inkml:trace>
</inkml:ink>
</file>

<file path=ppt/ink/ink1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01:30.62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179 0 436 0 0,'0'0'9770'0'0,"-9"10"-9429"0"0,-23 26 3 0 0,23-27 295 0 0,5 2-351 0 0,1 2-185 0 0,-17 36 682 0 0,6-21-525 0 0,10-20-35 0 0,0-2-16 0 0,-11 21-14 0 0,11-21 142 0 0,-1 2-179 0 0,-25 34 90 0 0,24-35-543 0 0,-5 6 379 0 0,3 1-9241 0 0</inkml:trace>
</inkml:ink>
</file>

<file path=ppt/ink/ink1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01:31.00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0 105 216 0 0,'0'0'8289'0'0,"8"-9"-7987"0"0,26-30-24 0 0,-25 29-11 0 0,-6 10-227 0 0,0 0-1 0 0,1-1 0 0 0,-1 1 1 0 0,0-1-1 0 0,0 0 0 0 0,1 0 1 0 0,-1 0-1 0 0,0 0 1 0 0,6-3-1 0 0,0 0 29 0 0,0 1 114 0 0,-1 0-11 0 0,25-8-15 0 0,-25 8 26 0 0,2 1-192 0 0,1-1-204 0 0,9-3 310 0 0,1 4-6483 0 0</inkml:trace>
</inkml:ink>
</file>

<file path=ppt/ink/ink1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01:31.39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142 1 124 0 0,'0'0'2017'0'0,"-11"7"-1410"0"0,-34 23-30 0 0,34-23 490 0 0,6-1-601 0 0,-16 16-35 0 0,16-17 718 0 0,1 1-793 0 0,-2-1-132 0 0,-5 7-214 0 0,2 9 2917 0 0,6-14-2795 0 0,1-4 14 0 0,1-1 0 0 0,0 0 0 0 0,0 1 0 0 0,0-1 0 0 0,0 1 0 0 0,0-1 1 0 0,0 1-1 0 0,1 0 0 0 0,-1-1 0 0 0,1 6 0 0 0,14-2-20 0 0,44 18-4 0 0,-43-18 123 0 0,-7-4-138 0 0,42 14 199 0 0,-11-3-256 0 0,-29-10 57 0 0,-2 1-57 0 0,23 13-16 0 0,-23-13 58 0 0,-1 0-42 0 0,21 14-8 0 0,-21-14 146 0 0,-3 3-152 0 0,14 20 12 0 0,-13-21 320 0 0,-19 4-314 0 0,-42 29-10 0 0,42-30 32 0 0,3-6-37 0 0,-35 7 2 0 0,35-7 19 0 0,2-2-48 0 0,-1 2-256 0 0,-8 2 370 0 0,0-4-8376 0 0</inkml:trace>
</inkml:ink>
</file>

<file path=ppt/ink/ink1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01:31.78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227 0 756 0 0,'0'0'9204'0'0,"-14"13"-8834"0"0,-3 2-249 0 0,2-2 69 0 0,1 1-1 0 0,-15 16 1 0 0,6-5 110 0 0,18-18-19 0 0,-2 1-36 0 0,0 2-164 0 0,-25 26 458 0 0,10-15-377 0 0,17-15 28 0 0,-1 0-203 0 0,-19 18-92 0 0,19-18-84 0 0</inkml:trace>
</inkml:ink>
</file>

<file path=ppt/ink/ink1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01:32.14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252 0 224 0 0,'0'0'9365'0'0,"-14"21"-8917"0"0,-4 8-281 0 0,5-8 13 0 0,-1 0-1 0 0,0-1 0 0 0,-23 23 0 0 0,-35 48 911 0 0,69-87-1004 0 0,-1 0 0 0 0,1 1-1 0 0,-1-1 1 0 0,1 1 0 0 0,-5 10 0 0 0,3-6 8 0 0,2-3 5 0 0,0-3-60 0 0,1 0 1 0 0,0 0 0 0 0,0 0-1 0 0,1 1 1 0 0,-1-1-1 0 0,0 0 1 0 0,-1 7-1 0 0,-4 16 271 0 0,-3 2-102 0 0,8-21 794 0 0,7 6-833 0 0,14 39-3 0 0,-14-39 18 0 0,8-12 5 0 0,52 4 146 0 0,-47-9-177 0 0,53-15-9 0 0,-63 18-116 0 0,0-1 0 0 0,-1 0-1 0 0,1 0 1 0 0,-1-1 0 0 0,0 0-1 0 0,9-5 1 0 0,-3 2 14 0 0,25-13 182 0 0,-30 14-186 0 0,-1 1 80 0 0,-2-2-8 0 0,15-16-12 0 0,-14 17 257 0 0,-19-9-442 0 0,-39-39 22 0 0,39 39-23 0 0,2 14-12 0 0,-33-1-19 0 0,34 0-37 0 0,-5 4-630 0 0,-1 1 579 0 0,-12 3 80 0 0,-1-5-3108 0 0,19 3 2408 0 0,-31 11-253 0 0,30-12-857 0 0</inkml:trace>
</inkml:ink>
</file>

<file path=ppt/ink/ink1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01:32.48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207 1 168 0 0,'0'0'8495'0'0,"-7"19"-7903"0"0,-22 58-40 0 0,29-75-520 0 0,-1-1 0 0 0,1 1 0 0 0,-1-1 1 0 0,1 1-1 0 0,-1 0 0 0 0,1-1 0 0 0,-1 1 0 0 0,0-1 0 0 0,0 0 1 0 0,0 1-1 0 0,0-1 0 0 0,0 0 0 0 0,0 1 0 0 0,0-1 0 0 0,-2 1 1 0 0,-22 18 439 0 0,19-15-45 0 0,-3 2-44 0 0,-25 21-36 0 0,26-20-48 0 0,1-4-35 0 0,-22 15-58 0 0,21-15-65 0 0,3 2-232 0 0,-15 16-152 0 0,15-16-153 0 0</inkml:trace>
</inkml:ink>
</file>

<file path=ppt/ink/ink1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01:32.96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108 0 740 0 0,'0'0'15999'0'0,"-7"16"-15690"0"0,-22 48-1 0 0,22-48 25 0 0,7-11-263 0 0,0 1-1 0 0,0-1 1 0 0,-1 0 0 0 0,0 0-1 0 0,0 0 1 0 0,0 0 0 0 0,-3 5-1 0 0,0 2 43 0 0,-23 99 1462 0 0,25-100-1296 0 0,-1-3-22 0 0,-7 24-21 0 0,8-24 539 0 0,0 1-620 0 0,-3 28-11 0 0,3-28 693 0 0</inkml:trace>
</inkml:ink>
</file>

<file path=ppt/ink/ink1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01:33.29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108 1 852 0 0,'0'0'7985'0'0,"2"18"-7330"0"0,4 54-27 0 0,-5-54 1056 0 0,-6-6-1192 0 0,-14 35-35 0 0,14-35 651 0 0,0-4-795 0 0,-16 25-28 0 0,16-24-25 0 0,1-3-34 0 0,-14 22-31 0 0,13-21-22 0 0,0-1-1259 0 0,-14 18 430 0 0,14-18-164 0 0</inkml:trace>
</inkml:ink>
</file>

<file path=ppt/ink/ink1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01:33.81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193 0 456 0 0,'0'0'11714'0'0,"20"10"-11516"0"0,61 29 7 0 0,-61-29 664 0 0,-33 6-637 0 0,-39 50 4 0 0,32-43 1 0 0,-23 11 253 0 0,2 1 8 0 0,4-3-56 0 0,12-10-222 0 0,18-17 25 0 0,0 2-15 0 0,-23 17 13 0 0,22-18 182 0 0,7-4-390 0 0,0 1 1 0 0,-1-1 0 0 0,1 0 0 0 0,-1 0 0 0 0,1 0 0 0 0,-1 0 0 0 0,0 0-1 0 0,0-1 1 0 0,-3 4 0 0 0,-1 0 34 0 0,1 0 3008 0 0,20 3-2871 0 0,46 22-19 0 0,-45-22-27 0 0,0-9-22 0 0,4 1-95 0 0,53-6 155 0 0,-1-3-95 0 0,6 1-339 0 0,-15 0-345 0 0,-25 2 160 0 0,-28 4-111 0 0,0-1-91 0 0,32-11-142 0 0,-32 11-164 0 0,-1-2-149 0 0,27-12-353 0 0,-27 13-1333 0 0</inkml:trace>
</inkml:ink>
</file>

<file path=ppt/ink/ink1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01:34.70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211 234 896 0 0,'0'0'10607'0'0,"5"-14"-10212"0"0,16-42-27 0 0,-16 42 277 0 0,5 10-353 0 0,43-21 236 0 0,-25 13-263 0 0,-21 8-3 0 0,3 0 6 0 0,50-18 321 0 0,-29 12-304 0 0,-23 8-21 0 0,4-2 3 0 0,55-19 458 0 0,-15 8 98 0 0,7 1-32 0 0,-24 6-653 0 0,-26 5 796 0 0,-1 12-848 0 0,23 27-7 0 0,-23-28 112 0 0,-12 7-45 0 0,-13 42 35 0 0,13-43 21 0 0,-3 2 20 0 0,-18 45-18 0 0,24-55-166 0 0,-1-1 0 0 0,0 0 0 0 0,0 0 0 0 0,-1 0 1 0 0,1-1-1 0 0,-1 1 0 0 0,-3 4 0 0 0,-15 22 285 0 0,16-20-247 0 0,3-5-15 0 0,-1 0 0 0 0,0-1 1 0 0,-1 1-1 0 0,1-1 0 0 0,-7 8 1 0 0,-26 36 354 0 0,4-1-26 0 0,25-40-331 0 0,3-5-24 0 0,1 1 0 0 0,0-1 0 0 0,1 1 1 0 0,-1 0-1 0 0,1 0 0 0 0,-1 0 0 0 0,-1 6 0 0 0,-9 16 138 0 0,9-19 6 0 0,-1 1-7 0 0,-14 24-3 0 0,14-24-2 0 0,5-6-143 0 0,-1 1 1 0 0,1-1-1 0 0,0 0 1 0 0,-1 1 0 0 0,0-1-1 0 0,1 0 1 0 0,-1 0-1 0 0,0 1 1 0 0,0-1-1 0 0,-1 0 1 0 0,-1 3-1 0 0,-1 1 27 0 0,1 2 258 0 0,0 0-162 0 0,-11 24-13 0 0,11-23 372 0 0,0-1-432 0 0,-1 1-36 0 0,-9 32 584 0 0,4 5-383 0 0,2-42-222 0 0,-20 12-3 0 0,21-12 110 0 0,-1 1-111 0 0,-21 14-8 0 0,21-14 221 0 0,-14-12-932 0 0,-91-29-193 0 0,81 26 286 0 0,23 7-119 0 0,-2 1-177 0 0,-3-1 514 0 0,-6 0-50 0 0,-13-2-2990 0 0,-16-1 12 0 0,36 4-2250 0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48:19.13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130 135 392 0 0,'0'-4'550'0'0,"-7"-46"2191"0"0,7 47-2061 0 0,0-1-383 0 0,0-1-110 0 0,1-1-1 0 0,-1 1 1 0 0,1 0 0 0 0,0 0 0 0 0,0 0 0 0 0,1 0-1 0 0,0 0 1 0 0,0 0 0 0 0,0 0 0 0 0,4-5 0 0 0,-5 7 570 0 0,3-1-543 0 0,-4 4-197 0 0,0 0 0 0 0,0 0-1 0 0,1-1 1 0 0,-1 1 0 0 0,0 0-1 0 0,0-1 1 0 0,0 1 0 0 0,0 0-1 0 0,0 0 1 0 0,1-1 0 0 0,-1 1-1 0 0,0 0 1 0 0,0 0 0 0 0,0-1-1 0 0,1 1 1 0 0,-1 0 0 0 0,0 0-1 0 0,0 0 1 0 0,1-1 0 0 0,-1 1-1 0 0,0 0 1 0 0,1 0 0 0 0,-1 0-1 0 0,0 0 1 0 0,0 0 0 0 0,1 0-1 0 0,-1 0 1 0 0,0 0 0 0 0,1 0-1 0 0,-1 0 1 0 0,0-1-1 0 0,1 2 1 0 0,-1-1 0 0 0,0 0-1 0 0,0 0 1 0 0,1 0 0 0 0,-1 0-1 0 0,0 0 1 0 0,1 0 0 0 0,-1 0-1 0 0,0 0 1 0 0,1 0 0 0 0,-1 0-1 0 0,0 1 1 0 0,0-1 0 0 0,1 0-1 0 0,2 2 12 0 0,0-1 3 0 0,0 1 0 0 0,0 0 1 0 0,0-1-1 0 0,0 1 1 0 0,0 0-1 0 0,-1 1 1 0 0,1-1-1 0 0,-1 0 0 0 0,1 1 1 0 0,-1-1-1 0 0,0 1 1 0 0,0 0-1 0 0,0-1 0 0 0,0 1 1 0 0,-1 0-1 0 0,1 0 1 0 0,1 6-1 0 0,2 9 140 0 0,0 1 0 0 0,-1 0 0 0 0,-1 0 0 0 0,-1 1 0 0 0,0 22 0 0 0,-4 239 892 0 0,5-116-364 0 0,-3-112-330 0 0,-3 0 0 0 0,-2 0-1 0 0,-23 101 1 0 0,23-131-225 0 0,-36 187 470 0 0,8-12-138 0 0,16-118-318 0 0,12-52-115 0 0,-5 9 30 0 0,-1 0-41 0 0,7-24-23 0 0,1-5 0 0 0,1 0 0 0 0,0 1 0 0 0,1-1 0 0 0,-1 17 0 0 0,3 26 99 0 0,-1-43-67 0 0,1 0 0 0 0,-1 1 0 0 0,0-1 1 0 0,0 0-1 0 0,-3 14 0 0 0,2-21-36 0 0,1 0 0 0 0,0-1 0 0 0,-1 1 0 0 0,1 0 0 0 0,0 0 0 0 0,0 0 0 0 0,0-1 0 0 0,0 1 0 0 0,0 0 0 0 0,0 0 0 0 0,0 0 0 0 0,0 0 0 0 0,0-1 0 0 0,0 1 0 0 0,0 0 0 0 0,1 0 0 0 0,-1 0 0 0 0,1 0 0 0 0,2 16 103 0 0,-1 57 371 0 0,-2-72-402 0 0,0 2-19 0 0,4 33 114 0 0,-4-34-122 0 0,0 0 4 0 0,0 8-23 0 0,0-8 101 0 0,0 1-106 0 0,0 11-6 0 0,0-11 31 0 0,-11 1-1716 0 0,3-8-1411 0 0,3-2 2464 0 0,-4-2-257 0 0,-4-2-3523 0 0,-4-1 1007 0 0</inkml:trace>
</inkml:ink>
</file>

<file path=ppt/ink/ink1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01:35.51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0 244 0 0,'0'0'13035'0'0,"22"9"-12986"0"0,67 28 6 0 0,-67-28-11 0 0,-16-5-7 0 0,15 14 6 0 0,-16-14 39 0 0,0 2-46 0 0,14 20-12 0 0,-15-20 104 0 0,-4 5-160 0 0,0 33-86 0 0,0-33-83 0 0,-6 0-7779 0 0,-24 41 4918 0 0</inkml:trace>
</inkml:ink>
</file>

<file path=ppt/ink/ink1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01:18.76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71 69 508 0 0,'0'0'11097'0'0,"5"-11"-10667"0"0,15-35 0 0 0,-14 35 4881 0 0,-8 39-5029 0 0,-2 5-184 0 0,0-3 138 0 0,1 46 0 0 0,1-64 37 0 0,-9 38-8 0 0,8-37-8 0 0,3 11 106 0 0,0-15-261 0 0,0-1-1 0 0,-1 1 0 0 0,0-1 1 0 0,-4 14-1 0 0,-1 9 180 0 0,4-23 215 0 0,0 3-245 0 0,-6 33-1 0 0,6-33 232 0 0,0-1-258 0 0,1 2-142 0 0,-8 34 714 0 0,8-37-733 0 0,1-6-2 0 0,0 0-1 0 0,-1 1 1 0 0,0-1-1 0 0,1 0 1 0 0,-1 0-1 0 0,0 0 1 0 0,-1 0-1 0 0,1 0 1 0 0,0 0 0 0 0,-4 5-1 0 0,-11 20-364 0 0,12-20-103 0 0</inkml:trace>
</inkml:ink>
</file>

<file path=ppt/ink/ink1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01:19.22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416 0 244 0 0,'0'0'5078'0'0,"-14"17"-4609"0"0,-40 47-17 0 0,36-43 10 0 0,0-2-169 0 0,-6-2 331 0 0,-19 16 175 0 0,3 3-34 0 0,33-29-644 0 0,4-3-48 0 0,0 0 1 0 0,0-1 0 0 0,-1 0 0 0 0,1 0 0 0 0,-1 0-1 0 0,0 0 1 0 0,-5 3 0 0 0,-39 27 600 0 0,7-4 281 0 0,9-6-667 0 0,25-17-18 0 0,1-3-24 0 0,-19 11-22 0 0,19-11 3150 0 0,25 4-3310 0 0,54 21-11 0 0,-54-21 41 0 0,-7-4-51 0 0,35 6-11 0 0,-35-6 4 0 0,-4-1 12 0 0,42 12-227 0 0,-14-4 6 0 0,-27-8-65 0 0,1 1-2886 0 0,28 5 2246 0 0,-28-5-253 0 0</inkml:trace>
</inkml:ink>
</file>

<file path=ppt/ink/ink1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01:19.72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50 572 0 0,'0'0'6503'0'0,"18"-7"-6247"0"0,52-18-26 0 0,-53 18 322 0 0,-7 6-436 0 0,27-6-60 0 0,-27 5-54 0 0,-19 26-286 0 0,-25 74 453 0 0,26-73 798 0 0,24-29-1937 0 0,48-11 318 0 0,-48 11-734 0 0</inkml:trace>
</inkml:ink>
</file>

<file path=ppt/ink/ink1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01:20.36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165 31 700 0 0,'0'0'5943'0'0,"17"-5"-5695"0"0,51-15-16 0 0,-51 14 945 0 0,-10 21-959 0 0,24 41 23 0 0,-24-42 238 0 0,-9-2-191 0 0,-1 1-182 0 0,1-8 13 0 0,0 1-1 0 0,1-1 1 0 0,0 1-1 0 0,0-1 1 0 0,1 1 0 0 0,-1 7-1 0 0,-5 1 215 0 0,-21 42 10 0 0,14-35 5 0 0,-24 18 363 0 0,30-32-592 0 0,-22 20 454 0 0,2-7-225 0 0,21-15 2 0 0,-1 2 6 0 0,-52 48 636 0 0,54-50-453 0 0,-2 0-278 0 0,-19 15 5 0 0,20-14 705 0 0,-1-1-763 0 0,-17 16 1 0 0,18-16 2326 0 0,28-2-2341 0 0,63 8-4 0 0,-48-10-11 0 0,49-10 121 0 0,-12 1-36 0 0,-29 3-150 0 0,-33 4-7 0 0,3-1-12 0 0,68-7 59 0 0,-46 5-72 0 0,-28 4 18 0 0,2-2-56 0 0,37-5-4 0 0,-37 6 220 0 0,-2-1-276 0 0,28-3-60 0 0,-28 3-72 0 0</inkml:trace>
</inkml:ink>
</file>

<file path=ppt/ink/ink1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01:41.39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1 577 688 0 0,'0'0'9930'0'0,"15"15"-9694"0"0,47 44 0 0 0,-47-45-10 0 0,-7-8-11 0 0,40 24 166 0 0,-5-3-25 0 0,-34-21-291 0 0,32 15 270 0 0,15 1 43 0 0,121 32 388 0 0,-49-25-217 0 0,-106-23-485 0 0,-1-1 14 0 0,1-1 1 0 0,0 0 0 0 0,-1-2-1 0 0,29 0 1 0 0,60 3 83 0 0,188 1 348 0 0,-168-7-257 0 0,109-7-4 0 0,-160-1-124 0 0,62-10-28 0 0,-68 12 2 0 0,232-32 262 0 0,-34-14-33 0 0,-135 14-161 0 0,-93 29-65 0 0,-3 0-3 0 0,18-11 74 0 0,3-2-79 0 0,2 1 3 0 0,-3 2-7 0 0,0 0 2 0 0,-4 0-4 0 0,-24 8-61 0 0,-24 9 14 0 0,-6 3-37 0 0,-1 0 1 0 0,0 0-1 0 0,1 0 0 0 0,-1 0 0 0 0,1 0 0 0 0,-1-1 0 0 0,1 1 1 0 0,-1-1-1 0 0,0 1 0 0 0,1-1 0 0 0,-1 1 0 0 0,0-1 0 0 0,1 0 1 0 0,-1 1-1 0 0,0-1 0 0 0,2-1 0 0 0,-2 1 1 0 0,0 0 0 0 0,0 0 0 0 0,0 0 0 0 0,1 1 1 0 0,-1-1-1 0 0,0 0 0 0 0,1 1 0 0 0,-1-1 0 0 0,0 1 0 0 0,1-1 0 0 0,-1 1 0 0 0,1 0 0 0 0,-1 0 0 0 0,1 0 0 0 0,-1-1 1 0 0,2 2-1 0 0,8-5 34 0 0,51-18 54 0 0,-15 4-25 0 0,-16 5-44 0 0,-24 10 14 0 0,5-1-8 0 0,33-13-12 0 0,-33 13 2 0 0,-3 1-7 0 0,29-12-7 0 0,-29 11-7 0 0,-1 2 13 0 0,22-10 6 0 0,-22 9 27 0 0,1-1-8 0 0,24-11-22 0 0,-24 12 72 0 0,-1-1-89 0 0,26-11 8 0 0,-25 11 459 0 0,-6 4-449 0 0,1 0-1 0 0,-1-1 0 0 0,1 1 1 0 0,-1-1-1 0 0,0 0 1 0 0,1 0-1 0 0,5-3 1 0 0,0 1 9 0 0,-1 1 876 0 0,2-1-897 0 0,30-10 12 0 0,-30 10 16 0 0,-1 0-20 0 0,26-8 4 0 0,-27 8-8 0 0,2 0 3 0 0,29-12 0 0 0,-29 12-5 0 0,-2 0-14 0 0,22-8 2 0 0,-23 8 27 0 0,2-1 7 0 0,27-11-12 0 0,-27 11 23 0 0,0 2-50 0 0,26-8-4 0 0,-26 8 257 0 0,-2-3-233 0 0,20-12-3 0 0,-21 13 185 0 0,0-2-172 0 0,19-19 14 0 0,-19 18 78 0 0,-2 2-48 0 0,14-18 1 0 0,-13 17 342 0 0,-2-3-370 0 0,11-25 0 0 0,-11 26 168 0 0,0 0-166 0 0,8-23 0 0 0,-9 23 1134 0 0,0-1-1134 0 0,6-26-6 0 0,-6 27 92 0 0,0 33-463 0 0,4 78 342 0 0,-5-64-11 0 0,-5 13 4 0 0,3-39 1 0 0,2-1 2 0 0,1 36 6 0 0,-1-36-14 0 0,-2-1 5 0 0,-3 31 16 0 0,4-31 42 0 0,0-2-30 0 0,4 28-7 0 0,-3-28 816 0 0,-11-35-808 0 0,-30-79-5 0 0,37 98-14 0 0,0-1-1 0 0,0 1 0 0 0,0 0 1 0 0,1-1-1 0 0,0 1 1 0 0,-1-10-1 0 0,2 5 2 0 0,-2 3 8 0 0,1 0 8 0 0,-7-26-3 0 0,6 26-9 0 0,0 0-9 0 0,-9-25 0 0 0,9 25 19 0 0,7-2-180 0 0,13-34 125 0 0,-13 33 7 0 0,7 11-41 0 0,2-1 54 0 0,-6 1-2 0 0,0 0 0 0 0,1 0 1 0 0,-1 0-1 0 0,0 1 0 0 0,14 2 1 0 0,44 1 4 0 0,-49-3-1 0 0,-4 1 0 0 0,62 2-12 0 0,-4-1 9 0 0,-18 0 12 0 0,-39-2-7 0 0,-2 1-132 0 0,0 2 115 0 0,-8-2-24 0 0,1 0 1 0 0,0 0-1 0 0,1-1 1 0 0,-1 0 0 0 0,0 1-1 0 0,0-1 1 0 0,8-1-1 0 0,-14 14 25 0 0,-7 38 6 0 0,7-38 4 0 0,-6-1-10 0 0,-22 33 20 0 0,29-41 5 0 0,-1-1-1 0 0,0 0 1 0 0,0 0-1 0 0,0 0 1 0 0,0-1-1 0 0,0 1 1 0 0,-1 0-1 0 0,1-1 1 0 0,-1 1-1 0 0,0-1 1 0 0,-3 2-1 0 0,-1 2 0 0 0,0-1-2 0 0,1 4 7 0 0,-28 31-1 0 0,-3 0-9 0 0,-11 3 3 0 0,25-22 4 0 0,17-15-4 0 0,0-1 2 0 0,-18 17 5 0 0,18-17 16 0 0,-1 1-6 0 0,-20 19-2 0 0,21-19-3 0 0,-1-2-8 0 0,-20 12 6 0 0,21-13 1181 0 0,17-28-1152 0 0,35-79-4 0 0,-26 62 9 0 0,-15 35-36 0 0,2 1 2 0 0,-3 0 7 0 0,-1-4-2 0 0,12-27-19 0 0,-11 27-20 0 0,-1 3-72 0 0,9-23 67 0 0,-9 23 8 0 0,0-1-230 0 0,8-21 228 0 0,-8 21-2 0 0,4 4-105 0 0,19-16 86 0 0,-20 15-5 0 0,3 2-96 0 0,25-9 99 0 0,-25 9-18 0 0,-31 15-3980 0 0,-66 35 4015 0 0,66-35 19 0 0,18-3-1 0 0,-12 27 2 0 0,12-27 23 0 0,4-6-8 0 0,0 0 0 0 0,0 0 0 0 0,-1 1-1 0 0,1-1 1 0 0,-1 0 0 0 0,0 0 0 0 0,0 0 0 0 0,0 0 0 0 0,0 0 0 0 0,-2 2 0 0 0,-1 4 1 0 0,1-1 7 0 0,-1-1-19 0 0,-12 21 2 0 0,12-21 984 0 0,-57-1-860 0 0,71-31-152 0 0,28-77-3 0 0,-28 76-4 0 0,-4 21-72 0 0,16-17 49 0 0,-16 17-27 0 0,61 5-2115 0 0,-61-6 2170 0 0,17-16 5 0 0,-17 17-8 0 0,9 12-216 0 0,47 23 224 0 0,-47-22 6 0 0,-12 0-54 0 0,0-1 74 0 0,-1-5 2 0 0,-1 1 0 0 0,0-1 0 0 0,0 1 0 0 0,0 0 0 0 0,0-1 0 0 0,-1 1-1 0 0,1 0 1 0 0,-1 0 0 0 0,1 5 0 0 0,-11 7 14 0 0,-31 48-13 0 0,30-47 26 0 0,6-11 4 0 0,-17 16-6 0 0,16-16 1936 0 0,23-23-1928 0 0,47-54-15 0 0,-26 33-20 0 0,-30 33 7 0 0,-2 0 9 0 0,1 1-16 0 0,21-18-25 0 0,-21 18-20 0 0,0-1-41 0 0,22-18 6 0 0,-22 18-4 0 0,-1 2-92 0 0,16-13 98 0 0,-17 13-40 0 0</inkml:trace>
</inkml:ink>
</file>

<file path=ppt/ink/ink1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02:31.55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116 0 932 0 0,'0'0'7047'0'0,"-5"25"-6375"0"0,-1 5-451 0 0,-17 76 843 0 0,18-84-829 0 0,-56 274 3901 0 0,51-217-3271 0 0,8-68-736 0 0,-1 34 497 0 0,3-33-502 0 0,2 38 690 0 0,2 5-549 0 0,-2-42-23 0 0,-1-4-30 0 0,2 23-28 0 0,-2-24 477 0 0,4 0-524 0 0,13 22 9 0 0,-14-23 652 0 0,12-21-713 0 0,47-43-16 0 0,-47 42-13 0 0,-12 5-8 0 0,11-33 2 0 0,-11 32-13 0 0,-4 1-12 0 0,-3-31 1 0 0,3 31-20 0 0,-4-3 10 0 0,-14-39-19 0 0,14 39-11 0 0,0 5-15 0 0,-15-27-18 0 0,17 30 35 0 0,0 1 1 0 0,0-1-1 0 0,-1 1 0 0 0,0-1 1 0 0,0 1-1 0 0,-5-5 0 0 0,1 1-4 0 0,2 1-25 0 0,0 1-71 0 0,-14-19 82 0 0,15 19-11 0 0,12-7-446 0 0,26-36 409 0 0,-33 46 70 0 0,0 1 1 0 0,0 0 0 0 0,1-1 0 0 0,-1 1-1 0 0,1 0 1 0 0,-1 0 0 0 0,1 0 0 0 0,0 0-1 0 0,0 0 1 0 0,0 0 0 0 0,0 1-1 0 0,0-1 1 0 0,0 1 0 0 0,0-1 0 0 0,4 0-1 0 0,1-2-11 0 0,-1 0-28 0 0,3-2-24 0 0,25-15 8 0 0,-25 16 6 0 0,-1 1-11 0 0,26-13 8 0 0,-26 12-4 0 0,0 2-4 0 0,24-9 28 0 0,-25 9-6 0 0,5 12-134 0 0,35 28 178 0 0,-35-28 4 0 0,-12-5-3 0 0,0 0 1 0 0,1 0-1 0 0,-1-1 0 0 0,1 1 1 0 0,0 0-1 0 0,0-1 1 0 0,1 5-1 0 0,1 1 4 0 0,-1-1 15 0 0,-2 4 0 0 0,-1 32 0 0 0,0-32 13 0 0,1 0-20 0 0,-3 38 11 0 0,2-38-5 0 0,4-2-17 0 0,10 26 11 0 0,-10-27 55 0 0,0-2-34 0 0,12 17-14 0 0,-12-18 106 0 0,18-15-111 0 0,64-29-31 0 0,-82 38 11 0 0,0-1 0 0 0,0-1 0 0 0,-1 1 0 0 0,1 0 0 0 0,0-1 0 0 0,-1 1 0 0 0,1-1 0 0 0,3-3 0 0 0,2-2-15 0 0,-4 4 10 0 0,0 0-1 0 0,0 0 1 0 0,0-1 0 0 0,-1 1-1 0 0,0-1 1 0 0,6-8 0 0 0,23-31-69 0 0,-25 34 69 0 0,16-27-35 0 0,-7 5 12 0 0,-12 24 11 0 0,-2-2 11 0 0,2 0 4 0 0,-3 5-5 0 0,1 0 1 0 0,0-1 0 0 0,-1 1 0 0 0,0-1 0 0 0,0 1-1 0 0,-1-1 1 0 0,1-6 0 0 0,4-29-28 0 0,-4 29 15 0 0,-6 0-186 0 0,-13-35 145 0 0,14 35 8 0 0,-5 7-237 0 0,-26-8 254 0 0,27 8-4 0 0,-8 14-244 0 0,-49 27 258 0 0,49-27 12 0 0,11 28-156 0 0,2-27 168 0 0,2-1-14 0 0,16-2-90 0 0,44 23 104 0 0,-44-23 30 0 0,4-16-29 0 0,65-30 8 0 0,-60 28-3 0 0,-17 8 0 0 0,0-1 0 0 0,-1-1-1 0 0,1 1 1 0 0,11-10-1 0 0,10-6-3 0 0,-21 15-7 0 0,0-1 8 0 0,36-23 55 0 0,-16 11-33 0 0,-21 12 20 0 0,5 16-350 0 0,33 31 318 0 0,-33-31-14 0 0,-7-9-5 0 0,-1-1 12 0 0,1 0 1 0 0,-1 1 0 0 0,1-1-1 0 0,0 0 1 0 0,-1-1-1 0 0,1 1 1 0 0,5 0 0 0 0,1 0 0 0 0,0 1 2 0 0,-1 1-5 0 0,27 7-7 0 0,-27-8 2 0 0,-4 7 46 0 0,12 24 3 0 0,-13-25 79 0 0,-4 15-26 0 0,-3 27 222 0 0,-2-3-235 0 0,4-35 280 0 0,-1-1-282 0 0,-4 34-1 0 0,4-33 415 0 0,38 10-1116 0 0,-29-18 213 0 0,11-16-2874 0 0,11-7 2597 0 0,13-9 25 0 0,8-7-5429 0 0,-44 31 2652 0 0</inkml:trace>
</inkml:ink>
</file>

<file path=ppt/ink/ink1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02:32.00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44 62 348 0 0,'0'0'10522'0'0,"6"-10"-9979"0"0,16-31-44 0 0,-16 30 5921 0 0,-12 40-5975 0 0,-2 5-292 0 0,0 2 242 0 0,-5 47-1 0 0,5-28 567 0 0,0 2-80 0 0,-3-2 289 0 0,1 13-171 0 0,8-59-880 0 0,-2 32 1147 0 0,4 5-1098 0 0,0-35 387 0 0</inkml:trace>
</inkml:ink>
</file>

<file path=ppt/ink/ink1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02:32.39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280 0 796 0 0,'0'0'8370'0'0,"-18"12"-7854"0"0,-50 37-20 0 0,51-36-17 0 0,9-9-20 0 0,-22 14-13 0 0,22-14-17 0 0,1 1-16 0 0,-21 15-20 0 0,21-15 383 0 0,5-2-704 0 0,-2 0 1 0 0,1-1-1 0 0,0 1 1 0 0,-1-1-1 0 0,1 1 1 0 0,-1-1-1 0 0,-5 2 1 0 0,-1 1 30 0 0,2 1 960 0 0,1-3-841 0 0,-25 14 1921 0 0,37-2-1917 0 0,15 44 0 0 0,-16-44 190 0 0,3-7-216 0 0,21 22-22 0 0,-21-22-8 0 0,0-4-12 0 0,21 11-19 0 0,-21-11 104 0 0,4-1-163 0 0,32 11-62 0 0,-32-10-100 0 0,-1-2-365 0 0,2 1 2 0 0,8 2 504 0 0,-11-3-4055 0 0,2-2-3708 0 0</inkml:trace>
</inkml:ink>
</file>

<file path=ppt/ink/ink1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02:36.32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1 415 156 0 0,'0'0'1646'0'0,"8"-11"-906"0"0,28-31-59 0 0,-27 31-46 0 0,-3 6-11 0 0,48-52 1599 0 0,-49 51-77 0 0,-2-2-1801 0 0,10-25-27 0 0,-9 25 721 0 0,-2-1-824 0 0,6-29-25 0 0,-6 29 3187 0 0,-22 23-3313 0 0,-63 41-6 0 0,63-41 18 0 0,20-12-64 0 0,0 1-1 0 0,0-1 1 0 0,0 1-1 0 0,0-1 0 0 0,-1 1 1 0 0,1-1-1 0 0,0 1 0 0 0,-1-1 1 0 0,0 1-1 0 0,0-1 1 0 0,-2 5-1 0 0,1-4 9 0 0,1 1-1 0 0,-1 0 1 0 0,1 0-1 0 0,0 0 1 0 0,0 0-1 0 0,0 1 1 0 0,0-1-1 0 0,1 0 1 0 0,0 7-1 0 0,-4 48 235 0 0,2-23-204 0 0,1-27 331 0 0,7 1-307 0 0,25 41 256 0 0,-20-51-224 0 0,35 1-7 0 0,-35-1 167 0 0,8-9-181 0 0,55-24-19 0 0,-72 32-60 0 0,1 0 0 0 0,-1 0 0 0 0,0 0 0 0 0,1 0 0 0 0,-1-1-1 0 0,0 1 1 0 0,0-1 0 0 0,1 1 0 0 0,1-3 0 0 0,42-40 123 0 0,57-54 69 0 0,-99 96-192 0 0,-1-1 0 0 0,1-1 0 0 0,-1 1 0 0 0,0 0 0 0 0,0-1 0 0 0,0 1 0 0 0,0-1 0 0 0,3-7 0 0 0,0 1 2 0 0,15-17 19 0 0,-18 24-21 0 0,0-1 0 0 0,-1 0 0 0 0,0 0 0 0 0,1 1 0 0 0,-2-1 0 0 0,1-1 0 0 0,2-4 0 0 0,-3 6 0 0 0,14-30 14 0 0,-12 25 5 0 0,2-2-11 0 0,11-26 6 0 0,-12 27 16 0 0,-1 1-7 0 0,1-1-16 0 0,-2 5 22 0 0,-1 0-1 0 0,1 0 1 0 0,-1 0-1 0 0,0 0 0 0 0,0-1 1 0 0,0 1-1 0 0,0-6 1 0 0,3-25 21 0 0,-2 26 327 0 0,-15 33-329 0 0,-39 70 3 0 0,39-70-20 0 0,12-15 8 0 0,-1 25-1 0 0,1-26-8 0 0,1 2 12 0 0,-3 30 6 0 0,3-30-2 0 0,-1 2 9 0 0,-1 58 106 0 0,1-25-121 0 0,0-34 103 0 0,1-7-141 0 0,0-1 0 0 0,0 0 0 0 0,1 1 0 0 0,-1-1 0 0 0,1 0 0 0 0,-1 0 0 0 0,1 1 1 0 0,2 3-1 0 0,-2-4 11 0 0,0 0 0 0 0,0 1 1 0 0,0-1-1 0 0,0 0 1 0 0,-1 0-1 0 0,1 1 1 0 0,-1-1-1 0 0,0 5 0 0 0,0-6-14 0 0,0 0 0 0 0,1 1 0 0 0,-1-1 0 0 0,1 0 0 0 0,-1 0-1 0 0,1 0 1 0 0,0 1 0 0 0,0-1 0 0 0,0 0 0 0 0,0 0-1 0 0,0 0 1 0 0,2 1 0 0 0,1 3 8 0 0,-1 1 119 0 0,7-6-81 0 0,34 3 14 0 0,-33-3 65 0 0,9-10-94 0 0,6-2-21 0 0,-5 3 1 0 0,-1 0 0 0 0,-1-2 0 0 0,32-20-1 0 0,25-28 31 0 0,-43 27-7 0 0,-8 2-18 0 0,13-11-64 0 0,10-23 12 0 0,-44 57 44 0 0,-1-2-11 0 0,3-10 46 0 0,-6 9-115 0 0,-9 15-383 0 0,-65 70 412 0 0,72-74 35 0 0,0 0 0 0 0,0-1 1 0 0,0 1-1 0 0,0 0 0 0 0,0 0 1 0 0,1 0-1 0 0,-1 0 0 0 0,1 0 1 0 0,0 0-1 0 0,-1 1 0 0 0,0 2 1 0 0,-8 25-14 0 0,8-22 4 0 0,-2 0-4 0 0,-10 26-16 0 0,11-26 0 0 0,-1 51-92 0 0,22-60 113 0 0,54-1 14 0 0,-70 2-2 0 0,0 0 0 0 0,0 0-1 0 0,0 0 1 0 0,0 0-1 0 0,0-1 1 0 0,0 1-1 0 0,0 0 1 0 0,0-1 0 0 0,0 0-1 0 0,0 1 1 0 0,0-1-1 0 0,-1 0 1 0 0,1 0 0 0 0,0 0-1 0 0,2-1 1 0 0,0-1-1 0 0,24-14 8 0 0,-2-1-1 0 0,27-24 0 0 0,-11 8-22 0 0,-18 16 22 0 0,-17 13 11 0 0,0 0 13 0 0,23-15-32 0 0,-22 15 42 0 0,-1 2-22 0 0,22-12-11 0 0,-22 12 126 0 0,4 13-88 0 0,33 31 14 0 0,-33-31 90 0 0,-10-1-63 0 0,5 26 28 0 0,-5-27 313 0 0,0 3-341 0 0,0 31-4 0 0,0-31 3769 0 0,17-18-3859 0 0,56-19 16 0 0,-56 20 141 0 0,-19 18-109 0 0,-5 39 15 0 0,4-39 253 0 0,2 0-233 0 0,-1 36-4 0 0,1-36 540 0 0,-3 0-514 0 0,-7 35-9 0 0,8-35 1371 0 0,18-33-1730 0 0,5-9 218 0 0,-7 8-9 0 0,2 1 1 0 0,1 1 0 0 0,21-21 0 0 0,20-17-348 0 0,-5-1 98 0 0,-48 54 223 0 0,1 0-145 0 0,21-18 170 0 0,-20 17 6 0 0,0 21-943 0 0,23 45 1008 0 0,-22-45 37 0 0,-11-3-11 0 0,-6 37 2 0 0,6-37 144 0 0,2 0-141 0 0,-4 37-10 0 0,4-37 244 0 0,0-1-237 0 0,-4 31 9 0 0,4-31 287 0 0,-1-2-318 0 0,-4 27-1 0 0,5-27 544 0 0,19-29-1018 0 0,3-5 407 0 0,2-1-88 0 0,32-30 0 0 0,-18 19-155 0 0,-13 12 154 0 0,-19 19 5 0 0,1 1 12 0 0,15-17 15 0 0,-15 17 14 0 0,-1-1-229 0 0,19-15 254 0 0,-18 16 3 0 0,-4 24-684 0 0,1 3 765 0 0,0-7 40 0 0,-1-1 0 0 0,-1 1-1 0 0,0 14 1 0 0,-1-25-53 0 0,0 0 0 0 0,0 0 1 0 0,-1 0-1 0 0,1-1 0 0 0,-1 1 0 0 0,0 0 0 0 0,0-1 0 0 0,-2 8 1 0 0,1-8 71 0 0,1 1 1 0 0,0-1 0 0 0,0 1-1 0 0,0 0 1 0 0,0-1 0 0 0,1 1-1 0 0,-1 0 1 0 0,1 7 0 0 0,9-8 20 0 0,25 10-2 0 0,-26-10 105 0 0,15-16-140 0 0,7-4-37 0 0,-9 6 1 0 0,0-2-1 0 0,-1 0 0 0 0,28-23 1 0 0,24-27 45 0 0,-37 30-50 0 0,-22 22-13 0 0,18-23-9 0 0,19-24-41 0 0,-45 53 32 0 0,-16 28-1071 0 0,-34 69 1075 0 0,34-69 14 0 0,23-19 4 0 0,38 12-14 0 0,-38-12-12 0 0,7-14-46 0 0,4-2 61 0 0,-3 2-3 0 0,-1-1 0 0 0,20-14-1 0 0,-14 9-5 0 0,-19 11-4 0 0,2 1-26 0 0,23-14 28 0 0,-23 14-11 0 0,2 12-224 0 0,30 26 277 0 0,-30-25 71 0 0,-7 21 5 0 0,-2-25-62 0 0,0 0 0 0 0,0 0-1 0 0,-1 0 1 0 0,0 0 0 0 0,0 0 0 0 0,0 0 0 0 0,0 0 0 0 0,-2 5 0 0 0,-3 36 84 0 0,4-34 362 0 0,0-1-379 0 0,-1 31-2 0 0,1-31 2020 0 0,20-32-2159 0 0,2-4 14 0 0,1-2-44 0 0,34-31 0 0 0,-15 17-102 0 0,-17 17 91 0 0,-18 18-4 0 0,0 1 0 0 0,18-16 2 0 0,-18 15-5 0 0,3 21-724 0 0,25 45 810 0 0,-26-45 94 0 0,-7-6-68 0 0,3 28 3 0 0,-3-28 971 0 0,18-17-938 0 0,57-27-5 0 0,-50 20-4 0 0,15-21 10 0 0,3 0-30 0 0,-36 29-32 0 0,23-25 21 0 0,7-12-2 0 0,-10 7-18 0 0,-7 4 6 0 0,-17 26 1 0 0,0 0-15 0 0,14-20-1 0 0,-13 21-7 0 0,-13 31-211 0 0,-24 77 266 0 0,25-76 11 0 0,4-17 0 0 0,-10 27-6 0 0,10-27 36 0 0,2 1-47 0 0,-5 32-6 0 0,4-31 146 0 0,2-1-148 0 0,0 29 5 0 0,0-30 73 0 0,11-5-663 0 0,30 9 239 0 0,-31-10-107 0 0,9-13-1490 0 0,57-31 1081 0 0,-41 21-546 0 0,-28 12 1082 0 0,-1 1-84 0 0,0 3-913 0 0,-1-2-433 0 0,17-16-1584 0 0,-17 17-2184 0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48:21.90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57 184 380 0 0,'0'0'735'0'0,"-13"12"652"0"0,7-11-1042 0 0,0 0 0 0 0,1 1 1 0 0,-1 0-1 0 0,1 0 0 0 0,-11 6 3372 0 0,17-8-3713 0 0,0 0-1 0 0,0 0 0 0 0,0 0 0 0 0,0 1 0 0 0,-1-1 1 0 0,1 0-1 0 0,0 0 0 0 0,0 1 0 0 0,0-1 0 0 0,-1 0 1 0 0,1 1-1 0 0,0-1 0 0 0,0 1 0 0 0,-1-1 0 0 0,1 1 1 0 0,0-1-1 0 0,-1 1 0 0 0,2 1 0 0 0,14 9 42 0 0,0-4-15 0 0,0 0 0 0 0,0-2 0 0 0,1 0 0 0 0,-1 0 0 0 0,1-2 0 0 0,28 3 0 0 0,107-6 124 0 0,-113-2-121 0 0,62 0 5 0 0,81-5 37 0 0,-44-11-59 0 0,88-7 4 0 0,57 20-7 0 0,-247 6-11 0 0,165 1-1 0 0,177-4 52 0 0,-232-11-40 0 0,13-3 15 0 0,-117 15 8 0 0,46 4 1 0 0,9 1 60 0 0,11-8 91 0 0,76 1 209 0 0,-94 13-143 0 0,-57-6 158 0 0,65 1-1 0 0,-8 0 130 0 0,-52-4-324 0 0,1-3 0 0 0,55-8 1 0 0,129-22 137 0 0,-180 32-296 0 0,-39 0-48 0 0,0 0-2 0 0,78 6 81 0 0,-79-6-78 0 0,3-1 12 0 0,0 1-16 0 0,-3 0-5 0 0,-1 0 0 0 0,0-1 0 0 0,1 1 1 0 0,-1-1-1 0 0,1 1 0 0 0,-1-1 0 0 0,0 1 0 0 0,0-1 1 0 0,1 0-1 0 0,2-2 0 0 0,-3 2 0 0 0,-1 0-1 0 0,1 1 1 0 0,-1-1-1 0 0,1 1 1 0 0,0 0-1 0 0,-1-1 1 0 0,1 1-1 0 0,-1 0 1 0 0,1 0-1 0 0,0 0 1 0 0,-1 0-1 0 0,1 0 1 0 0,0 0-1 0 0,2 1 1 0 0,2 0 2 0 0,10-2 25 0 0,7 0 37 0 0,-1-1 0 0 0,1 0 0 0 0,-1-2 0 0 0,0 0 0 0 0,22-9 0 0 0,-42 13-35 0 0,2-1-8 0 0,35-6 58 0 0,276-34 819 0 0,-185 19-524 0 0,-114 18-333 0 0,54 0 237 0 0,-42 2-178 0 0,-1 0-1 0 0,0-2 1 0 0,50-14 0 0 0,-42 10-17 0 0,-1 2 0 0 0,41-3 1 0 0,-72 9-72 0 0,35-2 13 0 0,-34 2 11 0 0,0 0-23 0 0,141 2 310 0 0,-76 3-281 0 0,-41-3-15 0 0,0 0-1 0 0,-1 2 1 0 0,47 12-1 0 0,-71-16-36 0 0,4 1 2 0 0,-1 1 0 0 0,0 0 0 0 0,1 0 0 0 0,-1 0 0 0 0,8 4 0 0 0,-12-5 5 0 0,1 1-5 0 0,60 37 19 0 0,-61-38-15 0 0,41 27 74 0 0,5-14 64 0 0,0-2 0 0 0,1-3-1 0 0,90 6 1 0 0,-48-6 64 0 0,-71-7-128 0 0,0-2 1 0 0,0 0-1 0 0,0-2 0 0 0,22-3 0 0 0,10-2 135 0 0,-20 3-19 0 0,0-1 1 0 0,0-2 0 0 0,30-10 0 0 0,23-6 367 0 0,-61 19-43 0 0,-6-3-3166 0 0,-38 1 1641 0 0,-24-6-6756 0 0,23 7 3505 0 0</inkml:trace>
</inkml:ink>
</file>

<file path=ppt/ink/ink1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02:36.67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0 118 208 0 0,'0'0'8553'0'0,"26"-9"-8911"0"0,76-29-76 0 0,-69 25-269 0 0,-24 7 328 0 0,25-17-2842 0 0,4-5 1147 0 0</inkml:trace>
</inkml:ink>
</file>

<file path=ppt/ink/ink1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02:37.03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1 232 228 0 0,'0'0'8718'0'0,"21"-11"-7982"0"0,64-34-66 0 0,-56 27-53 0 0,22-24 505 0 0,-3 1-96 0 0,14-6 365 0 0,-58 44 255 0 0,4-1-1302 0 0,0 0-150 0 0,-6 3 74 0 0,1 0 1 0 0,0 0-1 0 0,0 0 1 0 0,-1-1-1 0 0,1 1 1 0 0,-1-1 0 0 0,1 1-1 0 0,-1-1 1 0 0,3-3-1 0 0,2 18 14 0 0,21 38 21 0 0,-21-39 27 0 0,-9 1 33 0 0,-5 35 24 0 0,5-36 9 0 0,0 2 14 0 0,0 3-274 0 0,-11 44 539 0 0,11-51-544 0 0,2-5-52 0 0,-1-1 1 0 0,0 1-1 0 0,0-1 0 0 0,0 0 1 0 0,-1 0-1 0 0,0 1 0 0 0,-4 6 1 0 0,-16 35 670 0 0,19-38-635 0 0,-16 26 433 0 0,1-7-227 0 0,13-20-15 0 0,0 0-13 0 0,-15 23-17 0 0,15-22 436 0 0,-3-3-517 0 0,-24 18-10 0 0,25-17 260 0 0,-2-3-305 0 0,-25 11-8 0 0,25-11 80 0 0,-6-11-1456 0 0,-47-24 533 0 0,47 24-183 0 0,15-3-194 0 0,-2-23 35 0 0,-3 13-3019 0 0,13 6 502 0 0,23-46-2265 0 0,-23 45 443 0 0</inkml:trace>
</inkml:ink>
</file>

<file path=ppt/ink/ink1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02:37.35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62 156 0 0,'0'0'24364'0'0,"11"-10"-25485"0"0,36-31 140 0 0,-36 30-398 0 0</inkml:trace>
</inkml:ink>
</file>

<file path=ppt/ink/ink1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02:40.85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79 0 16 0 0,'0'0'12691'0'0,"-2"30"-12309"0"0,-8 96 10 0 0,-8 26 735 0 0,4-40-180 0 0,-2-11-170 0 0,15-91-751 0 0,-15 179 1303 0 0,15-178-1249 0 0,1-5-2 0 0,0 0 0 0 0,-1 0 0 0 0,2 0 0 0 0,-1 0 1 0 0,3 12-1 0 0,3 25 67 0 0,-4-32 114 0 0,0-2-131 0 0,0 0-59 0 0,0-5 69 0 0,-1-1 1 0 0,0 1-1 0 0,0 0 1 0 0,-1 0-1 0 0,1-1 1 0 0,-1 1-1 0 0,0 4 0 0 0,7-32-151 0 0,19-74-10 0 0,-20 73-8 0 0,-8 13-48 0 0,-2-3 60 0 0,2 9-5 0 0,0-1 1 0 0,1 0-1 0 0,0 1 1 0 0,0-1-1 0 0,1 0 0 0 0,0-13 1 0 0,0-32-229 0 0,0 50 249 0 0,0 0 1 0 0,0 1-1 0 0,1-1 1 0 0,-1 1 0 0 0,0-1-1 0 0,1 1 1 0 0,-1-1-1 0 0,1 1 1 0 0,-1-1-1 0 0,1 1 1 0 0,0 0-1 0 0,0-1 1 0 0,0 1 0 0 0,-1 0-1 0 0,4-3 1 0 0,-3 3-4 0 0,0 0 1 0 0,-1 0-1 0 0,1 0 0 0 0,0 0 1 0 0,0-1-1 0 0,0 1 1 0 0,-1 0-1 0 0,1-1 1 0 0,-1 1-1 0 0,1 0 0 0 0,-1-1 1 0 0,1 1-1 0 0,-1-1 1 0 0,0 1-1 0 0,0 0 1 0 0,0-1-1 0 0,0-2 0 0 0,5-2-88 0 0,1-1 59 0 0,20-22-140 0 0,12-5 11 0 0,-1 5-28 0 0,-12 9 96 0 0,-18 15 14 0 0,2-2-1 0 0,64-47-132 0 0,-68 51 159 0 0,3-3 7 0 0,22-18 11 0 0,-23 19-5 0 0,1 0-13 0 0,23-11 19 0 0,-23 12-3 0 0,1 2-183 0 0,0-2 205 0 0,-6 3-5 0 0,0 0 0 0 0,1 0 1 0 0,-1 0-1 0 0,0 0 0 0 0,1 0 1 0 0,-1 1-1 0 0,0-1 0 0 0,6 1 1 0 0,-12 23 3 0 0,-11 68 20 0 0,11-68-4 0 0,-1-11-4 0 0,-10 38 1 0 0,10-38 12 0 0,2-1 2 0 0,-6 30 1 0 0,6-30-10 0 0,1-2 10 0 0,0 30 5 0 0,1-29 2 0 0,20 20 33 0 0,-13-22-37 0 0,-1 0 114 0 0,14-24-114 0 0,65-50 1 0 0,-72 55-11 0 0,0-1-1 0 0,-2 0 1 0 0,21-26-1 0 0,-25 28-1 0 0,18-23-21 0 0,-7 1 1 0 0,-11 24 14 0 0,-4 4 3 0 0,0 1-1 0 0,-1-1 1 0 0,1 0 0 0 0,-1 0-1 0 0,1 0 1 0 0,-1 0-1 0 0,2-8 1 0 0,9-19-6 0 0,-9 23-11 0 0,-3-4 16 0 0,7-37-17 0 0,-7 37-2 0 0,0 2 0 0 0,0-40-174 0 0,-5 42 131 0 0,-14-28 4 0 0,13 27 18 0 0,-7 10-190 0 0,-39 2 183 0 0,38-3-1 0 0,1 11-138 0 0,-35 31 139 0 0,35-31 15 0 0,8-5 5 0 0,-12 20 7 0 0,13-19 8 0 0,1 2-89 0 0,-1 2 96 0 0,1-7-1 0 0,1 0 0 0 0,0 1 0 0 0,0-1 0 0 0,1 0 0 0 0,-1 1 0 0 0,1 6 0 0 0,19-10 19 0 0,55 7-14 0 0,-55-6 25 0 0,-8-8-24 0 0,-1 2 2 0 0,-1-1 0 0 0,0 0 0 0 0,14-11 0 0 0,9-7-7 0 0,15-11-28 0 0,-38 29 33 0 0,24-22 12 0 0,7-12-55 0 0,-19 17 21 0 0,-16 16 12 0 0,1 0 6 0 0,20-18 5 0 0,-20 18 7 0 0,-1 1 1 0 0,14-17-18 0 0,-14 17 63 0 0,-8 30-436 0 0,-8 76 387 0 0,8-75-11 0 0,11-20-11 0 0,21 18 16 0 0,-27-22 8 0 0,1 0 0 0 0,-1 0 0 0 0,0 0-1 0 0,1 0 1 0 0,-1 0 0 0 0,0 0 0 0 0,0 1 0 0 0,-1-1-1 0 0,1 1 1 0 0,0-1 0 0 0,-1 1 0 0 0,3 5 0 0 0,-1 0 7 0 0,2 0 44 0 0,-5-5-44 0 0,1 0 0 0 0,-1 0 0 0 0,0 0-1 0 0,1 0 1 0 0,0 0 0 0 0,0 0 0 0 0,0 0-1 0 0,0 0 1 0 0,0 0 0 0 0,2 2 0 0 0,1 4 17 0 0,-1 0 74 0 0,-1 2 11 0 0,6 33-5 0 0,-5-33 15 0 0,-3-2-17 0 0,5 48 388 0 0,0-16-379 0 0,-3-31 298 0 0,0-2-347 0 0,6 24-4 0 0,-5-24 74 0 0,15-14-1328 0 0,56-18 583 0 0,-42 12-170 0 0,-13 4 286 0 0,32-17-93 0 0,-2-7-3026 0 0,5-6-339 0 0,-8 7 302 0 0</inkml:trace>
</inkml:ink>
</file>

<file path=ppt/ink/ink1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02:41.22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253 1 416 0 0,'0'0'2178'0'0,"-16"16"-1136"0"0,-54 54-54 0 0,61-60-769 0 0,2-3 18 0 0,0 0 0 0 0,1 0 0 0 0,0 0-1 0 0,1 1 1 0 0,-1 0 0 0 0,1 0 0 0 0,1 0 0 0 0,0 1 0 0 0,-5 14-1 0 0,-18 44 1782 0 0,-35 138-1 0 0,60-198-1492 0 0,1 6-38 0 0,-1 2-327 0 0,1-8-10 0 0,0 0-1 0 0,0 0 0 0 0,0 0 1 0 0,1 0-1 0 0,1 0 1 0 0,1 12-1 0 0,1 24 176 0 0,-2-33 254 0 0,3 0-328 0 0,16 40 324 0 0,-19-48-564 0 0,1 1-1 0 0,-1-1 1 0 0,1 0 0 0 0,0 0-1 0 0,-1 0 1 0 0,1 0-1 0 0,0 0 1 0 0,0 0 0 0 0,0-1-1 0 0,5 4 1 0 0,-1-1-7 0 0,0 2-74 0 0,44 0-849 0 0,-40-5 262 0 0,9-8-1402 0 0,56-21-111 0 0,-45 13-1401 0 0,26-22 270 0 0</inkml:trace>
</inkml:ink>
</file>

<file path=ppt/ink/ink1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02:48.73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26 0 584 0 0,'0'0'16004'0'0,"-2"29"-15402"0"0,-8 127 516 0 0,4-97-118 0 0,1-23-553 0 0,4-27-20 0 0,1 3-28 0 0,-1 2-262 0 0,1 43 995 0 0,0-44-1026 0 0,5 38 1126 0 0,0-15-1106 0 0,-3-27 156 0 0</inkml:trace>
</inkml:ink>
</file>

<file path=ppt/ink/ink1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02:49.10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108 0 20 0 0,'0'0'11612'0'0,"-18"11"-11194"0"0,-3 3-288 0 0,-47 26 4986 0 0</inkml:trace>
</inkml:ink>
</file>

<file path=ppt/ink/ink1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02:49.64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226 0 1020 0 0,'0'0'19849'0'0,"-11"18"-19707"0"0,-32 50 5 0 0,36-56-43 0 0,-1-1 0 0 0,0 0-1 0 0,0 0 1 0 0,-1-1 0 0 0,-11 10 0 0 0,11-11-49 0 0,3-3 110 0 0,0 2-7 0 0,-19 22-14 0 0,18-22-2 0 0,3-3-7 0 0,-14 17-11 0 0,13-16 211 0 0,0 0-239 0 0,-16 17-4 0 0,16-18 548 0 0,16 5-592 0 0,34 28-9 0 0,-34-29 44 0 0,1-7-41 0 0,38 6-14 0 0,-37-6-15 0 0,-2-3-5 0 0,35-1-32 0 0,-35 2-53 0 0,0 1-808 0 0,33 5 490 0 0,-33-5-81 0 0</inkml:trace>
</inkml:ink>
</file>

<file path=ppt/ink/ink1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02:59.57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0 772 0 0,'0'0'15996'0'0</inkml:trace>
</inkml:ink>
</file>

<file path=ppt/ink/ink1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02:46.03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72 748 0 0,'0'0'19966'0'0,"22"-8"-20006"0"0,67-25-82 0 0,-67 25-75 0 0,-12 4-466 0 0,2 1 251 0 0,7-3 324 0 0,-10 2-4201 0 0,2-1-3878 0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0T06:48:25.11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114 70 728,'0'0'12575,"18"-12"-12502,56-34-19,-55 35 173,-2 22-215,52 33-11,-52-33 58,-13 52-27,-3-51 9,-11 5-15,0 3-18,4-9 1,0 0 0,0 0 0,-1-1 0,-15 18 0,-20 26 53,35-43-53,4-5-1,0-1 0,0-1 0,-1 1 0,0 0 0,1-1 0,-2 0 0,-5 5 0,-35 36 58,23-22-25,16-17 0,-1 2-16,-22 27 5,22-27 29,1-1-38,-18 21 3,18-21 101,1 2-101,-15 23-5,15-24 477,27-4-444,67 9-7,-66-10 35,37-6-35,8-5 16,-15 4-46,-40 3-24,3 1-90,49-3-19,-49 2-50</inkml:trace>
</inkml:ink>
</file>

<file path=ppt/ink/ink1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02:46.39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0 122 568 0 0,'0'0'14397'0'0,"21"4"-14037"0"0,64 12-71 0 0,-64-12-12 0 0,-7-12-307 0 0,63-32-450 0 0,-30 14-690 0 0,-1 3-1032 0 0,-37 17 1572 0 0,5-3-266 0 0,11-3-3524 0 0,21-9 1009 0 0</inkml:trace>
</inkml:ink>
</file>

<file path=ppt/ink/ink1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02:46.73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201 34 392 0 0,'-14'9'1119'0'0,"-2"0"-761"0"0,7-4-7 0 0,0 1-1 0 0,0 0 0 0 0,1 0 1 0 0,-12 11-1 0 0,12-11-15 0 0,5-4-156 0 0,0 0 0 0 0,0 0 1 0 0,0 1-1 0 0,0-1 0 0 0,1 1 1 0 0,-1 0-1 0 0,1 0 0 0 0,-3 4 1 0 0,-1-1 114 0 0,4-4-155 0 0,-1 0 0 0 0,1 1 0 0 0,0-1 1 0 0,0 1-1 0 0,0 0 0 0 0,0 0 0 0 0,1 0 1 0 0,-1 0-1 0 0,-1 3 0 0 0,-19 41 1338 0 0,10-18-802 0 0,9-21-55 0 0,0 4-49 0 0,-8 35-25 0 0,8-35-45 0 0,3-2-52 0 0,0 43 1023 0 0,4-43-1168 0 0,16 39 844 0 0,-9-46-878 0 0,34 5-12 0 0,-34-6 188 0 0,7-10-234 0 0,54-24-26 0 0,-67 30-158 0 0,1-1 1 0 0,0 1 0 0 0,0-1-1 0 0,-1 0 1 0 0,1 0 0 0 0,-1 0-1 0 0,0-1 1 0 0,6-5 0 0 0,2-3 26 0 0,4-2 83 0 0,0-1 0 0 0,22-26 1 0 0,-10 3 51 0 0,-23 27-156 0 0,-4 8-11 0 0,1-1 0 0 0,-1 1 0 0 0,1-1 0 0 0,-1 0 0 0 0,0 0 0 0 0,-1 0 0 0 0,1 0 0 0 0,1-5 0 0 0,0-1 18 0 0,0 1 81 0 0,3-23 35 0 0,-4 23-132 0 0,0 0 214 0 0,-7-4-226 0 0,-15-42-44 0 0,15 42-67 0 0,0 7-38 0 0,-18-16-70 0 0,17 17-95 0 0,-3 3-96 0 0,-1-2 212 0 0,6 2-47 0 0,-1 0 0 0 0,0 1-1 0 0,0-1 1 0 0,0 1-1 0 0,0 0 1 0 0,0 1-1 0 0,-8-1 1 0 0,-64-6-2288 0 0,36 5 170 0 0,31 1-1459 0 0</inkml:trace>
</inkml:ink>
</file>

<file path=ppt/ink/ink1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02:43.77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0 112 568 0 0,'0'0'10810'0'0,"2"20"-10546"0"0,2 5-175 0 0,-1-1 213 0 0,1 41-1 0 0,-2-23-106 0 0,-2-32-20 0 0,0 1-11 0 0,-2 56 367 0 0,4-19-425 0 0,-2-36 253 0 0,1-3-304 0 0,3 36 495 0 0,2-39-512 0 0,16 16 0 0 0,-17-17 1096 0 0,16-15-1124 0 0,62-30 0 0 0,-62 30 6 0 0,-16 3 7 0 0,36-61 2 0 0,-38 62 0 0 0,2-1-26 0 0,13-20 26 0 0,-13 21 155 0 0,-2-2-162 0 0,13-23 1 0 0,-12 23 59 0 0,0 1-66 0 0,11-21 1 0 0,-12 21 29 0 0,2 1-45 0 0,13-22 7 0 0,-14 21 24 0 0,1 1-60 0 0,14-19 43 0 0,-14 19 26 0 0,1 0-58 0 0,17-17 12 0 0,-17 17 97 0 0,6 20-24 0 0,35 43 5 0 0,-35-43 109 0 0,-11-5-98 0 0,4 29 8 0 0,-4-29 244 0 0,-1 2-257 0 0,0 33 0 0 0,0-32 275 0 0,0-2-276 0 0,-2 31-20 0 0,2-30 2052 0 0,14-33-2129 0 0,4-3 9 0 0,-1 2-23 0 0,24-45-1 0 0,-37 59 20 0 0,17-26-82 0 0,-1 9 14 0 0,-15 19 1 0 0,1 0 31 0 0,16-23 7 0 0,-16 23-20 0 0,-1 1-93 0 0,15-18 139 0 0,-16 19-17 0 0,5 21-426 0 0,23 51 452 0 0,-24-50-13 0 0,-7-7 16 0 0,-1 3 12 0 0,4 36 26 0 0,1-12-9 0 0,-4-28-1 0 0,0 1-15 0 0,1 29 7 0 0,-1-29 144 0 0,2-2-132 0 0,7 25-4 0 0,-7-25 206 0 0,14-21-217 0 0,54-41 8 0 0,-68 52-15 0 0,-1 1 0 0 0,1-1 0 0 0,-1 0 0 0 0,1 0 0 0 0,-1-1 0 0 0,0 1 1 0 0,0 0-1 0 0,2-4 0 0 0,25-35 3 0 0,3-9-18 0 0,-16 23 1 0 0,23-45-52 0 0,-20 30 67 0 0,-3 2-2 0 0,-13 32-26 0 0,0-1 22 0 0,9-27 10 0 0,-9 27 42 0 0,-1 1-40 0 0,1-2 423 0 0,-2 11-161 0 0,-3 25-75 0 0,-8 51-234 0 0,9-68 114 0 0,-3 35 76 0 0,4 38 145 0 0,0-70-247 0 0,4 38 185 0 0,6 14 50 0 0,-3-30-155 0 0,-6-25-31 0 0,2 1 6 0 0,8 31-4 0 0,-8-31 76 0 0,1-3-110 0 0,11 18-4 0 0,-11-18 88 0 0,10-7-360 0 0,40 1-6 0 0,-40-1-97 0 0,-2-9-84 0 0,3-1 245 0 0,40-31-761 0 0,-46 36 684 0 0,-5 3 101 0 0,-1 0-1 0 0,0 0 1 0 0,0-1 0 0 0,0 1 0 0 0,0-1 0 0 0,0 1 0 0 0,-1-1-1 0 0,1 0 1 0 0,-1 0 0 0 0,5-7 0 0 0,12-20-3163 0 0,27-58 0 0 0,-43 79-1032 0 0</inkml:trace>
</inkml:ink>
</file>

<file path=ppt/ink/ink1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02:44.13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75 464 0 0,'0'0'4366'0'0,"25"-6"-3862"0"0,74-18-57 0 0,-93 24-373 0 0,0-1 1 0 0,0-1-1 0 0,0 1 1 0 0,-1-1 0 0 0,1 0-1 0 0,0 0 1 0 0,8-4 0 0 0,-5 0 19 0 0,-1 3 224 0 0,0 0-306 0 0,25-10-137 0 0,-25 10-131 0 0</inkml:trace>
</inkml:ink>
</file>

<file path=ppt/ink/ink1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02:44.53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1 416 0 0,'0'0'12460'0'0</inkml:trace>
</inkml:ink>
</file>

<file path=ppt/ink/ink1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02:45.06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1 368 0 0,'0'0'10968'0'0,"10"17"-10401"0"0,27 53-16 0 0,-28-52 488 0 0,-7-7-562 0 0,6 31-36 0 0,-6-31-14 0 0,-2 1 12 0 0,5 58 408 0 0,-1-15 271 0 0,0-4-769 0 0,-3-39-12 0 0,-1-3-18 0 0,4 46 1136 0 0,-3-43-1637 0 0,1 5 252 0 0,-1-9-4412 0 0,0 3-3939 0 0</inkml:trace>
</inkml:ink>
</file>

<file path=ppt/ink/ink1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02:45.47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1 720 0 0,'0'0'15798'0'0</inkml:trace>
</inkml:ink>
</file>

<file path=ppt/ink/ink1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02:47.20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35 0 200 0 0,'0'0'11252'0'0,"-6"20"-10975"0"0,-16 59-13 0 0,16-60 3210 0 0</inkml:trace>
</inkml:ink>
</file>

<file path=ppt/ink/ink1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02:48.03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66 51 844 0 0,'0'0'16593'0'0,"-11"-8"-19863"0"0,-33-26 2269 0 0,33 25-310 0 0</inkml:trace>
</inkml:ink>
</file>

<file path=ppt/ink/ink1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02:48.40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144 1 616 0 0,'0'0'1109'0'0,"-1"16"-2"0"0,-5 64 1038 0 0,6-78-2022 0 0,0 1-1 0 0,0-1 1 0 0,0 1 0 0 0,0-1 0 0 0,0 1-1 0 0,-1-1 1 0 0,1 1 0 0 0,-1-1-1 0 0,0 1 1 0 0,0-1 0 0 0,-1 3-1 0 0,-10 33 1172 0 0,12-30-1004 0 0,0-4-128 0 0,-1-1 0 0 0,1 0 0 0 0,0 0 1 0 0,-1 0-1 0 0,0 0 0 0 0,0 0 0 0 0,0 0 0 0 0,0 0 0 0 0,0 0 1 0 0,0-1-1 0 0,-4 6 0 0 0,-15 35 463 0 0,15-33-55 0 0,1-1-57 0 0,-19 41 746 0 0,9-22-972 0 0,11-21 21 0 0,-3-2-327 0 0,-18 19-134 0 0,18-18-139 0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0T06:48:26.09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649 238 540,'0'0'4470,"0"-18"-4204,1-54-23,-1 54 1851,-1 5-1968,-6-38 6,5 38 656,-3 5-701,-16-28-15,16 28 261,-10 9-310,-47 3 15,47-3 128,0 11-114,-46 35-8,45-35 8,7-3 20,-44 44 64,12-9 3,2 2 1,-1 4 21,31-42-133,4-4-10,1 1 1,0-1-1,0 1 0,1 0 1,-1 0-1,-3 6 0,-13 21 58,15-24 8,-1 4 25,-3 0-70,5-7-11,0 1 0,0 0 0,0 0 0,1 0 0,0 1 0,-3 9 0,-7 18 86,10-25-4,-2 1-11,-14 29-4,14-30-5,2 0-10,-8 28-1,8-28 4,0 1 9,-9 33-6,9-32-4,-1 0 22,-10 32 1,10-32 90,2 2-117,-6 39 8,5-39 29,1-2-73,-8 35 14,7-35 58,2 1-70,-2 32 4,3-33 124,3 2-136,8 38-1,-8-39 24,2 0-40,16 36 0,-16-36 15,-1-4-10,13 25-4,-12-25 1,0 0 15,17 24-9,-8-18-7,18 10-4,-24-18 4,0-2 13,26 16-8,-25-15 29,2-1-20,34 10-4,-34-11 43,1-1-38,3 2-22,-5-2 18,-1 0 0,1-1 0,0 0 0,12 0 0,29 2 1,-39-3 46,7-2-48,55-8 2,-55 7 10,-8 2-3,32-7-6,-32 6 5,3-2-10,40-12 8,-41 12 25,-3-3-36,31-17 1,-31 18 17,-1 0-40,3-1 2,-6 4 3,1-1 0,-1-1 0,0 1 0,10-9 0,8-9 24,-18 17-1,1-4 8,2-1-25,20-32 46,-9 9-32,-15 25 7,1-3-4,16-33 0,-16 34 5,0-1 16,17-31 2,-18 32 6,0-2 12,14-34 12,-14 35 6,-3-2-4,5-37-9,-5 38 7,-1-2-4,2-38-5,-3 39 0,1 0-10,2-38 0,-2 39-8,-1-1-19,0-38 4,0 38 38,-3-1-58,-9-39 2,9 39-9,-1 4-68,-14-29-31,14 29-72,-4 5-98,-22-16-118,22 16-178,-7 0-220,-102-29-2685,109 31-472</inkml:trace>
</inkml:ink>
</file>

<file path=ppt/ink/ink1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03:05.99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135 1 448 0 0,'0'0'10709'0'0,"-10"12"-10683"0"0,-27 37 7 0 0,27-37 148 0 0,4-5-120 0 0,-19 18 5 0 0,19-18 215 0 0,-1-3-174 0 0,-20 12 13 0 0,21-12 1284 0 0,17-27-4916 0 0,36-65 1665 0 0,-35 66-1211 0 0</inkml:trace>
</inkml:ink>
</file>

<file path=ppt/ink/ink1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6:03:46.25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180 504 212,'0'0'14106,"-4"-15"-14032,-12-42-5,12 43 1527,-13 30-2234,-50 47 632,50-47 8,15-7 6,-6 29 6,6-29 214,31-16-222,115-29 15,-136 30 16,23-18 3,-23 17 4,-1 2 11,18-15 0,-19 15 50,1-1-62,21-20-3,-21 20 6,-3 0-14,12-17 8,-12 17 94,0-1-108,15-20-6,-15 21 115,-1-2-113,11-23-27,-11 23 1218,-23 8-1175,-58-3 4,58 2 32,3 6-80,-51 12 15,51-13 48,14-4-56,1 1 0,0-1 0,-1 0 0,1 1 0,-1 0 1,1 0-1,0-1 0,-1 1 0,1 1 0,0-1 0,-4 3 1,0-1-1,-1 0 47,0 2-59,-21 17 17,21-17-14,1 2 16,-15 20 14,16-20 11,0-1 16,-13 20 3,13-20 82,1 1-61,-15 17-6,15-18 301,0 2-322,-8 23-2,8-24 232,9 8-230,16 42 0,-16-43 171,6-14-171,35 2-3,-34-2 63,4-10-76,51-28-8,-63 37-18,0-1-1,0 0 0,0 0 0,0-1 0,0 1 0,0-1 0,-1 0 0,1 0 0,-1 0 0,3-4 0,1-2 3,0 3 11,1 0 5,2 1-14,-6 2-3,0 1 1,0-1 0,0 0 0,0 0-1,0-1 1,0 1 0,4-6-1,29-32 52,-5 2-29,-5 0 27,-10 11-28,-13 21-21,1-2-12,16-27 22,-16 27 2,0 2-12,37-60 6,-39 61 21,2-2-20,15-24 5,-15 23 60,-2 1-46,14-39 406,-7 15-385,-7 25 131,0-2-152,8-28 7,-8 28 167,-11 35-374,-36 112 345,41-124-141,-17 38 139,7-15-4,2 0 0,-11 57 0,11-39 3,5-19-91,5-27-7,1 2-4,0 33-7,0-33 116,2-1-123,8 33-2,-8-33 44,5-3-46,20 20-6,-21-20-6,38 10-85,-35-14-133,3-1-115,39 3-143,-38-4-134,-1-2-154,1 0 398,31-5-2953,-21-1-1192,-2-3 2245,-9 4 456,-1 1-3121</inkml:trace>
</inkml:ink>
</file>

<file path=ppt/ink/ink1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6:03:46.76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113 1 436,'0'0'19049,"-19"1"-20190,-56 4 599,57-4-123</inkml:trace>
</inkml:ink>
</file>

<file path=ppt/ink/ink1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6:03:47.09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190 0 88,'-6'13'979,"-22"59"1052,9-20-48,1-7-139,14-37-1535,3-4-78,0-1 1,-1 1 0,1-1-1,-1 0 1,0 1-1,0-1 1,-1 0 0,-3 4-1,-16 20 445,17-20-57,0-1-46,-27 33 1312,8-12-1529,18-20 326</inkml:trace>
</inkml:ink>
</file>

<file path=ppt/ink/ink1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03:47.49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152 75 224 0 0,'0'0'6525'0'0,"4"-12"-5736"0"0,9-38-42 0 0,-10 38 9023 0 0,-15 34-9403 0 0,-38 70 34 0 0,30-53 168 0 0,17-28-480 0 0,-5 20 558 0 0,-10 17 192 0 0,5-16-445 0 0,10-24-30 0 0,-1 1-44 0 0,-12 26-26 0 0,12-26 1 0 0,2-1 0 0 0,-9 40 1210 0 0,5-11-1355 0 0,4-28 450 0 0,12-38-17785 0 0,38-112 12686 0 0</inkml:trace>
</inkml:ink>
</file>

<file path=ppt/ink/ink1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03:47.82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120 1 12 0 0,'0'0'12803'0'0,"-20"8"-12347"0"0,-60 27-19 0 0,60-26 3874 0 0</inkml:trace>
</inkml:ink>
</file>

<file path=ppt/ink/ink1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03:48.18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38 848 0 0,'0'0'3791'0'0,"16"3"-2924"0"0,48 9-44 0 0,-48-8-63 0 0,-8-7-583 0 0,0 1 0 0 0,-1 1 1 0 0,1-1-1 0 0,0 1 0 0 0,10 0 1 0 0,44-2 708 0 0,15-4 157 0 0,-3 3-212 0 0,-61 4-712 0 0,37-3 429 0 0,-8-3-278 0 0,-32 5-52 0 0,2 0-76 0 0,48-4-840 0 0,-57 5 616 0 0,0-1 0 0 0,0 1 0 0 0,0-1 0 0 0,0 1-1 0 0,0-1 1 0 0,0 0 0 0 0,-1 0 0 0 0,1 0 0 0 0,5-3-1 0 0,-1 0-102 0 0,2 1-470 0 0</inkml:trace>
</inkml:ink>
</file>

<file path=ppt/ink/ink1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03:48.52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146 46 24 0 0,'0'0'6416'0'0,"-9"-8"-5763"0"0,-1 0-362 0 0,-6-6-42 0 0,0-1 4496 0 0,6 28-4371 0 0,-27 38 3 0 0,27-38 9 0 0,7-4-20 0 0,-10 28 5 0 0,9-28-22 0 0,2 0-29 0 0,-1 2-211 0 0,-5 37 774 0 0,4-2-692 0 0,3-35 347 0 0,3 45-706 0 0,-1-44-99 0 0,5-5-3630 0 0,1-1 3244 0 0,6 7-201 0 0,-4 2-3730 0 0</inkml:trace>
  <inkml:trace contextRef="#ctx0" brushRef="#br0" timeOffset="1">518 278 688 0 0,'0'0'889'0'0,"16"-4"-45"0"0,74-20 619 0 0,-31 9-268 0 0,-3 3-228 0 0,5-1-31 0 0,-51 10-900 0 0,-5 1-88 0 0,-1 1 0 0 0,1 0-1 0 0,0 0 1 0 0,-1 1 0 0 0,1-1-1 0 0,5 1 1 0 0,-3-5-313 0 0,21-14-149 0 0,-21 15-551 0 0</inkml:trace>
</inkml:ink>
</file>

<file path=ppt/ink/ink1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03:48.90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176 1 132 0 0,'0'0'11814'0'0,"-16"8"-11328"0"0,-49 23-25 0 0,48-23-4 0 0,14 2-2 0 0,-12 31-17 0 0,11-31-21 0 0,1 0-20 0 0,-40 132 1802 0 0,41-132-1677 0 0,0 0-456 0 0,-2 28-111 0 0,2-28-82 0 0,6 2-7026 0 0,10 36 3173 0 0,-10-36 301 0 0</inkml:trace>
</inkml:ink>
</file>

<file path=ppt/ink/ink1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03:49.27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90 0 292 0 0,'0'0'7601'0'0,"16"15"-7051"0"0,45 43-43 0 0,-59-56-472 0 0,-1-1-1 0 0,1 0 1 0 0,-1 0-1 0 0,1 1 1 0 0,-1-1-1 0 0,1 1 1 0 0,-1 0-1 0 0,0-1 1 0 0,0 1-1 0 0,0 0 1 0 0,0-1-1 0 0,0 1 1 0 0,1 4 0 0 0,4 6 120 0 0,-4-7-69 0 0,0 0 0 0 0,0 0 1 0 0,0 0-1 0 0,0 0 0 0 0,-1 0 1 0 0,0 1-1 0 0,0-1 0 0 0,0 6 1 0 0,2 1 59 0 0,-2-7-58 0 0,0 0 0 0 0,0 1 0 0 0,0-1 0 0 0,-1 1 0 0 0,1-1 0 0 0,-1 0 0 0 0,-1 7 0 0 0,0 29 309 0 0,1-30-14 0 0,-4 3-33 0 0,1 2-236 0 0,2-9-44 0 0,0 0 0 0 0,0 0 1 0 0,-1 0-1 0 0,0 0 0 0 0,-1 0 0 0 0,0-1 1 0 0,-3 8-1 0 0,-18 36 523 0 0,0-6-109 0 0,21-35-409 0 0,-18 25 258 0 0,2-7-165 0 0,14-21-10 0 0,0 2-12 0 0,-17 22-35 0 0,16-23-66 0 0,2 0-84 0 0,-11 21-108 0 0,11-21-133 0 0,0 1-133 0 0,-9 22-147 0 0,10-22-151 0 0,3-5-1803 0 0,0 0 2033 0 0,-1 1 0 0 0,1-1 0 0 0,-1 0 0 0 0,0 0 0 0 0,1 0 0 0 0,-1 0 1 0 0,-3 5-1 0 0,1 1-611 0 0,1-1-2020 0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48:38.16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1 216 0 0,'0'0'564'0'0</inkml:trace>
</inkml:ink>
</file>

<file path=ppt/ink/ink1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03:49.64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295 85 280 0 0,'0'0'3278'0'0,"-9"-12"-2600"0"0,-23-34-50 0 0,23 34 1075 0 0,0 10-1212 0 0,-27-8-44 0 0,27 8 1858 0 0,-4 12-2029 0 0,-39 30-23 0 0,39-30-4 0 0,11-1-22 0 0,-7 30-17 0 0,7-30-19 0 0,3 1-8 0 0,-1 31 8 0 0,1-31 183 0 0,1 6-191 0 0,8 47-20 0 0,-7-47-8 0 0,-4-6-11 0 0,-4 28 12 0 0,4-28 4 0 0,-2-2 12 0 0,2 2-113 0 0,1-6-20 0 0,-1 0 0 0 0,1-1 0 0 0,-1 1 0 0 0,0-1 0 0 0,0 1 0 0 0,0-1 0 0 0,-3 7 0 0 0,-15 16 266 0 0,13-18-245 0 0,1-2 481 0 0,0 0-363 0 0,-15 15 24 0 0,15-15 3654 0 0,8 8-3832 0 0,9 44 15 0 0,-9-44 4 0 0,-6-2 13 0 0,0 3-31 0 0,2-7 8 0 0,-1 0 0 0 0,1 0-1 0 0,-2-1 1 0 0,-5 15-1 0 0,4-13 1 0 0,-8 28 186 0 0,1 5-139 0 0,8-32 91 0 0,2 1-108 0 0,-1 30 21 0 0,1-31 104 0 0,6-1-140 0 0,13 26-28 0 0,-14-26-68 0 0,6-4-85 0 0,26 14-89 0 0,-17-13-123 0 0,43 2-799 0 0,18-2-844 0 0,-64-3 1484 0 0,10 0-126 0 0,14-7-2585 0 0,10-3-1188 0 0,-38 6 337 0 0</inkml:trace>
</inkml:ink>
</file>

<file path=ppt/ink/ink1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03:50.83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61 85 10077 0 0,'0'0'623'0'0,"2"-14"-314"0"0,6-43 22 0 0,-5 43 6282 0 0,-4 47-6236 0 0,0 98 19 0 0,-2-89-1 0 0,-12 20 333 0 0,-4 6-78 0 0,15-57-550 0 0,-6 32 360 0 0,9-33-372 0 0,-6 29 487 0 0,3-30-498 0 0,3-5 3 0 0,-1-1 0 0 0,1 0 0 0 0,0 0 0 0 0,0 0 0 0 0,0 1 0 0 0,1-1 0 0 0,-1 0 0 0 0,1 7 0 0 0,3 1 13 0 0,12 33-38 0 0,-12-33-43 0 0,5-7-1138 0 0,23 13 626 0 0,-23-13-90 0 0,7-19-7553 0 0,42-45 3480 0 0,-43 46 354 0 0</inkml:trace>
</inkml:ink>
</file>

<file path=ppt/ink/ink1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03:51.19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1 154 224 0 0,'0'0'6998'0'0,"22"-13"-6793"0"0,8-5-162 0 0,84-44-5 0 0,-99 55-183 0 0,0 1 0 0 0,21-6 0 0 0,2-1-266 0 0,-32 10-267 0 0,5-1-456 0 0,34-8-703 0 0,-34 8 140 0 0</inkml:trace>
</inkml:ink>
</file>

<file path=ppt/ink/ink1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03:52.05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24 181 160 0 0,'0'0'5216'0'0,"24"-6"-4467"0"0,73-19-32 0 0,-93 24-641 0 0,-1 1 1 0 0,0-1-1 0 0,0 0 1 0 0,0 0-1 0 0,-1 0 1 0 0,1 0-1 0 0,0 0 1 0 0,5-4-1 0 0,36-26 1195 0 0,-3-6-50 0 0,-19 16-677 0 0,-17 15 445 0 0,-1-1-553 0 0,14-22-23 0 0,-14 22 1952 0 0,-30 18-2225 0 0,-75 32-14 0 0,98-42-114 0 0,-1 0 1 0 0,1 0-1 0 0,0 0 0 0 0,0 1 1 0 0,0 0-1 0 0,0-1 1 0 0,0 1-1 0 0,0 0 0 0 0,-2 3 1 0 0,-5 3 25 0 0,-24 27 124 0 0,25-27-131 0 0,-19 30 129 0 0,20-29-128 0 0,5-5-12 0 0,0 0 0 0 0,0 0 0 0 0,0 1-1 0 0,0-1 1 0 0,1 1 0 0 0,-1 0-1 0 0,-1 5 1 0 0,-26 69 225 0 0,28-73-157 0 0,0 5-4 0 0,-4 29-20 0 0,4-29 282 0 0,9-3-291 0 0,19 27 4 0 0,-20-26-4 0 0,5-9-4 0 0,35 0 3 0 0,-34 0-5 0 0,5-7-13 0 0,0 1-29 0 0,7-2 6 0 0,0-2-1 0 0,0 0 1 0 0,22-15 0 0 0,-4-2-6 0 0,45-40 1 0 0,-7 5 35 0 0,-45 40-29 0 0,-28 19-2 0 0,0-3 6 0 0,21-17 4 0 0,-21 17 445 0 0,0 20-300 0 0,22 43 28 0 0,-22-42 3 0 0,-7-3 8 0 0,0 62 517 0 0,-2-61-629 0 0,0 40 614 0 0,5 10 449 0 0,-3-51-1040 0 0,1 8-35 0 0,-1 1 2743 0 0,19-41-2807 0 0,8-6-26 0 0,-6 4-12 0 0,0 0 1 0 0,28-41-1 0 0,-33 40-63 0 0,-14 20 76 0 0,1 0 0 0 0,-1 0 0 0 0,0 0 0 0 0,1 0 0 0 0,0 0 0 0 0,0 1 0 0 0,5-4 0 0 0,3-4-34 0 0,17-14-13 0 0,-21 18-12 0 0,-1 3-6 0 0,18-11 0 0 0,-18 11 0 0 0,2 17-460 0 0,25 45 516 0 0,-25-44 8 0 0,-7-11-3 0 0,-1 0 0 0 0,-1 1-1 0 0,1-1 1 0 0,-1 1 0 0 0,0-1 0 0 0,-2 8-1 0 0,2-8 251 0 0,0 0 1 0 0,0 0-1 0 0,0 0 0 0 0,0 1 0 0 0,1-1 0 0 0,0 8 1 0 0,23-24-209 0 0,69-36-8 0 0,-87 46-22 0 0,0 0 1 0 0,0 0-1 0 0,-1-1 1 0 0,1 1-1 0 0,0-1 1 0 0,-1-1 0 0 0,0 1-1 0 0,8-7 1 0 0,-10 8-4 0 0,-1 0 1 0 0,1 0 0 0 0,0 0 0 0 0,0 0-1 0 0,1 1 1 0 0,-1-1 0 0 0,0 1-1 0 0,1-1 1 0 0,-1 1 0 0 0,4-1 0 0 0,16-10-27 0 0,-16 8-14 0 0,7 12-514 0 0,36 23 516 0 0,-37-23 0 0 0,-6-1-23 0 0,16 23 42 0 0,-17-22-5 0 0,0-3-111 0 0,13 15 73 0 0,-14-15 32 0 0,16-12-260 0 0,56-24 270 0 0,-57 23 0 0 0,-13 2 6 0 0,18-17 3 0 0,-18 17 2 0 0,-2 1 2 0 0,13-18 4 0 0,-13 17 13 0 0,2-2 2 0 0,16-26 1 0 0,-17 26 2 0 0,0 2-58 0 0,13-15 14 0 0,-14 15 205 0 0,-4 31-5 0 0,-1 74 40 0 0,1-74 8 0 0,-3-10-6 0 0,-2 2-140 0 0,-8 48 297 0 0,4-8 118 0 0,-2 1 53 0 0,-2 6-56 0 0,6-9 124 0 0,5-8-436 0 0,1-36 271 0 0,0-2-320 0 0,-5 25-16 0 0,4-26 11 0 0,72-6-10690 0 0,-56-2 7374 0 0</inkml:trace>
</inkml:ink>
</file>

<file path=ppt/ink/ink1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03:52.46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28 34 400 0 0,'0'0'889'0'0,"10"-6"-40"0"0,30-16-61 0 0,-30 16 3393 0 0,7 13-3703 0 0,53 22-26 0 0,-52-22-22 0 0,-17 5-16 0 0,2 34-25 0 0,-2-35 15 0 0,-3 2 3 0 0,-2 1-277 0 0,2-8-42 0 0,0-1 0 0 0,1 1 0 0 0,0 0 0 0 0,0 0 0 0 0,0 0 0 0 0,1 8 0 0 0,-7-3 251 0 0,-19 35-35 0 0,24-42-258 0 0,0 0-1 0 0,0 0 0 0 0,0-1 0 0 0,-1 1 0 0 0,1-1 0 0 0,-1 1 0 0 0,0-1 1 0 0,0 0-1 0 0,-5 4 0 0 0,-1 0 37 0 0,-17 18 306 0 0,19-21-315 0 0,1 1 142 0 0,0 1-18 0 0,-18 19-16 0 0,18-19 23 0 0,0-2-281 0 0,-19 14-131 0 0,19-14-150 0 0</inkml:trace>
</inkml:ink>
</file>

<file path=ppt/ink/ink1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03:52.99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222 58 704 0 0,'0'0'10058'0'0,"-16"-7"-9639"0"0,-50-21-17 0 0,49 21 2705 0 0,9 4-2802 0 0,-3 1-145 0 0,-5-2-77 0 0,0-3 2727 0 0,16 21-2727 0 0,-1 0 0 0 0,0 0 0 0 0,-4 16 1 0 0,2-9-7 0 0,-9 54 471 0 0,11-72-510 0 0,0 0 0 0 0,1 0 0 0 0,-1-1 0 0 0,1 1 0 0 0,-1 0 0 0 0,1 0 0 0 0,0 0 0 0 0,0-1 0 0 0,0 1 0 0 0,1 0 0 0 0,-1 0-1 0 0,2 5 1 0 0,-1-4 16 0 0,0-1 0 0 0,0 1 0 0 0,0 0-1 0 0,-1-1 1 0 0,1 1 0 0 0,-1 0 0 0 0,0 0-1 0 0,0 6 1 0 0,-3 59 612 0 0,-3-7 40 0 0,-5 7-5 0 0,0-16-12 0 0,4-19-386 0 0,5-25-30 0 0,1 1-11 0 0,-2 32-17 0 0,2-32 399 0 0,-1 0-464 0 0,-3 30-14 0 0,4-30 773 0 0,7-3-2673 0 0,18 21 1129 0 0,-18-22-123 0 0,11-18-2021 0 0,4-1 2369 0 0,-5 3-138 0 0,-2 0 0 0 0,1-1 1 0 0,13-13-1 0 0,-18 14 22 0 0,6-6-103 0 0,12-3-2847 0 0,6-3-1456 0 0,-25 17 375 0 0</inkml:trace>
</inkml:ink>
</file>

<file path=ppt/ink/ink1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03:53.48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67 47 472 0 0,'0'0'9230'0'0,"9"-8"-8646"0"0,26-23-24 0 0,-27 23 1422 0 0,4 8-1533 0 0,35 1-19 0 0,-35-1 4417 0 0,3 5-4643 0 0,44 13 21 0 0,-44-13 340 0 0,-12 4-241 0 0,9 28-1 0 0,-9-28 19 0 0,-1 1 11 0 0,0 3-227 0 0,0-6 41 0 0,-1 0 0 0 0,0 1 0 0 0,-1-1 0 0 0,1 1-1 0 0,-2 7 1 0 0,1 33 225 0 0,0-37 337 0 0,-3 5-403 0 0,0 2-220 0 0,1-6 26 0 0,0 0 0 0 0,-1 1 0 0 0,-7 18 0 0 0,-9 24 542 0 0,2-7-57 0 0,-2 4 167 0 0,5-16-545 0 0,11-26-3 0 0,3-7-200 0 0,0-1-1 0 0,-1 1 1 0 0,1 0-1 0 0,-1 0 1 0 0,1 0-1 0 0,-1 0 1 0 0,0-1-1 0 0,0 1 0 0 0,-2 4 1 0 0,-1 1 31 0 0,2 0 308 0 0,-2-1-217 0 0,-10 21-16 0 0,10-21 259 0 0,-1-1-281 0 0,-16 18-5 0 0,16-19 399 0 0,0-5-501 0 0,1 1-1 0 0,0-1 0 0 0,-1 1 1 0 0,1-1-1 0 0,0 1 1 0 0,-1 1-1 0 0,-4 1 0 0 0,-2 1 2 0 0,0-2 11 0 0,-1-11-3719 0 0,-38-26 2554 0 0,38 26-173 0 0,8-18-3294 0 0,1 13 2501 0 0,4-2-4257 0 0</inkml:trace>
</inkml:ink>
</file>

<file path=ppt/ink/ink1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03:53.97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1 360 0 0,'0'0'14547'0'0,"27"2"-14369"0"0,81 9-62 0 0,-81-8-106 0 0,-21-3-159 0 0,0 0 92 0 0,0-1-1 0 0,0 1 1 0 0,0-1-1 0 0,10-4 1 0 0,-3 2-49 0 0,-1 1-306 0 0,-25 24-7166 0 0,-40 69 7584 0 0,40-68 322 0 0,8-17-85 0 0,-13 19 62 0 0,14-19 3591 0 0,8 6-3466 0 0,16 34-36 0 0,-16-34 595 0 0,4-12-902 0 0,-1 0-1 0 0,0 1 1 0 0,1 0-1 0 0,9 2 1 0 0,-3 0-12 0 0,-2-1 114 0 0,0-3-73 0 0,62-2-1907 0 0,-18-2 583 0 0,-42 4-880 0 0</inkml:trace>
</inkml:ink>
</file>

<file path=ppt/ink/ink1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04:05.93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0 544 0 0,'0'0'12349'0'0,"0"27"-12110"0"0,0 79-38 0 0,0-79 221 0 0,2-17-185 0 0,5 52 542 0 0,-3-27-609 0 0,-2-26 533 0 0,-1 0-567 0 0,7 30 7 0 0,-7-30 2604 0 0,12-30-2709 0 0,38-65-16 0 0,-38 65-5 0 0,-9 13-11 0 0,14-22-1 0 0,-13 23 11 0 0,-1 1-25 0 0,12-17-2 0 0,-12 18 42 0 0,2-1-80 0 0,0-2 45 0 0,24-18-86 0 0,-6 7 67 0 0,-18 15 5 0 0,-1 22-228 0 0,11 54 215 0 0,-12-54 27 0 0,-4-7-1 0 0,-1 33 8 0 0,1-33 9 0 0,-1 0 19 0 0,-1 34 19 0 0,1-33 473 0 0,2-2-500 0 0,0 30-36 0 0,-1-30 659 0 0,22-24-927 0 0,65-40 246 0 0,-61 35 16 0 0,-9-3-18 0 0,-13 16 13 0 0,1 0 3 0 0,16-19-14 0 0,-16 19 5 0 0,0-1-8 0 0,15-19 25 0 0,7-12-36 0 0,-22 32 20 0 0,-1-1 4 0 0,15-23 31 0 0,-14 22-19 0 0,0 2-113 0 0,13-18 85 0 0,-14 19 13 0 0,-8 33-175 0 0,-14 84 182 0 0,13-84 14 0 0,5-18 13 0 0,-1 32-15 0 0,1-32 59 0 0,0 0-49 0 0,1 41 91 0 0,12-52-95 0 0,41-4-8 0 0,-41 3-4 0 0,-2-10-49 0 0,33-35 24 0 0,-33 35 34 0 0,-5 5 8 0 0,19-22-11 0 0,-18 22-10 0 0,-3 1 5 0 0,14-15 5 0 0,-13 15-6 0 0,0-1-41 0 0,16-20 45 0 0,-16 21-1 0 0,-7 31-286 0 0,-5 77 293 0 0,5-76 23 0 0,3-18-6 0 0,4 25-40 0 0,-4-25 156 0 0,19-22-153 0 0,61-41 19 0 0,-54 34 17 0 0,11-20-25 0 0,-14 16 2 0 0,-18 19-17 0 0,1 0 6 0 0,22-18-23 0 0,-22 18 25 0 0,-1 1-8 0 0,18-12 11 0 0,-19 12-8 0 0,0 22-124 0 0,11 52 188 0 0,-12-52-10 0 0,-4-6 8 0 0,-2 31 12 0 0,1-32 94 0 0,1 2-142 0 0,-1 33 42 0 0,0-33 1220 0 0,21-27-1240 0 0,56-43-5 0 0,-57 44-8 0 0,-11 7-10 0 0,23-24 2 0 0,-23 24-21 0 0,-3 3 16 0 0,14-12-20 0 0,-14 11-8 0 0,-4 24-210 0 0,4 55 224 0 0,-4-56 849 0 0,17-27-806 0 0,56-29 0 0 0,-68 36-19 0 0,0-1 0 0 0,-1 1-1 0 0,1-1 1 0 0,-1-1 0 0 0,0 1 0 0 0,1-1 0 0 0,4-5-1 0 0,-1 2-2 0 0,-1 1 6 0 0,-2 1-1 0 0,21-16-17 0 0,-20 15-30 0 0,4 16-69 0 0,32 31 86 0 0,-32-30 5 0 0,-11-7 14 0 0,1-1-1 0 0,-1 1 0 0 0,0 0 0 0 0,1 0 0 0 0,0 0 1 0 0,0 0-1 0 0,2 5 0 0 0,1 1-2 0 0,-2-1 0 0 0,0 1 6 0 0,9 29-13 0 0,-8-29 28 0 0,-1-2-1 0 0,5 25-4 0 0,-5-25-40 0 0,1 0-848 0 0,9 24 560 0 0,-9-24-56 0 0,0 0-2648 0 0,6 24 2153 0 0,-6-24-88 0 0,3-3-6283 0 0,26 20 3770 0 0</inkml:trace>
</inkml:ink>
</file>

<file path=ppt/ink/ink1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04:06.47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335 25 188 0 0,'0'0'10224'0'0,"-21"-3"-9856"0"0,-63-9-14 0 0,63 9 1557 0 0,-7-1-1731 0 0,25 4 186 0 0,1-1-1 0 0,-1 0 0 0 0,1 1 1 0 0,-1 0-1 0 0,0-1 0 0 0,1 1 1 0 0,-1 0-1 0 0,0 0 1 0 0,-4 1-1 0 0,0 12-264 0 0,-20 37 17 0 0,19-28 36 0 0,-4 37 208 0 0,3-16-222 0 0,-25 97 935 0 0,18-86-570 0 0,4-2 206 0 0,0-10-489 0 0,9-32 159 0 0,1-1-205 0 0,-4 26-9 0 0,4-26 711 0 0,6 3-1084 0 0,8 34-32 0 0,-9-34-90 0 0,53-8-4832 0 0,-45-3 3710 0 0,1-2-5709 0 0,47-1 3035 0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48:41.73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0 148 0 0,'0'0'12002'0'0,"4"22"-11766"0"0,11 63-5 0 0,-12-64-21 0 0,-3-7 22 0 0,0 68 397 0 0,-2-26-428 0 0,2-42 1 0 0,2-3 2 0 0,9 34-10 0 0,-9-34 280 0 0,-2 1-347 0 0,0 38-2 0 0,0-38 2288 0 0,15-39-2467 0 0,61-120 3 0 0,-54 104 1 0 0,-17 32 25 0 0,1 2 16 0 0,16-28-9 0 0,-17 28-3 0 0,0 2-19 0 0,12-22 28 0 0,-12 22 111 0 0,10 23-73 0 0,45 48 11 0 0,-46-48 3 0 0,-10-5 6 0 0,9 33 6 0 0,-10-33 54 0 0,0 1-73 0 0,9 35 12 0 0,-9-36 51 0 0,-2 0-54 0 0,7 32-29 0 0,-6-33 665 0 0,0 0-698 0 0,9 29 7 0 0,-9-30-7 0 0,21-25-736 0 0,67-51 690 0 0,-62 43-3 0 0,-4-3-18 0 0,-18 20-5 0 0,1-2 3 0 0,24-24 10 0 0,-19 16-9 0 0,12-36-110 0 0,-5 18 102 0 0,-14 27 18 0 0,-2-4-115 0 0,13-56-1 0 0,-8 25 181 0 0,-6 33 357 0 0,-8 46-325 0 0,-18 109-2 0 0,18-109 37 0 0,9-22-34 0 0,10 62 91 0 0,-4-35-100 0 0,-7-30 132 0 0,19-29-195 0 0,63-53 21 0 0,-62 53 13 0 0,-16 7 3 0 0,2-2 12 0 0,24-35-33 0 0,-11 21 2 0 0,-16 20 9 0 0,0-2-10 0 0,17-29-5 0 0,-16 28 6 0 0,-2 2-10 0 0,13-24 19 0 0,-12 23-49 0 0,-2 0-154 0 0,10-29 189 0 0,-10 29-1 0 0,-3 165 62 0 0,0-124 116 0 0,0-29-129 0 0,0 1-1 0 0,0-1 1 0 0,1 1 0 0 0,-1 0-1 0 0,1-1 1 0 0,0 1 0 0 0,2 5-1 0 0,-2-5 13 0 0,0-1-1 0 0,0 1 0 0 0,0-1 1 0 0,0 1-1 0 0,-1-1 0 0 0,1 1 1 0 0,-1 6-1 0 0,4-1 22 0 0,15 27-13 0 0,-14-27 178 0 0,17-25-272 0 0,64-46 6 0 0,-65 46 14 0 0,-14 7-2 0 0,19-28-9 0 0,-19 28 17 0 0,-1 0 8 0 0,20-27-1 0 0,-19 27 6 0 0,-1 3-100 0 0,17-15 114 0 0,-17 16 323 0 0,-1 27-212 0 0,17 68 20 0 0,-16-68 5 0 0,-4-11 10 0 0,7 35-5 0 0,-7-35-1 0 0,0-1-23 0 0,5 32-24 0 0,-5-32 136 0 0,0 2-172 0 0,7 33 5 0 0,-7-34 566 0 0,12-34-636 0 0,43-70 8 0 0,-53 85 4 0 0,0 0 0 0 0,1 1 0 0 0,0-1 0 0 0,1 1 0 0 0,8-9 0 0 0,11-17-30 0 0,-20 24 31 0 0,19-25-51 0 0,0 6 44 0 0,-18 22-24 0 0,1-2-42 0 0,20-22 87 0 0,-20 22-33 0 0,3 29-43 0 0,30 63 149 0 0,-30-63 19 0 0,-7-11-10 0 0,10 29-48 0 0,-10-29 72 0 0,1-1-58 0 0,10 27-14 0 0,-10-27 149 0 0,-1 1-163 0 0,1 0-7 0 0,-2-7 4 0 0,-1 0 1 0 0,1 1 0 0 0,-1-1-1 0 0,0 1 1 0 0,0-1-1 0 0,0 1 1 0 0,-1-1 0 0 0,1 1-1 0 0,-1 5 1 0 0,14-34-55 0 0,42-78-5 0 0,-35 67-23 0 0,-13 23 40 0 0,29-36-49 0 0,67-60-151 0 0,-96 102 192 0 0,8 18-188 0 0,52 35 222 0 0,-52-34 21 0 0,-16-7-21 0 0,1 0-1 0 0,-1 0 1 0 0,1 0 0 0 0,0 0-1 0 0,0 0 1 0 0,0 0 0 0 0,4 9-1 0 0,0-1 7 0 0,-2 0 30 0 0,0-4-17 0 0,10 27 23 0 0,-10-27 134 0 0,2 0-113 0 0,14 28-23 0 0,-14-28 340 0 0,16-21-367 0 0,62-37 0 0 0,-80 48-21 0 0,0-1 0 0 0,0 0 0 0 0,0 0-1 0 0,0 1 1 0 0,0-2 0 0 0,-1 1 0 0 0,5-5 0 0 0,20-22 8 0 0,-21 21 29 0 0,3 0-30 0 0,24-24-2 0 0,-25 24 5 0 0,-2 1-38 0 0,16-20 22 0 0,-17 21 135 0 0,7 22-57 0 0,33 49 47 0 0,-31-40 22 0 0,-2 12 12 0 0,-10-28 2 0 0,1 5-2 0 0,10 39-2 0 0,-10-39-7 0 0,-2 0-18 0 0,5 41 0 0 0,-5-41-9 0 0,-1-3-17 0 0,0 31-5 0 0,0-32 280 0 0,-3 5-322 0 0,-8 43-5 0 0,8-44 74 0 0,-7-10-320 0 0,-28 10-48 0 0,28-11-108 0 0,-1-25-6370 0 0,-36-65 3997 0 0,35 66-1742 0 0</inkml:trace>
</inkml:ink>
</file>

<file path=ppt/ink/ink1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04:06.94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89 91 836 0 0,'0'0'6141'0'0,"-1"-15"-5609"0"0,-2-3-220 0 0,0-10-124 0 0,2-2 6830 0 0,-6 58-6659 0 0,-29 122 320 0 0,33-139-575 0 0,-8 33 416 0 0,6-10-225 0 0,3-25-45 0 0,2-5-201 0 0,0 0 0 0 0,0 0 1 0 0,-1 1-1 0 0,0-1 1 0 0,0 0-1 0 0,0 0 1 0 0,0 0-1 0 0,-3 6 1 0 0,0 1 35 0 0,1 0 393 0 0,3-1-272 0 0,0 51 1022 0 0,0-33-1019 0 0,0-18-4374 0 0,0 2-4507 0 0</inkml:trace>
</inkml:ink>
</file>

<file path=ppt/ink/ink1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04:07.33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112 20 304 0 0,'0'0'13274'0'0,"-19"-3"-13415"0"0,-55-10-124 0 0,56 10-129 0 0</inkml:trace>
</inkml:ink>
</file>

<file path=ppt/ink/ink1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04:07.70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150 83 660 0 0,'0'0'1874'0'0,"13"-5"-991"0"0,40-16-44 0 0,-40 15-45 0 0,-2 3-41 0 0,31-11-49 0 0,-31 10-42 0 0,-6 1-498 0 0,1 1 1 0 0,-1 0-1 0 0,1 0 0 0 0,0 0 0 0 0,6-1 0 0 0,1 0 22 0 0,-3 0 861 0 0,-1 1-570 0 0,28-4-31 0 0,-28 4 2763 0 0,-1 9-2865 0 0,25 21-11 0 0,-25-21 318 0 0,-10 8-307 0 0,0 3-221 0 0,1-3 189 0 0,-1-1 1 0 0,-7 27-1 0 0,-8 32 394 0 0,4-16 33 0 0,-1 2 26 0 0,13-47-633 0 0,0-6-24 0 0,0 0 1 0 0,0 0 0 0 0,0 0 0 0 0,-1 0 0 0 0,-3 9 0 0 0,-11 33 597 0 0,0 1 253 0 0,3-12-662 0 0,10-28 252 0 0,0-1-305 0 0,1 2-142 0 0,1-5 58 0 0,0-1 0 0 0,-1 1 0 0 0,1-1 0 0 0,-1 1 0 0 0,0-1 0 0 0,-4 7 0 0 0,1-4-97 0 0,3-5 13 0 0,1 1 1 0 0,-1-1 0 0 0,1 1 0 0 0,-1 0 0 0 0,1-1 0 0 0,0 1 0 0 0,0 0 0 0 0,-1 3 0 0 0,-5-1-9 0 0,-21 13-62 0 0,21-13-86 0 0,-6-5-1428 0 0,-36-2 769 0 0,36 2-155 0 0,-2-3-1501 0 0,-46-5 715 0 0,45 6-1437 0 0,1 2-2044 0 0,-63-2 391 0 0</inkml:trace>
</inkml:ink>
</file>

<file path=ppt/ink/ink1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04:08.23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0 257 384 0 0,'0'0'3238'0'0,"19"-15"-2682"0"0,56-46-34 0 0,-33 24 299 0 0,-36 29-661 0 0,0 2 322 0 0,1 0-11 0 0,38-28 834 0 0,-6-1-111 0 0,-15 15-791 0 0,-18 15 2331 0 0,0 0-2496 0 0,17-15-24 0 0,-17 15 1382 0 0,-3 25-1435 0 0,10 61 25 0 0,-10-61 3 0 0,2 60 530 0 0,-4-41-559 0 0,-1-30 262 0 0,-1 3-262 0 0,-4 36-1 0 0,4-36 351 0 0,-1-2-395 0 0,-2 0-69 0 0,2-6-3 0 0,1 0 0 0 0,0 0 0 0 0,-1 0 0 0 0,2 0 0 0 0,-1 0 0 0 0,0 0 0 0 0,1 0 0 0 0,0 4 0 0 0,-6-2 63 0 0,-16 18-14 0 0,17-18 162 0 0,-3-3-184 0 0,-22 12-4 0 0,22-12 42 0 0</inkml:trace>
</inkml:ink>
</file>

<file path=ppt/ink/ink1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04:09.26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246 0 1084 0 0,'0'0'1126'0'0,"-6"10"-34"0"0,-14 30-52 0 0,15-30-85 0 0,-1-2-54 0 0,-16 23-49 0 0,17-23-79 0 0,0-1-81 0 0,-45 56 1041 0 0,46-59-1259 0 0,-5 3-62 0 0,-25 18-71 0 0,25-18-82 0 0,9-6-242 0 0,-1 1-1 0 0,0-1 0 0 0,0 0 1 0 0,0 1-1 0 0,0-1 0 0 0,0 0 0 0 0,0 0 1 0 0,0 0-1 0 0,0 0 0 0 0,0 0 1 0 0,0 0-1 0 0,-1 0 0 0 0,1 0 0 0 0,-3 1 1 0 0,-12 10-464 0 0,-14 12-605 0 0,23-19 170 0 0</inkml:trace>
</inkml:ink>
</file>

<file path=ppt/ink/ink1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04:08.91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1 560 0 0,'0'0'18586'0'0</inkml:trace>
</inkml:ink>
</file>

<file path=ppt/ink/ink1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04:09.90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0 40 0 0,'0'0'11736'0'0</inkml:trace>
</inkml:ink>
</file>

<file path=ppt/ink/ink1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04:11.30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119 60 344 0 0,'0'0'5197'0'0,"11"-10"-4692"0"0,34-30-18 0 0,-34 30 4403 0 0,-5 28-4550 0 0,18 55-11 0 0,-18-55 273 0 0,-11-2-333 0 0,-16 48 2 0 0,16-48-16 0 0,1-6-25 0 0,-13 29-15 0 0,13-30 163 0 0,3 1-203 0 0,-5 36 1238 0 0,14-41-1348 0 0,24 19-3 0 0,-24-18 200 0 0,11-15-210 0 0,57-28-2 0 0,-58 28 607 0 0,-10 15-497 0 0,25 15 8 0 0,-33-21-164 0 0,1 0-1 0 0,-1 0 1 0 0,0 1 0 0 0,1-1 0 0 0,-1 0 0 0 0,0 0 0 0 0,0 0 0 0 0,1 0 0 0 0,-1 0 0 0 0,0 0 0 0 0,1 1 0 0 0,-1-1 0 0 0,0 0 0 0 0,0 0 0 0 0,1 0 0 0 0,-1 1-1 0 0,0-1 1 0 0,0 0 0 0 0,1 0 0 0 0,-1 1 0 0 0,0-1 0 0 0,0 0 0 0 0,0 1 0 0 0,0-1 0 0 0,1 0 0 0 0,-1 0 0 0 0,0 1 0 0 0,0-1 0 0 0,0 0 0 0 0,0 1 0 0 0,0-1 0 0 0,0 0-1 0 0,0 1 1 0 0,0-1 0 0 0,0 0 0 0 0,0 1 0 0 0,0-1 0 0 0,0 0 0 0 0,0 1 0 0 0,0 0 0 0 0,-5 16 159 0 0,-2 17 240 0 0,-2-1 0 0 0,-1 0 1 0 0,-1-1-1 0 0,-2 0 0 0 0,-29 50 1 0 0,-13-4 487 0 0,49-71-777 0 0,-1 0 0 0 0,1 0 1 0 0,-1 0-1 0 0,-1-1 0 0 0,1 0 1 0 0,-1 0-1 0 0,-14 7 0 0 0,14-10-80 0 0,-1 1-1 0 0,0-1 0 0 0,1-1 1 0 0,-11 2-1 0 0,17-4-248 0 0,-21-6-1085 0 0,-9 5-1411 0 0,8-1-6877 0 0,14 0 4930 0 0</inkml:trace>
</inkml:ink>
</file>

<file path=ppt/ink/ink1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04:15.02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71 87 536 0 0,'0'0'927'0'0,"-6"-17"2938"0"0,2 13-3993 0 0,-4 7 6225 0 0,0 14-5831 0 0,2 0-1 0 0,0 1 1 0 0,1 0 0 0 0,1 0-1 0 0,-3 24 1 0 0,-2 101 840 0 0,5-50-377 0 0,1-31-140 0 0,3 0 0 0 0,9 72 1 0 0,-6-101-407 0 0,-2-16-39 0 0,0 1 1 0 0,2-1-1 0 0,0 0 0 0 0,9 27 1 0 0,-12-43-126 0 0,0 0 0 0 0,1 0-1 0 0,-1 0 1 0 0,0 0 0 0 0,0 0 0 0 0,1 0 0 0 0,-1 0-1 0 0,1 0 1 0 0,-1 0 0 0 0,0-1 0 0 0,1 1 0 0 0,0 0-1 0 0,-1 0 1 0 0,1 0 0 0 0,-1-1 0 0 0,1 1 0 0 0,0 0-1 0 0,0-1 1 0 0,-1 1 0 0 0,1 0 0 0 0,0-1 0 0 0,0 1-1 0 0,0-1 1 0 0,0 1 0 0 0,0-1 0 0 0,0 0 0 0 0,0 1-1 0 0,0-1 1 0 0,0 0 0 0 0,0 0 0 0 0,0 1 0 0 0,1-1-1 0 0,0-1-5 0 0,1-1-1 0 0,-1 1 0 0 0,0-1 1 0 0,-1 1-1 0 0,1-1 0 0 0,0 0 1 0 0,0 1-1 0 0,-1-1 0 0 0,1 0 1 0 0,-1 0-1 0 0,1 0 0 0 0,-1 0 1 0 0,0 0-1 0 0,2-4 0 0 0,2-6-13 0 0,0 0-1 0 0,-1 0 1 0 0,-1-1-1 0 0,0 0 1 0 0,0 1-1 0 0,-1-1 0 0 0,-1 0 1 0 0,0 0-1 0 0,-1 0 1 0 0,-1 0-1 0 0,1 0 1 0 0,-2 0-1 0 0,0 0 1 0 0,-1 1-1 0 0,0-1 0 0 0,0 0 1 0 0,-2 1-1 0 0,0 0 1 0 0,0 0-1 0 0,-1 1 1 0 0,0-1-1 0 0,-1 1 1 0 0,-10-13-1 0 0,13 19-52 0 0,1 0 0 0 0,0-1 1 0 0,0 1-1 0 0,1 0 0 0 0,-4-10 0 0 0,6 13-4 0 0,-1 1 52 0 0,1 1-1 0 0,0 0 0 0 0,-1-1 0 0 0,1 1 1 0 0,0 0-1 0 0,0-1 0 0 0,0 1 1 0 0,-1 0-1 0 0,1-1 0 0 0,0 1 0 0 0,0-1 1 0 0,0 1-1 0 0,0-1 0 0 0,0 1 1 0 0,0 0-1 0 0,0-1 0 0 0,0 1 0 0 0,0-1 1 0 0,0 1-1 0 0,0 0 0 0 0,0-1 1 0 0,0 1-1 0 0,0-1 0 0 0,0 1 0 0 0,0 0 1 0 0,1-1-1 0 0,-1 1 0 0 0,0-1 1 0 0,0 1-1 0 0,0 0 0 0 0,1-1 0 0 0,-1 1 1 0 0,0 0-1 0 0,0-1 0 0 0,1 1 0 0 0,-1 0 1 0 0,1-1-1 0 0,10-19-150 0 0,-10 18 173 0 0,11-10-116 0 0,0 1 1 0 0,0 0 0 0 0,1 0 0 0 0,0 1 0 0 0,1 1 0 0 0,18-10-1 0 0,-9 5-18 0 0,-18 11 91 0 0,-1 1 0 0 0,0-1 0 0 0,1 1 0 0 0,-1 0 0 0 0,1 0 1 0 0,0 0-1 0 0,0 1 0 0 0,0-1 0 0 0,0 1 0 0 0,0 0 0 0 0,0 1 0 0 0,8-1 0 0 0,-11 2 21 0 0,-1-1-1 0 0,1 1 0 0 0,-1-1 0 0 0,0 1 0 0 0,1 0 0 0 0,-1 0 0 0 0,1 0 1 0 0,-1 0-1 0 0,0 0 0 0 0,0 0 0 0 0,0 0 0 0 0,0 0 0 0 0,1 0 0 0 0,-2 0 0 0 0,1 1 1 0 0,0-1-1 0 0,0 0 0 0 0,0 1 0 0 0,1 2 0 0 0,10 30-49 0 0,-10-29 46 0 0,48 189-7 0 0,-49-192 22 0 0,-1 1-1 0 0,1 0 0 0 0,1-1 0 0 0,-1 1 1 0 0,0-1-1 0 0,0 0 0 0 0,1 1 0 0 0,0-1 0 0 0,-1 0 1 0 0,1 0-1 0 0,3 3 0 0 0,5 3 9 0 0,7-4-10 0 0,-12-5 0 0 0,0 0 0 0 0,0 0 1 0 0,0 0-1 0 0,0 0 0 0 0,0-1 0 0 0,0 0 0 0 0,-1 0 0 0 0,9-5 1 0 0,39-27 1 0 0,-43 28-7 0 0,6-5 2 0 0,-1-1 1 0 0,0 0-1 0 0,0-2 0 0 0,-2 1 0 0 0,1-1 0 0 0,-2-1 1 0 0,0 0-1 0 0,13-24 0 0 0,-22 34 0 0 0,0-1 0 0 0,0 1 0 0 0,-1-1 0 0 0,0 0 0 0 0,0 1 0 0 0,0-1 0 0 0,0 0 0 0 0,-1 0 0 0 0,0 0 0 0 0,0 0 0 0 0,-1 1 0 0 0,1-1 0 0 0,-1 0 0 0 0,-1 0-1 0 0,1 1 1 0 0,-1-1 0 0 0,0 1 0 0 0,0-1 0 0 0,0 1 0 0 0,-1 0 0 0 0,0 0 0 0 0,0 0 0 0 0,-1 0 0 0 0,1 0 0 0 0,-1 1 0 0 0,0-1 0 0 0,0 1 0 0 0,0 0 0 0 0,-8-5 0 0 0,5 5-15 0 0,-1 0 0 0 0,0 1 0 0 0,0 0 0 0 0,-1 0-1 0 0,1 1 1 0 0,-1 0 0 0 0,1 1 0 0 0,-1 0 0 0 0,1 0 0 0 0,-1 0 0 0 0,-15 2 0 0 0,19 0-1 0 0,0 0 0 0 0,0 0 0 0 0,-1 0 0 0 0,1 0 1 0 0,0 1-1 0 0,0 0 0 0 0,1 0 0 0 0,-1 0 0 0 0,0 1 0 0 0,1-1 0 0 0,-1 1 1 0 0,1 0-1 0 0,0 1 0 0 0,0-1 0 0 0,0 1 0 0 0,0-1 0 0 0,1 1 0 0 0,0 0 1 0 0,-4 5-1 0 0,6-8 3 0 0,1 0 0 0 0,-1 1 0 0 0,0-1 0 0 0,0 0 0 0 0,1 1 0 0 0,-1-1 0 0 0,1 0 0 0 0,-1 1 1 0 0,1-1-1 0 0,-1 1 0 0 0,1-1 0 0 0,0 1 0 0 0,0-1 0 0 0,0 1 0 0 0,0-1 0 0 0,0 1 0 0 0,0-1 0 0 0,0 1 0 0 0,0-1 1 0 0,1 1-1 0 0,-1-1 0 0 0,1 1 0 0 0,-1-1 0 0 0,1 0 0 0 0,-1 1 0 0 0,2 2 0 0 0,0-1 24 0 0,-1-3-13 0 0,-1 1 0 0 0,1 0 0 0 0,-1 0 0 0 0,1-1 0 0 0,-1 1 0 0 0,1-1 0 0 0,0 1 0 0 0,-1-1-1 0 0,1 1 1 0 0,0-1 0 0 0,0 1 0 0 0,-1-1 0 0 0,1 1 0 0 0,0-1 0 0 0,0 0 0 0 0,0 1 0 0 0,0-1-1 0 0,0 0 1 0 0,-1 0 0 0 0,1 0 0 0 0,0 0 0 0 0,1 0 0 0 0,0 1-6 0 0,6 1 2 0 0,0 0-1 0 0,0-1 1 0 0,-1 0 0 0 0,1 0-1 0 0,0-1 1 0 0,0 1-1 0 0,0-2 1 0 0,0 1-1 0 0,0-1 1 0 0,0 0-1 0 0,0-1 1 0 0,-1 0-1 0 0,1 0 1 0 0,13-7 0 0 0,-2 1-8 0 0,0-1 0 0 0,-1-1 0 0 0,0-1 0 0 0,25-20 0 0 0,-10 5-38 0 0,-2 0 1 0 0,0-2 0 0 0,-2-1-1 0 0,30-41 1 0 0,-21 12-1 0 0,-37 57 50 0 0,5-12-6 0 0,-6 4-267 0 0,-4 14 267 0 0,0 0-1 0 0,0 0 0 0 0,0 0 0 0 0,1 0 0 0 0,0 1 1 0 0,0-1-1 0 0,0 1 0 0 0,1 0 0 0 0,-1 0 0 0 0,2 0 1 0 0,-1 0-1 0 0,1 0 0 0 0,-1 0 0 0 0,2 0 1 0 0,-1 0-1 0 0,1 10 0 0 0,0-11 8 0 0,0 0-1 0 0,1 0 1 0 0,0 0 0 0 0,0-1 0 0 0,0 1-1 0 0,1 0 1 0 0,-1-1 0 0 0,1 1 0 0 0,3 5-1 0 0,-3-5 1 0 0,8 1 0 0 0,5 1-8 0 0,10 4 62 0 0,-21-10-25 0 0,0 1-1 0 0,0-1 1 0 0,0 1-1 0 0,-1 0 1 0 0,1 0-1 0 0,0 0 1 0 0,-1 0 0 0 0,1 0-1 0 0,-1 1 1 0 0,0 0-1 0 0,0 0 1 0 0,0-1 0 0 0,0 2-1 0 0,-1-1 1 0 0,1 0-1 0 0,-1 1 1 0 0,0-1-1 0 0,0 1 1 0 0,0-1 0 0 0,0 1-1 0 0,0 0 1 0 0,0 4-1 0 0,1 8 98 0 0,0-1-1 0 0,-1 1 1 0 0,-1 0-1 0 0,0 0 1 0 0,-1 0 0 0 0,-3 21-1 0 0,1 0 111 0 0,-2 8 77 0 0,2-37-242 0 0,1-1-1 0 0,0 1 1 0 0,1 0-1 0 0,0-1 0 0 0,0 1 1 0 0,1 0-1 0 0,0-1 1 0 0,3 13-1 0 0,-3-18-40 0 0,-1-1-30 0 0,0-1 1 0 0,0 1 0 0 0,0-1-1 0 0,0 1 1 0 0,0-1 0 0 0,0 1 0 0 0,0-1-1 0 0,1 1 1 0 0,-1-1 0 0 0,0 1-1 0 0,0-1 1 0 0,1 0 0 0 0,-1 1 0 0 0,0-1-1 0 0,0 1 1 0 0,1-1 0 0 0,-1 0-1 0 0,1 1 1 0 0,-1-1 0 0 0,0 1-1 0 0,1-1 1 0 0,0 1 0 0 0,3-1-112 0 0,1-1 0 0 0,0 1 0 0 0,-1 0 0 0 0,1-1 0 0 0,-1 0 0 0 0,0 0 1 0 0,1 0-1 0 0,-1-1 0 0 0,0 0 0 0 0,0 1 0 0 0,6-4 0 0 0,51-33-1777 0 0,-33 19 519 0 0,36-29-5431 0 0,-42 30 3633 0 0</inkml:trace>
</inkml:ink>
</file>

<file path=ppt/ink/ink1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04:15.39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141 0 732 0 0,'-4'5'1057'0'0,"-9"9"-371"0"0,2 1 0 0 0,0 1-1 0 0,1 0 1 0 0,1 0-1 0 0,0 1 1 0 0,1 0 0 0 0,-7 23-1 0 0,2-3 499 0 0,3 0-1 0 0,-11 65 0 0 0,18-85-860 0 0,1-1-1 0 0,1 1 0 0 0,1-1 1 0 0,0 1-1 0 0,1-1 0 0 0,5 26 1 0 0,-5-37-385 0 0,0 0 0 0 0,1-1 0 0 0,-1 1 0 0 0,1 0 0 0 0,0-1 0 0 0,1 1 0 0 0,-1-1-1 0 0,1 0 1 0 0,0 0 0 0 0,0 0 0 0 0,0 0 0 0 0,0 0 0 0 0,0-1 0 0 0,1 0 0 0 0,0 1 0 0 0,0-1 0 0 0,0 0 0 0 0,0-1 0 0 0,0 1 0 0 0,1-1 0 0 0,-1 0 0 0 0,1 0 0 0 0,-1 0 0 0 0,1-1 0 0 0,0 1 0 0 0,5 0 0 0 0,4-1-1149 0 0,0 0 0 0 0,-1-1 1 0 0,1-1-1 0 0,22-3 0 0 0,-35 4 1050 0 0,31-6-2762 0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48:42.34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309 0 44 0 0,'0'0'10961'0'0,"-32"4"-10720"0"0,-95 11 4 0 0,95-11 1201 0 0,19-4-1236 0 0,-41 2 0 0 0,40-2 2951 0 0,8 7-2995 0 0,-19 21-2 0 0,19-21 503 0 0,6 67-102 0 0,0-60-255 0 0,2 4 20 0 0,1 2-216 0 0,3 59 473 0 0,-4-2 144 0 0,-4-59-604 0 0,2 51 505 0 0,2 14 156 0 0,0-33-415 0 0,-2-38-14 0 0,1 4-15 0 0,-1 3-234 0 0,4 52 408 0 0,1-30-232 0 0,-4-31-25 0 0,1 1-11 0 0,7 35-28 0 0,-7-34 502 0 0,-1 1-591 0 0,2 39-3 0 0,-3-39 701 0 0</inkml:trace>
</inkml:ink>
</file>

<file path=ppt/ink/ink1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04:16.84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11 87 500 0 0,'0'0'2496'0'0,"-4"-9"-987"0"0,-3-6 5939 0 0,8 24-7151 0 0,0 18-78 0 0,1 15 715 0 0,13 75 0 0 0,-12-105-786 0 0,1 0 0 0 0,0 0-1 0 0,1-1 1 0 0,0 1 0 0 0,0-1 0 0 0,2 0 0 0 0,-1-1 0 0 0,13 16 0 0 0,-17-25-128 0 0,0 1 0 0 0,-1-1 0 0 0,1 0 0 0 0,0 1 0 0 0,0-1 0 0 0,0 0 0 0 0,0 0 0 0 0,0-1 0 0 0,0 1 0 0 0,0 0 0 0 0,0-1 0 0 0,1 1 0 0 0,-1-1 0 0 0,0 1 0 0 0,0-1 0 0 0,0 0 0 0 0,1 0 0 0 0,-1 0 0 0 0,0 0 0 0 0,0-1 0 0 0,0 1 0 0 0,1-1 0 0 0,-1 1 0 0 0,0-1 0 0 0,0 0 0 0 0,0 1 0 0 0,2-3 0 0 0,5-1 24 0 0,-1 0 1 0 0,1-1 0 0 0,-1 0-1 0 0,11-11 1 0 0,-3 1 9 0 0,0-1-1 0 0,-1-1 1 0 0,19-28 0 0 0,-6 6-5 0 0,61-83 40 0 0,-83 116-85 0 0,14-30 34 0 0,-18 33-42 0 0,1 7 0 0 0,2 3 46 0 0,0-1 1 0 0,0 1-1 0 0,-1 0 1 0 0,0 1-1 0 0,0-1 1 0 0,-1 1-1 0 0,0 0 1 0 0,0 0-1 0 0,0 0 1 0 0,-1 0-1 0 0,1 10 1 0 0,0 14 469 0 0,1 54 1 0 0,-2-10 144 0 0,-1-13 1254 0 0,3-69-1826 0 0,22-33 69 0 0,-19 25-130 0 0,1 1 0 0 0,1 0 0 0 0,0 1 0 0 0,1-1 0 0 0,0 2 0 0 0,1 0 0 0 0,0 0 1 0 0,19-14-1 0 0,-18 18-22 0 0,-9 5-4 0 0,0-1 1 0 0,0 1-1 0 0,0 1 1 0 0,0-1-1 0 0,0 0 1 0 0,0 1 0 0 0,1-1-1 0 0,-1 1 1 0 0,1 0-1 0 0,-1 0 1 0 0,1 1-1 0 0,-1-1 1 0 0,1 1-1 0 0,0-1 1 0 0,4 1-1 0 0,-3 3-11 0 0,-1 0 0 0 0,0 0 0 0 0,0 0 0 0 0,-1 0 0 0 0,1 1 0 0 0,-1 0 0 0 0,1 0 0 0 0,-1-1 0 0 0,0 2 0 0 0,-1-1 0 0 0,5 8 0 0 0,17 40-79 0 0,-20-41 84 0 0,0-1 0 0 0,1 0 1 0 0,0 0-1 0 0,0-1 1 0 0,1 0-1 0 0,0 0 0 0 0,13 15 1 0 0,-17-24 8 0 0,0 1-1 0 0,0-1 1 0 0,0 0-1 0 0,0 0 1 0 0,0 0 0 0 0,0 0-1 0 0,0 0 1 0 0,0 0 0 0 0,0 0-1 0 0,0-1 1 0 0,0 1 0 0 0,0-1-1 0 0,0 1 1 0 0,-1-1-1 0 0,1 0 1 0 0,0 0 0 0 0,0 0-1 0 0,-1 0 1 0 0,4-2 0 0 0,-3 1-5 0 0,6-2 7 0 0,0 0 1 0 0,-1-1 0 0 0,0 0-1 0 0,0 0 1 0 0,-1-1 0 0 0,1 0-1 0 0,-1 0 1 0 0,8-12 0 0 0,5-7 6 0 0,15-29 0 0 0,-13 19 5 0 0,-5 8-2 0 0,-2-1 0 0 0,-1-1 1 0 0,15-47-1 0 0,-7 18 72 0 0,-17 51-121 0 0,-5 17 25 0 0,-10 43 47 0 0,-3 20 75 0 0,8-26 22 0 0,2 0 1 0 0,2 50-1 0 0,3-73-42 0 0,1-1-1 0 0,1 0 1 0 0,1 0-1 0 0,1 0 1 0 0,1-1-1 0 0,10 25 1 0 0,-15-45-82 0 0,-1-1 0 0 0,1 1 0 0 0,0-1 0 0 0,-1 0 0 0 0,1 0 0 0 0,0 1 0 0 0,0-1 0 0 0,0 0 0 0 0,-1 0 0 0 0,1 0 0 0 0,0 0 0 0 0,1 0 0 0 0,-1 0 0 0 0,0 0 0 0 0,0 0 0 0 0,0 0 0 0 0,0-1 0 0 0,1 1 0 0 0,-1-1 0 0 0,0 1 0 0 0,1 0 0 0 0,-1-1 0 0 0,1 0 0 0 0,-1 1 0 0 0,3-1 0 0 0,-1 0-27 0 0,0 0-1 0 0,0-1 1 0 0,0 1 0 0 0,0-1 0 0 0,0 0 0 0 0,0 0 0 0 0,0 0 0 0 0,0 0 0 0 0,0-1-1 0 0,-1 1 1 0 0,5-3 0 0 0,6-5-208 0 0,0-1 1 0 0,-1-1-1 0 0,16-17 0 0 0,-26 26 187 0 0,24-26-956 0 0,-1-2 0 0 0,23-34-1 0 0,-38 48-477 0 0,0 0-1 0 0,-2 0 1 0 0,11-29-1 0 0,-13 20-3298 0 0,-2 1 363 0 0</inkml:trace>
</inkml:ink>
</file>

<file path=ppt/ink/ink1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04:17.22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2 127 548 0 0,'0'0'87'0'0,"0"1"0"0"0,-1-1 1 0 0,1 1-1 0 0,0-1 0 0 0,0 1 0 0 0,0-1 0 0 0,0 1 1 0 0,0 0-1 0 0,0-1 0 0 0,0 1 0 0 0,0-1 0 0 0,0 1 1 0 0,0-1-1 0 0,0 1 0 0 0,0 0 0 0 0,0-1 0 0 0,0 1 1 0 0,1-1-1 0 0,-1 1 0 0 0,0-1 0 0 0,0 1 0 0 0,1-1 1 0 0,-1 1-1 0 0,0-1 0 0 0,1 1 0 0 0,-1-1 0 0 0,0 0 1 0 0,1 1-1 0 0,-1-1 0 0 0,1 1 0 0 0,-1-1 0 0 0,1 0 1 0 0,-1 1-1 0 0,1-1 0 0 0,-1 0 0 0 0,1 0 0 0 0,-1 1 1 0 0,1-1-1 0 0,0 0 0 0 0,2 0 88 0 0,0 1 1 0 0,0-1-1 0 0,0 0 0 0 0,0-1 1 0 0,0 1-1 0 0,0 0 0 0 0,0-1 1 0 0,5-1-1 0 0,59-26 957 0 0,-65 27-1020 0 0,31-14 252 0 0,-7 4-671 0 0,-1-2-1 0 0,0 0 1 0 0,41-31 0 0 0,-59 35-2664 0 0,-1 2 1269 0 0</inkml:trace>
</inkml:ink>
</file>

<file path=ppt/ink/ink1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04:17.54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90 40 460 0 0,'0'0'2021'0'0,"-4"-1"-1065"0"0,-30-4 4995 0 0,10-4-3479 0 0,22 8-2202 0 0,-16-15 284 0 0,10 9-2523 0 0</inkml:trace>
</inkml:ink>
</file>

<file path=ppt/ink/ink1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04:20.66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64 57 964 0 0,'0'0'2308'0'0,"17"-8"4407"0"0,2-3 5922 0 0,-16 7-12980 0 0,10-14 6687 0 0,-10 14-7534 0 0,-8 3-4452 0 0,-21 3 5570 0 0,20-2 16 0 0,-5-13-486 0 0,11 13 535 0 0,0 0 1 0 0,-1 1-1 0 0,1-1 0 0 0,0 0 1 0 0,-1 0-1 0 0,1 0 0 0 0,0 0 1 0 0,0 0-1 0 0,-1 0 0 0 0,1 0 0 0 0,0 0 1 0 0,-1 1-1 0 0,1-1 0 0 0,0 0 1 0 0,0 0-1 0 0,-1 0 0 0 0,1 1 0 0 0,0-1 1 0 0,0 0-1 0 0,-1 0 0 0 0,1 1 1 0 0,0-1-1 0 0,0 0 0 0 0,0 0 1 0 0,0 1-1 0 0,0-1 0 0 0,-1 0 0 0 0,1 1 1 0 0,0-1-1 0 0,0 1 0 0 0,-9 42 49 0 0,1-7 0 0 0,2-17 48 0 0,0 0 1 0 0,1 0-1 0 0,1 1 0 0 0,-3 29 0 0 0,5-30-7 0 0,-6 20 98 0 0,6-34-160 0 0,0 0 1 0 0,1 0-1 0 0,0 0 1 0 0,0 1-1 0 0,0-1 1 0 0,1 0-1 0 0,0 1 1 0 0,0-1-1 0 0,0 0 1 0 0,1 1-1 0 0,1 9 1 0 0,-1-5-207 0 0,0 11 354 0 0,0-17-4026 0 0,5-37-7592 0 0,-2 18 7707 0 0</inkml:trace>
</inkml:ink>
</file>

<file path=ppt/ink/ink1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04:21.32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34 1 336 0 0,'5'2'11515'0'0,"4"19"-9276"0"0,8 13-2321 0 0,-15-31 152 0 0,0 0 1 0 0,-1 0-1 0 0,1 0 0 0 0,-1 0 1 0 0,0 1-1 0 0,0-1 0 0 0,0 0 1 0 0,0 0-1 0 0,0 1 0 0 0,-1-1 1 0 0,0 0-1 0 0,1 1 1 0 0,-1-1-1 0 0,-1 1 0 0 0,1-1 1 0 0,0 0-1 0 0,-1 1 0 0 0,0-1 1 0 0,0 0-1 0 0,0 1 0 0 0,-1 2 1 0 0,-3 4 273 0 0,-1 0 0 0 0,0-1 0 0 0,-1 1 0 0 0,0-2 0 0 0,-9 11 0 0 0,15-18-323 0 0,1-1 1 0 0,0 1 0 0 0,0-1 0 0 0,0 1 0 0 0,-1-1 0 0 0,1 0 0 0 0,0 1 0 0 0,-1-1-1 0 0,1 1 1 0 0,0-1 0 0 0,-1 0 0 0 0,1 1 0 0 0,-1-1 0 0 0,1 0 0 0 0,0 1-1 0 0,-1-1 1 0 0,1 0 0 0 0,-1 0 0 0 0,1 1 0 0 0,-1-1 0 0 0,1 0 0 0 0,-1 0 0 0 0,1 0-1 0 0,-1 0 1 0 0,1 1 0 0 0,-1-1 0 0 0,1 0 0 0 0,-1 0 0 0 0,1 0 0 0 0,-1 0-1 0 0,1 0 1 0 0,-1-1 0 0 0,1 1 0 0 0,-1 0 0 0 0,1 0 0 0 0,-1 0 0 0 0,1 0 0 0 0,-1 0-1 0 0,1-1 1 0 0,-1 1 0 0 0,0 0 0 0 0,0-2-27 0 0,0 0-1 0 0,1 0 1 0 0,-1 0 0 0 0,0 0-1 0 0,1 0 1 0 0,-1 1-1 0 0,1-1 1 0 0,0 0 0 0 0,-1 0-1 0 0,1-4 1 0 0,3-47-733 0 0,-1 49 517 0 0,-1-1-1 0 0,0 1 1 0 0,1 0 0 0 0,0 0 0 0 0,0 0 0 0 0,0 0-1 0 0,1 0 1 0 0,-1 1 0 0 0,1-1 0 0 0,0 1-1 0 0,0-1 1 0 0,0 1 0 0 0,0 0 0 0 0,7-4-1 0 0,-6 4-957 0 0,1 1 1 0 0,0-1-1 0 0,0 1 0 0 0,0 0 0 0 0,0 1 0 0 0,11-3 0 0 0,3 2-2291 0 0</inkml:trace>
</inkml:ink>
</file>

<file path=ppt/ink/ink1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04:22.04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362 86 640 0 0,'0'0'13703'0'0,"-1"-3"-13547"0"0,-4-11-17 0 0,3 11-18 0 0,5 0-17 0 0,42-51 467 0 0,-43 53-521 0 0,10-5 9 0 0,-5 4 58 0 0,-7 4 238 0 0,-40 31 7 0 0,-2-2-1 0 0,-81 47 1 0 0,-30 20 888 0 0,134-84-973 0 0,10-9-118 0 0,0 2-1 0 0,1-1 1 0 0,-10 10-1 0 0,17-14-88 0 0,1 1-15 0 0,0 8-8 0 0,0-8-14 0 0,1 0 14 0 0,1 2-35 0 0,0-1-1 0 0,0 0 1 0 0,0-1 0 0 0,1 1-1 0 0,-1 0 1 0 0,1-1 0 0 0,0 1-1 0 0,0-1 1 0 0,0 0 0 0 0,1 0-1 0 0,-1 0 1 0 0,1-1 0 0 0,0 1-1 0 0,4 1 1 0 0,9 5-113 0 0,1-1-1 0 0,20 7 0 0 0,-23-10-681 0 0,0 0 0 0 0,27 16 0 0 0,-2-2-2937 0 0,-12-9-2283 0 0,-27-10 5674 0 0,15 4-3601 0 0</inkml:trace>
</inkml:ink>
</file>

<file path=ppt/ink/ink1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04:32.96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169 0 540 0 0,'0'0'5734'0'0,"-7"4"-5232"0"0,-3 1-319 0 0,1 1 0 0 0,0 1 0 0 0,0-1 0 0 0,0 1 0 0 0,1 1 0 0 0,0 0 0 0 0,1 0 1 0 0,0 1-1 0 0,0-1 0 0 0,1 1 0 0 0,-7 12 0 0 0,3 2 99 0 0,0 1-1 0 0,1 1 1 0 0,1-1 0 0 0,2 1 0 0 0,0 1-1 0 0,2-1 1 0 0,1 1 0 0 0,1 0 0 0 0,1 28-1 0 0,5-1 220 0 0,-3-50-454 0 0,-1 0 0 0 0,1 0-1 0 0,0 0 1 0 0,0 0-1 0 0,0 0 1 0 0,1 0 0 0 0,-1 0-1 0 0,1 0 1 0 0,0 0-1 0 0,-1-1 1 0 0,1 1 0 0 0,0-1-1 0 0,0 1 1 0 0,4 2 0 0 0,-5-4 72 0 0,3-1 4 0 0,2-2-79 0 0,0 1 1 0 0,-1-1-1 0 0,1 0 0 0 0,0 0 0 0 0,-1 0 0 0 0,1-1 1 0 0,-1 0-1 0 0,0 0 0 0 0,0-1 0 0 0,0 1 0 0 0,0-1 1 0 0,6-6-1 0 0,9-12 123 0 0,25-30 1 0 0,-18 19-25 0 0,-13 15 75 0 0,-1 0 1 0 0,-1-2 0 0 0,16-33-1 0 0,-27 51-88 0 0,1-1 39 0 0,1-2-181 0 0,-1 8 560 0 0,9 209 114 0 0,-10-207-633 0 0,-1-1-1 0 0,1 1 1 0 0,0-1 0 0 0,1 1-1 0 0,-1-1 1 0 0,1 0 0 0 0,0 0 0 0 0,0 0-1 0 0,0 0 1 0 0,0 0 0 0 0,1 0-1 0 0,5 6 1 0 0,-7-9-12 0 0,1 0 0 0 0,-1-1-1 0 0,0 1 1 0 0,1 0 0 0 0,-1-1 0 0 0,0 1-1 0 0,1-1 1 0 0,-1 1 0 0 0,1-1 0 0 0,-1 0-1 0 0,1 1 1 0 0,-1-1 0 0 0,1 0 0 0 0,-1 0-1 0 0,1 0 1 0 0,-1 0 0 0 0,1 0 0 0 0,-1-1-1 0 0,1 1 1 0 0,-1 0 0 0 0,0-1 0 0 0,3 0-1 0 0,23-13 93 0 0,-25 13-101 0 0,27-20 57 0 0,0-1 0 0 0,-1-1 0 0 0,-1-1 0 0 0,-2-2 1 0 0,0 0-1 0 0,-2-2 0 0 0,-1 0 0 0 0,34-58 0 0 0,-48 72-36 0 0,-1-1-1 0 0,-1 1 0 0 0,6-18 1 0 0,4-13 65 0 0,-15 43-86 0 0,-1 0-22 0 0,0 2 12 0 0,0 0 1 0 0,0 0-1 0 0,-1 0 0 0 0,1 1 1 0 0,0-1-1 0 0,0 0 0 0 0,0 0 1 0 0,0 0-1 0 0,-1 0 0 0 0,1 0 1 0 0,0 0-1 0 0,0 0 0 0 0,0 0 1 0 0,0 0-1 0 0,-1 0 0 0 0,1 0 1 0 0,0 0-1 0 0,0 0 0 0 0,0-1 1 0 0,-1 1-1 0 0,1 0 0 0 0,0 0 1 0 0,0 0-1 0 0,0 0 0 0 0,0 0 1 0 0,0 0-1 0 0,-1 0 0 0 0,1 0 1 0 0,0 0-1 0 0,0-1 0 0 0,0 1 1 0 0,0 0-1 0 0,0 0 0 0 0,0 0 1 0 0,0 0-1 0 0,-1 0 0 0 0,1-1 1 0 0,0 1-1 0 0,0 0 0 0 0,0 0 1 0 0,0 0-1 0 0,0 0 0 0 0,0-1 1 0 0,0 1-1 0 0,0 0 0 0 0,0 0 1 0 0,0 0-1 0 0,0-1 0 0 0,0 1 1 0 0,0 0-1 0 0,0 0 0 0 0,0 0 1 0 0,0 0-1 0 0,0-1 0 0 0,0 1 1 0 0,0 0-1 0 0,0 0 0 0 0,0 0 1 0 0,1 0-1 0 0,-1-1 0 0 0,-8 8-16 0 0,0 0 0 0 0,0 0 1 0 0,1 1-1 0 0,0 0 0 0 0,1 0 0 0 0,0 0 0 0 0,0 1 0 0 0,-7 15 0 0 0,12-22 1 0 0,0 0-1 0 0,0 0 1 0 0,0-1-1 0 0,0 1 1 0 0,1 0-1 0 0,-1 1 1 0 0,1-1 0 0 0,0 0-1 0 0,-1 0 1 0 0,1 0-1 0 0,0 0 1 0 0,0 0 0 0 0,1 0-1 0 0,-1 0 1 0 0,0 0-1 0 0,1 0 1 0 0,-1 0-1 0 0,1 0 1 0 0,-1 0 0 0 0,1 0-1 0 0,0 0 1 0 0,0 0-1 0 0,1 2 1 0 0,31 38-203 0 0,-23-31 184 0 0,0 1 0 0 0,-1 0 0 0 0,0 0 0 0 0,-1 1 0 0 0,-1 1-1 0 0,6 13 1 0 0,20 81-76 0 0,-31-104 116 0 0,-1-3-4 0 0,0 1 1 0 0,1 0 0 0 0,-1-1 0 0 0,0 1-1 0 0,0-1 1 0 0,1 1 0 0 0,-1-1 0 0 0,1 0 0 0 0,-1 1-1 0 0,1-1 1 0 0,0 0 0 0 0,-1 0 0 0 0,1 0-1 0 0,0-1 1 0 0,0 1 0 0 0,0 0 0 0 0,0 0 0 0 0,-1-1-1 0 0,1 0 1 0 0,0 1 0 0 0,0-1 0 0 0,0 0 0 0 0,0 0-1 0 0,0 0 1 0 0,0 0 0 0 0,0 0 0 0 0,0 0-1 0 0,0-1 1 0 0,0 1 0 0 0,2-1 0 0 0,3-2-5 0 0,1-1 0 0 0,-1 1 0 0 0,-1-1 0 0 0,1-1 0 0 0,-1 1 0 0 0,7-7 0 0 0,10-6 2 0 0,-2 1-27 0 0,0 0 1 0 0,-2-1 0 0 0,0-2 0 0 0,-1 0 0 0 0,0 0 0 0 0,19-30 0 0 0,-21 28-40 0 0,4-9-39 0 0,-19 28 75 0 0,6-11-33 0 0,-5 6-20 0 0,-7 7-160 0 0,-23 15 230 0 0,17-4 2 0 0,-3 26-27 0 0,14-35 19 0 0,-1 1-4 0 0,0 8 2 0 0,1-8-2 0 0,9 11-26 0 0,-1-7 63 0 0,0 1 1 0 0,-1 0-1 0 0,0 0 0 0 0,0 1 0 0 0,-1 0 1 0 0,0 0-1 0 0,-1 1 0 0 0,0-1 0 0 0,-1 1 1 0 0,0 0-1 0 0,0 0 0 0 0,-1 1 0 0 0,0-1 1 0 0,-1 1-1 0 0,0 0 0 0 0,-1-1 0 0 0,0 1 1 0 0,-1 16-1 0 0,7 70 539 0 0,-7-96-550 0 0,1 0 0 0 0,-1 0-1 0 0,0 0 1 0 0,0-1 0 0 0,1 1-1 0 0,-1 0 1 0 0,0 0 0 0 0,1 0-1 0 0,-1 0 1 0 0,1-1 0 0 0,-1 1-1 0 0,1 0 1 0 0,0-1 0 0 0,-1 1-1 0 0,1 0 1 0 0,0-1 0 0 0,-1 1-1 0 0,1 0 1 0 0,0-1 0 0 0,0 1-1 0 0,-1-1 1 0 0,1 0 0 0 0,0 1-1 0 0,0-1 1 0 0,0 0 0 0 0,0 1-1 0 0,0-1 1 0 0,0 0 0 0 0,-1 0-1 0 0,1 0 1 0 0,0 0 0 0 0,0 0-1 0 0,0 0 1 0 0,0 0 0 0 0,0 0-1 0 0,0 0 1 0 0,0 0 0 0 0,0 0-1 0 0,0-1 1 0 0,0 1 0 0 0,0-1-1 0 0,43-14-587 0 0,-38 12 434 0 0,22-10-916 0 0,0-1-1 0 0,32-22 0 0 0,13-14-5282 0 0,-67 45 5374 0 0,15-8-2155 0 0</inkml:trace>
</inkml:ink>
</file>

<file path=ppt/ink/ink1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04:33.37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293 5 884 0 0,'0'0'1768'0'0,"-5"-1"-944"0"0,-3 0-372 0 0,0 0 0 0 0,0 0 1 0 0,0 1-1 0 0,0 0 0 0 0,0 1 1 0 0,0-1-1 0 0,0 1 1 0 0,0 1-1 0 0,0 0 0 0 0,-13 5 1 0 0,-40 7 2275 0 0,58-14-2324 0 0,1 0-268 0 0,0 0 0 0 0,0 0 0 0 0,0 1-1 0 0,1-1 1 0 0,-1 1 0 0 0,0-1 0 0 0,0 1 0 0 0,0 0 0 0 0,0 0 0 0 0,1-1 0 0 0,-1 1 0 0 0,0 0 0 0 0,1 1 0 0 0,-1-1 0 0 0,1 0 0 0 0,-1 0 0 0 0,1 1-1 0 0,0-1 1 0 0,-1 1 0 0 0,1-1 0 0 0,0 1 0 0 0,0-1 0 0 0,0 1 0 0 0,0 0 0 0 0,-1 2 0 0 0,-2 6 81 0 0,1 0 0 0 0,-1 1-1 0 0,-2 17 1 0 0,-2 5 297 0 0,-5 14 232 0 0,3 0 0 0 0,-7 69 1 0 0,5-32 192 0 0,9-59-562 0 0,2 0-1 0 0,0 0 0 0 0,2 1 1 0 0,0-1-1 0 0,2 0 1 0 0,11 46-1 0 0,-14-69-462 0 0,1 0 0 0 0,-1 0-1 0 0,0 0 1 0 0,1 0 0 0 0,0 0 0 0 0,0 0-1 0 0,-1-1 1 0 0,1 1 0 0 0,0 0 0 0 0,0 0-1 0 0,0-1 1 0 0,1 1 0 0 0,-1-1 0 0 0,0 1-1 0 0,1-1 1 0 0,-1 0 0 0 0,1 1 0 0 0,-1-1-1 0 0,1 0 1 0 0,0 0 0 0 0,-1 0 0 0 0,1 0 0 0 0,0 0-1 0 0,0 0 1 0 0,0-1 0 0 0,-1 1 0 0 0,1-1-1 0 0,0 1 1 0 0,0-1 0 0 0,0 0 0 0 0,0 1-1 0 0,0-1 1 0 0,0 0 0 0 0,0 0 0 0 0,0-1-1 0 0,0 1 1 0 0,0 0 0 0 0,0-1 0 0 0,0 1-1 0 0,0-1 1 0 0,0 1 0 0 0,0-1 0 0 0,-1 0 0 0 0,1 0-1 0 0,2-1 1 0 0,66-30-4662 0 0,-24 11-1418 0 0,-17 7 1987 0 0</inkml:trace>
</inkml:ink>
</file>

<file path=ppt/ink/ink1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04:33.70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5 824 0 0,'6'-4'9098'0'0,"-3"22"-8305"0"0,-1 0-1 0 0,-1 0 1 0 0,-1 0 0 0 0,-3 30-1 0 0,0 0 1965 0 0,5 75 0 0 0,-2-121-2716 0 0,0-1 0 0 0,-1 1 0 0 0,1-1 0 0 0,0 1-1 0 0,1-1 1 0 0,-1 1 0 0 0,0-1 0 0 0,0 0 0 0 0,1 1 0 0 0,-1-1 0 0 0,0 1 0 0 0,1-1-1 0 0,0 0 1 0 0,-1 1 0 0 0,1-1 0 0 0,0 0 0 0 0,0 0 0 0 0,-1 1 0 0 0,1-1-1 0 0,0 0 1 0 0,0 0 0 0 0,0 0 0 0 0,0 0 0 0 0,1 0 0 0 0,-1 0 0 0 0,0 0 0 0 0,0-1-1 0 0,1 1 1 0 0,-1 0 0 0 0,0-1 0 0 0,1 1 0 0 0,-1-1 0 0 0,0 1 0 0 0,1-1-1 0 0,-1 0 1 0 0,1 1 0 0 0,-1-1 0 0 0,1 0 0 0 0,-1 0 0 0 0,1 0 0 0 0,-1 0 0 0 0,0 0-1 0 0,1-1 1 0 0,-1 1 0 0 0,1 0 0 0 0,-1-1 0 0 0,1 1 0 0 0,0-1 0 0 0,9-3-190 0 0,0-1 0 0 0,0 0 0 0 0,-1-1 1 0 0,17-11-1 0 0,-24 15 104 0 0,13-9-490 0 0,-1-1 1 0 0,-1 0 0 0 0,0 0 0 0 0,-1-2 0 0 0,0 0-1 0 0,-1 0 1 0 0,15-24 0 0 0,-16 21-1925 0 0,-1-1-1 0 0,-1 0 1 0 0,12-38 0 0 0,-11 29-1199 0 0</inkml:trace>
</inkml:ink>
</file>

<file path=ppt/ink/ink1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04:34.04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57 43 332 0 0,'0'0'1613'0'0,"-10"-10"7223"0"0,-6 18-8451 0 0,12-6 2538 0 0,-16-25-2976 0 0,14 3-8020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32:27.53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359 1 132 0 0,'0'0'13505'0'0,"-32"5"-13337"0"0,-95 17-4 0 0,95-17 812 0 0,24-1-883 0 0,-27 13-14 0 0,26-12 550 0 0,6 6-497 0 0,-10 32-7 0 0,10-32 151 0 0,3-4-227 0 0,0 0 0 0 0,-1-1 0 0 0,0 1 0 0 0,0 0 0 0 0,-4 11 0 0 0,1-3 18 0 0,2-2 125 0 0,3 2-15 0 0,4 76 383 0 0,-1-33-323 0 0,-3-44 49 0 0,-1 2-10 0 0,-1 48-18 0 0,1-49-15 0 0,0 0-11 0 0,1 43-17 0 0,-1-43 3 0 0,1-5 12 0 0,2 30 16 0 0,-2-30 362 0 0,1 2-447 0 0,5 34-17 0 0,-5-34 1145 0 0,-7-2-5049 0 0,-16 31 3032 0 0,16-31-112 0 0,-8-7-2724 0 0,-40 11 1060 0 0,40-10-1588 0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48:43.24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105 202 552 0 0,'0'0'11831'0'0,"16"-12"-11592"0"0,49-34-12 0 0,-61 42-183 0 0,1 0 1 0 0,0 1 0 0 0,0-1 0 0 0,0 1-1 0 0,0 0 1 0 0,1 0 0 0 0,9-3 0 0 0,-3 2 22 0 0,-3 0 124 0 0,3-2-3 0 0,3 1-125 0 0,41-21 241 0 0,-21 8-133 0 0,-26 14-16 0 0,1-1-15 0 0,2-2-76 0 0,-6 3 57 0 0,-1 1 0 0 0,1 1 0 0 0,0-1 0 0 0,0 1 0 0 0,0 0 0 0 0,13-3 0 0 0,-9 1-60 0 0,-6 2 60 0 0,0 1 0 0 0,-1-1 1 0 0,1 1-1 0 0,0 0 1 0 0,0 0-1 0 0,0 0 0 0 0,0 1 1 0 0,8-1-1 0 0,-14 24 20 0 0,-3 68 34 0 0,3-68 14 0 0,-1-5 25 0 0,-17 87 277 0 0,17-85-407 0 0,-15 55 337 0 0,-62 208 1394 0 0,62-213-1214 0 0,13-54-499 0 0,-12 47 384 0 0,13-50-392 0 0,-5 40 376 0 0,0 17 298 0 0,2-10-546 0 0,5-44-4 0 0,3-2-1 0 0,2 43-6 0 0,-2-43 152 0 0,-3-1-193 0 0,-3 40-16 0 0,3-40 220 0 0,0-2-262 0 0,-7 41 712 0 0,2-45-824 0 0,-19 18-69 0 0,19-19-109 0 0,-14-21-3470 0 0,-4-3 3339 0 0,-64-44-1417 0 0,54 40 544 0 0,26 16-98 0 0,-3 1-3173 0 0,-38-13-323 0 0,38 14 363 0 0</inkml:trace>
</inkml:ink>
</file>

<file path=ppt/ink/ink1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04:36.05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162 12 532 0 0,'0'0'500'0'0,"-4"0"-19"0"0,-49 2 3738 0 0,50-2-3023 0 0,-6-4-618 0 0,6 0 2624 0 0,3 4-3165 0 0,-1-1 0 0 0,1 1 1 0 0,-1-1-1 0 0,1 1 0 0 0,-1 0 0 0 0,1-1 0 0 0,-1 1 0 0 0,1 0 0 0 0,-1-1 0 0 0,1 1 0 0 0,-1 0 0 0 0,1-1 0 0 0,-1 1 1 0 0,0 0-1 0 0,1 0 0 0 0,-1 0 0 0 0,0 0 0 0 0,1-1 0 0 0,-1 1 0 0 0,1 0 0 0 0,-1 0 0 0 0,0 0 0 0 0,1 0 0 0 0,-1 0 1 0 0,0 1-1 0 0,1-1 0 0 0,-1 0 0 0 0,0 0 0 0 0,1 0 0 0 0,-1 1 0 0 0,1-1 0 0 0,-1 0 0 0 0,1 0 0 0 0,-1 1 0 0 0,1-1 1 0 0,-2 1-1 0 0,0 0-190 0 0,-2 1 267 0 0,-10 3 434 0 0,2-2-440 0 0,9-2 1747 0 0,3 2-1796 0 0,0-1-33 0 0,0 1 0 0 0,-1-1 0 0 0,1 0 0 0 0,-1 1 0 0 0,0-1 0 0 0,1 1 1 0 0,-1-1-1 0 0,0 0 0 0 0,-1 0 0 0 0,1 1 0 0 0,0-1 0 0 0,-1 0 0 0 0,1 0 0 0 0,-1 0 0 0 0,0 0 0 0 0,1-1 0 0 0,-1 1 0 0 0,-4 2 0 0 0,5-3 166 0 0,0 1-71 0 0,-3 3-112 0 0,2-8 248 0 0,2-23-425 0 0,0 20-69 0 0,2 3-57 0 0,-1 2-12 0 0,6-16-79 0 0,-5 9-2435 0 0</inkml:trace>
</inkml:ink>
</file>

<file path=ppt/ink/ink1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04:36.75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1 206 424 0 0,'3'-14'1013'0'0,"1"1"-1"0"0,0-1 1 0 0,1 1-1 0 0,1 0 1 0 0,0 0 0 0 0,0 0-1 0 0,12-14 1 0 0,-17 25-680 0 0,13-36 3153 0 0,-6 19-2872 0 0,-8 16-554 0 0,1 1-1 0 0,-1 0 1 0 0,1 0 0 0 0,0 0-1 0 0,0 0 1 0 0,0 0 0 0 0,0 0-1 0 0,0 0 1 0 0,0 0 0 0 0,2-2 0 0 0,-2 3 384 0 0,2 5-351 0 0,1 3 24 0 0,-1 1 0 0 0,1 0 1 0 0,-1 0-1 0 0,-1 0 0 0 0,1 0 0 0 0,-1 0 0 0 0,1 15 1 0 0,11 35 401 0 0,11 4-210 0 0,-24-58-427 0 0,1 0 0 0 0,-1 1 0 0 0,-1-1 1 0 0,1 0-1 0 0,-1 1 0 0 0,1-1 0 0 0,-1 1 0 0 0,-1 7 0 0 0,1 25-4848 0 0,3-22 1224 0 0,1-5 285 0 0</inkml:trace>
</inkml:ink>
</file>

<file path=ppt/ink/ink1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05:02.16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153 0 4 0 0,'0'0'2159'0'0,"-9"8"758"0"0,4-4-2047 0 0,0 0 0 0 0,0 0 0 0 0,-1-1 0 0 0,1 1 0 0 0,-12 4 4057 0 0,24-10-4785 0 0,18-1 50 0 0,1 0 0 0 0,-1 1 0 0 0,51 4 0 0 0,-60 0-103 0 0,-8-1-34 0 0,1 1 0 0 0,-1-1 0 0 0,1 2 0 0 0,10 3 0 0 0,-17-5-1 0 0,32 23 442 0 0,-31-20-427 0 0,0 1 0 0 0,-1 0 0 0 0,1 0 0 0 0,-1 0 0 0 0,0 0 0 0 0,0 0 0 0 0,0 1 0 0 0,-1-1 1 0 0,0 1-1 0 0,0-1 0 0 0,-1 1 0 0 0,1-1 0 0 0,-1 10 0 0 0,-2 12 348 0 0,-6 42 1 0 0,4-46-233 0 0,-33 367 3179 0 0,33-348-2267 0 0,-14 71 1 0 0,17-108-1035 0 0,-1-1 0 0 0,0 1 0 0 0,1-1 0 0 0,-1 1 0 0 0,-1-1 0 0 0,1 0-1 0 0,-1 0 1 0 0,0 0 0 0 0,1 0 0 0 0,-2 0 0 0 0,1-1 0 0 0,0 1 0 0 0,-1-1 0 0 0,0 0 0 0 0,1 0 0 0 0,-1 0 0 0 0,0-1 0 0 0,-1 1 0 0 0,1-1 0 0 0,0 0 0 0 0,-1 0 0 0 0,1-1 0 0 0,-1 1 0 0 0,0-1-1 0 0,1 0 1 0 0,-1 0 0 0 0,-9 0 0 0 0,-6 0-87 0 0,0 0 0 0 0,0-2 0 0 0,-1 0 1 0 0,1-1-1 0 0,-25-6 0 0 0,37 6-468 0 0,0 0 1 0 0,1 0 0 0 0,-1-1 0 0 0,0 0-1 0 0,-8-4 1 0 0,15 6-287 0 0,-7-7-560 0 0,23-18-15468 0 0</inkml:trace>
</inkml:ink>
</file>

<file path=ppt/ink/ink1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05:02.61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16 776 0 0,'0'0'7335'0'0,"6"0"-6762"0"0,53 1 714 0 0,-37 0-626 0 0,0 0 0 0 0,40-6 0 0 0,14-5 478 0 0,-45 6-1453 0 0,-23 8-320 0 0,-5-1 697 0 0,-1-2-244 0 0,-4 4 17 0 0,-4 10 13 0 0,0-1 0 0 0,-2 0 0 0 0,-13 20 0 0 0,11-19 270 0 0,1 1 1 0 0,0 1-1 0 0,-12 30 0 0 0,14-24 371 0 0,6-21-314 0 0,1-1-127 0 0,-1-1 1 0 0,1 1-1 0 0,0 0 0 0 0,-1-1 1 0 0,1 1-1 0 0,0-1 1 0 0,0 1-1 0 0,0 0 0 0 0,0-1 1 0 0,-1 1-1 0 0,1 0 1 0 0,0-1-1 0 0,0 1 0 0 0,0 0 1 0 0,0-1-1 0 0,1 1 1 0 0,-1 0-1 0 0,0-1 0 0 0,0 1 1 0 0,0 0-1 0 0,0-1 1 0 0,1 2-1 0 0,2-1-60 0 0,0 0 1 0 0,0-1-1 0 0,1 1 0 0 0,-1-1 1 0 0,0 1-1 0 0,0-1 1 0 0,1 0-1 0 0,-1 0 0 0 0,0-1 1 0 0,0 1-1 0 0,0 0 0 0 0,5-2 1 0 0,46-15-534 0 0,-37 12 284 0 0,123-44-2088 0 0,-41 14-2911 0 0,-65 24 2450 0 0</inkml:trace>
</inkml:ink>
</file>

<file path=ppt/ink/ink1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05:03.63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238 0 848 0 0,'-20'17'889'0'0,"1"0"-1"0"0,1 2 1 0 0,0 0-1 0 0,1 1 1 0 0,-15 25 0 0 0,11-10 298 0 0,1 0 1 0 0,-23 62-1 0 0,41-94-1141 0 0,-6 19 1028 0 0,-12 38 0 0 0,20-58-686 0 0,6 6 38 0 0,-6-7-406 0 0,0-1-1 0 0,0 1 1 0 0,0 0 0 0 0,1-1-1 0 0,-1 1 1 0 0,0-1 0 0 0,1 1-1 0 0,-1-1 1 0 0,1 1 0 0 0,-1-1-1 0 0,1 1 1 0 0,-1-1 0 0 0,1 1-1 0 0,-1-1 1 0 0,1 0 0 0 0,-1 1-1 0 0,1-1 1 0 0,-1 0 0 0 0,1 1-1 0 0,0-1 1 0 0,-1 0 0 0 0,1 0-1 0 0,-1 0 1 0 0,1 1 0 0 0,0-1-1 0 0,-1 0 1 0 0,1 0 0 0 0,0 0-1 0 0,-1 0 1 0 0,1 0 0 0 0,0 0-1 0 0,-1 0 1 0 0,1-1 0 0 0,0 1-1 0 0,-1 0 1 0 0,1 0 0 0 0,-1 0-1 0 0,1-1 1 0 0,0 1 0 0 0,-1 0-1 0 0,1 0 1 0 0,-1-1 0 0 0,1 1-1 0 0,-1-1 1 0 0,1 1 0 0 0,-1 0-1 0 0,1-1 1 0 0,-1 1 0 0 0,1-2-1 0 0,29-17 253 0 0,0-1 0 0 0,-2-2 0 0 0,34-32 0 0 0,-59 51-218 0 0,-1 0-1 0 0,1-1 1 0 0,-1 1 0 0 0,0 0-1 0 0,0-1 1 0 0,-1 1-1 0 0,2-5 1 0 0,8-13 394 0 0,-10 19-265 0 0,0 4-154 0 0,1 0 0 0 0,-1 0 0 0 0,0 0 0 0 0,0 0 0 0 0,-1 0 0 0 0,1 1 0 0 0,0-1 0 0 0,-1 0 0 0 0,1 0 0 0 0,-1 1 0 0 0,0-1 0 0 0,0 4 0 0 0,7 56 56 0 0,-4-29 50 0 0,-3-26-94 0 0,1 0 0 0 0,0 0 1 0 0,1 0-1 0 0,-1-1 1 0 0,1 1-1 0 0,1 0 1 0 0,-1-1-1 0 0,1 0 0 0 0,0 1 1 0 0,0-1-1 0 0,1 0 1 0 0,5 6-1 0 0,-7-11-29 0 0,1 0 1 0 0,-1 0-1 0 0,0 0 0 0 0,0 0 0 0 0,1-1 1 0 0,-1 1-1 0 0,1-1 0 0 0,-1 1 0 0 0,0-1 1 0 0,1 0-1 0 0,-1 0 0 0 0,1 0 0 0 0,-1 0 1 0 0,1-1-1 0 0,-1 1 0 0 0,1-1 0 0 0,-1 1 1 0 0,0-1-1 0 0,1 0 0 0 0,-1 0 0 0 0,3-2 1 0 0,0 2 12 0 0,15-7 1 0 0,-1-1 0 0 0,0 0 0 0 0,0-1 0 0 0,33-25 1 0 0,-18 8 14 0 0,43-41 1 0 0,-57 48-39 0 0,0-1 0 0 0,21-31 0 0 0,-36 45 0 0 0,0 0-1 0 0,-1-1 1 0 0,1 1 0 0 0,-2-1 0 0 0,1 0 0 0 0,-1 0 0 0 0,0-1-1 0 0,-1 1 1 0 0,0 0 0 0 0,-1-1 0 0 0,2-15 0 0 0,-4 20-11 0 0,1 0 0 0 0,-1 0 1 0 0,0 0-1 0 0,0 1 0 0 0,-1-1 1 0 0,1 1-1 0 0,-1-1 0 0 0,0 1 1 0 0,0-1-1 0 0,0 1 1 0 0,0 0-1 0 0,-3-3 0 0 0,3 4-40 0 0,2 2 33 0 0,-1-1 1 0 0,1 1-1 0 0,-1 0 0 0 0,1-1 0 0 0,-1 1 0 0 0,0 0 1 0 0,1 0-1 0 0,-1 0 0 0 0,0 0 0 0 0,1 0 0 0 0,-1-1 1 0 0,0 1-1 0 0,1 0 0 0 0,-1 0 0 0 0,0 0 0 0 0,1 1 1 0 0,-1-1-1 0 0,1 0 0 0 0,-1 0 0 0 0,0 0 0 0 0,1 0 1 0 0,-1 1-1 0 0,0-1 0 0 0,0 1 0 0 0,-2 1-7 0 0,0 1 1 0 0,0 0-1 0 0,0 0 0 0 0,1 0 0 0 0,-1 0 1 0 0,1 0-1 0 0,0 1 0 0 0,0-1 0 0 0,0 1 1 0 0,0-1-1 0 0,0 1 0 0 0,1 0 0 0 0,0 0 0 0 0,0 0 1 0 0,0-1-1 0 0,-1 8 0 0 0,2-2-10 0 0,1 0 0 0 0,0 0-1 0 0,0 0 1 0 0,1 0 0 0 0,0-1-1 0 0,0 1 1 0 0,1 0 0 0 0,6 12 0 0 0,-5-12 24 0 0,-1-1 0 0 0,0 1 0 0 0,-1 0 0 0 0,1 0 0 0 0,-2 0 0 0 0,1 0 0 0 0,-1 0 1 0 0,-1 17-1 0 0,-2-4 54 0 0,-1-1 0 0 0,-7 28 0 0 0,0-3 55 0 0,9-40-69 0 0,0-1-12 0 0,0-1 0 0 0,0 1-1 0 0,0 0 1 0 0,1-1 0 0 0,0 1 0 0 0,0 0-1 0 0,0-1 1 0 0,0 1 0 0 0,1 0 0 0 0,1 4 0 0 0,-1-7 22 0 0,2 1 21 0 0,-3-2-59 0 0,0-1-1 0 0,0 0 1 0 0,0 0 0 0 0,0 1 0 0 0,0-1 0 0 0,0 0-1 0 0,0 0 1 0 0,1 1 0 0 0,-1-1 0 0 0,0 0-1 0 0,0 0 1 0 0,0 1 0 0 0,0-1 0 0 0,1 0 0 0 0,-1 0-1 0 0,0 0 1 0 0,0 0 0 0 0,0 1 0 0 0,1-1 0 0 0,-1 0-1 0 0,0 0 1 0 0,0 0 0 0 0,1 0 0 0 0,-1 0 0 0 0,0 0-1 0 0,0 0 1 0 0,1 0 0 0 0,-1 0 0 0 0,0 0 0 0 0,0 0-1 0 0,1 0 1 0 0,-1 0 0 0 0,0 0 0 0 0,1 0 0 0 0,-1 0-1 0 0,0 0 1 0 0,0 0 0 0 0,1 0 0 0 0,-1 0 0 0 0,0 0-1 0 0,0 0 1 0 0,1 0 0 0 0,-1 0 0 0 0,0-1 0 0 0,0 1-1 0 0,0 0 1 0 0,1 0 0 0 0,18-13-35 0 0,-1 0 1 0 0,-1 0-1 0 0,0-2 0 0 0,25-27 1 0 0,1-1-109 0 0,-7 8-67 0 0,-1-2-1 0 0,-3-1 1 0 0,51-77-1 0 0,-78 106 128 0 0,-1-1 0 0 0,0 1-1 0 0,4-14 1 0 0,-7 21 18 0 0,-6 6-655 0 0,-15 13 633 0 0,19-15 66 0 0,0 0 0 0 0,0 0 0 0 0,0 0 0 0 0,0 0 0 0 0,1 0 0 0 0,-1 0 0 0 0,0 0 0 0 0,1 0 0 0 0,0 1 0 0 0,-1-1 0 0 0,1 0 0 0 0,0 0-1 0 0,0 0 1 0 0,0 1 0 0 0,1 1 0 0 0,-2-3 14 0 0,1-1 1 0 0,0 0-1 0 0,0 1 0 0 0,0-1 0 0 0,0 1 0 0 0,-1-1 1 0 0,1 1-1 0 0,0-1 0 0 0,0 1 0 0 0,0-1 0 0 0,0 1 0 0 0,0-1 1 0 0,0 1-1 0 0,1-1 0 0 0,-1 1 0 0 0,0-1 0 0 0,0 1 0 0 0,0-1 1 0 0,0 1-1 0 0,1-1 0 0 0,-1 1 0 0 0,0-1 0 0 0,0 1 0 0 0,1-1 1 0 0,3 14-58 0 0,-4-7 45 0 0,0 23 29 0 0,-5 39 0 0 0,-11 12 336 0 0,-4 23 237 0 0,14-41-13 0 0,5-62-578 0 0,1 0-1 0 0,0 0 1 0 0,0 1 0 0 0,0-1 0 0 0,0 0 0 0 0,0 1 0 0 0,1-1 0 0 0,-1 0-1 0 0,0 0 1 0 0,1 1 0 0 0,-1-1 0 0 0,1 0 0 0 0,-1 0 0 0 0,1 0-1 0 0,-1 0 1 0 0,1 0 0 0 0,0 0 0 0 0,0 1 0 0 0,-1-1 0 0 0,1-1-1 0 0,0 1 1 0 0,0 0 0 0 0,0 0 0 0 0,0 0 0 0 0,0 0 0 0 0,0-1 0 0 0,0 1-1 0 0,1 0 1 0 0,-1-1 0 0 0,0 1 0 0 0,0-1 0 0 0,0 0 0 0 0,1 1-1 0 0,-1-1 1 0 0,0 0 0 0 0,0 0 0 0 0,1 1 0 0 0,-1-1 0 0 0,0 0 0 0 0,0 0-1 0 0,1-1 1 0 0,-1 1 0 0 0,2 0 0 0 0,7-2-321 0 0,0 0 0 0 0,-1-1 0 0 0,0 0 0 0 0,15-7 0 0 0,-19 8 187 0 0,71-38-3406 0 0,-39 19-780 0 0,2 1 889 0 0</inkml:trace>
</inkml:ink>
</file>

<file path=ppt/ink/ink1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05:04.14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185 11 536 0 0,'-14'-2'836'0'0,"0"1"1"0"0,-1 0-1 0 0,1 1 0 0 0,-18 2 0 0 0,-22 0 2676 0 0,50-3-3225 0 0,-20-8 2843 0 0,13 8-666 0 0,11 1-2406 0 0,0 0 0 0 0,0 0 0 0 0,0 0 0 0 0,0 0 0 0 0,0 0 0 0 0,-1 1 0 0 0,1-1 0 0 0,0 0 0 0 0,0 0 0 0 0,0 0 0 0 0,0 0 0 0 0,0 0 0 0 0,0 0 0 0 0,0 0 0 0 0,-1 0 0 0 0,1 0 0 0 0,0 0 0 0 0,0 0 0 0 0,0 1 1 0 0,0-1-1 0 0,0 0 0 0 0,0 0 0 0 0,0 0 0 0 0,0 0 0 0 0,0 0 0 0 0,0 0 0 0 0,0 0 0 0 0,0 1 0 0 0,0-1 0 0 0,-1 0 0 0 0,1 0 0 0 0,0 0 0 0 0,0 0 0 0 0,0 0 0 0 0,0 1 0 0 0,0-1 0 0 0,0 0 0 0 0,0 0 0 0 0,1 0 0 0 0,-1 0 0 0 0,0 0 0 0 0,0 0 0 0 0,0 1 0 0 0,0-1 0 0 0,0 0 0 0 0,0 0 0 0 0,0 0 0 0 0,6 21 140 0 0,-1 1 0 0 0,0-1 1 0 0,-2 1-1 0 0,-1 0 0 0 0,0 29 0 0 0,-3 54 847 0 0,-2-22 624 0 0,4 0 0 0 0,18 123 0 0 0,-11-173-655 0 0,18 53 0 0 0,-26-86-1032 0 0,0 1 0 0 0,0 0 0 0 0,1-1-1 0 0,-1 1 1 0 0,0-1 0 0 0,0 1 0 0 0,1-1 0 0 0,-1 1 0 0 0,0-1 0 0 0,1 1 0 0 0,-1-1 0 0 0,1 1 0 0 0,-1-1 0 0 0,0 0 0 0 0,1 1 0 0 0,-1-1-1 0 0,1 0 1 0 0,-1 1 0 0 0,1-1 0 0 0,-1 0 0 0 0,1 1 0 0 0,0-1 0 0 0,-1 0 0 0 0,1 0 0 0 0,-1 0 0 0 0,1 0 0 0 0,-1 0 0 0 0,1 1 0 0 0,1-1 0 0 0,17-8-975 0 0,13-21-1359 0 0,6-20-2686 0 0,-17 14-3237 0 0,-10 15 3235 0 0</inkml:trace>
</inkml:ink>
</file>

<file path=ppt/ink/ink1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05:04.53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103 0 948 0 0,'0'0'5929'0'0,"-2"10"-5153"0"0,-8 38 1575 0 0,-31 82 0 0 0,6-24 308 0 0,21-43-642 0 0,14-59-1792 0 0,-1 0 0 0 0,1 1-1 0 0,0-1 1 0 0,0 0 0 0 0,0 0 0 0 0,1 0 0 0 0,0 1 0 0 0,-1-1-1 0 0,2 0 1 0 0,-1 0 0 0 0,0 0 0 0 0,4 7 0 0 0,-4-9 364 0 0,6-3-690 0 0,0 0 0 0 0,0-1 0 0 0,0 1 0 0 0,-1-1 0 0 0,1 0 0 0 0,-1-1 0 0 0,1 0 0 0 0,-1 0 0 0 0,0 0 0 0 0,0-1 0 0 0,0 0 0 0 0,0 0 0 0 0,-1 0 0 0 0,0-1 0 0 0,0 0 0 0 0,8-9-1 0 0,30-42-3441 0 0,-9 0-4144 0 0,-20 30 3416 0 0</inkml:trace>
</inkml:ink>
</file>

<file path=ppt/ink/ink1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05:04.87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93 65 120 0 0,'-55'1'6961'0'0,"51"-2"-6274"0"0,1 2-47 0 0,-9 0-33 0 0,8-1 2350 0 0,4 0-2832 0 0,-1 0-1 0 0,0 0 1 0 0,0 0 0 0 0,0 0-1 0 0,1 0 1 0 0,-1 0-1 0 0,0 0 1 0 0,0 0-1 0 0,1-1 1 0 0,-1 1-1 0 0,0 0 1 0 0,0-1-1 0 0,1 1 1 0 0,-1 0-1 0 0,0-1 1 0 0,1 1-1 0 0,-2-2 1 0 0,3-27 216 0 0,0 26-484 0 0,-2-1-490 0 0,0-8 472 0 0,2 3-1501 0 0,5 4-4489 0 0</inkml:trace>
</inkml:ink>
</file>

<file path=ppt/ink/ink1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05:05.24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75 156 0 0,'0'0'1119'0'0,"5"0"-25"0"0,166 8 6209 0 0,-116-8-5770 0 0,1-3 0 0 0,96-16 0 0 0,-141 16-1692 0 0,0 1-1 0 0,-1-2 1 0 0,1 0-1 0 0,-1 0 1 0 0,0 0-1 0 0,11-8 1 0 0,-20 11-543 0 0,-5-3-3936 0 0,-14-13 1678 0 0,4 12 229 0 0</inkml:trace>
</inkml:ink>
</file>

<file path=ppt/ink/ink1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05:05.63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149 8 596 0 0,'-1'0'239'0'0,"0"-1"1"0"0,1 0-1 0 0,-1 1 0 0 0,1-1 1 0 0,-1 1-1 0 0,0-1 0 0 0,0 1 0 0 0,1-1 1 0 0,-1 1-1 0 0,0-1 0 0 0,0 1 1 0 0,0 0-1 0 0,1 0 0 0 0,-1-1 0 0 0,0 1 1 0 0,0 0-1 0 0,0 0 0 0 0,0 0 1 0 0,0 0-1 0 0,1 0 0 0 0,-1 0 0 0 0,0 0 1 0 0,0 0-1 0 0,0 0 0 0 0,0 0 1 0 0,0 0-1 0 0,1 1 0 0 0,-1-1 0 0 0,-1 1 1 0 0,-1 0-55 0 0,1 1-1 0 0,0-1 1 0 0,0 1 0 0 0,0 0 0 0 0,0 0 0 0 0,0 0 0 0 0,1 0-1 0 0,-1 0 1 0 0,0 0 0 0 0,0 3 0 0 0,-4 6 151 0 0,0 1 0 0 0,1-1 0 0 0,-6 20 0 0 0,-9 35 1228 0 0,8-30-502 0 0,2-1-1 0 0,1 1 0 0 0,2 1 1 0 0,-4 52-1 0 0,9-50-131 0 0,0-21-157 0 0,2 1 1 0 0,2 27 0 0 0,-1-22-45 0 0,-1-23-780 0 0,-1 0 1 0 0,1 0 0 0 0,0 1 0 0 0,0-1 0 0 0,0 0-1 0 0,0 1 1 0 0,0-1 0 0 0,1 0 0 0 0,-1 0 0 0 0,0 1-1 0 0,1-1 1 0 0,-1 0 0 0 0,0 0 0 0 0,1 0 0 0 0,-1 0-1 0 0,1 1 1 0 0,0-1 0 0 0,-1 0 0 0 0,1 0 0 0 0,0 0-1 0 0,0 0 1 0 0,0 0 0 0 0,1 1 0 0 0,1-2-199 0 0,0 1 0 0 0,1-1 0 0 0,-1 0 0 0 0,1 0 0 0 0,-1 0 0 0 0,0 0 0 0 0,1-1 0 0 0,-1 1 0 0 0,0-1 0 0 0,0 0 0 0 0,1 0 0 0 0,3-2 1 0 0,-4 2 130 0 0,64-23-4028 0 0,-24 3-1894 0 0,-14 6 1958 0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48:43.75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1 141 536 0 0,'0'0'13139'0'0,"17"-16"-13004"0"0,51-50-10 0 0,-51 50 120 0 0,-4 13-134 0 0,36-9-7 0 0,-37 9 6 0 0,0 1 2 0 0,35-6 8 0 0,-35 6 176 0 0,1 0-208 0 0,1-1-308 0 0,10-3 365 0 0,2 5-9400 0 0</inkml:trace>
</inkml:ink>
</file>

<file path=ppt/ink/ink1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05:05.99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155 246 904 0 0,'-18'19'518'0'0,"-48"53"3267"0"0,44-41-2273 0 0,10-9-794 0 0,4-4 19 0 0,-9 18 693 0 0,15-30-941 0 0,0 1 1 0 0,0 0-1 0 0,0 1 0 0 0,1-1 0 0 0,0 0 0 0 0,0 13 1 0 0,1-19-412 0 0,0 1 1 0 0,0-1-1 0 0,0 1 1 0 0,0-1-1 0 0,1 1 1 0 0,-1-1-1 0 0,0 0 1 0 0,1 1-1 0 0,-1-1 1 0 0,1 1-1 0 0,-1-1 1 0 0,1 0-1 0 0,0 1 1 0 0,0-1-1 0 0,-1 0 1 0 0,1 0-1 0 0,0 0 1 0 0,0 0-1 0 0,0 0 1 0 0,0 0-1 0 0,0 0 1 0 0,1 0-1 0 0,-1 0 1 0 0,0 0-1 0 0,0 0 1 0 0,1-1-1 0 0,-1 1 1 0 0,0 0-1 0 0,1-1 1 0 0,-1 1-1 0 0,1-1 1 0 0,-1 0-1 0 0,1 1 1 0 0,-1-1-1 0 0,0 0 1 0 0,1 0-1 0 0,-1 0 1 0 0,1 0-1 0 0,-1 0 1 0 0,1 0-1 0 0,-1-1 1 0 0,2 1 0 0 0,5-2 52 0 0,-1 1 0 0 0,0-1 1 0 0,0 0-1 0 0,0 0 0 0 0,0 0 1 0 0,0-1-1 0 0,11-7 1 0 0,13-10 222 0 0,-1-1 0 0 0,-1-1 1 0 0,47-47-1 0 0,-61 52-268 0 0,0 0 0 0 0,-2-1 0 0 0,0-1 0 0 0,0 0 0 0 0,-2-1 0 0 0,0 0 0 0 0,10-30 0 0 0,-14 32-63 0 0,5-17 44 0 0,1 1-1 0 0,30-52 1 0 0,-30 56 47 0 0,-13 28-55 0 0,0 5-50 0 0,0-1 0 0 0,-1 0 0 0 0,1 1 0 0 0,-1-1 0 0 0,0 0 0 0 0,0 0 0 0 0,0 0 0 0 0,0 1 0 0 0,0-1 0 0 0,0 0 0 0 0,-3 3 0 0 0,-1 2 21 0 0,-96 198 1534 0 0,90-183-1239 0 0,1 1 0 0 0,1 0 0 0 0,1 1 0 0 0,1-1 0 0 0,1 1 0 0 0,1 1 1 0 0,1-1-1 0 0,-1 32 0 0 0,5-53-322 0 0,0 0 1 0 0,0 1-1 0 0,0-1 1 0 0,0 0-1 0 0,1 1 1 0 0,-1-1 0 0 0,1 0-1 0 0,0 0 1 0 0,0 1-1 0 0,0-1 1 0 0,0 0-1 0 0,1 0 1 0 0,-1 0-1 0 0,1 0 1 0 0,0 0-1 0 0,0 0 1 0 0,0-1-1 0 0,0 1 1 0 0,0-1-1 0 0,1 1 1 0 0,-1-1-1 0 0,1 0 1 0 0,-1 0-1 0 0,1 0 1 0 0,0 0-1 0 0,0 0 1 0 0,0-1-1 0 0,0 1 1 0 0,0-1-1 0 0,0 0 1 0 0,0 0-1 0 0,1 0 1 0 0,-1 0-1 0 0,0-1 1 0 0,1 1-1 0 0,-1-1 1 0 0,0 0 0 0 0,1 0-1 0 0,-1 0 1 0 0,0 0-1 0 0,1-1 1 0 0,-1 1-1 0 0,4-2 1 0 0,24-5-1582 0 0,0-2 0 0 0,52-22 0 0 0,-36 10-2583 0 0,-3-3-3361 0 0,-30 14 2843 0 0</inkml:trace>
</inkml:ink>
</file>

<file path=ppt/ink/ink1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05:06.36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260 102 432 0 0,'0'0'2885'0'0,"-8"-4"-1576"0"0,12-1 4312 0 0,16-8-4879 0 0,0 2 0 0 0,40-16-1 0 0,-36 19-296 0 0,0 0-1 0 0,0 2 1 0 0,0 1-1 0 0,42-3 1 0 0,-43 4-91 0 0,5 1 504 0 0,-26 3-835 0 0,-1 1 1 0 0,0-1 0 0 0,0 0-1 0 0,0 1 1 0 0,0-1 0 0 0,0 1-1 0 0,0 0 1 0 0,0-1 0 0 0,0 1-1 0 0,0 0 1 0 0,-1-1 0 0 0,1 1-1 0 0,0 0 1 0 0,0 0 0 0 0,0 0-1 0 0,-1 0 1 0 0,1 0 0 0 0,-1 0-1 0 0,1 0 1 0 0,-1 0 0 0 0,1 0-1 0 0,-1 0 1 0 0,1 2 0 0 0,2 7 185 0 0,0 1 0 0 0,0-1 0 0 0,-1 1 0 0 0,-1 0 0 0 0,0 0 0 0 0,0-1 0 0 0,-1 1 1 0 0,-1 0-1 0 0,0 0 0 0 0,-3 17 0 0 0,-5 8 830 0 0,-24 63 1 0 0,19-62-240 0 0,-9 39-1 0 0,-43 201 3333 0 0,61-248-2824 0 0,-18 51 0 0 0,22-78-1122 0 0,-18 17 833 0 0,18-18-991 0 0,-1 0 0 0 0,0-1 0 0 0,1 1-1 0 0,-1-1 1 0 0,0 1 0 0 0,0-1 0 0 0,0 0 0 0 0,0 0 0 0 0,1 0 0 0 0,-1 0-1 0 0,0 0 1 0 0,-3-1 0 0 0,3 1-63 0 0,-2 0-61 0 0,-1-1-75 0 0,-168-25-5799 0 0,131 19 251 0 0,-54-1 0 0 0,74 7 2369 0 0,-11-2-2110 0 0</inkml:trace>
</inkml:ink>
</file>

<file path=ppt/ink/ink1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05:06.81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32 88 0 0,'0'0'4800'0'0,"7"-3"-4262"0"0,5-2-106 0 0,0 0 1 0 0,0 1-1 0 0,0 0 0 0 0,1 1 1 0 0,0 0-1 0 0,0 1 0 0 0,0 1 1 0 0,0 0-1 0 0,16 0 1 0 0,59 21 128 0 0,-18-4-6592 0 0,-54-13 3623 0 0</inkml:trace>
</inkml:ink>
</file>

<file path=ppt/ink/ink1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05:07.53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1 316 0 0,'20'13'10910'0'0,"-15"-4"-2230"0"0,9-17-9438 0 0,-13 8 482 0 0,0-1 1 0 0,0 0-1 0 0,0 1 1 0 0,0-1-1 0 0,0 0 1 0 0,0 0-1 0 0,0 1 0 0 0,-1-1 1 0 0,1 0-1 0 0,0 0 1 0 0,0 0-1 0 0,-1 0 0 0 0,1 0 1 0 0,0 0-1 0 0,0-1 1 0 0</inkml:trace>
</inkml:ink>
</file>

<file path=ppt/ink/ink1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05:07.89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283 1 1080 0 0,'-19'36'2563'0'0,"-3"0"-1"0"0,-47 63 1 0 0,-19-3 948 0 0,24-37-5152 0 0,60-56 1039 0 0,-2 3-4041 0 0,-5 5 1610 0 0</inkml:trace>
</inkml:ink>
</file>

<file path=ppt/ink/ink1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6:05:45.045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140 137 548,'0'0'7846,"-13"8"-7581,-36 24-2,48-31-242,-1-1-1,1 1 1,-1 0-1,1 0 1,0 0-1,0 0 1,-1 0-1,1 0 1,0 0-1,0 1 1,0-1-1,-1 2 1,-15 23 242,13-19-19,0 0-12,-12 22-18,12-22 194,2 3-216,-9 28-10,9-28 985,7 3-1030,16 38-7,-15-39 314,11-15-365,52-12 9,-52 11-16,-5-3-8,3 0-43,-7 4-5,0-1 1,-1 0-1,0-1 0,0 0 1,9-7-1,28-22 80,-35 29-82,25-22 68,-9 5-19,-19 16-1,0-1 20,19-22 25,-19 21 10,-3 2 7,10-21-2,-9 21 246,-6-55-174,2 49 226,-7 2-363,-18-29-14,19 29-13,-1 6-77,-20-12-52,21 12-61</inkml:trace>
</inkml:ink>
</file>

<file path=ppt/ink/ink1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6:05:45.944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72 1 432,'0'0'13174,"-1"25"-12859,-3 78-35,3-78-3,-3-14 15,-16 50 258,10-29-277,7-25-18,1 3-11,-10 49 570,4-2 367,3-20-1090,4-28 532</inkml:trace>
</inkml:ink>
</file>

<file path=ppt/ink/ink1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05:46.874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1 92 752 0 0,'0'0'11353'0'0,"8"-11"-11210"0"0,26-33-24 0 0,-25 33 80 0 0,-1 8-107 0 0,23-11-11 0 0,-23 11 188 0 0,3 2-222 0 0,45-3 148 0 0,-44 11-164 0 0,34 20 8 0 0,-35-21 72 0 0,-7 3-68 0 0,8 24-7 0 0,-8-24 176 0 0,-13 59 292 0 0,3-56-390 0 0,-18 35-2 0 0,18-36 6 0 0,0-3-13 0 0,-17 21-8 0 0,17-22 10 0 0,0 0 11 0 0,-18 21 11 0 0,18-21-10 0 0,0-1-7 0 0,-16 16 0 0 0,17-16 241 0 0,-1-1-268 0 0,-18 17-1 0 0,18-16 1759 0 0,24-2-1765 0 0,56 14 4 0 0,-56-13 94 0 0,41-6-13 0 0,-47 1 87 0 0,2-1-183 0 0,41-2-1 0 0,-42 2 204 0 0,-3-3-898 0 0,28-10 185 0 0,-28 11-190 0 0,-3-1-1264 0 0,21-13 444 0 0,-21 13-1154 0 0,3 0-1678 0 0,43-18 325 0 0</inkml:trace>
</inkml:ink>
</file>

<file path=ppt/ink/ink1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05:47.855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0 100 248 0 0,'0'0'9720'0'0,"18"-8"-9532"0"0,52-26-8 0 0,-52 25 348 0 0,-9 6-356 0 0,28-8-20 0 0,-27 8 260 0 0,0 1-291 0 0,29-7-15 0 0,-30 7 259 0 0,1-2-295 0 0,29-8-12 0 0,-30 9 304 0 0,2 4-328 0 0,34 1 11 0 0,-34-2 775 0 0,-22 22-782 0 0,-35 67 8 0 0,34-67 46 0 0,6-15-62 0 0,-16 20-8 0 0,16-21 125 0 0,2 1-126 0 0,-10 19 0 0 0,10-20 151 0 0,14 2-149 0 0,30 24-1 0 0,-30-24 34 0 0,-6-1-27 0 0,13 18 3 0 0,-13-19 153 0 0,0 2-136 0 0,9 23 12 0 0,-10-23 677 0 0,-9 5-636 0 0,-19 36-9 0 0,19-36 158 0 0,-1-9-180 0 0,-20 15-5 0 0,21-15 122 0 0,-3-2-149 0 0,0 2-364 0 0,-9 2 617 0 0,1-5-9945 0 0</inkml:trace>
</inkml:ink>
</file>

<file path=ppt/ink/ink1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05:48.746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1 174 408 0 0,'0'0'6959'0'0,"8"-10"-6439"0"0,1 1-67 0 0,8-9-461 0 0,-4-3 9450 0 0,-6 17-9335 0 0,19-13 6 0 0,-19 13 352 0 0,-3-3-426 0 0,12-22 1 0 0,-12 21 98 0 0,0 0-103 0 0,14-23 12 0 0,-13 23 30 0 0,-15 35-170 0 0,-2 5 101 0 0,-27 80 46 0 0,23-57 48 0 0,5-2 54 0 0,-1-2 183 0 0,0-9-264 0 0,9-31 101 0 0,2-1-95 0 0,-6 48 443 0 0,2-24-508 0 0,3-26-100 0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48:50.40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0 623 556 0 0,'0'0'6972'0'0,"28"-12"-6693"0"0,85-36-31 0 0,-79 31-18 0 0,-9-4-16 0 0,-19 16-13 0 0,2-2-6 0 0,22-21-8 0 0,-22 21 143 0 0,-2-1-182 0 0,21-22-17 0 0,-21 23 139 0 0,-1-3-198 0 0,14-29-1 0 0,-14 30 216 0 0,-5-3-232 0 0,0-35 20 0 0,0 36 469 0 0,-15 5-533 0 0,-44-14-2 0 0,45 15 80 0 0,-4 17-65 0 0,-55 37 8 0 0,54-37 5 0 0,12-3-6 0 0,-20 30 3 0 0,20-30-2 0 0,2 1-2 0 0,-22 49 42 0 0,10-27-28 0 0,13-24 70 0 0,1 5-36 0 0,-10 41 4 0 0,10-41 65 0 0,-1 19-55 0 0,3-27-63 0 0,0 0-1 0 0,0 0 1 0 0,1 0 0 0 0,0 0 0 0 0,0 0-1 0 0,0 0 1 0 0,1 0 0 0 0,-1 0 0 0 0,4 8-1 0 0,5 45 26 0 0,-7-44 47 0 0,3-5-54 0 0,14 24-2 0 0,-14-25 84 0 0,2-3-78 0 0,24 18 0 0 0,-24-17 350 0 0,16-15-355 0 0,71-26-7 0 0,-71 26 3 0 0,-12 1 13 0 0,3 0-36 0 0,-6 4-4 0 0,0-1 1 0 0,0-1-1 0 0,0 1 0 0 0,10-11 1 0 0,-10 8-7 0 0,-4 4 0 0 0,1-1 1 0 0,-1 1 0 0 0,1 1 0 0 0,-1-1 0 0 0,11-5 0 0 0,-5 4-2 0 0,-6 4-5 0 0,0-1 0 0 0,0 0 0 0 0,0-1 0 0 0,-1 1 0 0 0,1-1 0 0 0,-1 0 0 0 0,0 1 0 0 0,1-2 0 0 0,2-3 0 0 0,38-36 23 0 0,-35 34-23 0 0,-3 5 2 0 0,-1-1 0 0 0,0-1 0 0 0,0 1 0 0 0,8-13 0 0 0,26-34 12 0 0,-33 42-11 0 0,22-26 18 0 0,-2 6-12 0 0,-19 23 2 0 0,-2-3-1 0 0,17-27 11 0 0,-17 27-12 0 0,0-1-8 0 0,12-33-1 0 0,-13 33-4 0 0,1 0 1 0 0,14-30-4 0 0,-14 31 7 0 0,-2 2 2 0 0,12-25-8 0 0,-11 25 5 0 0,1-2-12 0 0,14-30-5 0 0,-14 31 13 0 0,-6-4-2 0 0,0-2 7 0 0,0-8 0 0 0,1-3 74 0 0,-14 53-65 0 0,-43 78 3 0 0,39-68-3 0 0,-3 29 12 0 0,16-56-19 0 0,2-4-1 0 0,1 0-1 0 0,0 1 1 0 0,0-1-1 0 0,0 0 1 0 0,-1 10-1 0 0,-6 26 11 0 0,7-31 2 0 0,1 2-8 0 0,-2 41 12 0 0,2-41 29 0 0,4 67 63 0 0,2-70-93 0 0,17 31 2 0 0,-16-31 159 0 0,13-15-161 0 0,60-13-1 0 0,-59 14-2 0 0,-4-8-1 0 0,74-53 2 0 0,-45 30-1 0 0,-21 13 4 0 0,-18 16-10 0 0,2-2-13 0 0,22-26 11 0 0,-22 26-6 0 0,-4-1 7 0 0,11-25 1 0 0,-12 25 13 0 0,-2-3-35 0 0,2-34 10 0 0,-2 34-5 0 0,-22 33-116 0 0,-62 66 127 0 0,62-66-9 0 0,17-11 6 0 0,-12 28-7 0 0,12-29 5 0 0,3 2 9 0 0,-5 47 34 0 0,13-45-33 0 0,21 40 1 0 0,-21-39 64 0 0,21-27-67 0 0,83-37-4 0 0,-75 32-6 0 0,-3-6-2 0 0,-25 18 8 0 0,5-1-5 0 0,44-23-4 0 0,-14 9 2 0 0,-35 17 0 0 0,3-2 0 0 0,31-18 8 0 0,-31 17 9 0 0,-1 3-16 0 0,0-2 6 0 0,-5 4 23 0 0,0-1 0 0 0,-1 1 0 0 0,1 0 0 0 0,0 0 0 0 0,9-2-1 0 0,-7 19 24 0 0,19 48 11 0 0,-19-47 112 0 0,-7-3-104 0 0,0 38 7 0 0,0-38 184 0 0,-1-1-209 0 0,-2 52 682 0 0,21-90-766 0 0,56-77-7 0 0,-20 33 0 0 0,-51 65 36 0 0,0 1 1 0 0,0 0-1 0 0,1 0 0 0 0,0 0 1 0 0,-1 1-1 0 0,8-6 0 0 0,-3 3-3 0 0,-1 0-20 0 0,1 0-25 0 0,23-19 38 0 0,-24 18-6 0 0,0 27-14 0 0,19 60 49 0 0,-20-60 129 0 0,-6-8-125 0 0,-2 53 423 0 0,20-82-419 0 0,77-76 37 0 0,-56 55-48 0 0,2 5-15 0 0,-33 27-9 0 0,2-1 10 0 0,30-20-6 0 0,-30 20 2 0 0,-2 24-12 0 0,27 51 24 0 0,-26-50 49 0 0,-10-4-32 0 0,-5 59 104 0 0,6-69-122 0 0,1 0 0 0 0,-1-1 0 0 0,0 1 0 0 0,1 0 0 0 0,0 0 0 0 0,0 0 0 0 0,0-1 0 0 0,3 7 0 0 0,0 0 7 0 0,-1 0 133 0 0,5-5-105 0 0,24 15-10 0 0,-24-15 118 0 0,12-19-145 0 0,62-43-16 0 0,-49 34-1 0 0,-10 5 5 0 0,5-10-23 0 0,21-18-4 0 0,-18 18 41 0 0,-27 25-8 0 0,-1 0 0 0 0,0 0 0 0 0,0 0 0 0 0,0 0 0 0 0,0 0 0 0 0,-1 0 0 0 0,1-1 0 0 0,-1 1 0 0 0,4-8 0 0 0,-1 1-5 0 0,1 2-19 0 0,-2 0-49 0 0,12-23 59 0 0,-12 23 0 0 0,-24 29-211 0 0,-57 64 214 0 0,75-83 14 0 0,0 0 0 0 0,0 0 0 0 0,0 0 0 0 0,0 1 0 0 0,0-1 1 0 0,0 1-1 0 0,0-1 0 0 0,1 1 0 0 0,-1 0 0 0 0,1-1 0 0 0,-2 7 1 0 0,-15 45-4 0 0,14-41 11 0 0,2-3-14 0 0,-5 50-29 0 0,1-13 32 0 0,5-35 76 0 0,29-25-124 0 0,86-40 24 0 0,-76 32 17 0 0,-28 12 10 0 0,-6 4-1 0 0,1 1 0 0 0,1 0 0 0 0,-1 0 1 0 0,0 0-1 0 0,1 0 0 0 0,8-3 1 0 0,38-22-41 0 0,-19 11 35 0 0,-25 14-3 0 0,3 0-13 0 0,29-13-8 0 0,-30 13 73 0 0,0 18 11 0 0,26 42-17 0 0,-26-42 92 0 0,-10 53-46 0 0,0-54 116 0 0,3 42-137 0 0,-2-44 432 0 0,16-33-481 0 0,54-69 11 0 0,-70 88-24 0 0,1 1 1 0 0,0-1 0 0 0,0 0-1 0 0,1 0 1 0 0,-1 1-1 0 0,0-1 1 0 0,1 1-1 0 0,0 0 1 0 0,3-3-1 0 0,30-17 1 0 0,-27 17 8 0 0,-2-1-22 0 0,18-16-6 0 0,-19 16-2 0 0,2 23-66 0 0,24 50 98 0 0,-24-51 54 0 0,-2-8-54 0 0,19 21 2 0 0,-18-22 43 0 0,13-20-66 0 0,63-39 9 0 0,-52 31-16 0 0,-19 12 13 0 0,-6 5 3 0 0,0 0 1 0 0,0 0 0 0 0,-1-1-1 0 0,0 0 1 0 0,0 0 0 0 0,0 0 0 0 0,4-7-1 0 0,7-5-7 0 0,-5 6-6 0 0,0-2-1 0 0,-1 1 0 0 0,0-1 1 0 0,14-25-1 0 0,-9 14-4 0 0,39-67-61 0 0,-20 26 40 0 0,-15 26 8 0 0,-14 29-1 0 0,-1-1 0 0 0,10-32 14 0 0,-10 33-10 0 0,-1 0-26 0 0,10-30 55 0 0,-10 31 248 0 0,-12 41-121 0 0,-30 98 25 0 0,25-84 40 0 0,-9 37 208 0 0,8-14-11 0 0,0 4 8 0 0,12-58-330 0 0,-4 43 242 0 0,4-17-153 0 0,2-30 143 0 0,3 3-160 0 0,5 45-24 0 0,-5-44 81 0 0,2-6-112 0 0,12 29 0 0 0,-12-29 198 0 0,5-4-295 0 0,28 11-73 0 0,-28-12-63 0 0,15-20-680 0 0,77-52 407 0 0,-79 51-109 0 0,0 0 0 0 0,28-30-1 0 0,-35 32 416 0 0,58-61-2506 0 0,-69 72 2345 0 0,0 0 0 0 0,0 0 1 0 0,0-1-1 0 0,0 0 0 0 0,-1 1 0 0 0,6-12 1 0 0,-3 5-226 0 0,-1 3-1817 0 0,-1-1-1471 0 0,14-37 288 0 0</inkml:trace>
</inkml:ink>
</file>

<file path=ppt/ink/ink1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05:49.137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291 0 596 0 0,'0'0'10116'0'0,"-25"8"-9729"0"0,-73 23-29 0 0,68-19-26 0 0,7 3-22 0 0,17-12-14 0 0,-1 3-5 0 0,-24 19 13 0 0,24-19-25 0 0,0 0-13 0 0,-19 17-28 0 0,19-17 537 0 0,3 0-600 0 0,-11 17 3 0 0,11-17 1438 0 0,28-7-1623 0 0,73-2-37 0 0,-73 2-48 0 0,-9-3-648 0 0,47-12 257 0 0,-47 12-172 0 0,-4 1-204 0 0,1 1 485 0 0,-6 2-77 0 0,-1-1 0 0 0,1-1 0 0 0,-1 1 0 0 0,1-1 0 0 0,-1 0 0 0 0,10-4 0 0 0,13-7-3374 0 0,-21 10 292 0 0</inkml:trace>
</inkml:ink>
</file>

<file path=ppt/ink/ink1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05:49.730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98 0 452 0 0,'0'0'3486'0'0,"-10"7"-2914"0"0,-28 21-40 0 0,28-22 3570 0 0,21 10-3804 0 0,32 48 2 0 0,-32-49 0 0 0,-4-10-16 0 0,20 13-10 0 0,-21-13 256 0 0,1 0-294 0 0,21 16-14 0 0,-21-16 407 0 0,-2 2-424 0 0,15 18 11 0 0,-15-19 793 0 0,-5 5-809 0 0,0 41 668 0 0,-8-45-738 0 0,-27 23-17 0 0,26-22 212 0 0,0-4-251 0 0,-29 16-7 0 0,29-15 40 0 0,1-2-75 0 0,-22 8-44 0 0,23-9-74 0 0,-4-1-2799 0 0,-31 3 1690 0 0,31-3-936 0 0</inkml:trace>
</inkml:ink>
</file>

<file path=ppt/ink/ink1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05:50.087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1 112 32 0 0,'0'0'13353'0'0,"14"-11"-13048"0"0,45-30-29 0 0,-58 39-257 0 0,0 1 1 0 0,0 0-1 0 0,1 0 0 0 0,-1 0 1 0 0,1 0-1 0 0,-1 0 0 0 0,1 0 1 0 0,0 1-1 0 0,-1-1 0 0 0,1 0 1 0 0,0 1-1 0 0,-1 0 0 0 0,3-1 1 0 0,54-8 510 0 0,5-1 0 0 0,4 2-23 0 0,-6 1 203 0 0,-47 4-623 0 0,-6 2 89 0 0,1-1-1 0 0,-1 1 1 0 0,1 1-1 0 0,15 0 1 0 0,20 0 61 0 0,-33 0 987 0 0,0-1-1060 0 0,31-3-12 0 0,-31 3 218 0 0</inkml:trace>
</inkml:ink>
</file>

<file path=ppt/ink/ink1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6:06:47.71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1 220 360,'1'-1'259,"-1"0"0,0 1 0,1-1 0,-1 1 0,0-1 0,1 1 1,-1-1-1,1 1 0,-1 0 0,1-1 0,-1 1 0,1 0 0,-1-1 0,1 1 0,0 0 0,-1-1 0,1 1 0,-1 0 1,1 0-1,0 0 0,-1 0 0,1-1 0,-1 1 0,1 0 0,0 0 0,-1 0 0,1 0 0,0 1 0,-1-1 0,2 0 0,3 16 2769,-4-8-3549,0 2 865,0 0-1,-1 0 0,0 0 1,-1 0-1,0 0 0,0 0 1,-3 10-1,-4 39 1055,-3 166 3427,11-223-4838,0-1 1,-1 1-1,1-1 0,0 0 1,0 1-1,0-1 1,0 1-1,0-1 1,1 1-1,-1-1 0,0 1 1,1-1-1,-1 0 1,1 1-1,-1-1 0,2 3 1,7-23-1036,6-52-2640,-15 63 3304,1-2-1365,0 0 0,0 0-1,6-19 1,2-1-2492</inkml:trace>
  <inkml:trace contextRef="#ctx0" brushRef="#br0" timeOffset="1">88 64 12,'0'0'2092,"-3"0"-1066,-2 0-1230,-14-7 11020,13-11-11319,4-3-2620,2 20 2916,0 0 1,0 1-1,0-1 1,1 0-1,-1 1 0,0-1 1,0 0-1,1 1 1,-1-1-1,0 1 0,1-1 1,-1 1-1,1-1 1,-1 1-1,0-1 1,1 1-1,-1-1 0,1 1 1,0-1-1,-1 1 1,1 0-1,-1-1 0,2 1 1,8-4-2696</inkml:trace>
</inkml:ink>
</file>

<file path=ppt/ink/ink1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6:06:48.08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58 576,'5'2'1047,"6"0"-413,0 1 0,0-2 0,0 1 0,0-2 0,0 1 0,0-2 0,1 1 0,18-5 0,95-27 1875,-44 9-1225,-77 22-1536,25-5 24,-14 5-6136</inkml:trace>
</inkml:ink>
</file>

<file path=ppt/ink/ink1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6:06:48.44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70 6 516,'0'0'1033,"-8"-5"545,3 8 2966,-1 10-4015,0 0 0,1 0 1,1 1-1,0 0 1,1 0-1,0 0 0,-1 25 1,-2 3 496,0 10 907,1 63 0,1-23-111,4-85-2074,-1 1 1,2 0 0,-1-1 0,3 15-1,-2-16-499,-1-4-212,33-23-11518</inkml:trace>
  <inkml:trace contextRef="#ctx0" brushRef="#br0" timeOffset="1">406 375 720,'15'-2'853,"1"1"-1,-1-2 1,0 0-1,23-8 1,28-6 837,-60 16-1656,-1 0-1,1-1 0,0 1 0,-1-1 1,0-1-1,1 1 0,-1-1 0,0 0 1,0 0-1,7-5 0,-11 6-629</inkml:trace>
</inkml:ink>
</file>

<file path=ppt/ink/ink1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6:06:48.81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99 31 748,'-6'-11'983,"5"9"8,-3-10 2595,4 11-3525,0 1 1,0 0 0,0 0 0,0-1-1,0 1 1,-1 0 0,1 0-1,0 0 1,0-1 0,0 1 0,0 0-1,0 0 1,0 0 0,-1-1 0,1 1-1,0 0 1,0 0 0,0 0-1,-1 0 1,1-1 0,0 1 0,0 0-1,0 0 1,-1 0 0,1 0-1,0 0 1,0 0 0,0 0 0,-1 0-1,1 0 1,0 0 0,0 0 0,-1 0-1,1 0 1,0 0 0,0 0-1,-1 0 1,1 0 0,0 0 0,0 0-1,-1 0 1,1 0 0,0 0-1,0 0 1,0 0 0,-1 1 0,1-1-1,0 0 1,0 0 0,0 0-1,-1 0 1,1 1 0,0-1 0,0 0-1,0 0 1,0 0 0,0 0 0,-1 1-1,1-1 1,0 0 0,0 0-1,0 1 1,0-1 0,0 0 0,-12 42 1132,1 1 1,3-1-1,-5 59 1,-5 29 1317,17-126-2447,-3 12 371,1 1 0,1-1-1,0 1 1,2 0 0,0 18 0,1-33-373,-5 11-42</inkml:trace>
</inkml:ink>
</file>

<file path=ppt/ink/ink1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6:06:49.19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23 684,'2'-3'184,"1"1"0,-1 0 0,1 0 0,0 0 0,0 1 0,0-1 0,0 0 0,0 1 0,0 0 0,0 0 0,1 0 0,-1 0 0,0 0 0,0 1 0,1 0 0,-1-1 0,1 1 0,-1 0 0,0 1 0,1-1 0,-1 0 0,0 1 0,0 0 0,1 0 0,-1 0 0,0 0 0,0 1 0,0-1 0,0 1 0,0-1 0,0 1 0,-1 0 0,1 0 0,0 1 0,-1-1 0,0 0 0,4 5 0,1 2 134,0-1-1,-1 1 1,0 0 0,-1 1-1,0-1 1,0 1 0,-1 0-1,0 0 1,-1 0 0,4 17-1,-5-9 208,-1 1 0,-1-1 0,-1 0 0,0 0 0,-1 0 0,-1 0 0,-8 27 0,1-12 325,-2 0 0,-1-1 0,-20 34 0,29-58-662,-1 0 1,0 0 0,0-1 0,-1 1 0,0-1-1,-1-1 1,-13 12 0,13-6 156,-1 4-477,11-20-4191,42-42-43,-20 25-265,8-1 598</inkml:trace>
</inkml:ink>
</file>

<file path=ppt/ink/ink1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6:06:49.55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152 48 156,'-4'-8'1163,"0"0"0,0-1 0,-10-12 0,12 19-577,0 2-455,0 0 0,-1 0 0,1 1 0,0-1 0,-1 1-1,1-1 1,0 1 0,-1 0 0,1-1 0,0 1 0,0 0 0,0 1 0,0-1 0,0 0 0,0 1 0,0-1 0,0 1 0,0-1 0,1 1 0,-1 0 0,1 0 0,-1 0-1,1 0 1,0 0 0,0 0 0,-2 3 0,2-1-48,-1 1 0,1 0-1,0 1 1,0-1-1,0 0 1,1 0 0,-1 0-1,1 0 1,1 1 0,-1-1-1,3 10 1,4 9 268,0 0 0,19 39 0,6 19 555,-29-74-790,-1 1 0,-1-1 1,0 1-1,0 0 1,0-1-1,-1 1 0,-1 0 1,1 0-1,-1-1 0,-1 1 1,0-1-1,0 1 0,-6 15 1,2-13 108,1 0 0,-1 0 0,-1 0 0,0-1 0,0 0 0,-1 0-1,0-1 1,-18 15 0,24-22-171,1-1-1,0 0 0,0 0 0,-1 0 0,1 0 0,0 0 0,-1-1 0,1 1 0,-1 0 1,1-1-1,-1 1 0,0-1 0,1 1 0,-1-1 0,1 0 0,-3 0 0,3 0-22,0 0 0,0 0 0,1-1 0,-1 1 0,0 0 0,0-1 0,0 1 0,1-1 0,-1 1 0,0-1 0,0 1 0,1-1 0,-1 1 0,0-1 0,1 0 0,-1 1 0,1-1 0,-1 0 0,1 0 0,-1 1 0,1-2 0,-2-4 44,0 0 1,0 1-1,1-1 0,0 0 0,0 0 0,1 1 0,0-9 1,0 10-45,1 0-1,-1 1 1,1-1 0,0 1 0,1-1 0,-1 1 0,2-4 0,0 1 0,-2 4 31,-1 1-59,0 1 1,0 0-1,0 0 0,0-1 0,0 1 0,0 0 1,0 0-1,1-1 0,-1 1 0,0 0 0,0 0 0,0-1 1,0 1-1,1 0 0,-1 0 0,0 0 0,0 0 0,0-1 1,1 1-1,-1 0 0,0 0 0,0 0 0,1 0 0,-1 0 1,0 0-1,0 0 0,1 0 0,-1 0 0,0-1 1,1 1-1,-1 0 0,0 0 0,0 0 0,1 1 0,-1-1 1,0 0-1,0 0 0,1 0 0,-1 0 0,0 0 0,0 0 1,1 0-1,-1 0 0,0 0 0,0 1 0,1-1 0,-1 0 1,0 0-1,0 0 0,0 0 0,1 1 0,-1-1 1,0 0-1,6 7 26,0-1 1,-1 1-1,0 0 0,0 0 1,-1 1-1,0-1 1,0 1-1,-1 0 1,0 0-1,0 0 1,-1 1-1,0-1 1,0 1-1,-1-1 0,0 1 1,-1 11-1,-1 21 434,-1 0-1,-10 53 0,1-18 266,10-51-290,2 36 0,0-41-151,-1-18-282,0 0 0,0 0 1,0-1-1,0 1 0,0 0 0,1 0 0,-1 0 1,1 0-1,-1 0 0,1 0 0,-1-1 0,1 1 1,0 0-1,0-1 0,0 1 0,0 0 0,0-1 0,0 1 1,1-1-1,-1 0 0,0 1 0,1-1 0,-1 0 1,1 0-1,-1 0 0,1 0 0,0 0 0,-1 0 1,1 0-1,3 1 0,1-2-179,0 1 1,0-1-1,0 0 0,0 0 1,-1-1-1,1 0 0,0 0 1,8-2-1,7-4-1277,34-13 0,-5-3-3903,-32 14 1575,11-7-1042</inkml:trace>
</inkml:ink>
</file>

<file path=ppt/ink/ink1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08:21.52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29 596 0 0,'0'0'5702'0'0,"13"-5"-5374"0"0,38-14-36 0 0,-38 14 1233 0 0,1 11-1410 0 0,44 16-16 0 0,-43-17 791 0 0,-23 12-738 0 0,-23 53 25 0 0,23-53 840 0 0,4-7-877 0 0,-12 32-17 0 0,12-32 523 0 0,14-5-949 0 0,30 13 30 0 0,-30-13-112 0 0,6-8-694 0 0,48-8 244 0 0,-48 8-820 0 0,-2-1-1100 0 0,54-15 210 0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48:50.74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44 220 0 0,'0'0'7087'0'0,"35"-4"-8275"0"0,105-10 621 0 0,-94 7-473 0 0,0-7-669 0 0,-35 10 130 0 0</inkml:trace>
</inkml:ink>
</file>

<file path=ppt/ink/ink1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07:55.48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0 396 0 0,'0'0'8075'0'0</inkml:trace>
</inkml:ink>
</file>

<file path=ppt/ink/ink1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6:08:27.77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374 392 168,'0'0'2989,"-18"1"-2367,-54 4-51,55-4 461,6 3-568,-2 0-324,7-2-29,-1 0 0,1 0 0,0 0 0,0 1-1,-11 6 1,-48 34 1037,35-18-565,23-18-474,1-2 203,-1 3-29,-24 22-23,23-23-35,5 0-18,-11 19-11,10-20-3,1 2-12,-11 20-21,11-21 2026,98-2-1912,-76-4-147,15-29 40,11-11 0,-2-2-18,-17 17-4,-1 0 1,-1-2-1,-1-1 0,31-47 1,-21 23 30,0 2 24,8-19 76,-39 63-191,3-3-10,37-64 489,-38 65-376,0-1-77,1-1-62,10-29 571,-4 4-544,-8 26 583,-17 30-692,-40 63 82,36-52 5,-86 233 347,89-232-336,6-6-34,-2 12 37,-1 14 1,10-45 11,2 2-64,3 45 80,2-48-82,15 22 9,-16-23-16,5-3-405,26 11 146,-26-11-71,6-9-2480,47-11 1544,-46 12-1202</inkml:trace>
</inkml:ink>
</file>

<file path=ppt/ink/ink1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08:28.51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234 94 212 0 0,'0'0'11059'0'0,"5"-13"-10877"0"0,12-40-21 0 0,-13 40 215 0 0,6 11-282 0 0,0-2-55 0 0,-6 2 7 0 0,0 1-1 0 0,-1 0 1 0 0,1 0-1 0 0,0 0 1 0 0,0 0-1 0 0,0 0 1 0 0,0 1 0 0 0,5 0-1 0 0,2 9-2 0 0,33 30-7 0 0,-32-29 51 0 0,-12 2-6 0 0,1 38 19 0 0,0-37 127 0 0,-11 2-89 0 0,-1 4-90 0 0,5-8 3 0 0,0 0-1 0 0,-1-1 1 0 0,-1 1-1 0 0,-12 13 1 0 0,-90 88 569 0 0,34-51-125 0 0,31-30-187 0 0,37-26-179 0 0,1 0-18 0 0,-21 14-3 0 0,21-14 170 0 0,0 0-211 0 0,-19 13 14 0 0,19-13 1038 0 0,23 4-1076 0 0,46 29 5 0 0,-47-28 33 0 0,0-10-59 0 0,46 1-4 0 0,-46-1 0 0 0,-4 0 5 0 0,32 0-8 0 0,-32 0-9 0 0,51-2-388 0 0,-49 1 116 0 0,-3-2-2862 0 0,31-11 1876 0 0,-31 10-1012 0 0</inkml:trace>
</inkml:ink>
</file>

<file path=ppt/ink/ink1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09:08.61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59 624 0 0,'0'0'9992'0'0,"7"-10"-9552"0"0,18-29-16 0 0,-19 29 5920 0 0,-5 33-6150 0 0,3 68 48 0 0,-3-68 7 0 0,-1-11-20 0 0,-3 63 442 0 0,-2-25-461 0 0,4-37-14 0 0,2-3 2 0 0,-1 2-124 0 0,0-7 8 0 0,0 0-1 0 0,0 1 1 0 0,1-1 0 0 0,0 0 0 0 0,0 0-1 0 0,0 0 1 0 0,4 8 0 0 0,5 23 74 0 0,-7-27 232 0 0,2-3-273 0 0,13 18-12 0 0,-14-18 288 0 0,12-9-377 0 0,46-9-55 0 0,-47 9-58 0 0,-3-7-103 0 0,4-1 67 0 0,-5 3-18 0 0,0 0 0 0 0,-1-1 0 0 0,0 0-1 0 0,0-1 1 0 0,-1 0 0 0 0,8-11 0 0 0,19-27-1073 0 0,0 0-682 0 0,11-21-3448 0 0,-43 63 864 0 0</inkml:trace>
</inkml:ink>
</file>

<file path=ppt/ink/ink1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09:09.22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1 220 0 0,'0'0'16020'0'0</inkml:trace>
</inkml:ink>
</file>

<file path=ppt/ink/ink1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09:13.55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189 1 492 0 0,'0'0'11347'0'0,"6"19"-11032"0"0,17 56 13 0 0,-17-56-3 0 0,-5-7 4 0 0,2 2-211 0 0,-1-6 31 0 0,-1 0 1 0 0,0 0-1 0 0,0 0 0 0 0,-1 0 1 0 0,0 11-1 0 0,0 61 543 0 0,1-9-61 0 0,0 0-3 0 0,4 13-7 0 0,-3-4-6 0 0,-1-65-510 0 0,-1 44 425 0 0,2 193 1267 0 0,-2-154-951 0 0,-1-20-307 0 0,1 6 34 0 0,0-14-27 0 0,0-58-460 0 0,-1 36 332 0 0,-5 13 53 0 0,3 8-15 0 0,-2 0-44 0 0,5 2 126 0 0,-1 9-222 0 0,0-69-267 0 0,5 34 186 0 0,1-8-105 0 0,-3-28-13 0 0,-1 5-8 0 0,1 3-74 0 0,1 47 140 0 0,-4-53-143 0 0,3 36 119 0 0,0-35-122 0 0,0 38 189 0 0,-1 28-58 0 0,3-20 81 0 0,3 16-4 0 0,-6-63-222 0 0,2 22 81 0 0,-2 0 1 0 0,-2 36-1 0 0,-2-36 14 0 0,3 45 1 0 0,-1 13 42 0 0,-6 33 15 0 0,-5 57 13 0 0,11-126-144 0 0,0 6-7 0 0,-11 97 49 0 0,7-64-45 0 0,-21 73 44 0 0,7-27-65 0 0,-11 107 36 0 0,29-178-45 0 0,1-48-2 0 0,0 1 0 0 0,-1-1 0 0 0,-5 25 0 0 0,-5 26 18 0 0,3 1 1 0 0,2 79-1 0 0,5-117-3 0 0,-4 21 33 0 0,-1 16-42 0 0,5-32-11 0 0,-1 0 1 0 0,-13 61-1 0 0,-2 13-1 0 0,14 3 24 0 0,-1-73-17 0 0,1 48 0 0 0,-3 44-17 0 0,2-85 21 0 0,3 69 0 0 0,0 5 7 0 0,1-12 1 0 0,1-68-67 0 0,-5 50 0 0 0,0 1-225 0 0,4-61-313 0 0,-6 48 0 0 0,4-64 386 0 0,2-13-382 0 0,-1 1 0 0 0,1-1 1 0 0,-1 1-1 0 0,0-1 1 0 0,0 0-1 0 0,-1 1 1 0 0,0-1-1 0 0,0 0 0 0 0,-1 0 1 0 0,-2 6-1 0 0,-5-9-8605 0 0,8-2 7411 0 0</inkml:trace>
</inkml:ink>
</file>

<file path=ppt/ink/ink1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09:14.81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162 1 300 0 0,'0'0'9454'0'0,"-14"11"-9186"0"0,-42 34-1 0 0,43-34 310 0 0,8-3-312 0 0,-15 21-28 0 0,15-22 1905 0 0,10 9-2056 0 0,13 50 6 0 0,-14-50-5 0 0,-9-10-9 0 0,-18 20 2 0 0,17-20 102 0 0,-1-1-88 0 0,-20 13-13 0 0,20-13 345 0 0,14-31-595 0 0,20-79 149 0 0,-20 79 306 0 0</inkml:trace>
</inkml:ink>
</file>

<file path=ppt/ink/ink1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09:16.09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70 312 448 0 0,'0'0'5365'0'0,"-12"-5"-4913"0"0,-34-14-40 0 0,34 14 4519 0 0,43 9-4588 0 0,91 14-10 0 0,-91-13-11 0 0,-16-4-13 0 0,71 6 249 0 0,-24-2-52 0 0,4-2-63 0 0,1-1-60 0 0,-15-2-205 0 0,-39 1-24 0 0,4-2-8 0 0,79 0 131 0 0,-80 2-230 0 0,50-4 178 0 0,281-24 382 0 0,-88 9-350 0 0,-177 14-149 0 0,149-11 62 0 0,-206 11-160 0 0,25-1 36 0 0,175-1 85 0 0,-147 4-81 0 0,21-1 11 0 0,-11 2-11 0 0,285-13 262 0 0,-153 2-60 0 0,-95 6-31 0 0,-99 6-179 0 0,-1-2-1 0 0,30-6 1 0 0,-20 3 12 0 0,-29 4-3 0 0,11-1-6 0 0,76-7 65 0 0,123-17 198 0 0,-135 19-88 0 0,16 2-63 0 0,118-9 508 0 0,-130 5-438 0 0,-2 4-35 0 0,-17-1-23 0 0,-3 2 2 0 0,-23 0-91 0 0,-30 3-2 0 0,3-2-2 0 0,39-9-10 0 0,-39 10 10 0 0,-3 0-2 0 0,53-9 146 0 0,-27 4-158 0 0,-27 5-6 0 0,2 0-4 0 0,33-5-2 0 0,-34 5 2 0 0,0-1-10 0 0,27-9-10 0 0,-27 9-3 0 0,-2 1-4 0 0,40-14-58 0 0,-12 5-134 0 0,-27 9-110 0 0</inkml:trace>
</inkml:ink>
</file>

<file path=ppt/ink/ink1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09:10.19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8 1 96 0 0,'0'0'13061'0'0,"1"21"-12697"0"0,0 63-12 0 0,0-63-5 0 0,-2-7-11 0 0,-4 62 277 0 0,4-38-320 0 0,0-28 19 0 0,1 3-39 0 0,-1 1-191 0 0,0-8-35 0 0,1 0 1 0 0,-1 0-1 0 0,1 0 0 0 0,1 0 0 0 0,-1 0 0 0 0,1 0 1 0 0,2 9-1 0 0,-2-5 30 0 0,9 32 651 0 0,2-3-548 0 0,-9-29 215 0 0,1-3-304 0 0,14 21-1 0 0,-13-21 376 0 0,-2-7-458 0 0,1 0 1 0 0,0 0 0 0 0,0 1-1 0 0,-1 0 1 0 0,1-1-1 0 0,-1 1 1 0 0,7 3 0 0 0,0-1-4 0 0,-1-1-23 0 0,5-13-2038 0 0,42-32 1209 0 0,-42 32-189 0 0,-14 8 715 0 0,1-1 0 0 0,0 1 0 0 0,1 0 0 0 0,-1 0-1 0 0,1 0 1 0 0,-1 1 0 0 0,1-1 0 0 0,2-3 0 0 0,1-2-643 0 0,-1 1-3122 0 0</inkml:trace>
</inkml:ink>
</file>

<file path=ppt/ink/ink1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09:10.80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1 276 0 0,'0'0'16411'0'0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48:51.12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40 71 288 0 0,'0'0'9156'0'0,"8"-12"-8801"0"0,23-35-30 0 0,-23 36 3096 0 0,-8 39-3039 0 0,1 86 16 0 0,-1-85-19 0 0,-4-11 18 0 0,-2 3-261 0 0,2-5 37 0 0,0 1 0 0 0,1-1 1 0 0,-2 19-1 0 0,-5 52 679 0 0,9-69-709 0 0,-8 50 578 0 0,-4 8 99 0 0,1 8-88 0 0,3-19 153 0 0,7-50-793 0 0,-4 35 670 0 0,10-4-585 0 0,5 5 746 0 0,-3-7-976 0 0,-5-34-66 0 0</inkml:trace>
</inkml:ink>
</file>

<file path=ppt/ink/ink1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09:11.17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52 516 0 0,'0'0'3220'0'0,"19"0"-2244"0"0,5 1-649 0 0,61-3 1903 0 0,-40 0-1489 0 0,-33 1-33 0 0,0-1-37 0 0,59-7 1075 0 0,-10-2-377 0 0,-24 1-1005 0 0,-27 8 560 0 0,-1 0-689 0 0,2-1-408 0 0,7-3 354 0 0,2 4-8959 0 0</inkml:trace>
</inkml:ink>
</file>

<file path=ppt/ink/ink1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09:11.55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80 0 368 0 0,'0'0'10499'0'0,"-6"17"-9747"0"0,-21 52-21 0 0,20-52-14 0 0,10 14 287 0 0,-3-25-870 0 0,1 0-1 0 0,-1 0 1 0 0,0 0 0 0 0,-1 0 0 0 0,1 0 0 0 0,-1 0 0 0 0,-2 6 0 0 0,-3 24 533 0 0,4-28-23 0 0,1 6-27 0 0,2 1-416 0 0,-6 45 772 0 0,-1-6 567 0 0,2-8-1093 0 0,3-34-40 0 0,1-3-29 0 0,-1 27-33 0 0,0-26 481 0 0,-1 0-608 0 0,-6 34-36 0 0,5-33-56 0 0,66 3-19471 0 0</inkml:trace>
</inkml:ink>
</file>

<file path=ppt/ink/ink1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09:11.92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129 450 996 0 0,'0'0'5042'0'0,"-15"17"-4199"0"0,-45 51-65 0 0,34-35 221 0 0,21-24-830 0 0,2 0 51 0 0,-1-2 410 0 0,1 2-47 0 0,-7 25-51 0 0,7-26 1179 0 0,3 2-1333 0 0,0 31-18 0 0,0-30 2701 0 0,20-28-2874 0 0,7-4-121 0 0,-11 9-11 0 0,0-1 0 0 0,-1 0 0 0 0,0-2 0 0 0,17-21 0 0 0,-22 24 15 0 0,-1-1 0 0 0,-1 0 0 0 0,13-25 0 0 0,-8 13 12 0 0,-2 6-19 0 0,-1 0 0 0 0,0-1 0 0 0,-2 0-1 0 0,7-22 1 0 0,-12 32-21 0 0,17-49 130 0 0,0-10-48 0 0,-5 9 26 0 0,4-6-55 0 0,-11 33-30 0 0,-6 25 69 0 0,0-1-56 0 0,5-26 12 0 0,-5 26 940 0 0,-10 39-780 0 0,-26 97 17 0 0,-4-6 256 0 0,9-21 112 0 0,1 51 707 0 0,24-136-1227 0 0,1-4 23 0 0,0-1 1 0 0,1 1 0 0 0,-1 18 0 0 0,-1 10 171 0 0,4-30-30 0 0,-1 4-25 0 0,0 49 191 0 0,1-59-415 0 0,0 0 0 0 0,1 0-1 0 0,-1 0 1 0 0,1 0-1 0 0,0 0 1 0 0,0 0 0 0 0,0 0-1 0 0,0 0 1 0 0,0 0 0 0 0,3 4-1 0 0,0 1 30 0 0,-1 1 334 0 0,2-2-353 0 0,17 20-87 0 0,-16-20-118 0 0,12-14-1178 0 0,56-22 590 0 0,-72 29 670 0 0,1-1-1 0 0,-1 0 1 0 0,0 0-1 0 0,0 0 1 0 0,0 0 0 0 0,0 0-1 0 0,0 0 1 0 0,0 0-1 0 0,0-1 1 0 0,2-1-1 0 0,38-37-2334 0 0,-33 32 1872 0 0,4-5-160 0 0,6-8-3149 0 0,4-4-1657 0 0,-18 19 418 0 0</inkml:trace>
</inkml:ink>
</file>

<file path=ppt/ink/ink1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09:16.73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72 0 680 0 0,'0'0'7238'0'0,"-7"24"-6768"0"0,-25 98 393 0 0,27-118-477 0 0,-17 14-24 0 0,17-14 4089 0 0</inkml:trace>
</inkml:ink>
</file>

<file path=ppt/ink/ink1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09:17.70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89 317 764 0 0,'36'-82'5590'0'0,"-33"75"-4697"0"0,-1 1 1 0 0,0-1-1 0 0,-1 1 1 0 0,1-1-1 0 0,-1 0 0 0 0,0-12 1 0 0,-1 16-88 0 0,-5-1-474 0 0,5 4-287 0 0,0 0-1 0 0,0 0 1 0 0,0-1-1 0 0,0 1 1 0 0,0 0-1 0 0,-1 0 1 0 0,1-1 0 0 0,0 1-1 0 0,0 0 1 0 0,-1 0-1 0 0,1-1 1 0 0,0 1-1 0 0,0 0 1 0 0,-1 0 0 0 0,1 0-1 0 0,0 0 1 0 0,0 0-1 0 0,-1-1 1 0 0,1 1 0 0 0,0 0-1 0 0,-1 0 1 0 0,1 0-1 0 0,0 0 1 0 0,-1 0-1 0 0,1 0 1 0 0,0 0 0 0 0,-1 0-1 0 0,1 0 1 0 0,0 0-1 0 0,0 0 1 0 0,-1 0-1 0 0,1 0 1 0 0,0 0 0 0 0,-1 0-1 0 0,1 1 1 0 0,0-1-1 0 0,-1 0 1 0 0,1 0 0 0 0,0 0-1 0 0,0 0 1 0 0,-1 1-1 0 0,1-1 1 0 0,0 0-1 0 0,-8 5 10 0 0,0 1 0 0 0,0 0-1 0 0,1 0 1 0 0,0 1 0 0 0,0-1-1 0 0,0 1 1 0 0,1 1-1 0 0,0-1 1 0 0,1 1 0 0 0,0 1-1 0 0,0-1 1 0 0,0 0-1 0 0,1 1 1 0 0,1 0 0 0 0,-5 16-1 0 0,2-7 19 0 0,2 0 0 0 0,0 0 1 0 0,1 0-1 0 0,1 1 0 0 0,0 0 0 0 0,2-1 0 0 0,2 31 0 0 0,-1-42-56 0 0,1 1 0 0 0,0-1 0 0 0,0 0 0 0 0,0 0 0 0 0,1 0 0 0 0,0 0 0 0 0,8 11 0 0 0,-9-14 0 0 0,1 0-1 0 0,-1 0 1 0 0,1-1-1 0 0,0 1 0 0 0,0-1 1 0 0,0 0-1 0 0,1 0 0 0 0,-1 0 1 0 0,1 0-1 0 0,0 0 0 0 0,-1-1 1 0 0,1 0-1 0 0,5 2 1 0 0,-4-2 2 0 0,0-2 0 0 0,0 1 0 0 0,0 0 1 0 0,0-1-1 0 0,0 0 0 0 0,0 0 0 0 0,0-1 1 0 0,0 0-1 0 0,0 1 0 0 0,0-1 0 0 0,0-1 1 0 0,6-2-1 0 0,56-27 90 0 0,-62 29-103 0 0,22-14 27 0 0,-1-1 0 0 0,0-1-1 0 0,-1-1 1 0 0,-1-1 0 0 0,-1-1 0 0 0,-1-1-1 0 0,-1-2 1 0 0,-1 0 0 0 0,-1 0-1 0 0,25-45 1 0 0,-42 67-28 0 0,1-4 6 0 0,1-1 1 0 0,-1 1-1 0 0,0-1 1 0 0,0 0-1 0 0,-1 0 1 0 0,0 0-1 0 0,0 0 1 0 0,0 0-1 0 0,-1 0 1 0 0,0-1-1 0 0,-1 1 1 0 0,0 0-1 0 0,0-1 1 0 0,-2-11-1 0 0,-3-53-16 0 0,3 55 6 0 0,-1 9-28 0 0,-11-23 3 0 0,11 24-42 0 0,-5 3-386 0 0,-25-13 208 0 0,25 13-43 0 0,-8 7-1567 0 0,-48 10 1194 0 0,35-5-422 0 0,22-2 868 0 0,3-1-56 0 0,-1-2-250 0 0,1 0 0 0 0,0 1 0 0 0,-1 0-1 0 0,2-1 1 0 0,-1 1 0 0 0,-4 6 0 0 0,-2 2-3415 0 0,4-5 803 0 0</inkml:trace>
</inkml:ink>
</file>

<file path=ppt/ink/ink1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09:19.21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83 548 0 0,'0'0'7312'0'0,"19"-10"-6901"0"0,60-28-27 0 0,-59 29 321 0 0,-9 7-383 0 0,53-10 826 0 0,-25 3-899 0 0,-30 6 798 0 0,0 6-986 0 0,-1-1 0 0 0,0 1 0 0 0,0 0 0 0 0,10 5 0 0 0,-6-2-5 0 0,-9-5-29 0 0,-1 0 0 0 0,0 1 0 0 0,0-1-1 0 0,1 0 1 0 0,-1 1 0 0 0,0-1 0 0 0,0 1 0 0 0,-1 0-1 0 0,1-1 1 0 0,0 1 0 0 0,-1 0 0 0 0,1 0 0 0 0,-1 0-1 0 0,1 0 1 0 0,-1 0 0 0 0,0 1 0 0 0,0-1 0 0 0,0 0 0 0 0,0 1-1 0 0,0-1 1 0 0,-1 0 0 0 0,1 1 0 0 0,-1-1 0 0 0,1 1-1 0 0,-1-1 1 0 0,0 1 0 0 0,0 3 0 0 0,-1 2 67 0 0,0 1 0 0 0,-1-1 0 0 0,0 0 1 0 0,0 0-1 0 0,-5 13 0 0 0,6-20-72 0 0,-13 34 282 0 0,-2-2 0 0 0,0 0 1 0 0,-3-1-1 0 0,-1 0 0 0 0,-1-2 0 0 0,-1 0 0 0 0,-36 35 0 0 0,19-15 99 0 0,33-41-223 0 0,-1 1 0 0 0,0-1 0 0 0,-1-1 0 0 0,-14 14 0 0 0,20-21-106 0 0,1 0 0 0 0,-1 1 1 0 0,0-1-1 0 0,1 0 0 0 0,0 0 0 0 0,-1 1 0 0 0,1-1 1 0 0,0 1-1 0 0,0-1 0 0 0,0 1 0 0 0,0 0 1 0 0,0-1-1 0 0,0 1 0 0 0,-1 3 0 0 0,2-4-32 0 0,0 0 0 0 0,0-1 0 0 0,0 1 0 0 0,0 0 0 0 0,0 0 0 0 0,0-1 0 0 0,1 1 0 0 0,-1 0 0 0 0,0-1 0 0 0,0 1 0 0 0,1 0 0 0 0,-1-1 0 0 0,0 1 0 0 0,1 0 0 0 0,-1-1 0 0 0,0 1 0 0 0,1-1 0 0 0,-1 1 0 0 0,1 0 0 0 0,-1-1 0 0 0,1 1 0 0 0,0-1 0 0 0,-1 0 0 0 0,1 1 0 0 0,0 0 0 0 0,4 1 75 0 0,0 0 0 0 0,1 0 0 0 0,-1 0 0 0 0,0-1-1 0 0,0 0 1 0 0,1 0 0 0 0,-1 0 0 0 0,6 0 0 0 0,62-1 628 0 0,0-3 0 0 0,76-13 0 0 0,24-1 732 0 0,-146 13-979 0 0,-2 1-4406 0 0,-25-2 2229 0 0,1-4 170 0 0,5-9-12419 0 0</inkml:trace>
</inkml:ink>
</file>

<file path=ppt/ink/ink1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09:20.54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13 54 788 0 0,'0'0'3724'0'0,"-2"-3"-3125"0"0,-6-8-45 0 0,5 8 2844 0 0,4-1-3068 0 0,0 1-113 0 0,1-4-143 0 0,-2 0 6127 0 0,2 5-6041 0 0,12-12 1031 0 0,-13 27-800 0 0,-2 27-219 0 0,9 192 1786 0 0,-6-158-1170 0 0,-1-53-384 0 0,0 1 1 0 0,-4 37 0 0 0,2-47-83 0 0,0 0 0 0 0,3 24 0 0 0,-1-27-112 0 0,0 0 0 0 0,-1 0 0 0 0,0 0 0 0 0,-3 14 1 0 0,3-20 185 0 0,3 3 869 0 0,3-15-1048 0 0,-4 5-219 0 0,0-1-1 0 0,-1 1 1 0 0,1-1-1 0 0,-1 0 1 0 0,0 0-1 0 0,0-6 1 0 0,3-70 277 0 0,-4 79-250 0 0,2-7 24 0 0,-2 9-253 0 0,-1 1 70 0 0,-3 7-98 0 0,-4 9 394 0 0,6 3-4613 0 0,0-15 2709 0 0,-2 2 1159 0 0,20 6-14483 0 0</inkml:trace>
</inkml:ink>
</file>

<file path=ppt/ink/ink1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09:24.70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1 264 0 0,'0'0'4488'0'0</inkml:trace>
</inkml:ink>
</file>

<file path=ppt/ink/ink1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09:25.82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152 121 344 0 0,'0'0'9873'0'0,"0"-4"-9698"0"0,-4-13-10 0 0,3 13 368 0 0,2 3-513 0 0,1 0 0 0 0,0 0 1 0 0,-1-1-1 0 0,1 1 1 0 0,-1-1-1 0 0,1 1 0 0 0,-1-1 1 0 0,0 0-1 0 0,2-2 1 0 0,-3 3 0 0 0,9-8 82 0 0,1 0 0 0 0,-1 0 0 0 0,1 1 1 0 0,1 1-1 0 0,-1 0 0 0 0,21-10 0 0 0,-29 13-92 0 0,2 1-5 0 0,19-1 64 0 0,-20 4-67 0 0,0 0 0 0 0,0 0 0 0 0,0 0 0 0 0,-1 0 0 0 0,1 1 0 0 0,0-1 0 0 0,0 1 0 0 0,0-1 0 0 0,-1 1 0 0 0,1 0 0 0 0,0 0 0 0 0,-1 1 1 0 0,1-1-1 0 0,-1 1 0 0 0,1-1 0 0 0,-1 1 0 0 0,0 0 0 0 0,4 3 0 0 0,-1 0 9 0 0,0 1 0 0 0,0-1 0 0 0,0 1 0 0 0,-1 0 0 0 0,0 0 0 0 0,3 8 0 0 0,-6-9 15 0 0,0 1 0 0 0,-1-1 0 0 0,1 1 0 0 0,-1 0 0 0 0,0-1-1 0 0,-1 1 1 0 0,1-1 0 0 0,-1 1 0 0 0,0-1 0 0 0,-1 1 0 0 0,1-1-1 0 0,-4 9 1 0 0,-1-5 31 0 0,1 0 1 0 0,-1 0-1 0 0,-1 0 0 0 0,0-1 1 0 0,0 1-1 0 0,0-2 0 0 0,-1 1 0 0 0,0-1 1 0 0,-1 0-1 0 0,-11 7 0 0 0,7-5 59 0 0,1 0 1 0 0,0 1-1 0 0,-14 16 0 0 0,-1-4 91 0 0,11-11-24 0 0,14-10-22 0 0,3 0-159 0 0,-1 1 1 0 0,1-1 0 0 0,-1 1-1 0 0,1-1 1 0 0,0 0 0 0 0,0 0 0 0 0,-1 1-1 0 0,1-1 1 0 0,0 0 0 0 0,0 0-1 0 0,0 0 1 0 0,0 0 0 0 0,0 0 0 0 0,0 0-1 0 0,1 0 1 0 0,-1-1 0 0 0,0 1-1 0 0,0 0 1 0 0,3 0 0 0 0,34 17 68 0 0,-23-11-40 0 0,-9-4-13 0 0,0 0 0 0 0,-1 1 0 0 0,0 0 0 0 0,0 0 0 0 0,0 0 0 0 0,0 0 0 0 0,-1 1 1 0 0,1 0-1 0 0,-1 0 0 0 0,0 0 0 0 0,-1 1 0 0 0,1-1 0 0 0,-1 1 0 0 0,4 10 0 0 0,-7-14 28 0 0,1 0-36 0 0,-1 0-1 0 0,0 0 1 0 0,1 0-1 0 0,-1 0 1 0 0,0 0 0 0 0,0 1-1 0 0,-1-1 1 0 0,1 0-1 0 0,0 0 1 0 0,-1 0-1 0 0,1 0 1 0 0,-1 0 0 0 0,0 0-1 0 0,1 0 1 0 0,-1 0-1 0 0,0 0 1 0 0,0 0 0 0 0,-1-1-1 0 0,1 1 1 0 0,-2 2-1 0 0,-31 34 189 0 0,27-33-166 0 0,-1-1 0 0 0,0 1 1 0 0,0-1-1 0 0,0-1 0 0 0,-1 1 1 0 0,0-1-1 0 0,1-1 0 0 0,-1 0 1 0 0,0 0-1 0 0,-14 1 0 0 0,15-3-71 0 0,0 0-1 0 0,0-1 0 0 0,0 0 0 0 0,0-1 0 0 0,0 1 0 0 0,0-1 1 0 0,0-1-1 0 0,1 0 0 0 0,-1 0 0 0 0,-8-5 0 0 0,-15-5-2749 0 0,1 6-3976 0 0,27 6 3614 0 0</inkml:trace>
</inkml:ink>
</file>

<file path=ppt/ink/ink1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09:27.21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11 107 324 0 0,'4'-12'3961'0'0,"3"4"1248"0"0,-3 10-2171 0 0,-2 24-1366 0 0,-7 47-1148 0 0,0-4 531 0 0,4-43-189 0 0,-8 46 0 0 0,8-67-715 0 0,0 0 0 0 0,1 0 0 0 0,0 1 0 0 0,0-1 0 0 0,0 0 0 0 0,2 8 0 0 0,-1-6 63 0 0,-1-4 308 0 0,-1 0-194 0 0,1 5-565 0 0,-1-11 2815 0 0,-6-136-2764 0 0,9 87 49 0 0,-2 44 116 0 0,1 0 0 0 0,0 0-1 0 0,0 0 1 0 0,1 0 0 0 0,0 0 0 0 0,1 1 0 0 0,0-1-1 0 0,0 1 1 0 0,0 0 0 0 0,1 0 0 0 0,0 0-1 0 0,0 0 1 0 0,1 0 0 0 0,0 1 0 0 0,10-11 0 0 0,-8 9 0 0 0,1 1 0 0 0,-1-1 0 0 0,1 1 0 0 0,1 1 0 0 0,-1 0 0 0 0,1 0 0 0 0,0 0 0 0 0,18-7 1 0 0,-6 2-18 0 0,-15 8 24 0 0,0-1 0 0 0,0 2 0 0 0,1-1-1 0 0,-1 1 1 0 0,9-3 0 0 0,-12 5-23 0 0,0 1-5 0 0,7 0 11 0 0,-7 0 25 0 0,0-1-1 0 0,-1 0 1 0 0,1 0 0 0 0,-1 1 0 0 0,1 0 0 0 0,0-1 0 0 0,-1 1-1 0 0,1 0 1 0 0,-1 0 0 0 0,0 1 0 0 0,1-1 0 0 0,-1 0 0 0 0,0 1-1 0 0,3 2 1 0 0,-1 0-2 0 0,1 0 0 0 0,-1 0 0 0 0,1 0 0 0 0,-1 1 0 0 0,-1 0 0 0 0,1 0 0 0 0,-1 0 0 0 0,0 0 0 0 0,0 1 0 0 0,0-1 0 0 0,-1 1 0 0 0,1 0 0 0 0,-2-1 0 0 0,1 1 0 0 0,-1 0 0 0 0,1 0 0 0 0,-1 12 0 0 0,0-5 2 0 0,-2 0 0 0 0,0 0 1 0 0,0 0-1 0 0,-1 0 0 0 0,0-1 0 0 0,-2 1 0 0 0,1 0 0 0 0,-1-1 0 0 0,-9 16 0 0 0,0-1 24 0 0,-2-2 0 0 0,-1 0 0 0 0,-20 24 1 0 0,-85 114 275 0 0,44-57-20 0 0,76-104-238 0 0,-2 5 85 0 0,3-7-109 0 0,-1 1 1 0 0,1-1-1 0 0,0 0 1 0 0,-1 1-1 0 0,1-1 0 0 0,0 0 1 0 0,-1 1-1 0 0,1-1 0 0 0,0 1 1 0 0,0-1-1 0 0,0 0 0 0 0,-1 1 1 0 0,1-1-1 0 0,0 1 0 0 0,0-1 1 0 0,0 1-1 0 0,0-1 1 0 0,0 1-1 0 0,0-1 0 0 0,0 1 1 0 0,0-1-1 0 0,0 1 0 0 0,0-1 1 0 0,0 1-1 0 0,0-1 0 0 0,0 1 1 0 0,0-1-1 0 0,1 0 1 0 0,-1 1-1 0 0,0-1 0 0 0,0 1 1 0 0,0-1-1 0 0,1 1 0 0 0,-1 0 1 0 0,42-7 33 0 0,0-1 1 0 0,55-18 0 0 0,-16 4-583 0 0,-55 17-969 0 0,38-3 1 0 0,-36 5-1992 0 0,42-9 0 0 0,-46 4-830 0 0,2 2 328 0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48:55.89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486 3 504 0 0,'0'0'5334'0'0,"-18"16"-4883"0"0,-57 48-23 0 0,49-39-18 0 0,-18 29 394 0 0,-2 0 10 0 0,-1 7 28 0 0,-41 81 638 0 0,74-117-1113 0 0,-3 0-186 0 0,-4 0 195 0 0,12-16-278 0 0,4-5-21 0 0,1 1 0 0 0,-1 0 1 0 0,1 0-1 0 0,0 1 0 0 0,-4 8 0 0 0,-10 14 185 0 0,14-21 568 0 0,-1 2-679 0 0,-14 28-11 0 0,14-28 1636 0 0,21-44-1730 0 0,53-109-9 0 0,-58 121-29 0 0,1 2 1 0 0,1-1-1 0 0,18-22 0 0 0,-21 32-6 0 0,43-62-10 0 0,-18 32 12 0 0,18-18 3 0 0,-9 12-3 0 0,-17 19-3 0 0,-20 22-5 0 0,-1 0-2 0 0,19-19 10 0 0,-19 19 5 0 0,34-18-12 0 0,-32 19 39 0 0,11 17-81 0 0,57 33 68 0 0,-57-33 24 0 0,-14-2-5 0 0,16 27 6 0 0,-16-27 1 0 0,-1 0 10 0 0,10 27-12 0 0,-10-27 79 0 0,-1 3-50 0 0,12 39 1 0 0,-11-39 2 0 0,-1-3 1 0 0,10 29 13 0 0,-10-28 111 0 0,0 0-115 0 0,9 29-10 0 0,-9-29 161 0 0,-1 1-187 0 0,7 34 20 0 0,-7-33 300 0 0,0-1-335 0 0,3 32-5 0 0,-3-32 333 0 0,-18-7-361 0 0,-45 12 10 0 0,45-12 23 0 0,2-3-40 0 0,-46 2-9 0 0,45-3-5 0 0,1 2 17 0 0,-40 6-1 0 0,41-6 3 0 0,1 0-10 0 0,-36 2 3 0 0,35-2 47 0 0,0 1-31 0 0,-39 8-9 0 0,39-8-1 0 0,1-1-16 0 0,-36 3 32 0 0,36-3 18 0 0,-2-2-48 0 0,-41 0-3 0 0,41 0 115 0 0,9-10-92 0 0,-17-31-21 0 0,16 31-11 0 0,25-6-140 0 0,57-49 139 0 0,-27 27-25 0 0,-39 32 35 0 0,-2 1-28 0 0,4-2 6 0 0,2 0 26 0 0,38-26-45 0 0,-3-1-27 0 0,-23 13 52 0 0,-19 16 2 0 0,3-2 10 0 0,29-19 0 0 0,-29 19-5 0 0,-2 2-81 0 0,22-19 80 0 0,-22 18-1 0 0,-28 30-324 0 0,-61 76 330 0 0,61-76 14 0 0,14-17 1 0 0,-21 20 9 0 0,20-21-3 0 0,0-1-48 0 0,-25 15 55 0 0,24-15-9 0 0,23-32-347 0 0,43-78 301 0 0,-44 79 6 0 0,0 26-720 0 0,40 0 734 0 0,-41 0 14 0 0,-18-18-421 0 0,-14-54 401 0 0,15 55-8 0 0,8 7-65 0 0,14-27 80 0 0,-14 27-3 0 0,-10 44-1006 0 0,-21 100 1043 0 0,21-101-17 0 0,-1-26-16 0 0,-19 23 29 0 0,19-23 72 0 0,2 1-504 0 0,-17 25 410 0 0,16-24 31 0 0,-5-7-7 0 0,-32 8-7 0 0,32-8-11 0 0,19-33-300 0 0,24-96 276 0 0,-24 96-7 0 0,-17 62-427 0 0,-26 93 479 0 0,27-93 16 0 0,19-63-242 0 0,34-95 169 0 0,-33 96 10 0 0,-3 26-34 0 0,29-12 39 0 0,-28 12 1 0 0,4 5-67 0 0,57 3-42 0 0,-60 7 132 0 0,36 33 5 0 0,-35-33 11 0 0,-23 12-1 0 0,-29 64 0 0 0,29-65 4 0 0,3-13-2 0 0,-26 24 2 0 0,26-25 202 0 0,4-36-437 0 0,-10-88 152 0 0,10 87-3 0 0,14 17-91 0 0,30-39 72 0 0,-30 38 19 0 0,-4 8 7 0 0,22-18 0 0 0,-21 18-6 0 0,6 5-166 0 0,39-4 195 0 0,-39 4 4 0 0,-22 31-110 0 0,-4 6 158 0 0,0-3 10 0 0,-10 48-1 0 0,12-76-9 0 0,-34 15 9 0 0,34-15 467 0 0,-1-23-472 0 0,-37-55 4 0 0,36 55 27 0 0,24-1-62 0 0,31-59 11 0 0,-31 58-2 0 0,-17 55-135 0 0,-17 104 153 0 0,17-105 3 0 0,-2-27 2 0 0,-21 20 1 0 0,22-20 69 0 0,-4-4-67 0 0,-34 9 26 0 0,34-10 173 0 0,0-18-202 0 0,-30-48-1 0 0,30 48 82 0 0,23-3-83 0 0,33-58-8 0 0,-33 58-7 0 0,10 35-98 0 0,69 49 115 0 0,-68-49 42 0 0,-22-4-42 0 0,5 33 0 0 0,-5-33 155 0 0,4-3-178 0 0,12 26 7 0 0,-13-26 120 0 0,-17 2-97 0 0,-38 35 5 0 0,38-34 67 0 0,3-9-65 0 0,-30 11 1 0 0,29-11 804 0 0,137-8-785 0 0,-86 2-37 0 0,-7 1 60 0 0,-17 0-52 0 0,47-4-5 0 0,-47 5 23 0 0,-2 1-35 0 0,-14 0 1 0 0,30-1-8 0 0,-20 2 3 0 0,-25 1 4 0 0,-155 10 4 0 0,128-9-1 0 0,31-2-3 0 0,-35 4 2 0 0,35-3-4 0 0,-1 0-11 0 0,-36 8 13 0 0,35-8 10 0 0,3 2-14 0 0,-30 10 10 0 0,29-11-7 0 0,0-1 16 0 0,-36 7-9 0 0,36-6 370 0 0,40-17-368 0 0,87-39-6 0 0,-87 40 3 0 0,-16 9-4 0 0,35-12-5 0 0,-36 12 0 0 0,-45 14-392 0 0,-100 31 413 0 0,100-31 29 0 0,60-27-175 0 0,81-51 116 0 0,-81 51 0 0 0,-16 15-62 0 0,2-1 72 0 0,-7 2-19 0 0,1-1 1 0 0,-1 1-1 0 0,0 0 1 0 0,13 1-1 0 0,-37-15 19 0 0,-52-41-1 0 0,53 42-3 0 0,33 38-26 0 0,47 71 38 0 0,-47-71 24 0 0,-13-14-28 0 0,9 32 6 0 0,-9-32 57 0 0,1-1-47 0 0,13 26 0 0 0,-13-26 205 0 0,1-36-226 0 0,18-80-8 0 0,-17 80 25 0 0,-4 15-15 0 0,4-38 1 0 0,-4 38-9 0 0,-1 1-4 0 0,3-31 16 0 0,-3 31 16 0 0,11 33-8 0 0,39 68-7 0 0,-38-68 139 0 0</inkml:trace>
</inkml:ink>
</file>

<file path=ppt/ink/ink1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09:30.64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143 0 512 0 0,'0'0'13495'0'0,"-1"7"-13271"0"0,-7 53 1525 0 0,-33 115 0 0 0,3 1 789 0 0,19-73-1053 0 0,5 8-38 0 0,11-84-992 0 0,3-24-364 0 0,0 22 559 0 0,-1-13-2579 0 0,-4-26-7485 0 0,-2-11 7618 0 0,2-1-2395 0 0,5 5 214 0 0</inkml:trace>
</inkml:ink>
</file>

<file path=ppt/ink/ink1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09:31.00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312 40 564 0 0,'5'-24'3131'0'0,"-4"11"347"0"0,-1 13-3429 0 0,0 0 0 0 0,0 0 0 0 0,0 0 0 0 0,0 0 0 0 0,0 0 0 0 0,0 0-1 0 0,0 0 1 0 0,0 0 0 0 0,-1 0 0 0 0,1 0 0 0 0,0 0 0 0 0,0 1 0 0 0,0-1 0 0 0,0 0 0 0 0,0 0 0 0 0,0 0 0 0 0,0 0 0 0 0,0 0 0 0 0,0 0 0 0 0,0 0 0 0 0,-1 0 0 0 0,1 0 0 0 0,0 0 0 0 0,0 0 0 0 0,0 0 0 0 0,0 0 0 0 0,0 0 0 0 0,0 0 0 0 0,0 0 0 0 0,0 0 0 0 0,0 0 0 0 0,-1 0 0 0 0,1 0 0 0 0,0-1 0 0 0,0 1-1 0 0,0 0 1 0 0,0 0 0 0 0,0 0 0 0 0,0 0 0 0 0,0 0 0 0 0,0 0 0 0 0,0 0 0 0 0,0 0 0 0 0,0 0 0 0 0,0 0 0 0 0,0 0 0 0 0,0 0 0 0 0,-1 0 0 0 0,1-1 0 0 0,0 1 0 0 0,0 0 0 0 0,0 0 0 0 0,0 0 0 0 0,0 0 0 0 0,0 0 0 0 0,0 0 0 0 0,0 0 0 0 0,0 0 0 0 0,0 0 0 0 0,0 0 0 0 0,0-1 0 0 0,0 1 0 0 0,0 0 0 0 0,0 0-1 0 0,0 0 1 0 0,0 0 0 0 0,0 0 0 0 0,0 0 0 0 0,1 0 0 0 0,-97 84 1750 0 0,44-40-280 0 0,-64 70 0 0 0,75-51 54 0 0,31-24-481 0 0,11-35-876 0 0,0-2-173 0 0,0 1 0 0 0,1-1 0 0 0,-1 0 0 0 0,1 1 0 0 0,0-1 0 0 0,-1 0 0 0 0,1 0 0 0 0,0 0 0 0 0,0 0 0 0 0,0 0 0 0 0,1 0 0 0 0,-1-1 0 0 0,0 1 0 0 0,1-1 0 0 0,-1 1 0 0 0,1-1 0 0 0,-1 0 0 0 0,1 0 0 0 0,0 0 0 0 0,0-1 0 0 0,-1 1 0 0 0,1 0 0 0 0,0-1 0 0 0,0 0 0 0 0,0 0 0 0 0,3 0 0 0 0,12 1 93 0 0,0-1 0 0 0,33-5 1 0 0,109-27 145 0 0,-36 5-2154 0 0,-114 25-1147 0 0,3 1 2585 0 0,-2 5-7436 0 0,1 1 3947 0 0</inkml:trace>
</inkml:ink>
</file>

<file path=ppt/ink/ink1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09:31.98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552 36 416 0 0,'0'0'1013'0'0,"-10"-9"1269"0"0,2 5-1732 0 0,-1 2 0 0 0,1-1 0 0 0,0 1 0 0 0,-1 0 1 0 0,1 1-1 0 0,-14-1 0 0 0,-8-2-448 0 0,-17 0 93 0 0,45 3-160 0 0,-17-1 152 0 0,18 2-164 0 0,1 0 0 0 0,-1 0 0 0 0,0 0 0 0 0,0 1-1 0 0,1-1 1 0 0,-1 0 0 0 0,0 0 0 0 0,1 0 0 0 0,-1 1-1 0 0,0-1 1 0 0,0 0 0 0 0,1 1 0 0 0,-1-1 0 0 0,1 0-1 0 0,-1 1 1 0 0,0-1 0 0 0,1 1 0 0 0,-1-1-1 0 0,1 1 1 0 0,-1-1 0 0 0,1 1 0 0 0,-1 0 0 0 0,1-1-1 0 0,-1 2 1 0 0,-7 23 531 0 0,6-14-339 0 0,2 0 0 0 0,-1-1 0 0 0,2 17 1 0 0,0-11 61 0 0,-1 0 0 0 0,-3 21 0 0 0,1-22-19 0 0,2 1 1 0 0,0 25-1 0 0,2-11 236 0 0,-2 1 1 0 0,-4 42 0 0 0,-1 19 412 0 0,3-28-15 0 0,-20 119 0 0 0,-29 65 567 0 0,35-177-1083 0 0,-4 7-81 0 0,-11 51 144 0 0,-13 101 313 0 0,-14 105 604 0 0,50-267-1003 0 0,2-26-75 0 0,2 0 0 0 0,1 0 0 0 0,2 1 0 0 0,7 56 0 0 0,3 37 276 0 0,-9-133-638 0 0,-1 1-22 0 0,1-3 4 0 0,0-1 1 0 0,0 1-1 0 0,0-1 1 0 0,0 0-1 0 0,0 1 1 0 0,0-1-1 0 0,0 0 0 0 0,0 1 1 0 0,0-1-1 0 0,0 0 1 0 0,-1 1-1 0 0,1-1 1 0 0,0 0-1 0 0,0 1 1 0 0,0-1-1 0 0,0 0 0 0 0,0 1 1 0 0,-1-1-1 0 0,1 0 1 0 0,0 0-1 0 0,0 1 1 0 0,0-1-1 0 0,-1 0 1 0 0,1 0-1 0 0,0 1 0 0 0,-1-1 1 0 0,1 0-1 0 0,-1 1 1 0 0,-2-1-350 0 0,0 1 0 0 0,0-1 0 0 0,0 0 0 0 0,-1 0 0 0 0,1 0 0 0 0,0 0 0 0 0,0-1 0 0 0,0 1 0 0 0,-1-1 0 0 0,1 0 0 0 0,-4-1 0 0 0,-15-4-6955 0 0,8 3 3542 0 0</inkml:trace>
</inkml:ink>
</file>

<file path=ppt/ink/ink1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09:33.09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13 99 712 0 0,'-13'2'12893'0'0,"18"-6"-12715"0"0,11-14 6 0 0,-12 14-9 0 0,-1 3-21 0 0,196-68 1643 0 0,-195 68-1781 0 0,0 0 1 0 0,0 0 0 0 0,0 0-1 0 0,-1 1 1 0 0,1 0 0 0 0,0 0-1 0 0,0 0 1 0 0,0 0 0 0 0,0 0-1 0 0,0 1 1 0 0,0 0 0 0 0,0-1-1 0 0,4 3 1 0 0,31 15 167 0 0,-36-14-161 0 0,0 0-1 0 0,0 0 1 0 0,-1 0 0 0 0,1 1-1 0 0,-1-1 1 0 0,-1 1-1 0 0,1-1 1 0 0,0 1 0 0 0,0 7-1 0 0,-1-8-6 0 0,0 1 0 0 0,-1-1 0 0 0,0 1 0 0 0,0-1 0 0 0,0 1 0 0 0,-1-1 1 0 0,1 1-1 0 0,-2 5 0 0 0,-2 25 27 0 0,4-32-35 0 0,0 1 1 0 0,-1-1-1 0 0,0 1 0 0 0,0-1 0 0 0,0 1 1 0 0,0-1-1 0 0,0 1 0 0 0,0-1 0 0 0,-1 0 0 0 0,0 0 1 0 0,-3 5-1 0 0,-28 37 60 0 0,21-30-47 0 0,-1 2 21 0 0,-1-1 0 0 0,-18 17 0 0 0,30-31 2 0 0,-5 2-20 0 0,5-2-6 0 0,7-4 64 0 0,2-1-73 0 0,1 0 1 0 0,0 0-1 0 0,-1 0 0 0 0,1 1 1 0 0,0 1-1 0 0,1 0 1 0 0,-1 0-1 0 0,0 0 1 0 0,0 1-1 0 0,0 0 1 0 0,0 0-1 0 0,1 1 1 0 0,11 3-1 0 0,-14-2 7 0 0,-1 1 0 0 0,1 0 0 0 0,-1 0 0 0 0,1 1 0 0 0,-1 0 0 0 0,0 0 0 0 0,-1 0-1 0 0,1 0 1 0 0,-1 1 0 0 0,1 0 0 0 0,-1 0 0 0 0,-1 0 0 0 0,6 9 0 0 0,-7-12-6 0 0,0 1 1 0 0,-1 0 0 0 0,1-1 0 0 0,-1 1-1 0 0,0 0 1 0 0,0 0 0 0 0,0 0-1 0 0,0 0 1 0 0,-1 0 0 0 0,1 0-1 0 0,-1 0 1 0 0,1 0 0 0 0,-1 0 0 0 0,0 0-1 0 0,0 0 1 0 0,-1 0 0 0 0,1 0-1 0 0,-1 1 1 0 0,1-1 0 0 0,-1 0-1 0 0,0-1 1 0 0,0 1 0 0 0,0 0-1 0 0,-1 0 1 0 0,1 0 0 0 0,-1-1 0 0 0,1 1-1 0 0,-4 4 1 0 0,0-3-1 0 0,0 0 1 0 0,0 0-1 0 0,-1 0 0 0 0,1-1 1 0 0,-1 0-1 0 0,1 0 0 0 0,-1 0 1 0 0,-11 3-1 0 0,-53 10-259 0 0,34-9-82 0 0,25-5-98 0 0,0-1-1 0 0,-1 0 1 0 0,1-1-1 0 0,0 0 1 0 0,-22-4-1 0 0,28 4-761 0 0,-1-1-1 0 0,0-1 0 0 0,1 1 1 0 0,-1-1-1 0 0,1 0 1 0 0,-11-5-1 0 0,8 0-2558 0 0</inkml:trace>
</inkml:ink>
</file>

<file path=ppt/ink/ink1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09:36.35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233 14 468 0 0,'0'0'1315'0'0,"-1"-13"-391"0"0,-8 14 2034 0 0,-17 14-2721 0 0,-66 42 842 0 0,83-50-917 0 0,0 0-1 0 0,0 0 0 0 0,0 1 1 0 0,1 0-1 0 0,1 0 0 0 0,-1 1 1 0 0,-8 15-1 0 0,14-22-120 0 0,0 1 0 0 0,1-1 0 0 0,0 1 0 0 0,0-1-1 0 0,0 1 1 0 0,0 0 0 0 0,0-1 0 0 0,0 1 0 0 0,1 0 0 0 0,-1 0 0 0 0,1 0 0 0 0,0-1-1 0 0,0 1 1 0 0,0 0 0 0 0,0 0 0 0 0,0 0 0 0 0,1 0 0 0 0,-1 0 0 0 0,1-1 0 0 0,0 1-1 0 0,-1 0 1 0 0,1 0 0 0 0,1-1 0 0 0,-1 1 0 0 0,0-1 0 0 0,4 5 0 0 0,0-1 54 0 0,1 0 1 0 0,1 0-1 0 0,-1 0 1 0 0,1-1-1 0 0,0 0 1 0 0,0 0-1 0 0,13 6 1 0 0,29 11 358 0 0,-37-17-284 0 0,1 1 0 0 0,-1 0 0 0 0,-1 0 0 0 0,16 12 0 0 0,-23-15-74 0 0,1 0 0 0 0,-1 0 0 0 0,0 1 0 0 0,0-1 0 0 0,0 1 0 0 0,0 0 0 0 0,-1 1 0 0 0,0-1 0 0 0,0 0 0 0 0,0 1 0 0 0,0 0 0 0 0,-1 0 0 0 0,1 0 0 0 0,2 9 0 0 0,-5-12-76 0 0,0 0 1 0 0,-1 0-1 0 0,1 0 1 0 0,0-1-1 0 0,-1 1 0 0 0,1 0 1 0 0,-1-1-1 0 0,0 1 1 0 0,0 0-1 0 0,1-1 1 0 0,-1 1-1 0 0,0-1 0 0 0,0 1 1 0 0,0-1-1 0 0,-1 1 1 0 0,0 0-1 0 0,-24 25 169 0 0,22-24-159 0 0,-6 5-104 0 0,0-1 1 0 0,-1 0 0 0 0,0-1-1 0 0,0 0 1 0 0,0 0-1 0 0,-1-2 1 0 0,1 1-1 0 0,-1-2 1 0 0,0 1-1 0 0,-18 1 1 0 0,-5-10-1251 0 0,28 2 87 0 0,0 1 0 0 0,1-1 0 0 0,-1 0 1 0 0,-9-7-1 0 0,5-1-1653 0 0</inkml:trace>
</inkml:ink>
</file>

<file path=ppt/ink/ink1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6:09:36.70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0 159 300,'62'-27'6219,"6"7"-4025,68-5-660,-115 22-1295,14-2 624,60-16 0,-73 15-177,41-4 0,16-5 893,6-9 874,-83 23-2238,12-1-1547,-26 18-4610,-1-1 1946,6-4 307</inkml:trace>
</inkml:ink>
</file>

<file path=ppt/ink/ink1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09:38.56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1 113 336 0 0,'14'-38'6673'0'0,"15"-2"-3002"0"0,-27 38-3330 0 0,5-10 1200 0 0,2-9 2198 0 0,-9 29-3618 0 0,-28 215 1268 0 0,21-50-32 0 0,7-163-1277 0 0,8 204 1960 0 0,-8-213-2182 0 0,1 0-1 0 0,-1 0 1 0 0,0-1-1 0 0,0 1 1 0 0,0 0-1 0 0,0 0 1 0 0,0 0 0 0 0,0 0-1 0 0,0 0 1 0 0,0-1-1 0 0,0 1 1 0 0,0 0-1 0 0,0 0 1 0 0,0 0 0 0 0,-1-1-1 0 0,1 1 1 0 0,0 0-1 0 0,-1 0 1 0 0,1 0 0 0 0,-1-1-1 0 0,1 1 1 0 0,-1 0-1 0 0,1-1 1 0 0,-2 2-1 0 0,-11-16-6830 0 0,-3-4 2122 0 0</inkml:trace>
</inkml:ink>
</file>

<file path=ppt/ink/ink1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6:09:39.04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359 34 492,'1'-3'795,"13"-19"1343,-10 14 3864,-31 44-5342,-65 80 1467,39-59-1448,-117 137 1432,136-141-1088,33-51-671,1 0-171,1 0-152,-1 0 0,1-1 1,0 1-1,0-1 0,0 1 1,-1-1-1,2 0 0,-1 1 1,0-1-1,0 0 1,0 0-1,1 1 0,-1-1 1,0 0-1,1-1 0,-1 1 1,1 0-1,-1 0 1,1 0-1,-1-1 0,1 1 1,0-1-1,-1 1 0,1-1 1,0 0-1,-1 0 0,1 0 1,0 0-1,0 0 1,1 0-1,14 0 126,0 0-1,20-4 1,-21 2-39,27-2 139,0-3 0,0-1 0,0-2 0,-1-2 0,71-31 0,-94 30-737</inkml:trace>
</inkml:ink>
</file>

<file path=ppt/ink/ink1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09:40.17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267 62 204 0 0,'2'-15'1860'0'0,"-2"12"-1319"0"0,15-41 6762 0 0,-13 80-6570 0 0,-1 0 1 0 0,-7 59 0 0 0,0-16 69 0 0,-5 54 357 0 0,-2 57 362 0 0,0 31 155 0 0,1-95-682 0 0,-21 137 877 0 0,-1-2-249 0 0,1-6 30 0 0,8-83-583 0 0,14-102-726 0 0,-1 33 46 0 0,10-83-268 0 0,0 0 0 0 0,-1-1 0 0 0,-2 1 0 0 0,-6 20 0 0 0,10-38-56 0 0,-1 7 37 0 0,-15-4-8731 0 0,-8 1-1089 0 0,15-1 5413 0 0</inkml:trace>
</inkml:ink>
</file>

<file path=ppt/ink/ink1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09:40.74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137 13 560 0 0,'-2'-2'207'0'0,"-1"1"1"0"0,1 0-1 0 0,0-1 0 0 0,0 1 1 0 0,-1 0-1 0 0,1 0 0 0 0,-1 0 0 0 0,1 1 1 0 0,-1-1-1 0 0,1 1 0 0 0,-1-1 1 0 0,0 1-1 0 0,1 0 0 0 0,-1 0 0 0 0,1 0 1 0 0,-1 0-1 0 0,0 0 0 0 0,1 1 1 0 0,-1-1-1 0 0,1 1 0 0 0,-1 0 0 0 0,1-1 1 0 0,-1 1-1 0 0,1 1 0 0 0,0-1 1 0 0,-1 0-1 0 0,1 0 0 0 0,0 1 1 0 0,0-1-1 0 0,0 1 0 0 0,0 0 0 0 0,-2 2 1 0 0,0 1-25 0 0,0 0 1 0 0,0 0-1 0 0,0 1 1 0 0,1 0 0 0 0,0 0-1 0 0,0 0 1 0 0,1 0-1 0 0,-1 0 1 0 0,1 0-1 0 0,1 1 1 0 0,-1-1-1 0 0,0 12 1 0 0,2-14-68 0 0,0 1 0 0 0,0-1 1 0 0,0 1-1 0 0,1-1 0 0 0,0 1 0 0 0,0-1 1 0 0,0 1-1 0 0,0-1 0 0 0,1 1 0 0 0,0-1 1 0 0,0 0-1 0 0,0 0 0 0 0,0 0 0 0 0,1 0 0 0 0,-1-1 1 0 0,1 1-1 0 0,0 0 0 0 0,0-1 0 0 0,1 0 1 0 0,5 5-1 0 0,23 16 402 0 0,-21-16-275 0 0,0 0 0 0 0,0 0 1 0 0,-1 1-1 0 0,-1 0 1 0 0,1 0-1 0 0,-1 1 0 0 0,-1 0 1 0 0,0 1-1 0 0,7 12 0 0 0,-7-7 128 0 0,-1 0-1 0 0,7 18 1 0 0,-12-28-287 0 0,-1 0 0 0 0,0 0 0 0 0,0 0 0 0 0,0 0 0 0 0,-1 1 0 0 0,0-1 0 0 0,0 0 0 0 0,0 0 1 0 0,-2 8-1 0 0,1-12-102 0 0,0 0-1 0 0,-1-1 1 0 0,1 1 0 0 0,-1 0 0 0 0,1-1 0 0 0,-1 1 0 0 0,0-1 0 0 0,1 0 0 0 0,-1 1 0 0 0,0-1 0 0 0,0 0 0 0 0,0 0 0 0 0,0 0 0 0 0,0-1 0 0 0,0 1 0 0 0,0 0 0 0 0,-4 0 0 0 0,1 1-76 0 0,-19 6-1023 0 0,1-1 1 0 0,-33 5-1 0 0,-10-4-6109 0 0,48-8 3773 0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49:27.918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65 270 256 0 0,'0'0'6417'0'0,"1"-10"-6356"0"0,-1 10 11 0 0,0 0 1 0 0,0 0-1 0 0,0 0 1 0 0,0 0-1 0 0,0 1 1 0 0,0-1-1 0 0,-1 0 1 0 0,1 0-1 0 0,0 0 1 0 0,0 0-1 0 0,0 0 1 0 0,0 0-1 0 0,0 0 1 0 0,0 0-1 0 0,0 0 1 0 0,-1 0-1 0 0,1 0 1 0 0,0 0-1 0 0,0 0 1 0 0,0 0-1 0 0,0 0 1 0 0,0 0-1 0 0,-1 0 1 0 0,1 0-1 0 0,0 0 1 0 0,0 0-1 0 0,0 0 1 0 0,0 0-1 0 0,0 0 1 0 0,-1 0-1 0 0,1 0 1 0 0,0 0-1 0 0,0 0 1 0 0,0 0-1 0 0,0 0 1 0 0,0 0-1 0 0,0 0 1 0 0,-1 0-1 0 0,1 0 1 0 0,0 0-1 0 0,0-1 1 0 0,0 1-1 0 0,0 0 1 0 0,0 0-1 0 0,0 0 1 0 0,0 0-1 0 0,0 0 1 0 0,0 0-1 0 0,0 0 1 0 0,0-1-1 0 0,-1 1 1 0 0,1 0-1 0 0,0 0 1 0 0,0 0-1 0 0,0 0 1 0 0,0 0 0 0 0,0-1-1 0 0,-6 11-35 0 0,1 0-1 0 0,0-1 1 0 0,1 2-1 0 0,0-1 1 0 0,0 1-1 0 0,1-1 1 0 0,-4 23-1 0 0,-2 18 173 0 0,3 0 0 0 0,1 1-1 0 0,3 0 1 0 0,3 0 0 0 0,6 52 0 0 0,-6-98-144 0 0,4 18 230 0 0,-4-23-290 0 0,0 0 0 0 0,-1-1 0 0 0,1 1 0 0 0,-1-1-1 0 0,1 1 1 0 0,-1-1 0 0 0,1 1 0 0 0,0-1-1 0 0,-1 0 1 0 0,1 1 0 0 0,0-1 0 0 0,0 0 0 0 0,-1 1-1 0 0,1-1 1 0 0,0 0 0 0 0,0 0 0 0 0,-1 0-1 0 0,1 0 1 0 0,0 0 0 0 0,0 0 0 0 0,0 0 0 0 0,-1 0-1 0 0,1 0 1 0 0,0 0 0 0 0,0 0 0 0 0,-1 0 0 0 0,1 0-1 0 0,0-1 1 0 0,0 1 0 0 0,-1 0 0 0 0,1-1-1 0 0,0 1 1 0 0,-1 0 0 0 0,2-1 0 0 0,19-10 19 0 0,-1 0 0 0 0,-1-2 0 0 0,0 0 0 0 0,0-1-1 0 0,-1-1 1 0 0,-1 0 0 0 0,-1-2 0 0 0,21-24 0 0 0,-7 5 3 0 0,-2-2 0 0 0,-1-1 0 0 0,23-44 0 0 0,-47 76-24 0 0,1 0 1 0 0,0 1-1 0 0,0-1 1 0 0,7-8 0 0 0,11-12-13 0 0,-22 26 19 0 0,1 0 0 0 0,0-1 1 0 0,0 1-1 0 0,0 0 0 0 0,0 0 0 0 0,0 0 1 0 0,0 0-1 0 0,0 0 0 0 0,1 0 0 0 0,-1 1 0 0 0,0-1 1 0 0,0 0-1 0 0,1 0 0 0 0,2 0 0 0 0,-4 1-4 0 0,1 1 0 0 0,0-1-1 0 0,0 0 1 0 0,0 1-1 0 0,-1-1 1 0 0,1 0 0 0 0,0 1-1 0 0,0-1 1 0 0,-1 1 0 0 0,1-1-1 0 0,-1 1 1 0 0,1 0-1 0 0,0-1 1 0 0,-1 1 0 0 0,1 0-1 0 0,-1-1 1 0 0,1 1 0 0 0,-1 0-1 0 0,1 0 1 0 0,-1-1-1 0 0,0 1 1 0 0,1 0 0 0 0,-1 0-1 0 0,0 0 1 0 0,0 0 0 0 0,0-1-1 0 0,0 1 1 0 0,0 0-1 0 0,1 0 1 0 0,-2 0 0 0 0,1 1-1 0 0,2 8 65 0 0,0 1 0 0 0,-1-1 0 0 0,0 15 0 0 0,-3-3 46 0 0,2 0 0 0 0,0 1 0 0 0,1-1 1 0 0,4 27-1 0 0,-3-38-74 0 0,-1-8-29 0 0,0 0 1 0 0,-1 0 0 0 0,0 0 0 0 0,1 0-1 0 0,-1 0 1 0 0,0 0 0 0 0,0 0 0 0 0,-2 6-1 0 0,4 21 132 0 0,2-16 25 0 0,-4-14-163 0 0,0 0-1 0 0,0 0 0 0 0,0 1 1 0 0,0-1-1 0 0,0 0 0 0 0,0 0 1 0 0,0 0-1 0 0,0 0 0 0 0,0 0 1 0 0,0 0-1 0 0,0 0 0 0 0,1 1 1 0 0,-1-1-1 0 0,0 0 0 0 0,0 0 1 0 0,0 0-1 0 0,0 0 0 0 0,0 0 1 0 0,0 0-1 0 0,0 0 0 0 0,0 0 1 0 0,0 1-1 0 0,0-1 0 0 0,0 0 1 0 0,0 0-1 0 0,1 0 0 0 0,-1 0 1 0 0,0 0-1 0 0,0 0 0 0 0,0 0 1 0 0,0 0-1 0 0,0 0 0 0 0,0 0 1 0 0,0 0-1 0 0,1 0 0 0 0,-1 0 1 0 0,0 0-1 0 0,0 0 0 0 0,0 0 1 0 0,0 0-1 0 0,0 0 0 0 0,0 0 1 0 0,0 0-1 0 0,1 0 0 0 0,-1 0 0 0 0,0 0 1 0 0,0 0-1 0 0,0 0 0 0 0,0 0 1 0 0,0 0-1 0 0,0 0 0 0 0,0 0 1 0 0,1 0-1 0 0,-1 0 0 0 0,0 0 1 0 0,20-27 34 0 0,15-22 25 0 0,70-73 0 0 0,-100 120-67 0 0,-2 1 0 0 0,15-17-50 0 0,-18 18 51 0 0,0 0 0 0 0,0 0 0 0 0,0 0 0 0 0,0 0 0 0 0,1 0-1 0 0,-1 0 1 0 0,0-1 0 0 0,0 1 0 0 0,0 0 0 0 0,0 0 0 0 0,1 0-1 0 0,-1 0 1 0 0,0 0 0 0 0,0 0 0 0 0,0 0 0 0 0,1 1 0 0 0,-1-1-1 0 0,0 0 1 0 0,0 0 0 0 0,0 0 0 0 0,0 0 0 0 0,1 0 0 0 0,-1 0-1 0 0,0 0 1 0 0,0 0 0 0 0,0 0 0 0 0,0 0 0 0 0,0 1 0 0 0,1-1-1 0 0,-1 0 1 0 0,0 0 0 0 0,0 0 0 0 0,0 0 0 0 0,0 0 0 0 0,0 1-1 0 0,0-1 1 0 0,0 0 0 0 0,1 0 0 0 0,-1 0 0 0 0,0 0-1 0 0,0 1 1 0 0,8 14 39 0 0,11 34 92 0 0,-4-12-70 0 0,3 1 84 0 0,-15-29-103 0 0,1-1-1 0 0,0 0 1 0 0,9 14 0 0 0,-10-18 11 0 0,0 0 0 0 0,-1 0-1 0 0,0 1 1 0 0,0-1 0 0 0,0 1 0 0 0,0 0 0 0 0,1 7 0 0 0,7 16 219 0 0,-9-27-172 0 0,-1 0-97 0 0,0-1 1 0 0,0 1-1 0 0,0-1 0 0 0,0 0 1 0 0,-1 1-1 0 0,1-1 0 0 0,0 1 0 0 0,0-1 1 0 0,0 1-1 0 0,0-1 0 0 0,0 1 0 0 0,0-1 1 0 0,0 1-1 0 0,0-1 0 0 0,0 0 0 0 0,0 1 1 0 0,0-1-1 0 0,0 1 0 0 0,0-1 0 0 0,1 1 1 0 0,-1-1-1 0 0,0 1 0 0 0,0-1 0 0 0,0 0 1 0 0,1 1-1 0 0,-1-1 0 0 0,0 1 1 0 0,0-1-1 0 0,1 0 0 0 0,-1 1 0 0 0,1-1 1 0 0,8 12 96 0 0,-8-10 41 0 0,0-2-138 0 0,-1 0 0 0 0,0 1 1 0 0,0-1-1 0 0,0 1 0 0 0,1-1 1 0 0,-1 1-1 0 0,0-1 0 0 0,1 0 1 0 0,-1 1-1 0 0,0-1 0 0 0,1 0 1 0 0,-1 1-1 0 0,0-1 0 0 0,1 0 1 0 0,-1 1-1 0 0,1-1 0 0 0,-1 0 1 0 0,1 0-1 0 0,-1 1 0 0 0,1-1 1 0 0,-1 0-1 0 0,0 0 0 0 0,1 0 1 0 0,-1 0-1 0 0,1 0 0 0 0,-1 0 1 0 0,1 0-1 0 0,-1 0 0 0 0,1 0 1 0 0,-1 0-1 0 0,1 0 0 0 0,-1 0 1 0 0,1 0-1 0 0,-1 0 0 0 0,1 0 1 0 0,-1 0-1 0 0,1-1 0 0 0,0 1 1 0 0,14-11-36 0 0,0-1 1 0 0,-1 0-1 0 0,0-1 1 0 0,19-22-1 0 0,56-66-239 0 0,-57 68 153 0 0,-2-1 0 0 0,26-39 0 0 0,-37 42 28 0 0,-1-1-1 0 0,22-54 1 0 0,-33 67 62 0 0,-1 0 0 0 0,-1 0 0 0 0,5-35 0 0 0,-9 51 21 0 0,1-17-56 0 0,8-62 66 0 0,-7 61 169 0 0,-5 20-122 0 0,0 1-65 0 0,-2 15 242 0 0,-15 90-70 0 0,4-11 229 0 0,4 1 1 0 0,3 153 0 0 0,8-235-339 0 0,0 0 0 0 0,2 0 0 0 0,-1 0 1 0 0,2 0-1 0 0,-1 0 0 0 0,2 0 0 0 0,0-1 0 0 0,0 0 1 0 0,1 0-1 0 0,1 0 0 0 0,7 12 0 0 0,-12-23-59 0 0,0 1-1 0 0,0-2 1 0 0,0 1-1 0 0,0 0 1 0 0,0 0-1 0 0,0 0 1 0 0,1 0-1 0 0,-1-1 1 0 0,0 1-1 0 0,0-1 1 0 0,1 1-1 0 0,-1-1 0 0 0,0 1 1 0 0,1-1-1 0 0,-1 0 1 0 0,1 1-1 0 0,-1-1 1 0 0,0 0-1 0 0,1 0 1 0 0,-1 0-1 0 0,1 0 1 0 0,-1-1-1 0 0,0 1 1 0 0,1 0-1 0 0,-1 0 1 0 0,1-1-1 0 0,-1 1 0 0 0,0-1 1 0 0,0 1-1 0 0,1-1 1 0 0,-1 0-1 0 0,0 1 1 0 0,2-2-1 0 0,17-14-406 0 0,0-1-1 0 0,-1-1 0 0 0,0 0 0 0 0,-2-1 0 0 0,25-34 1 0 0,-25 27-1285 0 0,-1 0 1 0 0,19-41-1 0 0,-22 40-2228 0 0,-3 8 302 0 0</inkml:trace>
</inkml:ink>
</file>

<file path=ppt/ink/ink1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09:41.10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0 155 956 0 0,'29'-22'1619'0'0,"0"1"-1"0"0,2 2 1 0 0,36-18 0 0 0,-11 7 1863 0 0,-50 27-3219 0 0,1-1 1 0 0,-1 2-1 0 0,0-1 1 0 0,1 1-1 0 0,11-3 1 0 0,-16 5-314 0 0,19-6-1610 0 0</inkml:trace>
</inkml:ink>
</file>

<file path=ppt/ink/ink1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09:42.01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42 221 316 0 0,'-15'1'736'0'0,"12"-1"2320"0"0,0-1-2584 0 0,3 1-565 0 0,-1 0 253 0 0,0 0 0 0 0,1 0 0 0 0,-1 0 0 0 0,0-1 0 0 0,0 1 0 0 0,1 0 0 0 0,-1 0 0 0 0,0 0 0 0 0,1 0 0 0 0,-1 0 0 0 0,0 0 0 0 0,0 1 0 0 0,1-1 0 0 0,-1 0 0 0 0,0 0 0 0 0,1 0 0 0 0,-1 1 0 0 0,0-1 0 0 0,1 0 0 0 0,-1 1 0 0 0,1-1 0 0 0,-1 0 0 0 0,0 1 0 0 0,1-1 0 0 0,-1 1 0 0 0,1-1 0 0 0,-1 1 0 0 0,-1 2 2147 0 0,62 23-1325 0 0,-2-15-402 0 0,2-2-1 0 0,-1-3 0 0 0,70-1 1 0 0,-26-1-150 0 0,108-9 380 0 0,-31 0-134 0 0,-121 3-301 0 0,73-10 1 0 0,20-2 124 0 0,148-8 387 0 0,-224 16-495 0 0,149 7 0 0 0,-89 2-79 0 0,-62-4-109 0 0,111-9 303 0 0,-66 1-206 0 0,-92 8-243 0 0,44-2 259 0 0,88-16 0 0 0,10-3 138 0 0,21-5-108 0 0,142-20 96 0 0,-293 43-389 0 0,98-9 128 0 0,193-28 217 0 0,-274 30-685 0 0,0 3 1 0 0,70-2-1 0 0,-124 10-1309 0 0,2-2 3775 0 0,-53 6-22153 0 0</inkml:trace>
</inkml:ink>
</file>

<file path=ppt/ink/ink1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6:09:49.19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63 124 96,'1'-7'330,"1"1"0,0 0 1,0-1-1,1 1 0,0 0 0,4-6 0,11-29 1391,-2 9 3389,-21 92-4328,-3 0-1,-29 107 1,26-120-247,3 1-1,-5 93 1,5-27 153,3-49-183,6 72 0,0-80-123,-1 0 0,-10 67 0,1-31 336,4 0 0,9 127 0,0-108-95,-4-34-185,4 55 261,17 30 190,5 54 314,-24-116-701,-3-70-288,2-1 0,1 1 1,1-1-1,12 48 0,21 81 527,-28-128-522,-2 1 1,4 61-1,-7-53-67,7 138 602,-10-168 534,-1 5-5528,0-15 4083,1 1-1,0-1 1,-1 1-1,1-1 1,-1 0-1,1 1 1,-1-1-1,1 0 1,-1 0-1,1 1 1,-1-1-1,1 0 1,-1 0-1,1 0 1,-1 0-1,1 1 1,-1-1-1,1 0 1,-1 0-1,1 0 1,-1 0-1,1 0 1,-1 0 0,1-1-1,-1 1 1,0 0-1,-2 0-1258,-3-5-330,-3 0 815,-10-9-1061,3-2-2789,2-1 368</inkml:trace>
</inkml:ink>
</file>

<file path=ppt/ink/ink1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10:17.75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16 159 224 0 0,'0'0'5706'0'0,"1"-5"-5243"0"0,0-15-2 0 0,0 15 446 0 0,5-44 1414 0 0,-5 47-1953 0 0,-3-18 968 0 0,9-35 1506 0 0,-7 53-1726 0 0,-1 9-955 0 0,-16 140 997 0 0,5-28-49 0 0,12-26-73 0 0,0-88-906 0 0,0 0-1 0 0,0 0 0 0 0,0 0 0 0 0,1 0 0 0 0,-1-1 0 0 0,3 7 0 0 0,1 9 682 0 0,-4-17 1081 0 0,4-9-1774 0 0,20-33 30 0 0,-1 5 35 0 0,26-56 0 0 0,-38 69-148 0 0,1 0-1 0 0,21-27 0 0 0,-24 35-6 0 0,7-6-3 0 0,-13 16-27 0 0,-1 0 1 0 0,1 0-1 0 0,-1 0 0 0 0,1-1 0 0 0,-1 1 0 0 0,3-7 0 0 0,-4 8-3 0 0,2 6-137 0 0,0-1 145 0 0,0-1 0 0 0,-1 2 0 0 0,1-1 0 0 0,-1 0 0 0 0,0 0-1 0 0,0 1 1 0 0,0-1 0 0 0,0 1 0 0 0,-1 0 0 0 0,1 0 0 0 0,-1-1 0 0 0,0 1 0 0 0,0 0 0 0 0,-1 0 0 0 0,1 0 0 0 0,-1 6 0 0 0,1 10 116 0 0,8 38 0 0 0,0 5 199 0 0,-7-40-66 0 0,2 1 0 0 0,9 32 0 0 0,-9-37-108 0 0,-3-17-102 0 0,0 6 278 0 0</inkml:trace>
</inkml:ink>
</file>

<file path=ppt/ink/ink1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6:12:35.38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56 166 60,'0'0'757,"1"-4"-12,2-4-406,0 0-1,0 0 1,1 0 0,0 1-1,1 0 1,0 0-1,0 0 1,0 0 0,1 1-1,0 0 1,0 0-1,11-8 1,-3 4 201,1 1 0,0 1 0,1 0 0,-1 1 0,29-9 0,-41 15-453,0 0 1,0 0-1,0 1 0,0-1 0,1 1 1,-1-1-1,0 1 0,1 0 0,-1 0 1,4 1-1,-5 0-39,-1-1 0,1 1 0,-1 0 0,1-1 0,-1 1 1,1 0-1,-1 0 0,0 0 0,0 0 0,1 0 0,-1 0 0,0 1 0,0-1 1,0 0-1,0 1 0,0-1 0,0 0 0,-1 1 0,1-1 0,0 1 0,-1-1 1,1 1-1,-1-1 0,0 1 0,1 3 0,1 10 147,0 0-1,0 0 1,-2 1 0,0-1 0,-1 0-1,0 1 1,-5 18 0,-5 11 538,-20 51 0,22-69-454,1 0-1,2 0 0,1 0 1,1 1-1,1 0 0,1 0 1,3 39-1,-1-65-255,0 0 0,0 0 0,0-1 0,0 1-1,0 0 1,1-1 0,-1 1 0,0 0 0,1-1-1,-1 1 1,1-1 0,0 1 0,0 0 0,-1-1 0,1 0-1,0 1 1,0-1 0,0 1 0,0-1 0,1 0 0,-1 0-1,0 0 1,1 0 0,-1 0 0,0 0 0,1 0 0,-1 0-1,1 0 1,-1-1 0,1 1 0,0 0 0,1-1 0,2 0-1,-1 0 0,0-1 0,0 1 0,0-1 1,0 0-1,0 0 0,-1-1 0,1 1 0,0-1 1,0 0-1,-1 0 0,5-4 0,85-64 341,-37 25 306,-54 44-409,4-3-185,-6 3-64,1 1 0,-1 0 0,0 0 0,0 0 0,0 0 0,0 0 0,0 0 0,1 0 0,-1 0 0,0 0 0,0 0 0,0 0 0,0 0 0,1 0 0,-1-1 0,0 1 0,0 0 0,0 0 0,0 1 0,1-1 0,-1 0 0,0 0 0,0 0 0,0 0 0,0 0 0,1 0 0,-1 0 0,0 0 0,0 0 0,0 0 0,0 0 0,0 0 0,1 0 0,-1 1 0,0-1 0,0 0 0,0 0 0,0 0 0,0 0 0,0 0 0,0 1 0,0-1 0,1 0 0,-1 0 0,0 0 0,0 0 0,0 1 0,0-1 0,0 0 0,0 0 0,0 0 0,0 0 0,0 1 0,0-1 0,0 0 0,0 0 0,0 0 0,0 1 0,-2 26 365,-1 0 0,-10 39 0,-3 28 683,11-65-449,-11 42-1,0-8 151,2 7 101,-22 95 1353,32-154-2081,-1-1 0,0 1 0,-1-2 0,0 1 0,-1 0 0,1-1 0,-2 0 0,0-1 0,0 0 0,0 0 0,-1-1 0,-17 12 0,24-18-237,-8-2-378,-1 0-1,1-1 1,0 0 0,0-1 0,0 0-1,0-1 1,0 0 0,1 0 0,-1-1-1,-8-6 1,-39-18-3321,23 15 626,4 2-4332,15 5 2565</inkml:trace>
</inkml:ink>
</file>

<file path=ppt/ink/ink1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12:37.59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21 288 0 0,'0'-1'286'0'0,"0"0"0"0"0,0 0 0 0 0,0 0-1 0 0,0 0 1 0 0,1 0 0 0 0,-1 0 0 0 0,0 0 0 0 0,0-1 0 0 0,0 1-1 0 0,1 0 1 0 0,-1 0 0 0 0,1 0 0 0 0,-1 0 0 0 0,1 0 0 0 0,-1 0-1 0 0,1 0 1 0 0,0 0 0 0 0,1-1 0 0 0,-2 3-65 0 0,1-1 1 0 0,-1 0-1 0 0,1 1 1 0 0,-1-1-1 0 0,1 1 1 0 0,-1-1-1 0 0,1 1 0 0 0,-1-1 1 0 0,1 1-1 0 0,-1 0 1 0 0,1-1-1 0 0,-1 1 1 0 0,0-1-1 0 0,1 1 1 0 0,-1 0-1 0 0,0-1 1 0 0,0 1-1 0 0,1 0 0 0 0,-1 0 1 0 0,0 0-1 0 0,2 6 176 0 0,0 1 0 0 0,0-1 0 0 0,-1 1 0 0 0,0 0 0 0 0,0 7 0 0 0,-2 19 452 0 0,4 50 0 0 0,1 14 55 0 0,-5-54-576 0 0,2 181 1829 0 0,2-178-1722 0 0,-4 23 162 0 0,1-55-420 0 0,0-1 0 0 0,6 28 0 0 0,-4-32-66 0 0,-1 0-1 0 0,0 0 1 0 0,0 1 0 0 0,-1-1-1 0 0,0 0 1 0 0,-3 18 0 0 0,2-24-66 0 0,1 0 1 0 0,-1 0 0 0 0,1 0-1 0 0,0 0 1 0 0,0 0 0 0 0,0 0-1 0 0,0 1 1 0 0,1-1 0 0 0,0 0-1 0 0,0 0 1 0 0,0 0 0 0 0,3 6-1 0 0,-3-8 17 0 0,6 8 71 0 0,-7-9-112 0 0,0-1 0 0 0,0 0 0 0 0,0 0 0 0 0,0 0 0 0 0,0 1 0 0 0,0-1 0 0 0,0 0 0 0 0,0 0 0 0 0,0 0 0 0 0,0 0 0 0 0,0 1 0 0 0,0-1 0 0 0,0 0 0 0 0,0 0 0 0 0,0 0 0 0 0,0 0 0 0 0,1 1 0 0 0,-1-1-1 0 0,0 0 1 0 0,0 0 0 0 0,0 0 0 0 0,0 0 0 0 0,0 0 0 0 0,1 1 0 0 0,-1-1 0 0 0,0 0 0 0 0,0 0 0 0 0,0 0 0 0 0,0 0 0 0 0,1 0 0 0 0,-1 0 0 0 0,0 0 0 0 0,0 0 0 0 0,0 0 0 0 0,1 0 0 0 0,-1 0 0 0 0,0 0 0 0 0,0 0 0 0 0,0 0 0 0 0,1 0 0 0 0,-1 0-1 0 0,0 0 1 0 0,0 0 0 0 0,0 0 0 0 0,0 0 0 0 0,1 0 0 0 0,-1 0 0 0 0,0 0 0 0 0,0 0 0 0 0,0 0 0 0 0,0 0 0 0 0,1 0 0 0 0,-1-1 0 0 0,0 1 0 0 0,0 0 0 0 0,0 0 0 0 0,0 0 0 0 0,1 0 0 0 0,-1 0 0 0 0,0-1 0 0 0,3-33 29 0 0,-2 1 0 0 0,-1-1 0 0 0,-6-42 0 0 0,-24-107-578 0 0,18 128 18 0 0,11 53 475 0 0,0-2-45 0 0,0 1 1 0 0,0-1-1 0 0,0 1 0 0 0,1-1 0 0 0,-1 0 1 0 0,1-7-1 0 0,8 4-7 0 0,0-1 0 0 0,1 1 0 0 0,0 0 0 0 0,0 1 0 0 0,1 0 0 0 0,13-6 1 0 0,2-2 5 0 0,29-14-184 0 0,113-39 0 0 0,-145 59 194 0 0,-13 5-36 0 0,0 0 0 0 0,-1 1 0 0 0,1 0 0 0 0,10-1 0 0 0,-19 3 99 0 0,1 1 0 0 0,0-1 0 0 0,0 1 0 0 0,-1 0 0 0 0,1-1 0 0 0,0 1 0 0 0,-1 0 0 0 0,1-1 0 0 0,-1 1 1 0 0,1 0-1 0 0,-1 0 0 0 0,1 0 0 0 0,-1-1 0 0 0,1 1 0 0 0,-1 0 0 0 0,0 0 0 0 0,0 0 0 0 0,1 0 0 0 0,-1 0 0 0 0,0 0 0 0 0,0 2 0 0 0,2 27-94 0 0,-13 30 43 0 0,3-20 21 0 0,2-1 1 0 0,-1 47-1 0 0,7-67 34 0 0,1 1 0 0 0,1-1-1 0 0,8 37 1 0 0,-10-55 7 0 0,1 1 0 0 0,-1-1 0 0 0,0 1 1 0 0,1-1-1 0 0,-1 0 0 0 0,1 1 0 0 0,0-1 0 0 0,-1 0 0 0 0,1 1 1 0 0,0-1-1 0 0,0 0 0 0 0,0 0 0 0 0,0 0 0 0 0,0 0 0 0 0,0 0 0 0 0,0 0 1 0 0,0 0-1 0 0,0 0 0 0 0,1 0 0 0 0,-1 0 0 0 0,0-1 0 0 0,1 1 1 0 0,1 0-1 0 0,-1-1 3 0 0,0 1-1 0 0,0-2 1 0 0,0 1 0 0 0,0 0 0 0 0,-1 0 0 0 0,1 0 0 0 0,0-1-1 0 0,0 1 1 0 0,0-1 0 0 0,0 0 0 0 0,-1 0 0 0 0,1 1 0 0 0,0-1 0 0 0,0 0-1 0 0,1-2 1 0 0,7-4 13 0 0,-1-1-1 0 0,0 0 1 0 0,-1-1-1 0 0,9-10 0 0 0,-9 9-17 0 0,-1 0 0 0 0,-1-1 0 0 0,0 1 0 0 0,0-1 0 0 0,-1 0-1 0 0,0 0 1 0 0,-1-1 0 0 0,0 0 0 0 0,-1 0 0 0 0,0 0-1 0 0,-1 0 1 0 0,0 0 0 0 0,-1 0 0 0 0,-1 0 0 0 0,0 0 0 0 0,0-1-1 0 0,-1 1 1 0 0,-1 0 0 0 0,0 0 0 0 0,-4-12 0 0 0,4 13-57 0 0,-1 0 0 0 0,-1 1 0 0 0,-8-19 0 0 0,10 25 23 0 0,-1 1 0 0 0,1-1 0 0 0,0 1 0 0 0,-1 0 1 0 0,0 0-1 0 0,0 0 0 0 0,0 0 0 0 0,0 0 0 0 0,0 0 0 0 0,-1 1 1 0 0,1 0-1 0 0,-7-4 0 0 0,7 5 3 0 0,-1 0 0 0 0,1 0 0 0 0,-1 0-1 0 0,0 1 1 0 0,0-1 0 0 0,1 1 0 0 0,-6 0 0 0 0,5 0 16 0 0,1 0-56 0 0,-15 8-71 0 0,15-6 101 0 0,1 0 1 0 0,-1 0-1 0 0,1 1 1 0 0,0 0-1 0 0,-1-1 0 0 0,1 1 1 0 0,0 0-1 0 0,1 0 1 0 0,-1 0-1 0 0,0 0 1 0 0,1 0-1 0 0,-2 4 0 0 0,2-5 27 0 0,1 0-49 0 0,1 0-127 0 0,1 0 182 0 0,0 0 1 0 0,0-1 0 0 0,0 1-1 0 0,0-1 1 0 0,0 1-1 0 0,0-1 1 0 0,0 0 0 0 0,0 0-1 0 0,1 0 1 0 0,-1 0-1 0 0,0 0 1 0 0,1 0 0 0 0,-1-1-1 0 0,1 1 1 0 0,-1-1-1 0 0,1 0 1 0 0,-1 0 0 0 0,5 0-1 0 0,8-1 14 0 0,-1-1 0 0 0,1 0-1 0 0,-1-2 1 0 0,0 1 0 0 0,0-2 0 0 0,0 0-1 0 0,0 0 1 0 0,-1-1 0 0 0,0-1-1 0 0,0 0 1 0 0,20-16 0 0 0,-17 10 16 0 0,-5 4 17 0 0,1-1 0 0 0,-2 0 1 0 0,20-23-1 0 0,-29 31 3 0 0,1 0-23 0 0,-2 2-24 0 0,1 0-1 0 0,-1 0 1 0 0,0 0 0 0 0,0 0-1 0 0,0 0 1 0 0,0-1 0 0 0,0 1-1 0 0,0 0 1 0 0,0 0 0 0 0,0 0-1 0 0,0 0 1 0 0,0-1 0 0 0,0 1-1 0 0,0 0 1 0 0,1 0 0 0 0,-1 0-1 0 0,0 0 1 0 0,0 0 0 0 0,0 0-1 0 0,0 0 1 0 0,0 0 0 0 0,0-1-1 0 0,1 1 1 0 0,-1 0 0 0 0,0 0-1 0 0,0 0 1 0 0,0 0 0 0 0,0 0-1 0 0,1 0 1 0 0,-1 0 0 0 0,0 0-1 0 0,0 0 1 0 0,0 0 0 0 0,0 0-1 0 0,1 0 1 0 0,-1 0 0 0 0,0 0-1 0 0,0 0 1 0 0,0 0 0 0 0,0 0-1 0 0,1 0 1 0 0,-1 0 0 0 0,0 0-1 0 0,0 0 1 0 0,0 0 0 0 0,0 1-1 0 0,0-1 1 0 0,1 0 0 0 0,-1 0-1 0 0,0 0 1 0 0,0 0 0 0 0,0 0-1 0 0,0 0 1 0 0,0 0 0 0 0,0 1-1 0 0,0-1 1 0 0,1 0 0 0 0,-1 0-1 0 0,0 0 1 0 0,0 0 0 0 0,0 0-1 0 0,0 1 1 0 0,0-1 0 0 0,0 0-1 0 0,0 0 1 0 0,0 1 0 0 0,-2 22-32 0 0,1-18 2 0 0,2 0 21 0 0,16 13-47 0 0,2 7 94 0 0,-10-15 46 0 0,-1 1-1 0 0,0 0 1 0 0,0 0 0 0 0,-2 1 0 0 0,1 0-1 0 0,-1 0 1 0 0,8 26 0 0 0,-8-8 195 0 0,-1 1 0 0 0,-2 0 0 0 0,0 40 0 0 0,-3-45-10 0 0,1 0 0 0 0,1 0 0 0 0,1 0 0 0 0,2 0 0 0 0,9 30 0 0 0,-14-54-246 0 0,1 0-1 0 0,0 0 1 0 0,0 0 0 0 0,0 0-1 0 0,0 0 1 0 0,1 0 0 0 0,-1 0-1 0 0,0-1 1 0 0,1 1 0 0 0,-1-1-1 0 0,1 1 1 0 0,0-1-1 0 0,0 1 1 0 0,-1-1 0 0 0,1 0-1 0 0,0 0 1 0 0,0 0 0 0 0,0 0-1 0 0,0 0 1 0 0,0 0 0 0 0,0-1-1 0 0,3 1 1 0 0,-3 0-112 0 0,4-3-91 0 0,6-3-39 0 0,-1-1 0 0 0,0 0 0 0 0,0 0 0 0 0,-1-1-1 0 0,0-1 1 0 0,0 0 0 0 0,-1 0 0 0 0,0 0 0 0 0,9-12 0 0 0,73-100-5479 0 0,-56 69 49 0 0,-16 25 1936 0 0</inkml:trace>
</inkml:ink>
</file>

<file path=ppt/ink/ink1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12:37.98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127 1 220 0 0,'0'0'5399'0'0,"-3"9"-4586"0"0,-15 39 224 0 0,-32 95 1738 0 0,37-93-1984 0 0,-20 101 1438 0 0,29-123-1652 0 0,1 0 1 0 0,0 1-1 0 0,4 38 0 0 0,1-54-361 0 0,0 0 0 0 0,1 1 0 0 0,1-1-1 0 0,0-1 1 0 0,1 1 0 0 0,0-1-1 0 0,1 1 1 0 0,11 14 0 0 0,-15-23-220 0 0,1 0-1 0 0,1 0 1 0 0,-1-1 0 0 0,0 0-1 0 0,1 0 1 0 0,0 0 0 0 0,-1 0-1 0 0,1 0 1 0 0,0-1 0 0 0,1 0-1 0 0,-1 0 1 0 0,0 0-1 0 0,1 0 1 0 0,-1 0 0 0 0,1-1-1 0 0,-1 0 1 0 0,1 0 0 0 0,0 0-1 0 0,-1-1 1 0 0,8 0 0 0 0,1 1-234 0 0,0-2 1 0 0,0 1 0 0 0,0-2-1 0 0,-1 0 1 0 0,1 0-1 0 0,15-6 1 0 0,-14 3-188 0 0,0-1 0 0 0,-1 0 0 0 0,1-1 0 0 0,-2 0 0 0 0,20-15 0 0 0,54-53-6343 0 0,-49 39 3144 0 0</inkml:trace>
</inkml:ink>
</file>

<file path=ppt/ink/ink1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12:47.71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11 288 0 0,'0'0'1059'0'0,"5"-8"572"0"0,0 6 3620 0 0,-4 2-5151 0 0,0 0 0 0 0,0 0 0 0 0,0 0 0 0 0,-1 0 0 0 0,1 1 0 0 0,0-1 0 0 0,0 0 0 0 0,0 1 0 0 0,0-1 0 0 0,0 1 0 0 0,-1-1 0 0 0,1 1 0 0 0,0-1 0 0 0,0 1 0 0 0,-1-1 0 0 0,1 1 0 0 0,0 0 0 0 0,-1 0 0 0 0,1-1 0 0 0,-1 1 0 0 0,1 0 0 0 0,0 1 0 0 0,9 26 1509 0 0,-2 39 652 0 0,-8-62-2026 0 0,5 61 1349 0 0,-1-27-335 0 0,-2 0 0 0 0,-5 58 0 0 0,-4-19 974 0 0,7-76-1804 0 0,-2 8 71 0 0,2-10-530 0 0,1 0 0 0 0,-1 0 0 0 0,0-1 0 0 0,0 1 0 0 0,0 0 0 0 0,0 0 1 0 0,0 0-1 0 0,0 0 0 0 0,0-1 0 0 0,0 1 0 0 0,0 0 0 0 0,0 0 0 0 0,1 0 0 0 0,-1 0 0 0 0,0 0 0 0 0,0-1 0 0 0,0 1 0 0 0,0 0 0 0 0,0 0 1 0 0,1 0-1 0 0,-1 0 0 0 0,0 0 0 0 0,0 0 0 0 0,0 0 0 0 0,0 0 0 0 0,1 0 0 0 0,-1 0 0 0 0,0 0 0 0 0,0 0 0 0 0,0 0 0 0 0,1 0 0 0 0,-1 0 0 0 0,0 0 1 0 0,0 0-1 0 0,0 0 0 0 0,0 0 0 0 0,1 0 0 0 0,-1 0 0 0 0,0 0 0 0 0,0 0 0 0 0,0 0 0 0 0,1 0 0 0 0,-1 0 0 0 0,0 0 0 0 0,0 0 0 0 0,0 0 1 0 0,0 1-1 0 0,0-1 0 0 0,1 0 0 0 0,-1 0 0 0 0,0 0 0 0 0,0 0 0 0 0,0 0 0 0 0,0 1 0 0 0,0-1 0 0 0,0 0 0 0 0,0 0 0 0 0,0 0 0 0 0,1 0 1 0 0,-1 1-1 0 0,0-1 0 0 0,0 0 0 0 0,0 0 0 0 0,0 1 0 0 0,7-9-480 0 0,0 0 0 0 0,0 0-1 0 0,-1 0 1 0 0,0-1 0 0 0,0 0 0 0 0,-1 0 0 0 0,7-16 0 0 0,15-46-8369 0 0,-19 45 4697 0 0</inkml:trace>
</inkml:ink>
</file>

<file path=ppt/ink/ink1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12:48.08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29 49 912 0 0,'0'0'8569'0'0,"-1"0"-8382"0"0,0 0 1 0 0,0 0 0 0 0,0 0-1 0 0,0 0 1 0 0,0-1 0 0 0,0 1-1 0 0,0 0 1 0 0,0-1-1 0 0,0 1 1 0 0,0 0 0 0 0,0-1-1 0 0,0 1 1 0 0,0-1 0 0 0,-1-1-1 0 0,1 0-454 0 0,-10-24-918 0 0,11 12-4956 0 0</inkml:trace>
  <inkml:trace contextRef="#ctx0" brushRef="#br0" timeOffset="1">124 275 152 0 0,'1'2'262'0'0,"0"0"1"0"0,0 0-1 0 0,0 0 0 0 0,0 0 0 0 0,0 0 1 0 0,0 0-1 0 0,0-1 0 0 0,0 1 1 0 0,1-1-1 0 0,-1 1 0 0 0,0-1 1 0 0,1 1-1 0 0,0-1 0 0 0,-1 0 0 0 0,1 1 1 0 0,0-1-1 0 0,0 0 0 0 0,-1 0 1 0 0,1 0-1 0 0,0-1 0 0 0,0 1 1 0 0,0 0-1 0 0,0-1 0 0 0,0 1 0 0 0,0-1 1 0 0,3 0-1 0 0,8 2 286 0 0,1-1 1 0 0,-1-1-1 0 0,15-1 0 0 0,-9 0 148 0 0,176-7 3300 0 0,-190 8-4147 0 0,1-1-1 0 0,-1 0 1 0 0,0 0-1 0 0,1-1 1 0 0,-1 0-1 0 0,0 1 1 0 0,0-2-1 0 0,0 1 1 0 0,-1 0-1 0 0,9-7 0 0 0,-11 8-261 0 0,-1-1-1 0 0,1 1 1 0 0,-1 0-1 0 0,1-1 0 0 0,-1 0 1 0 0,0 1-1 0 0,0-1 1 0 0,0 0-1 0 0,0 1 0 0 0,0-1 1 0 0,0 0-1 0 0,0 0 1 0 0,0 0-1 0 0,-1 0 0 0 0,1 0 1 0 0,0-3-1 0 0</inkml:trace>
</inkml:ink>
</file>

<file path=ppt/ink/ink1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12:48.43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108 0 280 0 0,'0'0'3659'0'0,"-5"5"-2762"0"0,0 1-583 0 0,1 0-1 0 0,-1 1 1 0 0,1-1-1 0 0,0 1 0 0 0,1 0 1 0 0,-1 0-1 0 0,1 0 0 0 0,1 1 1 0 0,0-1-1 0 0,-2 10 0 0 0,-55 296 7869 0 0,56-234-6059 0 0,3-77-2150 0 0,3 12-392 0 0,-1-6-2763 0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49:28.277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2 132 748 0 0,'0'0'90'0'0,"-1"0"-1"0"0,1 0 1 0 0,0 0-1 0 0,0 0 1 0 0,0 0-1 0 0,0 1 1 0 0,0-1-1 0 0,0 0 1 0 0,0 0-1 0 0,0 0 1 0 0,0 0-1 0 0,-1 1 1 0 0,1-1-1 0 0,0 0 1 0 0,0 0-1 0 0,0 0 1 0 0,0 0-1 0 0,0 1 1 0 0,0-1 0 0 0,0 0-1 0 0,0 0 1 0 0,0 0-1 0 0,0 0 1 0 0,0 1-1 0 0,0-1 1 0 0,0 0-1 0 0,1 0 1 0 0,-1 0-1 0 0,0 1 1 0 0,0-1-1 0 0,0 0 1 0 0,0 0-1 0 0,0 0 1 0 0,0 0-1 0 0,0 0 1 0 0,0 1-1 0 0,1-1 1 0 0,-1 0-1 0 0,0 0 1 0 0,0 0 0 0 0,0 0-1 0 0,0 0 1 0 0,0 0-1 0 0,1 0 1 0 0,-1 0-1 0 0,0 1 1 0 0,0-1-1 0 0,15 2 701 0 0,-11-2-766 0 0,1-1 0 0 0,-1 1 0 0 0,0-1-1 0 0,0 0 1 0 0,1 0 0 0 0,-1-1 0 0 0,0 1 0 0 0,5-3 0 0 0,40-21 795 0 0,-34 19-801 0 0,-1-1 0 0 0,0-1 0 0 0,-1 0 0 0 0,21-16 0 0 0,-20 12-342 0 0,8-9-3159 0 0,-9 3 1707 0 0</inkml:trace>
</inkml:ink>
</file>

<file path=ppt/ink/ink1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12:48.79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0 285 672 0 0,'52'-4'1503'0'0,"0"-1"1"0"0,0-3-1 0 0,-1-2 0 0 0,-1-3 0 0 0,51-18 1 0 0,-90 26-1399 0 0,-1 0 0 0 0,0-1 0 0 0,16-10 0 0 0,-24 14-205 0 0,-1 2 71 0 0,-1 0 1 0 0,0-1 0 0 0,1 1 0 0 0,-1-1 0 0 0,0 1 0 0 0,1 0 0 0 0,-1-1 0 0 0,0 1 0 0 0,1-1 0 0 0,-1 1 0 0 0,0 0-1 0 0,0-1 1 0 0,0 1 0 0 0,1-1 0 0 0,-1 1 0 0 0,0-1 0 0 0,0 1 0 0 0,0-1 0 0 0,0 1 0 0 0,0-1 0 0 0,0 1-1 0 0,0-1 1 0 0,0 1 0 0 0,0-1 0 0 0,0 0 0 0 0,-3-5-5139 0 0,-9-11 2853 0 0</inkml:trace>
  <inkml:trace contextRef="#ctx0" brushRef="#br0" timeOffset="1">191 3 168 0 0,'0'0'4789'0'0,"0"0"-4626"0"0,-1-1 0 0 0,0 1 0 0 0,1 0 0 0 0,-1 0-1 0 0,1-1 1 0 0,-1 1 0 0 0,0 0 0 0 0,1 0 0 0 0,-1 0 0 0 0,0 0-1 0 0,1 0 1 0 0,-1 0 0 0 0,0 0 0 0 0,1 0 0 0 0,-1 0 0 0 0,0 0 0 0 0,1 0-1 0 0,-1 0 1 0 0,0 0 0 0 0,1 1 0 0 0,-1-1 0 0 0,0 0 0 0 0,0 1-1 0 0,-5 14 745 0 0,1 1 0 0 0,1 0-1 0 0,-4 25 1 0 0,-2 11 435 0 0,-7 17 1642 0 0,-9 89-1 0 0,24-118-2043 0 0,3-31-629 0 0,-1 1 0 0 0,-1-1-1 0 0,0 0 1 0 0,-3 15 0 0 0,1 0-1454 0 0,3-24 1039 0 0,0 0 0 0 0,0 0 1 0 0,0 1-1 0 0,0-1 0 0 0,0 0 1 0 0,1 0-1 0 0,-1 1 0 0 0,0-1 1 0 0,0 0-1 0 0,0 0 0 0 0,1 0 1 0 0,-1 0-1 0 0,0 1 0 0 0,0-1 1 0 0,0 0-1 0 0,1 0 0 0 0,-1 0 0 0 0,0 0 1 0 0,0 0-1 0 0,1 0 0 0 0,-1 0 1 0 0,0 0-1 0 0,1 0 0 0 0,-1 0 1 0 0,0 0-1 0 0,0 0 0 0 0,1 0 1 0 0,-1 0-1 0 0,0 0 0 0 0,0 0 1 0 0,1 0-1 0 0,-1 0 0 0 0,0 0 1 0 0,0 0-1 0 0,1 0 0 0 0,-1 0 1 0 0,0 0-1 0 0,0 0 0 0 0,1-1 1 0 0,-1 1-1 0 0,4-2-905 0 0,0-1-1 0 0,-1 1 1 0 0,0-1 0 0 0,1 0 0 0 0,-1 0-1 0 0,0 0 1 0 0,0-1 0 0 0,3-4-1 0 0,8-10-3387 0 0</inkml:trace>
</inkml:ink>
</file>

<file path=ppt/ink/ink1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12:49.15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108 0 492 0 0,'2'0'234'0'0,"1"0"0"0"0,0 1 0 0 0,-1-1 0 0 0,1 0 0 0 0,0 1 0 0 0,-1 0 0 0 0,1-1 0 0 0,0 1 0 0 0,-1 0 0 0 0,1 1 0 0 0,-1-1 0 0 0,0 0 0 0 0,1 1 0 0 0,-1-1 0 0 0,0 1 0 0 0,0-1 0 0 0,0 1 0 0 0,0 0 0 0 0,0 0 1 0 0,0 0-1 0 0,-1 0 0 0 0,1 1 0 0 0,-1-1 0 0 0,1 0 0 0 0,-1 1 0 0 0,0-1 0 0 0,0 1 0 0 0,1 3 0 0 0,2 3 136 0 0,0 1 1 0 0,-1 0 0 0 0,0 0-1 0 0,-1 0 1 0 0,0 0-1 0 0,0 15 1 0 0,-1-15-83 0 0,0 15 822 0 0,0 1 0 0 0,-7 51 0 0 0,-1-33 33 0 0,5-20-367 0 0,-1-1-1 0 0,-2-1 0 0 0,0 1 1 0 0,-1-1-1 0 0,-17 39 0 0 0,16-51-615 0 0,0 0-1 0 0,0 0 0 0 0,-2 0 0 0 0,1-1 0 0 0,-1 0 1 0 0,0-1-1 0 0,-1 0 0 0 0,-12 8 0 0 0,5 0-1333 0 0,2-3-2488 0 0,0-10-5414 0 0</inkml:trace>
</inkml:ink>
</file>

<file path=ppt/ink/ink1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12:50.07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198 8 616 0 0,'0'0'5696'0'0,"-9"-7"-4973"0"0,2 8 2672 0 0,-1 4-3149 0 0,0 0 1 0 0,0 1-1 0 0,1 0 0 0 0,0 1 0 0 0,0-1 0 0 0,-9 13 0 0 0,13-16-101 0 0,1 0 0 0 0,-1 1 0 0 0,1-1 0 0 0,0 1 0 0 0,0 0 0 0 0,0 0 0 0 0,0-1 0 0 0,1 1 0 0 0,-1 0 0 0 0,0 7 0 0 0,2-9-117 0 0,0 0 0 0 0,1 0 0 0 0,-1 0-1 0 0,1-1 1 0 0,-1 1 0 0 0,1 0-1 0 0,-1 0 1 0 0,1 0 0 0 0,0 0 0 0 0,0-1-1 0 0,0 1 1 0 0,0 0 0 0 0,1-1-1 0 0,-1 1 1 0 0,0-1 0 0 0,0 1-1 0 0,1-1 1 0 0,-1 1 0 0 0,1-1 0 0 0,0 0-1 0 0,2 2 1 0 0,35 24 142 0 0,-26-19-114 0 0,0 1-1 0 0,0 1 1 0 0,19 19 0 0 0,-29-26-38 0 0,-1 0 1 0 0,0 0-1 0 0,0 0 1 0 0,0 1-1 0 0,0-1 1 0 0,0 1-1 0 0,-1-1 1 0 0,0 1-1 0 0,1 0 1 0 0,-1-1-1 0 0,-1 1 1 0 0,1 0-1 0 0,0 0 1 0 0,-1 0-1 0 0,0 0 1 0 0,0 0-1 0 0,0-1 1 0 0,0 1-1 0 0,-1 0 1 0 0,0 0-1 0 0,0 0 1 0 0,0-1-1 0 0,0 1 0 0 0,0 0 1 0 0,-1-1-1 0 0,-2 6 1 0 0,-1 1 45 0 0,-1-1 1 0 0,0 1-1 0 0,-1-1 0 0 0,0 0 1 0 0,0-1-1 0 0,-1 1 0 0 0,-12 10 1 0 0,-49 29 457 0 0,24-18 225 0 0,43-28-649 0 0,-10 4 192 0 0,12-6-267 0 0,0 0 0 0 0,0 1 0 0 0,0-1 0 0 0,0 0 0 0 0,0 0 0 0 0,-1 0 0 0 0,1 1 1 0 0,0-1-1 0 0,0 0 0 0 0,0 0 0 0 0,-1 0 0 0 0,1 0 0 0 0,0 0 0 0 0,0 1 0 0 0,0-1 0 0 0,-1 0 0 0 0,1 0 1 0 0,0 0-1 0 0,0 0 0 0 0,0 0 0 0 0,-1 0 0 0 0,1 0 0 0 0,0 0 0 0 0,0 0 0 0 0,-1 0 0 0 0,1 0 1 0 0,0 0-1 0 0,0 0 0 0 0,-1 0 0 0 0,1 0 0 0 0,0 0 0 0 0,0 0 0 0 0,0 0 0 0 0,-1 0 0 0 0,1-1 0 0 0,0 1 1 0 0,0 0-1 0 0,0 0 0 0 0,-1 0 0 0 0,1 0 0 0 0,0 0 0 0 0,0 0 0 0 0,0-1 0 0 0,-1 1 0 0 0,1 0 1 0 0,0 0-1 0 0,0 0 0 0 0,0-1 0 0 0,0 1 0 0 0,0 0 0 0 0,0 0 0 0 0,0 0 0 0 0,-1-1 0 0 0,1 1 0 0 0,0 0 1 0 0,0 0-1 0 0,0-1 0 0 0,1-7-10 0 0,0 4-5 0 0,0-1 1 0 0,0 1-1 0 0,1 0 1 0 0,-1 0-1 0 0,1-1 1 0 0,0 1-1 0 0,0 0 0 0 0,0 1 1 0 0,0-1-1 0 0,1 0 1 0 0,0 1-1 0 0,0-1 1 0 0,5-4-1 0 0,-8 7-12 0 0,1 0 0 0 0,-1 0 0 0 0,1 1-1 0 0,-1-1 1 0 0,1 0 0 0 0,0 0 0 0 0,-1 1 0 0 0,1-1-1 0 0,0 0 1 0 0,0 1 0 0 0,-1-1 0 0 0,1 1 0 0 0,0-1 0 0 0,0 1-1 0 0,0-1 1 0 0,0 1 0 0 0,0-1 0 0 0,-1 1 0 0 0,1 0-1 0 0,0 0 1 0 0,1-1 0 0 0,-1 2 6 0 0,-1-1-1 0 0,1 1 1 0 0,-1-1-1 0 0,0 1 1 0 0,1-1-1 0 0,-1 1 1 0 0,0-1-1 0 0,1 1 1 0 0,-1-1-1 0 0,0 1 1 0 0,0 0-1 0 0,1-1 1 0 0,-1 1-1 0 0,0-1 1 0 0,0 1-1 0 0,0 0 1 0 0,0-1-1 0 0,0 1 1 0 0,0 0-1 0 0,0-1 1 0 0,0 1-1 0 0,0 0 1 0 0,-7 39 234 0 0,-1-16-18 0 0,-45 148 1550 0 0,45-143-1120 0 0,2 1 0 0 0,1 0 0 0 0,-1 52 0 0 0,6-79-617 0 0,0-1 0 0 0,0 1 1 0 0,0-1-1 0 0,0 1 0 0 0,0-1 0 0 0,1 0 0 0 0,-1 1 0 0 0,1-1 1 0 0,0 1-1 0 0,-1-1 0 0 0,1 0 0 0 0,0 1 0 0 0,1-1 0 0 0,-1 0 0 0 0,0 0 1 0 0,1 0-1 0 0,-1 0 0 0 0,3 3 0 0 0,-2-4-71 0 0,0 0-1 0 0,0 0 1 0 0,0 0 0 0 0,0 0 0 0 0,0 0-1 0 0,0 0 1 0 0,0-1 0 0 0,0 1 0 0 0,0-1-1 0 0,1 0 1 0 0,-1 1 0 0 0,0-1 0 0 0,0 0-1 0 0,0 0 1 0 0,0 0 0 0 0,1-1-1 0 0,1 0 1 0 0,10-2-1174 0 0,0-2 0 0 0,0 1 0 0 0,0-2 0 0 0,0 0 0 0 0,12-8 0 0 0,-6 4-2618 0 0,-12 5-859 0 0</inkml:trace>
</inkml:ink>
</file>

<file path=ppt/ink/ink1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13:37.21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34 1068 0 0,'12'-25'3366'0'0,"-11"23"-2333"0"0,1-5-35 0 0,3 7 5448 0 0,0 10-6098 0 0,-1 1 1 0 0,0-1-1 0 0,-1 1 1 0 0,0 0 0 0 0,-1 0-1 0 0,0 0 1 0 0,1 13-1 0 0,-1 85 1543 0 0,-2-81-1487 0 0,-2 14 932 0 0,-11 63-1 0 0,8-71-650 0 0,1-1-1 0 0,1 1 1 0 0,3 44 0 0 0,0-70-535 0 0,0 1 0 0 0,1-1 0 0 0,1 1 0 0 0,-1-1 0 0 0,2 0 0 0 0,-1 1 0 0 0,1-1 0 0 0,0 0 0 0 0,0 0 0 0 0,1-1 0 0 0,9 14 0 0 0,-12-20-212 0 0,0 0 1 0 0,0 1-1 0 0,0-1 1 0 0,1 0-1 0 0,-1 0 1 0 0,0 0-1 0 0,1 0 1 0 0,-1 0-1 0 0,1 0 1 0 0,-1-1 0 0 0,1 1-1 0 0,-1 0 1 0 0,1-1-1 0 0,-1 1 1 0 0,1-1-1 0 0,0 0 1 0 0,-1 1-1 0 0,1-1 1 0 0,0 0-1 0 0,-1 0 1 0 0,3 0-1 0 0,0-1-74 0 0,0 0-1 0 0,0 0 0 0 0,-1 0 0 0 0,1 0 0 0 0,0-1 0 0 0,-1 1 1 0 0,1-1-1 0 0,-1 0 0 0 0,4-2 0 0 0,3-3-454 0 0,-1-1 0 0 0,0 0 1 0 0,0 0-1 0 0,0-1 0 0 0,10-15 0 0 0,-14 17-281 0 0,0 0-1 0 0,-1 0 1 0 0,0-1-1 0 0,6-15 1 0 0,-1-14-6363 0 0,-7 23 3106 0 0</inkml:trace>
</inkml:ink>
</file>

<file path=ppt/ink/ink1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13:37.59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20 156 10789 0 0,'-19'9'495'0'0,"19"-9"-481"0"0,1-1 1 0 0,-1 1 0 0 0,0 0-1 0 0,0 0 1 0 0,0 0 0 0 0,0 0-1 0 0,0 0 1 0 0,0 0-1 0 0,0 0 1 0 0,0 0 0 0 0,0 0-1 0 0,0 0 1 0 0,0 0-1 0 0,0 0 1 0 0,0 0 0 0 0,0-1-1 0 0,0 1 1 0 0,0 0 0 0 0,0 0-1 0 0,0 0 1 0 0,0 0-1 0 0,0 0 1 0 0,0 0 0 0 0,0 0-1 0 0,0 0 1 0 0,0 0-1 0 0,0 0 1 0 0,0 0 0 0 0,0 0-1 0 0,0 0 1 0 0,0-1-1 0 0,0 1 1 0 0,0 0 0 0 0,0 0-1 0 0,-1 0 1 0 0,1 0 0 0 0,0 0-1 0 0,0 0 1 0 0,0 0-1 0 0,0 0 1 0 0,0 0 0 0 0,0 0-1 0 0,0 0 1 0 0,0 0-1 0 0,0 0 1 0 0,0 0 0 0 0,0 0-1 0 0,0 0 1 0 0,0 0 0 0 0,0 0-1 0 0,-1 0 1 0 0,1 0-1 0 0,0 0 1 0 0,0 0 0 0 0,0 0-1 0 0,0 0 1 0 0,25-21 354 0 0,115-62-1535 0 0,-46 34-5566 0 0,-79 40 4152 0 0</inkml:trace>
</inkml:ink>
</file>

<file path=ppt/ink/ink1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13:38.68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0 219 8 0 0,'22'-15'1278'0'0,"-1"-2"0"0"0,-1 0 0 0 0,22-25-1 0 0,9-8 197 0 0,12-18 971 0 0,-62 67-1776 0 0,3-3-261 0 0,-1 0-367 0 0,-6 5 1457 0 0,-5 3-1407 0 0,1 1-1 0 0,0-1 0 0 0,1 2 1 0 0,-1-1-1 0 0,1 1 0 0 0,0 0 1 0 0,-6 7-1 0 0,-5 9 268 0 0,0 0-1 0 0,-19 36 0 0 0,31-50-276 0 0,2 0 0 0 0,-1 0 0 0 0,1 0 0 0 0,0 0-1 0 0,1 1 1 0 0,0-1 0 0 0,0 1 0 0 0,1-1 0 0 0,0 1 0 0 0,1 0-1 0 0,-1-1 1 0 0,3 12 0 0 0,-2-13 7 0 0,1-3-50 0 0,-1 0 0 0 0,0 0 0 0 0,1 0 0 0 0,0 0 0 0 0,0 0 0 0 0,0 0 0 0 0,0 0 0 0 0,1 0 0 0 0,-1-1 0 0 0,1 1 0 0 0,0 0 0 0 0,0-1 0 0 0,0 1 0 0 0,5 4 0 0 0,-3-6-20 0 0,-1-1 0 0 0,0 0 0 0 0,1-1 1 0 0,-1 1-1 0 0,1-1 0 0 0,0 1 0 0 0,-1-1 0 0 0,1 0 0 0 0,-1 0 0 0 0,1 0 0 0 0,-1-1 0 0 0,1 1 1 0 0,-1-1-1 0 0,1 0 0 0 0,-1 0 0 0 0,4-2 0 0 0,7-2-8 0 0,-2-1-1 0 0,1-1 1 0 0,0 0 0 0 0,-1 0-1 0 0,18-17 1 0 0,55-51-60 0 0,-67 57 33 0 0,89-93 58 0 0,-107 109-5 0 0,1 1-1 0 0,0 0 1 0 0,0-1 0 0 0,0 1-1 0 0,0 0 1 0 0,0 0 0 0 0,1 0-1 0 0,-1 0 1 0 0,0 0 0 0 0,1 0-1 0 0,-1 0 1 0 0,0 1 0 0 0,1-1-1 0 0,-1 0 1 0 0,1 1 0 0 0,-1-1-1 0 0,1 1 1 0 0,1-1 0 0 0,-2 1-16 0 0,0 0 0 0 0,0 1 1 0 0,0-1-1 0 0,0 0 0 0 0,0 1 0 0 0,-1-1 1 0 0,1 1-1 0 0,0-1 0 0 0,0 1 0 0 0,0-1 1 0 0,-1 1-1 0 0,1-1 0 0 0,0 1 1 0 0,-1 0-1 0 0,1-1 0 0 0,0 1 0 0 0,-1 0 1 0 0,1 0-1 0 0,-1-1 0 0 0,1 1 0 0 0,-1 0 1 0 0,1 1-1 0 0,3 8 104 0 0,-1-1-1 0 0,0 1 1 0 0,-1 0-1 0 0,3 16 1 0 0,-2-7 114 0 0,5 20 521 0 0,2 44 1 0 0,-4-30-76 0 0,-3-34-423 0 0,-1-11-117 0 0,-1 0 1 0 0,0-1 0 0 0,-1 1 0 0 0,0 9-1 0 0,0-15-89 0 0,0 1-1 0 0,0-1 0 0 0,0 0 1 0 0,0 1-1 0 0,1-1 0 0 0,-1 0 1 0 0,1 0-1 0 0,-1 1 0 0 0,1-1 1 0 0,1 2-1 0 0,2 14 421 0 0,-4-16 954 0 0,5-6-1252 0 0,11-11-64 0 0,-1-2-1 0 0,0 0 1 0 0,-1-1-1 0 0,23-39 0 0 0,28-36 136 0 0,-39 58-146 0 0,-19 24-58 0 0,1 0-1 0 0,1 1 1 0 0,11-12-1 0 0,-19 21-30 0 0,-1 1-10 0 0,1-1 0 0 0,-1 1 1 0 0,0 0-1 0 0,0 0 0 0 0,0 0 0 0 0,1-1 1 0 0,-1 1-1 0 0,0 0 0 0 0,0 0 0 0 0,1 0 1 0 0,-1 0-1 0 0,0-1 0 0 0,1 1 0 0 0,-1 0 1 0 0,0 0-1 0 0,0 0 0 0 0,1 0 0 0 0,-1 0 1 0 0,0 0-1 0 0,1 0 0 0 0,-1 0 0 0 0,0 0 0 0 0,1 0 1 0 0,-1 0-1 0 0,0 0 0 0 0,1 0 0 0 0,-1 0 1 0 0,0 0-1 0 0,0 0 0 0 0,1 0 0 0 0,-1 0 1 0 0,0 1-1 0 0,1-1 0 0 0,-1 0 0 0 0,0 0 1 0 0,0 0-1 0 0,1 0 0 0 0,-1 1 0 0 0,0-1 1 0 0,0 0-1 0 0,1 0 0 0 0,-1 0 0 0 0,0 1 1 0 0,8 38 336 0 0,-2 1 0 0 0,3 76 0 0 0,5 4 1274 0 0,-14-117-1487 0 0,0-3-62 0 0,0 1 0 0 0,0 0 0 0 0,0 0 0 0 0,0 0 0 0 0,1 0 0 0 0,-1 0-1 0 0,0 0 1 0 0,1 0 0 0 0,-1 0 0 0 0,0 0 0 0 0,1-1 0 0 0,-1 1 0 0 0,1 0 0 0 0,1 1 0 0 0,-1-3-30 0 0,1 1 0 0 0,-1-1 0 0 0,1 1 0 0 0,-1-1 1 0 0,1 0-1 0 0,-1 0 0 0 0,1 0 0 0 0,-1 0 0 0 0,1 0 1 0 0,-1 0-1 0 0,0 0 0 0 0,0 0 0 0 0,0-1 1 0 0,0 1-1 0 0,1 0 0 0 0,-1-2 0 0 0,26-34 73 0 0,-17 23-34 0 0,26-34 12 0 0,48-49 0 0 0,-32 45-218 0 0,-51 50 98 0 0,1 3-37 0 0,-1-1 68 0 0,1 1 0 0 0,0-1-1 0 0,-1 1 1 0 0,1 0 0 0 0,-1 0 0 0 0,0 0-1 0 0,1 0 1 0 0,-1 0 0 0 0,0 0 0 0 0,1 0-1 0 0,-1 0 1 0 0,0 0 0 0 0,0 1 0 0 0,0-1-1 0 0,0 0 1 0 0,0 1 0 0 0,0-1 0 0 0,-1 1-1 0 0,1-1 1 0 0,0 1 0 0 0,-1-1-1 0 0,1 1 1 0 0,0 2 0 0 0,11 46 3 0 0,-10-42-8 0 0,5 34-34 0 0,-6-27 32 0 0,2 0 0 0 0,0 0 0 0 0,10 28 1 0 0,-8-27-10 0 0,-5-15 10 0 0,0 1 1 0 0,1-1-1 0 0,-1 0 1 0 0,0 0-1 0 0,0 0 1 0 0,1 0-1 0 0,-1 0 1 0 0,1 0-1 0 0,-1 0 1 0 0,0-1-1 0 0,1 1 1 0 0,0 0-1 0 0,-1 0 1 0 0,1 0-1 0 0,0 0 1 0 0,-1-1-1 0 0,1 1 1 0 0,0 0-1 0 0,0 0 1 0 0,0-1 0 0 0,-1 1-1 0 0,1-1 1 0 0,0 1-1 0 0,0-1 1 0 0,0 1-1 0 0,2 0 1 0 0,-1-1-50 0 0,4-3-60 0 0,2-1 75 0 0,0-1 0 0 0,0 0 0 0 0,-1 0-1 0 0,0-1 1 0 0,0 1 0 0 0,11-14 0 0 0,-2-1-50 0 0,-1-1 0 0 0,-1 0 1 0 0,-1-1-1 0 0,-1 0 1 0 0,12-31-1 0 0,1-13-143 0 0,-24 64 210 0 0,-1 2 1 0 0,1 0 19 0 0,0 1 1 0 0,-1-1-1 0 0,1 1 1 0 0,-1-1-1 0 0,1 1 0 0 0,-1-1 1 0 0,0 1-1 0 0,1-1 1 0 0,-1 1-1 0 0,1-1 1 0 0,-1 1-1 0 0,0-1 1 0 0,0 1-1 0 0,1 0 1 0 0,-1-1-1 0 0,0 1 1 0 0,0 0-1 0 0,0-1 1 0 0,0 1-1 0 0,0 0 1 0 0,1-1-1 0 0,-1 1 1 0 0,0 0-1 0 0,-1 1 0 0 0,2 35 89 0 0,-8 42 294 0 0,5-43-72 0 0,2 0 1 0 0,1 0 0 0 0,6 38 0 0 0,-1-18 71 0 0,10 84 560 0 0,3 37 264 0 0,-23-127-818 0 0,0-23-794 0 0,4-26 260 0 0,0 0 1 0 0,0 0-1 0 0,0 0 1 0 0,0 0-1 0 0,0 0 1 0 0,-1 0-1 0 0,1 0 1 0 0,0 0-1 0 0,-1 0 1 0 0,1 0-1 0 0,-1 0 0 0 0,1 0 1 0 0,-1 0-1 0 0,1 0 1 0 0,-1 0-1 0 0,0-1 1 0 0,1 1-1 0 0,-1 0 1 0 0,0 0-1 0 0,0 0 1 0 0,1-1-1 0 0,-1 1 1 0 0,0-1-1 0 0,0 1 1 0 0,0-1-1 0 0,0 1 0 0 0,0-1 1 0 0,0 1-1 0 0,0-1 1 0 0,0 0-1 0 0,0 1 1 0 0,0-1-1 0 0,0 0 1 0 0,0 0-1 0 0,0 0 1 0 0,0 0-1 0 0,0 0 1 0 0,0 0-1 0 0,-1 0 0 0 0,0 0 1 0 0,-1-1-210 0 0,0 0 1 0 0,0 1-1 0 0,0-1 0 0 0,0 0 1 0 0,0 0-1 0 0,1-1 0 0 0,-1 1 1 0 0,0-1-1 0 0,1 1 0 0 0,-1-1 1 0 0,1 0-1 0 0,0 0 0 0 0,-4-3 1 0 0,-18-30-4632 0 0,13 10-1071 0 0,4 2 951 0 0</inkml:trace>
</inkml:ink>
</file>

<file path=ppt/ink/ink1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13:39.03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75 800 0 0,'4'-7'593'0'0,"1"1"1"0"0,0 0-1 0 0,0 0 0 0 0,1 0 1 0 0,-1 1-1 0 0,1-1 0 0 0,1 1 0 0 0,-1 1 1 0 0,1-1-1 0 0,11-5 0 0 0,-15 9-450 0 0,0-1 0 0 0,1 1 0 0 0,-1 0 0 0 0,0 0 0 0 0,0 0 0 0 0,1 1 0 0 0,-1-1 0 0 0,0 1 0 0 0,1 0 0 0 0,-1 0 0 0 0,0 0 0 0 0,1 0 0 0 0,-1 1 0 0 0,0-1 1 0 0,1 1-1 0 0,-1 0 0 0 0,0 0 0 0 0,0 0 0 0 0,0 0 0 0 0,0 0 0 0 0,0 1 0 0 0,0 0 0 0 0,0-1 0 0 0,0 1 0 0 0,0 0 0 0 0,4 5 0 0 0,-2-3 13 0 0,-1 1-1 0 0,0 0 1 0 0,0 0 0 0 0,0 0 0 0 0,0 1 0 0 0,-1-1 0 0 0,0 1 0 0 0,0 0 0 0 0,-1 0 0 0 0,1 0-1 0 0,-1 0 1 0 0,0 0 0 0 0,-1 1 0 0 0,0-1 0 0 0,0 0 0 0 0,0 1 0 0 0,-1-1 0 0 0,0 1 0 0 0,0-1-1 0 0,0 1 1 0 0,-1-1 0 0 0,0 1 0 0 0,0-1 0 0 0,-1 0 0 0 0,0 1 0 0 0,0-1 0 0 0,0 0 0 0 0,-1 0-1 0 0,0-1 1 0 0,0 1 0 0 0,-4 6 0 0 0,2-5-171 0 0,0 1-1 0 0,0 0 0 0 0,-1-1 1 0 0,0 0-1 0 0,0 0 0 0 0,0-1 1 0 0,-1 0-1 0 0,0 0 1 0 0,0 0-1 0 0,-1-1 0 0 0,0 0 1 0 0,0 0-1 0 0,0-1 0 0 0,0 0 1 0 0,-9 2-1 0 0,0-5-1151 0 0</inkml:trace>
</inkml:ink>
</file>

<file path=ppt/ink/ink1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13:39.64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169 130 480 0 0,'3'-9'1452'0'0,"-3"3"2573"0"0,-12-22-1445 0 0,11 27-2123 0 0,-14-12 1221 0 0,-8-6 26 0 0,-34-21 1 0 0,55 39-1449 0 0,-3-4 645 0 0,-3-2-156 0 0,8 7-660 0 0,-1 0 1 0 0,1 0-1 0 0,0 0 0 0 0,0 0 0 0 0,0 0 0 0 0,0 0 0 0 0,0 0 0 0 0,0 0 0 0 0,0-1 0 0 0,-1 1 0 0 0,1 0 0 0 0,0 0 0 0 0,0 0 0 0 0,0 0 0 0 0,0 0 0 0 0,0 0 0 0 0,0 0 0 0 0,-1 0 0 0 0,1 0 0 0 0,0 0 0 0 0,0 0 1 0 0,0 0-1 0 0,0 0 0 0 0,0 0 0 0 0,-1 0 0 0 0,1 0 0 0 0,0 0 0 0 0,0 1 0 0 0,0-1 0 0 0,0 0 0 0 0,0 0 0 0 0,0 0 0 0 0,0 0 0 0 0,-1 0 0 0 0,1 0 0 0 0,0 0 0 0 0,0 0 0 0 0,0 0 0 0 0,0 0 0 0 0,0 1 0 0 0,0-1 1 0 0,0 0-1 0 0,0 0 0 0 0,0 0 0 0 0,0 0 0 0 0,0 0 0 0 0,-1 0 0 0 0,1 1 0 0 0,0-1 0 0 0,0 0 0 0 0,0 0 0 0 0,0 0 0 0 0,0 0 0 0 0,0 0 0 0 0,0 0 0 0 0,0 1 0 0 0,-18 234 3147 0 0,5-28-492 0 0,5-121-749 0 0,5 137 0 0 0,4-207-1707 0 0,1 0-1 0 0,0-1 0 0 0,1 1 0 0 0,1 0 0 0 0,1-1 0 0 0,11 26 0 0 0,-2-24-283 0 0,-4-7 0 0 0,3-6-11 0 0,-6-4-245 0 0,0 0-1 0 0,0-1 0 0 0,0 0 0 0 0,-1 0 0 0 0,1 0 1 0 0,0-1-1 0 0,-1 0 0 0 0,1-1 0 0 0,-1 1 0 0 0,1-1 1 0 0,-1-1-1 0 0,0 1 0 0 0,0-1 0 0 0,7-6 0 0 0,33-30-3930 0 0,-15-2-3788 0 0,-25 35 1640 0 0,1-1 484 0 0</inkml:trace>
</inkml:ink>
</file>

<file path=ppt/ink/ink1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13:40.41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1 132 0 0,'0'0'6884'0'0,"6"4"-6364"0"0,10 7 260 0 0,1 0 0 0 0,0-1 1 0 0,1-1-1 0 0,0-1 0 0 0,33 10 0 0 0,-35-13-249 0 0,1-1 0 0 0,-1-1 0 0 0,1-1 0 0 0,0 0 0 0 0,21-1 0 0 0,-26-2-672 0 0,17-1 1882 0 0,-22 1-5129 0 0</inkml:trace>
</inkml:ink>
</file>

<file path=ppt/ink/ink1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38:43.53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64 57 292 0 0,'0'0'14842'0'0,"-6"21"-14670"0"0,-18 63 3 0 0,18-62 118 0 0,4-12-147 0 0,-9 54 402 0 0,4-30-440 0 0,5-26 703 0 0,1 2-704 0 0,-3 28 34 0 0,3-29 2415 0 0,14-29-2509 0 0,57-91 14 0 0,-41 63-25 0 0,0 5-8 0 0,-11 18-21 0 0,-13 19-12 0 0,2-1 7 0 0,19-22 6 0 0,-19 22-6 0 0,-1 2-24 0 0,20-16 39 0 0,-20 16 0 0 0,-1 0-48 0 0,17-14 31 0 0,-16 14-2 0 0,2 19-388 0 0,23 43 401 0 0,-23-42-20 0 0,-5 36-21 0 0,-2-41 94 0 0,-4 4-35 0 0,-11 66 33 0 0,11-68-57 0 0,1-5 14 0 0,1 0 0 0 0,-1 0 0 0 0,1 0 0 0 0,0 15 0 0 0,-1 20-40 0 0,1-32 62 0 0,2 0-2046 0 0,4 30 1343 0 0,-4-30-146 0 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49:28.764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0 0 592 0 0,'0'0'5751'0'0,"11"15"-5508"0"0,32 45-27 0 0,-33-45 1336 0 0,11-21-1487 0 0,60-19-8 0 0,-61 19 1629 0 0,-36 31-1564 0 0,-49 73 11 0 0,48-73 626 0 0</inkml:trace>
</inkml:ink>
</file>

<file path=ppt/ink/ink1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38:43.96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29 608 0 0,'0'0'12592'0'0,"16"-2"-12281"0"0,1-3-190 0 0,-10 3 93 0 0,1 0 0 0 0,-1 0 0 0 0,1 1 0 0 0,-1 0 0 0 0,16 0 0 0 0,39 1 279 0 0,-49 0 249 0 0,40-5-269 0 0,-43 5 787 0 0,1-2-1160 0 0,3 0-318 0 0,6 0 304 0 0,-10 1-3946 0 0,2 1-3531 0 0</inkml:trace>
</inkml:ink>
</file>

<file path=ppt/ink/ink1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38:44.59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285 205 32 0 0,'0'0'3798'0'0,"-24"7"-3150"0"0,-73 22-26 0 0,73-21-37 0 0,16-2-27 0 0,-55 46 939 0 0,58-47-1052 0 0,-1 0-49 0 0,-17 17-13 0 0,17-16 336 0 0,1 0-389 0 0,-14 20-9 0 0,14-20 3424 0 0,32-15-3610 0 0,81-28-7 0 0,-73 22-28 0 0,-25 9-69 0 0,-5 4-10 0 0,0-1 0 0 0,-1 0 0 0 0,1 0 0 0 0,-1 0 0 0 0,0 0-1 0 0,0-1 1 0 0,5-4 0 0 0,54-48 283 0 0,-57 52-181 0 0,1-4-3 0 0,48-58 274 0 0,-52 61-267 0 0,1-3 22 0 0,12-20 1 0 0,-12 21-22 0 0,-1-2-3 0 0,11-26-3 0 0,-11 26 227 0 0,-1 1-246 0 0,6-27 4 0 0,-6 27 1842 0 0,-17 29-1923 0 0,-47 64 30 0 0,44-56 9 0 0,-12 46 179 0 0,27-68-87 0 0,0 4-95 0 0,0 1-32 0 0,1-7 10 0 0,0 0-1 0 0,1 0 1 0 0,0 0-1 0 0,0 1 1 0 0,1-1-1 0 0,-1 0 1 0 0,1 0-1 0 0,1 7 1 0 0,-1 29 10 0 0,0-31 229 0 0,3-1-235 0 0,12 28-4 0 0,-11-28 42 0 0,4-5-210 0 0,23 11-43 0 0,-23-12-93 0 0,4-3-5721 0 0,36 0 3376 0 0,-36 0-1640 0 0</inkml:trace>
</inkml:ink>
</file>

<file path=ppt/ink/ink1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38:44.93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275 1 660 0 0,'0'0'11006'0'0,"2"24"-10478"0"0,2 5-358 0 0,-1-7 104 0 0,-1 0-1 0 0,-1 26 0 0 0,-4-35 174 0 0,0 3-300 0 0,-13 41 548 0 0,-2-7 65 0 0,8-19-422 0 0,8-23-58 0 0,-2 2-12 0 0,-15 48 444 0 0,4-21-531 0 0,11-28-25 0 0,1-2-1 0 0,-9 22-23 0 0,9-22-74 0 0,-2 0-72 0 0,-14 17-57 0 0,14-18-90 0 0,-2 0-450 0 0,-19 19 87 0 0,19-19-189 0 0,1-2-172 0 0,-20 12-361 0 0,20-11-1214 0 0,-5-2-1637 0 0,-45 16 310 0 0</inkml:trace>
</inkml:ink>
</file>

<file path=ppt/ink/ink1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6:38:45.34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143 0 956,'0'0'3782,"-13"13"-2923,-35 40-44,46-52-737,0 1 0,0 0 0,1 0 0,-1 0 0,1 0 0,-1 0 0,1 0 0,0 1 0,-2 3 0,-4 9 69,-4 9 490,1 0 0,2 1 1,0 0-1,-6 35 0,12-48-452,0-5-31,1-1 0,0 1-1,1-1 1,-1 1 0,2 12 0,1 57 857,-2-64-854,3 35 574,5 13 331,2-12-779,-8-36-13,1-4-20,10 23-40,-10-24 50,1 1-237,14 22-64,-13-23-107,-1 0-1089,11 20 484,-11-20-205</inkml:trace>
</inkml:ink>
</file>

<file path=ppt/ink/ink1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38:47.05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258 0 424 0 0,'0'0'10206'0'0,"-17"14"-9808"0"0,-54 42-28 0 0,48-34-17 0 0,16-13-235 0 0,3-4-33 0 0,0-1 1 0 0,1 1-1 0 0,-1 0 0 0 0,1 0 0 0 0,0 0 1 0 0,-2 6-1 0 0,-20 39 538 0 0,18-41-526 0 0,5-5-40 0 0,-1 0 1 0 0,1 0-1 0 0,-1 0 1 0 0,1 1-1 0 0,0-1 1 0 0,1 1-1 0 0,-3 8 1 0 0,2-2 31 0 0,-13 30 504 0 0,-3-2-397 0 0,14-29-38 0 0,1-2-12 0 0,-8 26-23 0 0,9-25-9 0 0,0-1 15 0 0,-2 25 0 0 0,3-25 174 0 0,2 4-478 0 0,2 2-95 0 0,1 9 244 0 0,-3 1-9086 0 0</inkml:trace>
</inkml:ink>
</file>

<file path=ppt/ink/ink1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38:47.53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312 1 692 0 0,'0'0'6867'0'0,"-17"13"-6341"0"0,-53 42-12 0 0,46-34-28 0 0,-12 23 402 0 0,-1 1-85 0 0,2 1-59 0 0,3 0-82 0 0,13-15-377 0 0,14-23-15 0 0,1 0-12 0 0,-10 27-39 0 0,10-26 182 0 0,4-6-376 0 0,0-1 1 0 0,0 1 0 0 0,-1-1 0 0 0,1 1 0 0 0,-1-1 0 0 0,0 1 0 0 0,0-1 0 0 0,0 1 0 0 0,0-1-1 0 0,-2 4 1 0 0,0 1 27 0 0,0 0 904 0 0,8-2-933 0 0,0-1-1 0 0,-1 0 1 0 0,2 0 0 0 0,-1 0-1 0 0,0-1 1 0 0,7 4-1 0 0,1 0 10 0 0,-2 1 135 0 0,5-12-89 0 0,47-13-29 0 0,-48 13 95 0 0,-5-1-75 0 0,29-18 17 0 0,-30 18 172 0 0,-5-3-211 0 0,11-21 22 0 0,-12 22 315 0 0,-14-6-508 0 0,-34-38 29 0 0,34 38-46 0 0</inkml:trace>
</inkml:ink>
</file>

<file path=ppt/ink/ink1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38:47.91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1 448 0 0,'0'0'12172'0'0,"18"2"-11875"0"0,73 10 481 0 0,-87-11-818 0 0,-1-1 0 0 0,1 1-1 0 0,0-1 1 0 0,0 0 0 0 0,0 0 0 0 0,0-1-1 0 0,-1 1 1 0 0,8-3 0 0 0,3 0-1404 0 0,9 2-4711 0 0</inkml:trace>
</inkml:ink>
</file>

<file path=ppt/ink/ink1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38:48.29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119 61 256 0 0,'0'0'5299'0'0,"10"-8"-4734"0"0,0-1-386 0 0,-6 5-56 0 0,0 0-1 0 0,0 0 1 0 0,0 1 0 0 0,1 0 0 0 0,-1 0-1 0 0,10-5 2154 0 0,-5 5-1928 0 0,28-6-34 0 0,-27 6 3470 0 0,-12 24-3498 0 0,-6 64-4 0 0,6-64 206 0 0,-8-10-217 0 0,0 3-176 0 0,-32 32 395 0 0,23-27-220 0 0,14-14 15 0 0,-1 3 1 0 0,-20 24-3 0 0,20-24-7 0 0,1-2-21 0 0,-17 17-8 0 0,16-17 0 0 0,1-1-11 0 0,-15 15-8 0 0,14-14 377 0 0,1-1-432 0 0,-18 17-16 0 0,17-16 1223 0 0,24-1-1666 0 0,52 15 28 0 0,-53-15-97 0 0,0-10-2901 0 0,52-15 2199 0 0,-51 15-317 0 0</inkml:trace>
</inkml:ink>
</file>

<file path=ppt/ink/ink1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38:48.67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284 1 860 0 0,'0'0'10712'0'0,"12"14"-10236"0"0,38 43 6 0 0,-38-43-13 0 0,-13-2-13 0 0,-5 35-13 0 0,5-35 393 0 0,-5 2-447 0 0,-22 64 457 0 0,-5-12 435 0 0,31-62-1199 0 0,0 0 0 0 0,0-1 0 0 0,0 0 0 0 0,0 1 0 0 0,-1-1 0 0 0,1 0 0 0 0,-7 5 0 0 0,3-1 41 0 0,0-1 227 0 0,2 0-31 0 0,-15 20-7 0 0,14-19 230 0 0,-2-1-306 0 0,-18 20-17 0 0,18-19 137 0 0,0-2-190 0 0,-20 18-22 0 0,20-18-22 0 0,0-1-312 0 0,-21 13-66 0 0,21-13-103 0 0,-1 0-1564 0 0,-26 12 904 0 0,25-12-208 0 0,1-1-7409 0 0,-29 14 4595 0 0</inkml:trace>
</inkml:ink>
</file>

<file path=ppt/ink/ink1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38:49.36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0 76 0 0,'0'0'9220'0'0,"19"7"-9014"0"0,55 20-21 0 0,-56-20 1313 0 0,-26 9-1372 0 0,-23 50 5 0 0,23-50 1162 0 0,14-10-1180 0 0,17 18-11 0 0,-18-18-26 0 0,7-6-59 0 0,1 2-48 0 0,-7-1-70 0 0,1 0-1 0 0,-1 0 0 0 0,1-1 0 0 0,-1 0 0 0 0,0-1 0 0 0,1 1 1 0 0,9-3-1 0 0,47-5-434 0 0,-47 6-150 0 0,-1-1-247 0 0,2 1 425 0 0,9-3-241 0 0,11-2-2952 0 0,6-1 840 0 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49:29.824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85 58 444 0 0,'-4'-14'678'0'0,"3"11"-60"0"0,1 0-38 0 0,5-35 6243 0 0,-6 50-6490 0 0,-2 24-110 0 0,2-8 136 0 0,-2 0 0 0 0,0 0 0 0 0,-2 0 0 0 0,-9 31 0 0 0,-8 19 355 0 0,11-36-352 0 0,-4 51 781 0 0,11-81-924 0 0,1 2 1251 0 0,3-14-1416 0 0,0 0 0 0 0,0 0 0 0 0,0 0 0 0 0,0 1 0 0 0,0-1 0 0 0,0 0 0 0 0,0 0 0 0 0,13-20 29 0 0,18-40 0 0 0,12-20 35 0 0,-16 35-90 0 0,-16 25-20 0 0,1 1-1 0 0,1 1 0 0 0,22-25 0 0 0,-29 37-8 0 0,18-25 19 0 0,-21 28-10 0 0,6-2-25 0 0,-7 3 21 0 0,3 3-23 0 0,-4-1 19 0 0,1 1 1 0 0,0-1-1 0 0,-1 1 0 0 0,1-1 0 0 0,-1 1 1 0 0,1-1-1 0 0,-1 1 0 0 0,0 0 0 0 0,1 0 1 0 0,-1 0-1 0 0,0 0 0 0 0,1 0 1 0 0,-1 0-1 0 0,2 1 0 0 0,-1 2 4 0 0,0-1-1 0 0,-1 1 1 0 0,1 0-1 0 0,-1-1 1 0 0,0 1-1 0 0,1 0 1 0 0,-1 5-1 0 0,6 19 18 0 0,2 7 176 0 0,-2 1 0 0 0,5 61 0 0 0,-12-95-65 0 0,0 8-65 0 0,0-10-57 0 0,0 0 1 0 0,0 0-1 0 0,0 0 0 0 0,0 0 1 0 0,0 0-1 0 0,0 0 0 0 0,0 1 1 0 0,0-1-1 0 0,0 0 0 0 0,0 0 1 0 0,1 0-1 0 0,-1 0 0 0 0,0 0 1 0 0,0 1-1 0 0,0-1 0 0 0,0 0 1 0 0,0 0-1 0 0,0 0 1 0 0,0 0-1 0 0,0 0 0 0 0,0 0 1 0 0,0 0-1 0 0,1 0 0 0 0,-1 0 1 0 0,0 1-1 0 0,0-1 0 0 0,0 0 1 0 0,0 0-1 0 0,0 0 0 0 0,0 0 1 0 0,1 0-1 0 0,-1 0 0 0 0,0 0 1 0 0,0 0-1 0 0,0 0 0 0 0,0 0 1 0 0,0 0-1 0 0,0 0 1 0 0,1 0-1 0 0,-1 0 0 0 0,0 0 1 0 0,0 0-1 0 0,0 0 0 0 0,0 0 1 0 0,0 0-1 0 0,1 0 0 0 0,-1 0 1 0 0,0 0-1 0 0,0 0 0 0 0,0 0 1 0 0,0-1-1 0 0,0 1 0 0 0,0 0 1 0 0,0 0-1 0 0,1 0 0 0 0,-1 0 1 0 0,0 0-1 0 0,0 0 1 0 0,0 0-1 0 0,0 0 0 0 0,0-1 1 0 0,0 1-1 0 0,0 0 0 0 0,0 0 1 0 0,0 0-1 0 0,0 0 0 0 0,0 0 1 0 0,0-1-1 0 0,6-8 11 0 0,11-22 38 0 0,2 1 1 0 0,1 1 0 0 0,39-45-1 0 0,-9 27-84 0 0,-48 46 16 0 0,1 2 7 0 0,-1 0 1 0 0,1 0-1 0 0,-1 0 1 0 0,1 1 0 0 0,-1-1-1 0 0,1 1 1 0 0,-1 0-1 0 0,0 0 1 0 0,0 0 0 0 0,0 0-1 0 0,0 0 1 0 0,0 0-1 0 0,0 0 1 0 0,0 1-1 0 0,-1-1 1 0 0,1 1 0 0 0,-1-1-1 0 0,0 1 1 0 0,0-1-1 0 0,2 6 1 0 0,1 8-15 0 0,0-1 0 0 0,3 28 0 0 0,-1-11 3 0 0,5 13-29 0 0,8 40-3576 0 0,-18-82 2707 0 0,10 4-2596 0 0</inkml:trace>
</inkml:ink>
</file>

<file path=ppt/ink/ink1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38:49.83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94 0 156 0 0,'0'0'20518'0'0,"-1"24"-20213"0"0,-5 73 9 0 0,4-73 314 0 0,-1-13-300 0 0,-10 33-3 0 0,10-33-4 0 0,0-2-16 0 0,-7 23-15 0 0,8-24 234 0 0,-2 2-280 0 0,-9 28-20 0 0,10-28 149 0 0,1-3-202 0 0,-11 40 471 0 0,0-13-740 0 0,10-26-82 0 0</inkml:trace>
</inkml:ink>
</file>

<file path=ppt/ink/ink1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38:50.21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347 0 76 0 0,'0'0'11140'0'0,"-22"10"-10599"0"0,-66 28-25 0 0,47-20 168 0 0,33-11-563 0 0,0 0 39 0 0,-1-1 100 0 0,1 1 1 0 0,-1-1-1 0 0,1 2 1 0 0,1-1-1 0 0,-1 1 1 0 0,-8 12-1 0 0,12-14-198 0 0,-1 0 360 0 0,-3 2-5 0 0,-25 24-18 0 0,25-24-18 0 0,3-2 9 0 0,-14 17-1 0 0,14-17 369 0 0,1 0-394 0 0,-1 2-158 0 0,-3 4-100 0 0,-2 0 3570 0 0,24-4-3517 0 0,43 26-22 0 0,-43-25-19 0 0,-1-11-9 0 0,41-3-22 0 0,-41 4-43 0 0,1-2-77 0 0,43-8-58 0 0,-43 8-91 0 0,-2 1-103 0 0,37-9-88 0 0,-46 11 293 0 0,1 0 1 0 0,-1-1 0 0 0,1 0-1 0 0,-1 0 1 0 0,1 0 0 0 0,-1 0-1 0 0,1 0 1 0 0,-1-1 0 0 0,0 0-1 0 0,5-2 1 0 0,-1-1-120 0 0,1 1-495 0 0,1 2-1133 0 0,27-7 673 0 0,-27 7-383 0 0</inkml:trace>
</inkml:ink>
</file>

<file path=ppt/ink/ink1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12:39.63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3 111 284 0 0,'0'0'7657'0'0,"-2"-10"-7224"0"0,2 6 46 0 0,0 9 2442 0 0,11 229 98 0 0,-11-229-2937 0 0,1 0 1 0 0,0 0 0 0 0,0 0 0 0 0,0 0-1 0 0,1 0 1 0 0,0 0 0 0 0,0-1-1 0 0,0 1 1 0 0,0-1 0 0 0,1 1 0 0 0,0-1-1 0 0,0 0 1 0 0,0 0 0 0 0,5 6-1 0 0,-6-9 20 0 0,3 2 31 0 0,-5-3-127 0 0,0 1 0 0 0,0-1 0 0 0,0 0-1 0 0,1 0 1 0 0,-1 1 0 0 0,0-1 0 0 0,1 0 0 0 0,-1 0 0 0 0,0 0-1 0 0,0 0 1 0 0,1 1 0 0 0,-1-1 0 0 0,0 0 0 0 0,1 0-1 0 0,-1 0 1 0 0,0 0 0 0 0,1 0 0 0 0,-1 0 0 0 0,1 0-1 0 0,-1 0 1 0 0,0 0 0 0 0,1 0 0 0 0,-1 0 0 0 0,0 0 0 0 0,1 0-1 0 0,-1 0 1 0 0,0 0 0 0 0,1 0 0 0 0,-1 0 0 0 0,0-1-1 0 0,1 1 1 0 0,-1 0 0 0 0,0 0 0 0 0,0 0 0 0 0,1-1 0 0 0,12-7 44 0 0,0-1 0 0 0,0 0 1 0 0,-1-1-1 0 0,-1-1 0 0 0,1 0 1 0 0,13-18-1 0 0,56-86 3 0 0,-10 14-66 0 0,-40 66-19 0 0,-30 34 32 0 0,1 2 3 0 0,0-1 10 0 0,0 1 0 0 0,0 0 1 0 0,0 0-1 0 0,-1 0 0 0 0,1 1 1 0 0,0-1-1 0 0,0 0 0 0 0,-1 0 1 0 0,1 1-1 0 0,-1-1 0 0 0,1 1 1 0 0,-1 0-1 0 0,0-1 0 0 0,0 1 1 0 0,0 0-1 0 0,1 0 0 0 0,-2 0 0 0 0,1 0 1 0 0,0-1-1 0 0,0 1 0 0 0,-1 1 1 0 0,1-1-1 0 0,-1 0 0 0 0,1 0 1 0 0,-1 0-1 0 0,0 3 0 0 0,2 15 197 0 0,0 0-1 0 0,-2 22 0 0 0,0-5 191 0 0,3 102 1037 0 0,-4-83-602 0 0,1-55-783 0 0,0 0 1 0 0,-1 0-1 0 0,1-1 1 0 0,0 1-1 0 0,0 0 1 0 0,0 0-1 0 0,0 0 1 0 0,0 0-1 0 0,0 0 1 0 0,0 0-1 0 0,1 0 1 0 0,-1-1 0 0 0,0 1-1 0 0,0 0 1 0 0,1 0-1 0 0,-1 0 1 0 0,1 0-1 0 0,-1-1 1 0 0,0 1-1 0 0,1 0 1 0 0,-1 0-1 0 0,1-1 1 0 0,0 1-1 0 0,-1 0 1 0 0,1-1-1 0 0,0 1 1 0 0,0-1-32 0 0,0 0 1 0 0,1 0-1 0 0,-1-1 1 0 0,0 1-1 0 0,0 0 1 0 0,0-1-1 0 0,0 1 1 0 0,-1-1-1 0 0,1 1 1 0 0,0-1-1 0 0,0 0 1 0 0,0 1 0 0 0,0-1-1 0 0,0 0 1 0 0,-1 0-1 0 0,1 1 1 0 0,0-1-1 0 0,0-1 1 0 0,40-58-190 0 0,-33 47 341 0 0,3-5-158 0 0,2 1 0 0 0,-1 0 1 0 0,2 0-1 0 0,22-20 0 0 0,-34 36-34 0 0,-1 1-9 0 0,0 0 21 0 0,1 0 0 0 0,-1 0 0 0 0,0 0 1 0 0,1 0-1 0 0,-1 0 0 0 0,0 0 0 0 0,0 1 1 0 0,1-1-1 0 0,-1 1 0 0 0,0-1 0 0 0,0 1 1 0 0,2 0-1 0 0,11 21-30 0 0,-8-7 31 0 0,0 0 0 0 0,-1 1 0 0 0,3 17 0 0 0,9 33 54 0 0,-17-66-43 0 0,1 1-1 0 0,-1 0 0 0 0,0-1 1 0 0,0 1-1 0 0,0 0 1 0 0,0-1-1 0 0,1 1 1 0 0,-1-1-1 0 0,0 1 1 0 0,1 0-1 0 0,-1-1 1 0 0,0 1-1 0 0,1-1 1 0 0,-1 1-1 0 0,1-1 1 0 0,-1 1-1 0 0,1-1 1 0 0,-1 0-1 0 0,1 1 1 0 0,-1-1-1 0 0,1 0 0 0 0,-1 1 1 0 0,1-1-1 0 0,0 0 1 0 0,-1 1-1 0 0,1-1 1 0 0,1 0-1 0 0,-1 0 1 0 0,0 0 0 0 0,0-1 0 0 0,0 1 0 0 0,0 0 0 0 0,0-1 0 0 0,0 1 0 0 0,1-1 0 0 0,-1 1 0 0 0,0-1 0 0 0,-1 1 0 0 0,1-1 0 0 0,0 0 0 0 0,0 0 0 0 0,1-1 0 0 0,29-38 53 0 0,-26 32-51 0 0,20-29-21 0 0,20-41 1 0 0,8-11-20 0 0,-44 74 18 0 0,-1 0 0 0 0,0 0 0 0 0,-1-1 0 0 0,0 0 0 0 0,-2 0 0 0 0,8-30 0 0 0,1-7-30 0 0,-19 178 207 0 0,4-123-156 0 0,-5 47 358 0 0,1 0 0 0 0,3 0 0 0 0,1 0 0 0 0,10 75 1 0 0,12 4 888 0 0,-21-127-1245 0 0,0-1 0 0 0,0 1 0 0 0,0 0 0 0 0,0-1-1 0 0,1 1 1 0 0,-1 0 0 0 0,0-1 0 0 0,0 1 0 0 0,0 0 0 0 0,1-1 0 0 0,-1 1 0 0 0,0-1 0 0 0,1 1 0 0 0,-1-1-1 0 0,1 1 1 0 0,-1-1 0 0 0,1 1 0 0 0,-1-1 0 0 0,1 1 0 0 0,-1-1 0 0 0,1 1 0 0 0,-1-1 0 0 0,1 0 0 0 0,-1 1-1 0 0,1-1 1 0 0,0 0 0 0 0,-1 1 0 0 0,1-1 0 0 0,-1 0 0 0 0,1 0 0 0 0,0 0 0 0 0,-1 0 0 0 0,1 0 0 0 0,0 1-1 0 0,0-1 1 0 0,-1 0 0 0 0,1-1 0 0 0,0 1 0 0 0,-1 0 0 0 0,1 0 0 0 0,0 0 0 0 0,-1 0 0 0 0,1 0 0 0 0,-1-1-1 0 0,1 1 1 0 0,0 0 0 0 0,-1 0 0 0 0,1-1 0 0 0,-1 1 0 0 0,2-1 0 0 0,29-26-315 0 0,-26 23 262 0 0,18-22-679 0 0,-1-1 0 0 0,0-1 0 0 0,-3-1 1 0 0,0-1-1 0 0,26-58 0 0 0,-39 75-16 0 0,0 0 0 0 0,-1-1 1 0 0,-1 0-1 0 0,0 0 1 0 0,-1 0-1 0 0,2-26 1 0 0,-4 27-1084 0 0,-1 1 0 0 0,-1-1 1 0 0,0 1-1 0 0,-5-21 1 0 0,1 10-2101 0 0</inkml:trace>
</inkml:ink>
</file>

<file path=ppt/ink/ink1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12:40.01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18 72 300 0 0,'-2'2'481'0'0,"0"0"0"0"0,0 0-1 0 0,1 0 1 0 0,-1 1 0 0 0,1-1-1 0 0,-1 0 1 0 0,1 1 0 0 0,0 0 0 0 0,0-1-1 0 0,-1 5 1 0 0,2-6-401 0 0,1 0-1 0 0,-1 0 0 0 0,0 0 1 0 0,1 0-1 0 0,0 0 1 0 0,-1 0-1 0 0,1 0 0 0 0,-1 0 1 0 0,1 0-1 0 0,0 0 1 0 0,0 0-1 0 0,-1 0 0 0 0,1 0 1 0 0,0-1-1 0 0,0 1 1 0 0,0 0-1 0 0,0-1 0 0 0,0 1 1 0 0,0-1-1 0 0,0 1 1 0 0,0-1-1 0 0,0 1 0 0 0,0-1 1 0 0,1 0-1 0 0,-1 0 1 0 0,1 1-1 0 0,2 0 24 0 0,0-1 1 0 0,0 1-1 0 0,1-1 0 0 0,-1 1 1 0 0,0-1-1 0 0,0-1 1 0 0,0 1-1 0 0,0 0 0 0 0,0-1 1 0 0,0 0-1 0 0,0 0 0 0 0,4-2 1 0 0,44-18 35 0 0,-50 20-147 0 0,10-6-215 0 0,-1 1-1 0 0,0-1 1 0 0,0-1 0 0 0,-1 0-1 0 0,13-13 1 0 0,3-9-3928 0 0,-21 21 2059 0 0</inkml:trace>
</inkml:ink>
</file>

<file path=ppt/ink/ink1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12:40.37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18 0 744 0 0,'0'0'11168'0'0,"-3"0"-10952"0"0,-5 0 45 0 0,1 0-8112 0 0</inkml:trace>
</inkml:ink>
</file>

<file path=ppt/ink/ink1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39:30.21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5 111 556 0 0,'-1'-2'492'0'0,"0"-1"-1"0"0,1 0 1 0 0,-1 0-1 0 0,0 1 1 0 0,1-1 0 0 0,0 0-1 0 0,0 0 1 0 0,0 0-1 0 0,0 0 1 0 0,0 1-1 0 0,0-1 1 0 0,3-8 3957 0 0,5-14 1295 0 0,-4 13-5653 0 0,-3 9-58 0 0,1 1 0 0 0,-1-1-1 0 0,0 1 1 0 0,1 0 0 0 0,-1-1 0 0 0,1 1 0 0 0,-1 0 0 0 0,1 0 0 0 0,0 0-1 0 0,3-3 1 0 0,-3 4 351 0 0,0 6-319 0 0,0 15 35 0 0,0 0 0 0 0,-1-1-1 0 0,-1 1 1 0 0,-1 0 0 0 0,-1 0 0 0 0,-6 30 0 0 0,0 13 198 0 0,6 19 117 0 0,3-59-159 0 0,-4 44 0 0 0,3-62-221 0 0,1 0-1 0 0,0 0 0 0 0,0-1 1 0 0,0 1-1 0 0,1 0 1 0 0,0-1-1 0 0,0 1 0 0 0,3 6 1 0 0,-1-3 7 0 0,-3-5-77 0 0,1-1 0 0 0,-1 1 0 0 0,1-1 1 0 0,0 1-1 0 0,-1-1 0 0 0,1 0 0 0 0,0 0 0 0 0,1 0 0 0 0,-1 0 0 0 0,0 0 0 0 0,0 0 0 0 0,1-1 1 0 0,-1 1-1 0 0,4 1 0 0 0,-4-3-335 0 0,3-1-2516 0 0,25-12 133 0 0,-6 4-3665 0 0,-21 8 2551 0 0</inkml:trace>
</inkml:ink>
</file>

<file path=ppt/ink/ink1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39:31.09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32 7 148 0 0,'2'-6'13528'0'0,"-3"35"-13407"0"0,0-22 231 0 0,1-7-326 0 0,0 0 0 0 0,0-1 0 0 0,0 1 1 0 0,-1 0-1 0 0,1 0 0 0 0,0 0 0 0 0,0 0 0 0 0,0 0 1 0 0,0 0-1 0 0,-1 0 0 0 0,1 0 0 0 0,0 0 1 0 0,0 0-1 0 0,0-1 0 0 0,-1 1 0 0 0,1 0 0 0 0,0 0 1 0 0,0 0-1 0 0,0 0 0 0 0,-1 0 0 0 0,1 1 1 0 0,0-1-1 0 0,0 0 0 0 0,0 0 0 0 0,-1 0 1 0 0,1 0-1 0 0,0 0 0 0 0,0 0 0 0 0,0 0 0 0 0,0 0 1 0 0,-1 0-1 0 0,1 0 0 0 0,0 0 0 0 0,0 1 1 0 0,0-1-1 0 0,0 0 0 0 0,0 0 0 0 0,-1 0 1 0 0,1 0-1 0 0,0 1 0 0 0,0-1 0 0 0,0 0 0 0 0,0 0 1 0 0,0 0-1 0 0,0 0 0 0 0,0 1 0 0 0,0-1 1 0 0,0 0-1 0 0,0 0 0 0 0,0 0 0 0 0,-1 1 0 0 0,1-1 1 0 0,0 0-1 0 0,0 0 0 0 0,0 0 0 0 0,1 1 1 0 0,-1-1-1 0 0,0 0 0 0 0,-10-6-1829 0 0,-5 3-5673 0 0</inkml:trace>
</inkml:ink>
</file>

<file path=ppt/ink/ink1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39:32.63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205 33 584 0 0,'0'0'3736'0'0,"1"-5"-3527"0"0,0 3 339 0 0,-1 1 0 0 0,0-1 0 0 0,1 0 0 0 0,-1 1 0 0 0,1-1 0 0 0,0 1 0 0 0,-1-1 0 0 0,1 1 0 0 0,0 0 0 0 0,0-1 0 0 0,2-1 0 0 0,24 0 551 0 0,-24 3-814 0 0,12-4 192 0 0,17 4 1940 0 0,-33 4-2395 0 0,-2 3 8 0 0,-1 0-1 0 0,0 0 0 0 0,-1-1 0 0 0,1 1 0 0 0,-1-1 0 0 0,0 0 0 0 0,-12 10 1 0 0,-53 42 216 0 0,48-40-184 0 0,-2 1-6 0 0,-9 6 209 0 0,-55 56 1 0 0,87-79-243 0 0,1-2-15 0 0,-1 0 1 0 0,1 0-1 0 0,0 0 1 0 0,-1 0-1 0 0,1 0 1 0 0,0 0-1 0 0,-1 1 0 0 0,1-1 1 0 0,0 0-1 0 0,-1 0 1 0 0,1 0-1 0 0,0 1 1 0 0,0-1-1 0 0,-1 0 1 0 0,1 0-1 0 0,0 0 1 0 0,0 1-1 0 0,-1-1 0 0 0,1 0 1 0 0,0 1-1 0 0,0-1 1 0 0,0 0-1 0 0,0 0 1 0 0,0 1-1 0 0,-1-1 1 0 0,1 0-1 0 0,0 1 1 0 0,0-1-1 0 0,0 0 0 0 0,0 1 1 0 0,0-1-1 0 0,0 0 1 0 0,0 1-1 0 0,0-1 1 0 0,0 0-1 0 0,0 1 1 0 0,0-1-1 0 0,0 0 1 0 0,0 1-1 0 0,1-1 0 0 0,-1 0 1 0 0,0 1-1 0 0,0-1 1 0 0,0 0-1 0 0,0 1 1 0 0,1-1-1 0 0,-1 0 1 0 0,0 0-1 0 0,1 1 1 0 0,-1 0 12 0 0,1 0-1 0 0,-1 0 1 0 0,1 0 0 0 0,-1 0 0 0 0,1 0 0 0 0,0 0 0 0 0,0 0 0 0 0,0 0 0 0 0,-1 0 0 0 0,1 0 0 0 0,0 0 0 0 0,0-1 0 0 0,0 1 0 0 0,0 0-1 0 0,0-1 1 0 0,0 1 0 0 0,2 0 0 0 0,90 24 797 0 0,78-12-81 0 0,-168-13-755 0 0,30-3-2291 0 0,-32 5 1557 0 0,0-1 0 0 0,-1 0 0 0 0,1 1 1 0 0,0-1-1 0 0,0 1 0 0 0,0-1 1 0 0,-1 1-1 0 0,1-1 0 0 0,-1 1 0 0 0,1-1 1 0 0,-1 1-1 0 0,0 2 0 0 0</inkml:trace>
</inkml:ink>
</file>

<file path=ppt/ink/ink1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39:33.38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24 123 320 0 0,'1'-2'987'0'0,"6"-20"3185"0"0,7-37-1 0 0,-9 48-2917 0 0,5-7 1110 0 0,-8 10-241 0 0,-4 6 102 0 0,2 10-1977 0 0,-4 27 195 0 0,-1 1 0 0 0,-12 41 0 0 0,-8 59 729 0 0,23-103-829 0 0,2-24-204 0 0,0-1 0 0 0,-1 1 0 0 0,0 0 0 0 0,-4 13 0 0 0,5-20-28 0 0,87-134 2308 0 0,-52 86-2411 0 0,3 3 1 0 0,43-42-1 0 0,-44 47-24 0 0,-35 37-16 0 0,2 3-66 0 0,-2 0 97 0 0,1 0 1 0 0,-1 0 0 0 0,1 1 0 0 0,-1-1-1 0 0,0 0 1 0 0,0 1 0 0 0,0-1 0 0 0,0 1-1 0 0,-1 0 1 0 0,1-1 0 0 0,-1 1 0 0 0,0 0-1 0 0,1 0 1 0 0,-1 0 0 0 0,0 0 0 0 0,-1 0 0 0 0,1 1-1 0 0,-1-1 1 0 0,1 4 0 0 0,3 29 185 0 0,-1 1 0 0 0,-5 66 0 0 0,-12 51 386 0 0,4-67-247 0 0,10-83-299 0 0,0 1 0 0 0,1 0 0 0 0,-1 0 0 0 0,1-1 0 0 0,0 1 0 0 0,1 0 0 0 0,-1-1 0 0 0,1 0 0 0 0,3 9 0 0 0,3 8-10 0 0,-7-19-121 0 0,1 2-161 0 0,-1 0 1700 0 0,1-2-3701 0 0,27-14-18258 0 0</inkml:trace>
</inkml:ink>
</file>

<file path=ppt/ink/ink1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39:33.81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68 52 736 0 0,'0'0'1959'0'0,"-5"5"-1038"0"0,-12 14-92 0 0,13-14-60 0 0,-9 6 1935 0 0,12-11-2440 0 0,0 1 0 0 0,0 0 0 0 0,0-1 0 0 0,-1 1 0 0 0,1 0 0 0 0,0-1 0 0 0,0 0 0 0 0,-1 1 0 0 0,1-1 0 0 0,0 0 0 0 0,0 1 1 0 0,-1-1-1 0 0,-1 0 0 0 0,2-1-120 0 0,1 1 1 0 0,-1 0 0 0 0,1-1 0 0 0,-1 1 0 0 0,1-1 0 0 0,-1 1-1 0 0,1 0 1 0 0,-1-1 0 0 0,1 1 0 0 0,-1-1 0 0 0,1 0 0 0 0,-1 1-1 0 0,1-1 1 0 0,0 1 0 0 0,-1-1 0 0 0,1 0 0 0 0,0 1-1 0 0,0-1 1 0 0,0 1 0 0 0,-1-1 0 0 0,1 0 0 0 0,0 1 0 0 0,0-1-1 0 0,0 0 1 0 0,0-1 0 0 0,0-2 116 0 0,0 1-49 0 0,13-58-180 0 0,-12 59-404 0 0,3-9-1901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32:28.30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195 27 476 0 0,'0'0'12402'0'0,"26"-4"-12257"0"0,81-14-3 0 0,-81 13 837 0 0,-15 17-897 0 0,33 35-1 0 0,-33-36 103 0 0,-9 1-65 0 0,7 35 2 0 0,-6-35-5 0 0,-2 2 8 0 0,1 2-76 0 0,1 53 374 0 0,-3 24-134 0 0,-1-21 226 0 0,0-11-336 0 0,1-46 15 0 0,-2 0 8 0 0,-5 44 2 0 0,5-44-13 0 0,0-4-10 0 0,-7 33-10 0 0,7-33 169 0 0,-2 1-167 0 0,2 2-106 0 0,1-7 20 0 0,-1 1 0 0 0,0-1 1 0 0,0 0-1 0 0,-1 1 0 0 0,-5 10 0 0 0,-8 19 41 0 0,12-27 120 0 0,-2-4-131 0 0,-15 22 8 0 0,15-21 194 0 0,-3-2-216 0 0,-29 14 2 0 0,28-14 183 0 0,0-1-231 0 0,-33 14 6 0 0,32-14 109 0 0,0-1-127 0 0,-2 0-87 0 0,7-1-206 0 0,1-1 0 0 0,-1 1 0 0 0,1-1 0 0 0,-1-1-1 0 0,1 1 1 0 0,-7-1 0 0 0,-5-7-462 0 0,-48-21-180 0 0,48 21-145 0 0,9 0-3053 0 0,-24-22-414 0 0,24 22 342 0 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49:30.469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191 1 88 0 0,'-4'0'193'0'0,"0"1"0"0"0,0 0 0 0 0,0 0 0 0 0,0 0 0 0 0,0 0 0 0 0,0 1 0 0 0,0-1 0 0 0,1 1 0 0 0,-1 0 0 0 0,1 0 0 0 0,-1 1 0 0 0,1-1 0 0 0,0 1 0 0 0,0 0 0 0 0,0-1 0 0 0,0 1 0 0 0,0 1 0 0 0,1-1 0 0 0,-3 4 0 0 0,-15 24 792 0 0,1 1 1 0 0,2 1 0 0 0,1 1-1 0 0,2 1 1 0 0,-13 44 0 0 0,25-67-527 0 0,0-1 0 0 0,0 1 0 0 0,2-1 0 0 0,-1 14 0 0 0,1-25-450 0 0,5 0 130 0 0,-1-1-108 0 0,0 0 0 0 0,0 0 1 0 0,0-1-1 0 0,0 1 0 0 0,0-1 0 0 0,0 0 0 0 0,0 0 1 0 0,-1-1-1 0 0,1 1 0 0 0,-1-1 0 0 0,1 1 0 0 0,-1-1 0 0 0,5-7 1 0 0,45-52 152 0 0,-44 51-127 0 0,19-28 250 0 0,44-77 0 0 0,-58 96 216 0 0,-14 20-515 0 0,0 0 1 0 0,0 0-1 0 0,0 0 0 0 0,1 0 1 0 0,-1 0-1 0 0,0 0 1 0 0,0 0-1 0 0,1 0 0 0 0,-1 0 1 0 0,0 0-1 0 0,0 0 1 0 0,0 0-1 0 0,1 0 0 0 0,-1 0 1 0 0,0 1-1 0 0,0-1 1 0 0,0 0-1 0 0,1 0 0 0 0,-1 0 1 0 0,0 0-1 0 0,0 0 1 0 0,0 0-1 0 0,1 1 0 0 0,-1-1 1 0 0,0 0-1 0 0,0 0 0 0 0,0 0 1 0 0,0 0-1 0 0,0 1 1 0 0,1-1-1 0 0,-1 0 0 0 0,0 0 1 0 0,0 0-1 0 0,0 1 1 0 0,0-1-1 0 0,0 0 0 0 0,0 0 1 0 0,0 0-1 0 0,0 1 1 0 0,0-1-1 0 0,0 0 0 0 0,0 0 1 0 0,0 1-1 0 0,0-1 1 0 0,2 42 406 0 0,-3-31-353 0 0,1-1 4 0 0,1-1-1 0 0,0 1 1 0 0,1-1 0 0 0,0 1-1 0 0,0-1 1 0 0,1 0-1 0 0,0 0 1 0 0,0 0-1 0 0,1 0 1 0 0,0-1-1 0 0,1 1 1 0 0,0-1-1 0 0,0 0 1 0 0,1-1 0 0 0,11 13-1 0 0,-16-19-57 0 0,0-1-1 0 0,0 1 0 0 0,1-1 1 0 0,-1 1-1 0 0,0-1 1 0 0,1 0-1 0 0,-1 0 1 0 0,0 1-1 0 0,0-1 1 0 0,1 0-1 0 0,-1 0 0 0 0,0 0 1 0 0,1 0-1 0 0,-1-1 1 0 0,2 1-1 0 0,1 0 12 0 0,5-1 1 0 0,0 0 1 0 0,1 0-1 0 0,-1-1 0 0 0,0 0 1 0 0,0 0-1 0 0,0-1 0 0 0,-1 0 1 0 0,1-1-1 0 0,-1 0 0 0 0,13-7 1 0 0,9-8 41 0 0,35-28 0 0 0,27-39 50 0 0,-90 84-62 0 0,-2 2-43 0 0,0 0 0 0 0,0 0 0 0 0,0 0 0 0 0,0-1-1 0 0,0 1 1 0 0,0 0 0 0 0,0 0 0 0 0,0-1 0 0 0,-1 1 0 0 0,2 0-1 0 0,-1 0 1 0 0,0-1 0 0 0,0 1 0 0 0,0 0 0 0 0,0 0 0 0 0,0 0 0 0 0,0-1-1 0 0,0 1 1 0 0,0 0 0 0 0,0 0 0 0 0,0-1 0 0 0,0 1 0 0 0,1 0-1 0 0,-1 0 1 0 0,0 0 0 0 0,0-1 0 0 0,0 1 0 0 0,0 0 0 0 0,1 0-1 0 0,-1 0 1 0 0,0 0 0 0 0,0 0 0 0 0,0-1 0 0 0,1 1 0 0 0,-1 0-1 0 0,0 0 1 0 0,0 0 0 0 0,0 0 0 0 0,1 0 0 0 0,-1 0 0 0 0,0 0 0 0 0,0 0-1 0 0,1 0 1 0 0,-1 0 0 0 0,0 0 0 0 0,0 0 0 0 0,1 0 0 0 0,-1 0-1 0 0,0 0 1 0 0,0 0 0 0 0,1 0 0 0 0,-1 0 0 0 0,0 0 0 0 0,0 0-1 0 0,0 0 1 0 0,1 0 0 0 0,-1 1 0 0 0,0-1 0 0 0,0 0 0 0 0,0 0 0 0 0,1 0-1 0 0,-1 0 1 0 0,0 0 0 0 0,0 1 0 0 0,19 32 478 0 0,22 60-1 0 0,-32-72-267 0 0,1 0-1 0 0,1 0 1 0 0,18 25-1 0 0,5 7 225 0 0,-1-4-40 0 0,-25-39-297 0 0,0 0 1 0 0,-1 1-1 0 0,-1 0 0 0 0,8 16 1 0 0,-6-9 72 0 0,0-1 0 0 0,1 1 0 0 0,13 17 1 0 0,-21-33-210 0 0,0 1-343 0 0,3 4 631 0 0,20-50-7608 0 0,3-10 447 0 0,-12 28 3184 0 0</inkml:trace>
</inkml:ink>
</file>

<file path=ppt/ink/ink1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39:34.19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227 1 508 0 0,'-7'24'2015'0'0,"-1"1"1"0"0,-1-1-1 0 0,-1 0 0 0 0,-23 39 0 0 0,2-14 70 0 0,-37 45-1 0 0,57-80-2677 0 0,-1-1-1 0 0,-25 20 0 0 0,36-32-613 0 0</inkml:trace>
</inkml:ink>
</file>

<file path=ppt/ink/ink1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04:17.90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15 1032 0 0,'9'-12'7825'0'0,"-2"9"-3814"0"0,-6 4-3920 0 0,0 0 0 0 0,0 1 0 0 0,0-1 0 0 0,0 0 0 0 0,0 0 0 0 0,0 0 0 0 0,-1 1 0 0 0,1-1 0 0 0,-1 0 0 0 0,1 1 0 0 0,-1-1 0 0 0,1 1-1 0 0,-1-1 1 0 0,0 0 0 0 0,0 1 0 0 0,0-1 0 0 0,1 1 0 0 0,-2 1 0 0 0,3 24 612 0 0,-2-1 1 0 0,-1 1-1 0 0,-1 0 1 0 0,-6 28-1 0 0,3-16 181 0 0,-1 42-1 0 0,5-38-126 0 0,0-24-255 0 0,1 0 1 0 0,0 0-1 0 0,7 37 1 0 0,-5-48-289 0 0,0 1 0 0 0,1-1 0 0 0,0 0 0 0 0,6 10 0 0 0,-7-15-28 0 0,8-25-5393 0 0,10-44-421 0 0,-13 42 473 0 0,1-3 706 0 0</inkml:trace>
</inkml:ink>
</file>

<file path=ppt/ink/ink1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04:18.25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79 60 536 0 0,'0'0'919'0'0,"-7"-11"489"0"0,2 8 1895 0 0,-25 1-11 0 0,26 2-1252 0 0,-4-4-549 0 0,-11-4 1964 0 0,14 3-4854 0 0,5-2-4264 0 0,9-9 2112 0 0,-6 12 268 0 0</inkml:trace>
</inkml:ink>
</file>

<file path=ppt/ink/ink1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04:18.72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 5 860 0 0,'0'0'5182'0'0,"0"1"-5118"0"0,0-1 0 0 0,-1 1 0 0 0,1-1 0 0 0,0 1 0 0 0,0-1 0 0 0,0 1 0 0 0,0-1 0 0 0,-1 1 0 0 0,1-1 0 0 0,0 1 0 0 0,0-1 0 0 0,0 1 1 0 0,0-1-1 0 0,0 1 0 0 0,0-1 0 0 0,0 1 0 0 0,1-1 0 0 0,-1 1 0 0 0,0-1 0 0 0,0 1 0 0 0,0-1 0 0 0,0 0 0 0 0,1 1 0 0 0,-1-1 0 0 0,0 1 0 0 0,0-1 0 0 0,1 1 0 0 0,-1-1 0 0 0,1 1 0 0 0,171-21 4331 0 0,-171 20-4365 0 0,1 0 1 0 0,-1 0-1 0 0,0 0 1 0 0,1 1-1 0 0,-1-1 1 0 0,0 0-1 0 0,1 1 1 0 0,-1-1-1 0 0,0 0 0 0 0,0 1 1 0 0,1 0-1 0 0,-1-1 1 0 0,0 1-1 0 0,0 0 1 0 0,0-1-1 0 0,0 1 1 0 0,0 0-1 0 0,0 0 1 0 0,0 0-1 0 0,0 0 1 0 0,0 0-1 0 0,0 0 1 0 0,0 0-1 0 0,-1 0 0 0 0,1 1 1 0 0,0 1-1 0 0,0-1 31 0 0,1 1 0 0 0,-2-1 0 0 0,1 1 0 0 0,0-1 1 0 0,0 1-1 0 0,-1 0 0 0 0,0-1 0 0 0,1 1 0 0 0,-1 0 0 0 0,0 0 0 0 0,-1 4 0 0 0,-25 133 2426 0 0,26-138-2040 0 0,0 0-422 0 0,0-1 0 0 0,0 0 0 0 0,0 0 0 0 0,0 1 0 0 0,0-1 0 0 0,1 0 0 0 0,-1 0 0 0 0,0 1 0 0 0,1-1 0 0 0,-1 0 0 0 0,1 0 1 0 0,-1 0-1 0 0,1 0 0 0 0,0 1 0 0 0,0-1 0 0 0,-1 0 0 0 0,1 0 0 0 0,0 0 0 0 0,0-1 0 0 0,0 1 0 0 0,0 0 0 0 0,0 0 0 0 0,0 0 0 0 0,0-1 0 0 0,2 2 0 0 0,9-4-173 0 0,1-1-1 0 0,-1 0 0 0 0,0 0 1 0 0,20-9-1 0 0,-6 2-415 0 0,-9 4-83 0 0,-1-1 0 0 0,-1-1 0 0 0,25-16 0 0 0,12-14-6204 0 0,-30 21 3051 0 0</inkml:trace>
</inkml:ink>
</file>

<file path=ppt/ink/ink1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04:19.08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6 206 548 0 0,'-2'14'648'0'0,"0"0"-1"0"0,1 1 1 0 0,1-1 0 0 0,0 1-1 0 0,1-1 1 0 0,0 0-1 0 0,1 0 1 0 0,1 1 0 0 0,5 18-1 0 0,-4-22-283 0 0,0 0 0 0 0,0-1 0 0 0,1 1 0 0 0,0-1 0 0 0,1 0 0 0 0,0 0 0 0 0,1 0 0 0 0,0-1 0 0 0,1 0 0 0 0,-1-1 0 0 0,17 14 0 0 0,-19-18-222 0 0,0-1 0 0 0,0 0 0 0 0,0-1-1 0 0,0 1 1 0 0,1-1 0 0 0,-1 0-1 0 0,0-1 1 0 0,1 1 0 0 0,0-1 0 0 0,-1 0-1 0 0,1 0 1 0 0,0-1 0 0 0,0 0-1 0 0,-1 0 1 0 0,1 0 0 0 0,0 0 0 0 0,8-3-1 0 0,0 0 24 0 0,0-1-1 0 0,0 0 1 0 0,-1-1 0 0 0,0-1-1 0 0,22-12 1 0 0,-15 5 23 0 0,0 0 0 0 0,-1-2 0 0 0,0 0 0 0 0,22-23 0 0 0,-30 26-27 0 0,-1 0 0 0 0,0 0 0 0 0,-1 0 0 0 0,0-1 0 0 0,-1-1 0 0 0,0 0-1 0 0,9-24 1 0 0,-14 29-84 0 0,-1 0 0 0 0,0-1 0 0 0,0 1 0 0 0,-1 0 0 0 0,-1-1 0 0 0,1 1 0 0 0,-1 0 0 0 0,-1-1 0 0 0,0 1 0 0 0,0 0 0 0 0,-1-1 0 0 0,0 1 0 0 0,-7-17 0 0 0,6 18-90 0 0,0 1-1 0 0,-1 0 1 0 0,0 0-1 0 0,0 0 0 0 0,0 0 1 0 0,-1 1-1 0 0,0-1 0 0 0,-1 1 1 0 0,1 0-1 0 0,-1 1 1 0 0,0 0-1 0 0,0-1 0 0 0,-1 2 1 0 0,0-1-1 0 0,0 1 1 0 0,-8-4-1 0 0,9 6-158 0 0,1 1 1 0 0,0 0-1 0 0,-1 0 0 0 0,0 0 1 0 0,1 0-1 0 0,-1 1 0 0 0,1 0 0 0 0,-1 0 1 0 0,1 0-1 0 0,-7 2 0 0 0,-55 14-3518 0 0,50-11 1393 0 0,12-4-1539 0 0,-7 4 295 0 0</inkml:trace>
</inkml:ink>
</file>

<file path=ppt/ink/ink1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04:19.59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160 17 600 0 0,'0'0'7757'0'0,"-3"2"-7196"0"0,-11 4 3535 0 0,3 1-3169 0 0,-1 1-531 0 0,-1 0 0 0 0,0-1 0 0 0,-1-1-1 0 0,-22 9 1 0 0,-5 1 732 0 0,38-15-603 0 0,23-22-2129 0 0,-9 11 718 0 0,1 1 1 0 0,1 1-1 0 0,17-10 1 0 0,-2 4-3292 0 0,-19 9 1990 0 0,6-2-1224 0 0</inkml:trace>
</inkml:ink>
</file>

<file path=ppt/ink/ink1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04:19.93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176 1 1044 0 0,'-45'86'4340'0'0,"32"-58"-2916"0"0,-2 0 1 0 0,-22 32 0 0 0,31-51-1429 0 0,-1-1 0 0 0,0-1 0 0 0,-1 1 0 0 0,0-1 0 0 0,0 0 0 0 0,-10 6 0 0 0,15-11-779 0 0</inkml:trace>
</inkml:ink>
</file>

<file path=ppt/ink/ink1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41:26.57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243 1 256 0 0,'0'0'7901'0'0,"-3"3"-7770"0"0,-3 6 18 0 0,-1-1 0 0 0,0 0-1 0 0,-1 0 1 0 0,0-1 0 0 0,0 0 0 0 0,-13 9-1 0 0,-60 32 515 0 0,58-35-435 0 0,18-10-173 0 0,1 0 1 0 0,1 0-1 0 0,-1 0 1 0 0,0 1-1 0 0,1 0 1 0 0,0 0-1 0 0,-1 0 1 0 0,2 0 0 0 0,-1 0-1 0 0,0 0 1 0 0,1 1-1 0 0,-3 6 1 0 0,-15 54 295 0 0,19-65-348 0 0,-1 16 115 0 0,1-1 0 0 0,0 0 1 0 0,1 1-1 0 0,1-1 0 0 0,3 24 0 0 0,-3-33-86 0 0,0-1 16 0 0,0-1 0 0 0,0 0 1 0 0,1 1-1 0 0,-1-1 0 0 0,1 0 0 0 0,0 0 0 0 0,3 4 1 0 0,-1-1-3 0 0,-3-5-21 0 0,5 14 133 0 0,-5-13-115 0 0,1-1 0 0 0,0 1 0 0 0,0-1 0 0 0,0 1 0 0 0,1-1 0 0 0,-1 0 0 0 0,0 1 0 0 0,1-1 0 0 0,0 0 0 0 0,-1-1 0 0 0,1 1 0 0 0,3 1 0 0 0,-4-2 115 0 0,5 0 659 0 0,-3-1-2227 0 0</inkml:trace>
</inkml:ink>
</file>

<file path=ppt/ink/ink1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6:06:4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36 54 696,'0'0'14221,"-5"-4"-14571,-15-10-16,19 14 243,0-1-1,1 1 0,-1 0 0,0-1 1,1 1-1,-1-1 0,1 0 0,-1 1 1,1-1-1,-1 0 0,1 1 0,-1-1 1,1 0-1,-1 1 0,1-1 0,0 0 1,-1 0-1,1 1 0,0-1 1,0 0-1,0 0 0,0 0 0,-1 1 1,1-1-1,0 0 0,1 0 0,-1 0 1,0 1-1,0-1 0,0 0 0,0 0 1,0 0-1,1 1 0,-1-1 0,0 0 1,1 0-1,-1 1 0,2-2 0,0-5-3850</inkml:trace>
</inkml:ink>
</file>

<file path=ppt/ink/ink1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6:06:47.37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97 1 212,'-22'94'3794,"-18"60"1404,19-94-3279,11-47-853,7-9-2686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49:30.871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583 1 816 0 0,'0'0'4400'0'0,"-7"6"-3613"0"0,-118 131 2972 0 0,55-57-2356 0 0,37-42-474 0 0,-33 51 0 0 0,-17 21 287 0 0,-14 0 58 0 0,92-105-1195 0 0,0 1-1 0 0,0-1 1 0 0,0 0-1 0 0,0 0 0 0 0,-1-1 1 0 0,-8 5-1 0 0,11-7-51 0 0,1 0-108 0 0,1-2 0 0 0,0 1 0 0 0,0 0 1 0 0,-1 0-1 0 0,1 0 0 0 0,-1-1 0 0 0,1 1 0 0 0,0 0 1 0 0,-1-1-1 0 0,1 0 0 0 0,-1 1 0 0 0,0-1 0 0 0,1 0 1 0 0,-1 0-1 0 0,1 0 0 0 0,-1 1 0 0 0,-2-2 0 0 0,1 0-803 0 0,1 0 0 0 0,0 0-1 0 0,0 0 1 0 0,-1-1-1 0 0,1 1 1 0 0,0-1 0 0 0,0 1-1 0 0,0-1 1 0 0,-2-3 0 0 0</inkml:trace>
</inkml:ink>
</file>

<file path=ppt/ink/ink1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41:31.84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48 64 192 0 0,'0'0'5550'0'0,"-5"1"-5349"0"0,-1 0-519 0 0,-30 8 5883 0 0,36-8-5536 0 0,0-1 0 0 0,0 1 0 0 0,0-1 0 0 0,0 1-1 0 0,0-1 1 0 0,0 1 0 0 0,0-1 0 0 0,0 1 0 0 0,0-1 0 0 0,0 1-1 0 0,0-1 1 0 0,0 1 0 0 0,1-1 0 0 0,-1 0 0 0 0,0 1 0 0 0,0-1-1 0 0,1 1 1 0 0,-1-1 0 0 0,0 0 0 0 0,0 1 0 0 0,1-1 0 0 0,-1 0-1 0 0,1 1 1 0 0,-1-1 0 0 0,0 0 0 0 0,1 1 0 0 0,0-1-1 0 0,12-4 1653 0 0,10-4-1675 0 0,5 3 54 0 0,-26 4-32 0 0,14-2 30 0 0,-1 1-39 0 0,-12 2-25 0 0,9 0 4 0 0,-9 0 24 0 0,0 0-24 0 0,8 2-4 0 0,-9-2 19 0 0,26-3 15 0 0,-25 4-22 0 0,0-2 1 0 0,64-2-45 0 0,-64 3 32 0 0,7-7-15 0 0,-6 2 61 0 0,-8 3 121 0 0,-43 1-64 0 0,4-3-74 0 0,28 3-13 0 0,-1 2 0 0 0,0 0 0 0 0,-19 3 0 0 0,31-3-8 0 0,3-1 41 0 0,-21 2-99 0 0,21-2 88 0 0,1 0 1 0 0,-1 0-1 0 0,0 1 0 0 0,1-1 0 0 0,-1 0 0 0 0,0 0 0 0 0,1 0 0 0 0,-1 0 0 0 0,0 0 0 0 0,1-1 1 0 0,-1 1-1 0 0,1 0 0 0 0,-1 0 0 0 0,0 0 0 0 0,1-1 0 0 0,-1 1 0 0 0,1 0 0 0 0,-1 0 1 0 0,0-1-1 0 0,1 1 0 0 0,-1 0 0 0 0,1-1 0 0 0,-1 1 0 0 0,1-1 0 0 0,-1 1 0 0 0,1-1 0 0 0,0 1 1 0 0,-1-1-1 0 0,1 1 0 0 0,0-1 0 0 0,-1-1 0 0 0,6 0-4 0 0,69-14 66 0 0,-71 15-89 0 0,-1 1-1 0 0,0 1 0 0 0,-1-1 0 0 0,1 0 0 0 0,0 0 1 0 0,0-1-1 0 0,0 1 0 0 0,0 0 0 0 0,-1-1 0 0 0,1 1 0 0 0,0-1 1 0 0,0 1-1 0 0,2-3 0 0 0,22-3 32 0 0,-6 8-1022 0 0,-18-2-134 0 0,-5-1-287 0 0,-40-7-5147 0 0,26 6 3530 0 0</inkml:trace>
</inkml:ink>
</file>

<file path=ppt/ink/ink1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41:33.35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372 347 80 0 0,'0'0'2078'0'0,"0"-1"-1914"0"0,0 0 0 0 0,0 0 0 0 0,0 0 0 0 0,0 0 0 0 0,-1 0 0 0 0,1 1 0 0 0,0-1 0 0 0,-1 0 0 0 0,1 0 0 0 0,-1 0 0 0 0,1 1 0 0 0,-1-1 0 0 0,1 0 0 0 0,-1 0 0 0 0,-1 0 0 0 0,-6-1 221 0 0,-1 1-1 0 0,1 0 0 0 0,-1 1 0 0 0,1 0 1 0 0,-1 1-1 0 0,0-1 0 0 0,1 2 0 0 0,-15 3 1 0 0,4-2-293 0 0,16-2 48 0 0,-5 0 21 0 0,-1 1 0 0 0,1 1 0 0 0,-1-1 0 0 0,1 1 1 0 0,0 1-1 0 0,-9 4 0 0 0,-3 4 158 0 0,-2 6 52 0 0,12-8-243 0 0,0 0-1 0 0,0 1 1 0 0,1 0 0 0 0,1 0 0 0 0,-1 0-1 0 0,2 1 1 0 0,-12 25 0 0 0,-8 10 271 0 0,22-37-282 0 0,0 1-1 0 0,0 0 0 0 0,1-1 0 0 0,0 2 0 0 0,1-1 0 0 0,-3 18 1 0 0,6-28-101 0 0,-1 2 9 0 0,1 0 0 0 0,0 0 0 0 0,-1-1 0 0 0,1 1 0 0 0,0 0 0 0 0,0 0 0 0 0,0 0 0 0 0,1 0 0 0 0,-1-1 0 0 0,1 1 0 0 0,-1 0 0 0 0,1 0-1 0 0,0-1 1 0 0,0 1 0 0 0,2 4 0 0 0,-2-6 13 0 0,-1 0-32 0 0,0-1 0 0 0,0 1 0 0 0,0-1 0 0 0,0 1 1 0 0,0 0-1 0 0,0-1 0 0 0,0 1 0 0 0,0-1 1 0 0,0 1-1 0 0,0-1 0 0 0,1 1 0 0 0,-1 0 0 0 0,0-1 1 0 0,0 1-1 0 0,0-1 0 0 0,1 1 0 0 0,-1-1 1 0 0,0 1-1 0 0,1-1 0 0 0,-1 1 0 0 0,0-1 0 0 0,1 0 1 0 0,-1 1-1 0 0,0-1 0 0 0,1 1 0 0 0,-1-1 1 0 0,1 0-1 0 0,-1 1 0 0 0,1-1 0 0 0,-1 0 0 0 0,2 1 1 0 0,-1 0 5 0 0,0 0 0 0 0,0-1 1 0 0,1 1-1 0 0,-1 0 1 0 0,0 0-1 0 0,1-1 0 0 0,-1 1 1 0 0,1-1-1 0 0,-1 1 1 0 0,1-1-1 0 0,-1 0 0 0 0,1 1 1 0 0,-1-1-1 0 0,1 0 1 0 0,2 0-1 0 0,5-3 9 0 0,0 1 1 0 0,0-2-1 0 0,-1 1 1 0 0,1-1-1 0 0,-1-1 1 0 0,1 1-1 0 0,-1-1 1 0 0,0-1-1 0 0,10-9 1 0 0,-7 6 4 0 0,-1-2 1 0 0,0 1 0 0 0,-1-1-1 0 0,0-1 1 0 0,15-23 0 0 0,57-103 18 0 0,-26 52 18 0 0,-38 62-44 0 0,-1-1 1 0 0,-1-1-1 0 0,-2 0 1 0 0,13-33-1 0 0,-14 24 137 0 0,0 2-1 0 0,21-38 1 0 0,-14 24 339 0 0,-19 45-368 0 0,4-6-107 0 0,-5 5 62 0 0,-5 6 424 0 0,-3 4-489 0 0,1 0-1 0 0,0 1 0 0 0,0 0 0 0 0,1 0 0 0 0,0 1 0 0 0,0 0 1 0 0,-6 11-1 0 0,-27 49 197 0 0,22-43-51 0 0,2 2 0 0 0,1 0 0 0 0,-17 47 0 0 0,-37 105 381 0 0,66-172-514 0 0,1 0-1 0 0,0 0 1 0 0,1 0 0 0 0,-1 1 0 0 0,2-1-1 0 0,-1 0 1 0 0,1 1 0 0 0,1-1 0 0 0,-1 0 0 0 0,2 1-1 0 0,-1-1 1 0 0,1 0 0 0 0,3 9 0 0 0,-5-16-7 0 0,0 1-15 0 0,0 0-1 0 0,1 0 1 0 0,-1 0-1 0 0,1 0 0 0 0,-1 0 1 0 0,1 0-1 0 0,-1 0 1 0 0,1-1-1 0 0,0 1 1 0 0,0 0-1 0 0,0 0 0 0 0,0-1 1 0 0,0 1-1 0 0,0 0 1 0 0,1-1-1 0 0,-1 1 1 0 0,0-1-1 0 0,1 0 0 0 0,-1 1 1 0 0,1-1-1 0 0,0 0 1 0 0,-1 0-1 0 0,1 0 1 0 0,0 0-1 0 0,0 0 0 0 0,-1-1 1 0 0,3 2-1 0 0,0-1-87 0 0,0 0 0 0 0,0 1 0 0 0,0-1-1 0 0,0-1 1 0 0,-1 1 0 0 0,1-1 0 0 0,0 1 0 0 0,0-1-1 0 0,0 0 1 0 0,0-1 0 0 0,0 1 0 0 0,0-1 0 0 0,0 1-1 0 0,0-1 1 0 0,0 0 0 0 0,4-2 0 0 0,5-3-790 0 0,0-1 1 0 0,0 0-1 0 0,13-10 1 0 0,18-9-6163 0 0,-30 19 3716 0 0</inkml:trace>
</inkml:ink>
</file>

<file path=ppt/ink/ink1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39:21.38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102 27 696 0 0,'-2'-5'1222'0'0,"-2"-3"6660"0"0,1 13-7264 0 0,-20 25 1032 0 0,22-29-1150 0 0,-10 10 973 0 0,9-10-1159 0 0,0 0 0 0 0,0 0 0 0 0,0-1 0 0 0,-1 1 0 0 0,1-1 0 0 0,0 0 0 0 0,-1 1 0 0 0,1-1 1 0 0,-1 0-1 0 0,1 0 0 0 0,0 0 0 0 0,-1-1 0 0 0,1 1 0 0 0,0-1 0 0 0,-1 1 0 0 0,-2-2 0 0 0,2 0 8 0 0,-2-14-543 0 0,-2-25-4422 0 0,7 39 3483 0 0</inkml:trace>
</inkml:ink>
</file>

<file path=ppt/ink/ink1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39:21.76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265 1 952 0 0,'-15'38'1814'0'0,"1"0"154"0"0,-2-1 0 0 0,-2 0 0 0 0,-1-1 0 0 0,-30 41 0 0 0,30-52-1277 0 0,-87 104-222 0 0,105-128-1301 0 0,-7 10-1573 0 0</inkml:trace>
</inkml:ink>
</file>

<file path=ppt/ink/ink1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43:42.31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12 112 616 0 0,'-1'-3'817'0'0,"-3"-11"1102"0"0,4 14-1762 0 0,-1 0 1 0 0,1-1-1 0 0,0 1 0 0 0,0-1 1 0 0,0 1-1 0 0,0 0 1 0 0,0-1-1 0 0,0 1 1 0 0,0-1-1 0 0,0 1 0 0 0,-1-1 1 0 0,2 1-1 0 0,-1 0 1 0 0,0-1-1 0 0,0 1 0 0 0,0-1 1 0 0,0 1-1 0 0,0 0 1 0 0,0-1-1 0 0,0 1 0 0 0,0-1 1 0 0,1 1-1 0 0,-1 0 1 0 0,0-1-1 0 0,0 1 0 0 0,1 0 1 0 0,-1-1-1 0 0,0 1 1 0 0,0 0-1 0 0,1-1 0 0 0,-1 1 1 0 0,0 0-1 0 0,1 0 1 0 0,-1-1-1 0 0,0 1 0 0 0,1 0 1 0 0,-1 0-1 0 0,1 0 1 0 0,-1-1-1 0 0,0 1 1 0 0,1 0-1 0 0,16-40 1884 0 0,-14 34-1571 0 0,-1 1 1 0 0,1-1-1 0 0,0 1 0 0 0,0 0 1 0 0,7-7-1 0 0,-8 10 443 0 0,-4 20-692 0 0,0-1 0 0 0,-1 1 0 0 0,-6 17 0 0 0,-2 15 293 0 0,7-19-81 0 0,1 33 0 0 0,-7-13 115 0 0,1-9-196 0 0,7 20 278 0 0,1-54-548 0 0,1 1-1 0 0,1-1 0 0 0,-1 0 1 0 0,1 0-1 0 0,1 0 1 0 0,0 0-1 0 0,0 0 0 0 0,4 10 1 0 0,-6-16-123 0 0,1-1 1 0 0,-1 0-1 0 0,1 0 1 0 0,-1 0-1 0 0,1 1 1 0 0,-1-1-1 0 0,1 0 1 0 0,0 0-1 0 0,0 0 0 0 0,-1 0 1 0 0,1 0-1 0 0,0 0 1 0 0,0-1-1 0 0,0 1 1 0 0,0 0-1 0 0,0 0 1 0 0,0-1-1 0 0,0 1 1 0 0,0 0-1 0 0,0-1 0 0 0,1 1 1 0 0,-1-1-1 0 0,0 1 1 0 0,0-1-1 0 0,2 0 1 0 0,0 0-382 0 0,0-1-728 0 0,1-2 810 0 0,0 1 0 0 0,0-1 0 0 0,0 0 0 0 0,-1 0 0 0 0,0 0 0 0 0,1-1 0 0 0,-1 1 0 0 0,0-1 0 0 0,4-7 0 0 0,12-27-7250 0 0,-15 22 3848 0 0</inkml:trace>
</inkml:ink>
</file>

<file path=ppt/ink/ink1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43:42.71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46 65 636 0 0,'0'0'7099'0'0,"-25"28"-910"0"0,25-28-6165 0 0,-1 0 0 0 0,1 0-1 0 0,0 0 1 0 0,-1 1 0 0 0,1-1 0 0 0,0 0 0 0 0,-1 0-1 0 0,1 0 1 0 0,-1 0 0 0 0,1 0 0 0 0,0 0 0 0 0,-1 0-1 0 0,1 0 1 0 0,-1 0 0 0 0,1 0 0 0 0,0 0 0 0 0,-1 0-1 0 0,1 0 1 0 0,0 0 0 0 0,-1 0 0 0 0,1 0 0 0 0,-1-1-1 0 0,1 1 1 0 0,0 0 0 0 0,-1 0 0 0 0,1 0 0 0 0,0-1-1 0 0,-1 1 1 0 0,1 0 0 0 0,0 0 0 0 0,0-1 0 0 0,-1 1-1 0 0,1 0 1 0 0,0-1 0 0 0,0 1 0 0 0,-1 0 0 0 0,1-1-1 0 0,0 1 1 0 0,0 0 0 0 0,0-1 0 0 0,0 1 0 0 0,-1 0-1 0 0,1-1 1 0 0,-6-24-568 0 0,6 22 461 0 0,0 1-334 0 0,0-16-824 0 0,0 17 971 0 0,-1-1-1 0 0,1 1 0 0 0,0 0 0 0 0,0 0 0 0 0,1-1 0 0 0,-1 1 1 0 0,0 0-1 0 0,0 0 0 0 0,1-1 0 0 0,-1 1 0 0 0,0 0 0 0 0,1 0 0 0 0,0 0 1 0 0,-1 0-1 0 0,1 0 0 0 0,-1 0 0 0 0,1 0 0 0 0,0 0 0 0 0,0 0 0 0 0,0 0 1 0 0,0 0-1 0 0,-1 0 0 0 0,2-1 0 0 0,2 0-485 0 0,3-6-2298 0 0</inkml:trace>
</inkml:ink>
</file>

<file path=ppt/ink/ink1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43:43.28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6 4 952 0 0,'0'0'2060'0'0,"-5"7"-566"0"0,12-7 5366 0 0,44-8-5365 0 0,-48 8-1190 0 0,30-3 866 0 0,20 4-2719 0 0,-51-1 1030 0 0,-3 3-583 0 0,-1 6 735 0 0,0 1 1 0 0,0-1-1 0 0,-1 0 0 0 0,-1 0 1 0 0,0-1-1 0 0,-5 11 1 0 0,-35 51-630 0 0,40-65 927 0 0,2-1 114 0 0,0-1 0 0 0,0 1-1 0 0,0-1 1 0 0,0 1 0 0 0,1 0 0 0 0,-2 6 0 0 0,-2 4 719 0 0,4-12 457 0 0,3 5-627 0 0,-2-7-528 0 0,0 1-1 0 0,-1-1 1 0 0,1 1 0 0 0,0-1-1 0 0,0 1 1 0 0,0 0-1 0 0,0-1 1 0 0,0 1 0 0 0,0-1-1 0 0,1 1 1 0 0,-1-1 0 0 0,0 1-1 0 0,0-1 1 0 0,0 1 0 0 0,0-1-1 0 0,0 1 1 0 0,1-1 0 0 0,-1 1-1 0 0,0-1 1 0 0,1 1 0 0 0,-1-1-1 0 0,0 0 1 0 0,1 1 0 0 0,-1-1-1 0 0,0 0 1 0 0,1 1-1 0 0,0 0 1 0 0,2-1 33 0 0,1 0-1 0 0,0 0 1 0 0,0 0-1 0 0,-1 0 1 0 0,1 0 0 0 0,0-1-1 0 0,0 0 1 0 0,-1 1-1 0 0,1-1 1 0 0,-1-1-1 0 0,1 1 1 0 0,4-3 0 0 0,25-6-1131 0 0,-14 1-596 0 0,-9 1-3708 0 0,4 0 2172 0 0</inkml:trace>
</inkml:ink>
</file>

<file path=ppt/ink/ink1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43:44.03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1 100 528 0 0,'0'0'940'0'0,"0"-3"-31"0"0,3-7 167 0 0,0 1 1 0 0,1-1-1 0 0,0 1 1 0 0,0 0-1 0 0,1 0 1 0 0,6-9-1 0 0,-10 16-605 0 0,9-18 5443 0 0,-7 36-5629 0 0,-1 0 0 0 0,-1 1 1 0 0,0 0-1 0 0,-3 32 0 0 0,-14 75 1538 0 0,13-108-1370 0 0,1 0-1 0 0,1 0 1 0 0,0 0 0 0 0,4 32 0 0 0,-3-46-274 0 0,0 7-86 0 0,0-10-47 0 0,0 1 1 0 0,0 0-1 0 0,0 0 0 0 0,0 0 1 0 0,0 0-1 0 0,0 0 1 0 0,0 0-1 0 0,0 0 0 0 0,0 0 1 0 0,0 0-1 0 0,1 0 1 0 0,-1 0-1 0 0,0 0 1 0 0,0 0-1 0 0,0 0 0 0 0,0 0 1 0 0,0 0-1 0 0,0 0 1 0 0,0 0-1 0 0,0 0 1 0 0,1 0-1 0 0,-1 0 0 0 0,0 0 1 0 0,0 0-1 0 0,0 0 1 0 0,0 0-1 0 0,0 0 1 0 0,0 0-1 0 0,0 0 0 0 0,0 0 1 0 0,0 0-1 0 0,1 0 1 0 0,-1 0-1 0 0,0 0 1 0 0,0 0-1 0 0,0 0 0 0 0,0 0 1 0 0,0 0-1 0 0,0 0 1 0 0,0 1-1 0 0,0-1 1 0 0,75-120 111 0 0,-34 56-230 0 0,-39 61 45 0 0,-1 0-1 0 0,1 0 0 0 0,0 0 1 0 0,1 0-1 0 0,-1 0 0 0 0,0 1 1 0 0,1-1-1 0 0,0 1 0 0 0,-1-1 1 0 0,1 1-1 0 0,4-2 0 0 0,-3 7 33 0 0,2 1 4 0 0,-1 1 0 0 0,1 0 0 0 0,-1 1 0 0 0,9 11 0 0 0,-6 5 59 0 0,-6-13-56 0 0,7 21 189 0 0,21 47-1 0 0,-27-70-176 0 0,6 20-11 0 0,-9-23-484 0 0,1 0 1 0 0,1-1-1 0 0,-1 1 1 0 0,0 0-1 0 0,1-1 0 0 0,0 1 1 0 0,3 3-1 0 0,-4-5-547 0 0</inkml:trace>
</inkml:ink>
</file>

<file path=ppt/ink/ink1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43:44.39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56 1080 0 0,'0'0'5279'0'0,"6"-7"-3917"0"0,-1 5 3253 0 0,28 0-1982 0 0,-1-1 0 0 0,-1-1 0 0 0,37-11 0 0 0,-65 14-2229 0 0,15-1 872 0 0,-9-1-683 0 0,12-3-4209 0 0,-2-5-9056 0 0</inkml:trace>
</inkml:ink>
</file>

<file path=ppt/ink/ink1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43:45.04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181 342 252 0 0,'-32'-8'3312'0'0,"29"8"-2542"0"0,0 2-50 0 0,-10 11 49 0 0,0 0 1 0 0,0 0-1 0 0,2 1 0 0 0,0 1 1 0 0,0 0-1 0 0,1 0 1 0 0,1 1-1 0 0,-13 30 0 0 0,22-44-690 0 0,-9 20 1391 0 0,-11 35 0 0 0,20-54-602 0 0,1-1-578 0 0,2 9 19 0 0,-2-8 323 0 0,0-3-591 0 0,0 1 0 0 0,0-1 0 0 0,-1 0 0 0 0,1 0 0 0 0,0 1 0 0 0,0-1 0 0 0,-1 0 0 0 0,1 0 0 0 0,0 0 0 0 0,0 0 0 0 0,0 0 0 0 0,-1 0 0 0 0,1 0 0 0 0,0-1 0 0 0,0 1 0 0 0,0 0 0 0 0,-1 0 0 0 0,1-1 0 0 0,1 1 0 0 0,14-13 169 0 0,1-1 0 0 0,-2 0 0 0 0,0-1 0 0 0,-1-1 0 0 0,21-28 0 0 0,57-99 204 0 0,-81 125-352 0 0,2-8 19 0 0,0 0 0 0 0,-2-1 0 0 0,12-39 0 0 0,-18 51-51 0 0,29-88 251 0 0,-17 50 781 0 0,-16 51 110 0 0,-28 62-467 0 0,-19 67 0 0 0,14-36 59 0 0,21-63-471 0 0,1 1 1 0 0,2 0-1 0 0,1 0 1 0 0,1 1-1 0 0,1 0 1 0 0,2 0-1 0 0,1 43 0 0 0,2-67-228 0 0,1 0 0 0 0,0 0 0 0 0,0 0 0 0 0,1 0 0 0 0,0 0 0 0 0,0 0 0 0 0,0-1 0 0 0,1 1 0 0 0,0-1 0 0 0,0 1 0 0 0,6 8-1 0 0,-6-11-120 0 0,0 0 0 0 0,-1 0 0 0 0,1-1 0 0 0,1 1 0 0 0,-1-1-1 0 0,0 1 1 0 0,1-1 0 0 0,-1 0 0 0 0,1 0 0 0 0,-1-1 0 0 0,1 1-1 0 0,0-1 1 0 0,0 1 0 0 0,0-1 0 0 0,0-1 0 0 0,0 1 0 0 0,6 0-1 0 0,-8-1-35 0 0,0 0 0 0 0,1 0 0 0 0,-1 0 0 0 0,0 0-1 0 0,1-1 1 0 0,-1 1 0 0 0,0-1 0 0 0,1 1 0 0 0,-1-1-1 0 0,0 0 1 0 0,0 0 0 0 0,2-1 0 0 0,5-2-184 0 0,2-1-533 0 0,1 0 0 0 0,-1 0-1 0 0,0-1 1 0 0,15-11 0 0 0,-5 1-3351 0 0,-2-1-3953 0 0,-13 10 3040 0 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49:31.229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0 26 120 0 0,'0'0'4757'0'0,"3"4"-4178"0"0,7 12-54 0 0,-10-16-512 0 0,0 0-1 0 0,0 1 1 0 0,0-1 0 0 0,1 0-1 0 0,-1 0 1 0 0,0 0 0 0 0,0 1-1 0 0,0-1 1 0 0,0 0 0 0 0,1 0-1 0 0,-1 0 1 0 0,0 1-1 0 0,0-1 1 0 0,0 0 0 0 0,0 0-1 0 0,1 0 1 0 0,-1 0 0 0 0,0 0-1 0 0,0 0 1 0 0,1 1 0 0 0,-1-1-1 0 0,0 0 1 0 0,0 0-1 0 0,1 0 1 0 0,-1 0 0 0 0,0 0-1 0 0,0 0 1 0 0,1 0 0 0 0,-1 0-1 0 0,0 0 1 0 0,0 0-1 0 0,1 0 1 0 0,-1 0 0 0 0,0 0-1 0 0,0 0 1 0 0,1 0 0 0 0,-1-1-1 0 0,40-4 794 0 0,63-17 0 0 0,-87 17-882 0 0,45-11-2316 0 0,-62 21 1989 0 0,-3 7 207 0 0,-1-1 1 0 0,0 0-1 0 0,-1 0 1 0 0,-1 0-1 0 0,0 0 1 0 0,0-1-1 0 0,-15 16 1 0 0,-9 14 185 0 0,-2 12 310 0 0,23-35 124 0 0,-1 0 0 0 0,-16 19-1 0 0,26-33-317 0 0,-1-1 0 0 0,0 1 0 0 0,1-1 0 0 0,0 1 0 0 0,-1-1 0 0 0,1 1 0 0 0,0 0-1 0 0,0 0 1 0 0,1 0 0 0 0,-1-1 0 0 0,0 1 0 0 0,1 0 0 0 0,0 0 0 0 0,0 0 0 0 0,0 0 0 0 0,0 0 0 0 0,0 0 0 0 0,1 0 0 0 0,0 4-1 0 0,0-4-22 0 0,-1-1 0 0 0,1 0 1 0 0,0 1-1 0 0,0-1 0 0 0,0 0 0 0 0,0 0 0 0 0,0 0 0 0 0,0 0 0 0 0,1 0 0 0 0,-1 0 0 0 0,1 0 0 0 0,-1-1 0 0 0,1 1 0 0 0,0 0 0 0 0,-1-1 0 0 0,1 1 0 0 0,0-1 0 0 0,0 0 0 0 0,0 0 0 0 0,0 1 0 0 0,0-1 0 0 0,1 0 0 0 0,-1-1 0 0 0,0 1 0 0 0,3 0 0 0 0,5 1-107 0 0,0-1 0 0 0,0 0 1 0 0,0-1-1 0 0,0-1 0 0 0,0 1 0 0 0,-1-1 0 0 0,1-1 0 0 0,0 0 1 0 0,0 0-1 0 0,-1-1 0 0 0,1 0 0 0 0,-1-1 0 0 0,0 0 0 0 0,0 0 0 0 0,-1-1 1 0 0,1 0-1 0 0,7-7 0 0 0,40-32-4830 0 0,-33 27 2497 0 0</inkml:trace>
</inkml:ink>
</file>

<file path=ppt/ink/ink1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43:56.37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309 0 452 0 0,'0'0'10712'0'0,"-17"7"-10450"0"0,-51 20-2 0 0,45-14-9 0 0,-6 16 380 0 0,-39 49 0 0 0,40-39-317 0 0,11-13-173 0 0,13-19 2 0 0,-1 2-7 0 0,-11 27-16 0 0,12-27-4 0 0,0-1-6 0 0,-9 23-4 0 0,10-23 317 0 0,1 1-339 0 0,-4 27 7 0 0,4-27 585 0 0,13-3-559 0 0,33 16-4 0 0,-33-16 101 0 0,5-10-128 0 0,47-12-31 0 0,-48 12 6 0 0,-3-1 19 0 0,57-27 63 0 0,-19 6-19 0 0,-20 9-66 0 0,-22 12-4 0 0,-1 0 20 0 0,21-18 50 0 0,-22 17 126 0 0,0-1-104 0 0,14-23 19 0 0,-15 23 130 0 0,-3-2-202 0 0,0-1-60 0 0,3-25 298 0 0,-5 30-316 0 0,0-1 1 0 0,0 1-1 0 0,-1 0 0 0 0,0 0 1 0 0,0-1-1 0 0,0 1 1 0 0,-4-7-1 0 0,1-1 3 0 0,1 0 95 0 0,0 10-114 0 0,0 0 0 0 0,1 0 0 0 0,-1 0-1 0 0,1-1 1 0 0,0 1 0 0 0,-4-7 0 0 0,1 1-12 0 0,0 1-51 0 0,-2 4-362 0 0,-22-15 166 0 0,22 15-83 0 0</inkml:trace>
</inkml:ink>
</file>

<file path=ppt/ink/ink1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43:57.28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922 3 516 0 0,'0'0'1054'0'0,"-19"0"-591"0"0,-54-2-32 0 0,54 1-46 0 0,7 2 6 0 0,-1 0-261 0 0,6-1-44 0 0,0 0 1 0 0,1 1-1 0 0,-1 0 1 0 0,1 0-1 0 0,-1 0 1 0 0,-7 4-1 0 0,-41 9 554 0 0,43-12-544 0 0,6-2-25 0 0,-1 2 0 0 0,1-1 0 0 0,0 0-1 0 0,0 1 1 0 0,0 1 0 0 0,-7 2 0 0 0,-50 19 509 0 0,20-7-183 0 0,0 2 1 0 0,1 2 0 0 0,1 1 0 0 0,-63 46 0 0 0,93-61-324 0 0,6-4-26 0 0,-1 0-1 0 0,1 1 1 0 0,1-1 0 0 0,-1 1 0 0 0,1 0 0 0 0,-1 1 0 0 0,-4 5 0 0 0,-11 9 85 0 0,5-5 27 0 0,0 0 0 0 0,1 2 0 0 0,0-1 0 0 0,-14 24 0 0 0,19-28-87 0 0,3-4-1 0 0,2 1 1 0 0,-1-1-1 0 0,0 0 0 0 0,-4 14 0 0 0,0-4 2 0 0,-1 3 100 0 0,0 0 1 0 0,1 1 0 0 0,1 0-1 0 0,-11 45 1 0 0,11-5 144 0 0,5-48-269 0 0,1-8-26 0 0,1 0-1 0 0,0 0 1 0 0,1 0 0 0 0,-1 0-1 0 0,1 0 1 0 0,0 0 0 0 0,0 1 0 0 0,1-1-1 0 0,1 5 1 0 0,3 37 110 0 0,0-24 7 0 0,30 69 129 0 0,-24-74-138 0 0,46 60 120 0 0,-50-69-208 0 0,0-1-1 0 0,1 0 1 0 0,0-1-1 0 0,0 0 1 0 0,19 12-1 0 0,-9-6 44 0 0,39 23 135 0 0,-53-33-204 0 0,-1 0 0 0 0,1-1 0 0 0,0 0 0 0 0,0 0 0 0 0,0 0 0 0 0,0 0 0 0 0,0 0 0 0 0,0-1 0 0 0,1 0 1 0 0,4 1-1 0 0,3 1 22 0 0,39 11 172 0 0,-38-12-169 0 0,11 1 98 0 0,55-3 123 0 0,-63 0-220 0 0,-8 1-14 0 0,0-1 1 0 0,0 0 0 0 0,0-1 0 0 0,0 0-1 0 0,0 0 1 0 0,13-4 0 0 0,3 1 22 0 0,6-1 56 0 0,0-2 0 0 0,0-1 0 0 0,43-17 0 0 0,-59 19-78 0 0,17-6 88 0 0,41-24-1 0 0,23-18 242 0 0,-91 52-340 0 0,1 0-1 0 0,-1-1 1 0 0,1 1-1 0 0,-1-1 1 0 0,0 0-1 0 0,0-1 0 0 0,4-3 1 0 0,16-17 138 0 0,5-2-50 0 0,-18 11-6 0 0,-5 7-72 0 0,-3 5-18 0 0,-1 0 0 0 0,0 0 1 0 0,0-1-1 0 0,0 1 1 0 0,0-1-1 0 0,-1 1 0 0 0,1-1 1 0 0,-1 1-1 0 0,1-7 1 0 0,3 0 7 0 0,-4 7-10 0 0,1 0 0 0 0,-1-1 0 0 0,0 1 0 0 0,0-1-1 0 0,0 1 1 0 0,0-1 0 0 0,0 1 0 0 0,-1-1-1 0 0,0 0 1 0 0,0 1 0 0 0,0-5 0 0 0,3-5-7 0 0,-2 7-8 0 0,0 1-1 0 0,-1-1 1 0 0,1 1 0 0 0,-1 0-1 0 0,0-1 1 0 0,0 1-1 0 0,-1-1 1 0 0,0 1 0 0 0,-1-7-1 0 0,-10-60-171 0 0,1 18-391 0 0,-1 1-173 0 0,12 51 651 0 0,-1-1 0 0 0,0 1 0 0 0,0-1 0 0 0,-1 1 0 0 0,1 0 0 0 0,0-1 0 0 0,-1 1 0 0 0,1 0 0 0 0,-1 0 0 0 0,-3-3 0 0 0,0-1-137 0 0,0-1-802 0 0</inkml:trace>
</inkml:ink>
</file>

<file path=ppt/ink/ink1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43:58.70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80 0 128 0 0,'0'0'10586'0'0,"-2"27"-10171"0"0,-7 79-24 0 0,6-60 112 0 0,1-30-392 0 0,-6 14 396 0 0,-1 5-171 0 0,7-26-14 0 0,-1 3-14 0 0,-14 54 512 0 0,4-18 494 0 0,10-39-1156 0 0,-3 6-129 0 0,3 1 3789 0 0,23-35-3740 0 0,85-85 42 0 0,-41 40-37 0 0,-62 62-77 0 0,0-1 0 0 0,0 1 0 0 0,1-1 1 0 0,-1 1-1 0 0,1 0 0 0 0,0 0 1 0 0,0 0-1 0 0,4-2 0 0 0,21-12 30 0 0,-4-2-24 0 0,-18 14 5 0 0,2 1-54 0 0,23-10 17 0 0,-23 10 24 0 0,-5 20-82 0 0,11 51 65 0 0,-11-51 11 0 0,-3-7 4 0 0,-2 53 36 0 0,0-14-32 0 0,1-36 67 0 0,-1-3-65 0 0,-8 32-6 0 0,7-31-23 0 0,0-3-1539 0 0,0-2 848 0 0,-6 11 1194 0 0,7-10-4254 0 0,1 1-3871 0 0</inkml:trace>
</inkml:ink>
</file>

<file path=ppt/ink/ink1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43:59.11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19 808 0 0,'0'0'6477'0'0,"17"4"-5989"0"0,51 11-46 0 0,-51-11 629 0 0,-6-3-842 0 0,31 3-83 0 0,-32-3-96 0 0,-5-1-140 0 0,0 0 53 0 0,0-1 0 0 0,0 1 0 0 0,-1-1 1 0 0,1 0-1 0 0,6-2 0 0 0,-7 2-48 0 0,1 0-1 0 0,0 0 1 0 0,-1 0 0 0 0,1 0-1 0 0,0 1 1 0 0,6 0 0 0 0,2-3-581 0 0,3 0 264 0 0,43-13-3206 0 0,-13 2 1285 0 0</inkml:trace>
</inkml:ink>
</file>

<file path=ppt/ink/ink1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43:59.45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222 78 224 0 0,'-18'12'847'0'0,"-50"38"-22"0"0,51-37-27 0 0,9-6-35 0 0,-24 21-44 0 0,25-21-47 0 0,0 1-29 0 0,-17 20-35 0 0,18-21-30 0 0,6-6-548 0 0,0 0 1 0 0,0 0 0 0 0,0 0 0 0 0,0 0-1 0 0,0 0 1 0 0,-1-1 0 0 0,1 1 0 0 0,0 0-1 0 0,0 0 1 0 0,-1 0 0 0 0,1 0-1 0 0,-1-1 1 0 0,1 1 0 0 0,0 0 0 0 0,-1 0-1 0 0,0-1 1 0 0,1 1 0 0 0,-1-1 0 0 0,1 1-1 0 0,-1 0 1 0 0,0-1 0 0 0,0 1 0 0 0,0 0 61 0 0,0-1 0 0 0,1 1 0 0 0,-1-1 0 0 0,0 1 0 0 0,1 0 0 0 0,-1-1 0 0 0,1 1 0 0 0,-1 0 0 0 0,1-1 0 0 0,-1 1 1 0 0,1 0-1 0 0,-1 0 0 0 0,1 0 0 0 0,0-1 0 0 0,-1 1 0 0 0,1 0 0 0 0,0 0 0 0 0,0 0 0 0 0,0 0 0 0 0,0-1 0 0 0,0 1 0 0 0,0 1 1 0 0,-1 1-34 0 0,1 0 1 0 0,0 0 0 0 0,-1-1-1 0 0,1 1 1 0 0,-1 0 0 0 0,0 0-1 0 0,0-1 1 0 0,0 1 0 0 0,0 0-1 0 0,-2 2 1 0 0,-1 3 67 0 0,2 0 2743 0 0,26-20-2676 0 0,71-34-12 0 0,-41 16 102 0 0,-45 22-227 0 0,11-4 135 0 0,-17 10-179 0 0,-1 1 1 0 0,0-1-1 0 0,1 1 1 0 0,-1-1-1 0 0,0 0 1 0 0,0 0-1 0 0,0 0 0 0 0,3-4 1 0 0,9-10 154 0 0,8-8-23 0 0,-17 18 6 0 0,0-1 14 0 0,15-21-4 0 0,-15 21 12 0 0,-1-3-22 0 0,12-27-25 0 0,-11 28 210 0 0,-4 0-145 0 0,7-24-11 0 0,-7 24 1505 0 0,-23 30-1588 0 0,-72 66 6 0 0,86-79-58 0 0,-1 0-1 0 0,2 0 1 0 0,-1 1-1 0 0,1 0 1 0 0,0 1-1 0 0,-8 15 1 0 0,9-14-40 0 0,-15 27 145 0 0,10-6-24 0 0,-20 45 73 0 0,29-70-76 0 0,0 2-51 0 0,-2 29-14 0 0,3-29-26 0 0,10 0-1420 0 0,27 29 877 0 0,-27-29-117 0 0,37-3-2299 0 0,-37-5 411 0 0</inkml:trace>
</inkml:ink>
</file>

<file path=ppt/ink/ink1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43:59.81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126 0 656 0 0,'0'0'10370'0'0,"1"17"-10039"0"0,2 66 342 0 0,-7-76-329 0 0,2 2-234 0 0,1-5-41 0 0,-1 0 0 0 0,1 0-1 0 0,-1 0 1 0 0,1 0-1 0 0,-1 0 1 0 0,-1-1 0 0 0,-3 6-1 0 0,-21 33 558 0 0,9-16-312 0 0,14-20-26 0 0,-2 3-33 0 0,-19 26 16 0 0,19-26-3 0 0,3-4-10 0 0,-10 18-56 0 0,9-18 1158 0 0,25-3-3682 0 0,5 0 2089 0 0,54 2-1076 0 0,-62-8-2024 0 0,52-16-332 0 0,-53 15 280 0 0</inkml:trace>
</inkml:ink>
</file>

<file path=ppt/ink/ink1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44:00.15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188 1 404 0 0,'0'0'13081'0'0,"10"11"-12545"0"0,33 33-13 0 0,-33-33 451 0 0,-15 5-476 0 0,-14 47 20 0 0,14-47 6 0 0,0-4 2 0 0,0 3-354 0 0,3-7-28 0 0,-1-1-1 0 0,0 1 1 0 0,-1-1-1 0 0,1 0 1 0 0,-8 11-1 0 0,-19 34 875 0 0,3-1 17 0 0,1-1-67 0 0,-36 55 852 0 0,59-99-1269 0 0,-1 1-309 0 0,-2 0-162 0 0,4-5-47 0 0,0 1 0 0 0,0 0 0 0 0,0-1 0 0 0,0 1-1 0 0,1 0 1 0 0,-1 0 0 0 0,1 0 0 0 0,0 0 0 0 0,-2 5 0 0 0,1 3 556 0 0,-4 4-892 0 0,4-13-45 0 0,8-21-8356 0 0,2-4 8192 0 0,17-59-3291 0 0,-17 50-579 0 0,-5 23 333 0 0</inkml:trace>
</inkml:ink>
</file>

<file path=ppt/ink/ink1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44:00.52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353 1 56 0 0,'0'0'10588'0'0,"-21"12"-10080"0"0,-64 36-24 0 0,55-28 4 0 0,-91 81 1741 0 0,94-78-1844 0 0,20-17 3 0 0,2 0 18 0 0,-16 19-5 0 0,15-18 351 0 0,1-1-393 0 0,-14 18 11 0 0,14-18 2639 0 0,20 1-2803 0 0,44 20-40 0 0,-57-26-161 0 0,-1 0 0 0 0,1 0 1 0 0,-1 0-1 0 0,1-1 1 0 0,-1 1-1 0 0,1-1 0 0 0,-1 1 1 0 0,1-1-1 0 0,0 0 1 0 0,-1 1-1 0 0,1-1 1 0 0,-1 0-1 0 0,1 0 0 0 0,0 0 1 0 0,-1 0-1 0 0,3-1 1 0 0,75-7 6 0 0,0-2-304 0 0,-8-2-332 0 0,-33 5 171 0 0,-29 6-141 0 0,2-2-1229 0 0,33-8 362 0 0,-34 8-1436 0 0</inkml:trace>
</inkml:ink>
</file>

<file path=ppt/ink/ink1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44:01.82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0 44 0 0,'0'0'13288'0'0,"24"7"-13083"0"0,73 19-12 0 0,-73-19 14 0 0,-14-6 8 0 0,33 3 10 0 0,-33-3 226 0 0,3-1-235 0 0,37 1-23 0 0,-37-1 193 0 0,-1-1-212 0 0,62-3 474 0 0,-60 4-597 0 0,40-2 565 0 0,-42 0-870 0 0,7-1 342 0 0,-10 2-4115 0 0,2 1-3692 0 0</inkml:trace>
</inkml:ink>
</file>

<file path=ppt/ink/ink1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44:02.32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57 0 412 0 0,'0'0'6135'0'0,"-10"8"-5725"0"0,-27 21-17 0 0,28-22 6666 0 0,24 4-6775 0 0,44 33-7 0 0,-44-33 217 0 0,60-10 450 0 0,-28-1-742 0 0,-35 1 183 0 0,89 4 396 0 0,-56-4-627 0 0,-33 0 255 0 0,-2-1-316 0 0,33 0-2 0 0,-33 1 482 0 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49:32.339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124 172 552 0 0,'0'0'9838'0'0,"2"-18"-9590"0"0,6-55 0 0 0,-6 55 2442 0 0,-3 13-2650 0 0,1 1 1 0 0,0 0 0 0 0,1 0-1 0 0,-1 0 1 0 0,1 0-1 0 0,0 0 1 0 0,2-8-1 0 0,0 1 19 0 0,-1 1 1334 0 0,1 27-1269 0 0,15 136 291 0 0,-15-112-80 0 0,-3 83 0 0 0,-1-90-166 0 0,0 1-1 0 0,2 0 1 0 0,9 53 0 0 0,-5-65 14 0 0,3 45 0 0 0,-8-66-130 0 0,0 3-15 0 0,0 14-2 0 0,0-14 8 0 0,1-2-11 0 0,-1-2-17 0 0,0 1 1 0 0,1-1 0 0 0,-1 0 0 0 0,0 0-1 0 0,0 1 1 0 0,0-1 0 0 0,0 0-1 0 0,0 1 1 0 0,0-1 0 0 0,-1 0 0 0 0,1 0-1 0 0,0 1 1 0 0,-1-1 0 0 0,1 0-1 0 0,-1 0 1 0 0,1 1 0 0 0,-1-1 0 0 0,1 0-1 0 0,-1 0 1 0 0,0 0 0 0 0,0 0 0 0 0,0 0-1 0 0,1 0 1 0 0,-1 0 0 0 0,0 0-1 0 0,0 0 1 0 0,0-1 0 0 0,0 1 0 0 0,-3 1-1 0 0,-3 0 17 0 0,0 0-1 0 0,0-1 0 0 0,0 0 1 0 0,0 0-1 0 0,-12-1 1 0 0,-79 7 93 0 0,80-4-115 0 0,15-3-1 0 0,0 1 9 0 0,9-2-144 0 0,21-1 21 0 0,1-2 1 0 0,-1 0 0 0 0,0-2 0 0 0,30-11 0 0 0,-33 6-330 0 0,-1 0-1 0 0,0-2 1 0 0,34-26-1 0 0,-36 22-2245 0 0,28-28-1 0 0,-34 34-2739 0 0</inkml:trace>
</inkml:ink>
</file>

<file path=ppt/ink/ink1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44:04.73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88 37 468 0 0,'4'-23'3300'0'0,"-4"9"8072"0"0,-19 61-10644 0 0,2 0 0 0 0,2 1 0 0 0,-12 68 0 0 0,25-104-605 0 0,-2 8 118 0 0,1 0-1 0 0,0 0 1 0 0,2 0-1 0 0,1 25 1 0 0,0-43-195 0 0,0 1 1 0 0,1-1-1 0 0,-1 1 1 0 0,1-1-1 0 0,-1 1 1 0 0,1-1-1 0 0,0 1 1 0 0,0-1-1 0 0,0 1 1 0 0,1-1-1 0 0,1 3 1 0 0,-2-4-55 0 0,0 0 0 0 0,0-1 1 0 0,-1 1-1 0 0,1 0 0 0 0,0-1 0 0 0,0 1 1 0 0,0-1-1 0 0,0 1 0 0 0,0-1 1 0 0,0 1-1 0 0,0-1 0 0 0,0 0 0 0 0,0 0 1 0 0,0 1-1 0 0,0-1 0 0 0,1 0 1 0 0,-1 0-1 0 0,0 0 0 0 0,0 0 1 0 0,0 0-1 0 0,0-1 0 0 0,0 1 0 0 0,0 0 1 0 0,0 0-1 0 0,0-1 0 0 0,0 1 1 0 0,0 0-1 0 0,0-1 0 0 0,2 0 0 0 0,9-6-293 0 0,0 0-1 0 0,0-1 1 0 0,0 0-1 0 0,-1-1 0 0 0,0 0 1 0 0,-1 0-1 0 0,0-1 0 0 0,-1-1 1 0 0,11-14-1 0 0,-9 10-2086 0 0,-1-1 0 0 0,0-1-1 0 0,13-30 1 0 0,-14 22-1623 0 0</inkml:trace>
</inkml:ink>
</file>

<file path=ppt/ink/ink1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44:05.09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61 20 420 0 0,'0'0'4953'0'0,"-3"3"-4394"0"0,2-2-271 0 0,-19 19 1237 0 0,13-1 4725 0 0,4-21-6321 0 0,-12-8-92 0 0,11 7-65 0 0,3 0-88 0 0,1 1 469 0 0,-2-3-1007 0 0,1 0-1 0 0,0 0 1 0 0,0-1-1 0 0,0 1 1 0 0,1-8-1 0 0,0 9-2266 0 0</inkml:trace>
</inkml:ink>
</file>

<file path=ppt/ink/ink1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44:05.48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2 912 0 0,'4'0'1076'0'0,"166"-2"5868"0"0,-134 3-5880 0 0,-22-2-543 0 0,0 2 1 0 0,0 0-1 0 0,15 2 1 0 0,-26-2-419 0 0,-3-1-100 0 0,1 0-1 0 0,-1 0 0 0 0,1 0 1 0 0,-1 0-1 0 0,1 0 1 0 0,-1 1-1 0 0,1-1 0 0 0,-1 0 1 0 0,1 0-1 0 0,-1 1 1 0 0,1-1-1 0 0,-1 0 0 0 0,1 0 1 0 0,-1 1-1 0 0,1-1 1 0 0,-1 0-1 0 0,1 1 0 0 0,-1-1 1 0 0,0 1-1 0 0,1-1 1 0 0,-1 1-1 0 0,0-1 1 0 0,1 1-1 0 0,-1-1 0 0 0,0 1 1 0 0,0-1-1 0 0,0 1 1 0 0,1-1-1 0 0,-1 1 0 0 0,0-1 1 0 0,0 1-1 0 0,0-1 1 0 0,0 1-1 0 0,0-1 0 0 0,0 1 1 0 0,0 0-1 0 0,0-1 1 0 0,0 1-1 0 0,0-1 0 0 0,0 1 1 0 0,0-1-1 0 0,0 1 1 0 0,-1-1-1 0 0,1 1 1 0 0,0-1-1 0 0,-1 2 0 0 0,-9 23 21 0 0,-21 9 23 0 0,26-30-22 0 0,1 0 0 0 0,-1 1 1 0 0,1 0-1 0 0,0 0 0 0 0,0 0 0 0 0,1 0 1 0 0,0 0-1 0 0,0 1 0 0 0,-4 8 0 0 0,7-12 95 0 0,-2 4 173 0 0,1-5-265 0 0,1-1 0 0 0,-1 1-1 0 0,1-1 1 0 0,0 1 0 0 0,-1-1 0 0 0,1 1 0 0 0,0 0 0 0 0,-1-1 0 0 0,1 1 0 0 0,0-1 0 0 0,0 1 0 0 0,0 0 0 0 0,0-1 0 0 0,-1 1 0 0 0,1 0 0 0 0,0-1-1 0 0,0 1 1 0 0,0 0 0 0 0,1-1 0 0 0,-1 1 0 0 0,0 0 0 0 0,0-1 0 0 0,0 1 0 0 0,0 0 0 0 0,0-1 0 0 0,1 1 0 0 0,-1 0 0 0 0,0-1 0 0 0,1 1-1 0 0,-1-1 1 0 0,0 1 0 0 0,1-1 0 0 0,-1 1 0 0 0,1-1 0 0 0,-1 1 0 0 0,1 0 0 0 0,4-1-75 0 0,-1 0 0 0 0,1 0 1 0 0,-1 0-1 0 0,1 0 0 0 0,-1-1 0 0 0,1 0 1 0 0,-1 0-1 0 0,0 0 0 0 0,0-1 0 0 0,1 1 1 0 0,-1-1-1 0 0,0 0 0 0 0,0 0 0 0 0,5-4 1 0 0,60-45-4414 0 0,-49 35 592 0 0,-8 8 1071 0 0</inkml:trace>
</inkml:ink>
</file>

<file path=ppt/ink/ink1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44:05.92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122 0 1000 0 0,'0'0'4497'0'0,"3"3"-3467"0"0,-2 0-760 0 0,1 0 0 0 0,-1 0 0 0 0,1 1 0 0 0,-1-1 0 0 0,0 1 1 0 0,-1-1-1 0 0,1 1 0 0 0,-1-1 0 0 0,1 1 0 0 0,-1 0 0 0 0,0-1 0 0 0,0 1 0 0 0,-1-1 0 0 0,0 6 0 0 0,-10 64 1974 0 0,10-64-1916 0 0,-10 41 1445 0 0,-1 0 0 0 0,-2-1 0 0 0,-40 90 0 0 0,43-108-727 0 0,-7 11 4030 0 0,22-47-4856 0 0,88-127 374 0 0,2-1-526 0 0,-52 87-110 0 0,77-66 1 0 0,-103 97 12 0 0,-14 14 10 0 0,-1-1-1 0 0,1 1 1 0 0,-1 0 0 0 0,1-1 0 0 0,0 1-1 0 0,-1 0 1 0 0,1 0 0 0 0,0 0 0 0 0,0 0-1 0 0,0 1 1 0 0,-1-1 0 0 0,1 0 0 0 0,0 1-1 0 0,3-1 1 0 0,-5 1 13 0 0,1 0-1 0 0,-1 0 1 0 0,1 0 0 0 0,-1 1-1 0 0,1-1 1 0 0,-1 0 0 0 0,1 0-1 0 0,-1 0 1 0 0,1 1 0 0 0,-1-1-1 0 0,1 0 1 0 0,-1 1 0 0 0,0-1-1 0 0,1 0 1 0 0,-1 1 0 0 0,0-1-1 0 0,1 0 1 0 0,-1 1 0 0 0,0-1-1 0 0,1 1 1 0 0,-1-1 0 0 0,0 1-1 0 0,5 22 25 0 0,-5 16 7 0 0,-1 1 1 0 0,-2 0-1 0 0,-1 0 0 0 0,-3-1 0 0 0,-1 0 1 0 0,-15 43-1 0 0,8-25-1734 0 0,15-54 997 0 0,-5 9-4532 0 0,1-6 4417 0 0</inkml:trace>
</inkml:ink>
</file>

<file path=ppt/ink/ink1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44:06.29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52 596 0 0,'0'0'4675'0'0,"9"-3"-2992"0"0,-3 2 3291 0 0,7 4-4456 0 0,-9-3-38 0 0,-1 1-13 0 0,76 19 1731 0 0,-73-20-2292 0 0,-1 1 0 0 0,1-1 0 0 0,-1-1-1 0 0,1 1 1 0 0,-1-1 0 0 0,1 0 0 0 0,-1 0-1 0 0,0 0 1 0 0,1-1 0 0 0,6-3 0 0 0,10-2-760 0 0,37-14-1995 0 0,-20 3-2040 0 0,-9 4 1534 0 0</inkml:trace>
</inkml:ink>
</file>

<file path=ppt/ink/ink1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44:06.67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218 355 124 0 0,'-3'3'1053'0'0,"-17"15"493"0"0,2 0 0 0 0,0 1 0 0 0,1 1 0 0 0,-23 34 0 0 0,2-2 53 0 0,30-43-1160 0 0,0 1 0 0 0,1 0 0 0 0,1 1 0 0 0,-1 0 0 0 0,2-1-1 0 0,0 2 1 0 0,0-1 0 0 0,1 1 0 0 0,-4 16 0 0 0,7-25 210 0 0,2 0-351 0 0,0-2-260 0 0,-1 0 0 0 0,1 0 0 0 0,-1 0 0 0 0,1 0 0 0 0,0 0 0 0 0,-1 0 0 0 0,1 0 0 0 0,0 0 0 0 0,0 0 0 0 0,0 0 0 0 0,0-1 0 0 0,0 1 0 0 0,0 0 0 0 0,0 0 0 0 0,0-1 0 0 0,0 1 0 0 0,0-1 0 0 0,0 1 1 0 0,0-1-1 0 0,0 1 0 0 0,1-1 0 0 0,-1 0 0 0 0,0 0 0 0 0,0 1 0 0 0,1-1 0 0 0,-1 0 0 0 0,0 0 0 0 0,0 0 0 0 0,0 0 0 0 0,1-1 0 0 0,-1 1 0 0 0,0 0 0 0 0,0 0 0 0 0,1-1 0 0 0,-1 1 0 0 0,2-1 0 0 0,4-1 60 0 0,1-1 0 0 0,0 1 1 0 0,-1-1-1 0 0,1-1 0 0 0,8-4 0 0 0,41-31 449 0 0,98-86-1 0 0,-111 84-258 0 0,-2-1 0 0 0,-2-3 0 0 0,35-49 0 0 0,33-75 762 0 0,-94 144-914 0 0,-5 11 25 0 0,-1-1 0 0 0,8-21 1 0 0,-12 22 53 0 0,-5 11-43 0 0,-12 16-17 0 0,7-7-175 0 0,-19 24 167 0 0,2 0-1 0 0,-30 51 0 0 0,40-60-49 0 0,-9 13 176 0 0,3 1 1 0 0,0 1 0 0 0,3 1 0 0 0,0 0-1 0 0,3 1 1 0 0,1 0 0 0 0,2 1 0 0 0,-7 51-1 0 0,15-67 32 0 0,1-1-1 0 0,1 1 0 0 0,0 0 0 0 0,8 43 1 0 0,-8-63-273 0 0,1-1 1 0 0,0 1 0 0 0,0-1-1 0 0,0 1 1 0 0,0-1 0 0 0,0 1-1 0 0,0-1 1 0 0,1 0 0 0 0,-1 1-1 0 0,1-1 1 0 0,-1 0 0 0 0,1 0 0 0 0,0 0-1 0 0,0 0 1 0 0,0-1 0 0 0,0 1-1 0 0,0 0 1 0 0,0-1 0 0 0,1 1-1 0 0,2 1 1 0 0,0-2-31 0 0,-1 0 1 0 0,0 0-1 0 0,1 0 1 0 0,-1 0 0 0 0,1-1-1 0 0,-1 0 1 0 0,1 0-1 0 0,-1 0 1 0 0,1 0-1 0 0,-1-1 1 0 0,6-1-1 0 0,8-3-306 0 0,-1 0 0 0 0,0-1 0 0 0,0-1 0 0 0,29-17 0 0 0,15-20-1274 0 0,-28 18 561 0 0,0 2-585 0 0,-1-1-2288 0 0,-9 11-5278 0 0</inkml:trace>
</inkml:ink>
</file>

<file path=ppt/ink/ink1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6:44:29.09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19 29 100,'-15'0'6319,"12"0"-5715,20-4 6905,64-7-7222,-59 9 687,5-2-612,46-4 727,-70 8-1075,4 0 430,1 0-2579</inkml:trace>
</inkml:ink>
</file>

<file path=ppt/ink/ink1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6:44:29.45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0 748,'0'0'7359,"7"1"-6796,87 9 2715,-88-10-3297,-3 1-149,0 0 0,1-1 0,-1 0 0,0 1 0,1-1-1,-1 0 1,0-1 0,1 1 0,-1-1 0,0 1 0,0-1-1,1 0 1,-1 0 0,0 0 0,4-3 0,11 1-3497,-13 3 2768,12-1-1736</inkml:trace>
</inkml:ink>
</file>

<file path=ppt/ink/ink1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6:44:29.84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124 52 828,'25'-43'7559,"-24"41"-6214,4-4-908,-2 6 1129,-3 4 3467,-48 148-2867,-23 92 971,33-77-1016,37-164-2019,9-15-10954,-2-15 9542,-5 11-3974,-1 1 1432</inkml:trace>
</inkml:ink>
</file>

<file path=ppt/ink/ink1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6:44:30.20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327 58 248,'11'-57'9263,"-17"58"-9084,1-1 1,-1 2 0,0-1-1,1 1 1,-1 0-1,1 0 1,-10 5-1,-41 25 747,40-22-646,-81 56 1308,87-58-1320,-1 0-1,1 0 1,1 1-1,-11 13 1,-13 11 886,30-30-1018,1-1-1,0 1 0,0 0 0,0 0 0,0 0 0,0 0 1,0 0-1,1 0 0,-3 7 0,4-9 466,17 6-288,-8-2-248,4-2 8,0-2 0,0 1 0,0-2-1,1 0 1,-1 0 0,0-2-1,0 1 1,19-6 0,5 1 34,24-6-107,-43 7-682,0 1-1,1 1 1,23 0-1,-26 7-1683,1 9-5477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49:32.697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1 154 596 0 0,'0'0'8071'0'0,"18"-16"-8230"0"0,57-46-51 0 0,-50 43-72 0 0,5 5-91 0 0,-23 11-104 0 0,3-4-211 0 0,31-19-527 0 0,-31 19-776 0 0</inkml:trace>
</inkml:ink>
</file>

<file path=ppt/ink/ink1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6:44:31.08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189 76 528,'-3'-47'7764,"2"44"-7122,15-23 4377,-19 49 1157,-16 83-5034,9-58-391,-2-1 0,-34 76-1,37-95-375,-10 39 0,8-24 40,9-30-487,-4 10 500,0-11-4452,7-11 3226,-3-6-4885,-2-1 4786,-5-7-563,3-3-3377,4 1 704</inkml:trace>
</inkml:ink>
</file>

<file path=ppt/ink/ink1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6:44:31.52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359 81 100,'14'-67'10716,"-16"63"-10135,2 3-550,0 1-1,1 0 1,-1 0-1,0-1 0,0 1 1,0 0-1,0-1 1,0 1-1,0 0 0,0-1 1,0 1-1,0 0 1,-1-1-1,1 1 0,0 0 1,0-1-1,0 1 1,0 0-1,0 0 0,0-1 1,-1 1-1,1 0 1,0 0-1,0-1 0,0 1 1,-1 0-1,1 0 1,0-1-1,0 1 0,-1 0 1,1 0-1,0 0 0,-1 0 1,1 0-1,0-1 1,0 1-1,-1 0 0,1 0 1,0 0-1,-1 0 1,1 0-1,0 0 0,-1 0 1,1 0-1,0 0 1,-1 0-1,1 0 0,0 0 1,-1 0-1,1 0 1,0 0-1,-1 1 0,1-1 1,0 0-1,-162 95 2276,128-75-1667,2 3-1,1 0 1,-47 46-1,69-61-411,8-7-30,0-1-167,0 1 0,1-1 0,-1 0 0,0 0 0,1 0 0,-1 0 0,1 1 0,-1-1 0,0 0 0,1 1 0,-1-1 0,1 0 0,-1 1 0,1-1 0,-1 1 0,1-1 0,0 1 0,-1-1-1,1 1 1,-1-1 0,1 1 0,0-1 0,0 1 0,-1 0 0,1-1 0,0 1 0,0-1 0,0 1 0,-1 0 0,1-1 0,0 1 0,0 0 0,0-1 0,0 1 0,0-1 0,0 1 0,0 0 0,1-1 0,-1 1 0,0 0 0,0-1 0,0 1 0,1-1 0,-1 1 0,0 0 0,1-1 0,-1 1 0,0-1 0,1 1 0,-1-1 0,1 1 0,-1-1 0,1 0-1,-1 1 1,1-1 0,-1 1 0,1-1 0,4 3 42,-1 0-1,0-1 0,1 1 0,-1-1 0,1 0 1,6 2-1,9 0-17,1 0 1,1-1 0,-1-1-1,0-2 1,1 0-1,-1 0 1,0-2-1,0-1 1,0-1-1,23-6 1,56-21-3656,-72 19 944,1-1-283,-9 6-2402,-5 4 1600</inkml:trace>
</inkml:ink>
</file>

<file path=ppt/ink/ink1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6:44:31.94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28 1 704,'-20'6'6139,"12"-4"-1570,11 1-4191,0 1-221,0-1-1,0 0 0,0 0 1,1 0-1,-1-1 0,1 1 1,-1-1-1,1 0 0,0 0 1,0 0-1,0 0 0,0 0 1,0-1-1,0 0 0,0 0 1,6 0-1,46 4 1754,65-2 0,-31-2 1,-37-6-1228,-52 5-846,-1-1 0,1 1 0,0 0 0,-1 0 0,1 0 0,0 0 0,-1 0 0,1-1 0,-1 1 0,1 0 0,0 0 0,-1-1 0,1 1 0,-1 0 0,1-1-1,-1 1 1,1-1 0,-1 1 0,1-1 0,-1 1 0,1-1 0,-1 1 0,0-1 0,1 1 0,-1-1 0,0 0 0,0 1 0,1-1 0,-1 1 0,0-1 0,0 0 0,0 1 0,0-1 0,0 0 0,1 1 0,-1-1 0,-1-1 0,1 1 373,1-2-2987,3-12-6031</inkml:trace>
</inkml:ink>
</file>

<file path=ppt/ink/ink1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6:44:32.40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90 23 12537,'29'-22'3414,"-28"22"-3400,-1 0-1,0 1 0,1-1 1,-1 0-1,1 0 0,-1 1 1,1-1-1,-1 1 0,0-1 0,1 0 1,-1 1-1,0-1 0,1 1 1,-1-1-1,0 1 0,1-1 0,-1 1 1,0-1-1,0 1 0,0-1 1,0 1-1,1 0 0,-1 0 1,0-1-1,0 1 1,0-1-1,0 1 1,0-1-1,0 1 1,0-1-1,1 1 1,-1-1-1,0 0 1,0 1-1,1-1 1,-1 1-1,0-1 1,0 0-1,1 1 1,-1-1-1,0 0 1,1 1-1,-1-1 1,1 0-1,-1 0 1,0 1-1,1-1 1,0 0-1,-4 20 542,-13 68 1486,11-66-1490,1 0 1,0 0-1,0 26 0,3-28-93,-2-1 0,0 1 0,-1 0 0,-11 31 0,-5 25 810,13-45-725,4-21-357,1-1 0,0 1 0,1-1 0,0 1 0,0-1 0,2 19 0,-1-25-320,-17-4-10081,14 0 8685,0-1-1253,-9-7-1816</inkml:trace>
</inkml:ink>
</file>

<file path=ppt/ink/ink1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6:44:32.82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418 32 48,'0'0'963,"-9"-18"3433,9 17-4189,0 1 0,0-1 1,0 0-1,-1 1 0,1-1 1,0 0-1,0 1 0,-1-1 1,1 0-1,-1 1 0,1-1 0,0 1 1,-1-1-1,1 1 0,-1-1 1,0 1-1,1-1 0,-1 1 1,1 0-1,-1-1 0,0 1 1,1 0-1,-1-1 0,1 1 1,-1 0-1,0 0 0,0 0 1,0-1-1,-203 167 3681,112-89-2558,-1 13 850,91-88-1995,2-2-149,-1 0 0,1 0 0,0 1 0,-1-1 0,1 0 0,0 0 0,0 1 0,0-1 0,-1 0 0,1 1 0,0-1 0,0 0 0,0 1 0,0-1 0,0 0 0,-1 1 0,1-1 0,0 0 0,0 1 0,0-1 0,0 1 0,0-1 0,0 0 0,0 1 0,0-1 0,1 0 0,-1 1 0,0-1 0,0 0 0,0 1 0,0-1 0,0 0 0,1 1 0,-1-1 0,0 0 0,0 1 0,0-1 0,1 0 0,-1 1 0,1 0-12,-1-1 1,0 1-1,1 0 0,-1-1 0,1 1 0,-1 0 0,1-1 1,-1 1-1,1-1 0,-1 1 0,1-1 0,0 1 1,-1-1-1,1 1 0,0-1 0,-1 1 0,1-1 0,0 0 1,0 0-1,-1 1 0,1-1 0,0 0 0,0 0 1,0 0-1,-1 0 0,1 0 0,1 0 0,166-35 1108,-151 31-1212,-7 2-469,0 0 1,0-1 0,18-8-1,-16 5-470,-1 1 0,1 1 1,0 0-1,20-4 0,20-1-7369,-34 6 4737</inkml:trace>
</inkml:ink>
</file>

<file path=ppt/ink/ink1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6:44:33.24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25 1 292,'0'0'8661,"7"0"-8386,28 3 192,-34-3-438,-1 0 0,1 0-1,0 1 1,0-1 0,0 1 0,-1-1 0,1 1 0,0-1 0,0 1 0,-1-1-1,1 1 1,-1-1 0,1 1 0,0 0 0,-1 0 0,1-1 0,-1 1 0,1 0-1,-1 0 1,0-1 0,1 1 0,-1 0 0,0 0 0,0 0 0,0 0-1,1 0 1,-1-1 0,0 1 0,0 0 0,0 0 0,0 0 0,0 0 0,-1 1-1,-3 32 476,-1-16-89,-2-1 0,-1 1-1,0-1 1,-1 0 0,0-1 0,-13 15-1,21-30-356,0 0-1,0 0 0,1 0 1,-1 1-1,0-1 0,1 0 0,-1 0 1,0 0-1,1 1 0,0-1 1,-1 0-1,1 1 0,0-1 1,-1 0-1,1 1 0,0-1 1,0 0-1,0 1 0,0-1 1,1 3-1,-1-4-41,1 1 0,0 0-1,-1 0 1,1-1 0,-1 1 0,1-1 0,0 1 0,0-1-1,-1 1 1,1-1 0,0 1 0,0-1 0,0 1 0,0-1 0,0 0-1,-1 0 1,1 1 0,0-1 0,0 0 0,0 0 0,2 0 0,5 0-135,0 0 0,0-1 0,0 0 0,10-3 0,-17 4 98,20-5-729,-1-2 1,1 0-1,-1-1 0,31-17 1,0-6-4675,-26 14 2132</inkml:trace>
</inkml:ink>
</file>

<file path=ppt/ink/ink1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6:44:33.61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134 208 504,'-12'11'708,"1"0"0,1 1-1,-1 0 1,2 0 0,0 1-1,1 1 1,0-1 0,1 1 0,-10 25-1,9-13 214,1 0 0,2 1-1,0-1 1,2 1 0,-1 39-1,5-61-696,-1 0 0,1 0 0,1 1-1,-1-1 1,1 0 0,0-1 0,3 8 0,-4-10-141,0-1 0,-1 1 0,1 0 0,0-1 0,0 1 0,0-1 0,0 0 0,0 1 0,0-1 0,0 0 0,1 0 0,-1 1 0,0-1 0,1 0 0,-1 0 0,1 0 0,-1-1 0,1 1 0,0 0 0,-1-1 0,1 1 0,0-1 0,-1 1 0,1-1 0,0 0 0,0 0 0,-1 0 0,4 0 0,15-6 157,1 0 0,-1-2 1,-1 0-1,1-2 0,-1 0 0,33-24 0,-30 17-95,0-1-1,-1 0 1,-1-2-1,-1 0 1,20-27-1,-27 30-40,-1 0-1,0-2 0,-1 1 1,-1-1-1,-1 0 0,10-36 1,-15 43-161,-1 1 0,0 0 0,-1-1 1,0 1-1,-1-1 0,0 0 0,-1 1 0,0-1 1,0 1-1,-2 0 0,1-1 0,-1 1 1,-9-18-1,10 24-84,-1 1 0,0 0 0,0 0 0,0 0 0,-1 0 0,1 1 0,-1-1 0,0 1 0,0 0 0,0 0 0,-1 0 0,1 1 1,-1-1-1,1 1 0,-1 0 0,0 0 0,0 1 0,-5-2 0,-42-4-3190,4 10-3317,29 1 2641</inkml:trace>
</inkml:ink>
</file>

<file path=ppt/ink/ink1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6:44:34.56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840 24 64,'-9'-4'299,"0"0"0,0 1 1,-1 0-1,1 0 0,-1 1 0,0 0 0,0 1 1,1 0-1,-1 0 0,0 1 0,0 1 0,-17 2 1,5 1 78,0 1-1,0 1 1,1 0 0,-35 17 0,20-3-16,0 2 0,2 2 0,0 1-1,2 1 1,-38 41 0,47-42-34,0 0-1,1 2 1,2 1-1,1 0 1,-26 53 0,16-19 448,2 2 1,-31 119-1,21-2 370,33-157-940,1 0-1,1 0 1,2 37 0,1-48-109,1 0 0,0 0 0,1-1-1,1 1 1,0-1 0,0 0 0,1 0 0,9 16 0,-5-13 8,0-1-1,1 0 1,0 0 0,1-1-1,1 0 1,0-1 0,22 17-1,-25-23-46,24 19 225,54 52 1,-80-70-253,0 0 0,0-1 0,1 0 0,0 0 0,0 0 0,0-1 0,1-1 0,0 1 0,0-1 1,0-1-1,10 4 0,-5-5 22,0 1 0,1-2 0,-1 0 0,0 0 0,1-1 0,26-5 0,-9 1 25,0-2 0,-1-2 0,0 0 0,0-2 1,-1-2-1,-1-1 0,0-1 0,0-1 0,33-24 1,53-44 171,-91 63-188,-1-2 0,-1-1-1,-1 0 1,0-2-1,-2 0 1,22-40 0,-10 4-48,-2-2 0,-4-1 1,22-79-1,-44 129-90,0 0 1,0 0-1,-2 0 0,1-1 0,-2 1 0,0 0 1,-1 0-1,0 0 0,-1-1 0,-7-24 1,7 34-106,1 0 1,-1 0-1,0 1 1,-1-1-1,1 1 1,-1-1-1,0 1 1,0 0 0,0 0-1,-1 0 1,1 1-1,-1-1 1,-7-5-1,1 3-1600,0 1-1,-1 0 0,1 0 1,-23-6-1,16 5-1935</inkml:trace>
</inkml:ink>
</file>

<file path=ppt/ink/ink1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6:44:36.64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277 30 520,'-8'-11'3068,"-9"-3"-418,11 9 4775,9 8-7396,1 0-1,-1 0 1,0 0-1,1 1 1,-2-1-1,1 1 1,0 0-1,-1 0 1,0 0-1,1 0 1,-2 0-1,1 0 1,0 0-1,-1 1 1,0-1-1,0 1 0,0 5 1,3 17 126,-2 0 0,-2 0 0,0 0 0,-2 0 0,0-1 0,-12 48 0,9-54-52,-1-1 0,-1 0 0,0 0 0,-2 0 0,0-1 0,-1 0 0,-1 0 0,-1-2 0,-19 23 0,12-18 6,8-8 4,-1 0 0,0-1 0,-1 0 0,0-1 0,-22 13 0,13-9 218,21-14-185,0 0-109,0-1 1,1 0-1,-1 0 0,1 0 1,-1 1-1,0-1 0,1 0 1,-1 0-1,0 0 1,1 0-1,-1 0 0,0 0 1,1 0-1,-1 0 0,1-1 1,-1 1-1,0 0 0,1 0 1,-1 0-1,1-1 1,-1 1-1,0 0 0,1-1 1,-1 1-1,1 0 0,-1-1 1,-2-5 4,1 1 0,0-1 1,1 1-1,-1-1 0,1 0 1,0 0-1,1 0 0,-1 0 1,1 1-1,0-1 0,1 0 0,1-11 1,0 7-2,-2 1 0,1-1 0,-1 1 1,-1 0-1,-1-13 0,1 21 3,3-14 30,-1 7-52,-1 9 5,4 43 58,3 1 1,18 70-1,-24-112-85,0 1 0,1-1-1,-1 0 1,1 1-1,0-1 1,0 0 0,0 0-1,1 0 1,-1-1-1,1 1 1,-1 0 0,1-1-1,0 0 1,0 1-1,6 2 1,-3-2-32,1 0 0,-1-1-1,1 1 1,-1-1 0,1-1 0,0 0 0,13 2 0,-2-3-302,-1 0 1,0-1 0,1-1 0,-1-1 0,0 0-1,16-6 1,-26 6-115,-1 1 0,0-1 0,0 0 0,0 0-1,0 0 1,6-5 0,8-8-4394,-11 9 1618,3-2-141</inkml:trace>
</inkml:ink>
</file>

<file path=ppt/ink/ink1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6:44:37.31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1 106 412,'21'-55'4655,"0"7"842,-20 46-4533,-8 31 3874,-20 117-3239,25-127-1359,1-1 1,1 1 0,2 22-1,-2-36-203,1 0 1,0 0-1,0 0 1,0-1-1,1 1 0,0 0 1,0 0-1,0-1 0,0 0 1,1 1-1,-1-1 1,1 0-1,0 0 0,1 0 1,-1 0-1,5 3 0,-7-6-51,1-1 0,-1 1 0,0-1-1,0 0 1,0 1 0,0-1-1,0 0 1,0 0 0,1 0 0,-1 0-1,0 0 1,0 0 0,0 0-1,0 0 1,0-1 0,1 1 0,-1 0-1,0-1 1,0 1 0,0-1-1,0 1 1,0-1 0,0 1 0,0-1-1,0 0 1,0 0 0,1 0-1,0-1 1,20-13-837,0-2 1,36-34-1,1-13-4801,-48 53 1510,-2 0 316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49:33.478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1 276 448 0 0,'0'6'888'0'0,"1"19"518"0"0,10 38-1 0 0,0 9 429 0 0,-4 69 997 0 0,-4-55-1406 0 0,8 14 2638 0 0,1-147-3931 0 0,2 1-1 0 0,38-87 1 0 0,-32 94-103 0 0,-11 17-18 0 0,2 0 1 0 0,1 1-1 0 0,1 0 0 0 0,0 1 0 0 0,1 0 0 0 0,2 1 0 0 0,0 1 1 0 0,20-18-1 0 0,-36 35-12 0 0,1 0 0 0 0,-1 1 0 0 0,1-1 0 0 0,0 0 0 0 0,-1 1 0 0 0,1-1 0 0 0,0 1 0 0 0,-1-1 0 0 0,1 1 0 0 0,0-1 0 0 0,-1 1 0 0 0,1-1 0 0 0,0 1 0 0 0,0 0 0 0 0,0 0 0 0 0,-1-1 0 0 0,1 1 0 0 0,0 0 0 0 0,0 0 0 0 0,0 0 0 0 0,0 0 0 0 0,-1 0 1 0 0,1 0-1 0 0,0 0 0 0 0,0 0 0 0 0,0 0 0 0 0,0 0 0 0 0,0 0 0 0 0,-1 1 0 0 0,1-1 0 0 0,0 0 0 0 0,0 1 0 0 0,-1-1 0 0 0,1 0 0 0 0,0 1 0 0 0,0-1 0 0 0,-1 1 0 0 0,1-1 0 0 0,0 1 0 0 0,-1 0 0 0 0,1 0 0 0 0,2 3 0 0 0,-1 1-1 0 0,0 0 1 0 0,0-1-1 0 0,0 1 1 0 0,-1 0-1 0 0,0 0 1 0 0,1 5-1 0 0,1 12-6 0 0,1 36 1 0 0,-4-39 15 0 0,2 0 1 0 0,4 25 0 0 0,-5-36 0 0 0,2 0 1 0 0,-1 0 0 0 0,1 0 0 0 0,0-1 0 0 0,1 1 0 0 0,4 8-1 0 0,-6-14-4 0 0,0 1 0 0 0,0 0 0 0 0,0-1 1 0 0,1 1-1 0 0,-1-1 0 0 0,1 0 0 0 0,-1 0 0 0 0,1 0 0 0 0,0 0 0 0 0,0 0 0 0 0,-1-1 0 0 0,1 1 0 0 0,1-1 0 0 0,-1 1 0 0 0,4 0 0 0 0,-4-1 5 0 0,2-2 14 0 0,3-1-22 0 0,0 0-1 0 0,1-1 1 0 0,-1 0-1 0 0,0 0 1 0 0,-1-1-1 0 0,1 0 1 0 0,-1 0-1 0 0,0-1 1 0 0,0 0-1 0 0,0 0 1 0 0,0-1-1 0 0,-1 0 1 0 0,0 0-1 0 0,0 0 1 0 0,-1-1-1 0 0,0 0 1 0 0,0 0-1 0 0,5-9 1 0 0,2-5-5 0 0,-1 0 1 0 0,-1-1 0 0 0,-1 0-1 0 0,-1 0 1 0 0,8-37 0 0 0,-10 36-17 0 0,2-21 32 0 0,-8 41 12 0 0,-11-74 38 0 0,2-7-54 0 0,7 63-13 0 0,4 7 13 0 0,3-42-9 0 0,-3 42 346 0 0,-4 36-252 0 0,-12 156 282 0 0,7-128-211 0 0,1-17 6 0 0,-1 38 0 0 0,7-62-136 0 0,0 0 0 0 0,1 0 1 0 0,-1 1-1 0 0,2-1 0 0 0,-1 0 0 0 0,1 0 0 0 0,1-1 1 0 0,0 1-1 0 0,3 9 0 0 0,11 23 98 0 0,-14-32-110 0 0,0 0 0 0 0,1 0 0 0 0,0-1 0 0 0,0 1 0 0 0,10 13 1 0 0,-13-22-45 0 0,0 1 1 0 0,1 0 0 0 0,-1 0-1 0 0,0 0 1 0 0,1-1 0 0 0,-1 1 0 0 0,0-1-1 0 0,1 1 1 0 0,-1-1 0 0 0,1 1-1 0 0,-1-1 1 0 0,0 0 0 0 0,1 0-1 0 0,-1 0 1 0 0,1 0 0 0 0,-1 0 0 0 0,1 0-1 0 0,-1 0 1 0 0,1 0 0 0 0,-1-1-1 0 0,1 1 1 0 0,-1 0 0 0 0,2-2 0 0 0,34-13-557 0 0,-22 7 118 0 0,0-2 0 0 0,-1 0 0 0 0,-1 0 0 0 0,0-1 0 0 0,0-1 0 0 0,18-22 0 0 0,-12 11-3101 0 0,19-35 0 0 0,-26 38 393 0 0</inkml:trace>
</inkml:ink>
</file>

<file path=ppt/ink/ink1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44:37.70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108 67 360 0 0,'0'0'3042'0'0,"-3"0"-2414"0"0,0 0-397 0 0,1 0 0 0 0,-1 0 1 0 0,1 0-1 0 0,-1 1 0 0 0,1 0 1 0 0,0-1-1 0 0,-1 1 0 0 0,1 0 1 0 0,0 0-1 0 0,-1 0 0 0 0,1 0 1 0 0,0 0-1 0 0,0 1 0 0 0,0-1 0 0 0,-3 3 1 0 0,-33 29 1598 0 0,35-31-1549 0 0,2-1 46 0 0,-10 6 751 0 0,11-6-999 0 0,0-1 0 0 0,-1 0 0 0 0,1 0-1 0 0,0 0 1 0 0,0 1 0 0 0,-1-1 0 0 0,1 0 0 0 0,0 0-1 0 0,0 0 1 0 0,-1 0 0 0 0,1 1 0 0 0,0-1 0 0 0,0 0-1 0 0,-1 0 1 0 0,1 0 0 0 0,0 0 0 0 0,0 0 0 0 0,-1 0-1 0 0,1 0 1 0 0,0 0 0 0 0,-1 0 0 0 0,1 0 0 0 0,0 0-1 0 0,0 0 1 0 0,-1 0 0 0 0,1 0 0 0 0,0 0 0 0 0,-1 0-1 0 0,1 0 1 0 0,0 0 0 0 0,0-1 0 0 0,-1 1-1 0 0,1 0 1 0 0,0 0 0 0 0,0 0 0 0 0,-1 0 0 0 0,1-1-1 0 0,0 1 1 0 0,0 0 0 0 0,0 0 0 0 0,-1-1 0 0 0,1-3-72 0 0,0 0 2 0 0,0-1-1 0 0,0 1 1 0 0,1-1-1 0 0,-1 1 0 0 0,1-1 1 0 0,0 1-1 0 0,0-1 1 0 0,3-6-1 0 0,7-13-463 0 0,-9 19 91 0 0,-1 1 1 0 0,1-1 0 0 0,0 1 0 0 0,1 0-1 0 0,-1 0 1 0 0,1-1 0 0 0,0 2-1 0 0,0-1 1 0 0,6-7 0 0 0,-7 10-733 0 0</inkml:trace>
</inkml:ink>
</file>

<file path=ppt/ink/ink1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44:38.13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54 1000 0 0,'0'0'6613'0'0,"4"1"-6067"0"0,64 1 1723 0 0,-19-5-1278 0 0,20-1 105 0 0,-16 1-2 0 0,-17 1 12 0 0,-34 2 828 0 0,-11-1-1845 0 0,-143-19 1005 0 0,150 19-958 0 0,-18-1 532 0 0,17 1-606 0 0,1 1-124 0 0,0-1 174 0 0,-1 1 256 0 0,0 0 76 0 0,86-10-2103 0 0,-25 1-2255 0 0,-19 13-3644 0 0,-26 0 3941 0 0</inkml:trace>
</inkml:ink>
</file>

<file path=ppt/ink/ink1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6:44:38.52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374 2 608,'0'0'2944,"-3"-1"-2052,0 1-729,0 0 1,0 0-1,0 0 1,0 0-1,0 1 1,0-1-1,0 1 1,0 0-1,0 0 1,0 0-1,0 0 1,1 0-1,-1 0 1,0 1-1,1 0 1,-5 3 0,-43 39 992,30-26-649,6-3-104,0 0 0,0 0 0,-17 29 0,-2 2 266,-56 92 1225,88-137-1884,-8 19 209,1-1 1,0 1 0,2 1-1,0-1 1,1 1-1,2 0 1,0 0-1,1 0 1,1 1 0,1-1-1,4 36 1,-3-48-213,1 0 1,1 0-1,-1-1 0,1 1 1,1-1-1,-1 0 0,1 1 1,1-2-1,0 1 0,0-1 1,0 1-1,1-2 1,0 1-1,0 0 0,1-1 1,0 0-1,9 6 0,-5-5-560,1 0-1,0-1 0,0 0 0,0-1 1,0-1-1,1 1 0,0-2 0,0 0 1,0-1-1,26 2 0,-8-3-3136,0-1 280</inkml:trace>
</inkml:ink>
</file>

<file path=ppt/ink/ink1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6:44:39.64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20 11 648,'0'0'5236,"6"-9"-4986,-2 7 1764,-3 9 4467,-1 27-6159,0-2 519,-3 32 0,-19 96 1784,22-157-2297,-4 12-210,3-7 413,4-9 1443,11-19-1917,13-18-37,2 0 0,2 3 0,65-62-1,-53 70-87,-42 26 66,-1 1-2,0 0 1,1-1-1,-1 1 1,0 0-1,1-1 1,-1 1-1,0 0 1,1-1 0,-1 1-1,0 0 1,1 0-1,-1 0 1,1-1-1,-1 1 1,0 0-1,1 0 1,-1 0-1,1 0 1,-1 0 0,1 0-1,-1-1 1,0 1-1,1 0 1,-1 0-1,1 1 1,-1-1-1,1 0 1,-1 0-1,1 0 1,-1 0-1,1 0 1,2 5 20,-1-1 0,0 1 0,0-1 0,0 1 0,0 0 0,-1 0 0,0-1-1,0 1 1,0 0 0,-1 0 0,1 0 0,-1 0 0,0 0 0,-1 0 0,1 0 0,-2 6 0,-3 18 252,-13 41 1,15-58-182,-4 14 261,1 1 0,2 0-1,-2 50 1,6-45 77,0-29-404,0-2-905,1 6 1149,3-9-4713,5-11 3700,24-30-3243,-7 17-3782,-14 15 3639</inkml:trace>
</inkml:ink>
</file>

<file path=ppt/ink/ink1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44:40.03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1 732 0 0,'0'0'13861'0'0,"3"3"-13500"0"0,1-1-197 0 0,0 1-1 0 0,0-1 1 0 0,0 0-1 0 0,0 0 1 0 0,1-1-1 0 0,-1 1 1 0 0,1-1 0 0 0,5 1-1 0 0,17 6 1062 0 0,-16-6-836 0 0,0 0 1 0 0,0-1-1 0 0,0 0 0 0 0,0-1 1 0 0,1 0-1 0 0,17-3 1 0 0,-6 4-120 0 0,-20-1-346 0 0,0 1 0 0 0,0-1 1 0 0,0 0-1 0 0,0 0 0 0 0,0 0 0 0 0,-1 0 0 0 0,1-1 0 0 0,0 1 1 0 0,0-1-1 0 0,0 1 0 0 0,4-3 0 0 0,-7 3-15 0 0,21-10-2526 0 0,-3 9-7491 0 0,-3 5 6215 0 0</inkml:trace>
</inkml:ink>
</file>

<file path=ppt/ink/ink1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44:40.64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292 115 56 0 0,'0'0'7594'0'0,"-5"-1"-7095"0"0,-12-3-29 0 0,13 3-24 0 0,2 1-384 0 0,1 0-1 0 0,-1 0 1 0 0,0 1 0 0 0,1-1 0 0 0,-1 1 0 0 0,0-1-1 0 0,1 1 1 0 0,-1 0 0 0 0,1 0 0 0 0,-1 0-1 0 0,-2 2 1 0 0,1-1 68 0 0,-12 7 236 0 0,1 0-1 0 0,0 1 1 0 0,1 0-1 0 0,0 1 1 0 0,0 1 0 0 0,-19 24-1 0 0,30-34-311 0 0,-24 27 826 0 0,-30 47 0 0 0,50-68-730 0 0,1 1 0 0 0,0 0-1 0 0,0 0 1 0 0,1 0 0 0 0,1 0 0 0 0,-1 1 0 0 0,2 0 0 0 0,-1 0 0 0 0,1 0 0 0 0,-1 18-1 0 0,3-20 2 0 0,1 30 432 0 0,-1-37-560 0 0,1 0 0 0 0,-1 0 0 0 0,0 0 1 0 0,0 0-1 0 0,1 0 0 0 0,-1 0 0 0 0,1 0 0 0 0,-1 0 0 0 0,1 0 0 0 0,-1 0 0 0 0,1 0 0 0 0,0 0 0 0 0,-1 0 0 0 0,1-1 1 0 0,0 1-1 0 0,0 0 0 0 0,0 0 0 0 0,-1-1 0 0 0,1 1 0 0 0,0-1 0 0 0,0 1 0 0 0,0-1 0 0 0,0 1 0 0 0,0-1 0 0 0,0 1 1 0 0,0-1-1 0 0,0 0 0 0 0,0 0 0 0 0,0 1 0 0 0,0-1 0 0 0,1 0 0 0 0,-1 0 0 0 0,2 0 0 0 0,7-2 38 0 0,1 0 0 0 0,-1-1 0 0 0,0 0 0 0 0,0-1-1 0 0,0 0 1 0 0,0 0 0 0 0,-1-1 0 0 0,1-1 0 0 0,15-11 0 0 0,75-66 200 0 0,-61 44-162 0 0,-1-1 0 0 0,-1-2 0 0 0,-3-2-1 0 0,32-54 1 0 0,-45 60-33 0 0,-15 27 3 0 0,0 0 0 0 0,0 0-1 0 0,12-15 1 0 0,-11 12 289 0 0,-7 9-100 0 0,-12 23-256 0 0,-16 22 213 0 0,-25 51 0 0 0,46-76-139 0 0,-2 2 60 0 0,0 0 0 0 0,1 0 0 0 0,1 0 0 0 0,1 1 0 0 0,1 0 0 0 0,0 1 0 0 0,1-1 0 0 0,-2 37 0 0 0,6-48-86 0 0,0 0 0 0 0,0 0 0 0 0,1-1 0 0 0,0 1 0 0 0,0 0-1 0 0,1-1 1 0 0,0 1 0 0 0,0-1 0 0 0,4 8 0 0 0,-5-12-72 0 0,0 0 1 0 0,1 0 0 0 0,-1 0-1 0 0,1 0 1 0 0,0 0 0 0 0,0 0-1 0 0,-1 0 1 0 0,1-1 0 0 0,0 1-1 0 0,0-1 1 0 0,1 1 0 0 0,-1-1 0 0 0,0 0-1 0 0,0 1 1 0 0,1-1 0 0 0,-1-1-1 0 0,1 1 1 0 0,-1 0 0 0 0,1-1-1 0 0,-1 1 1 0 0,1-1 0 0 0,-1 1-1 0 0,1-1 1 0 0,0 0 0 0 0,-1 0-1 0 0,5-1 1 0 0,7-2-251 0 0,0-1 0 0 0,0 0-1 0 0,-1-1 1 0 0,1 0 0 0 0,15-10 0 0 0,3 0-465 0 0,-6 4-918 0 0,44-28 0 0 0,-11-5-3641 0 0,-45 33 1331 0 0,1-1 302 0 0</inkml:trace>
</inkml:ink>
</file>

<file path=ppt/ink/ink1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44:41.03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338 1 452 0 0,'0'0'8523'0'0,"7"4"-7870"0"0,-1 0-447 0 0,0 1 0 0 0,0-1 0 0 0,-1 1 0 0 0,1 0 0 0 0,-1 0 0 0 0,0 0 0 0 0,-1 1 0 0 0,1 0 0 0 0,-1 0 0 0 0,0 0 0 0 0,-1 0 0 0 0,0 1 0 0 0,6 13 0 0 0,-5-2 108 0 0,-1 0 1 0 0,0 0-1 0 0,-1 1 1 0 0,-1-1-1 0 0,0 1 1 0 0,-2 0-1 0 0,0-1 1 0 0,-5 25-1 0 0,-7 15 880 0 0,-24 69 0 0 0,31-109-926 0 0,-8 22 473 0 0,-3 0-1 0 0,-1-1 0 0 0,-2 0 0 0 0,-43 61 0 0 0,38-66-689 0 0,-2-1 0 0 0,-32 30 0 0 0,41-46-1479 0 0,-1 0 0 0 0,-31 19 0 0 0,30-28-1000 0 0,4-1-4665 0 0</inkml:trace>
</inkml:ink>
</file>

<file path=ppt/ink/ink1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6:44:43.48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52 32,'0'0'5537,"4"-3"-5385,12-8-4,-12 8 163,24-4 242,70-17 805,-92 23-1238,0 0 0,1 0-1,-1 1 1,0 0-1,1 0 1,-1 0-1,1 1 1,-1 0-1,0 1 1,0-1-1,0 1 1,1 0 0,-2 0-1,1 1 1,0 0-1,0 0 1,-1 1-1,0-1 1,0 1-1,0 0 1,0 0-1,5 7 1,33 52 1178,-42-62-1211,2 3-251,3 6 574,1-7-8488</inkml:trace>
</inkml:ink>
</file>

<file path=ppt/ink/ink1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6:44:43.87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205 236 380,'72'-183'5243,"-52"130"1384,-23 62-6455,-156 387 1141,84-239-2133,22-53-6904,46-89 4801</inkml:trace>
</inkml:ink>
</file>

<file path=ppt/ink/ink1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6:44:50.52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53 29 404,'-2'-16'5777,"5"7"-5422,-3 6 366,-1 10 3749,-6 40-4141,6-30-74,-1 0 1,0-1-1,-1 1 0,-1-1 1,-11 28-1,13-38-154,-1 0-1,1 1 1,0 0 0,1-1-1,-1 1 1,1 9-1,-4 10 305,4-23-281,3 5-26,2 3 1940,1-19-131,1-7-2496,6-6 614,1-1-1,0 2 1,2 0 0,0 0-1,1 2 1,1 0 0,36-30-1,-11 20-121,-40 28 79,0 1 11,0 0 1,0 0 1,0 0 0,0 0-1,0 1 1,0-1 0,0 1-1,0 0 1,-1-1 0,1 1-1,-1 0 1,1 0 0,-1 0-1,0 0 1,0 0 0,0 0-1,1 3 1,-1-3-2,9 18-4,-2-1 0,0 2 0,-1-1 0,-1 1 1,-1 0-1,-1 1 0,0-1 0,-1 24 0,1 0 32,19 82 0,-23-124-357,0-1 0,0 0 0,1 0-1,-1 0 1,1 0 0,0 0 0,0 0 0,-1 0 0,1 0 0,1 0 0,-1 0 0,0 0 0,0 0 0,2 1 0,-2-3 9,0 0 0,-1 0 0,1-1 0,-1 1 0,1 0 1,-1 0-1,1-1 0,-1 1 0,1 0 0,-1-1 0,1 1 0,-1 0 0,1-1 1,-1 1-1,1-1 0,-1 1 0,0-1 0,1 1 0,-1-1 0,0 1 0,1-1 0,-1 1 1,1-2-1,3-5 865,6-8-3830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49:33.852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1 61 480 0 0,'0'0'5845'0'0,"11"-1"-5643"0"0,58-11-103 0 0,-65 12-258 0 0,12-8-1662 0 0,52-24 61 0 0,-52 25 134 0 0</inkml:trace>
</inkml:ink>
</file>

<file path=ppt/ink/ink1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6:44:50.88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81 960,'3'0'943,"232"-20"6253,-186 14-6343,-15 3-616,-13 1-878,0 0 0,0-2 0,-1 0 0,1-1 0,29-12 0,-29 8-1761,4 0 181</inkml:trace>
</inkml:ink>
</file>

<file path=ppt/ink/ink1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6:44:51.27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96 236 608,'-23'32'1479,"-17"26"286,34-48-1333,1 1 0,0 0-1,1-1 1,-5 20 0,8-24-134,0 1 0,0-1 0,1 1 0,0-1 0,0 1 0,1 0 0,-1-1 0,2 1 0,1 7 0,-2-13-232,0 0 0,-1-1 1,1 1-1,0 0 0,0-1 1,0 1-1,0 0 0,0-1 1,0 0-1,0 1 0,0-1 1,0 1-1,0-1 0,0 0 1,0 0-1,0 1 0,0-1 1,0 0-1,1 0 0,-1 0 1,0 0-1,0-1 0,0 1 0,0 0 1,0 0-1,0-1 0,0 1 1,0 0-1,0-1 0,0 1 1,2-2-1,25-15 374,0-1 0,-1-1 0,-1-1 0,-1-2 0,43-46 0,-58 56-287,0 0 0,-1 0 0,0-1 0,-1-1 0,0 1 0,-1-1 0,-1 0-1,0-1 1,-1 1 0,-1-1 0,0 0 0,-1-1 0,0 1 0,0-21 0,-6-22 666,2 54-601,1 1-130,-1-9-27,0 8 33,-2 10-47,-18 27 8,1 1 1,2 1 0,2 1-1,1 0 1,1 1 0,3 0-1,1 1 1,1 1 0,-4 54-1,17 17 39,-4-102-134,1 0 0,0 0 0,1-1 0,-1 1 0,1 0 0,1-1 0,0 1 0,0-1 0,0 0 1,1 0-1,0 0 0,0 0 0,1-1 0,9 12 0,-12-17-124,-1 0 1,1-1 0,-1 1-1,1 0 1,0 0-1,-1-1 1,1 1-1,0-1 1,-1 1-1,1-1 1,0 0-1,0 0 1,-1 0-1,1 0 1,0 0-1,0 0 1,-1 0 0,1-1-1,0 1 1,-1-1-1,1 1 1,0-1-1,-1 1 1,3-2-1,37-22-6901,-26 11 3536</inkml:trace>
</inkml:ink>
</file>

<file path=ppt/ink/ink1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6:44:51.63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1 119 180,'210'-64'6707,"-82"22"-5046,-104 30-6612,-22 11 2926</inkml:trace>
</inkml:ink>
</file>

<file path=ppt/ink/ink1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44:51.993"/>
    </inkml:context>
    <inkml:brush xml:id="br0">
      <inkml:brushProperty name="width" value="0.035" units="cm"/>
      <inkml:brushProperty name="height" value="0.035" units="cm"/>
      <inkml:brushProperty name="color" value="#FFFFFF"/>
    </inkml:brush>
    <inkml:context xml:id="ctx1">
      <inkml:inkSource xml:id="inkSrc1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1" timeString="2024-09-12T06:44:51.994"/>
    </inkml:context>
  </inkml:definitions>
  <inkml:trace contextRef="#ctx0" brushRef="#br0">138 132 988 0 0,'-9'-12'3403'0'0,"2"12"-285"0"0,-3 19-325 0 0,8-13-3372 0 0,-3 7 1072 0 0,1 0 1 0 0,-3 24-1 0 0,-1 1 302 0 0,-35 188 2969 0 0,26-120-2361 0 0,8-33-490 0 0,0-8-45 0 0,1-24-578 0 0,11-54-8268 0 0,7-32 3288 0 0,-3 17 994 0 0</inkml:trace>
  <inkml:trace contextRef="#ctx1" brushRef="#br0">356 10 1028,'9'-9'5621,"-4"11"-2314,1 25-1425,-8 45-1526,-25 121 2219,3-27-618,13-102-1058,8-47-589,0 1-1,0 0 1,1 27 0,4 37-715,-2-80-166,0 13-9796</inkml:trace>
</inkml:ink>
</file>

<file path=ppt/ink/ink1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6:45:01.74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287 83 272,'0'0'13316,"-18"-4"-13223,-56-11-8,56 11 1930,9 1-1959,-25-12-2,26 12 275,0-1-284,-23-13 5,23 12 427,-1 3-417,-35-9 70,41 25-144,-11 43 10,11-43 33,2-4-17,-2 29 0,2-29 81,2 1-65,4 35 6,-4-35 124,11-6-140,1 1-2,-7-3-11,0 0 0,1-1 0,-1 0 0,0 0 0,1 0 0,12 1 0,18 3-2,-27-4 3,-1-1 4,30 5-12,-29-5 4,-3 3-12,25 12 0,-24-12-16,-5 3-78,12 21 90,-11-20 16,-11 6-43,-22 46 26,21-46-7,-2-11-140,-2 1-226,-8 2 603,10-5-3965,-1 0-3556</inkml:trace>
</inkml:ink>
</file>

<file path=ppt/ink/ink1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6:45:02.15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54 236,'0'0'11004,"16"-1"-10513,47-7-8,-48 6 429,-3 0-469,35-5-9,-35 5-26,-9 2-340,1 1 0,-1-1 0,0 0 0,0-1 0,1 1 0,-1-1 0,0 1 0,0-1 0,4-1-1,2-1 63,0 2 1352,3-1-1154,32-4-14,-32 4 2014,-3 0-7499,27-7 4146,-27 6-269</inkml:trace>
</inkml:ink>
</file>

<file path=ppt/ink/ink1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6:45:03.75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82 53 356,'0'0'13097,"9"-9"-13093,25-25-2,-26 25 14,1 9-15,0 0 1,-1 1-1,17 3 1,-9-1-3,-3-1-6,-13 13-69,1 47 71,-1-47 57,-7-2-29,-1 3-16,4-7 11,-1-1 0,0 0 0,0 0 0,0 0 0,-9 8 1,-11 16 45,18-25 1,2 0 8,-15 20 1,15-21 2,-1 0-8,-17 18-2,17-18 100,-1 1-79,-19 19 6,19-20 215,3 0-238,-11 17-12,11-17 1165,15 2-1152,35 28-9,-35-27 110,2-9-124,1 2-28,-5-1 21,0 0 0,0-1 0,0 0 0,14-2 0,26-2-10,-36 4-5,0-3-2582,39-7 1954,-39 7-75,-6-1-2045,25-13 810,-24 13-1207</inkml:trace>
</inkml:ink>
</file>

<file path=ppt/ink/ink1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6:45:04.20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48 668,'0'0'11264,"23"-5"-11129,67-13-14,-67 13 13,-5 5-287,-11 0 8,-1 0-1,1 0 0,-1-1 0,1 0 1,-1-1-1,7-1 0,-5 1-285,1-1 79,8-3 217,0 5-5456</inkml:trace>
</inkml:ink>
</file>

<file path=ppt/ink/ink1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6:45:04.57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175 0 268,'0'0'10552,"-19"9"-10164,-57 25 6,75-34-378,0 0-1,0 0 1,0 1 0,0-1-1,0 0 1,0 1-1,0-1 1,0 0-1,0 1 1,0-1-1,0 1 1,0 0-1,0-1 1,0 1-1,0 0 1,1 0-1,-1-1 1,0 1-1,1 0 1,-1 0 0,0 0-1,1 0 1,-2 2-1,-23 70 1033,22-66-718,2 5-22,-6 36-21,6-36-7,-1-1 4,-5 35-23,5-35-19,2-2-3,-2 27-12,2-28 369,-1 2-434,-4 30-11,4-30 407,1 0-1352,0 31 394,0-30-81</inkml:trace>
</inkml:ink>
</file>

<file path=ppt/ink/ink1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6:45:04.92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75 0 660,'0'0'10042,"-3"30"-9513,-11 89-26,6-57 243,-2-31-99,-2 20 131,3-19-420,7-24-16,1 4-22,-5 35-22,4-35 226,1-2-284,-1 28-17,1-29 585,1 1-865,0 2-191,-1 6 194,-1 2-10320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49:34.898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139 158 528 0 0,'11'-9'582'0'0,"35"-24"-17"0"0,-35 25 490 0 0,-2 2-553 0 0,26-21-9 0 0,-26 21 4191 0 0,-22 15-4373 0 0,-6 5-138 0 0,2 0-1 0 0,-1 2 1 0 0,2 0 0 0 0,-18 22 0 0 0,18-15 120 0 0,1 0 0 0 0,0 1 1 0 0,-16 39-1 0 0,-24 82 819 0 0,52-136-1051 0 0,1-2 7 0 0,0 1 1 0 0,1-1-1 0 0,0 1 1 0 0,0-1-1 0 0,1 1 1 0 0,0 0-1 0 0,2 12 1 0 0,-1 8 182 0 0,-1-26-234 0 0,0-1-1 0 0,0 1 0 0 0,0-1 1 0 0,1 1-1 0 0,-1-1 0 0 0,0 0 1 0 0,1 1-1 0 0,-1-1 1 0 0,1 0-1 0 0,0 1 0 0 0,-1-1 1 0 0,1 0-1 0 0,0 0 1 0 0,0 1-1 0 0,0-1 0 0 0,-1 0 1 0 0,1 0-1 0 0,1 0 1 0 0,-1 0-1 0 0,0 0 0 0 0,0 0 1 0 0,0-1-1 0 0,0 1 0 0 0,1 0 1 0 0,-1-1-1 0 0,0 1 1 0 0,2 0-1 0 0,1 0 12 0 0,0 1 0 0 0,0-2 0 0 0,0 1 0 0 0,0 0 0 0 0,0-1 0 0 0,0 1 0 0 0,6-2 0 0 0,5-1-6 0 0,-2-2 1 0 0,1 0-1 0 0,0 0 1 0 0,-1-1-1 0 0,0-1 0 0 0,0 0 1 0 0,0-1-1 0 0,19-14 1 0 0,-5 5-30 0 0,19-16-51 0 0,-1-2 1 0 0,-1-2-1 0 0,76-83 0 0 0,-68 57-77 0 0,-47 57 120 0 0,0 0 0 0 0,-1-1 0 0 0,1 1 0 0 0,-1-1 0 0 0,-1 0 0 0 0,4-7-1 0 0,-1 1 3 0 0,0 3-14 0 0,-2 0-3 0 0,12-27-6 0 0,-12 27 102 0 0,-22 5-58 0 0,1-1-2 0 0,-1 2-1 0 0,-22-2 1 0 0,38 6-4 0 0,0-1 0 0 0,0 0 0 0 0,0 0 0 0 0,0 1 0 0 0,0 0 0 0 0,0-1 1 0 0,0 1-1 0 0,1 0 0 0 0,-1 0 0 0 0,0 0 0 0 0,0 0 0 0 0,1 0 0 0 0,-1 0 0 0 0,0 0 0 0 0,1 1 0 0 0,-1-1 1 0 0,1 1-1 0 0,-2 1 0 0 0,-17 31 49 0 0,13-23-33 0 0,3-3-4 0 0,0 1 0 0 0,0-1 0 0 0,1 1 0 0 0,0 0 0 0 0,0 0 0 0 0,1 0 0 0 0,0 0 0 0 0,1 0 0 0 0,-1 14 0 0 0,0-3 5 0 0,1-16-9 0 0,0 1 0 0 0,1 0 1 0 0,-1 0-1 0 0,1-1 0 0 0,0 1 1 0 0,1 0-1 0 0,0 7 1 0 0,3 16 13 0 0,-4-27-28 0 0,5 5-17 0 0,-5-6 19 0 0,0 1 0 0 0,0-1 0 0 0,0 0 0 0 0,0 1 0 0 0,0-1 0 0 0,0 0 0 0 0,0 1 0 0 0,0-1 0 0 0,0 0 0 0 0,1 1 0 0 0,-1-1 0 0 0,0 0 0 0 0,0 1 0 0 0,0-1 0 0 0,1 0 0 0 0,-1 1 0 0 0,0-1 0 0 0,1 0 0 0 0,-1 0 0 0 0,0 1 0 0 0,0-1 0 0 0,1 0 0 0 0,-1 0 0 0 0,0 0 0 0 0,1 0 0 0 0,-1 1-1 0 0,0-1 1 0 0,1 0 0 0 0,-1 0 0 0 0,1 0 0 0 0,-1 0 0 0 0,0 0 0 0 0,1 0 0 0 0,-1 0 0 0 0,0 0 0 0 0,1 0 0 0 0,4 0-18 0 0,0-1 0 0 0,0 0 0 0 0,0 0-1 0 0,-1 0 1 0 0,1-1 0 0 0,-1 1 0 0 0,1-1 0 0 0,-1 0-1 0 0,1-1 1 0 0,-1 1 0 0 0,6-5 0 0 0,48-41-180 0 0,-21 15 49 0 0,-15 15 47 0 0,-17 15 1 0 0,8-9 11 0 0,40-34 12 0 0,-40 34 11 0 0,-7 6 8 0 0,21-21 13 0 0,-21 20-9 0 0,-1 4-77 0 0,-4 2 141 0 0,11-8 11 0 0,-12 9-16 0 0,0 0-1 0 0,0 0 1 0 0,0 0-1 0 0,0 0 1 0 0,0-1-1 0 0,1 1 1 0 0,-1 0-1 0 0,0 0 1 0 0,0 0-1 0 0,0 0 1 0 0,0 0 0 0 0,1-1-1 0 0,-1 1 1 0 0,0 0-1 0 0,0 0 1 0 0,0 0-1 0 0,0 0 1 0 0,1 0-1 0 0,-1 0 1 0 0,0 0-1 0 0,0 0 1 0 0,0 0-1 0 0,1 0 1 0 0,-1 0-1 0 0,0 0 1 0 0,0 0-1 0 0,0 0 1 0 0,1 0 0 0 0,-1 0-1 0 0,0 0 1 0 0,0 0-1 0 0,0 0 1 0 0,1 0-1 0 0,-1 0 1 0 0,0 0-1 0 0,0 0 1 0 0,0 0-1 0 0,0 1 1 0 0,1-1-1 0 0,-1 0 1 0 0,0 0-1 0 0,0 0 1 0 0,0 0-1 0 0,0 0 1 0 0,0 0 0 0 0,1 1-1 0 0,-1-1 1 0 0,0 0-1 0 0,0 0 1 0 0,0 0-1 0 0,0 1 1 0 0,0-1-1 0 0,0 0 1 0 0,0 2 83 0 0,-4 9 18 0 0,-20 58 362 0 0,-16 79-1 0 0,3 8 472 0 0,6-3-70 0 0,24-125-677 0 0,0 0 0 0 0,-3-1 1 0 0,0 0-1 0 0,-24 45 0 0 0,16-36 22 0 0,12-23-57 0 0,-1 0-1 0 0,0 0 1 0 0,-16 21-1 0 0,21-32 238 0 0,1-5-386 0 0,0 0 0 0 0,0 0 0 0 0,0 0 0 0 0,0 0 0 0 0,0 0-1 0 0,1 0 1 0 0,0 0 0 0 0,-1 0 0 0 0,1-5 0 0 0,0-3-8 0 0,-1 1-26 0 0,1 0 1 0 0,1 0-1 0 0,-1 0 1 0 0,1 0-1 0 0,1 0 1 0 0,0 0-1 0 0,0 0 1 0 0,5-11-1 0 0,5-9-117 0 0,17-32 0 0 0,-17 40 77 0 0,7-14-88 0 0,1 2 1 0 0,34-43-1 0 0,-26 38 29 0 0,98-115-330 0 0,-64 84 106 0 0,-52 56 314 0 0,-5 7 10 0 0,0 0 1 0 0,0 1-1 0 0,0 0 1 0 0,1 0-1 0 0,-1 1 1 0 0,12-8-1 0 0,-6 5-8 0 0,-5 3 4 0 0,1 0 0 0 0,-1 0 0 0 0,0-1 1 0 0,8-9-1 0 0,25-26-104 0 0,-17 16 72 0 0,-17 19 8 0 0,2-1-119 0 0,21-23 152 0 0,-22 23 8 0 0,-16 22-47 0 0,4-5 63 0 0,-8 9 17 0 0,2 2 0 0 0,0-1 0 0 0,1 2 0 0 0,-11 28 0 0 0,-17 68 114 0 0,22-79-66 0 0,16-37-54 0 0,2 3-2 0 0,-2-5-9 0 0,1 1 1 0 0,0-1 0 0 0,0 1 0 0 0,0-1-1 0 0,0 1 1 0 0,0-1 0 0 0,-1 1 0 0 0,1-1-1 0 0,0 1 1 0 0,0-1 0 0 0,0 1-1 0 0,1 0 1 0 0,-1-1 0 0 0,0 1 0 0 0,0-1-1 0 0,0 1 1 0 0,0-1 0 0 0,0 1 0 0 0,0-1-1 0 0,1 1 1 0 0,-1-1 0 0 0,0 0 0 0 0,1 1-1 0 0,-1-1 1 0 0,0 1 0 0 0,0-1-1 0 0,1 0 1 0 0,-1 1 0 0 0,1 0 0 0 0,20-1 9 0 0,-15-1-10 0 0,0-1 0 0 0,0-1 1 0 0,0 1-1 0 0,-1-1 0 0 0,1 0 0 0 0,-1 0 0 0 0,7-6 1 0 0,41-32 0 0 0,-32 23-6 0 0,11-4-28 0 0,-19 14 5 0 0,-1 0 0 0 0,21-20 0 0 0,-17 15 14 0 0,-4 4-6 0 0,-1 0 0 0 0,-1-1 0 0 0,14-16 0 0 0,24-26-42 0 0,-17 20 28 0 0,-29 30 30 0 0,0 0-1 0 0,0 0 1 0 0,0-1-1 0 0,0 1 1 0 0,0 0 0 0 0,0 0-1 0 0,0-1 1 0 0,-1 0-1 0 0,1 1 1 0 0,-1-1 0 0 0,0 0-1 0 0,1-2 1 0 0,1-3-3 0 0,1 1-16 0 0,0-2-9 0 0,15-26 16 0 0,-14 26 0 0 0,-13 22-191 0 0,-26 41 194 0 0,32-50 12 0 0,0 0 0 0 0,0 1 0 0 0,0-1 0 0 0,1 1 0 0 0,0-1 0 0 0,0 1 0 0 0,0 0-1 0 0,0-1 1 0 0,1 1 0 0 0,0 0 0 0 0,0 0 0 0 0,0-1 0 0 0,0 1 0 0 0,1 0 0 0 0,1 5 0 0 0,1 32 63 0 0,-9 10 52 0 0,3-39-52 0 0,1 0 0 0 0,1 0-1 0 0,0 1 1 0 0,0-1 0 0 0,1 1 0 0 0,1-1 0 0 0,0 0 0 0 0,1 1 0 0 0,1-1-1 0 0,0 0 1 0 0,6 15 0 0 0,-7-22-19 0 0,1 0-1 0 0,0-1 1 0 0,0 1-1 0 0,1-1 1 0 0,-1 0-1 0 0,1 0 1 0 0,0 0-1 0 0,1 0 1 0 0,4 4-1 0 0,-7-7-48 0 0,0-1 0 0 0,0 1 0 0 0,1-1 0 0 0,-1 1 0 0 0,1-1 0 0 0,-1 0 1 0 0,1 0-1 0 0,-1 0 0 0 0,1 0 0 0 0,0-1 0 0 0,-1 1 0 0 0,1-1 0 0 0,0 1 0 0 0,-1-1 0 0 0,1 0 0 0 0,0 0 0 0 0,0 0 0 0 0,-1-1 0 0 0,5 0 0 0 0,0 0-159 0 0,0-1 0 0 0,-1 0 0 0 0,1 0-1 0 0,0-1 1 0 0,-1 0 0 0 0,8-5 0 0 0,18-14-1404 0 0,1 1-791 0 0,-10 9-2859 0 0,-4 7 2400 0 0</inkml:trace>
</inkml:ink>
</file>

<file path=ppt/ink/ink1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45:08.20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105 2 256 0 0,'0'0'9351'0'0,"0"0"-9337"0"0,0 0-1 0 0,0 0 1 0 0,0 0 0 0 0,0 0 0 0 0,-1-1-1 0 0,1 1 1 0 0,0 0 0 0 0,0 0 0 0 0,0 0-1 0 0,0 0 1 0 0,-1 0 0 0 0,1 0 0 0 0,0 0-1 0 0,0 0 1 0 0,0 0 0 0 0,0 0 0 0 0,-1 0-1 0 0,1 0 1 0 0,0 0 0 0 0,0 0 0 0 0,0 0 0 0 0,0 0-1 0 0,-1 0 1 0 0,1 0 0 0 0,0 0 0 0 0,0 0-1 0 0,0 0 1 0 0,-1 0 0 0 0,1 0 0 0 0,0 0-1 0 0,0 0 1 0 0,0 0 0 0 0,0 0 0 0 0,-1 0-1 0 0,1 0 1 0 0,0 0 0 0 0,0 1 0 0 0,0-1-1 0 0,0 0 1 0 0,0 0 0 0 0,0 0 0 0 0,-1 0-1 0 0,1 0 1 0 0,0 0 0 0 0,0 1 0 0 0,0-1-1 0 0,0 0 1 0 0,0 0 0 0 0,-5 34 521 0 0,-1-2 0 0 0,-2 1 0 0 0,-13 34 0 0 0,-10 44 529 0 0,24-66-296 0 0,2 1-1 0 0,1 87 1 0 0,7-88-1423 0 0,-3-42 265 0 0,-1-10-5554 0 0,-6-23 2612 0 0,1 4 257 0 0</inkml:trace>
</inkml:ink>
</file>

<file path=ppt/ink/ink1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6:45:08.61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305 1 716,'0'0'6578,"-16"0"-6077,-53 4-10,66-3-429,-1 0-1,0 0 1,0 1-1,1-1 1,-1 1-1,1 0 1,-1-1-1,1 2 1,0-1-1,0 0 1,0 1-1,0-1 1,0 1 0,1 0-1,-1 0 1,-3 6-1,-9 7 277,-12 11 534,2 1 0,1 1 0,-35 54 1,57-80-725,0 0 1,1 1 0,0-1-1,-1 0 1,1 1 0,0-1-1,1 1 1,-1-1 0,1 1-1,-1 4 1,1-6 30,4 0-128,-1-1 1,0 0 0,1 0-1,-1-1 1,1 1 0,-1-1-1,1 0 1,0 0-1,-1 0 1,5 0 0,-2-1-28,16 1 23,0-2-1,0-1 0,30-8 0,14-1-229,-25 4-54,-29 5-290,1 1 1,0 0-1,0 0 1,0 2 0,0-1-1,19 3 1,-19 5-4211,-11-5 3715,5 5-2288</inkml:trace>
</inkml:ink>
</file>

<file path=ppt/ink/ink1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6:45:09.35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243 46 84,'0'0'2580,"2"-11"-1431,-3 5 3119,-2 3-4101,1 0-1,-1 1 0,0-1 0,0 1 0,-1 0 0,1 0 0,0 0 1,-1 1-1,1-1 0,-1 1 0,0 0 0,1 0 0,-1 0 1,0 0-1,0 1 0,1-1 0,-1 1 0,-7 0 0,8 0 165,0 0-16,-6-1 174,1 1-1,-1 0 0,0 1 0,1 0 0,-1 0 1,1 1-1,-11 3 0,16-5-305,2 1-166,0-1 0,1 1 0,-1-1-1,0 1 1,0-1 0,1 1 0,-1 0 0,0-1 0,1 1 0,-1 0 0,0-1 0,1 1 0,-1 0 0,1 0-1,-1 0 1,1-1 0,0 1 0,-1 0 0,1 1 0,-12 24 186,10-21-159,-5 16 127,0-1 0,2 1-1,-4 23 1,-4 16 166,6-13-59,-2 5 31,9-50-281,0-1 0,-1 0 1,1 1-1,0-1 0,0 1 0,0-1 1,0 0-1,0 1 0,1-1 0,-1 1 0,0-1 1,1 0-1,-1 1 0,1-1 0,-1 0 1,1 1-1,0-1 0,0 0 0,-1 0 1,1 0-1,0 1 0,0-1 0,0 0 0,0 0 1,0 0-1,2 1 0,-1-2 14,3-2-7,20-8-26,48-15-1,-60 23-37,0 0-1,0 0 1,21 2-1,-31-1 18,1 1-1,-1 0 1,0 1-1,0-1 0,1 1 1,-1-1-1,0 1 1,0 0-1,0 0 1,0 0-1,0 1 1,0-1-1,0 1 1,0-1-1,-1 1 1,1 0-1,-1 0 1,1 0-1,-1 1 1,0-1-1,0 0 1,0 1-1,0 0 1,0-1-1,2 6 1,-2-4 6,-1 0 0,0 0 1,0 1-1,0-1 1,0 0-1,-1 1 0,1-1 1,-1 1-1,-1-1 1,1 0-1,0 1 1,-1-1-1,0 0 0,0 1 1,0-1-1,-1 0 1,-2 6-1,-11 31-51,14-39 59,0-1 0,0 1 0,0-1 0,0 0 0,-1 1 0,1-1 0,0 0 0,0 0 0,-1 0 0,1 0 0,-1 0 0,1 0 0,-3 1 0,-7 6 9,-3 5-222,-1-2-1,0 1 1,-29 15 0,43-26-135,-11 3-842</inkml:trace>
</inkml:ink>
</file>

<file path=ppt/ink/ink1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6:45:09.71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55 172,'0'0'4715,"11"-1"-3417,-4 1 2151,24-2-1423,0 1 0,43 5-1,3 0 8,-46-9-1385,-28 5-540,32-10-296,9-4-3395,48-6 0,-61 13-966,-11 4 840</inkml:trace>
</inkml:ink>
</file>

<file path=ppt/ink/ink1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6:45:10.59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69 56 284,'0'0'707,"1"-4"-41,0 1-408,1 0-1,-1-1 1,1 1 0,0 0 0,0 0 0,0 0-1,0 1 1,1-1 0,-1 0 0,1 1-1,-1-1 1,1 1 0,4-3 0,-5 4 149,35-7 1386,23 21 62,-57-13-1753,0 1-1,1 0 0,-1 1 1,0-1-1,0 0 1,0 1-1,0 0 1,-1 0-1,1 0 1,0 0-1,-1 0 0,1 0 1,-1 1-1,0-1 1,0 1-1,3 4 1,-3-2 5,-1-1 0,0 1 0,-1-1 0,1 1 1,-1-1-1,0 1 0,0-1 0,0 1 0,-1 0 1,1-1-1,-3 7 0,-18 48 664,5-28-259,-1-1-1,-2-1 1,-42 51-1,-13 19 813,37-32-279,35-65-941,1 1 9,0-2-81,1 0 1,-1 0-1,1 1 0,-1-1 1,1 0-1,-1 0 1,1 1-1,0-1 0,0 0 1,-1 1-1,1-1 0,0 0 1,0 1-1,0-1 1,1 0-1,-1 1 0,0-1 1,0 0-1,1 0 0,-1 1 1,1-1-1,-1 0 0,1 0 1,-1 1-1,1-1 1,0 0-1,0 0 0,1 1 1,0 1 29,3-3-9,24-1-294,-1-2 1,0 0-1,0-2 0,-1-1 1,48-17-1,-46 14-598,12-12-1911,-17 4-4121,-15 10 2998</inkml:trace>
</inkml:ink>
</file>

<file path=ppt/ink/ink1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6:45:10.93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88 708,'55'-11'3469,"97"-9"1,-74 6-2536,-19 2-841,-55 11-231,1 1 0,-1-2 0,1 1 0,-1 0-1,0-1 1,0 0 0,5-3 0,6-5-3736,-7 4 1791</inkml:trace>
</inkml:ink>
</file>

<file path=ppt/ink/ink1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6:45:11.34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191 14 760,'-13'-14'3854,"13"14"-3743,-1 0 0,0 0-1,0 0 1,0 0 0,0 0 0,0 0 0,0 0 0,1 1 0,-1-1 0,0 0 0,0 0-1,0 1 1,0-1 0,1 0 0,-1 1 0,0-1 0,0 1 0,1-1 0,-1 1 0,0-1-1,1 1 1,-1 0 0,1-1 0,-1 1 0,0 1 0,-17 28 1343,-4 35 168,-27 83 1416,17 4-526,18-91-1446,10-47-829,1 0 0,0 0 0,1 0 0,-1 15 0,0-14-231,-1 8-2717</inkml:trace>
</inkml:ink>
</file>

<file path=ppt/ink/ink1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45:11.71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62 73 780 0 0,'9'-8'770'0'0,"-1"0"-1"0"0,1 1 0 0 0,1 0 1 0 0,-1 1-1 0 0,1 0 1 0 0,0 0-1 0 0,0 1 1 0 0,1 1-1 0 0,11-4 0 0 0,-16 6-587 0 0,0 0-1 0 0,0 1 1 0 0,0 0-1 0 0,0 0 0 0 0,1 1 1 0 0,-1 0-1 0 0,0 0 1 0 0,0 0-1 0 0,1 1 1 0 0,-1 0-1 0 0,0 0 0 0 0,0 0 1 0 0,0 1-1 0 0,0 0 1 0 0,0 0-1 0 0,0 1 0 0 0,6 3 1 0 0,-10-4-119 0 0,0-1-1 0 0,0 1 1 0 0,1 0 0 0 0,-2 0 0 0 0,1 0 0 0 0,0 0-1 0 0,0 0 1 0 0,0 1 0 0 0,-1-1 0 0 0,0 0 0 0 0,1 1-1 0 0,-1-1 1 0 0,0 1 0 0 0,0 0 0 0 0,0-1 0 0 0,0 1-1 0 0,-1 0 1 0 0,1-1 0 0 0,-1 1 0 0 0,0 0 0 0 0,1 0 0 0 0,-1-1-1 0 0,0 1 1 0 0,-1 0 0 0 0,1 3 0 0 0,-2 4 164 0 0,0 1-1 0 0,0-1 1 0 0,-1 0 0 0 0,-1 0 0 0 0,-4 11-1 0 0,-3 3 146 0 0,-2-1 0 0 0,0-1 0 0 0,-1 0 0 0 0,-2-1 0 0 0,0-1-1 0 0,-26 27 1 0 0,-76 89 1504 0 0,109-123-1509 0 0,0 0 1 0 0,0 0-1 0 0,2 1 1 0 0,-7 15-1 0 0,13-27 384 0 0,7 2-541 0 0,-6-3-203 0 0,1-1-1 0 0,-1 1 0 0 0,0-1 0 0 0,0 1 1 0 0,1-1-1 0 0,-1 0 0 0 0,0 1 1 0 0,0-1-1 0 0,1 1 0 0 0,-1-1 1 0 0,0 0-1 0 0,1 1 0 0 0,-1-1 1 0 0,1 0-1 0 0,-1 1 0 0 0,0-1 1 0 0,1 0-1 0 0,-1 0 0 0 0,1 0 1 0 0,-1 1-1 0 0,1-1 0 0 0,-1 0 0 0 0,1 0 1 0 0,-1 0-1 0 0,1 0 0 0 0,-1 0 1 0 0,1 0-1 0 0,-1 0 0 0 0,1 0 1 0 0,0 0-1 0 0,40 1 249 0 0,64-8 0 0 0,-33 1-343 0 0,-52 4-191 0 0,-1-1 1 0 0,21-6-1 0 0,14-2-809 0 0,-46 9-78 0 0,-4 1 772 0 0,0 1 1 0 0,0-1-1 0 0,0 1 0 0 0,0 0 0 0 0,0 0 1 0 0,6 0-1 0 0,-9 1-140 0 0,0-1 0 0 0,0 0 0 0 0,0 1 1 0 0,0-1-1 0 0,0 0 0 0 0,0 1 0 0 0,0-1 0 0 0,0 1 0 0 0,0 0 0 0 0,0-1 0 0 0,0 1 0 0 0,0 0 0 0 0,-1-1 1 0 0,1 1-1 0 0,0 0 0 0 0,0 0 0 0 0,0 1 0 0 0,5 8-3498 0 0</inkml:trace>
</inkml:ink>
</file>

<file path=ppt/ink/ink1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6:45:12.68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134 51 188,'3'-2'253,"43"-40"1527,-44 40-1527,2-2 2766,-4 4-2938,0 0 0,0 0 1,0 0-1,0 0 1,0 0-1,0 0 1,0 0-1,0-1 1,0 1-1,0 0 1,-19 6 418,2 1 0,-1 0 0,-31 18-1,42-21-318,0 1-1,0 0 1,0 0-1,0 1 1,1-1-1,0 1 0,0 1 1,1-1-1,-1 1 1,1 0-1,-6 13 1,10-17-137,0 0 0,0 0 1,0 0-1,0 0 1,1 0-1,-1 0 0,1 0 1,0 1-1,0-1 1,0 0-1,1 0 0,-1 0 1,1 0-1,0 0 1,-1 0-1,1 0 0,1 0 1,-1 0-1,3 5 1,1 0 39,1 0 0,-1-1 0,1 0 0,1 0 0,8 8 0,-4-7 31,0 0-1,0-1 0,23 11 0,-19-10 103,-1-1-1,20 16 1,-28-18-170,0-1 67,0 0-1,-1 0 1,1 1-1,-1 0 1,0 0-1,-1 0 1,1 0-1,-1 1 1,0 0-1,0 0 1,-1 0-1,5 11 1,-7-14 45,-2 15 283,-4-12-380,1 0 0,-1 0 0,0-1 0,0 0 0,-1 0 0,1 0 0,-1-1 0,0 0-1,0 0 1,-1 0 0,1-1 0,-8 3 0,-4 1-136,-1-2 0,1 0 0,-27 3 0,43-7-3,0-1 1,0 0-1,0 0 0,0 0 0,0 0 1,0 0-1,0 0 0,0-1 0,0 1 1,0-1-1,0 1 0,1-1 0,-1 0 1,0 1-1,0-1 0,0 0 1,1 0-1,-1-1 0,0 1 0,1 0 1,-1 0-1,1-1 0,0 1 0,-1-1 1,1 1-1,-2-4 0,1 2-117,1 0 0,-1-1 1,1 1-1,0 0 0,0 0 0,0-1 0,0 1 0,1-1 1,0 1-1,-1-1 0,1 1 0,0 0 0,1-7 0,16-55-5766,-8 42 3180</inkml:trace>
</inkml:ink>
</file>

<file path=ppt/ink/ink1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45:13.03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1 128 148 0 0,'14'-13'1147'0'0,"-2"2"964"0"0,-1 1 3364 0 0,-9 9-3347 0 0,43-17-224 0 0,-10 8-1270 0 0,46-6 0 0 0,-8 1 12 0 0,97-7 771 0 0,-123 17-963 0 0,56-1 857 0 0,-89 7 8 0 0,-2 3-5258 0 0,-12-4 3590 0 0,1 1 1 0 0,-1-1-1 0 0,1 1 0 0 0,-1-1 1 0 0,1 1-1 0 0,-1 0 1 0 0,0-1-1 0 0,0 1 1 0 0,1-1-1 0 0,-1 1 1 0 0,0 0-1 0 0,0-1 0 0 0,0 1 1 0 0,1 0-1 0 0,-1-1 1 0 0,0 1-1 0 0,0 0 1 0 0,0-1-1 0 0,0 1 0 0 0,0 0 1 0 0,0-1-1 0 0,-1 1 1 0 0,1 0-1 0 0,0 0 1 0 0,-1 2-3407 0 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49:35.242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57 64 988 0 0,'0'0'1138'0'0,"-2"4"-13"0"0,-5 15 6976 0 0,5-18-7664 0 0,-4 3-165 0 0,6-3-289 0 0,0-1 0 0 0,0 0 1 0 0,-1 0-1 0 0,1 0 0 0 0,0 0 0 0 0,-1 0 0 0 0,1 0 0 0 0,0 0 1 0 0,-1 1-1 0 0,1-1 0 0 0,0 0 0 0 0,0 0 0 0 0,-1 0 0 0 0,1 0 1 0 0,0 0-1 0 0,-1 0 0 0 0,1 0 0 0 0,0-1 0 0 0,-1 1 0 0 0,1 0 0 0 0,0 0 1 0 0,-1 0-1 0 0,1 0 0 0 0,0 0 0 0 0,0 0 0 0 0,-1-1 0 0 0,1 1 1 0 0,0 0-1 0 0,0 0 0 0 0,-1 0 0 0 0,1-1 0 0 0,0 1 0 0 0,0 0 1 0 0,-1 0-1 0 0,1-1 0 0 0,0 1 0 0 0,0 0 0 0 0,0-1 0 0 0,-20-48-1739 0 0,10 13-3117 0 0,10 33 2186 0 0</inkml:trace>
</inkml:ink>
</file>

<file path=ppt/ink/ink1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45:37.61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203 21 972 0 0,'-3'-4'958'0'0,"-8"-12"6145"0"0,4 21-6648 0 0,-6 7-144 0 0,-1 1 1 0 0,1 0-1 0 0,1 1 1 0 0,1 1-1 0 0,0 0 1 0 0,0 0-1 0 0,2 1 1 0 0,-9 20-1 0 0,3-4 173 0 0,1 1 0 0 0,2 0 0 0 0,-12 56 0 0 0,23-83-386 0 0,-1 0 0 0 0,2 0 0 0 0,-1 0 0 0 0,1 0-1 0 0,0 0 1 0 0,0 0 0 0 0,1 0 0 0 0,-1 0 0 0 0,1 0 0 0 0,1 0 0 0 0,2 8 0 0 0,-3-12-77 0 0,0 0-1 0 0,0 1 0 0 0,0-1 1 0 0,1 0-1 0 0,-1 0 0 0 0,1 0 1 0 0,0 0-1 0 0,-1 0 1 0 0,1 0-1 0 0,0-1 0 0 0,0 1 1 0 0,0 0-1 0 0,0-1 0 0 0,0 0 1 0 0,0 1-1 0 0,1-1 0 0 0,-1 0 1 0 0,0 0-1 0 0,1 0 1 0 0,-1-1-1 0 0,1 1 0 0 0,-1 0 1 0 0,1-1-1 0 0,-1 0 0 0 0,1 0 1 0 0,-1 1-1 0 0,1-1 0 0 0,4-1 1 0 0,22-3-560 0 0,0 0 1 0 0,-1-2-1 0 0,0-2 1 0 0,0 0-1 0 0,0-2 1 0 0,-1-1-1 0 0,26-14 0 0 0,-12-2-5226 0 0,-25 16 2438 0 0</inkml:trace>
</inkml:ink>
</file>

<file path=ppt/ink/ink1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45:37.98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34 62 392 0 0,'-25'-34'4748'0'0,"24"31"-3249"0"0,-5-16 2061 0 0,5 13-9473 0 0</inkml:trace>
</inkml:ink>
</file>

<file path=ppt/ink/ink1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6:45:38.34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0 576,'13'5'1236,"0"-1"-1,0-1 1,0 0 0,1-1 0,14 1-1,73-1 2005,-73-2-2262,152-8 3536,-165 8-4375,-7 1-2846,2 0-5874,4-1 5448</inkml:trace>
</inkml:ink>
</file>

<file path=ppt/ink/ink1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45:38.87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266 28 416 0 0,'0'0'803'0'0,"0"-10"378"0"0,0 4 3835 0 0,0-6-536 0 0,-5 16-4437 0 0,-22 25 172 0 0,0 1-1 0 0,2 0 1 0 0,-24 41-1 0 0,33-48-104 0 0,-13 21 132 0 0,-39 50 436 0 0,49-69 174 0 0,20-23-460 0 0,5-5-36 0 0,41-35 496 0 0,-28 22-914 0 0,6-4 132 0 0,1 1-1 0 0,1 1 1 0 0,1 1 0 0 0,0 1 0 0 0,55-21 0 0 0,-82 37-80 0 0,1-1 1 0 0,-1 0 0 0 0,1 1 0 0 0,-1-1 0 0 0,1 1 0 0 0,0 0-1 0 0,-1-1 1 0 0,1 1 0 0 0,0 0 0 0 0,0 0 0 0 0,-1 0 0 0 0,1 0 0 0 0,0 1-1 0 0,-1-1 1 0 0,1 0 0 0 0,0 1 0 0 0,-1-1 0 0 0,1 1 0 0 0,-1-1-1 0 0,1 1 1 0 0,-1 0 0 0 0,1 0 0 0 0,2 1 0 0 0,-3 0 1 0 0,0 0 0 0 0,0 0 0 0 0,1 0 0 0 0,-1 0 0 0 0,0 0 0 0 0,-1 0 0 0 0,1 0 0 0 0,0 0 0 0 0,-1 0 0 0 0,1 0 1 0 0,-1 0-1 0 0,1 1 0 0 0,-1-1 0 0 0,0 0 0 0 0,0 4 0 0 0,-2 8-5 0 0,1 1-1 0 0,-2 0 1 0 0,0-1 0 0 0,-6 17-1 0 0,-33 79-109 0 0,41-108 73 0 0,3 6-1244 0 0,-1-7 965 0 0,-1-1-1 0 0,0 0 0 0 0,1 1 0 0 0,-1-1 1 0 0,1 0-1 0 0,-1 1 0 0 0,0-1 0 0 0,1 0 1 0 0,-1 0-1 0 0,1 0 0 0 0,-1 0 0 0 0,1 1 0 0 0,-1-1 1 0 0,1 0-1 0 0,-1 0 0 0 0,1 0 0 0 0,-1 0 1 0 0,1 0-1 0 0,-1 0 0 0 0,1 0 0 0 0,-1 0 0 0 0,1 0 1 0 0,-1-1-1 0 0,1 1 0 0 0,-1 0 0 0 0,1 0 1 0 0,0-1-1 0 0,4 0 715 0 0,0 1-3708 0 0</inkml:trace>
</inkml:ink>
</file>

<file path=ppt/ink/ink1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45:39.28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39 240 0 0,'17'-4'805'0'0,"1"0"1"0"0,1 1-1 0 0,-1 0 0 0 0,32 1 1 0 0,-22 1-287 0 0,156-12 1761 0 0,-145 11-2121 0 0,2 0-959 0 0,-17-2-2510 0 0,-22 3 1555 0 0</inkml:trace>
</inkml:ink>
</file>

<file path=ppt/ink/ink1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45:39.66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240 8 416 0 0,'0'0'837'0'0,"0"0"-733"0"0,0-1 1 0 0,0 1 0 0 0,-1-1 0 0 0,1 1-1 0 0,0-1 1 0 0,-1 1 0 0 0,1-1-1 0 0,0 1 1 0 0,-1 0 0 0 0,1-1 0 0 0,0 1-1 0 0,-1 0 1 0 0,1-1 0 0 0,-1 1-1 0 0,1 0 1 0 0,-1 0 0 0 0,1-1 0 0 0,-1 1-1 0 0,1 0 1 0 0,-1 0 0 0 0,1 0-1 0 0,-1-1 1 0 0,1 1 0 0 0,-1 0 0 0 0,1 0-1 0 0,-1 0 1 0 0,1 0 0 0 0,-1 0-1 0 0,1 0 1 0 0,-1 0 0 0 0,1 0 0 0 0,-1 1-1 0 0,1-1 1 0 0,-1 0 0 0 0,1 0-1 0 0,-1 0 1 0 0,0 1 0 0 0,-10 8 257 0 0,0 2 0 0 0,1-1 1 0 0,0 2-1 0 0,1-1 0 0 0,0 1 0 0 0,-12 22 0 0 0,-41 90 1658 0 0,29-55-1075 0 0,25-49-628 0 0,0 0 0 0 0,1 1 0 0 0,2 0-1 0 0,-7 41 1 0 0,6-27-1125 0 0,6-33 297 0 0,23-2-8386 0 0</inkml:trace>
</inkml:ink>
</file>

<file path=ppt/ink/ink1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45:40.03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215 434 92 0 0,'-17'12'1025'0'0,"0"0"-1"0"0,0 1 1 0 0,2 1-1 0 0,0 0 1 0 0,0 1-1 0 0,-14 19 1 0 0,-2 12 1196 0 0,29-43-1418 0 0,-7 18 3607 0 0,3-14-4352 0 0,1 0 0 0 0,-1 0 0 0 0,2 0 0 0 0,-1 1 0 0 0,1 0 0 0 0,0 0 0 0 0,1 0 0 0 0,0 1-1 0 0,-4 13 1 0 0,7-20 166 0 0,11 4-174 0 0,-10-5-49 0 0,-1-1 0 0 0,1 1 0 0 0,0 0 0 0 0,0-1 0 0 0,-1 1 1 0 0,1-1-1 0 0,0 1 0 0 0,0-1 0 0 0,0 1 0 0 0,-1-1 0 0 0,1 0 0 0 0,0 0 0 0 0,0 1 0 0 0,0-1 0 0 0,0 0 0 0 0,0 0 0 0 0,0 0 0 0 0,0 0 1 0 0,0 0-1 0 0,0 0 0 0 0,1 0 0 0 0,15-4 9 0 0,0 0 1 0 0,0-1 0 0 0,0-1-1 0 0,-1-1 1 0 0,26-14 0 0 0,79-53-97 0 0,-109 66 70 0 0,25-18-71 0 0,-1-2-1 0 0,-1-1 0 0 0,46-52 1 0 0,-46 40 42 0 0,-2-1 1 0 0,-2-2 0 0 0,-2-1-1 0 0,44-94 1 0 0,-68 129 51 0 0,3-7 57 0 0,0-1 0 0 0,0 0 0 0 0,8-35 0 0 0,-15 50 1 0 0,-9 8-41 0 0,-19 15 31 0 0,0 0 1 0 0,2 2-1 0 0,-34 38 1 0 0,-63 92 252 0 0,100-120-176 0 0,2 0 0 0 0,1 2 0 0 0,2 0 0 0 0,2 2 0 0 0,0-1 0 0 0,-13 57 1 0 0,19-62 3 0 0,6-19-82 0 0,-1-1-1 0 0,2 1 0 0 0,-1 0 0 0 0,1 0 0 0 0,1 0 0 0 0,0 0 0 0 0,1 16 1 0 0,1-17-3 0 0,0-1 1 0 0,0 1 0 0 0,1-1 0 0 0,0 0 0 0 0,3 10-1 0 0,-3-16-37 0 0,-1 0 0 0 0,1 1 0 0 0,0-1 0 0 0,-1 0 0 0 0,1 0-1 0 0,1-1 1 0 0,-1 1 0 0 0,0 0 0 0 0,1-1 0 0 0,-1 1 0 0 0,1-1 0 0 0,0 0-1 0 0,0 1 1 0 0,0-2 0 0 0,0 1 0 0 0,0 0 0 0 0,5 1 0 0 0,2 1-206 0 0,0-1-1 0 0,0 0 1 0 0,0-1 0 0 0,0 0 0 0 0,1-1 0 0 0,-1 0 0 0 0,1-1 0 0 0,-1 0 0 0 0,1 0 0 0 0,-1-1 0 0 0,0-1-1 0 0,1 0 1 0 0,-1 0 0 0 0,0-1 0 0 0,0 0 0 0 0,14-7 0 0 0,13-10-2760 0 0,-15 4-2453 0 0,-9 5 1878 0 0</inkml:trace>
</inkml:ink>
</file>

<file path=ppt/ink/ink1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6:44:53.27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98 8 324,'0'0'4122,"-3"-8"-3885,-4 9 6832,-4 22-6768,1 1 0,2 0 0,0 0 0,-5 31 1,-10 110 879,8-4 873,15-159-601,3-9-1326,21-45 174,32-52 0,-47 89-270,1 0 1,1 0-1,0 1 1,1 0-1,0 1 1,1 0-1,22-17 0,-33 30-40,-1-1 0,0 0 0,1 0 0,-1 1 0,0-1 0,1 1 0,-1-1 0,0 1 0,1-1 0,-1 1 0,1 0-1,-1 0 1,1 0 0,-1 0 0,1 0 0,-1 0 0,1 0 0,-1 0 0,1 1 0,-1-1 0,0 0 0,2 1 0,0 1 2,-1-1 1,1 1 0,-1 0 0,1 0 0,-1 0-1,0 0 1,0 0 0,0 0 0,0 1-1,2 3 1,3 6-4,0 0 0,-1 1-1,7 21 1,-11-30-4,27 108-84,-25-101 82,-2-9-38,6 12-612</inkml:trace>
</inkml:ink>
</file>

<file path=ppt/ink/ink1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44:53.64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63 348 0 0,'11'-10'2887'0'0,"6"3"-2077"0"0,1 1 0 0 0,-1 1 0 0 0,1 1 0 0 0,0 0 0 0 0,29-2 0 0 0,-18 2-112 0 0,6 1-160 0 0,-6 0-1170 0 0,-11-1-422 0 0,-15 4 343 0 0,16-4-2721 0 0,-6 2 1462 0 0</inkml:trace>
</inkml:ink>
</file>

<file path=ppt/ink/ink1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44:54.00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140 214 448 0 0,'0'0'2058'0'0,"-5"5"-1437"0"0,-19 22 151 0 0,-6 23 523 0 0,-10 45 639 0 0,28-66-1541 0 0,2-4 18 0 0,-3 15 257 0 0,8 0 353 0 0,8-15 18 0 0,-3-23-775 0 0,3-2 80 0 0,-1 1-311 0 0,-1-1 1 0 0,1 0-1 0 0,-1 0 0 0 0,1 1 0 0 0,-1-1 0 0 0,1 0 1 0 0,-1 0-1 0 0,1 0 0 0 0,-1-1 0 0 0,1 1 0 0 0,2-1 0 0 0,13-9 176 0 0,-1 0-1 0 0,-1-1 0 0 0,27-25 0 0 0,41-47 196 0 0,-79 79-391 0 0,15-17 104 0 0,0-2 1 0 0,-2 0-1 0 0,-1 0 1 0 0,20-38-1 0 0,-24 37 40 0 0,-2-1 1 0 0,13-37-1 0 0,-21 51-49 0 0,1-1 1 0 0,-1 1 0 0 0,-1-1 0 0 0,0 1 0 0 0,-1-1-1 0 0,0 1 1 0 0,-1-1 0 0 0,0 1 0 0 0,-5-19 0 0 0,6 28 393 0 0,-6 7-440 0 0,-2 6-31 0 0,0 0 0 0 0,1 0 1 0 0,0 0-1 0 0,1 1 0 0 0,0 0 1 0 0,0 0-1 0 0,2 0 0 0 0,-1 1 1 0 0,2 0-1 0 0,-4 17 0 0 0,0 18 97 0 0,-1 25 70 0 0,4 0 14 0 0,4-39-32 0 0,5 42-1 0 0,-4-63-114 0 0,1 0-1 0 0,1-1 0 0 0,0 1 1 0 0,0 0-1 0 0,1-1 0 0 0,1 0 1 0 0,11 21-1 0 0,-15-31-123 0 0,0-1 1 0 0,0 1-1 0 0,0-1 0 0 0,0 1 0 0 0,1-1 1 0 0,-1 0-1 0 0,1 1 0 0 0,-1-1 1 0 0,1 0-1 0 0,-1 0 0 0 0,1 0 1 0 0,0 0-1 0 0,-1-1 0 0 0,1 1 0 0 0,0 0 1 0 0,0-1-1 0 0,0 1 0 0 0,-1-1 1 0 0,1 1-1 0 0,0-1 0 0 0,0 0 1 0 0,0 0-1 0 0,0 0 0 0 0,0 0 0 0 0,0 0 1 0 0,0 0-1 0 0,-1-1 0 0 0,1 1 1 0 0,0 0-1 0 0,0-1 0 0 0,2-1 1 0 0,25-13-2734 0 0,-7-6-3673 0 0,-17 12 2953 0 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49:35.879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150 93 592 0 0,'0'0'12697'0'0,"-10"26"-12243"0"0,-32 86-1 0 0,27-59 220 0 0,1 0 0 0 0,3 0 0 0 0,-9 109 0 0 0,8-47 342 0 0,-13 18 622 0 0,25-129-1467 0 0,0 5 5 0 0,0-7-32 0 0,0-10 710 0 0,0 0-838 0 0,0-11 26 0 0,1-1 0 0 0,6-37 0 0 0,-2 19-16 0 0,-2 15-30 0 0,10-39-1 0 0,26-98-74 0 0,-20 82-28 0 0,32-79-34 0 0,-22 80 36 0 0,-16 43 50 0 0,-10 25 24 0 0,1 0-63 0 0,9-27 42 0 0,-10 27 3 0 0,6 201-313 0 0,-7-180 353 0 0,-2-6 11 0 0,3 12-1 0 0,0 0 1 0 0,0 1 0 0 0,2-2-1 0 0,0 1 1 0 0,2 0 0 0 0,9 20-1 0 0,-14-34 11 0 0,3 2 11 0 0,14-18-106 0 0,42-42 37 0 0,-39 31-9 0 0,-13 11 36 0 0,-4 6 1 0 0,-1-1 0 0 0,1 0-1 0 0,-1 0 1 0 0,0 0-1 0 0,3-9 1 0 0,24-49-112 0 0,-2 4 25 0 0,-11 27 46 0 0,-13 26 19 0 0,-1-2-120 0 0,12-28 109 0 0,-12 29 9 0 0,-6 41-272 0 0,-5 96 332 0 0,5-96 26 0 0,2-16-42 0 0,1 3-5 0 0,1 11 33 0 0,-4 57 0 0 0,1-72 70 0 0,-2 18-993 0 0,-2-1 1 0 0,0 0 0 0 0,-2 0 0 0 0,-16 44 0 0 0,13-44-1895 0 0,10-21-3676 0 0</inkml:trace>
</inkml:ink>
</file>

<file path=ppt/ink/ink1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6:44:54.34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53 156,'0'0'868,"3"0"-8,177-18 6581,-143 15-6910,-34 3-654,0-2-487,-2 2 393,1-1-1,-1 1 1,0-1-1,0 0 1,1 1-1,-1-1 1,0 0-1,0 0 1,0 0-1,0 0 1,0 0 0,0 0-1,0 0 1,1-3-1,3-8-2001,-4 9 169</inkml:trace>
</inkml:ink>
</file>

<file path=ppt/ink/ink1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6:44:54.68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111 6 212,'0'0'1526,"-6"-6"-429,0 9 2693,0 4-3501,1 1 1,0-1-1,0 1 1,1 0-1,0 0 1,0 1-1,1-1 1,-3 10-1,-18 82 1676,18-71-1468,2-5 152,-1 41 0,3-28-87,-2 53 818,-4 37 968,8-124-2207,-2 12 845,1-7-2086,7-48-10164,-1 17 7865</inkml:trace>
</inkml:ink>
</file>

<file path=ppt/ink/ink1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6:44:55.06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62 520,'72'-53'6441,"-69"52"-6317,-1-1-1,1 1 1,0 0 0,0 0 0,-1 0 0,1 1 0,0-1 0,0 1 0,0-1 0,0 1 0,0 0 0,0 0 0,0 0-1,0 1 1,0-1 0,0 1 0,0-1 0,-1 1 0,6 3 0,-2-3-6,-4 0-31,1 0 1,-1 0 0,0 1-1,1-1 1,-1 1-1,0-1 1,0 1 0,0 0-1,0 0 1,0 0-1,0 0 1,0 0-1,-1 0 1,1 0 0,-1 0-1,0 1 1,1-1-1,-1 1 1,0-1-1,-1 1 1,1-1 0,0 1-1,-1 0 1,1-1-1,-1 5 1,1 3 145,-1-1 0,0 0 1,0 1-1,-1-1 0,-4 18 0,-5 4 282,-2-1 0,-1 0 0,-1-1 0,-1-1 1,-34 47-1,10-12 694,37-61-1061,1 0 1,-1 1-1,1-1 0,0 0 0,0 1 1,0-1-1,1 1 0,-1-1 1,1 1-1,-1 3 0,1-5-112,0-1 0,0 1 0,1 0 0,-1 0 0,0-1 0,0 1 0,1 0 0,-1-1 0,1 1 0,-1 0 0,1-1 0,-1 1 0,1 0 0,-1-1 0,1 1 0,-1-1 0,1 1 0,0-1 0,-1 0 0,1 1 0,0-1 0,-1 1 0,1-1 0,0 0 0,0 0 0,-1 1 0,1-1 0,0 0 0,0 0 0,-1 0-1,1 0 1,0 0 0,0 0 0,0 0 0,-1 0 0,1 0 0,0 0 0,1-1 0,140-15 881,-39 2-3197,-99 14 1434,1 1-1916,-5-1 2594,1 0 0,-1 0 0,1 0 0,0 0 0,-1 0 1,1 0-1,-1 0 0,1 0 0,-1 0 0,1 0 0,-1 0 1,1 0-1,-1 1 0,1-1 0,-1 0 0,1 0 0,-1 1 0,1-1 1,-1 0-1,0 0 0,1 1 0,3 7-4336</inkml:trace>
</inkml:ink>
</file>

<file path=ppt/ink/ink1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6:45:52.12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222 112 468,'0'-13'849,"0"10"-72,-1-1-79,-2-12 502,0 0 0,-8-20 1,10 34-809,-3-12 2342,4 14-2678,1 0-1,-1 0 1,0-1 0,0 1-1,0 0 1,0 0 0,0-1-1,0 1 1,0 0 0,0 0-1,0 0 1,0-1 0,0 1 0,0 0-1,0 0 1,0-1 0,0 1-1,0 0 1,0 0 0,0 0-1,-1-1 1,1 1 0,0 0-1,0 0 1,0 0 0,0-1-1,0 1 1,0 0 0,-1 0 0,1 0-1,0 0 1,0-1 0,0 1-1,0 0 1,-1 0 0,1 0-1,0 0 1,0 0 0,0 0-1,-1 0 1,1 0 0,0-1-1,0 1 1,-1 0 0,1 0 0,0 0-1,0 0 1,0 0 0,-1 0-1,1 0 1,0 0 0,0 1-1,-1-1 1,1 0 0,0 0-1,-13 15 611,-13 34-382,-20 47 574,-5 11-190,40-76-521,0-5 1,2 0 0,1 0 0,-8 41 0,16-63-118,-1 1-1,1-1 1,0 0-1,0 0 1,0 0-1,0 1 1,1-1-1,0 0 1,0 0 0,0 0-1,0 0 1,1 0-1,-1 0 1,1 0-1,3 4 1,-4-7 14,2-1-9,6-1-134,0-1 1,-1 0-1,1 0 0,0-1 1,-1 0-1,0-1 0,0 0 1,0 0-1,0-1 0,0 0 1,-1 0-1,0 0 0,0-1 1,-1 0-1,10-12 0,38-49-2873,-10 1-3478,-43 64 6161,10-13-2589</inkml:trace>
</inkml:ink>
</file>

<file path=ppt/ink/ink1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6:45:52.53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124 0 536,'0'0'7135,"-6"6"-6805,-62 82 2433,67-87-2669,0 0 1,1 0 0,-1 0 0,0 0-1,0 0 1,1 0 0,-1 0 0,0 0 0,0 0-1,0 0 1,0 0 0,-1 0 0,1-1-1,0 1 1,0-1 0,0 1 0,0-1-1,-1 1 1,1-1 0,0 1 0,0-1 0,-1 0-1,1 0 1,-2 0 0,2 0 3,-1 0 0,1-1 0,0 1-1,0-1 1,0 0 0,0 1 0,0-1 0,0 0 0,0 0 0,0 1 0,0-1 0,0 0 0,0 0 0,0 0 0,1 0-1,-2-2 1,2 3-95,-1-1 0,1 1-1,0-1 1,-1 1 0,1-1-1,0 0 1,0 1-1,-1-1 1,1 1 0,0-1-1,0 1 1,0-1 0,0 0-1,0 1 1,0-1-1,0 1 1,0-1 0,0 0-1,0 1 1,0-1 0,0 1-1,0-1 1,0 1-1,1-1 1,-1 0 0,0 1-1,0-1 1,1 0 0,3-12-22,-4 9-68,1 0 0,-1 1 0,1-1 0,-1 1 0,1-1 0,0 1 1,0 0-1,1-1 0,1-3 0,-2 6-311,1-3-888,2 0 873,2 5-3933,17 10 1492,-11-3 217</inkml:trace>
</inkml:ink>
</file>

<file path=ppt/ink/ink1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6:45:53.08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58 920,'0'0'5841,"8"-2"-5376,15-3-143,13-4 759,1 2-1,42-3 0,-42 0 2046,-124 39-2196,84-29-679,-6 3-216,6-1 216,10-2 1313,69-4-1378,-72 3-218,-1 1-64,8-1-554,0-1 0,0-1 0,-1 0 0,1 0 0,17-9 1,3-1-2303,-17 10-892,3 0 295</inkml:trace>
</inkml:ink>
</file>

<file path=ppt/ink/ink1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6:45:53.46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321 3 12,'-2'0'204,"1"-1"1,-1 1-1,1-1 0,-1 1 1,1 0-1,-1-1 0,1 1 1,-1 0-1,1 0 0,-1 0 1,0 0-1,1 1 0,-1-1 0,1 0 1,-1 1-1,1-1 0,-1 1 1,1-1-1,-3 2 0,-28 18 237,29-18-152,-16 14 220,0 0-1,1 1 1,1 1 0,0 1-1,2 0 1,0 2 0,-21 37 0,18-24 35,1 1 0,2 0 0,2 1 0,-12 51 0,22-75-383,1 0 0,0 1 0,1-1 0,1 0 0,-1 0 1,2 0-1,0 1 0,0-1 0,1 0 0,1 0 0,6 17 0,-8-25-208,1 0-1,0 1 0,1-1 0,-1 0 0,1 0 0,-1 0 0,1-1 0,0 1 0,1-1 0,-1 1 0,1-1 0,-1 0 0,1 0 0,0-1 1,0 1-1,0-1 0,0 0 0,1 0 0,-1 0 0,1-1 0,-1 1 0,1-1 0,-1 0 0,1 0 0,0-1 0,0 0 0,-1 0 0,1 0 1,0 0-1,-1 0 0,10-3 0,3 1-458,-6 0-1079,1 0-1,-1 0 1,16-6-1,-10-1-1324</inkml:trace>
</inkml:ink>
</file>

<file path=ppt/ink/ink1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6:45:53.84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107 0 88,'0'0'5805,"-1"12"-5169,-7 28 726,-21 68 1,-39 83 3172,67-189-3831,1 6-310,0-8-342,0 0 0,0 0 0,0 0 0,0-1 0,0 1 0,1 0-1,-1 0 1,0 0 0,0 0 0,0 0 0,0 0 0,0 0 0,0 0 0,0 0 0,0 0 0,0 0 0,1 0 0,-1 0 0,0 0 0,0 0 0,0 0 0,0 0 0,0 0 0,0 0 0,0 0 0,0 0 0,0 1 0,1-1 0,-1 0 0,0 0 0,0 0 0,0 0 0,0 0 0,0 0 0,0 0-1,0 0 1,0 0 0,0 0 0,0 0 0,0 0 0,0 0 0,0 1 0,0-1 0,0 0 0,0 0 0,0 0 0,0 0 0,0 0 0,0 0 0,0 0 0,0 0 0,35-52 387,2 1 0,2 1-1,2 3 1,67-61 0,-106 106-396,11-12 43,-13 14-79,0-1-1,1 1 0,-1 0 1,0-1-1,0 1 1,1 0-1,-1-1 0,0 1 1,1 0-1,-1-1 1,0 1-1,1 0 1,-1 0-1,0 0 0,1-1 1,-1 1-1,0 0 1,1 0-1,-1 0 0,1 0 1,-1 0-1,0 0 1,1 0-1,-1 0 0,1 0 1,-1 0-1,1 0 1,-1 0-1,0 0 0,1 0 1,0 0-1,4 10 22,-1 0 0,1 1 1,-2-1-1,0 1 0,0 0 0,-1 0 0,0 0 0,0 0 0,-1 20 1,0 3 27,0-16-16,-1 0 0,-3 30 0,0 0-1745,3-46 1137,1 1-98,1 10-103,-1-10-115,1 18-2783,1-13-2377,6 4 2516</inkml:trace>
</inkml:ink>
</file>

<file path=ppt/ink/ink1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6:45:54.21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0 104 688,'3'-4'428,"0"1"1,1-1-1,-1 1 0,1 0 1,0 0-1,0 0 0,0 1 1,0-1-1,0 1 0,0 0 1,1 0-1,-1 1 0,1-1 1,-1 1-1,6-1 0,14-2 887,46-2-1,-10 1-240,75-19-648,-47 7-3664,-65 15-944,-5-3 1788</inkml:trace>
</inkml:ink>
</file>

<file path=ppt/ink/ink1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6:45:54.58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238 174 192,'-13'6'424,"0"1"0,0 1 0,1 0 0,0 1 0,0 0-1,1 1 1,1 0 0,-1 0 0,-11 17 0,15-16-175,-9 10 422,1 1 1,1 0-1,2 2 0,-13 29 0,17-35-128,6-13-219,0-1 0,1 0 0,-1 1 0,1 0 0,0-1 0,0 1 0,0-1 1,0 7-1,19-6 396,-9-7-378,-4-1-280,36-20 691,52-38 0,-66 40-432,-1-1-1,-1-2 1,-1-1 0,0 0-1,-3-2 1,36-55 0,-27 24 153,-17 30-44,2 1 1,20-29-1,-29 44-94,-5 8-90,-3 5 342,-40 79-426,-24 49 82,12 13 40,47-121-275,2 1 1,0 0-1,1 0 0,-2 38 1,6-58-84,0 0 0,0 0 0,1 0 0,-1 0 0,0 0 0,0 0 0,1 0 0,-1 0 0,1 0 0,0 0 0,0-1 0,0 1 0,-1 0 0,1 0 0,1-1 0,-1 1 0,0-1 1,0 1-1,1-1 0,-1 1 0,3 1 0,-1-2-53,-1 1-1,1-1 1,0 0 0,0 0 0,0 0-1,1 0 1,-1 0 0,0-1 0,0 0 0,0 1-1,0-1 1,4-1 0,44-7-3187,-9-8-3294,-16 2 2760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32:28.87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23 560 0 0,'0'0'7387'0'0,"35"0"-7023"0"0,105 0-8 0 0,-105 0 670 0 0,23 5-480 0 0,-40-2-439 0 0,-2-2 783 0 0,-1-1-618 0 0,62-5 660 0 0,-66 3-736 0 0,33-10 0 0 0,-34 9 1273 0 0,3 1-1411 0 0,35-4-31 0 0,-36 4-28 0 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49:36.408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248 0 260 0 0,'0'0'9750'0'0,"-3"35"-9218"0"0,-13 109-13 0 0,8-66 746 0 0,3-1 1 0 0,6 84-1 0 0,-1-156-1210 0 0,0 11 242 0 0,-1-1 1 0 0,-6 30-1 0 0,4-29 184 0 0,0 1-1 0 0,0 23 1 0 0,3-40-466 0 0,0 1 0 0 0,0 0 0 0 0,0 0 0 0 0,-1-1 0 0 0,1 1 1 0 0,0 0-1 0 0,-1-1 0 0 0,1 1 0 0 0,0-1 0 0 0,-1 1 0 0 0,1 0 0 0 0,-1-1 1 0 0,1 1-1 0 0,-1-1 0 0 0,1 1 0 0 0,-1-1 0 0 0,1 0 0 0 0,-1 1 1 0 0,0-1-1 0 0,1 1 0 0 0,-1-1 0 0 0,0 0 0 0 0,1 1 0 0 0,-1-1 0 0 0,-1 0 1 0 0,-18 5 260 0 0,16-4-278 0 0,2 0 66 0 0,-23 0 179 0 0,5-2-177 0 0,-53-5 43 0 0,68 5-89 0 0,-17 4 34 0 0,21-3-57 0 0,0 0 1 0 0,1 0 0 0 0,-1 0 0 0 0,0 1-1 0 0,0-1 1 0 0,0 0 0 0 0,0 1 0 0 0,0-1-1 0 0,1 1 1 0 0,-1-1 0 0 0,0 1 0 0 0,0-1-1 0 0,1 1 1 0 0,-1 0 0 0 0,1-1 0 0 0,-1 1-1 0 0,0 0 1 0 0,1 0 0 0 0,-1-1 0 0 0,0 2-1 0 0,1-1 4 0 0,1-1 0 0 0,-1 1 0 0 0,0-1-1 0 0,0 1 1 0 0,0-1 0 0 0,1 1 0 0 0,-1-1 0 0 0,0 1-1 0 0,1-1 1 0 0,-1 1 0 0 0,0-1 0 0 0,1 0 0 0 0,-1 1-1 0 0,1-1 1 0 0,-1 0 0 0 0,1 1 0 0 0,-1-1 0 0 0,1 0-1 0 0,-1 1 1 0 0,1-1 0 0 0,-1 0 0 0 0,1 0 0 0 0,-1 0-1 0 0,2 1 1 0 0,4 1 7 0 0,0-1-1 0 0,0 1 0 0 0,0-1 1 0 0,1-1-1 0 0,-1 1 0 0 0,10-1 1 0 0,4-3-71 0 0,1 0 0 0 0,-1-2 0 0 0,0 0 0 0 0,38-16 1 0 0,-13 4-213 0 0,-26 10-33 0 0,0 0 0 0 0,-1-1-1 0 0,1-2 1 0 0,-2 0 0 0 0,1 0 0 0 0,20-18-1 0 0,-16 13-664 0 0,-18 13 607 0 0,0-1 0 0 0,0 0-1 0 0,0 0 1 0 0,0 0-1 0 0,0-1 1 0 0,-1 1 0 0 0,0-1-1 0 0,1 0 1 0 0,3-5-1 0 0,-4 5-236 0 0,6-9 416 0 0,-7 1-5070 0 0</inkml:trace>
</inkml:ink>
</file>

<file path=ppt/ink/ink1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6:45:54.98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307 9 764,'3'-9'995,"-3"9"-914,0 0 1,0 0-1,0 0 1,0 1-1,0-1 1,0 0-1,0 0 1,0 0-1,0 0 1,0 0-1,1 0 0,-1 0 1,0 0-1,0 0 1,0 0-1,0 0 1,0 0-1,0 0 1,0 0-1,0 0 1,1 0-1,-1 0 1,0 0-1,0 0 0,0 0 1,0 0-1,0 0 1,0 0-1,0 0 1,0 0-1,1 0 1,-1 0-1,0 0 1,0 0-1,0 0 1,0 0-1,0 0 0,0 0 1,0 0-1,0 0 1,0 0-1,1-1 1,2 23 332,0-1 0,-2 0 1,0 1-1,-1 0 0,-1-1 0,-1 1 1,-1-1-1,-1 0 0,-1 0 0,-1 0 0,-1-1 1,-9 21-1,-6 8 333,9-16-227,-1-1 1,-2 0-1,-1-1 1,-2-1-1,-35 44 1,-59 64-1025,112-137-196,-8 11-4343</inkml:trace>
</inkml:ink>
</file>

<file path=ppt/ink/ink1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6:45:55.54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94 181 108,'-9'-7'978,"0"0"0,1-1 0,-11-13 1,-4-4 1198,22 24-1597,-15-13 1960,16 13-2403,-1 1 0,0-1-1,1 1 1,-1-1 0,1 1-1,-1-1 1,1 1 0,-1-1-1,1 0 1,-1 1 0,1-1-1,0 0 1,-1 0 0,1 1-1,0-1 1,0 0 0,-1 0-1,1 1 1,0-1 0,0 0-1,0 0 1,0 1 0,0-2-1,8-3-29,-1 1-1,1 0 1,0 1-1,1 0 1,-1 0-1,0 1 1,13-2-1,70-7 327,-12 2-129,17-4 139,19-4 588,-107 16-783,0 0 0,0 1-1,0 0 1,12 1 0,-17-1-266,0 0 89,3 65 473,-19 34 145,-4-2 1,-46 146-1,51-202-499,-68 183 956,28-87-347,37-101-416,-2-1 1,-1 0 0,-27 39-1,38-63-144,5-9-108,-3 3 293,5-4-399,0-1 0,-1 1 0,1 0 0,0-1 0,-1 1 0,1-1 0,0 1 0,-1-1 0,1 1 0,-1-1 0,1 1-1,-1-1 1,1 0 0,-1 1 0,1-1 0,-1 0 0,0 1 0,1-1 0,-1 0 0,1 0 0,-1 1 0,0-1 0,1 0 0,-1 0 0,0 0-1,1 0 1,-1 0 0,0 0 0,1 0 0,-1 0 0,1 0 0,-2-1 0,-7-2-174,1 0-1,-1-1 1,1-1 0,0 1 0,0-1-1,1 0 1,-11-10 0,16 13-273,0-2 0,0 1 0,0 0 0,0 0 0,1 0 0,-1-1 0,1 1 0,0-1 0,0 0 0,0 1 0,0-1 0,1 1 0,-1-1 0,1 0 0,0 0 0,1-6 0,17-13-8524,-8 14 4705</inkml:trace>
</inkml:ink>
</file>

<file path=ppt/ink/ink1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45:55.89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80 940 0 0,'0'0'2134'0'0,"3"-3"-1696"0"0,11-13 12423 0 0,-14 12-13001 0 0,1 1-1 0 0,0-1 0 0 0,0 1 1 0 0,0-1-1 0 0,0 1 0 0 0,0-1 0 0 0,1 1 1 0 0,0 0-1 0 0,-1 0 0 0 0,1 0 1 0 0,0 0-1 0 0,1 0 0 0 0,-1 0 0 0 0,0 1 1 0 0,1-1-1 0 0,0 1 0 0 0,3-3 1 0 0,-4 4-607 0 0,1 0-40 0 0,-2 1 553 0 0,0 0 1 0 0,0 0-1 0 0,0 0 0 0 0,0 0 0 0 0,0 0 0 0 0,0 0 1 0 0,0 0-1 0 0,0 0 0 0 0,0 0 0 0 0,0 0 0 0 0,0 1 1 0 0,0-1-1 0 0,0 0 0 0 0,0 1 0 0 0,0-1 0 0 0,0 1 1 0 0,0-1-1 0 0,0 1 0 0 0,-1-1 0 0 0,1 1 0 0 0,0 0 1 0 0,0-1-1 0 0,0 1 0 0 0,-1 0 0 0 0,1 0 0 0 0,0-1 1 0 0,-1 1-1 0 0,1 0 0 0 0,0 2 0 0 0,3 9-2743 0 0</inkml:trace>
</inkml:ink>
</file>

<file path=ppt/ink/ink1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6:45:56.26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458 0 432,'-106'196'4961,"91"-171"-4239,-6 10 686,-1 0-1,-2-1 1,-41 45-1,47-60-1267,-60 55 2535,34-42-4389,-6-9-5308,35-18 3746</inkml:trace>
</inkml:ink>
</file>

<file path=ppt/ink/ink1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12:52.82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258 0 196 0 0,'-3'0'639'0'0,"-9"0"-41"0"0,9 0-45 0 0,0 2-37 0 0,-13 5-21 0 0,0 1 1 0 0,1 1-1 0 0,0 1 0 0 0,0 0 1 0 0,1 1-1 0 0,1 0 1 0 0,0 1-1 0 0,1 1 1 0 0,-16 20-1 0 0,16-18-162 0 0,1 1 0 0 0,1 1 0 0 0,1 0 0 0 0,0 0 0 0 0,-7 22 0 0 0,14-32-224 0 0,-1 0 0 0 0,1 1 1 0 0,1-1-1 0 0,-1 1 0 0 0,1-1 0 0 0,0 1 0 0 0,1 0 0 0 0,0-1 1 0 0,0 1-1 0 0,1 0 0 0 0,0 0 0 0 0,0-1 0 0 0,1 1 0 0 0,0-1 0 0 0,0 1 1 0 0,4 8-1 0 0,-5-14-60 0 0,0-1 0 0 0,0 1 0 0 0,0-1 0 0 0,0 0 0 0 0,1 1 1 0 0,-1-1-1 0 0,0 0 0 0 0,1 0 0 0 0,-1 0 0 0 0,1 0 0 0 0,-1 0 0 0 0,1 0 1 0 0,-1 0-1 0 0,1-1 0 0 0,0 1 0 0 0,-1 0 0 0 0,1-1 0 0 0,0 1 1 0 0,-1-1-1 0 0,4 1 0 0 0,-3-1 99 0 0,3-3-16 0 0,5-4-52 0 0,1-1 0 0 0,-1-1 0 0 0,0 1-1 0 0,-1-2 1 0 0,0 1 0 0 0,-1-1 0 0 0,14-22 0 0 0,-21 31-74 0 0,9-12 223 0 0,0-2 0 0 0,14-27 1 0 0,-24 42-217 0 0,0-1 1 0 0,1 0-1 0 0,-1 0 1 0 0,0 1-1 0 0,0-1 1 0 0,0 0-1 0 0,1 0 1 0 0,-1 1-1 0 0,0-1 1 0 0,1 0-1 0 0,-1 1 1 0 0,1-1-1 0 0,-1 0 1 0 0,1 1-1 0 0,-1-1 1 0 0,1 1-1 0 0,-1-1 1 0 0,1 1-1 0 0,0-1 1 0 0,-1 1-1 0 0,1 0 1 0 0,0-1-1 0 0,-1 1 1 0 0,1-1-1 0 0,0 1 1 0 0,-1 0 0 0 0,1 0-1 0 0,0 0 1 0 0,0-1-1 0 0,-1 1 1 0 0,1 0-1 0 0,0 0 1 0 0,0 0-1 0 0,-1 0 1 0 0,1 0-1 0 0,0 0 1 0 0,1 1-1 0 0,0 0-1 0 0,0 1-1 0 0,0-1 1 0 0,-1 1-1 0 0,1 0 1 0 0,0 0 0 0 0,-1 0-1 0 0,1 0 1 0 0,-1 0-1 0 0,0 0 1 0 0,0 0 0 0 0,0 0-1 0 0,1 3 1 0 0,-1-3-4 0 0,16 35 247 0 0,25 40 0 0 0,-37-67-189 0 0,1-1-1 0 0,0-1 1 0 0,1 1-1 0 0,0-1 1 0 0,1-1 0 0 0,-1 1-1 0 0,1-1 1 0 0,1 0-1 0 0,15 9 1 0 0,-22-15-51 0 0,0 0 0 0 0,0 0-1 0 0,0 0 1 0 0,-1-1 0 0 0,1 1 0 0 0,0-1 0 0 0,0 1 0 0 0,0-1 0 0 0,0 0 0 0 0,0 0-1 0 0,0 0 1 0 0,0 0 0 0 0,2 0 0 0 0,13 0 75 0 0,-14 0-75 0 0,0 1 0 0 0,0-1 0 0 0,0-1 0 0 0,1 1-1 0 0,-1 0 1 0 0,0-1 0 0 0,0 0 0 0 0,0 0 0 0 0,0 0-1 0 0,0 0 1 0 0,0 0 0 0 0,-1 0 0 0 0,1-1 0 0 0,0 1-1 0 0,3-4 1 0 0,42-33 96 0 0,-31 23-67 0 0,2 0 0 0 0,-1-2 0 0 0,-1 0 1 0 0,0 0-1 0 0,-1-2 0 0 0,-1 0 0 0 0,-1-1 1 0 0,18-33-1 0 0,-26 43-36 0 0,-2 4 7 0 0,0-1 1 0 0,-1 0 0 0 0,0 1 0 0 0,0-1-1 0 0,-1 0 1 0 0,0-1 0 0 0,0 1 0 0 0,0 0-1 0 0,-1-1 1 0 0,0 1 0 0 0,0-12 0 0 0,-1 16-8 0 0,1 1-2 0 0,-1 0 1 0 0,1 0-1 0 0,-1 0 0 0 0,0 0 1 0 0,0-1-1 0 0,0 1 0 0 0,0 0 1 0 0,0 0-1 0 0,0 0 0 0 0,-1 0 1 0 0,1 0-1 0 0,-1 0 0 0 0,1 0 1 0 0,-1 0-1 0 0,0 0 0 0 0,0 0 1 0 0,0 0-1 0 0,-1-1 0 0 0,1 1-9 0 0,-1 1 0 0 0,1 0 0 0 0,0-1 0 0 0,-1 1 0 0 0,1 0 1 0 0,0 0-1 0 0,-1 0 0 0 0,0 0 0 0 0,1 0 0 0 0,-1 0 0 0 0,0 1 0 0 0,1-1 0 0 0,-1 0 0 0 0,0 1 0 0 0,0-1 0 0 0,1 1 0 0 0,-1 0 0 0 0,0 0 0 0 0,0 0 0 0 0,0 0 0 0 0,0 0 0 0 0,1 0 0 0 0,-1 0 0 0 0,0 0 0 0 0,0 1 0 0 0,0-1 1 0 0,1 1-1 0 0,-3 0 0 0 0,1 0-8 0 0,1 0 0 0 0,-1-1 0 0 0,1 1 1 0 0,0 0-1 0 0,-1 0 0 0 0,1 1 0 0 0,0-1 1 0 0,0 0-1 0 0,0 1 0 0 0,0-1 0 0 0,0 1 1 0 0,0 0-1 0 0,0 0 0 0 0,0 0 0 0 0,1 0 1 0 0,-1 0-1 0 0,1 0 0 0 0,0 0 0 0 0,-1 0 1 0 0,-1 5-1 0 0,3-7 11 0 0,-1 4-15 0 0,0 0-1 0 0,0 0 1 0 0,0 0 0 0 0,1 0-1 0 0,-1 0 1 0 0,1 0 0 0 0,0 0-1 0 0,0 0 1 0 0,0 0 0 0 0,1 0-1 0 0,0 0 1 0 0,-1 0 0 0 0,1 0-1 0 0,1 0 1 0 0,1 6 0 0 0,1-7 11 0 0,0 0 1 0 0,0 0 0 0 0,0 0 0 0 0,1 0 0 0 0,-1-1 0 0 0,1 0 0 0 0,-1 0 0 0 0,7 2 0 0 0,44 16-82 0 0,-50-19 82 0 0,0 1 0 0 0,0-1 0 0 0,0 1 0 0 0,-1 0 1 0 0,1 0-1 0 0,0 0 0 0 0,-1 0 0 0 0,1 1 0 0 0,-1 0 0 0 0,0 0 0 0 0,0 0 0 0 0,0 1 1 0 0,-1-1-1 0 0,1 1 0 0 0,-1 0 0 0 0,1 0 0 0 0,-1 0 0 0 0,-1 0 0 0 0,6 10 1 0 0,0 10 36 0 0,0 1 0 0 0,-1 0 0 0 0,4 35 0 0 0,5 15 84 0 0,-5-38-49 0 0,-10-35-33 0 0,0-1-26 0 0,-1 0 0 0 0,1 0-1 0 0,0-1 1 0 0,0 1 0 0 0,0 0 0 0 0,0 0 0 0 0,-1-1-1 0 0,1 1 1 0 0,0-1 0 0 0,0 1 0 0 0,0-1 0 0 0,0 1 0 0 0,0-1-1 0 0,0 0 1 0 0,1 1 0 0 0,-1-1 0 0 0,2 0 0 0 0,-1 1-6 0 0,1-1 34 0 0,2-3 6 0 0,13-10-25 0 0,0-1 0 0 0,-2 0 0 0 0,1-2 0 0 0,-2 0 0 0 0,0-1 0 0 0,-1 0 0 0 0,23-36 0 0 0,-18 21-21 0 0,-2 0 0 0 0,-1 0 0 0 0,-1-2 0 0 0,12-43 0 0 0,-26 73-10 0 0,-1 0 0 0 0,1 0-1 0 0,-1 0 1 0 0,0 0 0 0 0,0 0 0 0 0,-2-8-1 0 0,2 7-1 0 0,-1 2-14 0 0,1 0-113 0 0,-2-2 254 0 0,-1 8-1152 0 0,-2 24 997 0 0,4-23 32 0 0,1-1 1 0 0,0 1 0 0 0,0-1-1 0 0,0 1 1 0 0,1-1 0 0 0,-1 1-1 0 0,1-1 1 0 0,0 1 0 0 0,0-1-1 0 0,0 0 1 0 0,1 0 0 0 0,-1 1-1 0 0,1-1 1 0 0,2 4 0 0 0,6 15-17 0 0,14 56 64 0 0,19 73 429 0 0,-7-51 51 0 0,-36-99-552 0 0,0 0 0 0 0,0-1-1 0 0,0 1 1 0 0,0 0-1 0 0,0 0 1 0 0,0-1 0 0 0,1 1-1 0 0,-1 0 1 0 0,0 0 0 0 0,0-1-1 0 0,0 1 1 0 0,1 0 0 0 0,-1-1-1 0 0,1 1 1 0 0,-1 0 0 0 0,0-1-1 0 0,1 1 1 0 0,-1-1 0 0 0,1 1-1 0 0,-1-1 1 0 0,1 1-1 0 0,-1-1 1 0 0,1 1 0 0 0,0-1-1 0 0,-1 1 1 0 0,1-1 0 0 0,0 0-1 0 0,-1 1 1 0 0,1-1 0 0 0,0 0-1 0 0,-1 1 1 0 0,1-1 0 0 0,0 0-1 0 0,0 0 1 0 0,-1 0-1 0 0,1 0 1 0 0,0 0 0 0 0,0 0-1 0 0,-1 0 1 0 0,1 0 0 0 0,0 0-1 0 0,0 0 1 0 0,-1 0 0 0 0,1 0-1 0 0,0-1 1 0 0,-1 1 0 0 0,1 0-1 0 0,0 0 1 0 0,-1-1 0 0 0,1 1-1 0 0,0-1 1 0 0,-1 1-1 0 0,2-1 1 0 0,3-4-724 0 0,0 1 0 0 0,0-1 1 0 0,0 0-1 0 0,6-8 0 0 0,-7 7 736 0 0,21-18-5489 0 0,-8 8 2336 0 0</inkml:trace>
</inkml:ink>
</file>

<file path=ppt/ink/ink1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12:53.37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225 5 44 0 0,'-5'-1'950'0'0,"-15"-2"-32"0"0,15 3 764 0 0,0 1-928 0 0,-122 25 5440 0 0,124-26-5827 0 0,2 1-299 0 0,0 0-1 0 0,0-1 1 0 0,0 0-1 0 0,0 1 1 0 0,0-1-1 0 0,0 0 1 0 0,0 1-1 0 0,0-1 1 0 0,0 0-1 0 0,0 0 1 0 0,0 0-1 0 0,0 0 1 0 0,0 0 0 0 0,0 0-1 0 0,0 0 1 0 0,0 0-1 0 0,0 0 1 0 0,-2-1-1 0 0,-9 0 3402 0 0,2 3-2668 0 0,3 1 862 0 0,9 14-1404 0 0,7 76 1230 0 0,-3-1 0 0 0,-12 170-1 0 0,4-223-1093 0 0,1-13-10 0 0,-1-1 0 0 0,-8 42 0 0 0,8-58-240 0 0,0 1 0 0 0,1-1-1 0 0,1 1 1 0 0,-1-1 0 0 0,2 1 0 0 0,-1-1 0 0 0,1 1-1 0 0,4 15 1 0 0,5 17 632 0 0,-9-40-697 0 0,1-1-12 0 0,-1 0-110 0 0,1-1-1 0 0,-1 1 0 0 0,0 0 0 0 0,0-1 0 0 0,1 1 1 0 0,-1-1-1 0 0,0 1 0 0 0,1-1 0 0 0,-1 1 0 0 0,0-1 0 0 0,1 0 1 0 0,-1 0-1 0 0,1 0 0 0 0,-1 0 0 0 0,0 0 0 0 0,1 0 1 0 0,-1 0-1 0 0,1 0 0 0 0,-1-1 0 0 0,0 1 0 0 0,1-1 0 0 0,-1 1 1 0 0,0-1-1 0 0,0 1 0 0 0,1-1 0 0 0,-1 1 0 0 0,0-1 1 0 0,2-1-1 0 0,0-1 98 0 0,2-1-596 0 0,0 0 1 0 0,0 0 0 0 0,-1-1-1 0 0,0 1 1 0 0,5-9 0 0 0,4-2-854 0 0,2-1-760 0 0,14-13-392 0 0,-2 7-6367 0 0,-2 3 4868 0 0</inkml:trace>
</inkml:ink>
</file>

<file path=ppt/ink/ink1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12:56.19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10 168 0 0,'0'0'3638'0'0,"3"-10"3672"0"0,7 33-6673 0 0,0 0 1 0 0,-1 0-1 0 0,-2 1 0 0 0,0 0 0 0 0,-1 0 0 0 0,2 33 0 0 0,-5-27 344 0 0,11 55 0 0 0,1 5 643 0 0,9 10 890 0 0,-24-98-2357 0 0,4 9 577 0 0,-1-6-1169 0 0,-31-74-6919 0 0,13 17-1140 0 0,11 37 4958 0 0</inkml:trace>
</inkml:ink>
</file>

<file path=ppt/ink/ink1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6:12:56.64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10 76 472 0 0,'10'-10'2486'0'0,"-9"8"-2198"0"0,0 0 0 0 0,1 1 0 0 0,-1-1-1 0 0,1 0 1 0 0,-1 1 0 0 0,1 0 0 0 0,0-1-1 0 0,0 1 1 0 0,-1 0 0 0 0,1 0 0 0 0,3-1-1 0 0,-4 1-142 0 0,0 1 0 0 0,0 0-1 0 0,0 0 1 0 0,0 0-1 0 0,0 0 1 0 0,-1 0-1 0 0,1 1 1 0 0,0-1-1 0 0,0 0 1 0 0,0 0-1 0 0,0 1 1 0 0,0-1 0 0 0,0 0-1 0 0,0 1 1 0 0,0-1-1 0 0,-1 1 1 0 0,1-1-1 0 0,0 1 1 0 0,0-1-1 0 0,0 1 1 0 0,0 1 0 0 0,0-1-91 0 0,0 0 0 0 0,-1 0 0 0 0,1 0 0 0 0,-1 0 0 0 0,0 0 0 0 0,1 0 0 0 0,-1 0 0 0 0,0 0 0 0 0,1 0 0 0 0,-1 0 0 0 0,0 0 0 0 0,0 0 0 0 0,0 1-1 0 0,0-1 1 0 0,0 0 0 0 0,0 0 0 0 0,0 0 0 0 0,-1 0 0 0 0,1 0 0 0 0,-1 2 0 0 0,-7 23 606 0 0,6-22-563 0 0,-19 28 4192 0 0,-12-137-6935 0 0,33 103 2158 0 0,0 0 0 0 0,0 0 0 0 0,0-1 0 0 0,0 1 0 0 0,0 0 1 0 0,1 0-1 0 0,-1 0 0 0 0,1 0 0 0 0,-1 0 0 0 0,1 0 0 0 0,0 0 1 0 0,1-3-1 0 0,0 2-1095 0 0,-1 0-1341 0 0</inkml:trace>
</inkml:ink>
</file>

<file path=ppt/ink/ink1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14:49.22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315 70 516 0 0,'0'0'1473'0'0,"-7"6"-444"0"0,3-4 2712 0 0,46-12 187 0 0,72-20-3373 0 0,-76 18 271 0 0,47-8-1 0 0,-57 15 52 0 0,-25 5-615 0 0,0 5-80 0 0,-3-5-173 0 0,1 0 0 0 0,-1 0 0 0 0,0 0 0 0 0,1 1 1 0 0,-1-1-1 0 0,0 0 0 0 0,0 0 0 0 0,1 0 0 0 0,-1 1 0 0 0,0-1 1 0 0,0 0-1 0 0,0 1 0 0 0,0-1 0 0 0,1 0 0 0 0,-1 0 0 0 0,0 1 1 0 0,0-1-1 0 0,0 0 0 0 0,0 1 0 0 0,0-1 0 0 0,0 0 1 0 0,0 1-1 0 0,0-1 0 0 0,0 0 0 0 0,0 1 0 0 0,0-1 0 0 0,0 0 1 0 0,0 1-1 0 0,0-1 0 0 0,0 0 0 0 0,0 1 0 0 0,0-1 0 0 0,0 0 1 0 0,0 0-1 0 0,-1 1 0 0 0,-6 26 309 0 0,-2 0 1 0 0,-14 30-1 0 0,1-2 102 0 0,-100 305 2091 0 0,90-216-1454 0 0,21-88-505 0 0,-24 72-1 0 0,6-21 337 0 0,18-62-535 0 0,-13 94 881 0 0,19-95-586 0 0,-15 53 0 0 0,12-55 2 0 0,7-34-508 0 0,0-1 0 0 0,0 1 0 0 0,-1 0 0 0 0,-3 7-1 0 0,4-13-45 0 0,0 0-105 0 0,1-1 0 0 0,-1 1 0 0 0,0-1 0 0 0,0 1 0 0 0,0-1 0 0 0,0 0 0 0 0,0 1 0 0 0,-1-1 1 0 0,1 0-1 0 0,0 0 0 0 0,-1 0 0 0 0,1 0 0 0 0,0 0 0 0 0,-1 0 0 0 0,1-1 0 0 0,-1 1 0 0 0,1 0 0 0 0,-4 0 0 0 0,2 0-101 0 0,-2-3-194 0 0,-99-25-1793 0 0,95 23 1471 0 0,0 0 0 0 0,-1 0 1 0 0,2-1-1 0 0,-10-6 0 0 0,0 1-649 0 0,15 8 878 0 0,-1 0 1 0 0,1 0-1 0 0,-1-1 1 0 0,1 1-1 0 0,0 0 1 0 0,0-1-1 0 0,0 0 1 0 0,0 0-1 0 0,-3-3 0 0 0,1-13-7175 0 0,5 3 3527 0 0</inkml:trace>
</inkml:ink>
</file>

<file path=ppt/ink/ink1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14:49.86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1 508 0 0,'0'0'8022'0'0,"10"0"-7616"0"0,104 4 1276 0 0,85-1 1165 0 0,-194-4-2785 0 0,24-2 126 0 0,-17 1-827 0 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49:36.799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1 157 456 0 0,'0'0'8589'0'0,"11"-20"-8499"0"0,34-61-39 0 0,-34 61-43 0 0,-7 20-81 0 0,0 0 45 0 0,0 0 0 0 0,0-1-1 0 0,-1 0 1 0 0,1 1 0 0 0,0-1 0 0 0,0-1 0 0 0,4-1 0 0 0,3-1-43 0 0,-2 2-206 0 0,3-2-972 0 0,33-10 596 0 0,-34 10-584 0 0</inkml:trace>
</inkml:ink>
</file>

<file path=ppt/ink/ink1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14:50.24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 0 288 0 0,'-1'0'214'0'0,"1"1"1"0"0,0-1-1 0 0,0 0 0 0 0,0 0 0 0 0,-1 1 1 0 0,1-1-1 0 0,0 0 0 0 0,0 0 1 0 0,0 1-1 0 0,0-1 0 0 0,0 0 0 0 0,0 1 1 0 0,0-1-1 0 0,0 0 0 0 0,0 1 1 0 0,0-1-1 0 0,-1 0 0 0 0,2 1 0 0 0,-1-1 1 0 0,0 0-1 0 0,0 0 0 0 0,0 1 1 0 0,0-1-1 0 0,0 0 0 0 0,0 1 1 0 0,0-1-1 0 0,0 0 0 0 0,0 1 0 0 0,0-1 1 0 0,1 0-1 0 0,-1 0 0 0 0,0 1 1 0 0,0-1-1 0 0,0 0 0 0 0,1 0 0 0 0,-1 1 1 0 0,0-1-1 0 0,1 0 0 0 0,17 11 1732 0 0,-14-10-1804 0 0,0 1 1 0 0,0-1-1 0 0,1 0 1 0 0,-1 0-1 0 0,0 0 0 0 0,1-1 1 0 0,-1 1-1 0 0,0-1 1 0 0,7-1-1 0 0,14-3 293 0 0,0 1-1 0 0,1 1 0 0 0,-1 1 1 0 0,26 2-1 0 0,-48 0-734 0 0,18-1-2693 0 0,-17 0 2612 0 0,1 0-3 0 0,4 0-4747 0 0,4 0 2321 0 0</inkml:trace>
</inkml:ink>
</file>

<file path=ppt/ink/ink1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52:53.74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1 276 0 0,'0'0'6199'0'0</inkml:trace>
</inkml:ink>
</file>

<file path=ppt/ink/ink1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27:37.561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0 0 212 0 0,'0'0'23617'0'0</inkml:trace>
</inkml:ink>
</file>

<file path=ppt/ink/ink1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27:52.203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0 1 348 0 0,'0'0'13423'0'0</inkml:trace>
</inkml:ink>
</file>

<file path=ppt/ink/ink1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28:25.075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 1 588 0 0,'0'0'7325'0'0</inkml:trace>
</inkml:ink>
</file>

<file path=ppt/ink/ink1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28:57.373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 1 1100 0 0,'0'0'22161'0'0</inkml:trace>
</inkml:ink>
</file>

<file path=ppt/ink/ink1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29:11.562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37 0 628 0 0,'0'0'4710'0'0,"-6"14"-3860"0"0,-19 39-28 0 0,19-39 6885 0 0</inkml:trace>
</inkml:ink>
</file>

<file path=ppt/ink/ink1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37:44.04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1 492 0 0,'0'0'2896'0'0</inkml:trace>
</inkml:ink>
</file>

<file path=ppt/ink/ink1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38:23.93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79 348 0 0,'0'0'13250'0'0,"4"25"-13092"0"0,9 72-16 0 0,-10-73 148 0 0,-5 8-106 0 0,-6 6 519 0 0,6-17-889 0 0,4-11 673 0 0,4-18 2413 0 0,8-22-2895 0 0,39-70 33 0 0,-34 69-89 0 0,-15 23-24 0 0,0 1 17 0 0,12-23 23 0 0,-12 23-1 0 0,0 1-38 0 0,15-18 73 0 0,-14 18-19 0 0,1 1-183 0 0,17-15 174 0 0,-17 14-9 0 0,1 25-274 0 0,21 53 307 0 0,-21-54-25 0 0,-7-15 28 0 0,0 0 0 0 0,0-1-1 0 0,1 1 1 0 0,-1 0 0 0 0,1 0 0 0 0,0 0 0 0 0,0-1 0 0 0,0 1 0 0 0,2 4 0 0 0,1 1-3 0 0,-2 0-9 0 0,-1 1 26 0 0,4 29-24 0 0,-4-29 57 0 0,2-1-36 0 0,7 24-11 0 0,-8-24 130 0 0,10-25-99 0 0,33-50-19 0 0,-33 50-11 0 0,-8 10 9 0 0,13-20-8 0 0,-13 20 4 0 0,0 0-14 0 0,10-23 6 0 0,-10 22 44 0 0,-1 0-44 0 0,11-24-2 0 0,-11 24-11 0 0,1 1-24 0 0,12-22 68 0 0,-12 22-18 0 0,3 27-381 0 0,21 61 375 0 0,-21-61 3 0 0,-5-12 27 0 0,6 26-35 0 0,-5-25 21 0 0,-1-1-10 0 0,2 0 11 0 0,-3-6-9 0 0,1 1 0 0 0,-1 0-1 0 0,0-1 1 0 0,0 1 0 0 0,0 0-1 0 0,-1 0 1 0 0,1-1 0 0 0,0 1-1 0 0,-1 0 1 0 0,0 4 0 0 0,6-3 25 0 0,-1 1-27 0 0,-4-4-2 0 0,1 1 0 0 0,0 0 0 0 0,-1-1 0 0 0,1 1 0 0 0,0-1 0 0 0,0 0-1 0 0,0 1 1 0 0,0-1 0 0 0,0 0 0 0 0,0 0 0 0 0,4 1 0 0 0,6-16-9 0 0,36-41 9 0 0,-35 42 44 0 0,-9 7-37 0 0,14-19-14 0 0,-13 19 48 0 0,-3-3-32 0 0,9-24-13 0 0,-8 25-2 0 0,-3 34-341 0 0,-2 103 384 0 0,7-94-15 0 0,-2-25-27 0 0,-2-1 98 0 0,3-2-80 0 0,9 21 11 0 0,-10-21 129 0 0,14-22-169 0 0,50-43 13 0 0,-51 43 2 0 0,-10 8-1 0 0,15-22-24 0 0,-15 22-4 0 0,-2 1 13 0 0,16-20-4 0 0,-15 20 30 0 0,0-1-57 0 0,14-21 30 0 0,-14 22 38 0 0,-1 0-134 0 0,13-18 97 0 0,-13 18 26 0 0,1 27-182 0 0,13 65 186 0 0,-14-65 44 0 0,-4 30 103 0 0,0-41 55 0 0,0 1-126 0 0,-3 43 1945 0 0,16-73-2008 0 0,39-57-14 0 0,-39 57 19 0 0,-8 11-5 0 0,19-24 13 0 0,-18 24-14 0 0,-2 2-9 0 0,14-15-8 0 0,-13 15-6 0 0,0 0-30 0 0,17-18 17 0 0,-17 18-10 0 0,3 23-211 0 0,23 50 235 0 0,-23-50 13 0 0,-8-14-24 0 0,0 1 0 0 0,1-1-1 0 0,-1 1 1 0 0,1-1 0 0 0,0 0-1 0 0,-1 1 1 0 0,2-1 0 0 0,0 5-1 0 0,2 1-1 0 0,-2 0 27 0 0,0-1-13 0 0,8 24-16 0 0,-7-23 1135 0 0,9-29-1087 0 0,4-8-28 0 0,50-75 29 0 0,-55 88-35 0 0,20-31-11 0 0,16-26-24 0 0,-44 67 60 0 0,2-2-38 0 0,15-21-10 0 0,-15 22-29 0 0,3 24-298 0 0,23 56 359 0 0,-23-56-41 0 0,-7-7 1 0 0,6 31 23 0 0,-6-32 18 0 0,1-2-26 0 0,3 22-5 0 0,-3-22 4 0 0,1 1-6 0 0,10 26 14 0 0,-9-27 156 0 0,15-20-139 0 0,56-35-2 0 0,-73 46-15 0 0,1-1 1 0 0,-1 1 0 0 0,1-1 0 0 0,-1 1-1 0 0,0-1 1 0 0,0 0 0 0 0,0 0 0 0 0,4-4-1 0 0,26-36 4 0 0,12-21-2 0 0,-40 57 15 0 0,1-1-50 0 0,17-17 24 0 0,-16 18-14 0 0,3 22-291 0 0,28 48 313 0 0,-28-48 48 0 0,-9-6-47 0 0,0 32 2 0 0,0-31 60 0 0,-3 2-34 0 0,-12 40-18 0 0,12-40 25 0 0,-2-4-24 0 0,0 2-5 0 0,2-5 4 0 0,0 0-1 0 0,0 0 1 0 0,-1-1-1 0 0,1 1 1 0 0,-6 5-1 0 0,-9 12 25 0 0,13-17-2 0 0,0 0 1 0 0,-17 19 8 0 0,16-19 50 0 0,-1-1-83 0 0,-19 13-34 0 0,19-13-92 0 0,22-27-13372 0 0,57-83 9281 0 0</inkml:trace>
</inkml:ink>
</file>

<file path=ppt/ink/ink1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38:24.50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107 0 572 0 0,'0'0'9291'0'0,"-11"6"-8976"0"0,-33 16-16 0 0,33-16 1942 0 0,4-1-1977 0 0,-20 14-9 0 0,21-15 3620 0 0,30-2-7510 0 0,71 5 2686 0 0,-71-5-282 0 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49:37.345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97 178 12 0 0,'0'0'8959'0'0,"-5"27"-8364"0"0,-17 80-11 0 0,15-67 9 0 0,-10 118 1143 0 0,-9 169 1660 0 0,26-304-3014 0 0,0 3 362 0 0,-5 50 0 0 0,-2-58-325 0 0,7-18-391 0 0,0-1 1 0 0,0 1 0 0 0,0 0-1 0 0,0 0 1 0 0,0 0-1 0 0,0 0 1 0 0,0 0-1 0 0,-1 0 1 0 0,1 0 0 0 0,0-1-1 0 0,0 1 1 0 0,0 0-1 0 0,0 0 1 0 0,0 0 0 0 0,0 0-1 0 0,-1 0 1 0 0,1 0-1 0 0,0 0 1 0 0,0 0 0 0 0,0 0-1 0 0,0 0 1 0 0,0 0-1 0 0,-1 0 1 0 0,1 0 0 0 0,0 0-1 0 0,0 0 1 0 0,0 0-1 0 0,0 0 1 0 0,0 0 0 0 0,-1 0-1 0 0,1 0 1 0 0,0 0-1 0 0,0 0 1 0 0,0 0-1 0 0,0 0 1 0 0,0 0 0 0 0,-1 0-1 0 0,1 0 1 0 0,0 0-1 0 0,0 0 1 0 0,0 1 0 0 0,0-1-1 0 0,0 0 1 0 0,0 0-1 0 0,0 0 1 0 0,-1 0 0 0 0,1 0-1 0 0,0 0 1 0 0,0 0-1 0 0,0 1 1 0 0,0-1 0 0 0,0 0-1 0 0,0 0 1 0 0,-2-47 70 0 0,8-86 0 0 0,4 73-109 0 0,-5 34-3 0 0,14-58-80 0 0,7-11-22 0 0,24-76-220 0 0,-47 161 267 0 0,2-1 6 0 0,14-33-8 0 0,-14 33 21 0 0,10 34-366 0 0,47 73 403 0 0,-55-86 11 0 0,-1 0 0 0 0,0 1 0 0 0,-1 0 0 0 0,-1 0 0 0 0,0 0 0 0 0,5 18 0 0 0,4 13-12 0 0,50 93 64 0 0,-61-131-43 0 0,0 0-1 0 0,0 0 1 0 0,0 0-1 0 0,1 0 1 0 0,-1 0-1 0 0,1 0 1 0 0,0-1-1 0 0,1 1 1 0 0,-1-1 0 0 0,0 0-1 0 0,5 3 1 0 0,-6-4 16 0 0,3-3 27 0 0,-4 2-47 0 0,0-1 1 0 0,0 0-1 0 0,0 0 0 0 0,0 0 0 0 0,-1 0 0 0 0,1 0 0 0 0,0 0 0 0 0,0 0 0 0 0,0 0 0 0 0,0 0 0 0 0,0 0 0 0 0,0 0 1 0 0,0-1-1 0 0,-1 1 0 0 0,1 0 0 0 0,0-1 0 0 0,0 1 0 0 0,1-1 0 0 0,10-13 70 0 0,0-1 0 0 0,-1 0 0 0 0,11-19 0 0 0,30-79 9 0 0,-47 103-74 0 0,14-35 34 0 0,-14 33-40 0 0,10-39 19 0 0,-13 39-17 0 0,10-37 19 0 0,8-15-54 0 0,4-1-58 0 0,1 0-27 0 0,-9 27 43 0 0,-12 29-3 0 0,-1 0-31 0 0,10-26-38 0 0,-10 27-29 0 0,1-2-922 0 0,13-30 670 0 0,-13 31-100 0 0</inkml:trace>
</inkml:ink>
</file>

<file path=ppt/ink/ink1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38:24.83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67 252 0 0,'0'0'10460'0'0,"24"-1"-10564"0"0,97-5-608 0 0,-111 0-96 0 0,3-1 349 0 0,5-3-219 0 0,10-6-2669 0 0,10-4 759 0 0</inkml:trace>
</inkml:ink>
</file>

<file path=ppt/ink/ink1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38:25.25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129 1 88 0 0,'0'0'6615'0'0,"-20"7"-6287"0"0,-3 3-225 0 0,10-3 18 0 0,-1-1 0 0 0,-1-1 0 0 0,-20 5 958 0 0,41 53-700 0 0,-5-51 346 0 0,6 1-537 0 0,17 38 40 0 0,-18-38 210 0 0,-6-12-422 0 0,0 1-1 0 0,0-1 1 0 0,0 1-1 0 0,0-1 1 0 0,0 1-1 0 0,1-1 1 0 0,-1 1-1 0 0,1-1 1 0 0,-1 1-1 0 0,1-1 0 0 0,-1 0 1 0 0,1 1-1 0 0,0-1 1 0 0,-1 0-1 0 0,1 1 1 0 0,2 1-1 0 0,-2-2 23 0 0,0 0 1 0 0,0 0-1 0 0,0 1 0 0 0,-1-1 0 0 0,1 0 0 0 0,0 1 0 0 0,-1-1 0 0 0,1 0 1 0 0,-1 1-1 0 0,1-1 0 0 0,-1 1 0 0 0,0-1 0 0 0,1 1 0 0 0,-1-1 0 0 0,0 1 1 0 0,0 2-1 0 0,0 4 22 0 0,0 0 0 0 0,0 0 0 0 0,-1 0 0 0 0,0-1 0 0 0,0 1 0 0 0,-4 9 0 0 0,2-4 101 0 0,2-10-130 0 0,0 0 0 0 0,0 0 1 0 0,0 0-1 0 0,0-1 0 0 0,0 1 0 0 0,-1-1 0 0 0,1 1 0 0 0,-1-1 1 0 0,-3 4-1 0 0,0 1 25 0 0,0 0 287 0 0,0-1-163 0 0,-18 19 3 0 0,17-19 2915 0 0,16 5-3037 0 0,28 36 31 0 0,-28-36 38 0 0,-10-7-97 0 0,1 0 0 0 0,0 0 0 0 0,0 0 0 0 0,0-1 0 0 0,1 1 0 0 0,-1 0 0 0 0,1-1 0 0 0,3 7 1 0 0,1 0 31 0 0,-3-1 123 0 0,-2-6-162 0 0,-1 0 0 0 0,0 0 1 0 0,1-1-1 0 0,-1 1 0 0 0,1 0 1 0 0,0-1-1 0 0,-1 1 0 0 0,1-1 0 0 0,1 1 1 0 0,1 2-1 0 0,0 3 34 0 0,-1 0 148 0 0,1-1 16 0 0,14 41 662 0 0,-3-15-757 0 0,-11-25 261 0 0,2-2-375 0 0,14 18-87 0 0,-14-19-113 0 0,50-9-3432 0 0,-38 2 3200 0 0,-2 0-1144 0 0,-3-5-5080 0 0,50-32 2852 0 0</inkml:trace>
</inkml:ink>
</file>

<file path=ppt/ink/ink1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38:25.76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1 920 0 0,'0'0'15403'0'0,"3"28"-14994"0"0,1 6-259 0 0,5 84 622 0 0,-6-57 548 0 0,3 12-209 0 0,-1-37-738 0 0,-4-27 338 0 0,1 0-403 0 0,8 28-32 0 0,-8-28 924 0 0,0-1-1053 0 0,7 23-14 0 0,-7-23 27 0 0</inkml:trace>
</inkml:ink>
</file>

<file path=ppt/ink/ink1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38:26.14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80 0 208 0 0,'0'0'8352'0'0,"-4"23"-7624"0"0,-13 68-52 0 0,13-68 600 0 0,4-21-1208 0 0,0 0 1 0 0,0 1-1 0 0,-1-1 1 0 0,1 0-1 0 0,0 0 1 0 0,-1 0-1 0 0,1 1 1 0 0,-1-1-1 0 0,0 0 1 0 0,0 0-1 0 0,-2 4 1 0 0,2-4 34 0 0,0 0 0 0 0,0 0 0 0 0,1 0 0 0 0,-1 0 0 0 0,0 0 0 0 0,1 1 1 0 0,-1-1-1 0 0,1 0 0 0 0,-1 0 0 0 0,1 0 0 0 0,0 5 0 0 0,0-4-49 0 0,0-1-1 0 0,0 1 0 0 0,-1-1 0 0 0,1 1 1 0 0,-1-1-1 0 0,0 0 0 0 0,0 1 1 0 0,0-1-1 0 0,0 0 0 0 0,0 0 1 0 0,-2 3-1 0 0,0 2 57 0 0,0 0 1108 0 0,-1 1-1211 0 0,-12 22-108 0 0,12-22-116 0 0</inkml:trace>
</inkml:ink>
</file>

<file path=ppt/ink/ink1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38:26.54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87 536 0 0,'0'0'1925'0'0,"7"-10"-1023"0"0,22-32-51 0 0,-22 32 1413 0 0,0 6-1614 0 0,20-12-19 0 0,-21 12 1020 0 0,7 4-1185 0 0,48 2 1626 0 0,-52 8-1730 0 0,24 30 41 0 0,-25-29 3 0 0,-7 16 188 0 0,0-20-446 0 0,-1 0 0 0 0,-1 0 0 0 0,1 0 0 0 0,-1 0 0 0 0,0 0 0 0 0,-3 8 0 0 0,-5 36 236 0 0,6-38-14 0 0,-2-1 2 0 0,-2 3-246 0 0,-20 39 524 0 0,2-11 114 0 0,8-14-414 0 0,13-22-9 0 0,0 0 5 0 0,-10 21 8 0 0,10-21 300 0 0,1 0-361 0 0,-11 23-7 0 0,11-23 1212 0 0,3-4-1461 0 0,0 1-1 0 0,0-1 1 0 0,-1 0 0 0 0,1 1 0 0 0,-1-1 0 0 0,0 0 0 0 0,0 1 0 0 0,-2 3 0 0 0,-1 2 23 0 0,2 0 933 0 0,27-15-2643 0 0,76-15 948 0 0,-76 15-128 0 0,-14 2-160 0 0,32-15-156 0 0,-32 15-193 0 0,-3 0-329 0 0,22-11-1088 0 0,-22 11-1732 0 0</inkml:trace>
</inkml:ink>
</file>

<file path=ppt/ink/ink1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38:26.88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163 1 576 0 0,'0'0'4044'0'0,"1"15"-3077"0"0,2 62 1685 0 0,-3-71-2483 0 0,0-1 0 0 0,-1 1 0 0 0,0-1 0 0 0,0 1 0 0 0,0-1 0 0 0,0 1 0 0 0,-3 6 0 0 0,-1 2 92 0 0,2-1 516 0 0,-1-2-58 0 0,-25 52 583 0 0,3-14-194 0 0,-1 0-456 0 0,-33 56 718 0 0,56-93-1618 0 0</inkml:trace>
</inkml:ink>
</file>

<file path=ppt/ink/ink1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38:27.23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82 0 792 0 0,'0'0'12781'0'0,"0"23"-12601"0"0,-3 68-28 0 0,4-89-142 0 0,-1-1-1 0 0,0 1 0 0 0,0-1 0 0 0,0 1 1 0 0,0 0-1 0 0,0-1 0 0 0,0 1 0 0 0,0 0 1 0 0,0-1-1 0 0,-1 1 0 0 0,1-1 0 0 0,-1 1 1 0 0,1-1-1 0 0,-1 1 0 0 0,0-1 0 0 0,-1 3 1 0 0,-16 21 138 0 0,13-18 112 0 0,1 0-146 0 0,-10 22-4 0 0,11-22 375 0 0,17 0-432 0 0,44 18-9 0 0,-56-24-40 0 0,0 0 0 0 0,-1 0 0 0 0,1-1 1 0 0,0 1-1 0 0,0 0 0 0 0,0-1 0 0 0,0 0 1 0 0,-1 1-1 0 0,1-1 0 0 0,0 0 0 0 0,2 0 0 0 0,34 1 42 0 0,-29-1-2 0 0,3 2-6 0 0,33 3-12 0 0,-33-4 42 0 0,-5 5-51 0 0,24 15 1 0 0,-23-16 88 0 0,-15 10-65 0 0,-20 46 7 0 0,21-45 14 0 0,-5-9 12 0 0,-46 36 54 0 0,36-27-65 0 0,15-12 1 0 0,-2 0-13 0 0,-26 9-5 0 0,25-10 28 0 0,1 1-44 0 0,-26 11-37 0 0,25-12-78 0 0,1 0-1561 0 0,-26 9 756 0 0,25-9-366 0 0</inkml:trace>
</inkml:ink>
</file>

<file path=ppt/ink/ink1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38:27.60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106 0 124 0 0,'0'0'8499'0'0,"-8"19"-7708"0"0,-25 55-67 0 0,32-70-616 0 0,0 0-1 0 0,-1 0 1 0 0,1 0 0 0 0,-1 0-1 0 0,0-1 1 0 0,0 1-1 0 0,0-1 1 0 0,-1 1 0 0 0,-4 5-1 0 0,1-3 86 0 0,1 0 825 0 0,0 2-607 0 0,-15 24-104 0 0,15-24-83 0 0</inkml:trace>
</inkml:ink>
</file>

<file path=ppt/ink/ink1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38:28.02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28 1 8 0 0,'0'0'13060'0'0,"3"23"-12363"0"0,11 72 9 0 0,-12-62-4 0 0,-4 6 11 0 0,1-29-11 0 0,-1 5-17 0 0,-1 2-463 0 0,0-7-5 0 0,1 0 0 0 0,1 0 1 0 0,0 0-1 0 0,0 14 0 0 0,0 11 404 0 0,1-26-26 0 0,0 3-27 0 0,-2 35-29 0 0,-1-28-16 0 0,-11 8-17 0 0,11-20 437 0 0,0 46-153 0 0,2-42-128 0 0,2-1-370 0 0,1 32-29 0 0,-1-31 705 0 0,-2-2-1506 0 0,-1 3 14 0 0,0-3 2616 0 0,1 0-4230 0 0,0-1-4021 0 0,1 3-5590 0 0</inkml:trace>
</inkml:ink>
</file>

<file path=ppt/ink/ink1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38:28.37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207 142 272 0 0,'0'0'1007'0'0,"-1"-16"-507"0"0,-1-2-252 0 0,0-11-63 0 0,-5-9 3740 0 0,1 5-3449 0 0,4 25 3213 0 0,-19 21-3219 0 0,-65 37-22 0 0,65-38-28 0 0,15-4-8 0 0,-16 24 10 0 0,17-24-17 0 0,2-2-29 0 0,-9 18-16 0 0,9-18 1198 0 0,2 3-1328 0 0,-4 29-16 0 0,4-28 749 0 0,18-8-1039 0 0,50 6-112 0 0,-50-6-117 0 0,4-7-795 0 0,4-1 812 0 0,-2 1-285 0 0,-1-1 0 0 0,42-17 0 0 0,-57 20-1812 0 0,4 0-1595 0 0,45-13 301 0 0</inkml:trace>
  <inkml:trace contextRef="#ctx0" brushRef="#br0" timeOffset="1">530 376 368 0 0,'0'0'2298'0'0,"-2"15"-1140"0"0,-1 2-754 0 0,-10 45 2476 0 0,5-31-1869 0 0,6-23-30 0 0,-1 3-23 0 0,-10 51 772 0 0,1-29-580 0 0,-1 0-1 0 0,-2-2 0 0 0,-35 59 0 0 0,32-60-652 0 0,10-11 358 0 0,5-9-2614 0 0,41-42-11431 0 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49:37.690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31 123 180 0 0,'-13'12'4385'0'0,"-3"-2"-2160"0"0,14-4-134 0 0,25-4 1357 0 0,35-11-1828 0 0,-44 5-1404 0 0,-1 0 0 0 0,20-9 0 0 0,19-6 242 0 0,-19 11-262 0 0,0-2 0 0 0,62-26 0 0 0,-92 35-486 0 0,1-1 0 0 0,-1 1 0 0 0,0-1-1 0 0,0 0 1 0 0,-1 0 0 0 0,1 0 0 0 0,0-1 0 0 0,-1 1 0 0 0,1-1 0 0 0,-1 1 0 0 0,0-1 0 0 0,3-3 0 0 0,3-12-5980 0 0</inkml:trace>
</inkml:ink>
</file>

<file path=ppt/ink/ink1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38:28.75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75 224 0 0,'0'0'12664'0'0,"14"-7"-12451"0"0,42-22-20 0 0,-42 22-25 0 0,-11 5-150 0 0,1 0 0 0 0,0 1-1 0 0,-1 0 1 0 0,1 0 0 0 0,-1 0 0 0 0,1 0 0 0 0,0 1 0 0 0,4-1-1 0 0,2 0-6 0 0,0-2-39 0 0,-2 0-2237 0 0,26-9 1556 0 0,-26 9-62 0 0</inkml:trace>
</inkml:ink>
</file>

<file path=ppt/ink/ink1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38:29.10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318 0 136 0 0,'0'0'579'0'0,"-26"10"-19"0"0,-81 26-13 0 0,80-27-14 0 0,21-4-6 0 0,-21 13 7 0 0,20-14 18 0 0,1 2 2 0 0,-16 20-15 0 0,16-19-7 0 0,0-1 26 0 0,-17 21 6 0 0,18-21-2 0 0,0 1-36 0 0,-15 21-34 0 0,15-21 811 0 0,2 0-917 0 0,-10 23-12 0 0,9-23 1790 0 0,14 3-1942 0 0,29 30-10 0 0,-30-31-10 0 0,1-5-15 0 0,29 10-5 0 0,-29-10-11 0 0,-1-1-20 0 0,30 12-21 0 0,-29-12-6 0 0,-5 2 20 0 0,18 13 13 0 0,-17-14 170 0 0,12 31 24 0 0,-14-27 911 0 0,-12 8-1120 0 0,-22 49-14 0 0,22-49-33 0 0,2-12-8 0 0,-18 13 19 0 0,18-13 99 0 0,-2-1-147 0 0,-23 10 11 0 0,23-10 33 0 0</inkml:trace>
</inkml:ink>
</file>

<file path=ppt/ink/ink1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38:29.46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87 0 236 0 0,'0'0'7574'0'0,"-1"17"-6655"0"0,0 2-573 0 0,0-2 672 0 0,0 0 0 0 0,-6 24 0 0 0,6-27-759 0 0,1-8-63 0 0,-1-1-1 0 0,0 1 1 0 0,1 0-1 0 0,-2-1 1 0 0,1 1 0 0 0,-1 0-1 0 0,0-1 1 0 0,-3 7 0 0 0,-11 29 375 0 0,12-31-54 0 0,1-4-39 0 0,-34 63 966 0 0,36-68-1565 0 0</inkml:trace>
</inkml:ink>
</file>

<file path=ppt/ink/ink1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38:29.85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237 0 436 0 0,'0'0'11599'0'0,"-19"19"-10963"0"0,-6 6-398 0 0,7-8 14 0 0,1 1 1 0 0,0 1 0 0 0,-16 25-1 0 0,14-19 568 0 0,-1 12-99 0 0,16-31-524 0 0,-1 3-24 0 0,2-5-70 0 0,1 0 1 0 0,0 0 0 0 0,0 0 0 0 0,0 0-1 0 0,0 0 1 0 0,1 1 0 0 0,-2 5 0 0 0,-6 22 335 0 0,7-24-43 0 0,0 1-37 0 0,-4 27-28 0 0,4-27 1174 0 0,8 2-1331 0 0,16 33-21 0 0,-17-33 94 0 0,13-16-126 0 0,53-16-6 0 0,-53 16-25 0 0,-5-1-7 0 0,39-20-5 0 0,-39 19-16 0 0,-7 3-6 0 0,16-15-6 0 0,-17 15 188 0 0,-26-4-301 0 0,-61-23-50 0 0,61 24-69 0 0,7 9-762 0 0,-41 6 467 0 0,41-6-105 0 0,3 2-3595 0 0,-32 11 1461 0 0,32-11-1788 0 0</inkml:trace>
</inkml:ink>
</file>

<file path=ppt/ink/ink1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38:30.19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250 1 448 0 0,'0'0'8285'0'0,"14"15"-7779"0"0,42 45 11 0 0,-41-44-4 0 0,-19 0-7 0 0,2 2-344 0 0,1-9-47 0 0,0 0 0 0 0,-1 0-1 0 0,0 0 1 0 0,0 0 0 0 0,-1-1 0 0 0,-4 10 0 0 0,-16 41 780 0 0,-5 5-64 0 0,23-55-701 0 0,-12 29 456 0 0,7-9-262 0 0,8-22 724 0 0,0 2-845 0 0,0 1-111 0 0,-3 26 1108 0 0,25-40-1094 0 0,60-12-32 0 0,-60 12 268 0 0,-6 2-288 0 0,43-6-10 0 0,-43 6 264 0 0,-9 8-134 0 0,14 19 54 0 0,-14-19 31 0 0,-2 3 6 0 0,11 27 45 0 0,-11-27 46 0 0,-4 3 30 0 0,-3 35 39 0 0,3-35 33 0 0,-3 1 17 0 0,-19 62 513 0 0,20-64-827 0 0,-14 32 610 0 0,14-36-716 0 0,-10 21 495 0 0,-1-1 1 0 0,-1 0-1 0 0,-2-1 1 0 0,-26 34-1 0 0,26-42-319 0 0,-43 40 955 0 0,55-54-1250 0 0,0 0 0 0 0,0 0 0 0 0,0-1 0 0 0,0 0 0 0 0,-1 0 0 0 0,1 0 0 0 0,-1-1 0 0 0,0 0 0 0 0,0 0 0 0 0,-9 2 0 0 0,6-4-527 0 0,1 0 1 0 0,-1 0-1 0 0,1-1 0 0 0,-1 0 1 0 0,1 0-1 0 0,0-1 1 0 0,-1 0-1 0 0,-12-5 0 0 0,-14-7-5094 0 0,17 7 432 0 0,-6-4-651 0 0</inkml:trace>
</inkml:ink>
</file>

<file path=ppt/ink/ink1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38:31.02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70 380 0 0,'0'0'6098'0'0,"19"-8"-5847"0"0,54-21-14 0 0,-54 22 451 0 0,-8 4-466 0 0,34-6 13 0 0,-34 6 249 0 0,0 2-256 0 0,1-2-138 0 0,-7 1 36 0 0,0 1 0 0 0,1 0-1 0 0,-1 0 1 0 0,1 0 0 0 0,-1 1 0 0 0,1 0-1 0 0,8 1 1 0 0,32-1-33 0 0,-34 1 301 0 0,-9-1-1890 0 0,1 2 1329 0 0,-1-1-1 0 0,0 0 1 0 0,0 1 0 0 0,0-1 0 0 0,0 1 0 0 0,0 0 0 0 0,0 0-1 0 0,5 4 1 0 0,-1 1-420 0 0,2-2-1994 0 0</inkml:trace>
</inkml:ink>
</file>

<file path=ppt/ink/ink1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38:33.26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 52 0 0,'0'0'18698'0'0,"3"21"-18377"0"0,10 63 4 0 0,-9-63-22 0 0,-5-9 0 0 0,-6 58 320 0 0,4 120 1840 0 0,3-143-1423 0 0,5-1 306 0 0,-4-44-513 0 0,-2 1-829 0 0,0 9-62 0 0,1-9-76 0 0,-12 27-3081 0 0,10-24-2008 0 0</inkml:trace>
</inkml:ink>
</file>

<file path=ppt/ink/ink1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38:33.73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179 1 376 0 0,'0'0'8406'0'0,"-13"16"-7907"0"0,-38 51-3 0 0,38-50-5 0 0,7-11-23 0 0,-18 18-33 0 0,18-18 368 0 0,0-1-436 0 0,-17 18-10 0 0,17-18 764 0 0,1 2-765 0 0,-15 17-26 0 0,15-18 5334 0 0,20 2-5629 0 0,48 23-8 0 0,-47-24 6 0 0,-10 2 11 0 0,21 38 30 0 0,52 80 357 0 0,-77-123-699 0 0,11 12 430 0 0,-12-15-352 0 0,-1 0 1 0 0,1-1-1 0 0,-1 1 1 0 0,1-1-1 0 0,-1 0 0 0 0,1 1 1 0 0,-1-1-1 0 0,1 1 0 0 0,-1-1 1 0 0,1 0-1 0 0,0 1 0 0 0,-1-1 1 0 0,1 0-1 0 0,0 1 1 0 0,-1-1-1 0 0,1 0 0 0 0,0 0 1 0 0,-1 0-1 0 0,1 0 0 0 0,0 0 1 0 0,-1 0-1 0 0,1 0 0 0 0,0 0 1 0 0,0 0-1 0 0,23-13-1302 0 0,-7-1-5600 0 0</inkml:trace>
</inkml:ink>
</file>

<file path=ppt/ink/ink1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38:34.07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39 748 0 0,'0'0'8321'0'0,"11"-7"-8142"0"0,34-18-65 0 0,-34 19 203 0 0,-17 32-143 0 0,-18 80 19 0 0,18-79 1011 0 0,8-19-1029 0 0,6 25-22 0 0,-6-25 117 0 0,20-16-1222 0 0,65-24 330 0 0,-80 30 403 0 0,-1 0 0 0 0,1 0-1 0 0,-1 0 1 0 0,1-1 0 0 0,-1 0-1 0 0,6-5 1 0 0,17-10-3774 0 0,11-2 1323 0 0</inkml:trace>
</inkml:ink>
</file>

<file path=ppt/ink/ink1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38:34.50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91 1 912 0 0,'0'0'13775'0'0,"0"23"-13037"0"0,0 70-9 0 0,0-70-4 0 0,-4-11-15 0 0,-1 2-480 0 0,2-6-41 0 0,0-1 0 0 0,0 1 0 0 0,1 0 0 0 0,0 0-1 0 0,-1 9 1 0 0,-3 17 477 0 0,5-26-17 0 0,-2 2-23 0 0,-15 51 1066 0 0,-10 42 259 0 0,19-15 687 0 0,9-86-2906 0 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49:38.129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62 108 564 0 0,'0'0'9791'0'0,"-8"29"-9330"0"0,-1 5-313 0 0,-20 87 562 0 0,23-91-300 0 0,1 0 0 0 0,2 0 1 0 0,1 1-1 0 0,3 33 0 0 0,2-22 92 0 0,-3-30-325 0 0,1 0-1 0 0,1 0 0 0 0,0 0 1 0 0,0 0-1 0 0,1 0 1 0 0,4 11-1 0 0,-2-12 149 0 0,-5-8-282 0 0,1-1 0 0 0,-1 0 1 0 0,1 0-1 0 0,-1 0 0 0 0,1 0 1 0 0,0 0-1 0 0,0 0 0 0 0,0 0 1 0 0,0-1-1 0 0,0 1 0 0 0,1 0 1 0 0,-1 0-1 0 0,0-1 0 0 0,1 1 1 0 0,-1-1-1 0 0,1 1 0 0 0,0-1 0 0 0,-1 0 1 0 0,1 1-1 0 0,0-1 0 0 0,0 0 1 0 0,0 0-1 0 0,0-1 0 0 0,0 1 1 0 0,0 0-1 0 0,0 0 0 0 0,0-1 1 0 0,0 0-1 0 0,0 1 0 0 0,1-1 1 0 0,-1 0-1 0 0,0 0 0 0 0,4 0 1 0 0,2-1 26 0 0,0-1 1 0 0,0 0 0 0 0,0 0 0 0 0,0-1 0 0 0,0 0 0 0 0,-1 0 0 0 0,1-1 0 0 0,-1 0 0 0 0,0 0 0 0 0,7-6 0 0 0,12-8 81 0 0,-14 10-85 0 0,-1-1 0 0 0,0 0 0 0 0,0 0 0 0 0,-1-1 0 0 0,14-19 0 0 0,21-21 48 0 0,92-114 274 0 0,-128 154-363 0 0,-4 4-24 0 0,0 1 0 0 0,-1-1 1 0 0,0 1-1 0 0,0-1 1 0 0,0-1-1 0 0,2-6 0 0 0,24-41 3 0 0,-12 22-34 0 0,-14 24-43 0 0,1-2-151 0 0,15-28 50 0 0,-15 29-45 0 0,-1-2-1470 0 0,11-31 1019 0 0,-11 31-95 0 0,20-39-12049 0 0</inkml:trace>
</inkml:ink>
</file>

<file path=ppt/ink/ink1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38:34.84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58 70 892 0 0,'0'0'3162'0'0,"-7"22"-2178"0"0,-25 65-41 0 0,24-65-60 0 0,7-13-56 0 0,-2 1-515 0 0,1-6 120 0 0,1 0-1 0 0,0 0 0 0 0,0-1 1 0 0,1 1-1 0 0,-1 0 1 0 0,1 8-1 0 0,0-7-306 0 0,0 1-1 0 0,0 0 1 0 0,1-1 0 0 0,0 1 0 0 0,0-1-1 0 0,3 7 1 0 0,-1 1 40 0 0,-1-1 1180 0 0,6-7-902 0 0,21 14-15 0 0,-22-14 1299 0 0,12-14-1442 0 0,57-28-1 0 0,-57 28 15 0 0,-11 3 16 0 0,21-20 12 0 0,-22 20 351 0 0,-3 0-380 0 0,15-19-36 0 0,-15 19 378 0 0,-3-43-322 0 0,0 39-36 0 0,-7-2-490 0 0,-18-35-10 0 0,18 35-39 0 0,1 5-445 0 0,-13-21 239 0 0,13 20-79 0 0,2 0-1438 0 0,-9-26 1238 0 0,9 25-37 0 0</inkml:trace>
</inkml:ink>
</file>

<file path=ppt/ink/ink1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38:35.18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1 212 0 0,'0'0'2800'0'0,"12"5"-2707"0"0,34 15-6 0 0,-35-15 2602 0 0,-10 5-2333 0 0,1 30 41 0 0,-1-29 1142 0 0,-1-7-1464 0 0,0 0-1 0 0,0 0 0 0 0,1-1 0 0 0,-1 1 0 0 0,1 0 0 0 0,0 0 0 0 0,3 6 0 0 0,-1 0 44 0 0,-1 0 238 0 0,1-3-6 0 0,14 41 1097 0 0,-6-8-1100 0 0,-9-30 337 0 0,3-3-348 0 0,1 0-201 0 0,13 19 1240 0 0,-10-25-980 0 0,27 5-9 0 0,-27-5 800 0 0,6-9-798 0 0,46-22-8 0 0,-31 13 152 0 0,-23 9-442 0 0,-2 1 27 0 0,1 3 220 0 0,-2-3-16 0 0,15-19-29 0 0,-14 20 222 0 0,-2-2-296 0 0,10-24-32 0 0,-10 24 278 0 0,-10-6-824 0 0,-20-39 75 0 0,21 40-106 0 0,-3 9-847 0 0,-28-14 323 0 0,28 14-216 0 0,-1 3-7277 0 0,-43-2 4476 0 0</inkml:trace>
</inkml:ink>
</file>

<file path=ppt/ink/ink1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38:35.96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69 660 0 0,'0'0'14965'0'0,"17"-2"-14701"0"0,5-1-164 0 0,58-7 1053 0 0,-65 10-1071 0 0,-5 0 55 0 0,0 0 1 0 0,0-1-1 0 0,18-4 1 0 0,8-2 32 0 0,-27 5 102 0 0,0-1-153 0 0,26-6-11 0 0,-26 7 21 0 0,-1-2-740 0 0,28-13 246 0 0,-27 13-121 0 0</inkml:trace>
</inkml:ink>
</file>

<file path=ppt/ink/ink1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38:36.31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85 672 0 0,'2'3'971'0'0,"-1"-1"-699"0"0,1-1 1 0 0,-1 1-1 0 0,1-1 1 0 0,0 0-1 0 0,0 1 1 0 0,0-1-1 0 0,0 0 1 0 0,0 0-1 0 0,0-1 1 0 0,0 1-1 0 0,0 0 1 0 0,0-1-1 0 0,0 1 1 0 0,0-1-1 0 0,0 1 1 0 0,1-1-1 0 0,-1 0 1 0 0,0 0-1 0 0,4-1 0 0 0,-4 1-625 0 0,5 1 2929 0 0,10-6-2051 0 0,51-12-54 0 0,-51 13 357 0 0,-8 1-483 0 0,25-8-43 0 0,-26 8 33 0 0,0-2-498 0 0,23-15-143 0 0,-23 15-194 0 0,1 0-2227 0 0,29-15-462 0 0,-29 15 241 0 0</inkml:trace>
</inkml:ink>
</file>

<file path=ppt/ink/ink1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38:36.67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71 1 416 0 0,'0'0'10112'0'0,"-4"20"-9620"0"0,-13 61-35 0 0,12-61-38 0 0,2-14-89 0 0,-34 51-416 0 0,32-52-436 0 0</inkml:trace>
</inkml:ink>
</file>

<file path=ppt/ink/ink1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0:30.48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53 93 240 0 0,'0'0'10417'0'0,"-3"-15"-10252"0"0,-12-47 6 0 0,11 47 4005 0 0,1 46-3996 0 0,-3 6-118 0 0,-7 92 263 0 0,9-71 95 0 0,3-19-216 0 0,1-29-5 0 0,-1 3 5 0 0,-1 65 415 0 0,3-32-418 0 0,-1-35 218 0 0,0 0-186 0 0,3 32 9 0 0,-3-33 613 0 0,2 0-679 0 0,3 29-11 0 0,-4-29 921 0 0</inkml:trace>
</inkml:ink>
</file>

<file path=ppt/ink/ink1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0:31.00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273 1 120 0 0,'0'0'11060'0'0,"-19"11"-10787"0"0,-58 33-5 0 0,57-33-18 0 0,13-6-18 0 0,-21 14-26 0 0,21-14-7 0 0,0 0-2 0 0,-22 16-5 0 0,22-16 149 0 0,0 0-174 0 0,-21 15-5 0 0,21-15 983 0 0,2 0-1027 0 0,-14 17-3 0 0,14-17 1331 0 0,23 0-1330 0 0,56 18-35 0 0,-55-18 87 0 0,-10-1-75 0 0,30 12 0 0 0,-29-12 1 0 0,-3 0-3 0 0,21 13 4 0 0,-21-13 91 0 0,-1 2-120 0 0,18 17-8 0 0,-18-17 22 0 0,0-1-26 0 0,17 16 2 0 0,-18-16-66 0 0,3-1-886 0 0,21 13 429 0 0,-22-13-164 0 0</inkml:trace>
</inkml:ink>
</file>

<file path=ppt/ink/ink1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0:31.45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298 1 932 0 0,'0'0'12039'0'0,"-11"21"-11633"0"0,-51 92 384 0 0,32-60-37 0 0,0-3-47 0 0,1 2-37 0 0,-39 73 1168 0 0,62-115-1599 0 0,3-5-23 0 0,-10 19-8 0 0,9-18 293 0 0,0 2-354 0 0,-11 21-2 0 0,11-21 455 0 0,1-1-792 0 0,-9 23 15 0 0,9-22-96 0 0</inkml:trace>
</inkml:ink>
</file>

<file path=ppt/ink/ink1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0:31.81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64 0 368 0 0,'0'0'6754'0'0,"-11"12"-6465"0"0,-31 34-11 0 0,31-35 6735 0 0</inkml:trace>
</inkml:ink>
</file>

<file path=ppt/ink/ink1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0:32.44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77 52 328 0 0,'0'0'3574'0'0,"-2"14"-3106"0"0,-4 42-13 0 0,4-42 5957 0 0,20-31-6093 0 0,53-51-21 0 0,-54 51 2678 0 0,-43 26-2941 0 0,-76 30 2 0 0,76-29 68 0 0,23-1-71 0 0,-10 27-12 0 0,10-27 766 0 0,13-33-8028 0 0,30-73 3980 0 0,-30 73 249 0 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49:38.662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283 1 188 0 0,'0'0'6518'0'0,"-10"23"-5826"0"0,-48 103 663 0 0,26-60-135 0 0,-86 247 2891 0 0,68-139-1803 0 0,36-116-551 0 0,13-55 283 0 0,1-16-1886 0 0,0 11-151 0 0,0-19 63 0 0,1 0 0 0 0,1-1 0 0 0,1 1 0 0 0,5-23 1 0 0,11-15 45 0 0,11-27-102 0 0,-27 77-20 0 0,10-30-52 0 0,27-55 0 0 0,-8 26-76 0 0,-27 55 117 0 0,20-38-82 0 0,-4 13 57 0 0,-15 28 17 0 0,-1 3-8 0 0,16-24-16 0 0,-16 24-2 0 0,8 25-471 0 0,39 57 519 0 0,-50-73 6 0 0,-1-1-1 0 0,1 1 1 0 0,-1-1 0 0 0,0 1 0 0 0,0 0 0 0 0,0 0-1 0 0,0 0 1 0 0,0 0 0 0 0,0 0 0 0 0,0 0 0 0 0,-1 0-1 0 0,1 0 1 0 0,-1 0 0 0 0,1 3 0 0 0,-1 9-4 0 0,0-8 3 0 0,0 0 0 0 0,1 0 0 0 0,-1 0 1 0 0,1 0-1 0 0,1 0 0 0 0,-1 0 0 0 0,4 7 0 0 0,33 112-8 0 0,-29-92-153 0 0,-2 0 1 0 0,4 35-1 0 0,-4-23-1673 0 0,-7-43 1172 0 0,-1 2-726 0 0,0 8 1472 0 0</inkml:trace>
</inkml:ink>
</file>

<file path=ppt/ink/ink1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0:33.03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77 52 0 0,'0'0'7791'0'0,"9"18"-7553"0"0,25 56-2 0 0,-26-56 771 0 0,0-13-790 0 0,23 13 21 0 0,-23-13 1141 0 0,9-15-1177 0 0,50-28-12 0 0,-51 29 235 0 0,-10 2-198 0 0,15-21 1 0 0,-16 21 455 0 0,-2-2-470 0 0,5-26-21 0 0,-6 27 581 0 0,-13-3-743 0 0,-34-31-79 0 0,34 31-68 0 0</inkml:trace>
</inkml:ink>
</file>

<file path=ppt/ink/ink1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0:34.76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225 1 496 0 0,'0'0'11032'0'0,"-15"15"-10739"0"0,-47 44-14 0 0,47-44-14 0 0,10-7-25 0 0,-44 59 350 0 0,47-65-561 0 0,1 0 0 0 0,-1 0-1 0 0,0 0 1 0 0,1 1 0 0 0,-1-1-1 0 0,1 0 1 0 0,0 1 0 0 0,-1-1 0 0 0,1 1-1 0 0,0 0 1 0 0,0 3 0 0 0,-9 27 286 0 0,5-24-248 0 0,-10 32 262 0 0,11-31-267 0 0,2-5-20 0 0,0 0 1 0 0,1 1-1 0 0,-1-1 1 0 0,1 0-1 0 0,0 0 1 0 0,0 10-1 0 0,-7 42 381 0 0,1-10-301 0 0,5-35 93 0 0,5 2-112 0 0,12 41-9 0 0,-15-52-81 0 0,0 0 0 0 0,1-1 0 0 0,0 1 0 0 0,-1 0-1 0 0,1 0 1 0 0,0-1 0 0 0,0 1 0 0 0,0 0 0 0 0,1-1 0 0 0,-1 1 0 0 0,4 3 0 0 0,-1 0 16 0 0,-1-1 141 0 0,3 1-98 0 0,17 18-8 0 0,-17-19 234 0 0,5-2-219 0 0,32 5 4 0 0,-32-5 130 0 0,2-12-161 0 0,39-26-2 0 0,-39 26 14 0 0,-10 1-30 0 0,1 1-19 0 0,-2 5-6 0 0,-1-1-1 0 0,0 1 0 0 0,1-1 0 0 0,-1 1 0 0 0,0-1 0 0 0,0 0 0 0 0,0 1 0 0 0,-1-1 1 0 0,1 0-1 0 0,-1 0 0 0 0,1-2 127 0 0,-11-9-279 0 0,-29-41 50 0 0,29 41-36 0 0,-2 12-268 0 0,-3 0 309 0 0,-32-2-502 0 0</inkml:trace>
</inkml:ink>
</file>

<file path=ppt/ink/ink1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0:36.45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0 588 0 0,'0'0'13836'0'0,"21"7"-13594"0"0,63 19-29 0 0,-63-20 190 0 0</inkml:trace>
</inkml:ink>
</file>

<file path=ppt/ink/ink1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0:36.80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29 740 0 0,'0'0'12024'0'0,"25"-1"-11959"0"0,74-1-109 0 0,-74 2-142 0 0,-15-4-2332 0 0,27-13 642 0 0,-27 12-1229 0 0</inkml:trace>
</inkml:ink>
</file>

<file path=ppt/ink/ink1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0:37.19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69 1 896 0 0,'0'0'14537'0'0,"7"19"-14056"0"0,22 59-39 0 0,-21-59 22 0 0,-13 33 373 0 0,2-36-670 0 0,2-2 315 0 0,0 0-2 0 0,-7 63 474 0 0,0-20 399 0 0,2 5-97 0 0,4-20-872 0 0,1-32 300 0 0,0-1-384 0 0,-4 46 663 0 0,0 15-189 0 0,5-69-653 0 0,0 1-1179 0 0,-3 13 3420 0 0,-2-12-5776 0 0,-44-76-13080 0 0,39 57 12575 0 0</inkml:trace>
</inkml:ink>
</file>

<file path=ppt/ink/ink1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0:37.54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256 76 628 0 0,'0'0'1298'0'0,"5"-12"-645"0"0,13-39 14 0 0,-13 39 10071 0 0,-31 26-10375 0 0,-78 45-40 0 0,72-40 12 0 0,-26 33 716 0 0,53-46-734 0 0,3-5-280 0 0,0 0-1 0 0,0 1 1 0 0,0-1 0 0 0,1 0 0 0 0,-1 1 0 0 0,0 0-1 0 0,1-1 1 0 0,0 1 0 0 0,-1 0 0 0 0,1 0-1 0 0,0 0 1 0 0,-1 2 0 0 0,-1 1 52 0 0,-2 1 792 0 0,0 1-616 0 0,-14 21 11 0 0,14-20 2451 0 0,22-2-2641 0 0,54 18-66 0 0,-54-18-91 0 0,1-11-104 0 0,79-22-534 0 0,-38 8-584 0 0,-27 8 399 0 0,-24 8-186 0 0,2 0-410 0 0,30-9-1384 0 0,-30 9-1898 0 0</inkml:trace>
</inkml:ink>
</file>

<file path=ppt/ink/ink1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0:37.90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21 0 396 0 0,'-4'6'1306'0'0,"-12"20"20980"0"0</inkml:trace>
</inkml:ink>
</file>

<file path=ppt/ink/ink1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0:38.89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229 0 40 0 0,'0'0'8482'0'0,"-18"16"-7917"0"0,-56 54-16 0 0,66-60-400 0 0,0 0 1 0 0,1 0 0 0 0,0 1 0 0 0,0 0-1 0 0,1 1 1 0 0,1-1 0 0 0,-8 24 0 0 0,3-11 156 0 0,1-2 102 0 0,-12 43-1 0 0,6-15 38 0 0,11-42-324 0 0,1 1 0 0 0,1-1-1 0 0,0 1 1 0 0,-2 16-1 0 0,1-9-8 0 0,0 11 216 0 0,5 44 222 0 0,-1-44-296 0 0,2 1 1 0 0,1-1 0 0 0,10 40-1 0 0,-12-62-269 0 0,0 0 0 0 0,1-1 0 0 0,-1 0-1 0 0,1 0 1 0 0,0 1 0 0 0,0-2-1 0 0,0 1 1 0 0,0 0 0 0 0,1-1-1 0 0,0 1 1 0 0,-1-1 0 0 0,1 0 0 0 0,0 0-1 0 0,1 0 1 0 0,-1-1 0 0 0,0 0-1 0 0,1 0 1 0 0,7 3 0 0 0,-3-2-585 0 0,-1-1 0 0 0,1 0 0 0 0,15 1 0 0 0,26-3-5774 0 0,-33-1 3027 0 0</inkml:trace>
</inkml:ink>
</file>

<file path=ppt/ink/ink1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0:39.46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139 68 232 0 0,'0'0'4627'0'0,"4"-11"-3819"0"0,14-34-40 0 0,-13 33 8198 0 0,-9 41-8595 0 0,-9 85-23 0 0,10-89 106 0 0,0-1 0 0 0,-12 39 0 0 0,9-43-286 0 0,-9 67 951 0 0,-17 128 1605 0 0,32-213-2494 0 0,-1 2-19 0 0,2-3-312 0 0,-1 0 0 0 0,0 0 0 0 0,0 0 0 0 0,0 0 0 0 0,0-1 0 0 0,0 1 0 0 0,0 0 0 0 0,0 0 0 0 0,-1 0 0 0 0,1 0 0 0 0,0 0 0 0 0,0-1 0 0 0,-1 1 0 0 0,1 0 0 0 0,0 0 0 0 0,-1 0 0 0 0,1-1 0 0 0,-1 1 0 0 0,1 0 0 0 0,-1-1 0 0 0,1 1 0 0 0,-1 0 0 0 0,0-1-1 0 0,1 1 1 0 0,-1-1 0 0 0,-1 2 0 0 0,-2-2-328 0 0,0-1 0 0 0,1 1-1 0 0,-1-1 1 0 0,0 1 0 0 0,0-1-1 0 0,1 0 1 0 0,-1-1 0 0 0,1 1-1 0 0,-1-1 1 0 0,1 1 0 0 0,-5-4-1 0 0,-9-9-6279 0 0</inkml:trace>
</inkml:ink>
</file>

<file path=ppt/ink/ink1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0:39.83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228 0 608 0 0,'0'0'10923'0'0,"-17"18"-10464"0"0,-51 53-7 0 0,55-58-100 0 0,1 0 1 0 0,0 1 0 0 0,-15 25-1 0 0,18-24-208 0 0,-18 23 517 0 0,22-31-361 0 0,1 0-20 0 0,-12 20-12 0 0,11-20 1033 0 0,3 2-1119 0 0,-6 25-1 0 0,6-26 551 0 0,29-16-831 0 0,82-27-88 0 0,-78 26-115 0 0,1-3 103 0 0,0-4-620 0 0,21-7-1063 0 0,-42 19 1421 0 0,34-11-3010 0 0,-5 3-495 0 0,-30 9 303 0 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49:39.022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1 202 696 0 0,'0'0'9096'0'0,"10"-4"-8785"0"0,125-48 604 0 0,-132 50-945 0 0,16-7-345 0 0,82-42-497 0 0,-51 24-333 0 0,7-5-1061 0 0,-26 12-108 0 0,-24 15 182 0 0</inkml:trace>
</inkml:ink>
</file>

<file path=ppt/ink/ink1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0:40.52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135 136 268 0 0,'0'0'3228'0'0,"18"-12"-2497"0"0,3-2-487 0 0,-5 5 156 0 0,0-2 0 0 0,24-20 0 0 0,-18 13 272 0 0,-17 13 570 0 0,1-1-650 0 0,17-18-28 0 0,-18 18 4666 0 0,-35 15-5085 0 0,-91 25-4 0 0,94-26-71 0 0,18-1 0 0 0,1 1-24 0 0,-19 28 172 0 0,17-21-171 0 0,2-3 27 0 0,-1 0 0 0 0,2 1 0 0 0,0 0 0 0 0,0 1 1 0 0,1 0-1 0 0,-8 27 0 0 0,8-6 64 0 0,2-18-14 0 0,1 0 1 0 0,0 19-1 0 0,3-34-111 0 0,1-1-1 0 0,0 1 1 0 0,0-1 0 0 0,-1 0-1 0 0,1 1 1 0 0,0-1 0 0 0,0 0-1 0 0,0 1 1 0 0,1-1 0 0 0,-1 0-1 0 0,0 0 1 0 0,0 0 0 0 0,1 0-1 0 0,-1 0 1 0 0,0 0 0 0 0,1-1-1 0 0,-1 1 1 0 0,4 1 0 0 0,-2-1 0 0 0,0 0 1 0 0,0-1 0 0 0,1 1-1 0 0,-1-1 1 0 0,1 1 0 0 0,-1-1-1 0 0,0 0 1 0 0,1 0 0 0 0,-1-1-1 0 0,0 1 1 0 0,1-1 0 0 0,-1 0-1 0 0,0 1 1 0 0,4-3 0 0 0,46-22 88 0 0,-28 11-75 0 0,-12 8-12 0 0,40-25 69 0 0,5-10-27 0 0,-49 35-46 0 0,25-23 73 0 0,4-6 40 0 0,-14 14-44 0 0,-18 15 8 0 0,1 1-2 0 0,21-15-4 0 0,-21 15 147 0 0,-1 0-156 0 0,18-19 13 0 0,-18 18 586 0 0,10 13-521 0 0,47 23 9 0 0,-62-29-146 0 0,1-1-1 0 0,-1 1 1 0 0,1 0 0 0 0,0-1 0 0 0,-1 1-1 0 0,1 0 1 0 0,-1 0 0 0 0,0 0 0 0 0,1 0-1 0 0,-1 0 1 0 0,3 3 0 0 0,12 16 127 0 0,10 11 445 0 0,-1 1-1 0 0,29 52 1 0 0,-24-17 53 0 0,-29-65-823 0 0,1 5 824 0 0,-2-2-4048 0 0</inkml:trace>
</inkml:ink>
</file>

<file path=ppt/ink/ink1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0:40.95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496 1 932 0 0,'0'0'6312'0'0,"-21"13"-5575"0"0,-134 88 1207 0 0,-74 68 1656 0 0,148-106-3591 0 0,74-57-494 0 0,5-4-146 0 0</inkml:trace>
</inkml:ink>
</file>

<file path=ppt/ink/ink1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0:41.36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27 1 76 0 0,'0'0'13499'0'0,"2"19"-12931"0"0,1 4-378 0 0,0-8 119 0 0,-1 0-1 0 0,0 29 1 0 0,-2-37-174 0 0,0 1 0 0 0,-1-1 0 0 0,0 1 0 0 0,0-1 0 0 0,-1 1 0 0 0,-3 9-1 0 0,-8 37 484 0 0,2 65 1245 0 0,7-65-989 0 0,4-22-329 0 0,0-30-305 0 0,0 1-5 0 0,0-2-211 0 0,0 0 0 0 0,0 0 1 0 0,0 1-1 0 0,1-1 0 0 0,-1 0 0 0 0,0 0 0 0 0,1 1 1 0 0,-1-1-1 0 0,0 0 0 0 0,1 0 0 0 0,-1 0 0 0 0,1 0 1 0 0,0 0-1 0 0,-1 0 0 0 0,1 0 0 0 0,0 0 1 0 0,0 0-1 0 0,0 0 0 0 0,0 0 0 0 0,0 0 0 0 0,0 0 1 0 0,0 0-1 0 0,0-1 0 0 0,0 1 0 0 0,0 0 1 0 0,0-1-1 0 0,0 1 0 0 0,0-1 0 0 0,0 0 0 0 0,1 1 1 0 0,-1-1-1 0 0,0 0 0 0 0,0 1 0 0 0,1-1 1 0 0,-1 0-1 0 0,0 0 0 0 0,2 0 0 0 0,4-1-72 0 0,-1 0 0 0 0,0-1 0 0 0,0 0 0 0 0,-1 1 0 0 0,1-2-1 0 0,8-3 1 0 0,0 0-164 0 0,-9 4 54 0 0,0-1-1 0 0,0 1 1 0 0,0-1-1 0 0,0 0 1 0 0,-1 0-1 0 0,1-1 1 0 0,-1 1-1 0 0,7-8 0 0 0,40-38-2032 0 0,-42 42 1677 0 0,6-6-88 0 0,1-8-2858 0 0,-1-2-1367 0 0,-12 17 367 0 0</inkml:trace>
  <inkml:trace contextRef="#ctx0" brushRef="#br0" timeOffset="1">3 202 680 0 0,'0'0'10968'0'0,"17"-13"-11304"0"0,52-40-35 0 0,-52 40-126 0 0,-9 9-107 0 0,24-15-269 0 0,-24 15-795 0 0</inkml:trace>
</inkml:ink>
</file>

<file path=ppt/ink/ink1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0:41.73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0 312 356 0 0,'0'0'4185'0'0,"21"-7"-3449"0"0,64-19-24 0 0,-83 25-656 0 0,1 1 1 0 0,-1-1 0 0 0,0 1 0 0 0,1-1 0 0 0,-1 0 0 0 0,0 0 0 0 0,0 0 0 0 0,0 0 0 0 0,0-1 0 0 0,0 1 0 0 0,3-3 0 0 0,46-40 1203 0 0,-27 25-1002 0 0,81-73 2211 0 0,-97 86-2303 0 0,-5 4-85 0 0,0-1-1 0 0,0 1 0 0 0,-1-1 1 0 0,1 0-1 0 0,-1 1 1 0 0,1-1-1 0 0,-1-1 1 0 0,0 1-1 0 0,2-5 1 0 0,11-15 364 0 0,-12 17 715 0 0,1-1-827 0 0,11-21-63 0 0,-11 21 1331 0 0,-27 22-1516 0 0,-66 45-19 0 0,66-46 6 0 0,18-7-23 0 0,-14 18 0 0 0,14-19 40 0 0,2 1-45 0 0,-11 20 3 0 0,11-20 135 0 0,4 6-160 0 0,14 116 136 0 0,-13-116-63 0 0,0 0 0 0 0,-1 0 0 0 0,-1 0 0 0 0,0-1 0 0 0,-1 1 0 0 0,0 0 0 0 0,-1 0 0 0 0,0-1 0 0 0,-5 14 0 0 0,6-23-77 0 0,1 0 0 0 0,-1-1 1 0 0,1 1-1 0 0,0 0 1 0 0,0 0-1 0 0,0-1 0 0 0,0 1 1 0 0,0 0-1 0 0,1-1 1 0 0,-1 1-1 0 0,1 0 0 0 0,0-1 1 0 0,0 1-1 0 0,0-1 1 0 0,0 1-1 0 0,0-1 1 0 0,3 5-1 0 0,1-6-169 0 0,0 0-1 0 0,0 0 1 0 0,0-1-1 0 0,0 0 1 0 0,0 0-1 0 0,0 0 1 0 0,0 0-1 0 0,0-1 1 0 0,0 1 0 0 0,0-1-1 0 0,0-1 1 0 0,9-2-1 0 0,9-5-1432 0 0,31-17-1 0 0,-17 8-1690 0 0,-19 10-198 0 0,4-3 268 0 0</inkml:trace>
</inkml:ink>
</file>

<file path=ppt/ink/ink1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0:42.11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295 0 360 0 0,'0'0'7948'0'0,"-25"10"-7331"0"0,-77 29-58 0 0,99-38-493 0 0,-1 0-1 0 0,1 0 1 0 0,-1 1 0 0 0,1-1-1 0 0,0 1 1 0 0,-1 0-1 0 0,-5 4 1 0 0,-2 4 119 0 0,-56 47 1006 0 0,59-49-812 0 0,0 0-1 0 0,0 1 1 0 0,1-1 0 0 0,0 2 0 0 0,-10 16-1 0 0,16-24 456 0 0,1-2-829 0 0,0 0 0 0 0,0 0-1 0 0,0 0 1 0 0,0 0 0 0 0,1-1 0 0 0,-1 1 0 0 0,0 0 0 0 0,0 0 0 0 0,0 0 0 0 0,0 0 0 0 0,1 0 0 0 0,-1-1 0 0 0,0 1 0 0 0,0 0-1 0 0,0 0 1 0 0,1 0 0 0 0,-1 0 0 0 0,0 0 0 0 0,0 0 0 0 0,0 0 0 0 0,1 0 0 0 0,-1 0 0 0 0,0 0 0 0 0,0 0 0 0 0,0 0 0 0 0,1 0 0 0 0,-1 0-1 0 0,0 0 1 0 0,0 0 0 0 0,0 0 0 0 0,1 0 0 0 0,-1 0 0 0 0,0 0 0 0 0,0 0 0 0 0,0 0 0 0 0,1 1 0 0 0,-1-1 0 0 0,0 0 0 0 0,0 0-1 0 0,0 0 1 0 0,0 0 0 0 0,1 0 0 0 0,-1 1 0 0 0,0-1 0 0 0,0 0 0 0 0,0 0 0 0 0,0 0 0 0 0,0 1 0 0 0,7 3 25 0 0,20-12 527 0 0,50-22-460 0 0,-58 23 46 0 0,-11 5-86 0 0,25-7-10 0 0,-32 9-42 0 0,0 0-1 0 0,1-1 1 0 0,-1 1-1 0 0,0 0 1 0 0,1 0-1 0 0,-1 0 1 0 0,0 0-1 0 0,1 0 1 0 0,-1 0-1 0 0,0 0 1 0 0,0 0-1 0 0,1 0 1 0 0,-1 1-1 0 0,0-1 1 0 0,1 0-1 0 0,-1 1 0 0 0,0-1 1 0 0,0 1-1 0 0,0 0 1 0 0,0-1-1 0 0,1 1 1 0 0,-1 0-1 0 0,0 0 1 0 0,0 0-1 0 0,0-1 1 0 0,0 1-1 0 0,-1 0 1 0 0,1 0-1 0 0,0 0 1 0 0,0 1-1 0 0,-1-1 1 0 0,1 0-1 0 0,0 0 0 0 0,0 2 1 0 0,1 3 20 0 0,0 0 0 0 0,-1 0 1 0 0,0 0-1 0 0,0 0 0 0 0,0 10 0 0 0,0-7 26 0 0,2 32 158 0 0,5 29 251 0 0,-7-65-428 0 0,0 0 0 0 0,0-1 0 0 0,1 1 1 0 0,0 0-1 0 0,0-1 0 0 0,0 1 0 0 0,0-1 1 0 0,1 0-1 0 0,-1 0 0 0 0,1 0 0 0 0,4 5 1 0 0,-3-6-29 0 0,0-1 1 0 0,-1 0-1 0 0,1 0 1 0 0,0 0-1 0 0,0 0 1 0 0,0-1-1 0 0,0 1 1 0 0,0-1-1 0 0,0 0 1 0 0,1 0 0 0 0,-1 0-1 0 0,0-1 1 0 0,0 0-1 0 0,1 0 1 0 0,-1 0-1 0 0,0 0 1 0 0,1 0-1 0 0,7-3 1 0 0,2 0-236 0 0,0 0 1 0 0,-1-1-1 0 0,1 0 0 0 0,18-10 1 0 0,-16 6-509 0 0,1-2-1 0 0,14-11 1 0 0,10-9-3624 0 0,-28 19 1990 0 0,20-14-1596 0 0</inkml:trace>
</inkml:ink>
</file>

<file path=ppt/ink/ink1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0:42.84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0 112 312 0 0,'0'0'6650'0'0,"7"-9"-5866"0"0,21-26-41 0 0,-21 26 6432 0 0,-3 28-6738 0 0,0-1-281 0 0,2 7 245 0 0,0 1 0 0 0,-2-1 0 0 0,1 37-1 0 0,-1 51 1638 0 0,-8-39 53 0 0,4-72-1851 0 0,1 3 260 0 0,1 12-47 0 0,-2-17-420 0 0,0 0-1 0 0,0 0 1 0 0,0 0-1 0 0,-1 0 1 0 0,1 0-1 0 0,0 1 1 0 0,0-1-1 0 0,0 0 0 0 0,0 0 1 0 0,0 0-1 0 0,0 0 1 0 0,0 0-1 0 0,0 1 1 0 0,0-1-1 0 0,0 0 1 0 0,0 0-1 0 0,0 0 1 0 0,0 0-1 0 0,0 0 0 0 0,0 0 1 0 0,0 1-1 0 0,0-1 1 0 0,1 0-1 0 0,-1 0 1 0 0,0 0-1 0 0,0 0 1 0 0,0 0-1 0 0,0 0 0 0 0,0 1 1 0 0,0-1-1 0 0,0 0 1 0 0,0 0-1 0 0,0 0 1 0 0,0 0-1 0 0,1 0 1 0 0,-1 0-1 0 0,0 0 0 0 0,0 0 1 0 0,0 0-1 0 0,0 1 1 0 0,0-1-1 0 0,0 0 1 0 0,1 0-1 0 0,-1 0 1 0 0,0 0-1 0 0,0 0 0 0 0,0 0 1 0 0,0 0-1 0 0,0 0 1 0 0,1 0-1 0 0,-1 0 1 0 0,0 0-1 0 0,0 0 1 0 0,0 0-1 0 0,0 0 0 0 0,0 0 1 0 0,1 0-1 0 0,-1 0 1 0 0,0-1-1 0 0,0 1 1 0 0,0 0-1 0 0,0 0 1 0 0,0 0-1 0 0,0 0 0 0 0,0 0 1 0 0,1 0-1 0 0,-1 0 1 0 0,0 0-1 0 0,0-1 1 0 0,67-117 696 0 0,-65 115-720 0 0,-1 0 0 0 0,0 0 0 0 0,1 0-1 0 0,0 0 1 0 0,0 0 0 0 0,0 1 0 0 0,0-1 0 0 0,0 0 0 0 0,0 1 0 0 0,1 0-1 0 0,2-3 1 0 0,-2 3-7 0 0,0 0 1 0 0,0-1-1 0 0,-1 1 0 0 0,1-1 0 0 0,-1 1 0 0 0,0-1 0 0 0,0 0 0 0 0,4-5 0 0 0,25-37-120 0 0,4-2-167 0 0,-17 23 50 0 0,-13 18-80 0 0,0-1-88 0 0,15-20-87 0 0,-15 20-72 0 0,0 1-66 0 0,12-19-61 0 0,-13 19-67 0 0,2 0-1068 0 0,18-18 712 0 0,-18 17-149 0 0,1 2-325 0 0,21-14-1394 0 0,-21 14-1963 0 0</inkml:trace>
</inkml:ink>
</file>

<file path=ppt/ink/ink1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0:43.51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160 200 408 0 0,'0'0'3638'0'0,"-12"18"-2798"0"0,-7 9-483 0 0,0-1 618 0 0,-21 40 0 0 0,37-60-279 0 0,-1 4-26 0 0,-14 37 1252 0 0,-20 76-1 0 0,36-113-1596 0 0,1-5-76 0 0,0 0 0 0 0,0 1 0 0 0,0-1 0 0 0,1 1 0 0 0,0 0 0 0 0,0-1 0 0 0,1 7 0 0 0,-1-10 91 0 0,0 1 134 0 0,0-2-440 0 0,0-1 1 0 0,0 0-1 0 0,0 1 0 0 0,-1-1 1 0 0,1 0-1 0 0,0 1 0 0 0,0-1 1 0 0,0 0-1 0 0,0 1 0 0 0,0-1 0 0 0,0 0 1 0 0,0 1-1 0 0,0-1 0 0 0,0 0 1 0 0,0 1-1 0 0,0-1 0 0 0,0 0 1 0 0,0 1-1 0 0,0-1 0 0 0,1 0 0 0 0,-1 0 1 0 0,0 1-1 0 0,0-1 0 0 0,0 0 1 0 0,0 1-1 0 0,0-1 0 0 0,1 0 1 0 0,-1 0-1 0 0,0 1 0 0 0,0-1 1 0 0,1 0-1 0 0,-1 0 0 0 0,0 1 0 0 0,0-1 1 0 0,1 0-1 0 0,-1 0 0 0 0,0 0 1 0 0,1 0-1 0 0,-1 1 0 0 0,1-1 1 0 0,53-21 759 0 0,-48 17-563 0 0,6-6-38 0 0,3 0-132 0 0,-7 5-14 0 0,-1 0 0 0 0,0-1-1 0 0,0 0 1 0 0,0 0-1 0 0,10-12 1 0 0,21-25 239 0 0,-33 37-245 0 0,-2 4-23 0 0,-1-1 0 0 0,0 1 1 0 0,0-1-1 0 0,0 0 1 0 0,0 1-1 0 0,0-1 1 0 0,0 0-1 0 0,-1 0 1 0 0,2-4-1 0 0,11-23 70 0 0,-10 22 61 0 0,-2-2-97 0 0,1-2-30 0 0,-1 8 14 0 0,-1-1 0 0 0,0 1 0 0 0,0-1 0 0 0,0 1-1 0 0,0-1 1 0 0,-1-9 0 0 0,-5 2-26 0 0,-17-37-18 0 0,17 37-22 0 0,-4 9-194 0 0,-25-5 142 0 0,26 5-3 0 0,-6 15-451 0 0,-42 33 492 0 0,42-34-1 0 0,42-19-244 0 0,81-23 298 0 0,-106 31-10 0 0,1-1 0 0 0,0 0 0 0 0,0 0 0 0 0,0-1 1 0 0,-1 1-1 0 0,1-1 0 0 0,-1 0 0 0 0,1 0 0 0 0,2-2 1 0 0,135-93-35 0 0,-136 95 35 0 0,-1 0 1 0 0,0-1-1 0 0,1 0 1 0 0,-1 0-1 0 0,0 0 1 0 0,6-8-1 0 0,11-12 11 0 0,1 2 3 0 0,-16 16 18 0 0,-1-1 21 0 0,14-19 17 0 0,-15 19 100 0 0,1-1-53 0 0,13-22 7 0 0,-13 22 1903 0 0,-12 35-1846 0 0,-28 122 193 0 0,22-93 27 0 0,10-46-334 0 0,1-7-28 0 0,1 1 0 0 0,-1 0 0 0 0,1 0 1 0 0,0 0-1 0 0,1 0 0 0 0,-1 0 0 0 0,1 6 1 0 0,-2 26 136 0 0,1-28-10 0 0,1 2-10 0 0,0-5-129 0 0,-1 7 63 0 0,1 0 1 0 0,1-1-1 0 0,0 1 0 0 0,0-1 0 0 0,2 1 1 0 0,-1-1-1 0 0,9 23 0 0 0,7-11 187 0 0,-9-19-2865 0 0,8-13 1602 0 0,52-23-193 0 0,-67 30 1091 0 0,0 1 0 0 0,-1-1 1 0 0,1 1-1 0 0,-1-1 0 0 0,1 0 0 0 0,-1 0 0 0 0,1 1 0 0 0,-1-1 0 0 0,0 0 0 0 0,1 0 0 0 0,-1 0 0 0 0,0-1 0 0 0,0 1 0 0 0,2-2 0 0 0,17-24-1562 0 0,-15 20-1328 0 0,-2-1-1937 0 0,9-31 375 0 0</inkml:trace>
</inkml:ink>
</file>

<file path=ppt/ink/ink1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0:43.85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0 133 136 0 0,'0'0'10818'0'0,"15"-10"-10938"0"0,46-27-98 0 0,-34 23-80 0 0,4 1 35 0 0,61-22-1203 0 0,-24 19-2827 0 0,-19 9 1877 0 0</inkml:trace>
</inkml:ink>
</file>

<file path=ppt/ink/ink1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0:45.42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213 125 252 0 0,'0'0'911'0'0,"-11"10"-15"0"0,-49 50 851 0 0,22-21-138 0 0,-11 23 570 0 0,45-57-1521 0 0,1-2-528 0 0,0 0 1 0 0,1 1-1 0 0,-1-1 0 0 0,1 0 0 0 0,0 1 0 0 0,0-1 1 0 0,-2 5-1 0 0,-1 1 72 0 0,0-1 400 0 0,1 0-21 0 0,-8 22-48 0 0,8-23 5611 0 0,31-18-5850 0 0,78-32 5 0 0,-79 32-3 0 0,-24 8-250 0 0,-1 1 0 0 0,1-1 0 0 0,0 0 0 0 0,0 1 0 0 0,0-1-1 0 0,0 1 1 0 0,0 0 0 0 0,1 0 0 0 0,-1 0 0 0 0,4-2 0 0 0,1-2 54 0 0,0-1 214 0 0,-2 1-6 0 0,16-20 4 0 0,-16 19 1240 0 0,-2 1-1302 0 0,11-20-23 0 0,-11 20 1045 0 0,-2 29-1224 0 0,5 68-4 0 0,-4-68 106 0 0,0-14-108 0 0,6 25-2 0 0,-6-26 468 0 0,19-17-468 0 0,61-28-5 0 0,-53 21 0 0 0,-20 8-26 0 0,26-25 35 0 0,0-5-24 0 0,-22 25-15 0 0,-9 10-1 0 0,0-1 0 0 0,-1 0 0 0 0,1 0 0 0 0,-1 0 0 0 0,0-1 0 0 0,-1 1 0 0 0,4-7 0 0 0,60-108 65 0 0,-62 111-57 0 0,0-1 0 0 0,11-24-3 0 0,-11 25 12 0 0,-1 1-45 0 0,3-9 31 0 0,-3 11-51 0 0,-5 17-189 0 0,-32 105 220 0 0,12-45 10 0 0,11-29 2 0 0,9-34 4 0 0,2 0-14 0 0,-1 30 21 0 0,1-30 65 0 0,2 4-55 0 0,6 36 3 0 0,-6-37 368 0 0,22-24-356 0 0,68-36 4 0 0,-62 30 0 0 0,-3-4-8 0 0,-20 16-7 0 0,0-1 2 0 0,50-51 28 0 0,-52 53-3 0 0,1 0-57 0 0,17-17-11 0 0,-18 16-7 0 0,-6 28-80 0 0,-5 67 118 0 0,4-67 88 0 0,2-12-48 0 0,0 32 0 0 0,0-31 1537 0 0,15-14-1468 0 0,1-1-85 0 0,-9 2 4 0 0,1 1 0 0 0,0-1 0 0 0,-1 1 0 0 0,1 0 0 0 0,10 1 0 0 0,-7-9 45 0 0,34-25-12 0 0,-34 26-8 0 0,-5 3-5 0 0,17-15-1 0 0,-17 15 65 0 0,0 0-120 0 0,20-16-11 0 0,-20 16 80 0 0,-10 28-58 0 0,-13 68-1 0 0,13-68 422 0 0,16-22-403 0 0,37 1 0 0 0,-36-2 33 0 0,0-9-61 0 0,41-29-18 0 0,-41 28-4 0 0,-7 4-12 0 0,19-17-11 0 0,-18 17-3 0 0,-4-2-79 0 0,10-24 33 0 0,-9 24-29 0 0,-7-6-329 0 0,-6-42 267 0 0,7 42-24 0 0,-3 6-318 0 0,-15-25 168 0 0,15 24-24 0 0,-4 8-1815 0 0,-9-2-975 0 0,40 6 2338 0 0,59 10 1478 0 0,-66-11-973 0 0,14 3 299 0 0,-17-8 22 0 0,2 0 0 0 0,40-7-42 0 0,-19 5 40 0 0,-26 4 338 0 0,-5 11-185 0 0,13 28 13 0 0,-13-28 424 0 0,-9 36-202 0 0,2-32-303 0 0,2-2 1259 0 0,-2 2-1050 0 0,-9 41-1 0 0,9-41 565 0 0,3-11-797 0 0,0 1 1 0 0,-1 0 0 0 0,1-1-1 0 0,-1 1 1 0 0,0-1-1 0 0,0 1 1 0 0,-1 4-1 0 0,-1 0 32 0 0,1 1 4359 0 0,25-25-4434 0 0,5-1-14 0 0,66-47-6 0 0,-67 43-16 0 0,-20 16-13 0 0,0 1 4 0 0,19-10-1 0 0,-20 10-2 0 0,0 18-921 0 0,20 41 933 0 0,-20-42 60 0 0,-1-7-1 0 0,14 14 0 0 0,-14-15 57 0 0,11-15-71 0 0,4 0-15 0 0,-8 3 3 0 0,0 0 0 0 0,0 0 0 0 0,20-17 0 0 0,-24 16-5 0 0,30-20 23 0 0,14-5-17 0 0,-6 3 7 0 0,-17 14-16 0 0,-21 12-11 0 0,-1 16-218 0 0,25 37 261 0 0,-24-37 246 0 0,-18 6-183 0 0,-30 55 3 0 0,30-55 6 0 0,5-12-21 0 0,-17 16-2 0 0,17-16 57 0 0,-3-1-78 0 0,-24 15 1 0 0,24-15 92 0 0,0-1-103 0 0,-28 11-12 0 0,27-11-24 0 0,-4-13-3470 0 0,-40-24 2365 0 0,50 32 945 0 0,1 0-1 0 0,-1 0 1 0 0,1-1-1 0 0,-1 1 1 0 0,1-1 0 0 0,0 1-1 0 0,0-1 1 0 0,-1 0-1 0 0,1 0 1 0 0,0 0 0 0 0,1 0-1 0 0,-1 0 1 0 0,0 0-1 0 0,-2-6 1 0 0,0 1-315 0 0,-18-20-1939 0 0,3 1-2317 0 0,0 0-989 0 0,14 20 433 0 0</inkml:trace>
</inkml:ink>
</file>

<file path=ppt/ink/ink1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0:45.82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1 808 0 0,'0'0'14447'0'0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49:39.380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192 0 556 0 0,'0'0'12040'0'0,"-14"24"-11595"0"0,-42 70-18 0 0,39-62-9 0 0,-51 143 1886 0 0,37-99-942 0 0,30-71-1270 0 0,-1 1 1 0 0,1-1 0 0 0,1 0 0 0 0,-1 0 0 0 0,1 1 0 0 0,0-1 0 0 0,0 1 0 0 0,0-1-1 0 0,1 0 1 0 0,0 0 0 0 0,0 1 0 0 0,2 6 0 0 0,2 11 456 0 0,-5-22-520 0 0,0 0 0 0 0,0 1 0 0 0,0-1 0 0 0,1 0 0 0 0,-1 0 0 0 0,0 1 0 0 0,1-1 0 0 0,-1 0 0 0 0,1 0 0 0 0,0 1-1 0 0,-1-1 1 0 0,1 0 0 0 0,0 0 0 0 0,0 0 0 0 0,-1 0 0 0 0,1 0 0 0 0,0 0 0 0 0,0 0 0 0 0,0 0 0 0 0,0 0 0 0 0,0-1 0 0 0,0 1-1 0 0,1 0 1 0 0,-1-1 0 0 0,0 1 0 0 0,0 0 0 0 0,1-1 0 0 0,-1 0 0 0 0,0 1 0 0 0,0-1 0 0 0,3 1 0 0 0,1-1-7 0 0,-1 0 0 0 0,1 0 1 0 0,0-1-1 0 0,-1 1 1 0 0,1-1-1 0 0,8-2 1 0 0,120-27-178 0 0,-42 11-311 0 0,-40 8-102 0 0,-30 7-208 0 0,0-1 0 0 0,0 0 0 0 0,26-12 0 0 0,-3-9-3856 0 0</inkml:trace>
</inkml:ink>
</file>

<file path=ppt/ink/ink1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0:46.17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81 165 92 0 0,'0'0'3417'0'0,"-14"5"-2342"0"0,-39 15-60 0 0,40-15 6134 0 0,54-16-7312 0 0,134-33-230 0 0,-151 38 126 0 0,1-1-1 0 0,-1-1 1 0 0,0-1 0 0 0,27-15 0 0 0,21-9-1952 0 0,0 7-1050 0 0,2 0 249 0 0</inkml:trace>
</inkml:ink>
</file>

<file path=ppt/ink/ink1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0:46.54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268 1 144 0 0,'0'0'8007'0'0,"6"20"-7241"0"0,26 93 621 0 0,-3 69 1261 0 0,-30-151-1999 0 0,-16 83 700 0 0,17-107-1186 0 0,-1 0 0 0 0,0 1 0 0 0,-1-1 0 0 0,0 0 0 0 0,0 0 0 0 0,-5 11 0 0 0,-1 0 55 0 0,-30 72 1777 0 0,25-61-1207 0 0,-3-2-412 0 0,0-3 298 0 0,-60 83 1113 0 0,62-88-1476 0 0,-2-1 1 0 0,0-1 0 0 0,-35 29 0 0 0,30-34-1529 0 0,13-11-2820 0 0,0 0-5233 0 0</inkml:trace>
</inkml:ink>
</file>

<file path=ppt/ink/ink1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1:09.89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317 72 364 0 0,'-11'-29'5569'0'0,"-1"12"-2753"0"0,11 16-2580 0 0,0-1 0 0 0,0 0 0 0 0,0 0 0 0 0,0 0 0 0 0,-1 1 0 0 0,1-1 0 0 0,0 0 0 0 0,-1 1 0 0 0,0-1 1 0 0,1 1-1 0 0,-3-2 0 0 0,2 2 207 0 0,2 1-413 0 0,-1 0-1 0 0,1-1 1 0 0,-1 1 0 0 0,1 0 0 0 0,-1-1-1 0 0,1 1 1 0 0,-1 0 0 0 0,1-1-1 0 0,-1 1 1 0 0,1 0 0 0 0,-1 0-1 0 0,0 0 1 0 0,1 0 0 0 0,-1 0-1 0 0,0 0 1 0 0,1 0 0 0 0,-1 0-1 0 0,1 0 1 0 0,-1 0 0 0 0,0 0 0 0 0,1 0-1 0 0,-1 0 1 0 0,1 0 0 0 0,-1 0-1 0 0,0 1 1 0 0,1-1 0 0 0,-1 0-1 0 0,1 0 1 0 0,-1 1 0 0 0,0-1-1 0 0,-17 10 355 0 0,17-10-448 0 0,-8 4 114 0 0,0 1 0 0 0,0 0 1 0 0,0 1-1 0 0,0 0 1 0 0,1 0-1 0 0,0 1 0 0 0,0 0 1 0 0,1 0-1 0 0,0 1 1 0 0,0 0-1 0 0,1 0 1 0 0,-7 11-1 0 0,-16 30 145 0 0,-23 56-1 0 0,42-81-111 0 0,1 1-1 0 0,1 0 1 0 0,2 0-1 0 0,-7 45 0 0 0,13-67-73 0 0,-1 1 0 0 0,1-1 0 0 0,0 1 0 0 0,0-1 0 0 0,1 1 0 0 0,-1-1 0 0 0,1 0 0 0 0,-1 1 0 0 0,1-1 0 0 0,0 1 0 0 0,0-1 0 0 0,0 0 0 0 0,1 0 0 0 0,-1 0 0 0 0,1 0 0 0 0,0 0 0 0 0,0 0 0 0 0,0 0 0 0 0,0-1 0 0 0,0 1 0 0 0,1 0 0 0 0,-1-1 0 0 0,1 0 0 0 0,3 3 0 0 0,-1-3 18 0 0,-1 1-1 0 0,1-1 1 0 0,-1 0-1 0 0,1-1 1 0 0,-1 1 0 0 0,1-1-1 0 0,0 0 1 0 0,0 0 0 0 0,0 0-1 0 0,0-1 1 0 0,0 0 0 0 0,0 0-1 0 0,0 0 1 0 0,0 0-1 0 0,0-1 1 0 0,7-1 0 0 0,16-7 116 0 0,0 0 0 0 0,47-24 1 0 0,-15 8 67 0 0,-39 17 59 0 0,0 0 0 0 0,-1-2 0 0 0,27-16 0 0 0,-46 25 35 0 0,0 1-281 0 0,-1 0 0 0 0,0-1 1 0 0,1 1-1 0 0,-1 0 0 0 0,0-1 0 0 0,1 1 0 0 0,-1 0 1 0 0,1 0-1 0 0,-1 0 0 0 0,1-1 0 0 0,-1 1 1 0 0,0 0-1 0 0,1 0 0 0 0,-1 0 0 0 0,1 0 0 0 0,-1 0 1 0 0,1 0-1 0 0,-1 0 0 0 0,1 0 0 0 0,-1 0 1 0 0,1 0-1 0 0,-1 0 0 0 0,1 0 0 0 0,-1 0 0 0 0,1 0 1 0 0,-1 1-1 0 0,0-1 0 0 0,1 0 0 0 0,-1 0 0 0 0,1 1 1 0 0,12 46 77 0 0,7 23 32 0 0,-15-59-132 0 0,-4-6 2 0 0,1 0 0 0 0,0-1 0 0 0,1 0 0 0 0,-1 1 0 0 0,1-1 0 0 0,-1 0 0 0 0,1 0 0 0 0,6 6 0 0 0,-8-9-8 0 0,10 2-34 0 0,-10-2 42 0 0,0-1 0 0 0,0 1-1 0 0,0-1 1 0 0,0 0 0 0 0,0 1 0 0 0,0-1 0 0 0,0 0 0 0 0,0 0-1 0 0,0 0 1 0 0,0 0 0 0 0,0 0 0 0 0,0 0 0 0 0,1 0 0 0 0,-1 0 0 0 0,0 0-1 0 0,0 0 1 0 0,0 0 0 0 0,2-1 0 0 0,5-2 9 0 0,0 0 1 0 0,0 0-1 0 0,0 0 0 0 0,-1-1 1 0 0,1-1-1 0 0,-1 1 0 0 0,0-1 1 0 0,0 0-1 0 0,-1-1 0 0 0,1 1 1 0 0,-1-1-1 0 0,-1-1 0 0 0,1 1 1 0 0,5-9-1 0 0,-5 2 0 0 0,0-1 1 0 0,-1 0-1 0 0,0 0 1 0 0,-1 0-1 0 0,-1 0 1 0 0,0-1-1 0 0,1-28 0 0 0,-4 37-10 0 0,-1-1 0 0 0,0 1-1 0 0,0 0 1 0 0,-1 0 0 0 0,0 0-1 0 0,0 0 1 0 0,0 1 0 0 0,-1-1-1 0 0,0 1 1 0 0,0-1 0 0 0,0 1-1 0 0,0 0 1 0 0,-1 0 0 0 0,0 0-1 0 0,0 0 1 0 0,-1 1 0 0 0,1 0-1 0 0,-1 0 1 0 0,0 0 0 0 0,0 0-1 0 0,0 1 1 0 0,0 0 0 0 0,-1 0-1 0 0,1 0 1 0 0,-1 1 0 0 0,0 0-1 0 0,0 0 1 0 0,-9-2 0 0 0,13 4-11 0 0,-13-6-92 0 0,7 4-59 0 0,13 5-330 0 0,14 5-137 0 0,-17-8 826 0 0,4 3-185 0 0,-9 5-113 0 0,0-4 97 0 0,4 22-29 0 0,3 18 61 0 0,-3-41-40 0 0,14 17-52 0 0,-11-19 62 0 0,0 0 1 0 0,1-1-1 0 0,-1 1 0 0 0,0-1 0 0 0,0 0 1 0 0,1 0-1 0 0,-1-1 0 0 0,0 1 1 0 0,0-1-1 0 0,0 0 0 0 0,1 0 0 0 0,5-3 1 0 0,1 0 27 0 0,0 0 1 0 0,0-1 0 0 0,20-11 0 0 0,-12 3-33 0 0,129-80 177 0 0,-132 84-143 0 0,-12 5-8 0 0,1 1 0 0 0,0 0 0 0 0,0 1 0 0 0,0-1 0 0 0,1 1 0 0 0,-1 0 0 0 0,1 1 0 0 0,-1-1 0 0 0,9 0 0 0 0,-13 2-17 0 0,-1 0 0 0 0,1 0 0 0 0,0 0 0 0 0,0 1 0 0 0,0-1 0 0 0,-1 0 0 0 0,1 1 0 0 0,0-1 0 0 0,0 0 0 0 0,-1 1 0 0 0,1-1 0 0 0,0 1 0 0 0,-1-1 0 0 0,1 1 0 0 0,0 0 0 0 0,-1-1 0 0 0,1 1-1 0 0,-1 0 1 0 0,1-1 0 0 0,-1 1 0 0 0,0 0 0 0 0,1 0 0 0 0,-1-1 0 0 0,0 1 0 0 0,1 0 0 0 0,-1 0 0 0 0,0 0 0 0 0,0-1 0 0 0,0 1 0 0 0,1 0 0 0 0,-1 0 0 0 0,0 1 0 0 0,0 27 75 0 0,-1-27-84 0 0,-6 167 1069 0 0,7-167-901 0 0,0-2-151 0 0,0 0-1 0 0,0 0 1 0 0,0 0 0 0 0,-1 1 0 0 0,1-1-1 0 0,0 0 1 0 0,0 0 0 0 0,0 0-1 0 0,0 0 1 0 0,0 0 0 0 0,0 1-1 0 0,0-1 1 0 0,-1 0 0 0 0,1 0-1 0 0,0 0 1 0 0,0 1 0 0 0,0-1-1 0 0,0 0 1 0 0,0 0 0 0 0,0 0-1 0 0,0 0 1 0 0,0 1 0 0 0,0-1-1 0 0,0 0 1 0 0,0 0 0 0 0,0 0-1 0 0,0 1 1 0 0,0-1 0 0 0,0 0-1 0 0,0 0 1 0 0,0 0 0 0 0,1 1-1 0 0,-1-1 1 0 0,0 0 0 0 0,0 0-1 0 0,0 0 1 0 0,0 0 0 0 0,0 0-1 0 0,0 1 1 0 0,0-1 0 0 0,1 0-1 0 0,-1 0 1 0 0,0 0 0 0 0,0 0 0 0 0,0 0-1 0 0,0 0 1 0 0,1 1 0 0 0,-1-1-1 0 0,0 0 1 0 0,0 0 0 0 0,1 0-1 0 0,10 7 880 0 0,-10-6-1017 0 0,2 0 930 0 0,0-6-694 0 0,7-10-4 0 0,1 0 0 0 0,1 1 1 0 0,0 0-1 0 0,1 1 0 0 0,19-15 1 0 0,-30 26-81 0 0,-1 2-26 0 0,-1-1-1 0 0,1 1 0 0 0,-1-1 0 0 0,1 1 1 0 0,-1 0-1 0 0,1-1 0 0 0,-1 1 0 0 0,1 0 1 0 0,-1-1-1 0 0,1 1 0 0 0,-1 0 0 0 0,1 0 1 0 0,0 0-1 0 0,-1-1 0 0 0,1 1 1 0 0,0 0-1 0 0,-1 0 0 0 0,1 0 0 0 0,-1 0 1 0 0,1 0-1 0 0,0 0 0 0 0,-1 0 0 0 0,1 0 1 0 0,-1 1-1 0 0,2-1 0 0 0,0 1 1 0 0,0 1 1 0 0,0-1-1 0 0,0 1 0 0 0,0-1 1 0 0,0 1-1 0 0,0 0 0 0 0,0 0 1 0 0,-1 0-1 0 0,1 0 0 0 0,-1 0 1 0 0,1 0-1 0 0,-1 0 1 0 0,0 1-1 0 0,0-1 0 0 0,0 0 1 0 0,0 1-1 0 0,0-1 0 0 0,0 1 1 0 0,-1-1-1 0 0,1 1 0 0 0,-1-1 1 0 0,0 4-1 0 0,2 2 15 0 0,8 34 136 0 0,-1-6 97 0 0,-2-1-1 0 0,3 48 1 0 0,-9-59-214 0 0,2 27-1371 0 0,2-24-5141 0 0,-5-25 4984 0 0</inkml:trace>
</inkml:ink>
</file>

<file path=ppt/ink/ink1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1:11.41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187 272 676 0 0,'8'-20'3143'0'0,"-9"12"1009"0"0,-1 9-3874 0 0,0-1 0 0 0,0 0-1 0 0,0 1 1 0 0,0 0 0 0 0,0-1 0 0 0,0 1-1 0 0,0 0 1 0 0,0 0 0 0 0,0 0-1 0 0,-2 2 1 0 0,0-1-886 0 0,-3 2 767 0 0,0 0-1 0 0,1 1 0 0 0,0 0 0 0 0,0 0 0 0 0,0 0 1 0 0,0 1-1 0 0,1 0 0 0 0,-9 12 0 0 0,2 1 393 0 0,-16 35 0 0 0,4-8 24 0 0,18-33-396 0 0,0 0 0 0 0,1 1 0 0 0,0 0 0 0 0,1 0 0 0 0,1 1 1 0 0,0-1-1 0 0,0 17 0 0 0,0-6 86 0 0,2-23-227 0 0,1 1 0 0 0,0 0 1 0 0,1-1-1 0 0,-1 1 0 0 0,0-1 1 0 0,1 1-1 0 0,-1 0 1 0 0,1-1-1 0 0,0 1 0 0 0,0-1 1 0 0,0 1-1 0 0,0-1 0 0 0,1 0 1 0 0,-1 1-1 0 0,0-1 0 0 0,1 0 1 0 0,0 0-1 0 0,-1 0 0 0 0,1 0 1 0 0,0 0-1 0 0,0-1 0 0 0,3 3 1 0 0,3-3 36 0 0,1 0 0 0 0,-1 0 1 0 0,1-1-1 0 0,0-1 1 0 0,-1 1-1 0 0,1-1 0 0 0,-1-1 1 0 0,0 0-1 0 0,1 0 0 0 0,-1 0 1 0 0,0-1-1 0 0,0 0 0 0 0,0-1 1 0 0,11-7-1 0 0,15-9 165 0 0,56-44 1 0 0,-87 62-228 0 0,35-27 207 0 0,-1-2 0 0 0,-1-2 0 0 0,-2-1 1 0 0,35-46-1 0 0,-55 62-87 0 0,-10 14-43 0 0,-1 0 0 0 0,1 0 0 0 0,-1 0 0 0 0,0 0 0 0 0,0-1 1 0 0,-1 1-1 0 0,1-1 0 0 0,-1 0 0 0 0,0 0 0 0 0,0 1 0 0 0,1-8 1 0 0,-3 10 283 0 0,0 2-276 0 0,0-9-6 0 0,0 9-80 0 0,0 0-1 0 0,0 0 1 0 0,0-1-1 0 0,0 1 1 0 0,0 0-1 0 0,0 0 1 0 0,0 0-1 0 0,0 0 1 0 0,0 0-1 0 0,0 0 1 0 0,0-1-1 0 0,0 1 1 0 0,0 0-1 0 0,0 0 1 0 0,0 0-1 0 0,0 0 1 0 0,0 0-1 0 0,0 0 1 0 0,0-1-1 0 0,0 1 1 0 0,0 0-1 0 0,0 0 1 0 0,0 0-1 0 0,0 0 1 0 0,0 0-1 0 0,0 0 1 0 0,-1 0-1 0 0,1 0 1 0 0,0-1-1 0 0,0 1 1 0 0,0 0-1 0 0,0 0 1 0 0,0 0-1 0 0,0 0 1 0 0,0 0-1 0 0,0 0 1 0 0,-1 0-1 0 0,1 0 1 0 0,0 0-1 0 0,0 0 1 0 0,0 0-1 0 0,0 0 1 0 0,0 0-1 0 0,0 0 1 0 0,-1 0-1 0 0,1 0 0 0 0,0 0 1 0 0,0 0-1 0 0,0 0 1 0 0,0 0-1 0 0,0 0 1 0 0,0 0-1 0 0,0 0 1 0 0,-1 0-1 0 0,1 0 1 0 0,0 0-1 0 0,0 0 1 0 0,0 0-1 0 0,0 0 1 0 0,0 0-1 0 0,0 0 1 0 0,0 0-1 0 0,-1 0 1 0 0,1 1-1 0 0,0-1 1 0 0,0 0-1 0 0,-13 14 10 0 0,1 1 0 0 0,1 1 0 0 0,0 0 1 0 0,1 1-1 0 0,0 0 0 0 0,2 0 0 0 0,0 1 0 0 0,1 0 0 0 0,0 0 0 0 0,2 1 0 0 0,-6 31 0 0 0,6-4 4 0 0,4-30-30 0 0,1-14 4 0 0,0 0 0 0 0,0 1 0 0 0,0-1 0 0 0,0 0 0 0 0,1 0 0 0 0,-1 0 0 0 0,1 1 0 0 0,0-1 0 0 0,0 0 0 0 0,1 3 0 0 0,7 1 9 0 0,-7-5-8 0 0,0 0 28 0 0,3-2-12 0 0,12-5 3 0 0,-1 0-1 0 0,0-1 1 0 0,-1-1-1 0 0,0-1 1 0 0,0 0 0 0 0,-1 0-1 0 0,0-2 1 0 0,18-16-1 0 0,-6 2 66 0 0,-1-2-1 0 0,0 0 1 0 0,22-35 0 0 0,-36 44 37 0 0,5-5 60 0 0,-15 22-113 0 0,4-10 152 0 0,-1 6-41 0 0,-2 8-96 0 0,-2 15-74 0 0,-1 1 43 0 0,1 1 0 0 0,-2 0 0 0 0,-6 28 0 0 0,2-26 176 0 0,-4 38 0 0 0,7-41-87 0 0,0-1 1 0 0,-1 1-1 0 0,-7 19 1 0 0,-24 77 643 0 0,-1 4-88 0 0,25-82-253 0 0,11-35-352 0 0,-5 30 792 0 0,11-60-364 0 0,12-32-535 0 0,14-15-104 0 0,4 2-1 0 0,3 1 1 0 0,4 2-1 0 0,50-64 1 0 0,-32 69-147 0 0,-52 56 186 0 0,-8 7 28 0 0,3-1-23 0 0,-4 3 70 0 0,1 0 1 0 0,-1 0 0 0 0,0-1-1 0 0,0 1 1 0 0,0 0-1 0 0,1 0 1 0 0,-1 0-1 0 0,0 0 1 0 0,0-1 0 0 0,1 1-1 0 0,-1 0 1 0 0,0 0-1 0 0,0 0 1 0 0,1 0-1 0 0,-1 0 1 0 0,0 0-1 0 0,0-1 1 0 0,1 1 0 0 0,-1 0-1 0 0,0 0 1 0 0,1 0-1 0 0,-1 0 1 0 0,0 0-1 0 0,0 0 1 0 0,1 0 0 0 0,-1 0-1 0 0,0 0 1 0 0,1 1-1 0 0,-1-1 1 0 0,0 0-1 0 0,0 0 1 0 0,1 0 0 0 0,-1 0-1 0 0,0 0 1 0 0,1 0-1 0 0,-1 1 1 0 0,0-1-1 0 0,2 1-2 0 0,0 0-1 0 0,0 1 1 0 0,-1-1-1 0 0,1 0 1 0 0,-1 1-1 0 0,1-1 1 0 0,-1 1-1 0 0,1 0 1 0 0,-1 0-1 0 0,0-1 1 0 0,0 1-1 0 0,0 0 1 0 0,0 0-1 0 0,0 0 1 0 0,0 0-1 0 0,-1 0 1 0 0,1 0-1 0 0,-1 0 1 0 0,1 3-1 0 0,-1 1-2 0 0,1-1 0 0 0,-1 0 0 0 0,-1 1 0 0 0,1-1 0 0 0,-1 1 1 0 0,0-1-1 0 0,-3 8 0 0 0,-3 7-5 0 0,-1-1 0 0 0,-1 0 0 0 0,-13 20 1 0 0,9-15 4 0 0,-1-2 0 0 0,0 0 0 0 0,-2-1 1 0 0,-1 0-1 0 0,-21 20 0 0 0,34-37 9 0 0,0 4 7 0 0,1-5 2 0 0,-3 2-1 0 0,4-4 50 0 0,3 0-53 0 0,0-1 0 0 0,0 0-1 0 0,0 0 1 0 0,-1 0 0 0 0,1 0 0 0 0,0 0-1 0 0,0 0 1 0 0,0 0 0 0 0,0 0-1 0 0,-1 0 1 0 0,1 0 0 0 0,0-1-1 0 0,0 1 1 0 0,0 0 0 0 0,-1 0-1 0 0,1-1 1 0 0,0 1 0 0 0,0-1-1 0 0,-1 1 1 0 0,1 0 0 0 0,0-1 0 0 0,-1 1-1 0 0,1-1 1 0 0,1-1 0 0 0,40-23-4 0 0,-17 10 15 0 0,32-22-2 0 0,0-3-1 0 0,-3-2 1 0 0,-2-2-1 0 0,86-93 0 0 0,-123 119-5 0 0,-1 0-1 0 0,-1-1 1 0 0,0-1-1 0 0,-2 0 1 0 0,0-1-1 0 0,-1 0 0 0 0,10-34 1 0 0,3-27 257 0 0,-19 65-36 0 0,-5 12-141 0 0,-1 7-10 0 0,-12 31-49 0 0,2 0-1 0 0,1 0 0 0 0,-8 38 1 0 0,-15 116 271 0 0,19-98-91 0 0,13-76-164 0 0,1 1 0 0 0,0 0 0 0 0,1 0 0 0 0,0-1 0 0 0,2 1 0 0 0,3 19 0 0 0,-5-31-44 0 0,0-1 1 0 0,1 0 0 0 0,-1 1 0 0 0,1-1-1 0 0,0 0 1 0 0,-1 1 0 0 0,1-1 0 0 0,0 0 0 0 0,0 0-1 0 0,-1 0 1 0 0,1 0 0 0 0,0 0 0 0 0,0 0 0 0 0,1 0-1 0 0,-1 0 1 0 0,0 0 0 0 0,0 0 0 0 0,0 0-1 0 0,0-1 1 0 0,1 1 0 0 0,-1-1 0 0 0,0 1 0 0 0,1-1-1 0 0,-1 1 1 0 0,1-1 0 0 0,-1 0 0 0 0,0 1-1 0 0,1-1 1 0 0,-1 0 0 0 0,3 0 0 0 0,0 0-42 0 0,0-1 0 0 0,0 1 1 0 0,0-1-1 0 0,0 1 0 0 0,0-1 1 0 0,-1 0-1 0 0,1-1 0 0 0,7-2 1 0 0,12-11-511 0 0,0 0 1 0 0,-1-2-1 0 0,0-1 1 0 0,28-29-1 0 0,-7 6-836 0 0,-30 28 11 0 0,-1-1 0 0 0,0-1 1 0 0,-1 0-1 0 0,18-31 0 0 0,-28 44 849 0 0,-1 0 0 0 0,1 0-1 0 0,0 0 1 0 0,-1 0 0 0 0,1 1-1 0 0,-1-1 1 0 0,0 0 0 0 0,0 0-1 0 0,0 0 1 0 0,0 0 0 0 0,0-3 0 0 0,0 0-1373 0 0,0-10-2821 0 0</inkml:trace>
</inkml:ink>
</file>

<file path=ppt/ink/ink1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1:11.79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48 162 544 0 0,'-36'15'3893'0'0,"33"-14"-2001"0"0,-4 2-991 0 0,5-1-2 0 0,9-3 4603 0 0,5-2-5380 0 0,-1-1 0 0 0,1 0 0 0 0,-1-1 0 0 0,0 0 0 0 0,20-13 0 0 0,79-56-1081 0 0,-34 29-2739 0 0,-52 32 25 0 0,3 2 280 0 0</inkml:trace>
</inkml:ink>
</file>

<file path=ppt/ink/ink1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1:12.29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74 17 764 0 0,'0'0'4427'0'0,"2"-3"-3829"0"0,8-10 7822 0 0,-14 17-8165 0 0,-12 12-9 0 0,11-12 1216 0 0,8 1-1374 0 0,-1-2-45 0 0,-1 1-1 0 0,1-1 1 0 0,-1 1 0 0 0,1-1-1 0 0,-1 1 1 0 0,0 0-1 0 0,-1 0 1 0 0,1-1 0 0 0,-1 1-1 0 0,1 0 1 0 0,-1 0-1 0 0,0 0 1 0 0,0 0 0 0 0,-1-1-1 0 0,1 1 1 0 0,-1 0 0 0 0,0 0-1 0 0,0-1 1 0 0,0 1-1 0 0,-1 0 1 0 0,-3 6 0 0 0,-33 41 1333 0 0,37-50-1088 0 0,-2 2 155 0 0,3-3-395 0 0,-1 0-1 0 0,1 0 0 0 0,0 1 0 0 0,0-1 1 0 0,0 0-1 0 0,0 0 0 0 0,0 1 0 0 0,-1-1 0 0 0,1 0 1 0 0,0 0-1 0 0,0 0 0 0 0,0 1 0 0 0,-1-1 1 0 0,1 0-1 0 0,0 0 0 0 0,0 0 0 0 0,-1 0 0 0 0,1 0 1 0 0,0 0-1 0 0,0 1 0 0 0,-1-1 0 0 0,1 0 1 0 0,0 0-1 0 0,0 0 0 0 0,-1 0 0 0 0,1 0 0 0 0,0 0 1 0 0,-1 0-1 0 0,1 0 0 0 0,0 0 0 0 0,0 0 1 0 0,-1 0-1 0 0,1 0 0 0 0,0 0 0 0 0,0-1 0 0 0,-1 1 1 0 0,1 0-1 0 0,0 0 0 0 0,0 0 0 0 0,-1 0 0 0 0,1 0 1 0 0,0-1-1 0 0,-2-1-90 0 0,1 0 0 0 0,-1 0 0 0 0,1 0 0 0 0,0 0 0 0 0,0-1 0 0 0,0 1 0 0 0,1 0 0 0 0,-1-1 0 0 0,0 1 0 0 0,1-1 1 0 0,0 1-1 0 0,-1-1 0 0 0,1 1 0 0 0,0-1 0 0 0,0 1 0 0 0,0-1 0 0 0,1 1 0 0 0,-1 0 0 0 0,1-1 0 0 0,-1 1 0 0 0,1-1 0 0 0,0 1 0 0 0,0 0 0 0 0,0-1 0 0 0,0 1 0 0 0,0 0 0 0 0,1 0 0 0 0,0-2 1 0 0,-1 2 75 0 0,0 0-251 0 0,0 0 0 0 0,0 0 1 0 0,0 0-1 0 0,0 0 0 0 0,1 1 0 0 0,-1-1 0 0 0,0 0 0 0 0,1 0 0 0 0,-1 1 0 0 0,1-1 0 0 0,-1 1 0 0 0,1 0 0 0 0,0-1 0 0 0,0 1 0 0 0,0 0 0 0 0,0 0 0 0 0,0 0 0 0 0,0 0 1 0 0,0 0-1 0 0,0 1 0 0 0,0-1 0 0 0,0 1 0 0 0,0-1 0 0 0,0 1 0 0 0,4-1 0 0 0,8 3-899 0 0,-12-1 501 0 0,1-1 1 0 0,-1 1 0 0 0,0 0-1 0 0,0-1 1 0 0,0 1-1 0 0,0 0 1 0 0,1 1-1 0 0,-1-1 1 0 0,-1 0 0 0 0,4 2-1 0 0,5 10-3083 0 0</inkml:trace>
</inkml:ink>
</file>

<file path=ppt/ink/ink1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1:12.72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 0 184 0 0,'6'14'2052'0'0,"0"-1"1"0"0,1 0-1 0 0,13 19 0 0 0,-19-30-1492 0 0,10 24 7702 0 0,7-39-8160 0 0,-14 10 56 0 0,3-1-164 0 0,-5 4 209 0 0,-4 1 1072 0 0,-53 25 41 0 0,53-26 42 0 0,-2-1-1142 0 0,-12-5-22 0 0,12 5-22 0 0,4-9-161 0 0,-1 6-280 0 0,1 0-1 0 0,0 0 0 0 0,1 1 1 0 0,-1-1-1 0 0,0 0 0 0 0,1 1 1 0 0,0-1-1 0 0,1-4 0 0 0,-1 6-356 0 0,0 0 0 0 0,1 0 0 0 0,-1-1 0 0 0,1 1 0 0 0,-1 0 0 0 0,1 1 0 0 0,0-1 0 0 0,-1 0 0 0 0,5-3 0 0 0,10-7-4492 0 0,1 1 389 0 0</inkml:trace>
</inkml:ink>
</file>

<file path=ppt/ink/ink1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1:13.96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312 1 704 0 0,'0'0'776'0'0,"-5"1"-24"0"0,-17 5 25 0 0,0 2 1 0 0,1 1-1 0 0,0 0 1 0 0,0 2 0 0 0,-20 13-1 0 0,39-22-638 0 0,-1 0-1 0 0,1-1 0 0 0,0 1 0 0 0,0 0 1 0 0,0 0-1 0 0,0 0 0 0 0,0 1 1 0 0,0-1-1 0 0,0 0 0 0 0,1 1 1 0 0,-1-1-1 0 0,1 1 0 0 0,-1 0 0 0 0,1-1 1 0 0,0 1-1 0 0,0 0 0 0 0,1 0 1 0 0,-2 4-1 0 0,2-3 2 0 0,0 1 0 0 0,0 0 0 0 0,0 0 0 0 0,1 0 0 0 0,0 0 0 0 0,0 0 0 0 0,0 0 1 0 0,0 0-1 0 0,5 9 0 0 0,3 4 145 0 0,1 0 0 0 0,1 0 0 0 0,1-1 0 0 0,14 16 0 0 0,-21-27-142 0 0,0 1-62 0 0,0-1 0 0 0,-1 1 0 0 0,1 0-1 0 0,-1 0 1 0 0,0 1 0 0 0,-1-1-1 0 0,0 1 1 0 0,0 0 0 0 0,-1 0 0 0 0,0 0-1 0 0,0 0 1 0 0,0 0 0 0 0,-1 0 0 0 0,-1 1-1 0 0,0-1 1 0 0,0 0 0 0 0,0 0-1 0 0,-1 1 1 0 0,0-1 0 0 0,-1 0 0 0 0,1 0-1 0 0,-2 0 1 0 0,1 0 0 0 0,-1 0-1 0 0,0-1 1 0 0,-1 1 0 0 0,0-1 0 0 0,0 0-1 0 0,-1 0 1 0 0,1 0 0 0 0,-12 11-1 0 0,1-4 138 0 0,-1 0 0 0 0,0-1 0 0 0,-1-1 0 0 0,0-1 0 0 0,-1 0 0 0 0,-22 9 0 0 0,39-19-189 0 0,-1-1 1 0 0,1 0-1 0 0,-1 1 0 0 0,1-1 1 0 0,0 0-1 0 0,-1 0 1 0 0,1 0-1 0 0,-1 0 0 0 0,1 0 1 0 0,-1 0-1 0 0,1 0 1 0 0,-1 0-1 0 0,1 0 0 0 0,-1-1 1 0 0,1 1-1 0 0,0-1 1 0 0,-1 1-1 0 0,1-1 0 0 0,0 1 1 0 0,-1-1-1 0 0,1 0 0 0 0,0 0 1 0 0,0 0-1 0 0,-1 0 1 0 0,1 0-1 0 0,0 0 0 0 0,0 0 1 0 0,0 0-1 0 0,0 0 1 0 0,1 0-1 0 0,-1 0 0 0 0,0-1 1 0 0,0 1-1 0 0,0-3 1 0 0,-2-1 31 0 0,0-1-1 0 0,0 0 1 0 0,1 0 0 0 0,0 1 0 0 0,0-1 0 0 0,-1-10 0 0 0,2 13-34 0 0,1-1 0 0 0,0 1-1 0 0,0 0 1 0 0,0-1 0 0 0,0 1 0 0 0,1-1-1 0 0,-1 1 1 0 0,1-1 0 0 0,0 1-1 0 0,0 0 1 0 0,0-1 0 0 0,1 1 0 0 0,-1 0-1 0 0,1 0 1 0 0,2-4 0 0 0,-3 5 5 0 0,0 1-29 0 0,0 1 0 0 0,-1-1-1 0 0,1 1 1 0 0,0 0 0 0 0,0-1 0 0 0,-1 1-1 0 0,1 0 1 0 0,0 0 0 0 0,0-1-1 0 0,0 1 1 0 0,0 0 0 0 0,-1 0-1 0 0,1 0 1 0 0,0 0 0 0 0,0 0-1 0 0,0 0 1 0 0,0 0 0 0 0,-1 0 0 0 0,1 1-1 0 0,0-1 1 0 0,0 0 0 0 0,0 0-1 0 0,-1 1 1 0 0,1-1 0 0 0,0 0-1 0 0,0 1 1 0 0,1 0 0 0 0,4 3 2 0 0,1 0 1 0 0,-1 1 0 0 0,0 0 0 0 0,0 0 0 0 0,0 0-1 0 0,-1 1 1 0 0,0 0 0 0 0,0 0 0 0 0,0 0-1 0 0,-1 0 1 0 0,0 1 0 0 0,0 0 0 0 0,4 9-1 0 0,5 23 151 0 0,-8-30-99 0 0,-2 0-1 0 0,1 0 1 0 0,-1 0 0 0 0,-1 1-1 0 0,0-1 1 0 0,0 1-1 0 0,-1 0 1 0 0,0 0 0 0 0,0-1-1 0 0,-1 1 1 0 0,-1 0-1 0 0,0 0 1 0 0,-2 12-1 0 0,-16 54 709 0 0,4 0-1 0 0,-8 92 0 0 0,15-101-233 0 0,4-43-247 0 0,2 0 0 0 0,0 0 0 0 0,2 37 0 0 0,0-56-275 0 0,1-1-1 0 0,0 1 1 0 0,0-1-1 0 0,0 0 1 0 0,1 1-1 0 0,-1-1 1 0 0,1 0-1 0 0,0 0 1 0 0,0 0-1 0 0,1 0 1 0 0,-1 0-1 0 0,1 0 1 0 0,0-1-1 0 0,4 5 1 0 0,-1-3-241 0 0,1 0 0 0 0,0 0 0 0 0,0-1 0 0 0,0 1 0 0 0,0-2 1 0 0,14 6-1 0 0,-14-6-242 0 0,16 7-1455 0 0,43 11 0 0 0,-20-16-1505 0 0,3-10-3378 0 0,-23-4 2587 0 0</inkml:trace>
</inkml:ink>
</file>

<file path=ppt/ink/ink1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1:14.76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167 289 488 0 0,'8'-106'10628'0'0,"-8"103"-9192"0"0,3-6-356 0 0,-2 4 2198 0 0,-2-35 3420 0 0,-1 6-6301 0 0,4 12-39 0 0,0 16-259 0 0,-2-1-1 0 0,1 0 1 0 0,-1 0 0 0 0,-1-14 0 0 0,0 2 130 0 0,1 17-131 0 0,-4 9-234 0 0,-8 19 253 0 0,1 0 0 0 0,1 0 0 0 0,2 1 0 0 0,-7 33 0 0 0,-14 47 225 0 0,9-39 276 0 0,-13 81-1 0 0,26-115-386 0 0,5-24-119 0 0,0 1 1 0 0,-1 0 0 0 0,-7 15-1 0 0,10-24-207 0 0,-9 9-516 0 0,6-5-3511 0 0</inkml:trace>
</inkml:ink>
</file>

<file path=ppt/ink/ink1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1:15.20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211 26 644 0 0,'-9'-25'10680'0'0,"6"31"-10092"0"0,-33 82 1604 0 0,20-46-681 0 0,-21 41 0 0 0,-11 27 1498 0 0,16-43-1511 0 0,3-26-2580 0 0,28-40 448 0 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49:39.816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52 217 384 0 0,'0'0'6221'0'0,"2"-18"-5881"0"0,5-55-5 0 0,-6 54 5118 0 0,-8 44-5185 0 0,-26 75-20 0 0,28-84-84 0 0,0 1-1 0 0,2-1 0 0 0,0 0 1 0 0,0 1-1 0 0,2 0 0 0 0,0-1 1 0 0,1 1-1 0 0,0 0 1 0 0,2 0-1 0 0,3 19 0 0 0,-2-12 66 0 0,-2-21-200 0 0,0 0-1 0 0,-1 0 1 0 0,1 0-1 0 0,0 0 0 0 0,0 0 1 0 0,0 0-1 0 0,1 0 0 0 0,-1 0 1 0 0,1-1-1 0 0,0 1 1 0 0,-1-1-1 0 0,1 1 0 0 0,0-1 1 0 0,0 1-1 0 0,1-1 0 0 0,-1 0 1 0 0,0 0-1 0 0,1 0 0 0 0,0-1 1 0 0,-1 1-1 0 0,1 0 1 0 0,0-1-1 0 0,0 0 0 0 0,-1 0 1 0 0,1 0-1 0 0,0 0 0 0 0,0 0 1 0 0,5 0-1 0 0,0 1 13 0 0,0-1-1 0 0,1-1 1 0 0,-1 1 0 0 0,1-1-1 0 0,-1-1 1 0 0,1 0-1 0 0,15-3 1 0 0,-1-4 28 0 0,1-1 0 0 0,-1-1 0 0 0,-1-1 0 0 0,40-26 0 0 0,-20 7-9 0 0,-1-5 1 0 0,-1 6-27 0 0,-23 12-10 0 0,-7 6-16 0 0,25-35 36 0 0,-2-6 27 0 0,-12 20-39 0 0,-16 24 22 0 0,-1-2-55 0 0,9-28 2 0 0,-10 29 1 0 0,0-2-24 0 0,11-30-28 0 0,-11 30-26 0 0,-3 9-862 0 0,0-1 961 0 0,0 0 0 0 0,0 1 0 0 0,1-1 0 0 0,-1 1 0 0 0,1-1 0 0 0,-1 0 0 0 0,1 1 0 0 0,0-1 0 0 0,1-2 0 0 0,4-10-2642 0 0,-5-2-5762 0 0</inkml:trace>
</inkml:ink>
</file>

<file path=ppt/ink/ink1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1:15.60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8 90 80 0 0,'12'-11'989'0'0,"0"0"0"0"0,1 1-1 0 0,0 0 1 0 0,0 2 0 0 0,1-1 0 0 0,24-10-1 0 0,-32 17-760 0 0,-1 0-1 0 0,1 0 0 0 0,-1 1 0 0 0,1-1 1 0 0,0 1-1 0 0,0 0 0 0 0,0 1 1 0 0,-1 0-1 0 0,1 0 0 0 0,0 0 1 0 0,0 0-1 0 0,0 1 0 0 0,0 0 0 0 0,-1 0 1 0 0,1 1-1 0 0,0-1 0 0 0,-1 1 1 0 0,1 0-1 0 0,-1 1 0 0 0,0-1 0 0 0,9 7 1 0 0,-11-7-130 0 0,-1 1 0 0 0,1-1 0 0 0,-1 0 0 0 0,0 1 1 0 0,0 0-1 0 0,0-1 0 0 0,0 1 0 0 0,-1 0 0 0 0,1 0 1 0 0,-1 0-1 0 0,1 0 0 0 0,-1 0 0 0 0,0 0 0 0 0,0 0 1 0 0,-1 0-1 0 0,1 1 0 0 0,-1-1 0 0 0,1 0 0 0 0,-1 0 0 0 0,0 1 1 0 0,0-1-1 0 0,-1 0 0 0 0,1 0 0 0 0,-1 1 0 0 0,-1 5 1 0 0,-3 8 283 0 0,0 0 1 0 0,-2-1 0 0 0,-12 26 0 0 0,10-25-28 0 0,-9 17 505 0 0,-2-2 1 0 0,-2-1-1 0 0,-38 46 1 0 0,-6 6 1084 0 0,18-7 791 0 0,47-74-1607 0 0,19 5-1008 0 0,-11-6-179 0 0,1-1-1 0 0,0 0 0 0 0,0 0 0 0 0,0 0 0 0 0,0-1 1 0 0,-1-1-1 0 0,1 1 0 0 0,0-1 0 0 0,7-3 0 0 0,4 0-221 0 0,125-37-2271 0 0,-45 12-796 0 0,3 5-3879 0 0,-83 23 2753 0 0,-2 0 340 0 0</inkml:trace>
</inkml:ink>
</file>

<file path=ppt/ink/ink1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1:15.99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242 0 380 0 0,'0'0'728'0'0,"6"16"2317"0"0,-9-1-2225 0 0,0 1-1 0 0,-1-1 1 0 0,0 1 0 0 0,-1-1-1 0 0,-1 0 1 0 0,-1-1 0 0 0,0 0-1 0 0,-14 23 1 0 0,-12 9 947 0 0,-41 46 0 0 0,51-65-1293 0 0,-14 20-230 0 0,18-15-3015 0 0,18-31 1464 0 0,24 7-7813 0 0</inkml:trace>
</inkml:ink>
</file>

<file path=ppt/ink/ink1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1:16.40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66 892 0 0,'4'-17'3305'0'0,"-2"14"-3107"0"0,-1 0 1 0 0,1 0-1 0 0,1 0 1 0 0,-1 1-1 0 0,0-1 0 0 0,1 1 1 0 0,-1-1-1 0 0,1 1 1 0 0,0 0-1 0 0,0 0 0 0 0,-1 0 1 0 0,1 0-1 0 0,1 1 1 0 0,-1-1-1 0 0,0 1 0 0 0,0 0 1 0 0,1 0-1 0 0,3-1 1 0 0,5-1 392 0 0,0 1 1 0 0,0 1-1 0 0,25-1 1 0 0,-33 2-485 0 0,-1 0 0 0 0,1 0 0 0 0,-1 0 0 0 0,0 0 1 0 0,1 1-1 0 0,-1 0 0 0 0,1 0 0 0 0,-1 0 0 0 0,0 0 0 0 0,0 0 0 0 0,1 0 1 0 0,-1 1-1 0 0,0 0 0 0 0,0-1 0 0 0,0 1 0 0 0,-1 0 0 0 0,1 1 0 0 0,0-1 0 0 0,-1 0 1 0 0,1 1-1 0 0,-1-1 0 0 0,0 1 0 0 0,0 0 0 0 0,0 0 0 0 0,0 0 0 0 0,1 4 1 0 0,-1-3-28 0 0,-1 1 0 0 0,0-1 1 0 0,0 0-1 0 0,0 1 0 0 0,-1 0 1 0 0,0-1-1 0 0,1 1 1 0 0,-2-1-1 0 0,1 1 0 0 0,0-1 1 0 0,-1 1-1 0 0,0-1 1 0 0,0 1-1 0 0,0-1 0 0 0,-1 0 1 0 0,1 1-1 0 0,-1-1 1 0 0,0 0-1 0 0,-3 5 0 0 0,-38 52 623 0 0,28-42-328 0 0,1 1 0 0 0,-12 24 0 0 0,25-42-356 0 0,1 0 1 0 0,-1-1-1 0 0,1 1 0 0 0,0 0 1 0 0,-1 0-1 0 0,1 0 0 0 0,0 0 1 0 0,0-1-1 0 0,0 1 0 0 0,1 0 1 0 0,-1 0-1 0 0,0 0 0 0 0,1-1 1 0 0,-1 1-1 0 0,1 0 0 0 0,-1 0 1 0 0,1-1-1 0 0,0 1 0 0 0,0 0 1 0 0,0-1-1 0 0,0 1 0 0 0,0-1 1 0 0,0 1-1 0 0,0-1 1 0 0,0 0-1 0 0,3 3 0 0 0,4 3 36 0 0,0 0 0 0 0,1 0 0 0 0,11 7 0 0 0,-7-5-11 0 0,88 66 446 0 0,-100-74-483 0 0,0 0 1 0 0,0 0-1 0 0,0 0 1 0 0,-1 0-1 0 0,1 0 1 0 0,0 1-1 0 0,0-1 0 0 0,-1 0 1 0 0,1 0-1 0 0,-1 1 1 0 0,1-1-1 0 0,-1 0 1 0 0,1 1-1 0 0,-1-1 0 0 0,0 1 1 0 0,0-1-1 0 0,1 0 1 0 0,-1 1-1 0 0,0-1 1 0 0,0 1-1 0 0,-1-1 0 0 0,1 0 1 0 0,0 1-1 0 0,0-1 1 0 0,-2 3-1 0 0,1 0 6 0 0,0-1-1 0 0,0 0 1 0 0,-1 1 0 0 0,1-1-1 0 0,-1 0 1 0 0,0 0-1 0 0,0 0 1 0 0,-5 5 0 0 0,0-2 3 0 0,0 0 0 0 0,0-1 1 0 0,0 0-1 0 0,-1 0 1 0 0,0 0-1 0 0,0-1 0 0 0,0-1 1 0 0,-12 5-1 0 0,-75 16 56 0 0,52-14-3 0 0,39-9-266 0 0,0-1 0 0 0,0 1 0 0 0,0-1 0 0 0,0 0 0 0 0,0 0 0 0 0,-6-1 0 0 0,8 1 176 0 0,-2-1-707 0 0</inkml:trace>
</inkml:ink>
</file>

<file path=ppt/ink/ink1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1:16.75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145 3 64 0 0,'6'-1'324'0'0,"-2"0"232"0"0,-1 1-1 0 0,1 0 1 0 0,0-1 0 0 0,-1 1-1 0 0,1 0 1 0 0,-1 1 0 0 0,5 0-1 0 0,-7-1-426 0 0,0 0-1 0 0,0 1 0 0 0,-1-1 0 0 0,1 1 1 0 0,0-1-1 0 0,0 1 0 0 0,0-1 1 0 0,-1 1-1 0 0,1-1 0 0 0,0 1 0 0 0,-1-1 1 0 0,1 1-1 0 0,0 0 0 0 0,-1 0 0 0 0,1-1 1 0 0,-1 1-1 0 0,1 0 0 0 0,-1 0 0 0 0,0 0 1 0 0,1-1-1 0 0,-1 1 0 0 0,0 0 0 0 0,1 0 1 0 0,-1 0-1 0 0,0 0 0 0 0,0 0 0 0 0,0 0 1 0 0,0 0-1 0 0,0 0 0 0 0,0 0 0 0 0,0-1 1 0 0,0 1-1 0 0,0 0 0 0 0,0 0 1 0 0,-1 0-1 0 0,1 0 0 0 0,0 0 0 0 0,-1 1 1 0 0,-6 19 574 0 0,-1 1-1 0 0,-1-1 1 0 0,-1 0 0 0 0,-1-1 0 0 0,-1 0 0 0 0,-1-1 0 0 0,0 0 0 0 0,-2-1 0 0 0,-21 22 0 0 0,18-23-255 0 0,11-10-724 0 0,0 0 1 0 0,1 0 0 0 0,-1 0-1 0 0,1 1 1 0 0,-5 9 0 0 0,10-16-613 0 0</inkml:trace>
</inkml:ink>
</file>

<file path=ppt/ink/ink1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1:17.09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63 56 948 0 0,'40'-51'9721'0'0,"-31"47"-2022"0"0,-7 24-7211 0 0,-2 1-1 0 0,0-1 1 0 0,-1 1 0 0 0,-4 22 0 0 0,-21 92 2016 0 0,19-99-1938 0 0,-11 79 1173 0 0,12-67-721 0 0,-14 56 1 0 0,12-50-646 0 0,8-52-658 0 0,-1 6 466 0 0,-2-4-2888 0 0,-13-25-9027 0 0,13 10 6632 0 0,3-20 387 0 0</inkml:trace>
</inkml:ink>
</file>

<file path=ppt/ink/ink1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1:17.45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393 60 556 0 0,'-1'-3'827'0'0,"-1"-5"-219"0"0,2 4-196 0 0,-1 0-1 0 0,1 0 1 0 0,-1 1 0 0 0,-1-1-1 0 0,1 0 1 0 0,0 1 0 0 0,-3-5-1 0 0,3 7-317 0 0,0 0-1 0 0,0 0 0 0 0,0 0 1 0 0,0-1-1 0 0,0 1 1 0 0,-1 1-1 0 0,1-1 0 0 0,0 0 1 0 0,-1 0-1 0 0,1 0 0 0 0,-1 1 1 0 0,1-1-1 0 0,0 1 1 0 0,-1-1-1 0 0,1 1 0 0 0,-1-1 1 0 0,0 1-1 0 0,1 0 1 0 0,-1 0-1 0 0,1 0 0 0 0,-4 0 1 0 0,-18 1 402 0 0,-1 1 0 0 0,0 2 0 0 0,1 0 0 0 0,0 1 0 0 0,0 1 0 0 0,1 2 0 0 0,0 0 1 0 0,0 1-1 0 0,0 1 0 0 0,-31 20 0 0 0,43-22-69 0 0,0 0 0 0 0,0 0 0 0 0,-10 11 1 0 0,18-15-277 0 0,0 0 1 0 0,0 0-1 0 0,0 1 1 0 0,1-1-1 0 0,-1 1 1 0 0,1-1-1 0 0,-1 6 1 0 0,2-6-54 0 0,-1-2 108 0 0,12 11 126 0 0,-8-10-313 0 0,1-1 0 0 0,-1 1 0 0 0,1-1 0 0 0,0 0 0 0 0,0 0 0 0 0,0-1 0 0 0,0 1 0 0 0,0-1 0 0 0,0 0 0 0 0,0 0 0 0 0,0-1 0 0 0,5 1 0 0 0,54 1-182 0 0,-40-3 40 0 0,20-1-747 0 0,0-2-1 0 0,0-2 1 0 0,70-20-1 0 0,-13 3-5475 0 0,-65 15 2696 0 0</inkml:trace>
</inkml:ink>
</file>

<file path=ppt/ink/ink1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1:17.84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168 1 616 0 0,'0'0'4701'0'0,"-2"4"-3821"0"0,-47 115 3727 0 0,4-7-1594 0 0,4-6 186 0 0,12-29-925 0 0,28-75-2303 0 0,3 6-6798 0 0,4-6 4012 0 0,10-8 1772 0 0,-8 2-616 0 0,21-10-2234 0 0</inkml:trace>
</inkml:ink>
</file>

<file path=ppt/ink/ink1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1:18.24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81 101 940 0 0,'-12'-7'2764'0'0,"-33"1"1941"0"0,42 7-3673 0 0,-12 0-287 0 0,10-1 4038 0 0,11-3-4533 0 0,13-7-25 0 0,1 1 0 0 0,0 1 1 0 0,0 1-1 0 0,40-8 0 0 0,97-9-263 0 0,-71 13-2351 0 0,-84 10 1674 0 0,7 1-1056 0 0,-6-1 508 0 0,1 0-3641 0 0</inkml:trace>
</inkml:ink>
</file>

<file path=ppt/ink/ink1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1:18.60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282 0 172 0 0,'-39'14'1359'0'0,"0"1"1"0"0,0 2-1 0 0,-35 23 0 0 0,66-36-1049 0 0,0 0-1 0 0,1 0 1 0 0,0 1-1 0 0,0 0 1 0 0,0 1-1 0 0,0 0 1 0 0,1 0-1 0 0,0 0 1 0 0,0 1-1 0 0,1-1 1 0 0,-9 14 0 0 0,14-18 27 0 0,-1-1-257 0 0,1 0 0 0 0,0 0 0 0 0,-1 0 0 0 0,1 0 1 0 0,0 0-1 0 0,0 0 0 0 0,0 0 0 0 0,0 0 0 0 0,0 0 0 0 0,0 0 0 0 0,0 0 0 0 0,0 0 1 0 0,0 0-1 0 0,1 0 0 0 0,0 1 0 0 0,2 2 26 0 0,1-1-1 0 0,0 1 1 0 0,0-1 0 0 0,0 0 0 0 0,1-1-1 0 0,-1 1 1 0 0,1-1 0 0 0,-1 0 0 0 0,9 3-1 0 0,54 14 456 0 0,-7-3-139 0 0,-37-7-113 0 0,42 24 0 0 0,-57-28-227 0 0,0 0-1 0 0,0 1 1 0 0,-1-1 0 0 0,1 2 0 0 0,-1-1-1 0 0,-1 1 1 0 0,1 0 0 0 0,5 9 0 0 0,-9-12-38 0 0,-1 0 0 0 0,1 0 0 0 0,-1 0 0 0 0,0 0 0 0 0,-1 0 1 0 0,1 1-1 0 0,-1-1 0 0 0,0 1 0 0 0,0-1 0 0 0,0 1 0 0 0,0-1 1 0 0,-1 1-1 0 0,0-1 0 0 0,0 1 0 0 0,0 0 0 0 0,-1-1 0 0 0,1 1 1 0 0,-2 4-1 0 0,-1-2 18 0 0,1-1 0 0 0,-1 0 1 0 0,0 0-1 0 0,0 0 0 0 0,-1 0 1 0 0,0 0-1 0 0,0-1 0 0 0,0 0 1 0 0,-1 1-1 0 0,0-2 0 0 0,-5 6 1 0 0,-4 1 36 0 0,0-1 0 0 0,-1 0 0 0 0,0-1 0 0 0,0-1 0 0 0,0 0 0 0 0,-1-2 0 0 0,-1 1 0 0 0,-30 6 1 0 0,-13-3 27 0 0,57-9-235 0 0,2-1 15 0 0,1 0 1 0 0,0 0-1 0 0,-1 0 1 0 0,1 1-1 0 0,-1-1 1 0 0,1 0-1 0 0,-1 0 1 0 0,1 0-1 0 0,-1 0 0 0 0,1 0 1 0 0,-1 0-1 0 0,1 0 1 0 0,-1 0-1 0 0,1 0 1 0 0,-1 0-1 0 0,1 0 1 0 0,-1 0-1 0 0,1 0 1 0 0,-1-1-1 0 0,1 1 0 0 0,0 0 1 0 0,-1 0-1 0 0,1 0 1 0 0,-1-1-1 0 0,1 1 1 0 0,-1 0-1 0 0,1 0 1 0 0,0-1-1 0 0,-1 0 1 0 0,1-1-418 0 0,1-1 1 0 0,0 0-1 0 0,0 0 1 0 0,0 1-1 0 0,0-1 1 0 0,1 0-1 0 0,-1 1 1 0 0,1-1-1 0 0,-1 1 0 0 0,1 0 1 0 0,0-1-1 0 0,0 1 1 0 0,0 0-1 0 0,3-2 1 0 0,14-14-3099 0 0</inkml:trace>
  <inkml:trace contextRef="#ctx0" brushRef="#br0" timeOffset="1">832 305 956 0 0,'1'2'277'0'0,"0"0"0"0"0,0 0-1 0 0,0 0 1 0 0,0-1 0 0 0,0 1-1 0 0,0 0 1 0 0,-1 0 0 0 0,1 0 0 0 0,0 1-1 0 0,-1-1 1 0 0,0 0 0 0 0,1 0-1 0 0,-1 0 1 0 0,0 0 0 0 0,0 0 0 0 0,0 1-1 0 0,-1 1 1 0 0,-6 39 1869 0 0,1-19-994 0 0,-1-1-1 0 0,0 1 0 0 0,-2-2 0 0 0,-1 1 0 0 0,-19 30 1 0 0,-1 7 1184 0 0,10-36-1516 0 0,11-14-741 0 0,-1 1 1 0 0,2 1-1 0 0,-12 19 1 0 0,27-35-924 0 0,57-35-1503 0 0,42-24-5989 0 0,-64 39 4434 0 0</inkml:trace>
</inkml:ink>
</file>

<file path=ppt/ink/ink1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1:18.98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315 4 180 0 0,'-3'-1'258'0'0,"0"0"1"0"0,-1 0-1 0 0,1 1 0 0 0,0 0 1 0 0,-1-1-1 0 0,1 1 1 0 0,0 0-1 0 0,-1 1 0 0 0,1-1 1 0 0,0 1-1 0 0,-1-1 0 0 0,1 1 1 0 0,0 0-1 0 0,0 0 0 0 0,-1 1 1 0 0,-3 1-1 0 0,-5 4 404 0 0,0-1-1 0 0,-20 17 1 0 0,12-6-29 0 0,0 1 1 0 0,2 1-1 0 0,0 1 1 0 0,1 1-1 0 0,1 0 1 0 0,1 1 0 0 0,2 0-1 0 0,0 2 1 0 0,1-1-1 0 0,-15 44 1 0 0,25-61-474 0 0,0-1 0 0 0,0 1 0 0 0,1 0 0 0 0,0 0 0 0 0,0 0 0 0 0,1 1 0 0 0,-1-1 1 0 0,1 0-1 0 0,1 0 0 0 0,1 9 0 0 0,-2-12-105 0 0,1-1 1 0 0,0 1-1 0 0,0 0 1 0 0,0-1-1 0 0,0 1 1 0 0,0-1-1 0 0,1 0 0 0 0,-1 1 1 0 0,1-1-1 0 0,-1 0 1 0 0,1 0-1 0 0,0 0 1 0 0,0 0-1 0 0,0 0 1 0 0,0-1-1 0 0,0 1 1 0 0,0 0-1 0 0,0-1 1 0 0,1 0-1 0 0,-1 1 1 0 0,1-1-1 0 0,-1 0 0 0 0,1 0 1 0 0,-1 0-1 0 0,6 0 1 0 0,3 0 112 0 0,0-1 0 0 0,1 0 1 0 0,-1-1-1 0 0,1 0 0 0 0,-1 0 0 0 0,0-2 0 0 0,0 1 1 0 0,0-1-1 0 0,0-1 0 0 0,0 0 0 0 0,-1-1 1 0 0,19-11-1 0 0,-26 15-112 0 0,-1 0 0 0 0,0-1-1 0 0,1 1 1 0 0,-1-1 0 0 0,0 0 0 0 0,0 0 0 0 0,0 0 0 0 0,0 0 0 0 0,-1 0 0 0 0,1 0 0 0 0,-1-1-1 0 0,1 1 1 0 0,-1 0 0 0 0,0-1 0 0 0,0 1 0 0 0,0-1 0 0 0,0 1 0 0 0,0-1 0 0 0,0 0 0 0 0,-1 1-1 0 0,1-1 1 0 0,-1-3 0 0 0,0 2 40 0 0,-12-13 18 0 0,4 7-641 0 0,0 1-1 0 0,-1 0 0 0 0,-1 1 1 0 0,-12-10-1 0 0,17 15-96 0 0,5 3 424 0 0,-1 0 0 0 0,1-1 0 0 0,-1 1-1 0 0,1 0 1 0 0,-1 0 0 0 0,1-1 0 0 0,-1 1 0 0 0,1 0 0 0 0,-1 0 0 0 0,1-1 0 0 0,0 1 0 0 0,-1-1 0 0 0,1 1 0 0 0,-1 0 0 0 0,1-1 0 0 0,0 1 0 0 0,-1-1 0 0 0,1 1 0 0 0,0-1 0 0 0,0 1 0 0 0,-1-1 0 0 0,1 1 0 0 0,0-1 0 0 0,0 1 0 0 0,0-1 0 0 0,0 1 0 0 0,-1-1 0 0 0,1 1-1 0 0,0-1 1 0 0,0 1 0 0 0,0-1 0 0 0,0 1 0 0 0,0-1 0 0 0,0 0 0 0 0,1 1 0 0 0,-1-1 0 0 0,0 1 0 0 0,0-1 0 0 0,0 1 0 0 0,0-1 0 0 0,1 1 0 0 0,-1-1 0 0 0,0 1 0 0 0,1-1 0 0 0,-1 1 0 0 0,0-1 0 0 0,1 1 0 0 0,-1 0 0 0 0,1-1 0 0 0,9-13-3823 0 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49:40.208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2 1 244 0 0,'0'0'9434'0'0,"1"25"-8932"0"0,2 75-22 0 0,-3-75 4 0 0,0-12-18 0 0,-4 67 808 0 0,4-78-1267 0 0,-1 19 263 0 0,0 0 1 0 0,2 1-1 0 0,1-1 0 0 0,1 0 1 0 0,0 0-1 0 0,2 0 1 0 0,6 21-1 0 0,-8-35-100 0 0,24 48 623 0 0,-25-51-754 0 0,1-1-1 0 0,-1 1 0 0 0,0-1 0 0 0,1 0 1 0 0,0 0-1 0 0,0 0 0 0 0,0 0 0 0 0,0-1 0 0 0,0 1 1 0 0,0-1-1 0 0,6 3 0 0 0,-3-3-6 0 0,0 0 0 0 0,1-1 0 0 0,-1 0 0 0 0,1-1 0 0 0,-1 1 0 0 0,0-1-1 0 0,1-1 1 0 0,-1 1 0 0 0,11-3 0 0 0,8 1 0 0 0,-5-2-195 0 0,1 0 0 0 0,-1 0 0 0 0,-1-2 0 0 0,1-1 0 0 0,-1 0 0 0 0,0-2 0 0 0,-1 0 0 0 0,0-1 0 0 0,18-12 0 0 0,-23 12-341 0 0,-11 8-88 0 0,6-13-8067 0 0,28-56 5597 0 0</inkml:trace>
</inkml:ink>
</file>

<file path=ppt/ink/ink1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1:19.49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177 131 828 0 0,'-33'-30'6759'0'0,"29"23"-5726"0"0,7 2 3308 0 0,50-16-3151 0 0,0 2-1 0 0,64-13 0 0 0,-99 28-960 0 0,40-8 1233 0 0,-56 11-1044 0 0,1 1-246 0 0,-1 1-139 0 0,0-1-1 0 0,-1 0 1 0 0,1 1-1 0 0,0-1 1 0 0,-1 1-1 0 0,1-1 0 0 0,0 1 1 0 0,-1 0-1 0 0,1 0 1 0 0,-1 0-1 0 0,1 0 1 0 0,-1 0-1 0 0,1 0 0 0 0,-1 0 1 0 0,0 0-1 0 0,1 1 1 0 0,-1-1-1 0 0,0 0 1 0 0,0 1-1 0 0,0-1 1 0 0,0 1-1 0 0,0 0 0 0 0,0-1 1 0 0,-1 1-1 0 0,1-1 1 0 0,0 4-1 0 0,2 5 56 0 0,0 0 0 0 0,-1 0 0 0 0,1 17 1 0 0,-1 19 290 0 0,-3-1 1 0 0,-1 1-1 0 0,-3-1 1 0 0,-13 59 0 0 0,16-89-232 0 0,0-5-73 0 0,-47 224 1842 0 0,26-117-854 0 0,6-50-402 0 0,-15 53 609 0 0,27-106-990 0 0,-1 0-1 0 0,0 0 1 0 0,-1 0 0 0 0,0 0-1 0 0,-17 21 1 0 0,19-30-219 0 0,1 0 1 0 0,-1 0-1 0 0,0-1 1 0 0,-1 0-1 0 0,1 0 1 0 0,-1-1 0 0 0,1 1-1 0 0,-1-1 1 0 0,0 0-1 0 0,0-1 1 0 0,-1 1-1 0 0,1-1 1 0 0,0-1 0 0 0,-10 3-1 0 0,-10-1-135 0 0,0-1 0 0 0,-36 0-1 0 0,6-1-2428 0 0,55-1 2366 0 0,0 0 0 0 0,0 0-1 0 0,0 0 1 0 0,0 0-1 0 0,0-1 1 0 0,0 1-1 0 0,1 0 1 0 0,-1 0-1 0 0,0 0 1 0 0,0-1-1 0 0,0 1 1 0 0,0-1-1 0 0,1 1 1 0 0,-1 0-1 0 0,0-1 1 0 0,0 0 0 0 0,1 1-1 0 0,-1-1 1 0 0,0 1-1 0 0,1-1 1 0 0,-1 0-1 0 0,1 1 1 0 0,-1-1-1 0 0,0 0 1 0 0,1 0-1 0 0,0 1 1 0 0,-1-1-1 0 0,1 0 1 0 0,-1-2 0 0 0,-2-17-5689 0 0,6 11-605 0 0,10-16 489 0 0</inkml:trace>
</inkml:ink>
</file>

<file path=ppt/ink/ink1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1:21.53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7 51 180 0 0,'-6'-12'14760'0'0,"7"20"-14416"0"0,15 86 1478 0 0,-7 7 139 0 0,-8-80-1576 0 0,-1 11 212 0 0,-1-23-298 0 0,1 0 0 0 0,1 0-1 0 0,-1 0 1 0 0,5 16 0 0 0,15 80 2074 0 0,-19-103-2177 0 0,7 27 1337 0 0,-5-28-1490 0 0,-1 0-1 0 0,1 0 1 0 0,-1 0-1 0 0,1 0 1 0 0,-1-1 0 0 0,1 1-1 0 0,-1-1 1 0 0,1 0-1 0 0,0 1 1 0 0,-1-1 0 0 0,1 0-1 0 0,0-1 1 0 0,-1 1 0 0 0,1 0-1 0 0,3-2 1 0 0,50-10 130 0 0,-40 7-84 0 0,74-17 116 0 0,150-34 77 0 0,91 15-113 0 0,-188 27-107 0 0,-24 10-31 0 0,-10 0-10 0 0,373-33 47 0 0,-150 16-76 0 0,295-19-66 0 0,-543 37 49 0 0,165 3-71 0 0,-88 16 51 0 0,29-14 14 0 0,-131-2 37 0 0,-58 0-2 0 0,18 1 0 0 0,46-4 32 0 0,-61 3-33 0 0,22-4 23 0 0,5 0-15 0 0,-28 4-7 0 0,11-4 20 0 0,-12 5 9 0 0,0-1 1 0 0,0 0-1 0 0,0 0 0 0 0,-1-1 0 0 0,1 1 0 0 0,0 0 1 0 0,0 0-1 0 0,0-1 0 0 0,-1 0 0 0 0,1 1 0 0 0,0-1 1 0 0,-1 0-1 0 0,1 1 0 0 0,0-1 0 0 0,-1 0 0 0 0,3-2 1 0 0,-1-9 140 0 0,0 1 1 0 0,-1-1 0 0 0,0 0 0 0 0,-1 0 0 0 0,0-13 0 0 0,2-7-44 0 0,-3 23-388 0 0,1-1-1 0 0,-1 1 1 0 0,-1-1-1 0 0,-2-15 1 0 0,-9-13-3643 0 0,11 37 3444 0 0,0-1 0 0 0,-1 1 0 0 0,1 0 0 0 0,0 0 0 0 0,-1 0 0 0 0,1 0 0 0 0,-1 0 0 0 0,1 0 0 0 0,-1 0 0 0 0,1 1 0 0 0,-1-1 0 0 0,1 0 0 0 0,-1 1 0 0 0,0-1 0 0 0,1 1 0 0 0,-1 0 0 0 0,-2-1 0 0 0,4 1 156 0 0</inkml:trace>
</inkml:ink>
</file>

<file path=ppt/ink/ink1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1:22.20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90 88 36 0 0,'4'-8'946'0'0,"0"0"1"0"0,-1-1-1 0 0,0 1 1 0 0,4-16-1 0 0,1 2 2469 0 0,-2 14 6686 0 0,-23 183-6908 0 0,-2-48-808 0 0,10-79-1374 0 0,2-1 0 0 0,0 51-1 0 0,7-80-784 0 0,-1-9-68 0 0,1-1 1 0 0,0 1 0 0 0,1 0-1 0 0,-1-1 1 0 0,2 1 0 0 0,-1 0 0 0 0,1-1-1 0 0,0 1 1 0 0,1-1 0 0 0,4 9-1 0 0,-6-15-51 0 0,4 9 674 0 0,-3-5-1885 0 0,-12-6-6110 0 0,6-2 6864 0 0,0 1 0 0 0,-1-1 0 0 0,1 0 0 0 0,0 0 0 0 0,0-1 1 0 0,1 1-1 0 0,-1-1 0 0 0,0 0 0 0 0,1 0 0 0 0,0 0 0 0 0,-1 0 0 0 0,1 0 0 0 0,0-1 0 0 0,1 0 0 0 0,-1 1 0 0 0,1-1 1 0 0,0 0-1 0 0,-3-5 0 0 0,-6-33-6972 0 0,8 14 3125 0 0</inkml:trace>
</inkml:ink>
</file>

<file path=ppt/ink/ink1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1:22.55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327 159 568 0 0,'13'-24'1875'0'0,"14"-39"0"0"0,2-4 3953 0 0,-28 67-5741 0 0,-1 0 0 0 0,0 0 0 0 0,0 0-1 0 0,0 0 1 0 0,0 0 0 0 0,0 0 0 0 0,0 0 0 0 0,0 0-1 0 0,0-1 1 0 0,0 1 0 0 0,0 0 0 0 0,0 0-1 0 0,0 0 1 0 0,0 0 0 0 0,0 0 0 0 0,0 0 0 0 0,0 0-1 0 0,0-1 1 0 0,0 1 0 0 0,0 0 0 0 0,0 0-1 0 0,0 0 1 0 0,0 0 0 0 0,0 0 0 0 0,0 0 0 0 0,0-1-1 0 0,0 1 1 0 0,0 0 0 0 0,0 0 0 0 0,0 0 0 0 0,0 0-1 0 0,0 0 1 0 0,0 0 0 0 0,0 0 0 0 0,0-1-1 0 0,0 1 1 0 0,0 0 0 0 0,-1 0 0 0 0,1 0 0 0 0,0 0-1 0 0,0 0 1 0 0,0 0 0 0 0,0 0 0 0 0,0 0 0 0 0,0 0-1 0 0,0 0 1 0 0,0 0 0 0 0,-1 0 0 0 0,1 0-1 0 0,0 0 1 0 0,0 0 0 0 0,0 0 0 0 0,0-1 0 0 0,-12 4 718 0 0,7-1-794 0 0,0 1 1 0 0,0 0-1 0 0,0 0 1 0 0,1 0-1 0 0,-7 5 1 0 0,-325 304 5526 0 0,336-311-5479 0 0,-1-1 1 0 0,0 0 0 0 0,0 1 0 0 0,1-1 0 0 0,-1 1-1 0 0,0 0 1 0 0,1-1 0 0 0,-1 1 0 0 0,1 0 0 0 0,-1-1-1 0 0,1 1 1 0 0,-1 0 0 0 0,1-1 0 0 0,-1 1 0 0 0,1 0-1 0 0,-1 0 1 0 0,1 0 0 0 0,0-1 0 0 0,0 1 0 0 0,-1 0-1 0 0,1 0 1 0 0,0 0 0 0 0,0 0 0 0 0,0 0 0 0 0,0-1-1 0 0,0 1 1 0 0,0 0 0 0 0,0 0 0 0 0,0 1 0 0 0,1-1-29 0 0,0 0 1 0 0,0-1 0 0 0,0 1 0 0 0,0 0 0 0 0,1 0-1 0 0,-1-1 1 0 0,0 1 0 0 0,0-1 0 0 0,0 1 0 0 0,1-1-1 0 0,-1 1 1 0 0,0-1 0 0 0,0 0 0 0 0,1 0 0 0 0,-1 1-1 0 0,2-1 1 0 0,52-1 215 0 0,-5-6-208 0 0,0-2 1 0 0,-1-3-1 0 0,69-25 0 0 0,-87 24-1216 0 0,38-20 1 0 0,-27 12-2965 0 0,0 2-5242 0 0,-28 14 4825 0 0</inkml:trace>
</inkml:ink>
</file>

<file path=ppt/ink/ink1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1:25.76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17 48 324 0 0,'0'0'959'0'0,"5"-22"2315"0"0,-5 12 1790 0 0,-3-5 216 0 0,3 24-5136 0 0,-6 236 1082 0 0,3-58-319 0 0,5 70 791 0 0,-2-252-1661 0 0,3 40 262 0 0,-1-25-83 0 0,-1 0 0 0 0,-2 0 0 0 0,-2 26 1 0 0,3-44-259 0 0,-7-34-4393 0 0,6 27 4205 0 0,0 1 1 0 0,-1-1 0 0 0,2 0-1 0 0,-1 0 1 0 0,0 0-1 0 0,1 0 1 0 0,0 1 0 0 0,0-8-1 0 0,6-63-7090 0 0,-5 49 3825 0 0</inkml:trace>
</inkml:ink>
</file>

<file path=ppt/ink/ink1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1:26.16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144 6 540 0 0,'0'0'2108'0'0,"0"0"-2033"0"0,0-1 1 0 0,0 1 0 0 0,-1-1 0 0 0,1 1 0 0 0,0 0-1 0 0,-1-1 1 0 0,1 1 0 0 0,0 0 0 0 0,-1-1 0 0 0,1 1 0 0 0,-1 0-1 0 0,1-1 1 0 0,0 1 0 0 0,-1 0 0 0 0,1 0 0 0 0,-1 0-1 0 0,1 0 1 0 0,-1-1 0 0 0,1 1 0 0 0,-1 0 0 0 0,1 0 0 0 0,-1 0-1 0 0,1 0 1 0 0,-1 0 0 0 0,1 0 0 0 0,-1 0 0 0 0,1 0-1 0 0,-1 0 1 0 0,1 0 0 0 0,0 0 0 0 0,-1 1 0 0 0,1-1 0 0 0,-1 0-1 0 0,0 0 1 0 0,-109 129 6385 0 0,109-127-6178 0 0,0-1-174 0 0,-1 0-1 0 0,1-1 1 0 0,0 1 0 0 0,0 1-1 0 0,-1-1 1 0 0,1 0 0 0 0,0 0-1 0 0,0 0 1 0 0,0 1 0 0 0,1-1-1 0 0,-1 0 1 0 0,0 1 0 0 0,0-1-1 0 0,1 1 1 0 0,-1-1-1 0 0,1 1 1 0 0,-1-1 0 0 0,1 1-1 0 0,0-1 1 0 0,-1 1 0 0 0,1 0-1 0 0,0-1 1 0 0,0 4 0 0 0,20 31 194 0 0,1-1 1 0 0,1-1-1 0 0,2-1 1 0 0,1-1-1 0 0,2-1 1 0 0,44 40 0 0 0,-63-63-227 0 0,50 39-1397 0 0,-57-46 812 0 0,4-3-3029 0 0,-3 0 3214 0 0,28-18-5040 0 0,-18 8 2099 0 0</inkml:trace>
</inkml:ink>
</file>

<file path=ppt/ink/ink1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1:26.55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62 408 0 0,'0'0'3438'0'0,"4"-1"-2856"0"0,39-17 803 0 0,-16 8-507 0 0,31-16 0 0 0,-57 25-877 0 0,-1 0 0 0 0,1 1 0 0 0,0-1 0 0 0,0 0 0 0 0,0 1 0 0 0,0-1 0 0 0,0 1 0 0 0,0 0 0 0 0,0-1 0 0 0,0 1 1 0 0,0 0-1 0 0,0-1 0 0 0,0 1 0 0 0,0 0 0 0 0,0 0 0 0 0,0 0 0 0 0,0 0 0 0 0,0 0 0 0 0,0 0 0 0 0,0 0 0 0 0,0 0 0 0 0,0 1 0 0 0,1-1 1 0 0,-1 1-37 0 0,-1 0 0 0 0,1 0 0 0 0,-1 0 0 0 0,0-1 0 0 0,1 1 0 0 0,-1 0 0 0 0,0 0 0 0 0,1 0 0 0 0,-1 0 0 0 0,0 0 0 0 0,0 0 0 0 0,0 0 0 0 0,0 0 0 0 0,0-1 0 0 0,0 1 0 0 0,0 0 1 0 0,0 0-1 0 0,-1 2 0 0 0,-4 6-62 0 0,-12 12 224 0 0,0 1 0 0 0,1 0-1 0 0,2 1 1 0 0,0 1 0 0 0,2 0 0 0 0,-13 33-1 0 0,25-55-48 0 0,-1-1-1 0 0,1 1 0 0 0,0 0 1 0 0,0-1-1 0 0,-1 1 1 0 0,1 0-1 0 0,0-1 0 0 0,1 1 1 0 0,-1 0-1 0 0,0-1 0 0 0,0 1 1 0 0,1 0-1 0 0,-1-1 0 0 0,1 1 1 0 0,-1-1-1 0 0,1 1 1 0 0,0-1-1 0 0,0 1 0 0 0,0-1 1 0 0,0 1-1 0 0,0-1 0 0 0,0 0 1 0 0,0 1-1 0 0,0-1 1 0 0,2 1-1 0 0,-2-1 257 0 0,5-1-13 0 0,10-2-104 0 0,-1 0-1 0 0,1-1 0 0 0,-1 0 1 0 0,1-1-1 0 0,-1-1 0 0 0,22-10 1 0 0,-26 9-647 0 0,0 0 0 0 0,0 0-1 0 0,-1-1 1 0 0,0-1 0 0 0,15-13 0 0 0,13-9-4190 0 0,-17 16 1974 0 0</inkml:trace>
</inkml:ink>
</file>

<file path=ppt/ink/ink1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1:57.306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0 62 120 0 0,'1'-4'879'0'0,"2"-1"66"0"0,0 0 0 0 0,-1 0 0 0 0,2 1 0 0 0,-1-1 0 0 0,0 0-1 0 0,1 1 1 0 0,0 0 0 0 0,0 0 0 0 0,8-6 0 0 0,-10 9-443 0 0,-1-1 259 0 0,4-1-804 0 0,-1 4 4101 0 0,-1 3-3984 0 0,-1 0 0 0 0,0 0 0 0 0,0 0 0 0 0,0 0 0 0 0,0 1 0 0 0,-1-1 0 0 0,1 1 0 0 0,-1-1 0 0 0,0 1 0 0 0,-1-1 0 0 0,1 7 0 0 0,0 6 186 0 0,0-1 1 0 0,-3 20 0 0 0,0 3 131 0 0,-7 45 361 0 0,4-49-416 0 0,-1 0 63 0 0,-2 25 612 0 0,8-57-903 0 0,-2 29 1964 0 0,5-31-2037 0 0,0 1 1 0 0,0-1-1 0 0,0 0 0 0 0,0 0 1 0 0,1 0-1 0 0,-1 0 0 0 0,0-1 1 0 0,1 1-1 0 0,-1-1 0 0 0,0 0 1 0 0,7 0-1 0 0,55-2 54 0 0,-36 0-35 0 0,182 9 161 0 0,-155-5-162 0 0,66-5-1 0 0,-71 0-40 0 0,97 6 1 0 0,-71 2 52 0 0,139-11 1 0 0,-199 5-65 0 0,66-8-8 0 0,-81 9 8 0 0,4-1 10 0 0,1 0-1 0 0,-1 0 1 0 0,1 0 0 0 0,-1 1-1 0 0,1 0 1 0 0,6 1-1 0 0,-10-1-3 0 0,2-1-12 0 0,-1 1 1 0 0,1-1 0 0 0,0 0-1 0 0,-1-1 1 0 0,1 1-1 0 0,8-4 1 0 0,-7 2 4 0 0,-3 2 1 0 0,-1 1 9 0 0,8 0-15 0 0,-7 0 6 0 0,17-11 53 0 0,-19 10-5 0 0,13-48-38 0 0,-11 27-4 0 0,-1-1 0 0 0,-1 0 0 0 0,-1 0 1 0 0,0 0-1 0 0,-2 1 0 0 0,-6-32 0 0 0,5 38-8 0 0,-8-29-25 0 0,7 33-16 0 0,3 10-52 0 0,-9-23-4333 0 0,10 25 3847 0 0,-1-1-1 0 0,1 0 1 0 0,-1 1 0 0 0,1-1-1 0 0,-1 0 1 0 0,1 1-1 0 0,-1-1 1 0 0,1 1-1 0 0,-1-1 1 0 0,1 1-1 0 0,-1-1 1 0 0,0 1-1 0 0,1-1 1 0 0,-1 1 0 0 0,0 0-1 0 0,1-1 1 0 0,-1 1-1 0 0,-1-1 1 0 0</inkml:trace>
</inkml:ink>
</file>

<file path=ppt/ink/ink1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1:58.329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393 2 328 0 0,'0'0'7650'0'0,"-4"-1"-7239"0"0,1 1-306 0 0,-1-1 1 0 0,1 1 0 0 0,0 0-1 0 0,-1 0 1 0 0,1 0-1 0 0,-1 1 1 0 0,1-1 0 0 0,-1 1-1 0 0,1 0 1 0 0,0 0 0 0 0,-1 0-1 0 0,1 0 1 0 0,-5 3-1 0 0,-28 8 728 0 0,33-11-783 0 0,1 0 0 0 0,0 0 0 0 0,-1 0 0 0 0,1 0 0 0 0,0 1 0 0 0,0-1 0 0 0,0 1 0 0 0,0-1-1 0 0,0 1 1 0 0,0 0 0 0 0,0-1 0 0 0,0 1 0 0 0,1 0 0 0 0,-1 0 0 0 0,1 1 0 0 0,-1-1 0 0 0,1 0 0 0 0,-1 4 0 0 0,-1 0 33 0 0,0 1 0 0 0,0 0-1 0 0,1 0 1 0 0,1 0 0 0 0,-2 10 0 0 0,-1 43 468 0 0,5-48-456 0 0,-2 0 0 0 0,1 1 0 0 0,-2-1 0 0 0,0 0 0 0 0,0 0 0 0 0,-1 0 0 0 0,-4 12 0 0 0,2-13-13 0 0,-1 0 0 0 0,0 0 0 0 0,-1-1 1 0 0,0 1-1 0 0,0-1 0 0 0,-13 12 1 0 0,-56 47 607 0 0,54-51-428 0 0,20-16-206 0 0,0-1-1 0 0,1 0 0 0 0,-1 0 1 0 0,0 0-1 0 0,0 0 0 0 0,0-1 1 0 0,0 1-1 0 0,0 0 0 0 0,0-1 1 0 0,0 0-1 0 0,0 1 0 0 0,0-1 1 0 0,0 0-1 0 0,0 0 0 0 0,0 0 1 0 0,0 0-1 0 0,0 0 0 0 0,0-1 1 0 0,-1 1-1 0 0,1-1 1 0 0,1 1-1 0 0,-1-1 0 0 0,0 0 1 0 0,-4-1-1 0 0,5 1-29 0 0,-1 0 1 0 0,1 0-1 0 0,0 0 1 0 0,0 0-1 0 0,-1 0 1 0 0,1 0-1 0 0,0 0 0 0 0,0 0 1 0 0,0-1-1 0 0,0 1 1 0 0,0 0-1 0 0,0-1 1 0 0,0 1-1 0 0,1 0 1 0 0,-1-1-1 0 0,0 1 1 0 0,1-1-1 0 0,-1 0 0 0 0,1 1 1 0 0,0-1-1 0 0,-1 1 1 0 0,1-1-1 0 0,0 0 1 0 0,0 1-1 0 0,0-1 1 0 0,0 1-1 0 0,0-1 1 0 0,1 0-1 0 0,-1 1 0 0 0,0-1 1 0 0,1 1-1 0 0,-1-1 1 0 0,2-2-1 0 0,-1 1-13 0 0,0 0-1 0 0,0 0 1 0 0,0 0-1 0 0,0 0 1 0 0,1 1-1 0 0,-1-1 1 0 0,1 0 0 0 0,0 1-1 0 0,0 0 1 0 0,0-1-1 0 0,0 1 1 0 0,0 0-1 0 0,0 0 1 0 0,0 0-1 0 0,1 0 1 0 0,-1 0-1 0 0,1 1 1 0 0,0-1-1 0 0,-1 1 1 0 0,1 0 0 0 0,0-1-1 0 0,0 1 1 0 0,0 1-1 0 0,0-1 1 0 0,3 0-1 0 0,-4 0 12 0 0,2 3-4 0 0,-1 1-3 0 0,1 0 1 0 0,-1 0 0 0 0,0 0-1 0 0,0 0 1 0 0,0 0-1 0 0,-1 1 1 0 0,1-1 0 0 0,-1 1-1 0 0,0 0 1 0 0,0-1 0 0 0,0 1-1 0 0,0 0 1 0 0,-1 0-1 0 0,1 0 1 0 0,-1 1 0 0 0,0-1-1 0 0,-1 0 1 0 0,1 0 0 0 0,-1 1-1 0 0,1 5 1 0 0,-1 18 223 0 0,0-1 1 0 0,-6 34-1 0 0,2-19 147 0 0,2-5 170 0 0,5 54 0 0 0,1-38-55 0 0,-3-19 13 0 0,8 35-1 0 0,-8-59-482 0 0,2 0 0 0 0,-1-1 0 0 0,2 1 0 0 0,-1 0 0 0 0,1-1 0 0 0,0 0-1 0 0,11 16 1 0 0,-14-24-208 0 0,0 0-1 0 0,0 0 1 0 0,0-1 0 0 0,0 1-1 0 0,0 0 1 0 0,0-1-1 0 0,0 1 1 0 0,0 0-1 0 0,0-1 1 0 0,0 1-1 0 0,0-1 1 0 0,0 0 0 0 0,0 1-1 0 0,1-1 1 0 0,-1 0-1 0 0,0 0 1 0 0,0 0-1 0 0,1 0 1 0 0,-1 0-1 0 0,0 0 1 0 0,0 0 0 0 0,0 0-1 0 0,1 0 1 0 0,-1 0-1 0 0,0-1 1 0 0,0 1-1 0 0,0-1 1 0 0,2 0-1 0 0,36-19-6169 0 0,-29 15 3866 0 0,16-10-2086 0 0</inkml:trace>
</inkml:ink>
</file>

<file path=ppt/ink/ink1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1:59.952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349 10 140 0 0,'0'0'1806'0'0,"-2"-2"-996"0"0,0 1-636 0 0,1 0-1 0 0,-1 0 0 0 0,0 0 0 0 0,1 1 1 0 0,-1-1-1 0 0,0 0 0 0 0,1 1 1 0 0,-1-1-1 0 0,0 1 0 0 0,0 0 1 0 0,0 0-1 0 0,1 0 0 0 0,-1 0 1 0 0,0 0-1 0 0,0 0 0 0 0,0 0 0 0 0,1 0 1 0 0,-1 1-1 0 0,0-1 0 0 0,0 1 1 0 0,1-1-1 0 0,-1 1 0 0 0,0 0 1 0 0,1-1-1 0 0,-1 1 0 0 0,0 0 1 0 0,-1 2-1 0 0,-10 5 196 0 0,0 0 0 0 0,-16 15-1 0 0,16-13 125 0 0,1 2-173 0 0,1 0 0 0 0,0 1 0 0 0,0 0 1 0 0,1 0-1 0 0,-13 26 0 0 0,-2-1 135 0 0,10-15-215 0 0,1 0 0 0 0,0 0 0 0 0,2 2 0 0 0,1-1 0 0 0,1 1-1 0 0,1 1 1 0 0,1 0 0 0 0,1 0 0 0 0,-4 31 0 0 0,5-17 10 0 0,-2 28 153 0 0,8-62-361 0 0,0-1-1 0 0,1 0 1 0 0,-1 0 0 0 0,1 0 0 0 0,0 1-1 0 0,1-1 1 0 0,-1 0 0 0 0,1 0-1 0 0,0-1 1 0 0,5 10 0 0 0,-6-11-19 0 0,0-1 0 0 0,0 0 1 0 0,0 0-1 0 0,0 0 1 0 0,1 0-1 0 0,-1 0 0 0 0,1 0 1 0 0,-1 0-1 0 0,1-1 1 0 0,0 1-1 0 0,0 0 0 0 0,0-1 1 0 0,0 0-1 0 0,0 1 0 0 0,0-1 1 0 0,0 0-1 0 0,0 0 1 0 0,0 0-1 0 0,0 0 0 0 0,1 0 1 0 0,-1-1-1 0 0,0 1 0 0 0,1-1 1 0 0,-1 1-1 0 0,0-1 1 0 0,1 0-1 0 0,-1 0 0 0 0,1 0 1 0 0,-1 0-1 0 0,5-1 0 0 0,2-2 36 0 0,-1 1-1 0 0,0-1 1 0 0,1 0-1 0 0,-1 0 1 0 0,0-1-1 0 0,0 0 1 0 0,-1-1-1 0 0,1 0 1 0 0,-1 0-1 0 0,0 0 1 0 0,-1-1-1 0 0,1 0 1 0 0,6-8-1 0 0,-10 10-5 0 0,-1 0 0 0 0,0 0 1 0 0,0 0-1 0 0,0 0 0 0 0,0-1 0 0 0,-1 1 0 0 0,0 0 0 0 0,0-1 0 0 0,0 1 1 0 0,0-1-1 0 0,-1 1 0 0 0,1-1 0 0 0,-1 1 0 0 0,-1-7 0 0 0,1 8-61 0 0,-1 0-1 0 0,1 0 0 0 0,-1 0 1 0 0,0 0-1 0 0,0 0 0 0 0,0 0 1 0 0,0 1-1 0 0,-1-1 0 0 0,1 0 1 0 0,-1 0-1 0 0,0 1 0 0 0,0-1 1 0 0,0 1-1 0 0,0 0 0 0 0,0-1 1 0 0,0 1-1 0 0,0 0 1 0 0,-1 0-1 0 0,1 1 0 0 0,-1-1 1 0 0,0 0-1 0 0,1 1 0 0 0,-4-2 1 0 0,-2 0-353 0 0,1 1 0 0 0,-1-1 0 0 0,0 1 1 0 0,1 1-1 0 0,-15-2 0 0 0,1 0-1721 0 0,6 0-5194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32:39.22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0 101 20 0 0,'0'0'8167'0'0,"29"-1"-8065"0"0,86-6 1 0 0,-86 6 1047 0 0,-15-3-1024 0 0,40-10-6 0 0,-41 10 694 0 0,-2 1-699 0 0,31-12-20 0 0,-32 12 414 0 0,-1-1-409 0 0,28-12-19 0 0,-28 12 757 0 0,1 0-766 0 0,31-12-14 0 0,-31 12 342 0 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49:40.581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1 29 320 0 0,'0'0'6849'0'0,"30"-5"-7899"0"0,91-14-77 0 0,-91 14-765 0 0</inkml:trace>
</inkml:ink>
</file>

<file path=ppt/ink/ink1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2:00.344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109 1 1036 0 0,'0'0'3200'0'0,"18"5"974"0"0,-16-1-3862 0 0,-1 1 1 0 0,0-1-1 0 0,1 1 0 0 0,-2-1 1 0 0,1 1-1 0 0,-1 0 0 0 0,1 0 0 0 0,-1-1 1 0 0,-1 1-1 0 0,1 0 0 0 0,-1-1 1 0 0,-1 10-1 0 0,-2 15 699 0 0,3 3-203 0 0,1-11-194 0 0,-1 0 0 0 0,-1 0 0 0 0,-1 0 1 0 0,0-1-1 0 0,-2 1 0 0 0,0-1 0 0 0,-11 26 0 0 0,-5 2 702 0 0,9-20 426 0 0,-27 49 0 0 0,28-64-1196 0 0,5-13-1491 0 0,4-21-932 0 0,2 16 2158 0 0,0-8-974 0 0,1 1 0 0 0,0 0 1 0 0,1 0-1 0 0,0 0 1 0 0,1 0-1 0 0,0 0 0 0 0,7-17 1 0 0,15-12-7208 0 0,-4 18 3082 0 0</inkml:trace>
</inkml:ink>
</file>

<file path=ppt/ink/ink1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2:00.731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116 1 680 0 0,'0'0'1820'0'0,"-8"3"-988"0"0,1 0-502 0 0,-1 0 0 0 0,1 1 1 0 0,-1 1-1 0 0,1-1 0 0 0,0 1 1 0 0,1 0-1 0 0,-1 0 0 0 0,1 1 1 0 0,0 0-1 0 0,1 0 0 0 0,-1 1 1 0 0,1-1-1 0 0,0 1 0 0 0,-5 10 1 0 0,9-13-213 0 0,-1 0 1 0 0,1 1-1 0 0,0-1 1 0 0,0 1-1 0 0,0-1 1 0 0,1 1-1 0 0,-1-1 1 0 0,1 1 0 0 0,0-1-1 0 0,1 1 1 0 0,-1-1-1 0 0,1 1 1 0 0,0-1-1 0 0,0 1 1 0 0,0-1-1 0 0,0 1 1 0 0,1-1-1 0 0,0 0 1 0 0,0 0-1 0 0,0 0 1 0 0,0 0-1 0 0,1 0 1 0 0,-1 0-1 0 0,1-1 1 0 0,0 1 0 0 0,0-1-1 0 0,1 0 1 0 0,-1 0-1 0 0,1 0 1 0 0,-1 0-1 0 0,1-1 1 0 0,0 1-1 0 0,0-1 1 0 0,0 0-1 0 0,6 2 1 0 0,98 48 1540 0 0,-96-48-1438 0 0,0 2-1 0 0,0-1 1 0 0,-1 2-1 0 0,14 9 1 0 0,-21-13-120 0 0,-1 0 1 0 0,1 0-1 0 0,-1 1 0 0 0,1-1 1 0 0,-1 1-1 0 0,0 0 1 0 0,0 0-1 0 0,-1 0 0 0 0,1 0 1 0 0,-1 0-1 0 0,0 1 1 0 0,0-1-1 0 0,0 1 0 0 0,1 7 1 0 0,-3-7-49 0 0,0-1 0 0 0,-1 1 0 0 0,0-1 0 0 0,0 0 0 0 0,0 1 0 0 0,-1-1 0 0 0,1 0 0 0 0,-1 1 0 0 0,0-1 0 0 0,0 0 0 0 0,0 0 0 0 0,-1-1 0 0 0,1 1 0 0 0,-1 0 0 0 0,-3 3 0 0 0,1-1-33 0 0,-1 0-1 0 0,1 0 1 0 0,-1-1-1 0 0,0 1 1 0 0,-1-1 0 0 0,1 0-1 0 0,-1-1 1 0 0,0 0 0 0 0,0 0-1 0 0,0 0 1 0 0,-12 3 0 0 0,15-5-277 0 0,-1-1 1 0 0,0 0 0 0 0,0 0 0 0 0,0-1 0 0 0,0 1 0 0 0,0-1 0 0 0,0 0-1 0 0,0-1 1 0 0,0 1 0 0 0,0-1 0 0 0,0 0 0 0 0,1 0 0 0 0,-1 0 0 0 0,0-1 0 0 0,0 1-1 0 0,1-1 1 0 0,-1-1 0 0 0,1 1 0 0 0,0 0 0 0 0,-6-5 0 0 0,8 5 7 0 0,-2-1-604 0 0,0 1 0 0 0,1-1 0 0 0,-1 0 0 0 0,1-1-1 0 0,0 1 1 0 0,-4-5 0 0 0,-6-14-2704 0 0</inkml:trace>
</inkml:ink>
</file>

<file path=ppt/ink/ink1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2:01.074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0 256 260 0 0,'3'-2'999'0'0,"17"-10"687"0"0,0 0-1 0 0,1 2 1 0 0,33-13 0 0 0,14-7-180 0 0,62-24 191 0 0,-11 5-2085 0 0,-41 6-3064 0 0,-60 32 662 0 0,-3 1 215 0 0</inkml:trace>
</inkml:ink>
</file>

<file path=ppt/ink/ink1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2:01.490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98 27 876 0 0,'18'-6'2878'0'0,"-9"2"-2322"0"0,1 1 0 0 0,0-1 0 0 0,0 2 0 0 0,-1-1 0 0 0,1 1 0 0 0,1 1 0 0 0,-1 0 0 0 0,0 0-1 0 0,0 1 1 0 0,0 1 0 0 0,0-1 0 0 0,20 5 0 0 0,-27-4-459 0 0,1 0 1 0 0,-1 0-1 0 0,0 0 0 0 0,0 1 1 0 0,0-1-1 0 0,0 1 0 0 0,0-1 1 0 0,-1 1-1 0 0,1 0 1 0 0,0 0-1 0 0,-1 0 0 0 0,1 1 1 0 0,-1-1-1 0 0,0 1 0 0 0,0-1 1 0 0,0 1-1 0 0,0 0 0 0 0,2 5 1 0 0,-2-4 23 0 0,-1 0 0 0 0,0 1 0 0 0,0-1 0 0 0,0 1 0 0 0,-1-1 0 0 0,1 1 0 0 0,-1-1 0 0 0,0 1 0 0 0,-1-1 0 0 0,1 1 0 0 0,-1-1 0 0 0,-1 6 0 0 0,-5 11 352 0 0,0 0 1 0 0,-2-1 0 0 0,0 0-1 0 0,-19 29 1 0 0,28-49-470 0 0,-52 110 1573 0 0,25-51-513 0 0,23-49-784 0 0,1 0 0 0 0,0 0-1 0 0,0 0 1 0 0,-1 15 0 0 0,4-23 462 0 0,4-2-721 0 0,0-1-1 0 0,1 1 1 0 0,-1-1 0 0 0,0 0-1 0 0,0 0 1 0 0,1 0-1 0 0,-1-1 1 0 0,0 0 0 0 0,6-3-1 0 0,13-6 63 0 0,4 1 7 0 0,2-1 74 0 0,35-18 0 0 0,-60 27-150 0 0,1 1 0 0 0,0 0-1 0 0,0-1 1 0 0,1 2 0 0 0,-1-1 0 0 0,0 0 0 0 0,0 1 0 0 0,10 1 0 0 0,-12-1-1 0 0,8 22 123 0 0,-3 12 227 0 0,-5-25-260 0 0,-1-1-1 0 0,-1 1 1 0 0,1-1 0 0 0,-1 1-1 0 0,-1 12 1 0 0,0-5 113 0 0,-1 0 0 0 0,0 1 1 0 0,-2-1-1 0 0,0 0 0 0 0,-1 0 0 0 0,0-1 0 0 0,-1 1 0 0 0,-1-1 0 0 0,-1 0 0 0 0,0 0 0 0 0,-1-1 1 0 0,0 0-1 0 0,-19 23 0 0 0,0-7 196 0 0,-1-2 1 0 0,-1-1-1 0 0,-65 46 1 0 0,91-71-493 0 0,1-1 0 0 0,-1 1 0 0 0,0 0-1 0 0,0-1 1 0 0,0 0 0 0 0,0 1 0 0 0,0-1 0 0 0,0-1 0 0 0,-1 1 0 0 0,1 0 0 0 0,0-1-1 0 0,0 1 1 0 0,-1-1 0 0 0,1 0 0 0 0,0 0 0 0 0,-6-1 0 0 0,-1-1-1010 0 0,1-1 0 0 0,-1 0-1 0 0,1 0 1 0 0,-10-6 0 0 0,-26-9-10862 0 0,26 14 6647 0 0</inkml:trace>
</inkml:ink>
</file>

<file path=ppt/ink/ink1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2:02.643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280 22 904 0 0,'0'0'966'0'0,"-4"-8"477"0"0,5 3 2492 0 0,-1 4-3870 0 0,0 1 1 0 0,0-1-1 0 0,1 1 1 0 0,-1-1-1 0 0,0 1 0 0 0,1-1 1 0 0,-1 1-1 0 0,0-1 1 0 0,1 1-1 0 0,-1 0 0 0 0,1-1 1 0 0,-1 1-1 0 0,1-1 1 0 0,-1 1-1 0 0,0 0 0 0 0,1 0 1 0 0,-1-1-1 0 0,1 1 1 0 0,-1 0-1 0 0,1 0 1 0 0,0 0-1 0 0,-1 0 0 0 0,1-1 1 0 0,-1 1-1 0 0,1 0 1 0 0,-1 0-1 0 0,1 0 0 0 0,-1 0 1 0 0,1 0-1 0 0,0 0 1 0 0,-1 0-1 0 0,1 1 0 0 0,-1-1 1 0 0,1 0-1 0 0,0 0 1 0 0,15 15 1697 0 0,-12-11-2213 0 0,2 3 578 0 0,-1 0 0 0 0,0 1 0 0 0,0-1 0 0 0,0 1 0 0 0,-1 0 0 0 0,0 0 0 0 0,5 17 0 0 0,-3 0 296 0 0,6 35-1 0 0,-6-20 1 0 0,-3-13-48 0 0,-1-1 0 0 0,-2 1 1 0 0,0 0-1 0 0,-2-1 1 0 0,-1 1-1 0 0,-11 43 0 0 0,12-62-245 0 0,-3 11 134 0 0,-2-1 0 0 0,0-1 0 0 0,-1 1 0 0 0,-1-1-1 0 0,-16 24 1 0 0,14-24-39 0 0,-75 121 1389 0 0,-2-6 91 0 0,78-116-1225 0 0,-1 0-1 0 0,-1 0 1 0 0,-1-1-1 0 0,0-1 1 0 0,-23 20 0 0 0,34-32 3 0 0,2-2-429 0 0,-1 0 0 0 0,0 0 0 0 0,0-1 1 0 0,0 1-1 0 0,1 0 0 0 0,-1 0 0 0 0,0-1 1 0 0,0 1-1 0 0,0 0 0 0 0,1-1 1 0 0,-1 1-1 0 0,0-1 0 0 0,1 1 0 0 0,-1-1 1 0 0,0 1-1 0 0,1-1 0 0 0,-1 1 0 0 0,1-1 1 0 0,-1 0-1 0 0,1 1 0 0 0,-1-1 0 0 0,1 0 1 0 0,0 0-1 0 0,-1 1 0 0 0,1-1 0 0 0,0 0 1 0 0,-1 0-1 0 0,1-1 0 0 0,-4-34 360 0 0,13-42-326 0 0,-3 42-108 0 0,2 1 1 0 0,15-42-1 0 0,-23 76 9 0 0,0 1-1 0 0,0 0 0 0 0,0-1 1 0 0,0 1-1 0 0,0 0 0 0 0,1 0 0 0 0,-1-1 1 0 0,0 1-1 0 0,0 0 0 0 0,0-1 0 0 0,0 1 1 0 0,0 0-1 0 0,1 0 0 0 0,-1-1 0 0 0,0 1 1 0 0,0 0-1 0 0,0 0 0 0 0,1 0 1 0 0,-1-1-1 0 0,0 1 0 0 0,0 0 0 0 0,1 0 1 0 0,-1 0-1 0 0,0 0 0 0 0,0-1 0 0 0,1 1 1 0 0,-1 0-1 0 0,0 0 0 0 0,1 0 1 0 0,-1 0-1 0 0,0 0 0 0 0,0 0 0 0 0,1 0 1 0 0,-1 0-1 0 0,0 0 0 0 0,1 0 0 0 0,-1 0 1 0 0,0 0-1 0 0,1 0 0 0 0,-1 0 0 0 0,0 0 1 0 0,0 0-1 0 0,1 0 0 0 0,-1 0 1 0 0,0 0-1 0 0,1 1 0 0 0,-1-1 0 0 0,0 0 1 0 0,0 0-1 0 0,1 0 0 0 0,-1 1 0 0 0,0-1 1 0 0,0 0-1 0 0,0 0 0 0 0,1 0 1 0 0,-1 1-1 0 0,0-1 0 0 0,0 0 0 0 0,0 0 1 0 0,1 1-1 0 0,9 16 68 0 0,-10-16-107 0 0,3 6 29 0 0,-1 0-1 0 0,0 0 1 0 0,0 0 0 0 0,0 0 0 0 0,-1 0-1 0 0,0 1 1 0 0,-1-1 0 0 0,1 0-1 0 0,-1 1 1 0 0,-1-1 0 0 0,0 0-1 0 0,-1 8 1 0 0,-1 21-39 0 0,7 8-36 0 0,-3-43 74 0 0,0 0 0 0 0,-1 0 0 0 0,1 0 0 0 0,0 0 1 0 0,0 0-1 0 0,0 0 0 0 0,0 0 0 0 0,0 0 0 0 0,0 0 1 0 0,0-1-1 0 0,1 1 0 0 0,-1 0 0 0 0,0-1 0 0 0,0 1 1 0 0,1-1-1 0 0,-1 1 0 0 0,0-1 0 0 0,0 0 0 0 0,1 1 1 0 0,-1-1-1 0 0,0 0 0 0 0,1 0 0 0 0,-1 0 0 0 0,2 0 1 0 0,34-2-814 0 0,-3-5-1011 0 0,1-2 0 0 0,-2-1 0 0 0,57-25 0 0 0,-71 23-6410 0 0</inkml:trace>
</inkml:ink>
</file>

<file path=ppt/ink/ink1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2:03.686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227 1 40 0 0,'0'0'3102'0'0,"-4"3"-2560"0"0,-3 3-308 0 0,0-1-1 0 0,1 1 1 0 0,0 0-1 0 0,0 1 0 0 0,1-1 1 0 0,0 1-1 0 0,0 0 1 0 0,1 1-1 0 0,-1-1 0 0 0,2 1 1 0 0,-1-1-1 0 0,1 1 1 0 0,0 1-1 0 0,1-1 0 0 0,-1 0 1 0 0,2 0-1 0 0,-1 1 1 0 0,1-1-1 0 0,1 1 0 0 0,-1 0 1 0 0,2-1-1 0 0,-1 1 1 0 0,1-1-1 0 0,0 1 0 0 0,3 9 1 0 0,0-1 168 0 0,0 0 1 0 0,-1 0-1 0 0,-1 0 0 0 0,-1 0 1 0 0,-1 31-1 0 0,-2-37-240 0 0,1 0 0 0 0,-2-1 0 0 0,1 1 0 0 0,-1 0 0 0 0,-1-1 0 0 0,0 0-1 0 0,0 0 1 0 0,-1 0 0 0 0,-1 0 0 0 0,-6 10 0 0 0,7-13-17 0 0,0 0-1 0 0,0-1 1 0 0,-1 1-1 0 0,0-1 1 0 0,0 0 0 0 0,0-1-1 0 0,-1 1 1 0 0,-12 6-1 0 0,17-10 13 0 0,-19-6 351 0 0,20 3-479 0 0,-1 0 0 0 0,1 0 0 0 0,-1 0 1 0 0,1 0-1 0 0,-1-1 0 0 0,1 1 0 0 0,0 0 0 0 0,-1-1 0 0 0,1 1 0 0 0,0 0 0 0 0,0-1 0 0 0,-1-2 0 0 0,-7-23 147 0 0,6 8-26 0 0,3 15-136 0 0,0 1 1 0 0,0-1 0 0 0,0 1 0 0 0,0 0 0 0 0,1-1 0 0 0,0 1 0 0 0,-1 0 0 0 0,1-1 0 0 0,0 1 0 0 0,1 0-1 0 0,-1 0 1 0 0,1 0 0 0 0,-1 0 0 0 0,1 0 0 0 0,0 0 0 0 0,0 0 0 0 0,0 1 0 0 0,0-1 0 0 0,1 1-1 0 0,-1-1 1 0 0,1 1 0 0 0,-1 0 0 0 0,1 0 0 0 0,0 0 0 0 0,4-2 0 0 0,-5 3 36 0 0,-1 3-47 0 0,0-1 0 0 0,0 0 0 0 0,0 0 0 0 0,0 0 0 0 0,0 0 0 0 0,1 0 0 0 0,-1 0 0 0 0,0-1 0 0 0,1 1 0 0 0,-1 0 0 0 0,0-1 0 0 0,3 2 0 0 0,2 1 10 0 0,-2 0 9 0 0,0 1 1 0 0,-1 0 0 0 0,0 0 0 0 0,0 0 0 0 0,0 0-1 0 0,0 1 1 0 0,-1-1 0 0 0,1 1 0 0 0,-1 0 0 0 0,0 0-1 0 0,-1 0 1 0 0,3 8 0 0 0,7 61 453 0 0,-11-71-447 0 0,11 243 1985 0 0,-8-99-606 0 0,4-67-738 0 0,-3-52-2601 0 0,-4-28 1691 0 0,1 1 1 0 0,-1-1-1 0 0,0 1 0 0 0,0-1 1 0 0,1 0-1 0 0,-1 1 0 0 0,0-1 1 0 0,1 1-1 0 0,-1-1 0 0 0,0 0 1 0 0,1 1-1 0 0,-1-1 0 0 0,1 0 1 0 0,-1 1-1 0 0,1-1 0 0 0,-1 0 1 0 0,1 0-1 0 0,-1 1 0 0 0,1-1 1 0 0,-1 0-1 0 0,1 0 0 0 0,-1 0 1 0 0,1 0-1 0 0,0 0 0 0 0,17-6-6182 0 0,-6-2 6035 0 0,-11 7 586 0 0,18-17-4433 0 0</inkml:trace>
</inkml:ink>
</file>

<file path=ppt/ink/ink1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2:04.155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95 0 1072 0 0,'0'0'11257'0'0,"0"6"-10602"0"0,-4 72 3164 0 0,-18 100 0 0 0,-3 44 578 0 0,21-181-3488 0 0,2-28-501 0 0,1-1-1 0 0,0 0 1 0 0,2 16 0 0 0,-1-22-217 0 0,0 0 1 0 0,0 0-1 0 0,0 0 1 0 0,-1 0-1 0 0,-1 7 1 0 0,-3 1-2838 0 0,4-12 1830 0 0,-1-7-4031 0 0,2 3 4660 0 0,-1 1 1 0 0,0-1 0 0 0,0 0 0 0 0,1 1-1 0 0,-1-1 1 0 0,0 1 0 0 0,0-1 0 0 0,-2-1-1 0 0,-4-6-332 0 0,-1-19-2188 0 0,7 0-4476 0 0,2 6 2506 0 0</inkml:trace>
</inkml:ink>
</file>

<file path=ppt/ink/ink1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2:04.573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427 41 664 0 0,'0'0'-130'0'0,"1"-22"3661"0"0,-1 21-3352 0 0,1 0 0 0 0,-1 0 0 0 0,0 1 0 0 0,0-1 0 0 0,0 0-1 0 0,0 0 1 0 0,0 1 0 0 0,0-1 0 0 0,0 0 0 0 0,-1 1 0 0 0,1-1 0 0 0,0 0 0 0 0,0 0-1 0 0,0 1 1 0 0,-1-1 0 0 0,1 0 0 0 0,0 1 0 0 0,-1-1 0 0 0,1 1 0 0 0,-1-1 0 0 0,1 0-1 0 0,-1 1 1 0 0,1-1 0 0 0,-1 1 0 0 0,1-1 0 0 0,-2 0 0 0 0,-2 6 275 0 0,-71 68 2310 0 0,-136 100-1 0 0,152-127-1640 0 0,45-35-543 0 0,1 0-1 0 0,0 1 0 0 0,-14 18 0 0 0,26-28-403 0 0,1-2-152 0 0,0 0 1 0 0,-1 1-1 0 0,1-1 1 0 0,0 0 0 0 0,0 0-1 0 0,-1 1 1 0 0,1-1-1 0 0,0 0 1 0 0,0 1-1 0 0,0-1 1 0 0,-1 1 0 0 0,1-1-1 0 0,0 0 1 0 0,0 1-1 0 0,0-1 1 0 0,0 0-1 0 0,0 1 1 0 0,0-1-1 0 0,0 1 1 0 0,0-1 0 0 0,0 0-1 0 0,0 1 1 0 0,0-1-1 0 0,0 0 1 0 0,0 1-1 0 0,0-1 1 0 0,0 1 0 0 0,0-1-1 0 0,1 0 1 0 0,-1 1-1 0 0,0-1 1 0 0,0 1-1 0 0,11 0 36 0 0,-1 0-1 0 0,0-1 1 0 0,1 0-1 0 0,-1-1 1 0 0,0 0-1 0 0,1-1 1 0 0,-1 0-1 0 0,13-4 1 0 0,87-32-225 0 0,-101 34 106 0 0,51-20-523 0 0,10-3-882 0 0,-25 11-2640 0 0,-42 15 1598 0 0,0 1-1641 0 0,14 0 316 0 0</inkml:trace>
</inkml:ink>
</file>

<file path=ppt/ink/ink1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2:04.917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77 1 912 0 0,'12'24'6232'0'0,"-10"-16"-5804"0"0,0-1 0 0 0,-1 1 0 0 0,0-1 0 0 0,-1 1 0 0 0,0 0 0 0 0,0-1 0 0 0,0 1 0 0 0,-1 0 0 0 0,-2 9 0 0 0,-3 7 861 0 0,-15 37-1 0 0,14-41-904 0 0,-44 95 986 0 0,50-113-1828 0 0,-4 5 186 0 0,5-3-1015 0 0,8-5-6516 0 0,36-15 4464 0 0</inkml:trace>
</inkml:ink>
</file>

<file path=ppt/ink/ink1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2:06.965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39 117 104 0 0,'0'0'9760'0'0,"-1"0"-9709"0"0,1 0-1 0 0,-1 0 0 0 0,0 0 1 0 0,0 0-1 0 0,1-1 0 0 0,-1 1 1 0 0,0 0-1 0 0,0 0 0 0 0,1 0 0 0 0,-1-1 1 0 0,0 1-1 0 0,1 0 0 0 0,-1-1 1 0 0,0 1-1 0 0,1 0 0 0 0,-1-1 1 0 0,1 1-1 0 0,-1-1 0 0 0,1 1 1 0 0,-1-1-1 0 0,1 1 0 0 0,-2-2 1 0 0,3-2 1 0 0,0 1 0 0 0,1-1 1 0 0,-1 1-1 0 0,0 0 0 0 0,1 0 1 0 0,0-1-1 0 0,0 1 0 0 0,0 0 1 0 0,0 1-1 0 0,1-1 0 0 0,-1 0 1 0 0,1 0-1 0 0,-1 1 0 0 0,1 0 1 0 0,6-5-1 0 0,18-11 205 0 0,-22 13-210 0 0,1 1 0 0 0,-1 0 0 0 0,1 1 0 0 0,0-1 1 0 0,0 1-1 0 0,0 1 0 0 0,0-1 0 0 0,1 1 0 0 0,-1 0 0 0 0,1 0 0 0 0,-1 0 1 0 0,1 1-1 0 0,8 0 0 0 0,-10 1-35 0 0,0 0 0 0 0,0 0 0 0 0,0 1-1 0 0,0 0 1 0 0,-1-1 0 0 0,1 2 0 0 0,0-1 0 0 0,-1 1 0 0 0,1-1 0 0 0,-1 1 0 0 0,1 1 0 0 0,-1-1 0 0 0,7 6 0 0 0,-9-6 1 0 0,0 1 0 0 0,-1 0 0 0 0,1 0 0 0 0,-1 0 0 0 0,0 0 0 0 0,0 0 0 0 0,0 0 0 0 0,0 0 0 0 0,-1 0 0 0 0,1 0 0 0 0,-1 0 0 0 0,0 0 0 0 0,0 6 0 0 0,-2 4 33 0 0,-1-1 0 0 0,-1 1 1 0 0,0-1-1 0 0,-1 1 1 0 0,0-2-1 0 0,0 1 0 0 0,-11 16 1 0 0,-2-1 236 0 0,-43 49 1 0 0,33-39 244 0 0,28-35-412 0 0,3 0-84 0 0,44 18 94 0 0,-36-17-58 0 0,-1 2 0 0 0,1-1 0 0 0,-1 1 0 0 0,15 10 0 0 0,-22-13-45 0 0,-1 0 0 0 0,1 0 0 0 0,-1 1 0 0 0,1-1 0 0 0,-1 1-1 0 0,0-1 1 0 0,0 1 0 0 0,0 0 0 0 0,0 0 0 0 0,0 0 0 0 0,-1 0 0 0 0,1 0 0 0 0,-1 1 0 0 0,0-1 0 0 0,0 0 0 0 0,0 1 0 0 0,-1-1 0 0 0,1 0 0 0 0,0 6-1 0 0,-1 5 121 0 0,0 0-1 0 0,-1 0 1 0 0,0 1-1 0 0,-1-1 1 0 0,-1 0 0 0 0,0-1-1 0 0,-1 1 1 0 0,-1-1-1 0 0,0 1 1 0 0,0-1-1 0 0,-13 20 1 0 0,17-30-113 0 0,-1 0 0 0 0,0 0 0 0 0,0 0-1 0 0,0 0 1 0 0,0 0 0 0 0,0-1 0 0 0,-1 1 0 0 0,1 0 0 0 0,-1-1 0 0 0,0 0 0 0 0,1 0 0 0 0,-1 0 0 0 0,0 0 0 0 0,-1 0 0 0 0,1-1 0 0 0,0 1 0 0 0,0-1 0 0 0,-1 0 0 0 0,1 0 0 0 0,0 0 0 0 0,-1 0 0 0 0,-5 0 0 0 0,3 0-88 0 0,0-1 0 0 0,-1 0 1 0 0,1 0-1 0 0,0-1 0 0 0,0 1 0 0 0,0-1 1 0 0,0-1-1 0 0,0 1 0 0 0,0-1 0 0 0,0 0 1 0 0,0 0-1 0 0,1-1 0 0 0,-1 0 0 0 0,1 0 1 0 0,0 0-1 0 0,0 0 0 0 0,-5-5 0 0 0,-8-5-804 0 0,16 12 656 0 0,0-1-1 0 0,0 1 1 0 0,0-1 0 0 0,0 1-1 0 0,0-1 1 0 0,1 0-1 0 0,-1 0 1 0 0,1 0-1 0 0,0 0 1 0 0,-1 0-1 0 0,1 0 1 0 0,0 0-1 0 0,0 0 1 0 0,-1-3-1 0 0,2 4-211 0 0,0-1 0 0 0,-1 1 0 0 0,1 0-1 0 0,0-1 1 0 0,0 1 0 0 0,0-1 0 0 0,0 1 0 0 0,0 0 0 0 0,0-1-1 0 0,1 1 1 0 0,-1-1 0 0 0,0 1 0 0 0,1 0 0 0 0,-1-1 0 0 0,1 1-1 0 0,1-2 1 0 0,7-14-2933 0 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49:40.941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0 156 764 0 0,'0'0'6231'0'0,"19"-14"-6003"0"0,58-43-44 0 0,-50 40-72 0 0,3 4-74 0 0,-22 10-114 0 0,3-1-80 0 0,32-14-122 0 0,-32 14-135 0 0,0 0-204 0 0,35-13-510 0 0,-35 13-726 0 0</inkml:trace>
  <inkml:trace contextRef="#ctx0" brushRef="#br0" timeOffset="1">635 204 664 0 0,'0'0'6757'0'0,"-13"7"-6145"0"0,-39 22-47 0 0,39-22 3160 0 0</inkml:trace>
</inkml:ink>
</file>

<file path=ppt/ink/ink1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2:07.295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177 1 864 0 0,'0'0'1138'0'0,"0"3"-12"0"0,-2 26 1037 0 0,-2-1 1 0 0,-1 0 0 0 0,-14 46-1 0 0,2-6 238 0 0,8-39-1056 0 0,-14 34 0 0 0,22-60-1290 0 0,-3 5 63 0 0,-1 1 0 0 0,0-1 0 0 0,0 0 0 0 0,-1-1 0 0 0,0 1 0 0 0,0-1 0 0 0,-1 0 0 0 0,0-1 0 0 0,-9 7 0 0 0,15-12-338 0 0,-9 6-355 0 0,4-8-3559 0 0,-5-9 2665 0 0,9 3-3582 0 0,7-10 1308 0 0</inkml:trace>
</inkml:ink>
</file>

<file path=ppt/ink/ink1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2:07.674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22 38 348 0 0,'10'-6'601'0'0,"0"1"0"0"0,0 0 0 0 0,0 1 0 0 0,1 0 0 0 0,0 1 0 0 0,0 0 0 0 0,0 1 0 0 0,0 0 1 0 0,0 0-1 0 0,0 1 0 0 0,17 1 0 0 0,-25 0-445 0 0,1 1 0 0 0,-1-1 0 0 0,1 1 0 0 0,-1 0 0 0 0,1 0 0 0 0,-1 0 0 0 0,0 1 0 0 0,1-1 0 0 0,-1 1 0 0 0,0 0 0 0 0,0 0 1 0 0,0 0-1 0 0,3 3 0 0 0,-4-4-59 0 0,0 1 0 0 0,-1-1 1 0 0,1 1-1 0 0,-1-1 1 0 0,0 1-1 0 0,1-1 0 0 0,-1 1 1 0 0,0 0-1 0 0,0 0 0 0 0,0 0 1 0 0,0 0-1 0 0,0-1 0 0 0,0 1 1 0 0,-1 0-1 0 0,1 1 1 0 0,-1-1-1 0 0,1 0 0 0 0,-1 0 1 0 0,0 0-1 0 0,0 0 0 0 0,0 0 1 0 0,0 0-1 0 0,0 0 0 0 0,-1 3 1 0 0,-2 8 277 0 0,-1 0-1 0 0,-1 0 1 0 0,0 0 0 0 0,-1 0 0 0 0,-11 17 0 0 0,-133 201 5089 0 0,120-179-4067 0 0,27-48-1116 0 0,1 1 1 0 0,0 0-1 0 0,1-1 0 0 0,-1 1 1 0 0,1 0-1 0 0,0 0 0 0 0,0 0 1 0 0,0 0-1 0 0,1 0 1 0 0,0 7-1 0 0,4-12-200 0 0,6 1-166 0 0,-1-1 0 0 0,1-1 0 0 0,0 1 1 0 0,-1-1-1 0 0,1-1 0 0 0,0 0 0 0 0,-1 0 0 0 0,11-5 0 0 0,77-36-1804 0 0,-22 9-378 0 0,-39 19 658 0 0,19-7-1793 0 0,-16 13-3332 0 0,-19 8 2345 0 0</inkml:trace>
</inkml:ink>
</file>

<file path=ppt/ink/ink1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2:08.034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122 0 432 0 0,'0'0'2066'0'0,"12"1"7844"0"0,-10 3-9652 0 0,-1 1 0 0 0,0 0 0 0 0,0 0 0 0 0,-1 0 0 0 0,0 0 1 0 0,0 0-1 0 0,0 0 0 0 0,0 0 0 0 0,-1 0 0 0 0,0 0 0 0 0,-1 6 0 0 0,-53 170 5094 0 0,35-113-3614 0 0,15-46-1271 0 0,-1 1-1 0 0,-1-1 1 0 0,-2-1 0 0 0,-12 25 0 0 0,11-26-3558 0 0,9-16-1726 0 0</inkml:trace>
</inkml:ink>
</file>

<file path=ppt/ink/ink1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2:08.643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40 146 376 0 0,'0'0'1245'0'0,"7"-17"2248"0"0,5 3-163 0 0,17-14-402 0 0,-3 9-1998 0 0,-14 10-393 0 0,-1 1 0 0 0,1 0 0 0 0,20-9 0 0 0,-11 4 922 0 0,2 0 3041 0 0,-22 14-4478 0 0,0-1-1 0 0,0 0 1 0 0,0 1-1 0 0,0-1 0 0 0,0 1 1 0 0,0-1-1 0 0,0 1 1 0 0,0-1-1 0 0,-1 1 1 0 0,1 0-1 0 0,0-1 1 0 0,0 1-1 0 0,0 0 0 0 0,-1 0 1 0 0,1 0-1 0 0,-1 0 1 0 0,1-1-1 0 0,0 1 1 0 0,-1 0-1 0 0,1 0 1 0 0,-1 0-1 0 0,0 0 0 0 0,1 0 1 0 0,-1 0-1 0 0,0 0 1 0 0,0 0-1 0 0,0 0 1 0 0,1 0-1 0 0,-1 2 1 0 0,0 2 139 0 0,1 0 1 0 0,-1 0 0 0 0,1 0 0 0 0,-1 0 0 0 0,-2 11-1 0 0,-45 197 2514 0 0,43-195-2471 0 0,-33 150 1713 0 0,28-111-1063 0 0,8-55-786 0 0,-12 26 270 0 0,-19-8-88 0 0,29-19-219 0 0,0 0-8 0 0,-10 3 1 0 0,0 0 0 0 0,-22 2 1 0 0,25-4-22 0 0,7-2 9 0 0,-15 4-20 0 0,18-3 0 0 0,0-1-1 0 0,0 0 0 0 0,0 0 0 0 0,-1 0 1 0 0,1 0-1 0 0,0 0 0 0 0,0 0 0 0 0,0 0 1 0 0,0 0-1 0 0,0 0 0 0 0,0 0 1 0 0,0 1-1 0 0,0-1 0 0 0,-1 0 0 0 0,1 0 1 0 0,0 0-1 0 0,0 0 0 0 0,0 0 0 0 0,0 0 1 0 0,0 1-1 0 0,0-1 0 0 0,0 0 0 0 0,0 0 1 0 0,0 0-1 0 0,0 0 0 0 0,0 0 1 0 0,0 1-1 0 0,0-1 0 0 0,0 0 0 0 0,0 0 1 0 0,0 0-1 0 0,0 0 0 0 0,0 0 0 0 0,0 1 1 0 0,0-1-1 0 0,0 0 0 0 0,0 0 1 0 0,0 0-1 0 0,0 0 0 0 0,0 0 0 0 0,1 0 1 0 0,-1 1-1 0 0,0-1 0 0 0,0 0 0 0 0,0 0 1 0 0,0 0-1 0 0,0 0 0 0 0,0 0 0 0 0,0 0 1 0 0,0 0-1 0 0,1 0 0 0 0,-1 0 1 0 0,0 1-1 0 0,0-1 0 0 0,0 0 0 0 0,0 0 1 0 0,0 0-1 0 0,1 0 0 0 0,-1 0 0 0 0,0 0 1 0 0,0 0-1 0 0,0 0 0 0 0,0 0 1 0 0,1 0-1 0 0,18 4-474 0 0,-12-4 228 0 0,0 0 1 0 0,0 0-1 0 0,0 0 1 0 0,1-1-1 0 0,9-2 1 0 0,19-10-1651 0 0,0-1 1 0 0,34-21 0 0 0,-1 1-4291 0 0,-45 21 905 0 0,0-2 402 0 0</inkml:trace>
</inkml:ink>
</file>

<file path=ppt/ink/ink1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2:09.331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95 32 140 0 0,'-6'-7'1449'0'0,"7"2"1932"0"0,10-6-2740 0 0,-8 9-46 0 0,11-4 1944 0 0,-11 6-2442 0 0,-1 0-1 0 0,1 0 1 0 0,-1 1 0 0 0,0-1 0 0 0,1 1-1 0 0,-1-1 1 0 0,0 1 0 0 0,0 0 0 0 0,1 0-1 0 0,-1 0 1 0 0,0 0 0 0 0,0 1 0 0 0,0-1-1 0 0,0 0 1 0 0,0 1 0 0 0,-1-1 0 0 0,1 1-1 0 0,0 0 1 0 0,1 2 0 0 0,-1-1 39 0 0,0 1 0 0 0,0 0 0 0 0,0 0 1 0 0,0 0-1 0 0,-1 0 0 0 0,0 0 0 0 0,0 0 0 0 0,0 0 1 0 0,0 0-1 0 0,0 6 0 0 0,-1 11 419 0 0,0 0 0 0 0,-2 0 1 0 0,-7 35-1 0 0,5-33-69 0 0,-4 25 322 0 0,2-9 1075 0 0,-5 75 0 0 0,11-112-1668 0 0,8 11 547 0 0,-5-13-708 0 0,0 1 1 0 0,-1 0-1 0 0,1-1 0 0 0,0 1 1 0 0,0-1-1 0 0,0 0 0 0 0,0 0 1 0 0,0 0-1 0 0,-1 0 1 0 0,1-1-1 0 0,0 1 0 0 0,0-1 1 0 0,0 0-1 0 0,4-1 0 0 0,51-21 713 0 0,-22 9-78 0 0,-35 13-647 0 0,1 1 0 0 0,-1-1 0 0 0,0 1-1 0 0,1-1 1 0 0,-1 1 0 0 0,0 0-1 0 0,1 0 1 0 0,-1-1 0 0 0,0 1 0 0 0,1 0-1 0 0,-1 0 1 0 0,0 0 0 0 0,1 0 0 0 0,-1 1-1 0 0,1-1 1 0 0,-1 0 0 0 0,0 0-1 0 0,1 1 1 0 0,-1-1 0 0 0,0 1 0 0 0,0-1-1 0 0,1 1 1 0 0,-1 0 0 0 0,0 0-1 0 0,0-1 1 0 0,1 2 0 0 0,0 1 22 0 0,0 0 0 0 0,-1 0 0 0 0,0 0 0 0 0,0 0 0 0 0,0 0 0 0 0,0 0 0 0 0,0 1 0 0 0,-1-1 0 0 0,1 0 0 0 0,-1 4 0 0 0,1 5 136 0 0,-1 1-1 0 0,-1-1 1 0 0,0 0-1 0 0,-3 13 1 0 0,0 5 178 0 0,-2 24 301 0 0,-3 0 0 0 0,-3 0 0 0 0,-1-1-1 0 0,-3-1 1 0 0,-31 67 0 0 0,1 6 884 0 0,22-55-410 0 0,18-56-1096 0 0,0-3-50 0 0,-1-1-7 0 0,1 1 0 0 0,6-11-2 0 0,0 1 1 0 0,0-1-1 0 0,-1 1 1 0 0,1-1-1 0 0,0 1 1 0 0,-1-1-1 0 0,1 0 1 0 0,0 1-1 0 0,-1-1 0 0 0,1 0 1 0 0,-1 1-1 0 0,1-1 1 0 0,-1 0-1 0 0,1 1 1 0 0,0-1-1 0 0,-1 0 1 0 0,1 0-1 0 0,-1 1 0 0 0,1-1 1 0 0,-1 0-1 0 0,0 0 1 0 0,1 0-1 0 0,-1 0 1 0 0,-3 0-220 0 0,0 0 0 0 0,0-1 0 0 0,0 0 0 0 0,0 1 0 0 0,0-2 0 0 0,0 1 1 0 0,0 0-1 0 0,1-1 0 0 0,-1 1 0 0 0,0-1 0 0 0,1 0 0 0 0,0-1 0 0 0,-1 1 0 0 0,1 0 1 0 0,0-1-1 0 0,0 0 0 0 0,0 0 0 0 0,1 0 0 0 0,-5-6 0 0 0,-18-31-5288 0 0,11-2-5926 0 0,10 25 5043 0 0</inkml:trace>
</inkml:ink>
</file>

<file path=ppt/ink/ink1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7:42:23.148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151 152 696,'0'-3'903,"0"-9"-37,0 9-29,5-27 3402,-2 24-3389,0-1 1,0 1-1,-1-1 1,0 1 0,0-1-1,-1 0 1,2-13-1,-3 18-526,4-17 886,1 2 403,-8 38-804,-1 3-770,-14 162 1544,-18 140 1300,34-314-2766,-3 16 400,1 0-1,2 1 0,1 37 0,1-64-581,0-1 1,0 1-1,0 0 0,-1-1 0,1 1 0,0 0 1,-1-1-1,1 1 0,-1 0 0,0-1 0,0 1 1,1-1-1,-1 1 0,0-1 0,0 0 0,0 1 0,-1-1 1,1 0-1,0 0 0,0 0 0,-1 0 0,1 0 1,0 0-1,-1 0 0,1 0 0,-1 0 0,-2 0 0,2 0-697,-2-3-1199,-35-15-2143,13-1-4165,15 7 3728</inkml:trace>
</inkml:ink>
</file>

<file path=ppt/ink/ink1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7:42:25.568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1 296 648,'9'-22'1394,"1"1"-1,1 1 1,0 0 0,26-32-1,-24 36-978,1 0-1,1 0 0,0 2 1,1 0-1,1 1 0,0 0 1,1 2-1,0 0 0,21-9 1,-30 16-234,1 1 1,-1 0-1,1 1 0,0 0 1,0 1-1,0 0 1,-1 0-1,14 1 1,-21 1-154,0-1-1,0 1 1,0-1 0,0 1 0,-1 0 0,1-1 0,0 1 0,0 0 0,0 0 0,-1 1 0,1-1 0,0 0 0,-1 0 0,1 1 0,-1-1 0,0 1 0,1 0 0,-1-1 0,0 1 0,0 0 0,1 2-1,16 42 369,-17-41-354,2 5 45,-1 1 0,-1-1-1,0 1 1,0-1-1,-1 1 1,0 0 0,-1-1-1,0 1 1,-1-1-1,0 0 1,-1 1 0,-4 12-1,-3 1 141,-1 0 0,0-1-1,-28 40 1,23-39 60,-25 27-1,34-44-160,0 1 0,0-1 0,-1-1 0,0 0 0,0 0 1,-17 9-1,23-14-6,1 0-86,-1-1 1,1 0 0,0 1-1,0-1 1,-1 0 0,1 0-1,0 0 1,-1 0 0,1 0-1,0 0 1,0-1 0,-1 1-1,1 0 1,0 0 0,0-1-1,-1 1 1,1-1 0,0 1-1,0-1 1,0 0 0,0 1-1,0-1 1,0 0 0,0 0-1,0 0 1,-1-1 0,2-1-21,0 0 1,1 0 0,-1 0-1,1 0 1,0 0-1,-1 0 1,1 0 0,1 1-1,-1-1 1,0 0 0,1 0-1,-1 1 1,4-5-1,1 13-16,10 14 11,0 0 0,-1 2 0,22 41 0,16 26 0,-38-68 12,-11-14-9,0-1 1,0 1-1,1-1 1,0 0-1,0 0 0,1 0 1,0-1-1,0 0 1,0 0-1,1 0 1,7 4-1,-8-7-11,0 0 1,0 0-1,0-1 0,0 1 1,1-1-1,-1 0 0,0-1 1,0 0-1,1 0 0,-1 0 1,0-1-1,1 0 0,-1 0 1,0 0-1,0-1 0,0 0 1,0 0-1,0 0 0,0-1 1,-1 0-1,7-4 1,11-8-11,0-1 0,-1-1 0,30-30 0,-22 19-53,41-52 1,-59 64 38,-1-1 0,0 0-1,-1 0 1,-1-1 0,12-29 0,-20 42 25,0 0 1,0 1-1,0-1 1,-1 0-1,1 0 1,-1 0-1,0 0 0,-1 1 1,1-1-1,-1 0 1,0 0-1,0 1 0,0-1 1,-1 0-1,0 1 1,0-1-1,-3-4 0,5 9-4,0-1-1,0 1 0,0 0 0,0-1 0,0 1 0,0 0 0,0-1 0,-1 1 1,1 0-1,0-1 0,0 1 0,0 0 0,-1-1 0,1 1 0,0 0 0,0-1 1,-1 1-1,1 0 0,0 0 0,0 0 0,-1-1 0,1 1 0,0 0 0,-1 0 1,1 0-1,0 0 0,-1-1 0,1 1 0,-1 0 0,1 0 0,0 0 0,-1 0 1,1 0-1,0 0 0,-1 0 0,1 0 0,-1 0 0,1 0 0,0 0 1,-1 0-1,1 1 0,0-1 0,-1 0 0,1 0 0,0 0 0,-1 0 0,1 1 1,0-1-1,-1 0 0,1 0 0,-1 1 0,-12 12-3,0 1 0,0 0 0,1 1 0,1 0 0,1 1 1,0 0-1,1 0 0,1 1 0,0 1 0,1-1 0,1 1 0,1 0 0,0 1 0,2-1 0,0 1 0,-1 37 0,4-56 6,0 2-3,0 1 0,0-1 1,1 0-1,-1 1 0,1-1 0,-1 1 0,1-1 0,0 0 0,0 0 1,0 0-1,0 1 0,0-1 0,1 0 0,-1 0 0,3 3 0,0-3 11,-1 0-1,1 0 1,-1-1-1,1 1 1,-1-1-1,1 0 1,0 0-1,0 0 1,-1 0-1,1 0 1,0-1-1,0 0 1,0 0-1,5 0 1,-2-2-3,1 1 0,-2-1 0,1 0 1,0 0-1,0-1 0,-1 0 0,9-5 0,9-7 6,-2-2-1,-1 0 1,25-25 0,-34 31 4,18-20 87,-1-1 1,26-36-1,-54 66-58,-1 1 0,1 0 0,0-1 0,-1 1 1,1 0-1,0 0 0,0 0 0,0 0 0,0 0 0,0 0 0,0 0 0,0 0 0,0 0 0,1 0 0,-1 0 0,0 1 1,2-2-1,0 22 388,-3-10-528,-2 72 559,0-40 98,2 0 1,6 43-1,4-33 485,-10-50-910,1-2-19,5 11-20,-6-10-36,0-1 1,1 0 0,-1 0-1,0 1 1,0-1 0,0 0 0,0 1-1,0-1 1,0 0 0,1 0-1,-1 1 1,0-1 0,0 0 0,0 0-1,1 0 1,-1 1 0,0-1-1,0 0 1,0 0 0,1 0-1,-1 0 1,0 0 0,1 1 0,-1-1-1,0 0 1,0 0 0,1 0-1,-1 0 1,0 0 0,0 0 0,1 0-1,-1 0 1,0 0 0,1 0-1,-1 0 1,0 0 0,1 0-1,76-137 401,-50 85-426,-23 42-33,1-1 1,1 1 0,12-19-1,-1 9-17,28-41 12,-13 26-28,-6 14 26,-24 20-2,0 0 14,6-6 0,0-1-3,-6 7-2,-1-1-41,-1 1 31,0 1 1,0 0-1,0 0 0,0 0 1,0 0-1,0 0 1,0-1-1,0 1 0,0 0 1,0 0-1,0 0 1,0 0-1,0-1 0,0 1 1,0 0-1,0 0 0,0 0 1,0 0-1,0 0 1,0-1-1,0 1 0,0 0 1,0 0-1,0 0 0,0 0 1,1 0-1,-1 0 1,0 0-1,0-1 0,0 1 1,0 0-1,0 0 1,0 0-1,1 0 0,-1 0 1,0 0-1,0 0 0,0 0 1,0 0-1,0 0 1,1 0-1,-1 0 0,0 0 1,0 0-1,0 0 0,0 0 1,0 0-1,1 0 1,-1 0-1,0 0 0,0 0 1,0 0-1,0 0 1,1 0-1,-1 0 0,0 0 1,0 0-1,0 0 0,0 0 1,0 0-1,0 1 1,1-1-1,-1 0 0,0 0 1,3 8-5,3 4-5,0 1-1,1-1 1,0 0-1,1 0 0,10 12 1,-14-20 12,0 0 1,0-1-1,0 1 1,1-1-1,0 0 1,-1 0 0,1 0-1,0-1 1,0 1-1,1-1 1,-1-1-1,0 1 1,1-1 0,-1 0-1,1 0 1,0 0-1,9-1 1,-2-1-14,-1 0 1,1-1-1,-1 0 1,1-1-1,-1-1 0,0 0 1,21-11-1,-15 6-68,-1 0-1,-1-2 1,1 0-1,23-21 1,-38 29 39,1 0 0,-1 0 0,0-1 0,0 1 0,0-1 0,0 1 0,-1-1 0,0 0 0,1 0 0,0-4 0,-2 6-88,0 2 128,-1 0-1,1 0 0,-1 0 1,1 0-1,0-1 0,-1 1 1,1 0-1,0 0 0,-1 0 0,1-1 1,0 1-1,0 0 0,-1 0 1,1-1-1,0 1 0,0 0 1,-1-1-1,1 1 0,0 0 1,0-1-1,0 1 0,-1 0 1,1-1-1,0 1 0,0 0 1,0-1-1,0 1 0,0-1 1,0 0-7,-1 0 1,1 0 0,0 1 0,0-1 0,-1 0 0,1 0 0,-1 1 0,1-1 0,-1 0 0,1 1 0,-1-1 0,1 0-1,-1 1 1,0-1 0,1 1 0,-1-1 0,0 1 0,0-1 0,-2 0-23,0 0 0,0 1 1,0-1-1,0 1 0,0 0 1,0 0-1,0 0 0,0 1 0,0-1 1,0 1-1,0 0 0,0-1 1,0 1-1,0 0 0,0 1 0,1-1 1,-1 0-1,1 1 0,-4 2 0,-10 7-112,-27 25 0,29-25 54,-5 9-11,0 1-1,2 1 0,0 1 1,1 0-1,-23 46 0,33-57 69,0 1 0,1 0 0,1 0 0,0 1 0,1-1 0,0 1 0,1 0 0,0 0-1,1-1 1,1 1 0,2 18 0,-2-30 39,0 1-1,0 0 1,1 0-1,0 0 1,-1 0 0,1-1-1,0 1 1,1 0-1,-1-1 1,0 1 0,1-1-1,-1 1 1,1-1-1,0 0 1,3 4 0,-3-5 0,-1 0 1,1 0 0,0 0 0,0 0 0,0 0-1,0 0 1,0-1 0,0 1 0,0-1 0,0 1 0,0-1-1,0 0 1,0 0 0,0 0 0,0 0 0,4 0-1,4-3 9,0 0 0,1 0 0,-1-1-1,0 0 1,-1 0 0,12-8 0,-12 7-16,43-27 20,-1-1 1,-2-3-1,61-57 1,-90 74 1,0 0-1,30-42 1,-46 56-8,0-1 0,-1 1-1,0-1 1,0 0 0,0 0 0,-1 0 0,0 0-1,0 0 1,1-7 0,-3 11-30,0-3-52,0 5 32,1-1 0,-1 0 0,0 0 0,0 1 1,0-1-1,0 0 0,0 0 0,0 0 0,0 0 0,0 1 0,0-1 1,0 0-1,0 0 0,0 1 0,0-1 0,-1 0 0,1 0 1,-1 0-1,1 0-3,-1 1 1,0-1-1,1 1 1,-1-1-1,1 1 1,-1 0-1,0 0 1,1-1-1,-1 1 1,0 0-1,0 0 1,1 0-1,-1-1 1,0 1-1,1 0 1,-1 0-1,0 0 1,0 0-1,1 1 1,-1-1-1,0 0 1,1 0-1,-1 0 1,0 0-1,0 1 1,1-1-1,-1 0 1,1 1-1,-1-1 1,0 0-1,0 2 1,-1 0 7,0 0-1,0 0 1,1 0 0,-1 0-1,0 0 1,1 0 0,0 1-1,-2 4 1,2-3-11,0-1 0,0 1-1,1 0 1,-1 0 0,1-1-1,0 1 1,0 0 0,1 0 0,-1-1-1,1 1 1,0 0 0,0-1-1,0 1 1,2 3 0,22 46-37,-16-34 165,-1-1-1,-1 2 1,0-1 0,-2 1 0,4 22 0,8 29 249,-17-69-310,1 1 0,0 0 0,0-1 0,0 1 0,0-1 0,1 1-1,-1-1 1,1 0 0,-1 0 0,1 1 0,0-1 0,-1 0 0,1 0 0,1-1 0,-1 1 0,0 0 0,0-1 0,0 1 0,4 1 0,-2-2-3,-1 0 1,1-1 0,0 1-1,-1-1 1,1 1-1,0-1 1,-1 0 0,1 0-1,0-1 1,-1 1 0,1-1-1,6-2 1,5-2 15,0-2 1,-1 1-1,0-2 1,0 0-1,17-13 1,29-21 27,-19 15-29,-1-1 0,-1-3 1,-1-1-1,33-38 0,-52 50-14,0 0 0,2 2 0,0 0 0,1 2-1,37-22 1,-54 36-21,4 2 6,-6 0 11,8 54 346,-11-31-150,-1 0 0,-2-1-1,0 1 1,-1-1 0,-1 0-1,-2 0 1,0 0 0,-1-1 0,-1 0-1,-1 0 1,-1-1 0,0-1-1,-2 1 1,-27 31 0,28-34 62,11-15-178,1 0 0,-1 0 0,0 0 0,0 0 1,-1-1-1,1 1 0,0-1 0,-1 1 0,1-1 0,-1 1 1,1-1-1,-1 0 0,0 1 0,1-1 0,-1 0 0,-2 1 0,1-6 46,-3-5-87,1-1-1,0 0 1,0 0-1,1-1 1,0 1-1,1-1 1,0 0 0,1 0-1,0 0 1,0-17-1,-3-8 72,-2 7-201,5 45-101,2-7 134,0 0 0,1 0 0,1-1 1,-1 1-1,5 13 0,-5-20 42,0 0 0,0-1-1,1 1 1,-1-1 0,0 0-1,0 1 1,1-1 0,-1 0-1,0 0 1,1 1 0,0-1 0,-1 0-1,1-1 1,-1 1 0,1 0-1,0 0 1,0-1 0,0 1 0,-1-1-1,1 1 1,0-1 0,0 0-1,0 0 1,0 0 0,-1 0-1,1 0 1,3-1 0,4 0 5,0-2-1,0 1 1,0-1 0,11-5 0,-12 5-5,14-7 10,0-2 0,41-27 0,-16 9 4,-19 10 7,-1-1 0,-1-1 0,27-29 0,-41 39-14,-2 1 11,-1 0 0,0-1 0,0 0 0,-1 0 0,10-21 0,-18 31-50,-4 6-428,-6 8 421,2-1 0,-1 1 0,1 1 0,1 0 0,0 0 0,-8 21 0,2 3-65,-13 55 0,24-86 98,1-1 1,1 1-1,-1 0 0,1-1 0,0 1 0,0 0 1,0 0-1,1-1 0,0 1 0,0-1 1,1 1-1,-1 0 0,1-1 0,0 0 1,1 0-1,-1 1 0,1-1 0,0-1 0,0 1 1,6 6-1,-6-8 0,1 0 0,-1 0 0,1 0 0,-1 0 0,1-1 0,0 1 0,0-1 0,1 0 1,-1-1-1,0 1 0,1-1 0,-1 1 0,0-1 0,1-1 0,0 1 0,-1-1 0,1 1 0,-1-1 0,1-1 0,0 1 0,-1-1 0,1 1 0,-1-1 1,1-1-1,-1 1 0,5-2 0,10-6-393,1 1 1,-1-2-1,-1-1 0,0 0 1,-1-1-1,23-20 1,23-31-3425,-7-8-5971,-27 27 4239</inkml:trace>
</inkml:ink>
</file>

<file path=ppt/ink/ink1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7:42:26.430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72 183 596,'47'-44'2192,"-31"30"-511,0-1 0,25-33 0,-39 46-1453,-1 1 1,0-1 0,0 0-1,0 0 1,0 0 0,0 0 0,-1 0-1,1-1 1,0 1 0,-1 0-1,0 0 1,1 0 0,-1-1-1,0 1 1,0 0 0,-1 0-1,1 0 1,-1-4 0,1 3 456,-2-2-259,2 4-403,0 1-1,0 0 1,1-1 0,-1 1 0,0 0-1,0-1 1,0 1 0,0 0 0,0-1-1,0 1 1,-1 0 0,1-1-1,0 1 1,0 0 0,0-1 0,0 1-1,0 0 1,0-1 0,0 1 0,-1 0-1,1 0 1,0-1 0,0 1-1,0 0 1,-1 0 0,1-1 0,0 1-1,-1 0 1,1 0 0,0 0 0,0-1-1,-1 1 1,1 0 0,0 0 0,-1 0-1,1 0 1,-6 1 60,0 0-1,0 1 1,0 0 0,0 0-1,0 0 1,1 1-1,-1 0 1,1 0 0,-1 1-1,1-1 1,1 1 0,-1 0-1,-8 9 1,0 0 149,1 0 1,1 1-1,-19 29 1,24-33-117,0 0 0,1 0 0,0 1 0,1 0 0,0 0 0,1 0 0,0 0 0,1 0 0,0 1 0,0-1 0,2 1 0,-1 0 0,1-1 0,1 1 1,0-1-1,1 1 0,0-1 0,8 22 0,-7-22-20,2 0 0,0-1 1,0 1-1,0-1 0,13 16 1,-6-9 2,-7-11-50,-1 0-1,1 0 1,0 0-1,9 7 1,-12-11-119,1-1 0,-1 1 0,0-1 1,1 0-1,-1 1 0,1-1 0,-1 0 0,1 0 1,0-1-1,-1 1 0,1-1 0,0 1 1,-1-1-1,1 0 0,0 0 0,0 0 0,3-1 1,11-2-540,1-1 1,-1 0-1,0-1 1,-1-1-1,0-1 0,23-12 1,-20 7-1807,0 0 1,27-23-1,-13 5-1285</inkml:trace>
</inkml:ink>
</file>

<file path=ppt/ink/ink1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7:42:27.367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246 119 596,'-6'3'817,"-12"9"-300,1 1-1,0 1 1,1 0-1,0 1 1,1 0-1,1 2 1,0 0-1,-18 29 1,20-24-84,-7 12 1166,-26 66 0,43-95-1402,1 0 0,1 0 0,-1 0 0,1 0 0,-1 0 0,1 0 0,1 0 0,-1-1 0,1 1 0,0 0 0,0 0 0,0 0 0,0 0 0,4 6 0,-4-10-118,0 0 1,1 0-1,-1 0 0,1-1 1,-1 1-1,1 0 1,-1-1-1,1 1 0,-1-1 1,1 1-1,-1-1 1,1 0-1,0 1 0,-1-1 1,1 0-1,0 0 1,-1 0-1,1 0 0,-1-1 1,1 1-1,0 0 1,1-1-1,20-8 411,-1-1 0,0-1 0,0-1 0,-1-1 1,-1 0-1,0-2 0,-1 0 0,-1-1 0,0-1 0,23-29 0,-40 44-130,-5 9-36,1-1 1,0 1 0,0 0 0,1 0 0,-1 0-1,-1 9 1,-2 8-261,-7 39 1,12-56-37,1-1 0,-1 0 0,1 1-1,0-1 1,0 1 0,1-1 0,0 1 0,0-1 0,0 0 0,1 1 0,0-1 0,0 0 0,1 0 0,-1 0 0,1 0 0,1-1 0,-1 1 0,8 7-1,-10-12-19,0 0 0,0-1 0,1 1 0,-1 0 0,1-1 0,-1 1-1,0-1 1,1 0 0,-1 0 0,1 1 0,-1-1 0,1 0-1,-1 0 1,1 0 0,-1 0 0,1-1 0,-1 1 0,3-1 0,26-8 82,-29 8-80,24-10 42,-1-1 0,-1-2 0,-1 0 1,42-35-1,-6 5 5,-19 15-4,-2-1-1,-1-2 1,-1-2 0,-2-1-1,51-69 1,-82 100-32,1-5-7,-2 7-22,-6 6-30,-13 11 34,1 1 0,0 0 0,2 2 0,0-1 0,1 2 0,0 0 0,2 1 0,0 0 0,2 1 0,0 0 0,1 0 0,1 1 0,1 0 0,-7 45 0,13-65 15,1 0 0,0-1 0,0 1 0,0 0 0,0-1-1,0 1 1,0 0 0,0 0 0,0-1 0,1 1 0,-1 0 0,1-1 0,-1 1 0,1-1-1,-1 1 1,1 0 0,0-1 0,0 1 0,0-1 0,0 0 0,0 1 0,0-1-1,2 1 1,-2-1 10,1 0 0,0 0 0,0-1 0,0 1 0,0-1 0,0 0 0,-1 1 0,1-1-1,0 0 1,0 0 0,0 0 0,0 0 0,0-1 0,0 1 0,0 0 0,0-1 0,1 0 0,8-3 46,0 0 0,-1-1 0,0 0 1,0-1-1,15-11 0,17-16 89,-1-1 0,67-73 1,-90 86-122,-1-2 1,0 0 0,-2-1 0,-1 0-1,-1-1 1,-1-1 0,11-33 0,13-66 46,-35 123-91,-5 11-239,-43 117 1418,-39 170 0,91-272-146,-6-23-985,1-1 1,0 1-1,1-1 0,-1 0 0,0 1 1,0-1-1,0 1 0,0-1 0,0 1 0,0-1 1,0 1-1,1-1 0,-1 0 0,0 1 1,0-1-1,1 0 0,-1 1 0,0-1 0,1 1 1,-1-1-1,0 0 0,1 0 0,-1 1 0,0-1 1,1 0-1,-1 0 0,1 1 0,-1-1 1,0 0-1,1 0 0,-1 0 0,1 0 0,-1 0 1,1 1-1,-1-1 0,1 0 0,-1 0 1,1 0-1,-1 0 0,0 0 0,1-1 0,-1 1 1,1 0-1,-1 0 0,1 0 0,-1 0 1,1 0-1,-1-1 0,1 1 0,129-97 884,-129 96-916,0 1 0,0-1 0,0 1 0,0 0-1,1-1 1,-1 1 0,0 0 0,0 0 0,0 0 0,0 0 0,0 0 0,0 0 0,1 0 0,-1 0-1,0 1 1,0-1 0,0 0 0,0 1 0,0-1 0,2 2 0,0-1-11,0 0 0,-1 1 0,1-1-1,-1 1 1,1 0 0,-1 0 0,1 0 0,2 3 0,5 10-72,-1 1 1,0 0 0,-1 0-1,-1 0 1,10 33-1,-11-8-1852,-5-38 1303,-6 19-3513,4-18-1338</inkml:trace>
</inkml:ink>
</file>

<file path=ppt/ink/ink1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2:27.973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109 43 944 0 0,'5'-5'2337'0'0,"-4"1"2097"0"0,1-1-4236 0 0,3-14 10585 0 0,-4 11-10417 0 0,-1 8-306 0 0,0 0 0 0 0,0 0 1 0 0,0 0-1 0 0,0 0 0 0 0,0 0 0 0 0,0 0 0 0 0,0 0 0 0 0,0 0 0 0 0,0 0 0 0 0,1 0 0 0 0,-1 0 0 0 0,0 0 0 0 0,0 0 0 0 0,0 0 0 0 0,0 0 0 0 0,0 0 0 0 0,0 0 0 0 0,0 0 0 0 0,0 0 0 0 0,1 0 0 0 0,-1 0 0 0 0,0 0 0 0 0,0 0 0 0 0,0 0 0 0 0,0 0 0 0 0,0-1 0 0 0,0 1 0 0 0,0 0 0 0 0,0 0 1 0 0,0 0-1 0 0,0 0 0 0 0,0 0 0 0 0,0 0 0 0 0,1 0 0 0 0,-1 0 0 0 0,0 0 0 0 0,0 0 0 0 0,0 0 0 0 0,0 0 0 0 0,0-1 0 0 0,0 1 0 0 0,2 10-47 0 0,-1-1 1 0 0,0 0-1 0 0,0 1 1 0 0,-1 0-1 0 0,0-1 0 0 0,0 1 1 0 0,-3 10-1 0 0,-58 366 2100 0 0,36-187-15 0 0,26-145-1322 0 0,0-48-817 0 0,0 0 1 0 0,-1 0 0 0 0,1 0 0 0 0,-1 1 0 0 0,-1-1 0 0 0,1 0 0 0 0,-1 0 0 0 0,0 0 0 0 0,0 0 0 0 0,-1 0 0 0 0,0 0 0 0 0,0 0-1 0 0,-3 6 1 0 0,-4 4-1895 0 0,3-7-2788 0 0,-9-7-5450 0 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49:41.317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170 1 192 0 0,'-28'45'2551'0'0,"3"2"-1"0"0,1 1 1 0 0,3 0 0 0 0,-28 97-1 0 0,28-86-3527 0 0,20-56-87 0 0</inkml:trace>
</inkml:ink>
</file>

<file path=ppt/ink/ink1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7:42:28.345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178 8 1024,'4'-1'993,"0"-1"-596,1 1 1,0 0 0,0 0-1,-1 0 1,1 1-1,0-1 1,6 2-1,-10-1-306,0 0-1,1 0 0,-1 1 1,0-1-1,1 1 1,-1-1-1,0 1 0,0 0 1,0-1-1,1 1 0,-1 0 1,0 0-1,0 0 1,0 0-1,0-1 0,0 2 1,-1-1-1,1 0 0,0 0 1,0 0-1,-1 0 1,1 0-1,0 1 0,-1-1 1,0 0-1,1 1 0,-1-1 1,0 0-1,1 1 1,-1-1-1,0 0 0,0 1 1,0-1-1,0 0 0,-1 2 1,1 7 180,-1 0-1,-1 0 1,0-1 0,0 1-1,-1-1 1,0 1 0,0-1 0,-1 0-1,-1-1 1,1 1 0,-9 10 0,-10 13 733,-42 44 1,22-28 61,-35 34-710,77-81-910</inkml:trace>
</inkml:ink>
</file>

<file path=ppt/ink/ink1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2:29.531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411 159 196 0 0,'-13'-13'2881'0'0,"5"10"-2489"0"0,0 0 1 0 0,0 1-1 0 0,0 0 0 0 0,0 0 1 0 0,-1 1-1 0 0,1 0 0 0 0,-1 0 1 0 0,1 1-1 0 0,-1 0 0 0 0,1 1 1 0 0,-1 0-1 0 0,1 0 0 0 0,0 1 0 0 0,-1 0 1 0 0,-13 5-1 0 0,10-2-105 0 0,0 1-1 0 0,0 0 0 0 0,1 1 1 0 0,0 0-1 0 0,0 1 0 0 0,1 0 1 0 0,0 1-1 0 0,0 0 0 0 0,-14 17 1 0 0,8-6 101 0 0,1 0 1 0 0,1 1-1 0 0,0 1 1 0 0,2 0-1 0 0,1 0 1 0 0,0 2-1 0 0,2-1 1 0 0,-12 48-1 0 0,20-68-310 0 0,0 0 0 0 0,0 0-1 0 0,1 1 1 0 0,-1-1 0 0 0,1 1 0 0 0,0-1-1 0 0,0 0 1 0 0,0 1 0 0 0,0-1 0 0 0,1 1-1 0 0,0-1 1 0 0,-1 0 0 0 0,1 1 0 0 0,0-1 0 0 0,0 0-1 0 0,1 0 1 0 0,-1 0 0 0 0,1 0 0 0 0,0 0-1 0 0,-1 0 1 0 0,1 0 0 0 0,0-1 0 0 0,1 1-1 0 0,-1 0 1 0 0,0-1 0 0 0,6 4 0 0 0,-5-5-41 0 0,-1 0 0 0 0,1-1 0 0 0,0 0 0 0 0,-1 1 0 0 0,1-1 0 0 0,0 0 0 0 0,0 0 0 0 0,0-1 0 0 0,-1 1 0 0 0,1 0-1 0 0,0-1 1 0 0,-1 0 0 0 0,1 0 0 0 0,4-1 0 0 0,-3 1 29 0 0,27-10 188 0 0,-1-1 1 0 0,0-2-1 0 0,53-32 0 0 0,75-67 562 0 0,-125 85-352 0 0,-2-2 1 0 0,29-35 0 0 0,-52 57-179 0 0,3-4 428 0 0,-13 17-297 0 0,-8 18-412 0 0,-39 147 740 0 0,41-137-529 0 0,7-27-160 0 0,0 0 0 0 0,0 0 0 0 0,1 1 0 0 0,0-1 0 0 0,1 7 0 0 0,-3 26 638 0 0,2-39-687 0 0,0 0 1 0 0,-1 1 0 0 0,1-1-1 0 0,0 0 1 0 0,0 0 0 0 0,0 1 0 0 0,0-1-1 0 0,0 0 1 0 0,0 0 0 0 0,0 1-1 0 0,0-1 1 0 0,0 0 0 0 0,0 0-1 0 0,0 1 1 0 0,0-1 0 0 0,1 0 0 0 0,-1 0-1 0 0,0 1 1 0 0,0-1 0 0 0,0 0-1 0 0,0 0 1 0 0,0 0 0 0 0,0 1-1 0 0,1-1 1 0 0,-1 0 0 0 0,0 0-1 0 0,0 0 1 0 0,0 1 0 0 0,0-1 0 0 0,1 0-1 0 0,-1 0 1 0 0,0 0 0 0 0,0 0-1 0 0,0 0 1 0 0,1 0 0 0 0,-1 1-1 0 0,0-1 1 0 0,0 0 0 0 0,1 0 0 0 0,13-1 290 0 0,8-5-124 0 0,6-6-79 0 0,0-1 0 0 0,-1-1 1 0 0,0-1-1 0 0,-1-1 0 0 0,37-32 0 0 0,-41 32-59 0 0,24-20 27 0 0,-2-1 0 0 0,-2-2 0 0 0,-1-2 0 0 0,-2-2 0 0 0,56-80-1 0 0,-90 115-50 0 0,0-1 0 0 0,0-1 0 0 0,-1 1-1 0 0,4-15 1 0 0,-5 17-19 0 0,-2 4-13 0 0,-5-3-115 0 0,4 5 132 0 0,0 1 0 0 0,0 0-1 0 0,0-1 1 0 0,0 1 0 0 0,0 0 0 0 0,0-1-1 0 0,0 1 1 0 0,0-1 0 0 0,-1 1 0 0 0,1 0 0 0 0,0-1-1 0 0,0 1 1 0 0,0 0 0 0 0,0-1 0 0 0,0 1-1 0 0,-1 0 1 0 0,1-1 0 0 0,0 1 0 0 0,0 0-1 0 0,-1 0 1 0 0,1-1 0 0 0,0 1 0 0 0,0 0-1 0 0,-1 0 1 0 0,1-1 0 0 0,0 1 0 0 0,-1 0-1 0 0,1 0 1 0 0,0 0 0 0 0,-1-1 0 0 0,1 1-1 0 0,-1 0 1 0 0,1 0 0 0 0,0 0 0 0 0,-1 0-1 0 0,1 0 1 0 0,0 0 0 0 0,-1 0 0 0 0,1 0-1 0 0,-1 0 1 0 0,1 0 0 0 0,-1 0 0 0 0,-9 3-41 0 0,-1 1 0 0 0,1 0 0 0 0,0 1 0 0 0,0 0 0 0 0,0 0 0 0 0,1 1 0 0 0,0 0 0 0 0,0 1 0 0 0,1 0 0 0 0,-1 0 0 0 0,1 1 0 0 0,1 0 0 0 0,0 0 0 0 0,0 1 0 0 0,0 0 0 0 0,-8 17 0 0 0,14-23 22 0 0,0 1 0 0 0,0 0 0 0 0,1-1 0 0 0,-1 1 0 0 0,1 0 0 0 0,0 0 0 0 0,0-1 0 0 0,0 1 0 0 0,1 0 0 0 0,0-1 0 0 0,-1 1 0 0 0,1 0 0 0 0,0-1 0 0 0,1 1 1 0 0,-1-1-1 0 0,0 1 0 0 0,1-1 0 0 0,3 6 0 0 0,6 16-9 0 0,-8-12 25 0 0,0 1 1 0 0,-2 1 0 0 0,1-1 0 0 0,-2 0 0 0 0,1 0 0 0 0,-2 1-1 0 0,0-1 1 0 0,-1 0 0 0 0,-4 16 0 0 0,-1 19 6 0 0,4-30 18 0 0,2 1 1 0 0,0 39-1 0 0,1-57-1 0 0,5 4 26 0 0,-5-6-40 0 0,0 1 1 0 0,0-1-1 0 0,0 1 1 0 0,0-1-1 0 0,0 0 1 0 0,0 1 0 0 0,0-1-1 0 0,0 0 1 0 0,1 1-1 0 0,-1-1 1 0 0,0 0-1 0 0,0 1 1 0 0,0-1 0 0 0,1 0-1 0 0,-1 0 1 0 0,0 1-1 0 0,1-1 1 0 0,-1 0-1 0 0,0 0 1 0 0,0 1 0 0 0,1-1-1 0 0,-1 0 1 0 0,0 0-1 0 0,1 0 1 0 0,-1 0-1 0 0,0 1 1 0 0,1-1 0 0 0,-1 0-1 0 0,1 0 1 0 0,0 0-1 0 0,3 0 16 0 0,0 1 0 0 0,0-1 0 0 0,0 0 1 0 0,1-1-1 0 0,-1 1 0 0 0,0-1 0 0 0,0 0 0 0 0,0 0 0 0 0,0 0 0 0 0,0 0 0 0 0,0-1 0 0 0,0 0 0 0 0,0 0 0 0 0,4-2 0 0 0,59-39 100 0 0,-48 30-93 0 0,75-56 83 0 0,-4-4-1 0 0,105-109 1 0 0,-78 50 10 0 0,-116 130-121 0 0,5-5 15 0 0,-4 6-28 0 0,-4 6-90 0 0,-4 5 103 0 0,-24 42 150 0 0,2 1 0 0 0,3 2 0 0 0,-21 61-1 0 0,-2 102 1143 0 0,47-207-1185 0 0,0 1 0 0 0,1-1 0 0 0,0 1-1 0 0,1-1 1 0 0,0 0 0 0 0,5 21 0 0 0,-2-11 71 0 0,-4-20-98 0 0,25 17 158 0 0,-23-17-262 0 0,0-1 0 0 0,0 1 0 0 0,0-1 0 0 0,0 0 0 0 0,0 0 0 0 0,0 0 0 0 0,0 0 0 0 0,0 0 0 0 0,0 0 0 0 0,0-1 0 0 0,0 1 0 0 0,0 0 0 0 0,0-1-1 0 0,0 0 1 0 0,0 1 0 0 0,2-3 0 0 0,31-16-608 0 0,-29 15 426 0 0,35-24-1931 0 0,-2-1-1 0 0,46-44 0 0 0,-52 34-841 0 0,-13 10-1825 0 0,-10 14-43 0 0,3-8-326 0 0</inkml:trace>
</inkml:ink>
</file>

<file path=ppt/ink/ink1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2:29.877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59 80 520 0 0,'-52'27'6113'0'0,"50"-26"-4417"0"0,-3 6 4736 0 0,22-4-5766 0 0,0-1 0 0 0,0 0 1 0 0,0-1-1 0 0,0-2 1 0 0,31-3-1 0 0,21-3 1830 0 0,0-3 1 0 0,95-27-1 0 0,-123 27-1023 0 0,-39 10-901 0 0,7-6-424 0 0,-7 1-3405 0 0,-4-7 1851 0 0,2 8-391 0 0,-1 1 1 0 0,0-1 0 0 0,0 1 0 0 0,0 0 0 0 0,0-1 0 0 0,-1 1-1 0 0,-2-4 1 0 0</inkml:trace>
</inkml:ink>
</file>

<file path=ppt/ink/ink1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7:42:43.006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274 31 732,'-47'34'2311,"11"-8"-143,-45 40 0,71-57-1810,1 1-1,0 0 0,1 0 1,0 1-1,1 0 0,0 0 1,0 1-1,1 0 1,-4 13-1,3-4 52,3-12-220,0 0-1,1 0 1,0 0 0,1 0 0,0 1 0,0 0 0,1-1 0,0 1-1,1-1 1,0 1 0,3 17 0,-2-23-84,0 0 0,0 1 0,0-1 1,1 0-1,-1 0 0,1 0 0,0 0 0,0-1 1,1 1-1,-1 0 0,1-1 0,-1 0 0,1 0 0,0 1 1,7 4-1,-6-6-54,-1-1 1,1 1-1,-1-1 1,1 1-1,-1-1 0,1 0 1,0-1-1,-1 1 1,1-1-1,0 1 1,0-1-1,0 0 1,-1-1-1,1 1 0,0-1 1,0 1-1,-1-1 1,7-2-1,11-4 94,0-1 0,-1-1 0,0 0 0,0-2 0,-1 0 0,31-25 1,-41 29-101,0-1 0,0 0 1,-1-1-1,-1 1 0,1-2 1,-1 1-1,-1-1 1,0 0-1,0 0 0,-1-1 1,-1 1-1,1-1 1,-2 0-1,4-17 0,0-51 52,-7 70-86,0 1 0,0 0 0,-1-1 0,-1 1-1,1 0 1,-1 0 0,-4-10 0,4 14 1,-2-7-29,-1 1 0,0 0 0,-12-15-1,15 22 4,-1 0-1,1 1 1,-1-1-1,1 1 1,-1 0-1,0 0 0,0 0 1,0 0-1,0 0 1,0 1-1,0-1 1,0 1-1,0 0 0,-1 0 1,1 0-1,-7-1 1,7 2-2,-1-1 0,0 1-1,1 0 1,-1 0 0,0 0 0,1 0 0,-1 1 0,1-1 0,-1 1 0,1 0 0,-1 0 0,1 0 0,-1 1 0,1-1 0,0 1 0,0-1 0,0 1 0,0 0 0,0 1 0,0-1 0,0 0 0,1 1 0,-1 0 0,1-1-1,0 1 1,0 0 0,0 0 0,-3 6 0,-3 5-47,0 2 1,0-1-1,-8 31 0,15-43 56,1-1 0,-1 0 1,1 1-1,0-1 0,0 0 0,0 1 1,1-1-1,-1 0 0,1 1 0,-1-1 0,1 0 1,-1 0-1,1 0 0,0 1 0,0-1 1,0 0-1,1 0 0,-1 0 0,0 0 1,1-1-1,-1 1 0,1 0 0,0-1 0,2 3 1,1 0 0,0 0 0,0-1 1,0 0-1,0 0 1,0-1-1,1 1 0,-1-1 1,1 0-1,6 1 1,-1-1 22,-1-1 1,1 1 0,0-2 0,-1 1 0,1-2 0,0 1 0,-1-1-1,1-1 1,18-5 0,29-9 460,-56 15-373,26-5 468,-25 12-562,1 0 0,-1 0 0,0 1 0,-1-1 0,1 1 0,-1-1 0,2 15 1,6 57 199,-8-49-141,-1-21-55,-1 0 24,1 0 1,0 0 0,0-1-1,0 1 1,1 0 0,0 0-1,1-1 1,0 0 0,0 1-1,0-1 1,1 0 0,7 10-1,-9-16-6,-1 1 0,1-1 0,-1 0 0,1 0-1,-1-1 1,1 1 0,0 0 0,-1 0-1,1-1 1,0 1 0,0-1 0,-1 0-1,1 1 1,0-1 0,0 0 0,0 0 0,-1 0-1,1 0 1,0 0 0,0-1 0,0 1-1,-1 0 1,1-1 0,0 0 0,0 1 0,-1-1-1,4-1 1,5-4 95,-1 0 0,1 0 1,12-11-1,-14 11-73,9-10 65,-1 0 1,0-1-1,-2-1 0,20-28 1,-3 3-3,-28 38-93,0 1 1,0-1-1,0 0 0,-1 0 1,0-1-1,0 1 1,2-10-1,2-4 25,-5 16-20,3-18 131,-1 9-131,-2 11-106,-1 3-93,-12 54 148,5-27 12,1 1-1,-2 31 0,6-35 5,1-19 8,0 1 0,1-1 0,0 0 1,0 1-1,1-1 0,0 0 0,0 1 0,0-1 0,1 0 0,1 0 0,-1 0 0,1 0 0,0-1 1,6 11-1,-7-13 15,0-1 0,0 1 0,0-1 0,1 1 1,-1-1-1,6 6 0,-6-8 1,0-1 21,-1 0-34,0 1 0,0-1 0,0 0 0,0 0-1,0 0 1,0 0 0,0 0 0,0 0 0,0 0 0,0 0 0,1 0-1,-1 0 1,0 0 0,0-1 0,0 1 0,2-1 0,14-10 10,0-1 1,-1 0 0,0-1-1,-1 0 1,0-1-1,-1-1 1,-1-1 0,0 0-1,-1 0 1,-1-1 0,0-1-1,-2 0 1,0 0 0,-1-1-1,0 0 1,-2 0-1,8-39 1,-1-20 38,-13 75-35,-4 10-151,-5 9 132,1 0-1,0 0 1,2 1 0,0 0-1,0 0 1,2 1-1,-3 18 1,2 0 91,2 0-1,1 64 1,3-91-53,0 0 0,0 0 1,6 16-1,-2-6 21,-5-18-71,1 0-1,-1 1 1,0-1-1,1 0 0,-1 0 1,1 0-1,-1 0 1,1-1-1,-1 1 0,1 0 1,0 0-1,-1 0 1,1 0-1,0 0 0,0-1 1,0 1-1,0 0 1,-1-1-1,1 1 0,0-1 1,0 1-1,0-1 0,0 1 1,0-1-1,0 0 1,1 1-1,-1-1 0,0 0 1,0 0-1,0 0 1,0 0-1,0 0 0,0 0 1,2 0-1,29-10-946,-32 10 957,7-4-405,0 0-1,-1 0 1,0-1 0,0 0 0,0 0-1,0-1 1,-1 1 0,0-1-1,0-1 1,-1 1 0,7-12 0,-6 9-1376,0-1 0,0-1 0,-1 1 1,3-12-1,-2 0-2414</inkml:trace>
</inkml:ink>
</file>

<file path=ppt/ink/ink1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7:42:43.349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0 208 600,'12'0'6760,"11"-3"-6232,39-11-1,-28 2-313,0-2 0,-1-1-1,30-20 1,89-66-5962,-133 88 3766</inkml:trace>
</inkml:ink>
</file>

<file path=ppt/ink/ink1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7:42:44.472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164 6 360,'2'-5'10550,"-39"134"-7613,9-32-1162,15-45-1005,-3 8 306,2 2-1,-5 71 0,0 54 1390,19-130-1676,1-55-586,-1-2-197,0 0 1,0 0-1,0 0 1,0 0-1,0-1 1,0 1-1,-1 0 1,1 0-1,0 0 1,0 0-1,0 0 1,0 0-1,0 0 1,0 0-1,0 0 0,0 0 1,0 0-1,0 0 1,0 0-1,0-1 1,0 1-1,0 0 1,-1 0-1,1 0 1,0 0-1,0 0 1,0 0-1,0 0 1,0 0-1,0 0 1,0 0-1,0 0 1,0 0-1,0 0 1,-1 0-1,1 0 1,0 0-1,0 0 1,0 0-1,0 0 0,0 0 1,0 0-1,0 0 1,0 1-1,0-1 1,0 0-1,-1 0 1,1 0-1,0 0 1,0 0-1,0 0 1,0 0-1,0 0 1,0 0-1,-5-17 23,-5-33-201,9 47 179,1-4-19,0-1-1,0 0 0,0 1 0,1-1 1,1 1-1,-1 0 0,1-1 0,0 1 1,1 0-1,0 0 0,0 0 0,0 0 0,7-9 1,4-12-44,-7 13-22,2 0-1,-1 1 1,2 0 0,0 0 0,0 1 0,1 0 0,1 1 0,0 0 0,1 1-1,0 1 1,0 0 0,1 0 0,1 1 0,17-7 0,-31 15 68,-1 0 1,1 1-1,0-1 1,0 1-1,0 0 1,-1-1-1,1 1 1,0-1-1,0 1 1,0 0-1,0 0 1,0 0-1,0 0 1,0-1-1,0 1 1,0 0-1,0 0 1,0 1-1,0-1 1,-1 0-1,1 0 1,0 0-1,0 1 1,0-1-1,0 0 1,0 1-1,0-1 1,-1 1-1,1-1 1,0 1-1,0-1 1,-1 1-1,1 0 1,0-1-1,-1 1 1,1 0-1,0 0 1,-1-1-1,1 1 1,-1 0-1,1 0 1,-1 0-1,0 0 1,1-1-1,-1 1 1,0 0-1,0 0 0,0 0 1,1 0-1,-1 0 1,0 0-1,0 0 1,-1 1 0,2 4-4,-2-1 1,1 0 0,0 0 0,-1 0-1,0 0 1,0 1 0,-1-1 0,-2 5-1,-3 4-11,-1 0 1,0-1-1,-1 1 0,-16 15 0,-32 38 261,49-54-158,8-13-65,0 0 1,1 0 0,-1 0 0,0 0 0,0 0-1,0 0 1,0 0 0,0 0 0,0 0-1,0 0 1,1 0 0,-1 0 0,0 0 0,0 0-1,0 0 1,0 0 0,0 0 0,0 0 0,0 0-1,0 0 1,1 0 0,-1 0 0,0 0-1,0 0 1,0 0 0,0 0 0,0 1 0,0-1-1,0 0 1,0 0 0,0 0 0,0 0-1,0 0 1,1 0 0,-1 0 0,0 0 0,0 1-1,0-1 1,0 0 0,0 0 0,0 0-1,0 0 1,0 0 0,0 0 0,0 0 0,0 1-1,0-1 1,0 0 0,0 0 0,0 0-1,0 0 1,0 0 0,0 0 0,-1 0 0,1 1-1,0-1 1,0 0 0,0 0 0,0 0-1,0 0 1,0 0 0,70-43 230,-1-3 0,98-86 0,-146 110-93,-1-1 1,19-30-1,-48 81-100,2 0 0,0 0 0,2 0 0,-3 43 0,8-66-49,-3 36 44,3-39-43,-1 1 18,9 14 122,-5-16-134,0-1 1,0 1 0,0-1 0,0 0 0,0 0 0,0 0 0,0-1 0,0 1 0,0-1 0,0 1 0,0-1-1,0 0 1,0 0 0,0-1 0,0 1 0,-1 0 0,1-1 0,4-3 0,50-35 80,-32 19-53,30-25 37,-50 42-60,-1-1 1,1 0-1,-1 0 1,0 0-1,0-1 1,-1 1-1,5-11 1,-6 13-19,0 0 0,-1 1 1,1-1-1,0 1 0,0 0 0,0-1 0,0 1 1,1 0-1,3-3 0,-6 34-11,-1-1-1,-7 38 1,2-17-3,6-45 21,0 0 0,0-1-1,1 1 1,-1 0 0,1-1 0,-1 1 0,1-1-1,0 1 1,1-1 0,-1 1 0,1-1 0,-1 0 0,1 1-1,3 3 1,-4-5 17,0-2-17,-1 0-1,1 1 1,0-1 0,-1 0-1,1 0 1,0 1 0,0-1-1,-1 0 1,1 0 0,0 0-1,0 0 1,-1 0 0,1 0-1,0 0 1,0 0 0,-1 0 0,1 0-1,0 0 1,0-1 0,-1 1-1,1 0 1,0 0 0,0-1-1,22-6 44,-22 7-51,9-5 15,-1-1 0,-1 0 0,1 0 0,-1 0 0,0-1 0,0 0-1,-1-1 1,9-11 0,5-4 8,-9 10-7,-1-1 0,0-1 0,0 0 0,-2 0 0,0-1 0,12-29 0,-3-5-13,15-65-1,-32 113-8,-36 99-233,20-50 309,1 0 1,3 1-1,2 0 0,3 0 1,-2 51-1,15-32 154,-4-42-109,-3-24-109,0 0 0,0 0-1,0 0 1,1 0 0,-1 0 0,0 0 0,0-1 0,1 1 0,-1 0 0,0 0 0,1 0 0,-1 0 0,1-1 0,-1 1 0,1 0 0,0-1 0,-1 1-1,1 0 1,0-1 0,-1 1 0,1-1 0,0 1 0,0-1 0,-1 1 0,1-1 0,0 1 0,0-1 0,0 0 0,0 0 0,0 1 0,-1-1 0,1 0 0,0 0-1,0 0 1,0 0 0,0 0 0,0 0 0,0 0 0,0 0 0,0-1 0,0 1 0,-1 0 0,1 0 0,0-1 0,0 1 0,0 0 0,1-2 0,4 0-65,-1-1 0,1 0 0,-1 0 0,0 0 0,5-5 0,17-17-1322,43-50 0,-41 42-191,-2-9-1015,-12 18 675,-12 18 574,1 1 1,-2-1-1,1 0 0,0 0 0,1-7 0,0-4-3265</inkml:trace>
</inkml:ink>
</file>

<file path=ppt/ink/ink1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7:42:44.830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17 101 224,'-15'16'4432,"15"-16"-4337,-1 1 0,1-1 0,0 0 1,0 0-1,0 0 0,0 0 0,0 0 0,0 1 1,0-1-1,-1 0 0,1 0 0,0 0 1,0 0-1,0 1 0,0-1 0,0 0 1,0 0-1,0 0 0,0 1 0,0-1 0,0 0 1,0 0-1,0 0 0,0 0 0,0 1 1,0-1-1,0 0 0,0 0 0,0 0 1,1 1-1,-1-1 0,0 0 0,0 0 1,0 0-1,0 0 0,0 1 0,0-1 0,0 0 1,1 0-1,-1 0 0,0 0 0,32-2 1509,6-8-1774,0-1 0,0-2 0,41-20 1,30-10-4911,-78 32 2548</inkml:trace>
</inkml:ink>
</file>

<file path=ppt/ink/ink1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7:42:45.202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58 0 108,'0'0'8451,"-1"18"-6248,-40 33 1058,40-49-2917,-2 0 195,-6 0 2529,7-23-3188,1 16-70,3 2-832,7-9 493,-7 9-107,5-2-1547</inkml:trace>
</inkml:ink>
</file>

<file path=ppt/ink/ink1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7:42:45.530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35 104 764,'-1'3'993,"0"3"-668,0 0 614,0-1 0,0 1 0,-1-1 1,1 1-1,-1-1 0,-4 7 0,5-10-255,-6 9 2844,7-10-3428,-1-1 0,1 0-1,0 0 1,0 0 0,0 1-1,0-1 1,0 0 0,0 0-1,-1 0 1,1 0 0,0 1 0,0-1-1,0 0 1,0 0 0,-1 0-1,1 0 1,0 0 0,0 0 0,0 1-1,-1-1 1,1 0 0,0 0-1,0 0 1,0 0 0,-1 0-1,1 0 1,0 0 0,0 0 0,-1 0-1,1 0 1,0 0 0,0 0-1,0 0 1,-1 0 0,1 0 0,0 0-1,0-1 1,-1 1 0,1 0-1,0 0 1,0 0 0,0 0-1,0 0 1,-1 0 0,1-1 0,0 1-1,0 0 1,0 0 0,-1-5-130,1-1 0,0 1 1,0 0-1,0 0 1,1 0-1,0 0 1,0 0-1,0 0 0,1 0 1,0 0-1,0 1 1,0-1-1,0 0 0,1 1 1,4-6-1,11-11-1053,7-7-1795,5 3-3486,-10 11 2453</inkml:trace>
</inkml:ink>
</file>

<file path=ppt/ink/ink1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7:42:46.045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169 0 256,'-8'1'372,"1"0"-1,-1 0 1,0 1-1,1 0 1,-1 1-1,1-1 1,0 1-1,0 1 1,0-1 0,0 1-1,1 0 1,-1 1-1,1 0 1,0 0-1,-6 6 1,8-6-184,1 1 0,-1-1 0,1 0 0,0 1 1,0-1-1,1 1 0,0 0 0,0 0 0,0 0 0,1 0 0,-1 0 1,2 0-1,-1 1 0,1-1 0,0 0 0,0 1 0,0-1 0,1 0 0,2 8 1,2 3 162,1-1 0,0 0 0,1-1 1,1 1-1,1-1 0,11 15 0,-18-26-219,1 1 0,0 0-1,-1 0 1,0 0-1,0 1 1,-1-1 0,1 0-1,-1 1 1,0-1-1,-1 1 1,1-1 0,-1 1-1,0-1 1,0 1-1,-1 0 1,0-1 0,0 0-1,0 1 1,-1-1-1,1 0 1,-1 1 0,-1-1-1,-2 5 1,3-7-30,1 0 0,-1 0 0,-1 0 0,1 0 0,0 0 1,-1 0-1,1-1 0,-1 1 0,0-1 0,0 0 0,0 1 0,0-1 0,0-1 1,-1 1-1,1 0 0,-5 1 0,6-3 539,2 0-632,0-1 0,0 1 1,0 0-1,-1-1 1,1 1-1,0 0 1,0 0-1,0-1 0,0 1 1,-1 0-1,1-1 1,0 1-1,0 0 0,0 0 1,-1-1-1,1 1 1,0 0-1,0 0 1,-1-1-1,1 1 0,0 0 1,-1 0-1,1 0 1,0 0-1,-1 0 0,1-1 1,0 1-1,-1 0 1,1 0-1,-1 0 1,1 0 2,-1 0 1,1 0 0,-1 0 0,1 0 0,-1 0 0,1-1 0,-1 1 0,1 0 0,0 0 0,-1 0 0,1-1-1,-1 1 1,1 0 0,0-1 0,-1 1 0,1 0 0,0-1 0,-1 1 0,1 0 0,0-1 0,0 1 0,-1-1 0,1 1-1,0-1 1,0 1 0,0 0 0,-1-1 0,1 1 0,0-1 0,0 1 0,0-1 0,0 0 0,4-30 429,-3 27-351,-1 4-86,0 0-1,0-1 1,0 1-1,0 0 1,0-1 0,0 1-1,0 0 1,0-1-1,0 1 1,0 0 0,0 0-1,0-1 1,0 1-1,1 0 1,-1 0 0,0-1-1,0 1 1,0 0-1,0 0 1,1-1-1,-1 1 1,0 0 0,0 0-1,0-1 1,1 1-1,-1 0 1,0 0 0,0 0-1,1 0 1,-1 0-1,0-1 1,0 1 0,1 0-1,-1 0 1,0 0-1,1 0 1,-1 0 0,0 0-1,1 0 1,-1 0-1,0 0 1,0 0-1,1 0 1,-1 0 0,0 0-1,1 0 1,-1 0-1,0 0 1,0 0 0,1 1-1,-1-1 1,4 4 15,0-1 0,-1 1 1,0 0-1,1 1 0,-2-1 1,1 1-1,0-1 0,-1 1 1,0 0-1,0 0 0,0 0 1,-1 0-1,0 0 0,0 0 1,0 0-1,0 1 0,-1-1 1,0 7-1,-1 13 300,-2-1-1,0 0 1,-1 1 0,-16 45-1,10-35 302,-6 39 1,13-56-438,-1 4 143,1 1-1,1-1 1,1 0-1,2 35 1,0-53-301,-1 0 1,1 0 0,0 0 0,0 0-1,0 0 1,1 0 0,-1 0 0,1 0 0,0-1-1,0 1 1,0 0 0,1-1 0,-1 0-1,1 0 1,0 0 0,0 0 0,0 0 0,6 4-1,-4-4-251,0-2 0,0 1 0,0-1 0,0 1 0,0-1 0,0-1 0,0 1-1,0-1 1,1 0 0,-1 0 0,0 0 0,0-1 0,0 1 0,10-4 0,5-2-2514,-1-1 0,27-13 0,-28 12-1449,9-5-999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49:43.854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137 0 420 0 0,'0'0'6088'0'0,"1"8"-5631"0"0,1 0-309 0 0,-1-5-81 0 0,-1 1 0 0 0,1-1 0 0 0,0 0-1 0 0,-1 0 1 0 0,0 0 0 0 0,0 0 0 0 0,0 0 0 0 0,0 1 0 0 0,0-1 0 0 0,-1 3 0 0 0,-42 211 2431 0 0,14-61-1096 0 0,7-27-525 0 0,-19 106 545 0 0,37-198-1158 0 0,2 0-1 0 0,2 0 0 0 0,1 0 1 0 0,9 51-1 0 0,-9-78-159 0 0,1-1-1 0 0,1 1 0 0 0,-1-1 0 0 0,2 0 0 0 0,-1 0 0 0 0,6 11 0 0 0,-8-19 195 0 0,5-6-253 0 0,-1-1-41 0 0,0-1 0 0 0,0 1 1 0 0,0-1-1 0 0,-1 0 0 0 0,0-1 1 0 0,0 1-1 0 0,0-1 0 0 0,-1 0 1 0 0,3-15-1 0 0,-2 7-22 0 0,-1-1-1 0 0,-1 0 1 0 0,0-1-1 0 0,-2-23 1 0 0,-2 5-89 0 0,-2 1-1 0 0,-2 0 1 0 0,-1 0 0 0 0,-13-39-1 0 0,7 39-33 0 0,9 28 93 0 0,1 0 1 0 0,1-1 0 0 0,-1 1-1 0 0,2-1 1 0 0,-1 1 0 0 0,1-1-1 0 0,-1-8 1 0 0,2 13 26 0 0,1 1 0 0 0,0 0 0 0 0,-1-1 0 0 0,1 1 0 0 0,0 0 0 0 0,0 0 0 0 0,0 0 0 0 0,1-1 0 0 0,-1 1-1 0 0,1 0 1 0 0,-1 1 0 0 0,1-1 0 0 0,2-3 0 0 0,21-17-126 0 0,-24 21 152 0 0,39-28-232 0 0,72-40 0 0 0,-42 27 77 0 0,-59 35 124 0 0,1 0 1 0 0,0 1 0 0 0,0 1 0 0 0,1 0 0 0 0,0 0 0 0 0,-1 1-1 0 0,1 1 1 0 0,1 0 0 0 0,-1 1 0 0 0,0 0 0 0 0,19 1 0 0 0,-31 1 24 0 0,1 1 0 0 0,-1-1 1 0 0,0 1-1 0 0,1 0 0 0 0,-1 0 1 0 0,0 0-1 0 0,0 0 0 0 0,0 0 1 0 0,1 0-1 0 0,-1 0 0 0 0,0 0 1 0 0,0 0-1 0 0,0 0 1 0 0,-1 1-1 0 0,1-1 0 0 0,0 0 1 0 0,0 1-1 0 0,-1-1 0 0 0,1 0 1 0 0,-1 1-1 0 0,1-1 0 0 0,-1 1 1 0 0,0-1-1 0 0,1 1 0 0 0,-1-1 1 0 0,0 1-1 0 0,0-1 0 0 0,0 3 1 0 0,3 8 13 0 0,-1-3-1 0 0,-1 1-1 0 0,0-1 0 0 0,0 0 1 0 0,-1 1-1 0 0,0-1 0 0 0,-2 16 1 0 0,1-14 4 0 0,0 1 0 0 0,1-1 0 0 0,0 0 0 0 0,3 19 0 0 0,7 37 55 0 0,-9-51-45 0 0,1 0-1 0 0,1 0 0 0 0,1 0 1 0 0,0 0-1 0 0,12 29 1 0 0,-15-43-24 0 0,0 1-1 0 0,0-1 1 0 0,0 0 0 0 0,0 1 0 0 0,1-1 0 0 0,0 0 0 0 0,-1 0 0 0 0,1 0 0 0 0,0 0 0 0 0,0 0 0 0 0,0 0-1 0 0,0 0 1 0 0,0-1 0 0 0,0 1 0 0 0,0-1 0 0 0,1 0 0 0 0,-1 1 0 0 0,4 0 0 0 0,0 1 3 0 0,-4-2-17 0 0,4-2-1 0 0,-1-1 0 0 0,0 0 0 0 0,1 0 0 0 0,-1 0 0 0 0,0 0 0 0 0,0-1 0 0 0,-1 0 0 0 0,1 0 0 0 0,-1 0 0 0 0,1-1 0 0 0,-1 1 0 0 0,0-1 0 0 0,0 0 0 0 0,4-5 0 0 0,4-3-21 0 0,3-4-20 0 0,-1-1 0 0 0,-1 0 0 0 0,-1-1 0 0 0,0 0 1 0 0,16-37-1 0 0,-12 24-4 0 0,-11 20 45 0 0,0-1 0 0 0,-1 0 1 0 0,0 0-1 0 0,0 0 0 0 0,-2 0 0 0 0,1 0 0 0 0,-2-1 1 0 0,0 0-1 0 0,0 1 0 0 0,-1-1 0 0 0,-1 1 1 0 0,0-1-1 0 0,0 1 0 0 0,-1-1 0 0 0,-1 1 0 0 0,0 0 1 0 0,-1 0-1 0 0,0 0 0 0 0,-1 0 0 0 0,-1 1 0 0 0,1 0 1 0 0,-14-19-1 0 0,-2 9-44 0 0,7 13 23 0 0,7 7 26 0 0,0-1 1 0 0,0 2-1 0 0,0-1 1 0 0,0 1-1 0 0,0 0 1 0 0,0 0-1 0 0,1 1 1 0 0,-1 0-1 0 0,0 0 1 0 0,0 1-1 0 0,0 0 1 0 0,1 0-1 0 0,-1 0 1 0 0,1 1 0 0 0,-1 0-1 0 0,1 0 1 0 0,0 1-1 0 0,0 0 1 0 0,1 0-1 0 0,-1 0 1 0 0,1 0-1 0 0,0 1 1 0 0,0 0-1 0 0,-7 9 1 0 0,10-11 3 0 0,0 1 1 0 0,0-1-1 0 0,0 1 1 0 0,0-1-1 0 0,1 1 1 0 0,-1 0-1 0 0,1 0 1 0 0,0 0-1 0 0,0 0 1 0 0,0 0-1 0 0,1 0 1 0 0,-1 0-1 0 0,1 0 1 0 0,0 0-1 0 0,0 0 1 0 0,0 0-1 0 0,1 0 1 0 0,0 0-1 0 0,-1 0 1 0 0,1 0-1 0 0,1 0 1 0 0,-1 0-1 0 0,3 4 1 0 0,1 0 6 0 0,0 0 1 0 0,0-1-1 0 0,1 0 1 0 0,0 0-1 0 0,1 0 1 0 0,0-1-1 0 0,0 0 1 0 0,9 7-1 0 0,-8-12 9 0 0,8-2-5 0 0,1-1 1 0 0,0 0-1 0 0,-1-1 1 0 0,0-1-1 0 0,21-8 1 0 0,-2-1 14 0 0,47-25 0 0 0,-52 20-6 0 0,-1 0 0 0 0,-1-2 0 0 0,0-1 0 0 0,-2-1 0 0 0,40-44 0 0 0,-45 34 47 0 0,-20 30-53 0 0,-5 8-126 0 0,-14 19 112 0 0,17-23 2 0 0,0 1 1 0 0,0 0-1 0 0,0 0 1 0 0,1 0-1 0 0,-1 0 1 0 0,1 0-1 0 0,-1 1 1 0 0,1-1-1 0 0,0 0 1 0 0,1 0 0 0 0,-1 0-1 0 0,0 0 1 0 0,1 0-1 0 0,-1 0 1 0 0,1 0-1 0 0,0 0 1 0 0,0 0-1 0 0,0 0 1 0 0,1 0-1 0 0,-1-1 1 0 0,3 5 0 0 0,36 52 75 0 0,-31-46-35 0 0,1 0 0 0 0,-2 1 0 0 0,1 0-1 0 0,-2 0 1 0 0,0 0 0 0 0,7 23 0 0 0,-11-18 28 0 0,-1-1 1 0 0,0 1 0 0 0,-2 0 0 0 0,0 0 0 0 0,-1-1-1 0 0,-1 1 1 0 0,-1 0 0 0 0,-9 33 0 0 0,11-48-44 0 0,0-1 0 0 0,1 1 1 0 0,-1-1-1 0 0,1 1 1 0 0,0-1-1 0 0,0 1 1 0 0,1 6-1 0 0,0-6 24 0 0,-2-3-48 0 0,1-1 0 0 0,-1 1 1 0 0,1-1-1 0 0,0 1 0 0 0,-1 0 0 0 0,1-1 1 0 0,0 1-1 0 0,0 0 0 0 0,0-1 0 0 0,-1 1 1 0 0,1 0-1 0 0,0-1 0 0 0,0 1 0 0 0,0 0 1 0 0,0-1-1 0 0,0 1 0 0 0,0 0 0 0 0,0-1 0 0 0,0 1 1 0 0,1 0-1 0 0,-1 0 0 0 0,0-1 0 0 0,0 1 1 0 0,1-1-1 0 0,-1 1 0 0 0,0 0 0 0 0,1-1 1 0 0,-1 1-1 0 0,0-1 0 0 0,1 1 0 0 0,-1 0 1 0 0,1-1-1 0 0,-1 1 0 0 0,1-1 0 0 0,-1 0 0 0 0,1 1 1 0 0,-1-1-1 0 0,1 1 0 0 0,0-1 0 0 0,-1 0 1 0 0,1 1-1 0 0,-1-1 0 0 0,1 0 0 0 0,0 0 1 0 0,-1 0-1 0 0,1 1 0 0 0,0-1 0 0 0,0 0 1 0 0,-1 0-1 0 0,2 0 0 0 0,40-14-970 0 0,-2-1 1 0 0,42-23 0 0 0,-35 15-2155 0 0,52-16 1 0 0,-49 25 128 0 0</inkml:trace>
</inkml:ink>
</file>

<file path=ppt/ink/ink1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7:42:46.797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1 126 1076,'0'0'8151,"3"0"-7457,63-4 2245,-10-6-1790,-1-2 0,105-37 0,-153 46-1280,0 1 0,-1-2-1,1 1 1,-1 0-1,1-1 1,-1-1-1,0 1 1,5-6-1,-10 9-392,3-5 129,0 0-1534</inkml:trace>
</inkml:ink>
</file>

<file path=ppt/ink/ink1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7:42:47.184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163 1 48,'-12'6'642,"2"1"1,-1 0-1,1 0 1,0 1-1,0 1 1,1 0-1,0 0 0,1 1 1,0 0-1,0 0 1,1 1-1,-9 18 0,3 24 2169,12-50-2429,2 3 136,-1-6-483,0 0 0,0 0 0,0 1 1,0-1-1,-1 0 0,1 1 0,0-1 0,0 0 0,0 1 0,0-1 0,0 0 0,1 0 0,-1 1 0,0-1 0,0 0 0,0 1 1,0-1-1,0 0 0,0 0 0,0 1 0,1-1 0,-1 0 0,0 0 0,0 1 0,0-1 0,0 0 0,1 0 0,-1 1 1,0-1-1,0 0 0,1 0 0,-1 0 0,0 0 0,0 1 0,1-1 0,-1 0 0,1 0 0,78 1 1373,10 0-683,-79 0-630,-1 0-1,1 1 1,-1 0 0,1 0 0,-1 1 0,16 7-1,-22-8-46,0 0 0,0 0 0,-1 0-1,1 0 1,-1 0 0,1 1-1,-1-1 1,0 1 0,0-1-1,0 1 1,0 0 0,-1 0 0,1 0-1,-1 0 1,0 0 0,0 0-1,0 0 1,0 1 0,0-1-1,0 0 1,-1 0 0,0 4 0,1 7 237,-1-1 0,-1 1 0,-5 23 1,6-33-224,-2 3-7,0-1 0,0 1 0,-1 0 0,0-1 0,0 1 0,0-1 0,-1 0 0,0 0 0,-1 0 0,1-1 0,-1 1 0,0-1 0,0 0 0,-9 6 1,-1 0 42,0 0 1,-1-1-1,-1-1 1,-19 8-1,-26 4-76,58-20-179,1 0-1,-1 0 0,0 0 0,0-1 0,0 1 0,0-1 0,0 0 0,0-1 0,1 1 0,-1 0 0,0-1 0,0 0 0,0 0 0,1 0 0,-1-1 1,-4-1-1,8 3 67,-1-1-72,0 1 0,0 0 0,0-1 0,0 1 0,1-1 0,-1 1 0,0-1 0,0 0 0,1 1 0,-1-1 0,0 0 0,1 1 0,-1-1 0,0 0 0,1 0 0,-1 1 0,1-1 0,-1 0 0,1 0 0,0 0 0,-1-2 0,6-9-6353,5-4 2577</inkml:trace>
</inkml:ink>
</file>

<file path=ppt/ink/ink1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7:42:47.512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134 0 1216,'0'0'3661,"1"0"-3482,-1 0 0,1 1 0,0-1-1,-1 0 1,1 0 0,-1 1 0,1-1 0,-1 0 0,1 1-1,-1-1 1,1 0 0,-1 1 0,1-1 0,-1 1-1,1-1 1,-1 1 0,1-1 0,-1 1 0,0-1 0,1 1-1,-1 0 1,0-1 0,1 2 0,-7 29 2275,3-7-1055,-1-1 1,-1 0-1,-1-1 1,-11 27-1,-7 8 305,-15 29 1190,29-66-2498,-12 19 1298,13-23-8810,50-67 3949,-2 13-3571,-6 11 2079</inkml:trace>
</inkml:ink>
</file>

<file path=ppt/ink/ink1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7:42:47.889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337 5 540,'-3'-5'9184,"-172"198"-4017,147-156-4118,1 1 1,2 1-1,-37 79 0,59-113-940,1-1 1,0 1-1,0 0 1,0 0-1,1 0 1,-1 1 0,1-1-1,0 0 1,1 0-1,0 1 1,-1-1-1,2 0 1,-1 1-1,0-1 1,1 0-1,2 9 1,-2-13-91,0 0 0,-1 0 0,1 0-1,0-1 1,0 1 0,0 0 0,0 0 0,0-1 0,0 1 0,0 0-1,0-1 1,0 1 0,0-1 0,0 1 0,0-1 0,0 1 0,0-1 0,1 0-1,-1 0 1,0 0 0,0 1 0,0-1 0,1 0 0,-1 0 0,0-1-1,0 1 1,2 0 0,28-9 176,-28 8-195,21-5 101,-1-2 0,0-1-1,0-1 1,-1-1 0,-1 0-1,0-2 1,0-1 0,19-16-1,-31 22 0,-8 7-78,1 0 1,-1 0 0,1 0-1,-1 0 1,0-1 0,0 1 0,1 0-1,-1-1 1,0 0 0,0 1-1,0-1 1,-1 1 0,1-1 0,0 0-1,0 0 1,-1 1 0,1-1-1,-1 0 1,0 0 0,1-2-1,-3 2-30,1 0 0,0-1 0,-1 1 0,0 0 0,1 0 0,-1 0 0,0 0 0,0 0 0,0 0 0,0 1 0,-1-1 0,1 0 0,-4-1 0,-6-1-351,-1 0 1,0 0-1,0 1 0,0 1 0,0 0 0,0 1 0,-22 0 0,6 0-2900</inkml:trace>
</inkml:ink>
</file>

<file path=ppt/ink/ink1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7:42:48.215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251 0 724,'0'0'1261,"-2"4"-1,-2 6-287,-1 0-1,0-1 1,0 1 0,-1-1-1,-1 0 1,1-1 0,-11 11-1,-61 54 1531,59-57-1812,-14 10 148,-15 15-73,33-27-977</inkml:trace>
</inkml:ink>
</file>

<file path=ppt/ink/ink1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7:42:48.913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137 116 228,'0'0'12528,"-10"-11"-11597,10 5-730,-1 0 1,1 0-1,0 1 1,1-1 0,0 0-1,-1 0 1,4-7 0,-3 6-64,0 4 52,-2 1 1,2-25 672,0 25 589,0-5-1241,0 4-43,-2 6 857,-21 138 244,-9 1 285,-16 56 1023,43-180-2151,-5 37 0,7-38-142,-1-1 1,-8 28-1,7 1 66,4-41-420,-3 10-1200,16-54-6802,-3 14-1116,-2 13 4467</inkml:trace>
</inkml:ink>
</file>

<file path=ppt/ink/ink1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7:42:49.353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193 1 824,'1'17'3435,"-3"-3"-1879,-1-1 0,-8 25-1,1-7 320,8-27-1625,1 0 0,-1 0 1,0 0-1,0 0 0,-1-1 0,1 1 0,-4 4 1,-11 18 993,14-18-951,0 0 0,-1-1 0,0 0 0,0 1 0,-1-1 0,0-1 0,0 1 0,0-1 0,-1 0 0,0 0 1,-13 9-1,-17 10-605,34-24-75,-1-1-402,-6 1 613,5-4-3236,-4-8 2008</inkml:trace>
</inkml:ink>
</file>

<file path=ppt/ink/ink1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2:49.775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17 99 616 0 0,'42'-32'2596'0'0,"-30"22"-1527"0"0,1 0 1 0 0,0 1-1 0 0,0 0 0 0 0,1 1 0 0 0,21-9 1 0 0,-32 17-839 0 0,0-1 1 0 0,0 0 0 0 0,0 0-1 0 0,0 1 1 0 0,0 0 0 0 0,0 0-1 0 0,0 0 1 0 0,0 0 0 0 0,0 0 0 0 0,1 0-1 0 0,-1 1 1 0 0,0 0 0 0 0,0-1-1 0 0,3 2 1 0 0,-5-1-162 0 0,0 0-1 0 0,0-1 1 0 0,1 1-1 0 0,-1 0 1 0 0,0-1 0 0 0,0 1-1 0 0,0 0 1 0 0,0 0-1 0 0,0 0 1 0 0,0 0 0 0 0,-1 0-1 0 0,1 0 1 0 0,0 0-1 0 0,0 1 1 0 0,-1-1-1 0 0,1 0 1 0 0,-1 0 0 0 0,1 0-1 0 0,-1 1 1 0 0,1-1-1 0 0,-1 0 1 0 0,0 1-1 0 0,1-1 1 0 0,-1 0 0 0 0,0 1-1 0 0,0-1 1 0 0,0 0-1 0 0,0 1 1 0 0,-1-1 0 0 0,1 0-1 0 0,0 1 1 0 0,0-1-1 0 0,-1 0 1 0 0,1 1-1 0 0,-1-1 1 0 0,1 0 0 0 0,-1 0-1 0 0,0 2 1 0 0,-16 31 909 0 0,-2-1 0 0 0,-1 0 0 0 0,-1-1 0 0 0,-29 32 0 0 0,35-44-546 0 0,-3 3 810 0 0,2 0 0 0 0,-27 52 0 0 0,42-73-597 0 0,1-2-632 0 0,0 0 1 0 0,0 0-1 0 0,0 1 1 0 0,-1-1-1 0 0,1 0 1 0 0,0 0 0 0 0,0 1-1 0 0,0-1 1 0 0,0 0-1 0 0,0 1 1 0 0,-1-1-1 0 0,1 0 1 0 0,0 0-1 0 0,0 1 1 0 0,0-1 0 0 0,0 0-1 0 0,0 1 1 0 0,0-1-1 0 0,0 0 1 0 0,0 1-1 0 0,0-1 1 0 0,0 0-1 0 0,0 0 1 0 0,1 1 0 0 0,-1-1-1 0 0,0 0 1 0 0,0 1-1 0 0,0-1 1 0 0,0 0-1 0 0,0 0 1 0 0,1 1-1 0 0,-1-1 1 0 0,0 0 0 0 0,0 0-1 0 0,0 1 1 0 0,1-1-1 0 0,-1 0 1 0 0,0 0-1 0 0,0 0 1 0 0,1 1-1 0 0,-1-1 1 0 0,0 0 0 0 0,0 0-1 0 0,1 0 1 0 0,-1 0-1 0 0,0 0 1 0 0,0 0-1 0 0,1 1 1 0 0,-1-1-1 0 0,0 0 1 0 0,1 0-1 0 0,-1 0 1 0 0,0 0 0 0 0,1 0-1 0 0,-1 0 1 0 0,0 0-1 0 0,1 0 1 0 0,-1-1-1 0 0,190-55-1401 0 0,-62 8-3347 0 0,-83 25 599 0 0,-20 9-4105 0 0,-17 9 3806 0 0</inkml:trace>
</inkml:ink>
</file>

<file path=ppt/ink/ink1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7:42:50.195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223 1 732,'0'14'931,"0"-12"-12,-1 2 43,-22 42 2907,-1-1 0,-49 68 0,-21 17-270,93-129-3687,-6 6-171</inkml:trace>
</inkml:ink>
</file>

<file path=ppt/ink/ink1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2:50.599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332 1 940 0 0,'0'0'11239'0'0,"6"0"-10817"0"0,3 0-156 0 0,0 1 0 0 0,0 0 0 0 0,0 0 0 0 0,14 4 0 0 0,-20-4-186 0 0,0 0 0 0 0,0 0-1 0 0,0 0 1 0 0,0 1 0 0 0,0-1 0 0 0,0 0 0 0 0,-1 1 0 0 0,1 0 0 0 0,-1 0 0 0 0,1 0 0 0 0,-1 0 0 0 0,1 0 0 0 0,-1 0 0 0 0,0 1 0 0 0,0-1 0 0 0,0 1 0 0 0,-1 0-1 0 0,3 4 1 0 0,-3-5-47 0 0,-1 1 0 0 0,1-1 0 0 0,-1 1 0 0 0,0-1 0 0 0,0 1-1 0 0,0-1 1 0 0,0 1 0 0 0,0-1 0 0 0,0 1 0 0 0,-1-1 0 0 0,1 1-1 0 0,-1-1 1 0 0,0 0 0 0 0,1 1 0 0 0,-1-1 0 0 0,-1 0-1 0 0,1 0 1 0 0,0 1 0 0 0,-2 1 0 0 0,-32 39 345 0 0,29-37-296 0 0,-29 28 332 0 0,-55 42 0 0 0,89-74-404 0 0,-64 42 460 0 0,64-43-462 0 0,1 0 0 0 0,-1 0 0 0 0,1 0-1 0 0,-1 0 1 0 0,1 0 0 0 0,-1 0 0 0 0,1 0 0 0 0,0 0 0 0 0,-1 0 0 0 0,1 1 0 0 0,0-1 0 0 0,0 0 0 0 0,0 0 0 0 0,0 0 0 0 0,0 0 0 0 0,0 1 0 0 0,0-1 0 0 0,0 0 0 0 0,1 0 0 0 0,-1 0 0 0 0,0 0 0 0 0,1 0 0 0 0,0 2 0 0 0,12 25 67 0 0,-9-22-63 0 0,-3-3-6 0 0,0-1-1 0 0,0 1 1 0 0,1-1 0 0 0,0 0-1 0 0,-1 1 1 0 0,1-1-1 0 0,0 0 1 0 0,3 3 0 0 0,-3-4 4 0 0,-1 1 1 0 0,1-1 0 0 0,0 1 0 0 0,-1-1 0 0 0,0 1 0 0 0,1 0 0 0 0,-1 0 0 0 0,0-1 0 0 0,0 1 0 0 0,0 0-1 0 0,0 0 1 0 0,-1 0 0 0 0,1 0 0 0 0,0 0 0 0 0,0 3 0 0 0,-1 1 55 0 0,0 1 1 0 0,-1 0-1 0 0,1-1 1 0 0,-1 1-1 0 0,0 0 1 0 0,-1-1-1 0 0,0 0 1 0 0,0 1-1 0 0,0-1 1 0 0,-1 0-1 0 0,1 0 0 0 0,-2 0 1 0 0,1 0-1 0 0,-1-1 1 0 0,1 1-1 0 0,-1-1 1 0 0,-1 0-1 0 0,1 0 1 0 0,-1 0-1 0 0,0-1 0 0 0,0 0 1 0 0,0 0-1 0 0,-1 0 1 0 0,0 0-1 0 0,1-1 1 0 0,-1 0-1 0 0,0 0 1 0 0,-1-1-1 0 0,1 1 1 0 0,0-2-1 0 0,-1 1 0 0 0,-9 1 1 0 0,-62 9 73 0 0,76-12-382 0 0,-1-1 1 0 0,1 1-1 0 0,-1-1 0 0 0,1 0 0 0 0,0 0 1 0 0,-1 0-1 0 0,1 0 0 0 0,0 0 1 0 0,0-1-1 0 0,0 1 0 0 0,0-1 1 0 0,0 1-1 0 0,0-1 0 0 0,0 0 1 0 0,0 0-1 0 0,1 0 0 0 0,-3-2 0 0 0,0-3-581 0 0,21-20-11417 0 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49:44.243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242 1 120 0 0,'-16'13'617'0'0,"1"2"1"0"0,0 0-1 0 0,1 0 0 0 0,0 2 1 0 0,1-1-1 0 0,1 2 0 0 0,-13 25 1 0 0,5-4 273 0 0,2 2 1 0 0,-18 60-1 0 0,28-70-352 0 0,1 0 0 0 0,-3 38 1 0 0,-4 19 534 0 0,12-79-958 0 0,1 1-1 0 0,0 0 1 0 0,1-1 0 0 0,0 1-1 0 0,0-1 1 0 0,1 1 0 0 0,0-1-1 0 0,0 1 1 0 0,1-1 0 0 0,6 18-1 0 0,-6-22-107 0 0,0 0-1 0 0,0-1 1 0 0,0 1-1 0 0,1-1 0 0 0,-1 0 1 0 0,1 0-1 0 0,0 0 0 0 0,0 0 1 0 0,1 0-1 0 0,-1 0 1 0 0,1-1-1 0 0,0 0 0 0 0,0 0 1 0 0,0 0-1 0 0,0 0 0 0 0,0 0 1 0 0,1-1-1 0 0,-1 0 1 0 0,1 0-1 0 0,-1 0 0 0 0,1 0 1 0 0,8 1-1 0 0,3-1-278 0 0,-1-1 1 0 0,0-1-1 0 0,0 0 0 0 0,0-1 0 0 0,1 0 0 0 0,23-7 1 0 0,48-16-5028 0 0,-52 13 2668 0 0</inkml:trace>
</inkml:ink>
</file>

<file path=ppt/ink/ink1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2:50.957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163 0 880 0 0,'0'0'8182'0'0,"0"0"-8008"0"0,1 0 0 0 0,0 0 0 0 0,-1 0 0 0 0,1 0-1 0 0,0 0 1 0 0,-1 1 0 0 0,1-1 0 0 0,0 0 0 0 0,-1 0 0 0 0,1 1 0 0 0,-1-1-1 0 0,1 0 1 0 0,0 1 0 0 0,-1-1 0 0 0,1 0 0 0 0,-1 1 0 0 0,1-1-1 0 0,-1 1 1 0 0,1-1 0 0 0,-1 1 0 0 0,1-1 0 0 0,-1 1 0 0 0,1 0 0 0 0,-2 13 455 0 0,0-1 1 0 0,-1 0-1 0 0,0 0 1 0 0,-1 0-1 0 0,-1 0 1 0 0,-6 16 0 0 0,-39 78 2617 0 0,12-30-1050 0 0,-7 11 8 0 0,25-54-1597 0 0,19-32-861 0 0,-5 6 1016 0 0,25-38-23248 0 0</inkml:trace>
</inkml:ink>
</file>

<file path=ppt/ink/ink1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2:51.363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140 65 820 0 0,'14'-22'2134'0'0,"12"-15"3796"0"0,-24 36-5006 0 0,-1-1 345 0 0,6 0 3583 0 0,-7 9-4644 0 0,0 0 0 0 0,0 1 0 0 0,-1-1 0 0 0,1 0 0 0 0,-2 0 0 0 0,1 0 0 0 0,-1 0 0 0 0,0 0 0 0 0,0 0 0 0 0,-1 0 0 0 0,-4 7 0 0 0,-120 277 5945 0 0,126-288-6098 0 0,-33 92 1950 0 0,26-59-1177 0 0,8-33-853 0 0,2-46-18835 0 0,2 23 14035 0 0</inkml:trace>
</inkml:ink>
</file>

<file path=ppt/ink/ink1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2:51.780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301 9 532 0 0,'-2'-9'9588'0'0,"-130"100"-5958"0"0,8 20 120 0 0,90-71-1927 0 0,34-39-1759 0 0,-1 0-1 0 0,0 0 0 0 0,0 0 1 0 0,0 0-1 0 0,1 0 1 0 0,-1 0-1 0 0,0 0 0 0 0,1 1 1 0 0,-1-1-1 0 0,1 0 1 0 0,-1 0-1 0 0,1 0 0 0 0,0 1 1 0 0,0-1-1 0 0,-1 0 1 0 0,1 0-1 0 0,0 1 1 0 0,0-1-1 0 0,0 0 0 0 0,0 1 1 0 0,0-1-1 0 0,1 0 1 0 0,-1 0-1 0 0,0 1 0 0 0,1-1 1 0 0,-1 0-1 0 0,1 0 1 0 0,-1 0-1 0 0,1 1 1 0 0,-1-1-1 0 0,1 0 0 0 0,0 0 1 0 0,-1 0-1 0 0,1 0 1 0 0,0 0-1 0 0,0 0 0 0 0,0 0 1 0 0,0-1-1 0 0,0 1 1 0 0,0 0-1 0 0,0 0 0 0 0,0-1 1 0 0,0 1-1 0 0,0 0 1 0 0,1-1-1 0 0,-1 0 1 0 0,0 1-1 0 0,0-1 0 0 0,3 1 1 0 0,4 1-17 0 0,1 0 1 0 0,0 0-1 0 0,-1-1 0 0 0,1 0 1 0 0,0 0-1 0 0,9-2 0 0 0,29-3-821 0 0,-1-3-1 0 0,0-1 0 0 0,57-19 0 0 0,-23 1-3236 0 0,-5-3-3837 0 0,-50 18 3421 0 0</inkml:trace>
</inkml:ink>
</file>

<file path=ppt/ink/ink1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2:52.157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467 93 752 0 0,'0'0'1112'0'0,"1"-3"-20"0"0,-1-1-576 0 0,0-1 0 0 0,1 1 1 0 0,0 0-1 0 0,0-1 1 0 0,0 1-1 0 0,0 0 0 0 0,1 0 1 0 0,0 0-1 0 0,0 0 0 0 0,0 0 1 0 0,3-4-1 0 0,4-4 648 0 0,-8 10-957 0 0,1 0-1 0 0,-1 0 1 0 0,0 1-1 0 0,1-1 1 0 0,-1 0-1 0 0,1 1 1 0 0,0-1-1 0 0,-1 1 1 0 0,1-1-1 0 0,0 1 1 0 0,0 0-1 0 0,0 0 1 0 0,3-2-1 0 0,-2 2 302 0 0,0 5-294 0 0,-1-1-165 0 0,1 0 1 0 0,-1 0 0 0 0,0 0-1 0 0,0 1 1 0 0,0-1 0 0 0,-1 1-1 0 0,1-1 1 0 0,-1 1 0 0 0,0 0-1 0 0,0 0 1 0 0,0-1 0 0 0,-1 1-1 0 0,1 5 1 0 0,-1 0 50 0 0,0-1 0 0 0,0 1 0 0 0,-1 0-1 0 0,0 0 1 0 0,-4 13 0 0 0,-1-4 63 0 0,0-1 0 0 0,-1 0 0 0 0,0 0 0 0 0,-2-1 0 0 0,-13 21 0 0 0,-73 127 1222 0 0,89-154-1149 0 0,1 1 1 0 0,0-1 0 0 0,1 1 0 0 0,0 0 0 0 0,1 0-1 0 0,-4 22 1 0 0,7-31 92 0 0,17-3-104 0 0,1 0-1 0 0,-1-1 0 0 0,0-1 0 0 0,0-1 0 0 0,18-6 0 0 0,78-34 1126 0 0,-77 28-731 0 0,-35 15-593 0 0,1 1 0 0 0,-1-1 0 0 0,0 0 1 0 0,1 0-1 0 0,-1 1 0 0 0,1-1 0 0 0,-1 1 0 0 0,1-1 0 0 0,-1 1 0 0 0,1 0 0 0 0,-1 0 0 0 0,1 0 0 0 0,0-1 1 0 0,-1 1-1 0 0,1 1 0 0 0,-1-1 0 0 0,1 0 0 0 0,-1 0 0 0 0,1 1 0 0 0,0-1 0 0 0,-1 0 0 0 0,1 1 1 0 0,-1 0-1 0 0,0-1 0 0 0,1 1 0 0 0,-1 0 0 0 0,1 0 0 0 0,-1 0 0 0 0,0 0 0 0 0,0 0 0 0 0,0 0 0 0 0,1 0 1 0 0,-1 0-1 0 0,0 0 0 0 0,0 0 0 0 0,-1 1 0 0 0,1-1 0 0 0,0 0 0 0 0,0 1 0 0 0,-1-1 0 0 0,1 1 0 0 0,0-1 1 0 0,-1 1-1 0 0,0-1 0 0 0,1 1 0 0 0,-1-1 0 0 0,0 1 0 0 0,0 3 0 0 0,1 4 12 0 0,0 0-1 0 0,-1 0 1 0 0,-1 0 0 0 0,1 0-1 0 0,-2 0 1 0 0,1 0 0 0 0,-4 12-1 0 0,-11 20 338 0 0,-1 0 0 0 0,-1-2 0 0 0,-3 0 0 0 0,-1-1 0 0 0,-1-1 0 0 0,-3-1 0 0 0,-40 45 1 0 0,23-34 744 0 0,-81 69 0 0 0,96-89-599 0 0,-10 9 465 0 0,36-35-834 0 0,2 0-133 0 0,0 0 0 0 0,-1 0 0 0 0,0-1 1 0 0,1 1-1 0 0,-1 0 0 0 0,1-1 0 0 0,-1 1 1 0 0,0 0-1 0 0,0-1 0 0 0,1 1 0 0 0,-1-1 1 0 0,0 1-1 0 0,0-1 0 0 0,1 0 0 0 0,-1 1 1 0 0,0-1-1 0 0,0 0 0 0 0,0 1 0 0 0,0-1 1 0 0,0 0-1 0 0,0 0 0 0 0,-1 0 0 0 0,-27 6 267 0 0,16-5-703 0 0,-1-1-1 0 0,1 0 1 0 0,0-1-1 0 0,-1 0 1 0 0,1-1 0 0 0,0-1-1 0 0,0 0 1 0 0,-20-8-1 0 0,10-9-2568 0 0,2-13-11420 0 0</inkml:trace>
</inkml:ink>
</file>

<file path=ppt/ink/ink1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7:43:59.984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221 23 140,'-1'-2'157,"-1"0"-1,1 0 1,-1 1-1,0-1 1,0 1-1,0-1 1,0 1-1,0 0 1,0-1-1,0 1 1,0 0 0,0 0-1,-1 1 1,1-1-1,0 0 1,-1 1-1,1-1 1,0 1-1,-1 0 1,1 0-1,-1 0 1,1 0-1,-5 1 1,-42 10 2173,48-10-1558,-12 3 91,13-4-803,-1 0-1,1 1 1,-1-1 0,1 0 0,-1 0-1,1 0 1,0 0 0,-1 1 0,1-1-1,-1 0 1,1 1 0,0-1 0,-1 0-1,1 1 1,0-1 0,-1 0 0,1 1-1,0-1 1,-1 1 0,1-1 0,0 0-1,0 1 1,-1-1 0,1 1 0,0-1-1,0 1 1,0-1 0,0 1-1,0 0 1,24 43 727,-18-35-644,-1-1 0,0 1 0,0 0 1,-1 1-1,0-1 0,-1 1 0,0 0 0,3 19 0,-5-19-40,-1 0-1,0 1 1,-1-1-1,-1 0 1,1 0-1,-2 0 1,1-1-1,-1 1 1,-1-1 0,0 1-1,0-1 1,0 0-1,-2 0 1,1-1-1,-1 1 1,0-1-1,0-1 1,-1 1-1,-9 7 1,13-12-4,1-1-1,0 0 1,-1-1 0,0 1 0,1 0-1,-1-1 1,0 1 0,0-1 0,1 0-1,-1 0 1,0 0 0,0 0 0,0 0-1,-1-1 1,1 0 0,0 1-1,0-1 1,0 0 0,0-1 0,0 1-1,-5-1 1,7 0-63,0-1 1,0 1-1,0 0 0,0-1 1,0 1-1,0 0 0,0-1 0,1 1 1,-1-1-1,0 1 0,1-1 1,0 0-1,-1 1 0,1-1 0,0 0 1,0 1-1,0-1 0,0 1 0,0-1 1,0 0-1,0 1 0,0-1 1,1-1-1,18-47 363,-19 49-389,1 0 0,0 1 1,0-1-1,0 0 0,0 0 0,-1 1 0,1-1 0,0 1 0,0-1 0,0 1 0,0-1 1,0 1-1,1 0 0,-1-1 0,0 1 0,0 0 0,0 0 0,0 0 0,0 0 0,0 0 0,0 0 1,0 0-1,1 0 0,0 1 0,1 2-2,1 1 1,-2 0-1,1 0 0,0 0 1,-1 0-1,0 0 0,0 0 1,0 1-1,0-1 0,-1 1 1,1-1-1,-1 1 0,0 7 1,2 13 192,-2 37 1,2 7 337,-2-44-218,-1 1 0,-1-1 0,-4 26 0,0 0 186,4-39-359,0 1 1,1-1-1,0 1 0,1 0 0,5 20 0,-6-30-231,1 1 0,0-1 0,1 0 0,-1 1-1,1-1 1,-1 0 0,1 0 0,0 0-1,0 0 1,1 0 0,-1 0 0,0-1-1,1 1 1,0-1 0,-1 1 0,1-1 0,0 0-1,0 0 1,1-1 0,-1 1 0,0 0-1,0-1 1,1 0 0,6 2 0,11 0-793,1 0 0,0-1 1,-1-1-1,41-3 0,34-12-6798,-62 6 3689</inkml:trace>
</inkml:ink>
</file>

<file path=ppt/ink/ink1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7:44:00.450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207 89 168,'1'-3'1040,"13"-48"5033,-13 47-5385,7-23 2842,-6 23-208,-5 23-3190,-1 0 1,-1 0-1,0-1 0,-11 24 1,-47 123 925,38-96-581,-4 37 435,5-17-174,21-80-604,1 1-1,1 0 0,-2 19 1,0 4 72,2-27-522,0-1 0,0 1-1,-1 0 1,1 0 0,-1-1-1,-1 1 1,1-1-1,-1 0 1,0 0 0,0 0-1,0 0 1,-6 6-1,7-9-984,-9 4-5603</inkml:trace>
</inkml:ink>
</file>

<file path=ppt/ink/ink1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7:44:00.791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348 33 100,'1'-2'386,"-1"1"0,1-1 0,-1 1 0,0-1 0,1 1 0,-1-1 1,0 1-1,0-1 0,0 1 0,0-1 0,0 1 0,0-1 0,-1 1 0,1-1 0,0 1 0,-1-1 0,1 1 0,-2-3 1,0 4-270,1-1 0,-1 1 0,0 0 0,1 0 0,-1 0 0,0 0 1,1 0-1,-1 0 0,1 0 0,-1 0 0,0 1 0,1-1 1,-1 0-1,-2 2 0,-5 1 115,-1 0 1,1 1-1,-1 0 0,-16 11 1,0 0 139,7-5-70,0 1-1,1 1 1,0 0-1,1 2 1,1 0-1,0 1 1,0 0 0,-19 27-1,18-21 72,11-15-193,1 1 0,0-1 1,0 1-1,1 1 1,0-1-1,-5 11 1,9-16 51,15 12-14,-10-12-202,1 0 0,-1 0 0,0 0 0,1-1 0,-1 0 0,1 0 1,-1-1-1,1 1 0,-1-1 0,1 0 0,0 0 0,6-2 0,-1 1-33,132-15-442,-97 8-1138,1 3 0,77 1 1,-98 9-3589,-15 2 2212</inkml:trace>
</inkml:ink>
</file>

<file path=ppt/ink/ink1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7:44:01.179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233 0 336,'0'0'932,"-1"4"-25,0 6-248,-1 3-24,1-1 0,-2 1 1,0-1-1,0 0 0,-1 0 1,-1 0-1,0 0 0,-12 20 0,-116 123 2340,117-137-2868,-23 19-2554</inkml:trace>
</inkml:ink>
</file>

<file path=ppt/ink/ink1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7:44:01.861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158 67 12,'-6'-5'11505,"31"-8"-11139,1 0-1,1 2 1,43-12 0,-65 22-327,0 1 0,0-1 1,0 1-1,1 0 0,-1 1 1,0-1-1,0 1 0,6 1 0,20 2 215,-30-4-249,0 1 1,-1-1-1,1 0 0,0 0 0,-1 1 1,1-1-1,-1 0 0,1 1 0,-1-1 0,1 1 1,-1-1-1,1 1 0,-1-1 0,1 1 1,-1-1-1,0 1 0,1-1 0,-1 1 0,0-1 1,1 1-1,-1 0 0,0-1 0,0 1 0,1 0 1,-1-1-1,0 1 0,0 0 0,0-1 1,0 1-1,0 0 0,0-1 0,0 1 0,0 0 1,0-1-1,-1 1 0,1 0 0,-5 24 81,-1-12-51,-2-1 1,0 0 0,0-1-1,-1 1 1,-1-2-1,1 1 1,-13 8-1,-5 9 28,21-23-45,-5 7 17,0-1 0,1 2 0,1-1 0,-13 22 1,3 1 104,18-33-129,1 1 10,1 0-17,-1 1-1,0-1 1,1 1 0,0-1 0,0 0 0,0 1 0,0-1 0,1 0 0,-1 0 0,1 0-1,-1 0 1,5 5 0,33 33 33,-31-34-5,-1 0-1,0 1 1,0 0-1,-1 0 1,9 13-1,-13-17-4,0 0 0,0 0-1,0 0 1,-1 0-1,0 1 1,1-1 0,-2 1-1,1-1 1,0 1 0,-1-1-1,0 1 1,0-1-1,0 1 1,0-1 0,-1 1-1,0-1 1,0 1 0,-2 4-1,1-4 2,-1 0-1,0 0 0,-1 0 0,1 0 1,-1-1-1,0 1 0,0-1 1,0 0-1,-1-1 0,0 1 1,1-1-1,-1 0 0,-10 5 0,0 0 30,-1-2 0,1 0-1,-1-1 1,-1 0 0,1-2-1,0 0 1,-31 2 0,40-5-222,0-1-1,0 0 1,0 0 0,0-1-1,0 0 1,0 0 0,1-1 0,-1 0-1,1 0 1,-9-5 0,13 6-598,10-17-2623,3 5-486,7 0 294</inkml:trace>
</inkml:ink>
</file>

<file path=ppt/ink/ink1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7:44:02.236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225 1 772,'-1'18'4456,"-6"6"-3296,-1-1 1,-1-1-1,-1 1 0,-22 36 1,-59 47 1610,51-63-1905,28-32-890,-3 4-1125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49:45.448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66 95 124 0 0,'1'-3'636'0'0,"0"-10"-34"0"0,0 10 1953 0 0,2-7-2131 0 0,-3 7 21 0 0,-3 8 2279 0 0,-2 6-2496 0 0,0-1 0 0 0,1 1 0 0 0,0 0 0 0 0,-3 14 0 0 0,6-16-34 0 0,-31 195 2226 0 0,27-161-1992 0 0,0 33 627 0 0,13-29-279 0 0,-8-45-466 0 0,8-7-267 0 0,11-10-9 0 0,-1 0 0 0 0,0-1-1 0 0,24-30 1 0 0,141-157 104 0 0,-159 173-147 0 0,-22 29 83 0 0,2 5-29 0 0,0 3-13 0 0,-1-1 0 0 0,0 1 0 0 0,0 0-1 0 0,0 0 1 0 0,-1 0 0 0 0,0 0-1 0 0,0 0 1 0 0,-1 0 0 0 0,0 1 0 0 0,0-1-1 0 0,0 0 1 0 0,-1 1 0 0 0,-1-1 0 0 0,0 8-1 0 0,0-2 18 0 0,0 0 65 0 0,0-1-1 0 0,-1 1 0 0 0,-3 13 0 0 0,1-4 93 0 0,3-17-153 0 0,1 0-1 0 0,-1 0 1 0 0,0 0-1 0 0,0-1 1 0 0,0 1-1 0 0,-1-1 1 0 0,0 1 0 0 0,-2 5-1 0 0,3-9 47 0 0,0 3 79 0 0,0 5-267 0 0,1-8 106 0 0,0-1 1 0 0,0 0-1 0 0,0 0 0 0 0,0 0 0 0 0,0 0 1 0 0,0 0-1 0 0,0 0 0 0 0,0 1 0 0 0,0-1 0 0 0,0 0 1 0 0,0 0-1 0 0,0 0 0 0 0,0 0 0 0 0,0 0 1 0 0,0 0-1 0 0,0 1 0 0 0,0-1 0 0 0,0 0 1 0 0,1 0-1 0 0,-1 0 0 0 0,0 0 0 0 0,0 0 1 0 0,0 0-1 0 0,0 0 0 0 0,0 0 0 0 0,0 0 0 0 0,0 1 1 0 0,1-1-1 0 0,-1 0 0 0 0,0 0 0 0 0,0 0 1 0 0,0 0-1 0 0,0 0 0 0 0,0 0 0 0 0,0 0 1 0 0,1 0-1 0 0,-1 0 0 0 0,0 0 0 0 0,0 0 0 0 0,0 0 1 0 0,0 0-1 0 0,0 0 0 0 0,0 0 0 0 0,1 0 1 0 0,-1 0-1 0 0,0 0 0 0 0,0 0 0 0 0,0 0 1 0 0,0-1-1 0 0,0 1 0 0 0,0 0 0 0 0,1 0 1 0 0,-1 0-1 0 0,0 0 0 0 0,0 0 0 0 0,0 0 0 0 0,0 0 1 0 0,0 0-1 0 0,130-88 238 0 0,-128 87-253 0 0,0-1 0 0 0,0 1 0 0 0,0 0-1 0 0,0 0 1 0 0,0 0 0 0 0,1 0 0 0 0,-1 0-1 0 0,0 0 1 0 0,0 1 0 0 0,1-1 0 0 0,-1 1 0 0 0,0 0-1 0 0,1-1 1 0 0,-1 1 0 0 0,0 0 0 0 0,1 1-1 0 0,-1-1 1 0 0,0 0 0 0 0,1 0 0 0 0,-1 1 0 0 0,0 0-1 0 0,0-1 1 0 0,1 1 0 0 0,-1 0 0 0 0,0 0-1 0 0,0 0 1 0 0,0 0 0 0 0,0 1 0 0 0,0-1 0 0 0,0 0-1 0 0,0 1 1 0 0,1 1 0 0 0,0 0-6 0 0,0 0 0 0 0,0 0 0 0 0,0 0 0 0 0,0 0-1 0 0,-1 0 1 0 0,1 0 0 0 0,-1 1 0 0 0,0-1 0 0 0,0 1 0 0 0,-1 0 0 0 0,3 4 0 0 0,-2-1-4 0 0,3 4 37 0 0,-4-9-29 0 0,0 1-1 0 0,0-1 0 0 0,0 1 0 0 0,0-1 0 0 0,1 1 1 0 0,-1-1-1 0 0,1 1 0 0 0,0-1 0 0 0,-1 0 0 0 0,1 0 0 0 0,0 0 1 0 0,0 0-1 0 0,1 0 0 0 0,-1-1 0 0 0,0 1 0 0 0,4 1 1 0 0,-4-2-5 0 0,0-1 1 0 0,0 0 0 0 0,0 0-1 0 0,0 0 1 0 0,0 0 0 0 0,0 0 0 0 0,-1 0-1 0 0,1 0 1 0 0,0-1 0 0 0,0 1 0 0 0,0-1-1 0 0,0 1 1 0 0,0-1 0 0 0,3-1-1 0 0,26-14-61 0 0,-18 6 14 0 0,-1 1 0 0 0,0-2 1 0 0,-1 0-1 0 0,0 0 0 0 0,0-1 0 0 0,9-14 0 0 0,49-83-195 0 0,-53 82 184 0 0,-2 0-9 0 0,-2-1 0 0 0,-1 0-1 0 0,-1 0 1 0 0,10-47 0 0 0,-9 26-8 0 0,-10 46 108 0 0,-3 33 34 0 0,-2 1-1 0 0,-1-1 1 0 0,-9 30 0 0 0,6-22 52 0 0,-4 17 173 0 0,2 0 0 0 0,-4 83 1 0 0,14-120-205 0 0,-1 5 107 0 0,3 35 0 0 0,-2-53-162 0 0,1 0 0 0 0,0 1 1 0 0,0-1-1 0 0,1 0 1 0 0,-1 0-1 0 0,1 0 0 0 0,0 0 1 0 0,1 0-1 0 0,-1 0 0 0 0,1-1 1 0 0,6 9-1 0 0,-8-11-53 0 0,1-1 0 0 0,-1 0 0 0 0,1 0 0 0 0,0 0 1 0 0,-1 0-1 0 0,1 0 0 0 0,0-1 0 0 0,0 1 0 0 0,0 0 0 0 0,0-1 0 0 0,0 1 0 0 0,0-1 0 0 0,-1 0 1 0 0,1 0-1 0 0,0 1 0 0 0,0-1 0 0 0,0 0 0 0 0,0-1 0 0 0,0 1 0 0 0,3-1 0 0 0,5-2-259 0 0,-1 0 1 0 0,1-1-1 0 0,-1-1 0 0 0,0 1 0 0 0,0-1 0 0 0,0-1 1 0 0,-1 0-1 0 0,1 0 0 0 0,-1-1 0 0 0,-1 0 0 0 0,0 0 0 0 0,13-16 1 0 0,-16 18 181 0 0,27-42-2241 0 0,-14 8-2738 0 0,-7 11 1444 0 0</inkml:trace>
</inkml:ink>
</file>

<file path=ppt/ink/ink1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7:44:02.608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103 77 160,'3'-6'276,"0"1"1,1 0-1,0 0 1,0 0-1,0 0 1,1 1-1,-1-1 0,1 1 1,0 0-1,0 1 1,1-1-1,-1 1 0,1 0 1,-1 0-1,1 1 1,0 0-1,0 0 1,0 0-1,1 1 0,-1-1 1,0 2-1,0-1 1,1 1-1,-1 0 1,0 0-1,1 0 0,-1 1 1,0 0-1,1 1 1,-1-1-1,7 4 0,-10-4-181,1 0-1,-1 1 1,0-1-1,0 1 1,0 0-1,0 0 1,0 0-1,0 0 1,0 0-1,-1 1 1,1-1-1,-1 1 1,0 0-1,0 0 0,0 0 1,0 0-1,0 0 1,-1 0-1,1 0 1,-1 1-1,0-1 1,0 1-1,0-1 1,0 0-1,-1 1 1,1 0-1,-1-1 0,0 1 1,0-1-1,0 1 1,-1-1-1,1 1 1,-1-1-1,0 1 1,0-1-1,0 1 1,0-1-1,-1 0 1,1 0-1,-3 5 1,-8 12 228,0 1 0,-1-2 0,-2 0 0,0 0 0,-17 17 1,-93 76 1278,77-72-930,2 3 612,45-41-1065,-7 19 1706,33-23-1914,0-2 0,0-1 0,0-1 1,38-14-1,5-1-370,-3 3-1128,1 3 1,74-7 0,-91 15-3360</inkml:trace>
</inkml:ink>
</file>

<file path=ppt/ink/ink1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7:44:03.032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106 1 596,'0'0'699,"11"1"5107,-10 20-4784,0 0 1,-1 0-1,-4 29 1,2-41-842,1 1 0,-2-1 1,1 1-1,-1-1 1,-1 0-1,1 0 1,-1 0-1,-1-1 1,0 1-1,-7 8 1,-34 40-1664,45-56 1363,1 0-1,-1-1 1,1 1-1,-1 0 1,1-1 0,-1 1-1,1-1 1,-1 1-1,0-1 1,0 1-1,1-1 1,-1 1 0,0-1-1,1 0 1,-1 1-1,0-1 1,0 0 0,-1 0-1,-8 7-3887</inkml:trace>
</inkml:ink>
</file>

<file path=ppt/ink/ink1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4:03.389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165 223 124 0 0,'14'-18'2464'0'0,"3"-7"-544"0"0,2 2 1 0 0,0 0-1 0 0,1 1 0 0 0,31-25 1 0 0,-9 1 1603 0 0,-34 37-2776 0 0,-7 8-372 0 0,5-7 149 0 0,-4 11 2049 0 0,-2 30-2350 0 0,-2-1-1 0 0,-1 1 1 0 0,-14 62 0 0 0,-4 32 358 0 0,17-98-406 0 0,-2 0 0 0 0,-1 0 0 0 0,-12 31 0 0 0,0-1 185 0 0,16-55-323 0 0,0 1 1 0 0,0-1-1 0 0,-1 1 1 0 0,1-1-1 0 0,-1 0 0 0 0,0 0 1 0 0,0-1-1 0 0,-7 5 1 0 0,-1-1-12 0 0,-1 0 1 0 0,0-1-1 0 0,0-1 1 0 0,0 0 0 0 0,-22 4-1 0 0,-21 8 80 0 0,44-12-85 0 0,7-2 0 0 0,-1-1-1 0 0,1 0 0 0 0,0 0 1 0 0,0-1-1 0 0,-11 2 0 0 0,5-2-6 0 0,8-1-12 0 0,3 0-2 0 0,0 0 0 0 0,0 0 0 0 0,0 0 1 0 0,1 0-1 0 0,-1 0 1 0 0,0 1-1 0 0,0-1 1 0 0,0 0-1 0 0,0 0 0 0 0,0 0 1 0 0,0 0-1 0 0,0 0 1 0 0,1 1-1 0 0,-1-1 0 0 0,0 0 1 0 0,0 0-1 0 0,0 0 1 0 0,0 0-1 0 0,0 1 1 0 0,0-1-1 0 0,0 0 0 0 0,0 0 1 0 0,0 0-1 0 0,0 0 1 0 0,0 1-1 0 0,0-1 1 0 0,0 0-1 0 0,0 0 0 0 0,0 0 1 0 0,0 1-1 0 0,0-1 1 0 0,0 0-1 0 0,0 0 1 0 0,0 0-1 0 0,0 0 0 0 0,-1 1 1 0 0,1-1-1 0 0,0 0 1 0 0,0 0-1 0 0,0 0 1 0 0,0 0-1 0 0,0 0 0 0 0,0 1 1 0 0,0-1-1 0 0,-1 0 1 0 0,1 0-1 0 0,0 0 0 0 0,0 0 1 0 0,0 0-1 0 0,0 0 1 0 0,-1 0-1 0 0,1 0 1 0 0,0 0-1 0 0,0 0 0 0 0,0 0 1 0 0,0 1-1 0 0,-1-1 1 0 0,1 0-1 0 0,0 0 1 0 0,0 0-1 0 0,0 0 0 0 0,0 0 1 0 0,-1 0-1 0 0,1-1 1 0 0,0 1-1 0 0,33 0-618 0 0,0-1 1 0 0,0-2-1 0 0,35-8 0 0 0,108-29-2574 0 0,-171 39 3151 0 0,27-9-1199 0 0,22-5-7041 0 0,-36 12 3703 0 0</inkml:trace>
</inkml:ink>
</file>

<file path=ppt/ink/ink1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4:03.824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225 7 912 0 0,'-2'-7'6924'0'0,"-2"11"-3491"0"0,-9 20-1494 0 0,-15 43-1242 0 0,16-43-304 0 0,0 0 1 0 0,-2-1 0 0 0,-1 0 0 0 0,0-1 0 0 0,-2-1 0 0 0,0 0 0 0 0,-36 32 0 0 0,43-42-883 0 0,-2 3-742 0 0</inkml:trace>
</inkml:ink>
</file>

<file path=ppt/ink/ink1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4:04.226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402 28 380 0 0,'7'-20'2340'0'0,"-9"12"723"0"0,0 8-2864 0 0,-1 1-1 0 0,1-1 1 0 0,-1 1 0 0 0,1-1 0 0 0,-1 1 0 0 0,1 0-1 0 0,0 0 1 0 0,-1 0 0 0 0,-2 2 0 0 0,3-2-387 0 0,-13 7 502 0 0,1 0-1 0 0,0 0 0 0 0,0 2 1 0 0,1-1-1 0 0,-21 21 0 0 0,-48 63 910 0 0,20-21-373 0 0,37-44-466 0 0,10-10-68 0 0,1 0 0 0 0,1 1 0 0 0,0 1 0 0 0,-17 36 0 0 0,15-13 158 0 0,14-37-382 0 0,0 0 1 0 0,0 0-1 0 0,0 0 0 0 0,1 0 1 0 0,0 0-1 0 0,1 10 0 0 0,-1-14-52 0 0,1 1 0 0 0,-1-1 0 0 0,0 0 0 0 0,1 1 0 0 0,0-1 0 0 0,0 0 0 0 0,-1 0 0 0 0,1 0 0 0 0,0 0 0 0 0,1 0 0 0 0,-1 0 0 0 0,0 0 0 0 0,1 0 0 0 0,-1 0 0 0 0,1-1 0 0 0,-1 1 0 0 0,1 0-1 0 0,3 2 1 0 0,2-3 25 0 0,-1 1 0 0 0,0-1 0 0 0,1 0 0 0 0,-1 0-1 0 0,1-1 1 0 0,-1 1 0 0 0,1-2 0 0 0,-1 1-1 0 0,13-3 1 0 0,-7 2 24 0 0,0 0 36 0 0,0-1-1 0 0,0 0 0 0 0,-1 0 1 0 0,1-1-1 0 0,-1 0 0 0 0,1-1 1 0 0,-1-1-1 0 0,0 0 0 0 0,-1 0 1 0 0,1-1-1 0 0,-1 0 1 0 0,11-10-1 0 0,-19 14-87 0 0,0 0-1 0 0,0 0 1 0 0,-1-1-1 0 0,1 1 1 0 0,-1-1 0 0 0,1 0-1 0 0,-1 1 1 0 0,0-1 0 0 0,0 0-1 0 0,0 0 1 0 0,0 0 0 0 0,0 1-1 0 0,-1-1 1 0 0,0 0-1 0 0,1 0 1 0 0,-1 0 0 0 0,0 0-1 0 0,0 0 1 0 0,-1 0 0 0 0,1 0-1 0 0,0 0 1 0 0,-1 0-1 0 0,0 0 1 0 0,0 0 0 0 0,0 1-1 0 0,0-1 1 0 0,0 0 0 0 0,-2-3-1 0 0,-3-3-42 0 0,1-1 1 0 0,-1 1-1 0 0,-1 0 0 0 0,0 0 0 0 0,0 1 0 0 0,-12-11 0 0 0,17 17-83 0 0,0 1 0 0 0,0-1 0 0 0,0 1 0 0 0,0 0 0 0 0,0-1 0 0 0,0 1 0 0 0,0 0 0 0 0,0 0 0 0 0,-1 1 0 0 0,1-1 0 0 0,0 0 0 0 0,-1 1 0 0 0,1-1 0 0 0,-1 1 0 0 0,1 0 0 0 0,-1 0 0 0 0,1 0 0 0 0,0 0 0 0 0,-1 0 0 0 0,1 1 0 0 0,-1-1 0 0 0,-2 1 0 0 0,1 1-357 0 0,-1-1 1 0 0,1 1-1 0 0,-1 0 1 0 0,1 1-1 0 0,0-1 1 0 0,0 1-1 0 0,0 0 1 0 0,0 0-1 0 0,0 0 1 0 0,-4 4-1 0 0,8-6 203 0 0,-1 0 0 0 0,1-1 0 0 0,0 1 0 0 0,-1-1 0 0 0,1 1 0 0 0,0 0 0 0 0,-1-1 0 0 0,1 1 0 0 0,0-1 0 0 0,0 1-1 0 0,0 0 1 0 0,0 0 0 0 0,0-1 0 0 0,-1 1 0 0 0,1 0 0 0 0,0-1 0 0 0,1 1 0 0 0,-1 0 0 0 0,0-1 0 0 0,0 2 0 0 0</inkml:trace>
</inkml:ink>
</file>

<file path=ppt/ink/ink1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7:44:04.602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141 1 992,'2'0'347,"1"0"0,0 0 0,-1 0 0,1 0 0,0 0 0,-1 1 0,1-1 0,0 1 0,-1 0 0,1 0-1,-1 0 1,1 0 0,-1 0 0,0 1 0,1-1 0,-1 1 0,3 1 0,-3 0-131,0 0-1,1-1 1,-1 1-1,0 0 1,-1 0-1,1 0 1,-1 0-1,1 0 1,-1 1-1,0-1 1,0 0-1,1 4 1,-1 0 44,0 0 0,-1 0 0,0 0 0,0 0 1,0 0-1,-1-1 0,0 1 0,0 0 0,-1 0 0,1 0 0,-2-1 0,-4 12 1,-1-3 308,0 0-163,1 0 0,-2 0 0,0-1 0,-1 0 0,0-1-1,-1 0 1,0-1 0,-1 0 0,-22 17 0,-32 18 371,64-46-976,18-8-9927,0-4 8288,16-8-1909</inkml:trace>
</inkml:ink>
</file>

<file path=ppt/ink/ink1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7:44:04.979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224 34 660,'-4'-32'4417,"-8"30"-3514,4 5-678,-6 0 126,0 1-1,0 0 1,0 1-1,1 1 0,-1 1 1,2-1-1,-1 2 1,1 0-1,0 0 1,0 1-1,1 1 1,-16 17-1,25-24-245,0 1 1,0-1-1,0 0 1,0 1-1,1 0 1,-1-1-1,1 1 1,0 0-1,0 0 1,1 0-1,-1 0 1,1 4-1,0-6 88,2 1 0,0 1-139,1-1 1,0 0 0,0 0-1,0 0 1,0 0 0,1 0-1,-1-1 1,1 1 0,0-1-1,0 0 1,-1 0 0,1-1-1,0 1 1,7 1-1,5 0 176,0 0 0,27 0 0,25 4 216,1 2 15,-53-8-322,-1 1 0,24 6 0,-36-8-123,-1 1-1,0 0 0,0 0 1,0 0-1,0 0 0,0 0 0,0 1 1,0-1-1,0 1 0,0-1 1,-1 1-1,1 0 0,1 1 0,7 8 87,-9-10-90,0 0 0,-1 0 0,1 0 0,-1 0 0,1 0 1,-1 0-1,1 0 0,-1 0 0,0 0 0,1 1 0,-1-1 0,0 0 0,0 0 1,0 0-1,0 1 0,0-1 0,0 0 0,-1 0 0,1 0 0,0 0 0,-1 1 1,1 0-1,-9 23 166,7-21-153,-1 1-1,0-1 1,0 0-1,0 0 1,-1-1-1,1 1 1,-1-1-1,0 0 1,0 0-1,-5 4 0,-49 22 204,26-14-110,16-8-233,0-1 1,0 0 0,-1-1-1,-23 3 1,-28 2-3261,64-9 2175,-11-10-4531</inkml:trace>
</inkml:ink>
</file>

<file path=ppt/ink/ink1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7:44:05.366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1 266 20,'0'-14'959,"0"11"-6,0-1-21,0 0-614,1 0 1,-1 0-1,1 1 1,0-1-1,0 0 1,1 0-1,-1 0 1,1 1-1,-1-1 1,1 0-1,1 1 1,-1 0-1,0-1 1,1 1-1,-1 0 1,1 0-1,0 1 1,0-1-1,0 1 1,1-1-1,-1 1 1,0 0-1,8-3 1,9-4 165,1 0 1,0 1-1,28-5 0,-4 0 16,35-12-618,1 4-1,89-12 1,-83 17-1650,-31 3-3798,-37 9 2606</inkml:trace>
</inkml:ink>
</file>

<file path=ppt/ink/ink1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4:06.048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280 75 252 0 0,'0'0'864'0'0,"-1"-18"1988"0"0,30-26 1067 0 0,-28 43-3573 0 0,18-4 477 0 0,-17 4-721 0 0,1 0-1 0 0,-1 0 0 0 0,0 0 0 0 0,1 1 0 0 0,-1-1 0 0 0,1 1 0 0 0,0-1 1 0 0,-1 1-1 0 0,1 0 0 0 0,4 0 0 0 0,-4 1-53 0 0,0 0 1 0 0,0-1-1 0 0,0 2 1 0 0,0-1-1 0 0,0 0 0 0 0,-1 1 1 0 0,1-1-1 0 0,0 1 1 0 0,-1 0-1 0 0,1-1 0 0 0,-1 2 1 0 0,0-1-1 0 0,1 0 1 0 0,-1 0-1 0 0,0 1 1 0 0,0-1-1 0 0,3 6 0 0 0,-3-4 16 0 0,0 1 0 0 0,0 0 0 0 0,-1 0 0 0 0,1 0 0 0 0,-1 0 0 0 0,0 0 0 0 0,0 0 0 0 0,0 0 0 0 0,-1 0 0 0 0,0 11 0 0 0,-2-5 48 0 0,-1 1-1 0 0,0-1 0 0 0,0 1 0 0 0,-1-1 0 0 0,0 0 1 0 0,-1-1-1 0 0,0 1 0 0 0,-1-1 0 0 0,-11 15 0 0 0,6-7 316 0 0,-17 35 0 0 0,27-49-371 0 0,-2 3 146 0 0,0-1 0 0 0,1 1-1 0 0,0 0 1 0 0,-2 12 0 0 0,5-18-185 0 0,-1 0 0 0 0,1 0 0 0 0,0 0 0 0 0,0 0 0 0 0,-1 0 0 0 0,1 0 0 0 0,0 0 1 0 0,0 0-1 0 0,0 0 0 0 0,0 0 0 0 0,0-1 0 0 0,0 1 0 0 0,0 0 0 0 0,0-1 0 0 0,1 1 0 0 0,-1-1 1 0 0,0 1-1 0 0,0-1 0 0 0,0 0 0 0 0,1 1 0 0 0,-1-1 0 0 0,0 0 0 0 0,0 0 0 0 0,1 0 1 0 0,-1 0-1 0 0,0 0 0 0 0,0 0 0 0 0,1 0 0 0 0,-1-1 0 0 0,0 1 0 0 0,0 0 0 0 0,3-1 0 0 0,14-3 127 0 0,0 0 0 0 0,0-1 0 0 0,-1-1 0 0 0,1 0 0 0 0,24-14 0 0 0,38-17 853 0 0,-78 36-847 0 0,10-4 144 0 0,-11 5-283 0 0,-1 0 0 0 0,0 0 0 0 0,0 0 0 0 0,0-1 0 0 0,1 1 1 0 0,-1 0-1 0 0,0 0 0 0 0,0 0 0 0 0,1 0 0 0 0,-1 0 0 0 0,0 0 0 0 0,1 0 0 0 0,-1 0 0 0 0,0-1 1 0 0,0 1-1 0 0,1 0 0 0 0,-1 0 0 0 0,0 0 0 0 0,1 0 0 0 0,-1 0 0 0 0,0 0 0 0 0,0 1 1 0 0,1-1-1 0 0,-1 0 0 0 0,0 0 0 0 0,0 0 0 0 0,1 0 0 0 0,-1 0 0 0 0,0 0 0 0 0,0 0 0 0 0,1 1 1 0 0,-1-1-1 0 0,0 0 0 0 0,0 0 0 0 0,1 0 0 0 0,-1 0 0 0 0,0 1 0 0 0,0-1 0 0 0,0 0 1 0 0,0 0-1 0 0,1 1 0 0 0,-1-1 0 0 0,0 0 0 0 0,0 0 0 0 0,0 1 0 0 0,0-1 0 0 0,0 0 0 0 0,0 0 1 0 0,1 1-1 0 0,-25 56 431 0 0,-39 72 0 0 0,16-36 184 0 0,-19 19 143 0 0,29-51-279 0 0,20-34-187 0 0,-2 0 0 0 0,0-1 1 0 0,-1-1-1 0 0,-2-1 0 0 0,0-1 1 0 0,-2-1-1 0 0,-27 20 0 0 0,17-24 282 0 0,32-17-493 0 0,0 0-27 0 0,0 0 0 0 0,0 0 0 0 0,0 1 0 0 0,0-1-1 0 0,0 0 1 0 0,0-1 0 0 0,0 1 0 0 0,0 0 0 0 0,-1-1 0 0 0,1 1-1 0 0,-5-1 1 0 0,-35-28-1995 0 0,3-9-4647 0 0,34 32 2185 0 0,0 2 2288 0 0,3 2 514 0 0</inkml:trace>
</inkml:ink>
</file>

<file path=ppt/ink/ink1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4:17.264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120 115 920 0 0,'4'-16'2459'0'0,"1"1"1"0"0,0-1-1 0 0,15-29 0 0 0,-19 45-2126 0 0,11-17 483 0 0,-3 11 7319 0 0,-31 302-2620 0 0,19-254-4596 0 0,-3 1-1 0 0,-15 61 1 0 0,12-64-386 0 0,3-17-218 0 0,-1-1 0 0 0,-12 28 0 0 0,-8 5-4474 0 0,22-54 1240 0 0,-6 0 2320 0 0,4-4-3210 0 0,5 2 3429 0 0,-12-11-2834 0 0,5-1-2244 0 0,1-2 254 0 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49:45.810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1 75 560 0 0,'0'0'1520'0'0,"3"3"-841"0"0,1-2-505 0 0,0 1 0 0 0,0 0 1 0 0,0-1-1 0 0,0 1 0 0 0,0-1 0 0 0,1 0 0 0 0,-1-1 1 0 0,0 1-1 0 0,0-1 0 0 0,1 0 0 0 0,-1 0 1 0 0,0 0-1 0 0,1 0 0 0 0,6-2 0 0 0,68-18 1084 0 0,-65 15-1133 0 0,-4 2-394 0 0,0 0-1 0 0,0-1 1 0 0,0-1 0 0 0,-1 0-1 0 0,0 0 1 0 0,0-1-1 0 0,14-11 1 0 0,-20 13-1474 0 0,0-6 134 0 0</inkml:trace>
</inkml:ink>
</file>

<file path=ppt/ink/ink1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4:17.759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0 220 664 0 0,'6'-14'423'0'0,"1"0"0"0"0,0 1 1 0 0,1-1-1 0 0,0 2 0 0 0,1-1 0 0 0,1 1 0 0 0,0 0 0 0 0,0 1 1 0 0,1 1-1 0 0,0-1 0 0 0,1 2 0 0 0,0-1 0 0 0,1 2 0 0 0,0 0 1 0 0,0 0-1 0 0,1 1 0 0 0,0 1 0 0 0,0 0 0 0 0,24-6 1 0 0,-32 10-219 0 0,0 0 1 0 0,1 0 0 0 0,-1 1 0 0 0,0 0 0 0 0,1 0 0 0 0,0 0-1 0 0,-1 1 1 0 0,1 0 0 0 0,-1 0 0 0 0,1 1 0 0 0,11 2 0 0 0,-16-2-135 0 0,0 0-1 0 0,0 0 1 0 0,0 0 0 0 0,0 1 0 0 0,-1-1 0 0 0,1 0 0 0 0,0 1 0 0 0,-1 0-1 0 0,1-1 1 0 0,-1 1 0 0 0,0 0 0 0 0,0-1 0 0 0,1 1 0 0 0,-1 0 0 0 0,0 0-1 0 0,0 0 1 0 0,-1 0 0 0 0,1 0 0 0 0,0 0 0 0 0,0 5 0 0 0,0-2 60 0 0,0 1 0 0 0,0 0 0 0 0,0 0 0 0 0,-1-1 1 0 0,0 1-1 0 0,-1 9 0 0 0,-3 1 101 0 0,0 1 0 0 0,-1 0 1 0 0,-1-1-1 0 0,0 0 0 0 0,-1 0 0 0 0,-1-1 0 0 0,0 0 1 0 0,-2 0-1 0 0,-11 15 0 0 0,4-9 61 0 0,-1-1 1 0 0,0 0-1 0 0,-2-2 1 0 0,0 0-1 0 0,-27 18 0 0 0,3-14 792 0 0,41-21-994 0 0,1 0 1294 0 0,2-1-1288 0 0,-11-4-79 0 0,11 4-10 0 0,0 0-1 0 0,0 0 1 0 0,0 0 0 0 0,0 0-1 0 0,0 0 1 0 0,0 0-1 0 0,0 0 1 0 0,0 1-1 0 0,0-1 1 0 0,0 0-1 0 0,0 0 1 0 0,0 0-1 0 0,0 0 1 0 0,0 0-1 0 0,0 0 1 0 0,0 1-1 0 0,0-1 1 0 0,0 0-1 0 0,0 0 1 0 0,0 0-1 0 0,0 0 1 0 0,0 0-1 0 0,0 0 1 0 0,0 0 0 0 0,0 1-1 0 0,0-1 1 0 0,0 0-1 0 0,-1 0 1 0 0,1 0-1 0 0,0 0 1 0 0,0 0-1 0 0,0 0 1 0 0,0 0-1 0 0,0 0 1 0 0,0 0-1 0 0,0 0 1 0 0,0 1-1 0 0,-1-1 1 0 0,1 0-1 0 0,0 0 1 0 0,0 0-1 0 0,0 0 1 0 0,0 0-1 0 0,0 0 1 0 0,0 0-1 0 0,0 0 1 0 0,-1 0 0 0 0,1 0-1 0 0,0 0 1 0 0,0 0-1 0 0,0 0 1 0 0,0 0-1 0 0,0 0 1 0 0,0 0-1 0 0,-1 0 1 0 0,1 0-1 0 0,0 0 1 0 0,0 0-1 0 0,0-1 1 0 0,0 1-1 0 0,0 0 1 0 0,0 0-1 0 0,-1 0 1 0 0,20 32 104 0 0,104 158 1029 0 0,-102-159-991 0 0,-16-23-311 0 0,0 0-1 0 0,1-1 1 0 0,-1 1 0 0 0,1-1 0 0 0,13 11 0 0 0,-14-15-249 0 0,-1 0 1 0 0,1 0-1 0 0,-1 0 0 0 0,1-1 1 0 0,0 0-1 0 0,0 0 1 0 0,0 0-1 0 0,7 1 1 0 0,-6-2-19 0 0,0-1 1 0 0,-1 1-1 0 0,1-1 1 0 0,0 0 0 0 0,-1-1-1 0 0,1 1 1 0 0,-1-1-1 0 0,1 0 1 0 0,-1-1 0 0 0,9-2-1 0 0,18-10-6189 0 0,-14 3 2862 0 0</inkml:trace>
</inkml:ink>
</file>

<file path=ppt/ink/ink1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4:20.271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1 516 200 0 0,'0'0'2448'0'0,"6"-4"-1735"0"0,29-22 361 0 0,-1-2 1 0 0,-1-1-1 0 0,36-41 0 0 0,-27 28-195 0 0,-37 37-650 0 0,1-1 0 0 0,-1 0 0 0 0,0 0 0 0 0,0 0 0 0 0,-1-1 0 0 0,0 1 0 0 0,0-1 0 0 0,-1 0 0 0 0,1 0 0 0 0,-2-1 0 0 0,1 1 0 0 0,-1-1 0 0 0,0 1 0 0 0,0-1 0 0 0,-1 0 0 0 0,0 0 0 0 0,-1 1 0 0 0,1-1 0 0 0,-2-10 0 0 0,-1 6 229 0 0,2 11-388 0 0,-1-1 1 0 0,1 1 0 0 0,0-1-1 0 0,0 1 1 0 0,-1-1 0 0 0,1 1-1 0 0,0 0 1 0 0,-1-1-1 0 0,0 1 1 0 0,1-1 0 0 0,-1 1-1 0 0,0 0 1 0 0,1 0 0 0 0,-1-1-1 0 0,0 1 1 0 0,0 0-1 0 0,-2-2 1 0 0,1 2 82 0 0,2 1-147 0 0,0 0-1 0 0,0 1 1 0 0,-1-1-1 0 0,1 0 1 0 0,0 0-1 0 0,0 0 1 0 0,0 0-1 0 0,-1 0 1 0 0,1 0-1 0 0,0 1 1 0 0,0-1-1 0 0,-1 0 1 0 0,1 0-1 0 0,0 0 1 0 0,0 0 0 0 0,-1 0-1 0 0,1 0 1 0 0,0 0-1 0 0,0 0 1 0 0,-1 0-1 0 0,1 0 1 0 0,0 0-1 0 0,0 0 1 0 0,0 0-1 0 0,-1 0 1 0 0,1 0-1 0 0,0 0 1 0 0,0 0-1 0 0,-1 0 1 0 0,1-1-1 0 0,0 1 1 0 0,0 0-1 0 0,-1 0 1 0 0,1 0-1 0 0,-1-1 7 0 0,1 1 0 0 0,-1 0-1 0 0,0-1 1 0 0,0 1 0 0 0,1 0 0 0 0,-1 0-1 0 0,0 0 1 0 0,1 0 0 0 0,-1-1-1 0 0,0 1 1 0 0,0 0 0 0 0,0 0 0 0 0,1 0-1 0 0,-1 1 1 0 0,0-1 0 0 0,0 0 0 0 0,1 0-1 0 0,-1 0 1 0 0,0 0 0 0 0,1 1-1 0 0,-1-1 1 0 0,0 0 0 0 0,1 1 0 0 0,-2 0-1 0 0,-11 7 47 0 0,0 0 0 0 0,0 2 0 0 0,1-1 0 0 0,0 1 0 0 0,1 1 0 0 0,0 0 0 0 0,0 1 0 0 0,2 0 0 0 0,-1 1 0 0 0,-13 24 0 0 0,18-28-30 0 0,0 0 0 0 0,1 0-1 0 0,0 1 1 0 0,0-1-1 0 0,1 1 1 0 0,1 0 0 0 0,-1 0-1 0 0,2 0 1 0 0,-1 0 0 0 0,1 0-1 0 0,1 0 1 0 0,0 0-1 0 0,0 0 1 0 0,1 0 0 0 0,0 0-1 0 0,1 0 1 0 0,0 0 0 0 0,5 14-1 0 0,-5-18-6 0 0,1 0-1 0 0,0 0 1 0 0,0 0-1 0 0,0-1 1 0 0,0 1-1 0 0,1-1 0 0 0,0 0 1 0 0,0 0-1 0 0,1-1 1 0 0,-1 1-1 0 0,1-1 1 0 0,7 5-1 0 0,-9-7-5 0 0,1 0 0 0 0,0 0-1 0 0,0-1 1 0 0,1 1 0 0 0,-1-1 0 0 0,0 0-1 0 0,0 0 1 0 0,1 0 0 0 0,-1-1 0 0 0,1 0-1 0 0,-1 0 1 0 0,0 0 0 0 0,1 0 0 0 0,-1-1-1 0 0,0 1 1 0 0,1-1 0 0 0,-1 0-1 0 0,0 0 1 0 0,6-3 0 0 0,3-1 16 0 0,0 0 0 0 0,-1-1-1 0 0,1 0 1 0 0,-1-1 0 0 0,-1 0 0 0 0,1-1 0 0 0,17-15 0 0 0,4-8 67 0 0,-5 6 29 0 0,33-40 0 0 0,7-20 939 0 0,-67 84-877 0 0,6-9 190 0 0,-7 10-348 0 0,0-1-1 0 0,0 1 1 0 0,0 0-1 0 0,0 0 1 0 0,0 0 0 0 0,0-1-1 0 0,0 1 1 0 0,0 0-1 0 0,0 0 1 0 0,1-1 0 0 0,-1 1-1 0 0,0 0 1 0 0,0 0-1 0 0,0 0 1 0 0,0 0 0 0 0,0-1-1 0 0,1 1 1 0 0,-1 0-1 0 0,0 0 1 0 0,0 0-1 0 0,0 0 1 0 0,1 0 0 0 0,-1-1-1 0 0,0 1 1 0 0,0 0-1 0 0,0 0 1 0 0,1 0 0 0 0,-1 0-1 0 0,0 0 1 0 0,0 0-1 0 0,0 0 1 0 0,1 0-1 0 0,-1 0 1 0 0,0 0 0 0 0,0 0-1 0 0,1 0 1 0 0,-1 0-1 0 0,0 0 1 0 0,0 0 0 0 0,1 0-1 0 0,-1 0 1 0 0,0 0-1 0 0,0 0 1 0 0,0 0 0 0 0,1 0-1 0 0,-1 1 1 0 0,0-1-1 0 0,0 0 1 0 0,0 0-1 0 0,1 0 1 0 0,-1 1 0 0 0,16 80 1028 0 0,12 57 883 0 0,-25-121-1646 0 0,0-1 1 0 0,1 1-1 0 0,1-1 1 0 0,1 0 0 0 0,11 21-1 0 0,-9-18-23 0 0,-6-14-159 0 0,0-1 0 0 0,0 0 0 0 0,0 0-1 0 0,1 0 1 0 0,0 0 0 0 0,-1 0 0 0 0,1 0 0 0 0,1-1-1 0 0,-1 1 1 0 0,7 4 0 0 0,-8-6 55 0 0,0-2-122 0 0,1 0 1 0 0,0 0 0 0 0,0 0 0 0 0,-1 0-1 0 0,1 0 1 0 0,0-1 0 0 0,-1 1 0 0 0,1-1 0 0 0,-1 0-1 0 0,1 0 1 0 0,-1 0 0 0 0,1 0 0 0 0,-1 0-1 0 0,0 0 1 0 0,1-1 0 0 0,-1 1 0 0 0,0-1 0 0 0,0 0-1 0 0,0 1 1 0 0,0-1 0 0 0,3-4 0 0 0,7-7-16 0 0,-1-1 0 0 0,12-20 1 0 0,-9 14 91 0 0,17-23 13 0 0,28-55 1 0 0,-48 78-108 0 0,-2 0-1 0 0,0-1 1 0 0,-1 0 0 0 0,-1 0-1 0 0,5-32 1 0 0,-12 51-42 0 0,1 0 0 0 0,-1 0 0 0 0,0 1 0 0 0,1-1 0 0 0,-1 0 0 0 0,1 0 0 0 0,-1 1 0 0 0,1-1 0 0 0,0 0 0 0 0,-1 1 0 0 0,1-1 0 0 0,0 1 1 0 0,0-1-1 0 0,0 1 0 0 0,1 0 0 0 0,-1-1 0 0 0,0 1 0 0 0,0 0 0 0 0,1 0 0 0 0,-1 0 0 0 0,3-2 0 0 0,-1 2-32 0 0,1 0 0 0 0,-1 0 0 0 0,1 1 0 0 0,-1-1 0 0 0,1 1 0 0 0,-1 0 0 0 0,1 0 0 0 0,5 0 0 0 0,32-2-86 0 0,3-9 65 0 0,-1-3-1 0 0,0-1 1 0 0,-1-2-1 0 0,-1-2 1 0 0,67-42 0 0 0,-86 38-774 0 0,-33 30 777 0 0,0 0-1 0 0,1 0 0 0 0,0 1 0 0 0,0 1 0 0 0,-13 14 1 0 0,-43 59-226 0 0,52-64 223 0 0,1 1 0 0 0,1 1 0 0 0,-12 25 0 0 0,20-36 37 0 0,0 0-1 0 0,1 1 1 0 0,0 0-1 0 0,1 0 1 0 0,0 0-1 0 0,0 0 1 0 0,1 0 0 0 0,0 0-1 0 0,1 15 1 0 0,1-24 21 0 0,-1 1 1 0 0,0-1-1 0 0,1 0 1 0 0,-1 1-1 0 0,1-1 1 0 0,0 0-1 0 0,-1 1 1 0 0,1-1 0 0 0,0 0-1 0 0,0 0 1 0 0,0 0-1 0 0,0 0 1 0 0,0 0-1 0 0,0 0 1 0 0,0 0-1 0 0,0 0 1 0 0,0 0-1 0 0,0 0 1 0 0,1-1 0 0 0,-1 1-1 0 0,2 1 1 0 0,27 6-100 0 0,-24-8 98 0 0,0 0-1 0 0,1-1 0 0 0,-1 0 1 0 0,0-1-1 0 0,0 1 1 0 0,0-1-1 0 0,0 0 0 0 0,0 0 1 0 0,9-6-1 0 0,48-29-67 0 0,-31 13 10 0 0,0 0-1 0 0,-2-2 0 0 0,-1-2 1 0 0,49-58-1 0 0,-61 63-46 0 0,-1 0-1 0 0,-1 0 1 0 0,19-42 0 0 0,-34 64-31 0 0,1 6-2065 0 0,4 17 1948 0 0,14 35 0 0 0,-11-37 259 0 0,-2 0 1 0 0,0 1-1 0 0,3 25 1 0 0,-6-35 40 0 0,1 0 0 0 0,0-1-1 0 0,0 1 1 0 0,1-1 0 0 0,1 0 0 0 0,0-1 0 0 0,8 12 0 0 0,-12-19-6 0 0,-1-2-24 0 0,0 1-1 0 0,0-1 0 0 0,1 1 0 0 0,-1-1 1 0 0,0 0-1 0 0,1 0 0 0 0,-1 1 0 0 0,1-1 1 0 0,-1 0-1 0 0,0 0 0 0 0,1 0 0 0 0,-1 0 0 0 0,2-1 1 0 0,31-16 45 0 0,-2-1 1 0 0,56-42 0 0 0,-23 15-23 0 0,17-18 30 0 0,-59 44-19 0 0,1 0-1 0 0,30-17 1 0 0,-47 31-31 0 0,-5 4 1 0 0,0-1-1 0 0,-1 1 1 0 0,1 0-1 0 0,0-1 1 0 0,0 1-1 0 0,0 0 1 0 0,0 0-1 0 0,0 0 1 0 0,0 0-1 0 0,0 1 1 0 0,1-1-1 0 0,-1 0 1 0 0,0 1-1 0 0,0 0 1 0 0,0-1-1 0 0,1 1 1 0 0,2 0-1 0 0,-3 2 17 0 0,1 0 0 0 0,-1 0 1 0 0,0 0-1 0 0,0 0 0 0 0,0 1 0 0 0,0-1 0 0 0,0 1 0 0 0,-1-1 1 0 0,1 1-1 0 0,-1-1 0 0 0,0 1 0 0 0,0 0 0 0 0,0 0 0 0 0,1 3 1 0 0,0 2 65 0 0,-1-1 0 0 0,0 1 1 0 0,0 0-1 0 0,-1-1 0 0 0,0 12 1 0 0,-3 5 243 0 0,-1 1 0 0 0,-10 38 1 0 0,10-52-243 0 0,0-1 0 0 0,-1 0 0 0 0,0 0 0 0 0,-1 0 0 0 0,0 0 0 0 0,0-1 0 0 0,-1 0 0 0 0,0 0 0 0 0,0 0-1 0 0,-1-1 1 0 0,0-1 0 0 0,-1 1 0 0 0,0-1 0 0 0,-15 9 0 0 0,23-15-77 0 0,-1 0-1 0 0,0 0 1 0 0,1-1-1 0 0,-1 1 1 0 0,0 0-1 0 0,0-1 1 0 0,1 1-1 0 0,-1-1 1 0 0,0 1-1 0 0,0-1 1 0 0,0 0-1 0 0,0 0 1 0 0,1 0-1 0 0,-1 0 1 0 0,0 0-1 0 0,0-1 1 0 0,0 1-1 0 0,0 0 1 0 0,0-1-1 0 0,1 1 0 0 0,-1-1 1 0 0,0 0-1 0 0,1 0 1 0 0,-1 1-1 0 0,0-1 1 0 0,1 0-1 0 0,-1 0 1 0 0,1-1-1 0 0,-1 1 1 0 0,1 0-1 0 0,0 0 1 0 0,-1-1-1 0 0,0-1 1 0 0,-4-2 27 0 0,6 5-43 0 0,-1 0-1 0 0,1-1 1 0 0,-1 1 0 0 0,1-1 0 0 0,-1 1 0 0 0,1-1-1 0 0,-1 1 1 0 0,1-1 0 0 0,-1 1 0 0 0,1-1-1 0 0,0 0 1 0 0,-1 1 0 0 0,1-1 0 0 0,0 1 0 0 0,0-1-1 0 0,-1 0 1 0 0,1 1 0 0 0,0-1 0 0 0,0 0 0 0 0,0 0-1 0 0,-1-2 7 0 0,1 0-1 0 0,-1 1 1 0 0,0-1 0 0 0,0 1-1 0 0,0 0 1 0 0,0-1-1 0 0,0 1 1 0 0,0 0-1 0 0,0 0 1 0 0,-4-4 0 0 0,4 3-8 0 0,0 3-21 0 0,1 0 16 0 0,0 0 1 0 0,1 0 0 0 0,-1 0-1 0 0,0 0 1 0 0,0 0 0 0 0,0 0-1 0 0,0 0 1 0 0,0 0-1 0 0,1 0 1 0 0,-1 0 0 0 0,0 0-1 0 0,0 0 1 0 0,0 0 0 0 0,0 0-1 0 0,0 0 1 0 0,1 0-1 0 0,-1-1 1 0 0,0 1 0 0 0,0 0-1 0 0,0 0 1 0 0,0 0-1 0 0,0 0 1 0 0,0 0 0 0 0,0 0-1 0 0,1 0 1 0 0,-1 0 0 0 0,0 0-1 0 0,0-1 1 0 0,0 1-1 0 0,0 0 1 0 0,0 0 0 0 0,0 0-1 0 0,0 0 1 0 0,0 0 0 0 0,0 0-1 0 0,0-1 1 0 0,0 1-1 0 0,0 0 1 0 0,0 0 0 0 0,0 0-1 0 0,0 0 1 0 0,1 0-1 0 0,-1-1 1 0 0,-1 1 0 0 0,1 0-1 0 0,0 0 1 0 0,0 0 0 0 0,0 0-1 0 0,0 0 1 0 0,0-1-1 0 0,0 1 1 0 0,0 0 0 0 0,0 0-1 0 0,0 0 1 0 0,0 0 0 0 0,0 0-1 0 0,0-1 1 0 0,26 9-8 0 0,-24-8 10 0 0,-1 1-1 0 0,1-1 1 0 0,0 1-1 0 0,-1-1 0 0 0,1 0 1 0 0,-1 0-1 0 0,1 0 0 0 0,-1 0 1 0 0,1 0-1 0 0,0 0 0 0 0,-1 0 1 0 0,1 0-1 0 0,-1 0 1 0 0,1-1-1 0 0,0 1 0 0 0,-1-1 1 0 0,2 0-1 0 0,5-2 0 0 0,25-7-2 0 0,0-2 0 0 0,0-1 0 0 0,-1-2 0 0 0,0-1 0 0 0,41-29 0 0 0,-13 9 4 0 0,113-79-35 0 0,-150 98 39 0 0,-16 12-7 0 0,-1-1 0 0 0,-1 0 0 0 0,1 0 0 0 0,-1-1 0 0 0,0 1 0 0 0,-1-1 0 0 0,1 0-1 0 0,-1-1 1 0 0,4-10 0 0 0,-7 16-22 0 0,-7 9-339 0 0,-8 11 308 0 0,1 1 0 0 0,0 1 0 0 0,1 0 0 0 0,2 0 0 0 0,-16 41 0 0 0,22-48 22 0 0,1-3 7 0 0,0-1 1 0 0,1 0 0 0 0,0 1 0 0 0,0-1-1 0 0,1 1 1 0 0,0 13 0 0 0,2-20-8 0 0,-1-1 0 0 0,1 1 0 0 0,-1 0 0 0 0,1-1 1 0 0,0 1-1 0 0,0-1 0 0 0,0 1 0 0 0,0-1 0 0 0,1 1 0 0 0,-1-1 1 0 0,1 0-1 0 0,-1 1 0 0 0,1-1 0 0 0,0 0 0 0 0,0 0 0 0 0,0 0 0 0 0,0-1 1 0 0,0 1-1 0 0,0 0 0 0 0,1-1 0 0 0,-1 1 0 0 0,0-1 0 0 0,1 0 1 0 0,-1 0-1 0 0,1 0 0 0 0,0 0 0 0 0,4 1 0 0 0,0 0-107 0 0,0-1-1 0 0,0 0 1 0 0,0 0-1 0 0,0-1 1 0 0,0 0-1 0 0,0 0 0 0 0,0 0 1 0 0,-1-1-1 0 0,9-2 1 0 0,62-20-1430 0 0,-50 14 907 0 0,7-4-1370 0 0,39-20-1 0 0,24-19-6174 0 0,-48 24 2929 0 0</inkml:trace>
</inkml:ink>
</file>

<file path=ppt/ink/ink1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4:21.360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26 161 512 0 0,'29'-45'6752'0'0,"-27"43"-5979"0"0,6 3 4309 0 0,-32 148-2717 0 0,10-71-1491 0 0,6-35-472 0 0,1-9 99 0 0,2 0 0 0 0,1 0 0 0 0,1 54 0 0 0,3-88-494 0 0,0 11 136 0 0,1-1 1 0 0,-1 0 0 0 0,1 1-1 0 0,1-1 1 0 0,0 0 0 0 0,1 0-1 0 0,0 0 1 0 0,0-1 0 0 0,1 1 0 0 0,9 16-1 0 0,-12-25-125 0 0,0 0 0 0 0,0-1-1 0 0,0 1 1 0 0,1 0 0 0 0,-1-1 0 0 0,0 1-1 0 0,1-1 1 0 0,-1 1 0 0 0,1-1-1 0 0,-1 1 1 0 0,0-1 0 0 0,1 0 0 0 0,-1 0-1 0 0,1 0 1 0 0,-1 0 0 0 0,1 0 0 0 0,-1 0-1 0 0,1 0 1 0 0,-1 0 0 0 0,0-1-1 0 0,1 1 1 0 0,-1 0 0 0 0,3-2 0 0 0,9-2 24 0 0,0-1 0 0 0,0-1 0 0 0,0 0 0 0 0,-1-1 1 0 0,19-13-1 0 0,56-50 84 0 0,-35 26-75 0 0,-30 24-48 0 0,-1 0 1 0 0,27-35-1 0 0,-21 23-5 0 0,7-6-12 0 0,-2-2 1 0 0,-1-2-1 0 0,-2 0 1 0 0,-2-2-1 0 0,-2-1 1 0 0,-2-2-1 0 0,18-49 1 0 0,-36 76 15 0 0,-5 19-2 0 0,0 1-1 0 0,0 0 1 0 0,0 0 0 0 0,0 0 0 0 0,0 0 0 0 0,0 0 0 0 0,0 0-1 0 0,0 0 1 0 0,-1 0 0 0 0,1 0 0 0 0,0-1 0 0 0,0 1 0 0 0,0 0-1 0 0,0 0 1 0 0,0 0 0 0 0,0 0 0 0 0,0 0 0 0 0,0 0-1 0 0,0 0 1 0 0,0 0 0 0 0,-1 0 0 0 0,1 0 0 0 0,0 0 0 0 0,0 0-1 0 0,0 0 1 0 0,0 0 0 0 0,0 0 0 0 0,0 0 0 0 0,0 0 0 0 0,-1 0-1 0 0,1 0 1 0 0,0 0 0 0 0,0 0 0 0 0,0 0 0 0 0,0 0-1 0 0,0 0 1 0 0,0 0 0 0 0,0 0 0 0 0,0 0 0 0 0,0 0 0 0 0,-1 0-1 0 0,1 0 1 0 0,0 0 0 0 0,0 0 0 0 0,0 1 0 0 0,0-1 0 0 0,0 0-1 0 0,0 0 1 0 0,0 0 0 0 0,0 0 0 0 0,0 0 0 0 0,0 0-1 0 0,0 0 1 0 0,0 0 0 0 0,0 0 0 0 0,-1 0 0 0 0,1 1 0 0 0,0-1-1 0 0,0 0 1 0 0,0 0 0 0 0,0 0 0 0 0,0 0 0 0 0,0 0 0 0 0,0 0-1 0 0,0 0 1 0 0,0 1 0 0 0,-17 24 5 0 0,15-23 4 0 0,-32 57 487 0 0,3 1 0 0 0,-44 118-1 0 0,35-78 368 0 0,31-77-205 0 0,1 1-1 0 0,0 0 0 0 0,2 0 0 0 0,1 0 0 0 0,0 1 0 0 0,0 27 0 0 0,9-52-353 0 0,-4 0-289 0 0,1 1-1 0 0,0-1 0 0 0,0 0 0 0 0,0 0 1 0 0,0 0-1 0 0,-1 1 0 0 0,1-1 0 0 0,0 0 1 0 0,0 0-1 0 0,0 0 0 0 0,0 0 0 0 0,0-1 1 0 0,-1 1-1 0 0,1 0 0 0 0,0 0 0 0 0,0 0 1 0 0,0-1-1 0 0,0 1 0 0 0,-1 0 0 0 0,1-1 1 0 0,0 1-1 0 0,1-1 0 0 0,116-109 593 0 0,-85 82-518 0 0,-7 4-73 0 0,1 1-1 0 0,0 2 0 0 0,2 1 0 0 0,1 1 0 0 0,37-18 1 0 0,-65 36-43 0 0,0 0 1 0 0,0 0 0 0 0,0 0 0 0 0,0 1-1 0 0,0-1 1 0 0,0 0 0 0 0,0 1-1 0 0,0 0 1 0 0,0-1 0 0 0,0 1 0 0 0,0 0-1 0 0,0 0 1 0 0,0 0 0 0 0,0 1-1 0 0,0-1 1 0 0,0 0 0 0 0,1 1-1 0 0,-1-1 1 0 0,0 1 0 0 0,0 0 0 0 0,3 1-1 0 0,-3 0 12 0 0,-1-1 0 0 0,1 1 0 0 0,-1 0 0 0 0,0 0 0 0 0,0 0 0 0 0,1 0 0 0 0,-1 0 0 0 0,0 0 0 0 0,-1 0 1 0 0,1 0-1 0 0,0 0 0 0 0,0 0 0 0 0,-1 0 0 0 0,0 0 0 0 0,1 1 0 0 0,-1-1 0 0 0,0 2 0 0 0,0 14-24 0 0,-1-1 0 0 0,-1 0 0 0 0,0 0 1 0 0,-7 20-1 0 0,6-23-29 0 0,0 2 23 0 0,1 0 0 0 0,0 0 0 0 0,0 28 0 0 0,2-42 39 0 0,1-1 0 0 0,-1 1 0 0 0,0 0 0 0 0,1-1 0 0 0,-1 1 0 0 0,1 0 0 0 0,0-1 0 0 0,-1 1 0 0 0,1-1 0 0 0,0 1 0 0 0,0-1 0 0 0,0 1 0 0 0,0-1 0 0 0,0 1 0 0 0,0-1 0 0 0,1 0 0 0 0,-1 0 0 0 0,2 2 0 0 0,8-5-2 0 0,0 0 1 0 0,0-1 0 0 0,0 0 0 0 0,0 0 0 0 0,-1-1 0 0 0,0-1 0 0 0,0 0 0 0 0,14-9 0 0 0,-4 0-8 0 0,-1-1 0 0 0,22-22 0 0 0,-16 13 2 0 0,-20 19 11 0 0,28-24-19 0 0,-1-2 0 0 0,41-51-1 0 0,-64 69 9 0 0,-1 2-47 0 0,0 1 0 0 0,17-18 0 0 0,-24 27-47 0 0,-3 9-416 0 0,-20 55 365 0 0,12-38 102 0 0,1-1 0 0 0,2 1 0 0 0,0 1 0 0 0,2-1 0 0 0,-4 43 0 0 0,9-64 43 0 0,0 1 0 0 0,1-1 0 0 0,-1 0 0 0 0,1 0 0 0 0,0 1 0 0 0,1-1 0 0 0,-1 0 1 0 0,0 0-1 0 0,1 0 0 0 0,0 0 0 0 0,0 0 0 0 0,0 0 0 0 0,1-1 0 0 0,-1 1 0 0 0,1-1 0 0 0,6 6 0 0 0,-8-8 6 0 0,0 0-1 0 0,1-1 1 0 0,-1 1-1 0 0,0-1 0 0 0,1 0 1 0 0,-1 1-1 0 0,0-1 1 0 0,1 0-1 0 0,-1 0 1 0 0,0 0-1 0 0,1 0 0 0 0,-1 0 1 0 0,1 0-1 0 0,-1 0 1 0 0,2-1-1 0 0,2 1-25 0 0,3-1-68 0 0,1 0 0 0 0,-1 0-1 0 0,0 0 1 0 0,1-1-1 0 0,-1 0 1 0 0,0-1-1 0 0,-1 0 1 0 0,13-6-1 0 0,6-5-565 0 0,26-20-1 0 0,-19 12 46 0 0,-14 9-72 0 0,-1 0 1 0 0,-1-1-1 0 0,0-1 1 0 0,24-27-1 0 0,-11 3-3166 0 0,-7-3-3702 0 0,-17 26 2816 0 0</inkml:trace>
</inkml:ink>
</file>

<file path=ppt/ink/ink1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4:21.764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1 128 316 0 0,'0'0'2588'0'0,"51"-11"-1868"0"0,-24 4-76 0 0,4 1-56 0 0,-2-1-48 0 0,4-3-63 0 0,-1 3-57 0 0,14-6-104 0 0,-1 4-120 0 0,-15-1-140 0 0,2 1-172 0 0,0-1-240 0 0,-5-1-713 0 0,2 1-1151 0 0,-1 3 512 0 0</inkml:trace>
</inkml:ink>
</file>

<file path=ppt/ink/ink1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4:23.792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0 560 864 0 0,'9'-26'2084'0'0,"-7"16"-591"0"0,2-1 1 0 0,0 0-1 0 0,0 1 0 0 0,1 0 0 0 0,10-16 1 0 0,-14 25-922 0 0,-1 0-530 0 0,0 1 1 0 0,0 0-1 0 0,0 0 1 0 0,0-1-1 0 0,0 1 1 0 0,0 0-1 0 0,0 0 1 0 0,0-1-1 0 0,0 1 1 0 0,0 0-1 0 0,0 0 1 0 0,0 0-1 0 0,0-1 0 0 0,1 1 1 0 0,-1 0-1 0 0,0 0 1 0 0,0 0-1 0 0,0-1 1 0 0,0 1-1 0 0,0 0 1 0 0,1 0-1 0 0,-1 0 1 0 0,0 0-1 0 0,0-1 1 0 0,0 1-1 0 0,1 0 1 0 0,-1 0-1 0 0,0 0 1 0 0,0 0-1 0 0,0 0 1 0 0,1 0-1 0 0,-1 0 0 0 0,0-1 1 0 0,0 1-1 0 0,1 0 1 0 0,-1 0-1 0 0,7 7 2289 0 0,1 11-975 0 0,-1 0-688 0 0,-2 1 62 0 0,0 0 1 0 0,3 34 0 0 0,2 9 604 0 0,2-2-459 0 0,-7-31-66 0 0,1-1 0 0 0,19 55 0 0 0,-25-82-787 0 0,0 0 0 0 0,1 0-1 0 0,-1-1 1 0 0,0 1 0 0 0,0 0 0 0 0,1 0 0 0 0,-1-1-1 0 0,1 1 1 0 0,-1 0 0 0 0,1-1 0 0 0,-1 1 0 0 0,1-1-1 0 0,-1 1 1 0 0,1 0 0 0 0,-1-1 0 0 0,1 1 0 0 0,0-1 0 0 0,-1 1-1 0 0,1-1 1 0 0,0 0 0 0 0,-1 1 0 0 0,1-1 0 0 0,0 0-1 0 0,0 0 1 0 0,-1 1 0 0 0,1-1 0 0 0,0 0 0 0 0,0 0-1 0 0,0 0 1 0 0,-1 0 0 0 0,1 0 0 0 0,0 0 0 0 0,0 0-1 0 0,0 0 1 0 0,-1 0 0 0 0,1 0 0 0 0,0 0 0 0 0,0-1-1 0 0,-1 1 1 0 0,1 0 0 0 0,0-1 0 0 0,0 1 0 0 0,-1 0 0 0 0,1-1-1 0 0,1 0 1 0 0,3-3 22 0 0,0 0-1 0 0,0 0 1 0 0,-1-1-1 0 0,8-8 1 0 0,-8 8-22 0 0,13-13 48 0 0,-1-1-1 0 0,-1 0 1 0 0,0-1 0 0 0,-1-1 0 0 0,-2 0-1 0 0,0-1 1 0 0,14-38 0 0 0,-12 21-19 0 0,-9 26-34 0 0,-1-1 0 0 0,0 0 0 0 0,-1 0 0 0 0,0 0 0 0 0,-1 0-1 0 0,0 0 1 0 0,-2-27 0 0 0,0 38-26 0 0,0 3 0 0 0,0 0-1 0 0,0 1 0 0 0,0-1 1 0 0,0 0-1 0 0,-1 0 0 0 0,1 0 1 0 0,0 0-1 0 0,0 0 0 0 0,0 0 1 0 0,0 1-1 0 0,0-1 0 0 0,-1 0 1 0 0,1 0-1 0 0,0 0 0 0 0,0 0 1 0 0,0 0-1 0 0,0 0 0 0 0,-1 0 1 0 0,1 0-1 0 0,0 0 0 0 0,0 0 1 0 0,0 0-1 0 0,-1 0 0 0 0,1 0 1 0 0,0 0-1 0 0,0 0 0 0 0,0 0 1 0 0,0 0-1 0 0,-1 0 0 0 0,1 0 1 0 0,0 0-1 0 0,0 0 0 0 0,0 0 1 0 0,0 0-1 0 0,-1 0 0 0 0,1-1 1 0 0,0 1-1 0 0,0 0 1 0 0,0 0-1 0 0,0 0 0 0 0,0 0 1 0 0,-1 0-1 0 0,1 0 0 0 0,0-1 1 0 0,0 1-1 0 0,0 0 0 0 0,0 0 1 0 0,0 0-1 0 0,0 0 0 0 0,0-1 1 0 0,0 1-1 0 0,0 0 0 0 0,0 0 1 0 0,-1 0-1 0 0,1 0 0 0 0,0-1 1 0 0,0 1-1 0 0,0 0 0 0 0,0 0 1 0 0,0 0-1 0 0,0-1 0 0 0,0 1 1 0 0,0 0-1 0 0,1 0 0 0 0,-1 0 1 0 0,-11 32-37 0 0,2 2 0 0 0,1-1 0 0 0,-6 55 0 0 0,9-51 29 0 0,4-29 21 0 0,0-1-1 0 0,1 1 0 0 0,-1 0 0 0 0,2 0 1 0 0,-1 0-1 0 0,1-1 0 0 0,0 1 0 0 0,1 0 1 0 0,0-1-1 0 0,0 1 0 0 0,1-1 0 0 0,-1 1 1 0 0,6 7-1 0 0,-8-14-1 0 0,0-1 0 0 0,0 0 0 0 0,0 1 0 0 0,1-1 0 0 0,-1 0 0 0 0,0 1 0 0 0,0-1 0 0 0,0 0 0 0 0,1 1 1 0 0,-1-1-1 0 0,0 0 0 0 0,0 1 0 0 0,1-1 0 0 0,-1 0 0 0 0,0 0 0 0 0,1 1 0 0 0,-1-1 0 0 0,0 0 0 0 0,1 0 0 0 0,-1 0 0 0 0,0 0 0 0 0,1 1 1 0 0,-1-1-1 0 0,0 0 0 0 0,1 0 0 0 0,-1 0 0 0 0,1 0 0 0 0,-1 0 0 0 0,0 0 0 0 0,1 0 0 0 0,-1 0 0 0 0,0 0 0 0 0,1 0 0 0 0,-1 0 0 0 0,1 0 1 0 0,-1 0-1 0 0,0 0 0 0 0,1-1 0 0 0,-1 1 0 0 0,0 0 0 0 0,1 0 0 0 0,-1 0 0 0 0,0 0 0 0 0,1-1 0 0 0,-1 1 0 0 0,1-1 0 0 0,37-29 43 0 0,-2-2-1 0 0,-1-2 0 0 0,53-65 0 0 0,-59 62-36 0 0,-21 28-23 0 0,0 0-1 0 0,-1 0 1 0 0,0 0-1 0 0,-1-1 0 0 0,0 0 1 0 0,-1-1-1 0 0,0 1 1 0 0,0-1-1 0 0,-1 0 1 0 0,0 0-1 0 0,1-13 1 0 0,-4 20 218 0 0,-2 3-282 0 0,1 0 0 0 0,0 0 0 0 0,0-1 0 0 0,0 1 0 0 0,0 0 0 0 0,0-1 0 0 0,0 1 0 0 0,0 0 0 0 0,1 0-1 0 0,-1-1 1 0 0,0 1 0 0 0,1 0 0 0 0,-1 0 0 0 0,1 0 0 0 0,-1 0 0 0 0,1-1 0 0 0,0 1 0 0 0,-1 0 0 0 0,1 0 0 0 0,0 0 0 0 0,0 0 0 0 0,0 0 0 0 0,0 1-1 0 0,0-1 1 0 0,0 0 0 0 0,1-1 0 0 0,20-3-50 0 0,1-2 0 0 0,-1 0 0 0 0,-1-1-1 0 0,37-20 1 0 0,79-56-70 0 0,-113 68 143 0 0,-9 5 25 0 0,0-1 0 0 0,-1 0 1 0 0,0-1-1 0 0,-1 0 1 0 0,-1-1-1 0 0,0 0 0 0 0,-1-1 1 0 0,0-1-1 0 0,9-20 0 0 0,-18 32 20 0 0,0-8 0 0 0,-1 5-138 0 0,-4 8 58 0 0,-9 17 35 0 0,-15 34 63 0 0,-87 253 1370 0 0,101-265-691 0 0,1 0 0 0 0,-10 75-1 0 0,22-73 310 0 0,0-40-412 0 0,5-8-512 0 0,73-90 113 0 0,-67 83-178 0 0,0 0 0 0 0,1 1 0 0 0,1 0 1 0 0,0 1-1 0 0,0 1 0 0 0,21-13 0 0 0,-15 15-131 0 0,-18 7 59 0 0,2 3-84 0 0,-1 0 139 0 0,-1-1-1 0 0,1 0 1 0 0,-1 1-1 0 0,1-1 1 0 0,-1 1-1 0 0,1 0 1 0 0,-1-1 0 0 0,0 1-1 0 0,0 0 1 0 0,0 0-1 0 0,0 0 1 0 0,0 0-1 0 0,0 0 1 0 0,-1 0-1 0 0,1 0 1 0 0,0 0-1 0 0,-1 3 1 0 0,0 43-96 0 0,-1-39 88 0 0,1 0 0 0 0,0 0 0 0 0,0 1 0 0 0,3 16 0 0 0,-1-18 10 0 0,0 0 1 0 0,0 1 0 0 0,1-1 0 0 0,1 0 0 0 0,7 13 0 0 0,-11-20 28 0 0,5-2-15 0 0,4-1-2 0 0,0 0 1 0 0,0-1-1 0 0,0 0 1 0 0,-1-1-1 0 0,1 0 1 0 0,10-7-1 0 0,54-39 28 0 0,-32 20-7 0 0,59-46-5 0 0,-33 22-88 0 0,-50 40 73 0 0,7-4-294 0 0,-24 18 286 0 0,0 0 0 0 0,1 0 1 0 0,-1 0-1 0 0,0 0 0 0 0,0 0 0 0 0,0 0 0 0 0,0 1 1 0 0,1-1-1 0 0,-1 0 0 0 0,0 0 0 0 0,0 0 0 0 0,0 0 1 0 0,0 0-1 0 0,1 0 0 0 0,-1 0 0 0 0,0 1 0 0 0,0-1 0 0 0,0 0 1 0 0,0 0-1 0 0,0 0 0 0 0,0 0 0 0 0,1 1 0 0 0,-1-1 1 0 0,0 0-1 0 0,0 0 0 0 0,0 0 0 0 0,0 0 0 0 0,0 1 1 0 0,0-1-1 0 0,0 0 0 0 0,0 0 0 0 0,0 0 0 0 0,0 1 1 0 0,0-1-1 0 0,0 0 0 0 0,0 0 0 0 0,0 0 0 0 0,0 1 1 0 0,0-1-1 0 0,0 0 0 0 0,0 0 0 0 0,0 0 0 0 0,-1 1 1 0 0,-5 24-4 0 0,-2 1 51 0 0,1 1 1 0 0,2 0-1 0 0,-4 48 1 0 0,8-68-12 0 0,0 0 0 0 0,1-1 0 0 0,0 1 0 0 0,0 0 0 0 0,1-1 0 0 0,0 1 0 0 0,0 0 0 0 0,1-1 0 0 0,-1 1 0 0 0,1-1 0 0 0,4 8 0 0 0,-5-12 31 0 0,6-3-41 0 0,-1 0 1 0 0,1-1-1 0 0,0 1 0 0 0,-1-1 0 0 0,0-1 0 0 0,1 1 0 0 0,-1-1 0 0 0,0 0 1 0 0,0-1-1 0 0,-1 0 0 0 0,1 1 0 0 0,5-6 0 0 0,9-8 5 0 0,34-35 0 0 0,-39 35-68 0 0,0 0-1 0 0,-1-1 1 0 0,12-21 0 0 0,-21 30-49 0 0,0-1 1 0 0,0 0-1 0 0,-1 0 0 0 0,0 0 1 0 0,-1-1-1 0 0,0 1 1 0 0,-1-1-1 0 0,2-18 1 0 0,-4 25 35 0 0,1-10-230 0 0,0-1 0 0 0,-3-26 0 0 0,1 38 180 0 0,1 0 1 0 0,0 0 0 0 0,-1 0-1 0 0,0 0 1 0 0,0 0 0 0 0,0 0-1 0 0,0 0 1 0 0,0 0 0 0 0,-1 1-1 0 0,1-1 1 0 0,-1 0 0 0 0,1 1-1 0 0,-1-1 1 0 0,0 1 0 0 0,0 0-1 0 0,0-1 1 0 0,-1 1 0 0 0,1 0-1 0 0,-5-3 1 0 0,4 4-3 0 0,0 0 1 0 0,0 0-1 0 0,0 1 0 0 0,0-1 0 0 0,0 1 1 0 0,0 0-1 0 0,0 0 0 0 0,0 0 1 0 0,0 0-1 0 0,0 0 0 0 0,0 1 1 0 0,0 0-1 0 0,0-1 0 0 0,0 1 0 0 0,0 0 1 0 0,0 0-1 0 0,0 0 0 0 0,1 1 1 0 0,-1-1-1 0 0,0 1 0 0 0,1 0 1 0 0,-5 3-1 0 0,0 0-85 0 0,0 1 0 0 0,-1 1 0 0 0,2-1 0 0 0,-1 1 0 0 0,-10 14 1 0 0,16-19 142 0 0,-1 1 0 0 0,1-1 1 0 0,-1 0-1 0 0,1 1 1 0 0,0-1-1 0 0,0 0 1 0 0,0 1-1 0 0,0-1 0 0 0,1 1 1 0 0,-1 0-1 0 0,1-1 1 0 0,-1 1-1 0 0,1-1 1 0 0,0 1-1 0 0,0 0 0 0 0,0-1 1 0 0,0 1-1 0 0,1 0 1 0 0,-1-1-1 0 0,1 1 0 0 0,-1 0 1 0 0,1-1-1 0 0,0 1 1 0 0,2 4-1 0 0,-1-6 38 0 0,0 0 0 0 0,-1-1-1 0 0,1 1 1 0 0,0 0 0 0 0,-1 0 0 0 0,1-1-1 0 0,0 1 1 0 0,0-1 0 0 0,0 0 0 0 0,-1 0-1 0 0,1 1 1 0 0,0-1 0 0 0,0 0 0 0 0,0 0-1 0 0,0-1 1 0 0,-1 1 0 0 0,1 0 0 0 0,0-1-1 0 0,0 1 1 0 0,0-1 0 0 0,-1 1 0 0 0,1-1-1 0 0,2-1 1 0 0,-1 1 3 0 0,27-10-12 0 0,-1-1 0 0 0,0-1 1 0 0,36-24-1 0 0,73-56 120 0 0,-107 68 71 0 0,-2-2 0 0 0,0-1 1 0 0,-2-1-1 0 0,40-55 0 0 0,-60 77-3 0 0,-7 7-156 0 0,0 0-1 0 0,0 0 0 0 0,1 0 1 0 0,-1 0-1 0 0,0 0 1 0 0,0 0-1 0 0,0 0 1 0 0,0 0-1 0 0,0 0 1 0 0,1 0-1 0 0,-1 0 1 0 0,0 0-1 0 0,0 0 1 0 0,0 0-1 0 0,0 1 0 0 0,0-1 1 0 0,1 0-1 0 0,-1 0 1 0 0,0 0-1 0 0,0 0 1 0 0,0 0-1 0 0,0 0 1 0 0,0 0-1 0 0,0 0 1 0 0,1 0-1 0 0,-1 1 1 0 0,0-1-1 0 0,0 0 1 0 0,0 0-1 0 0,0 0 0 0 0,0 0 1 0 0,0 0-1 0 0,0 1 1 0 0,0-1-1 0 0,0 0 1 0 0,0 0-1 0 0,0 0 1 0 0,0 0-1 0 0,0 0 1 0 0,0 1-1 0 0,0-1 1 0 0,0 0-1 0 0,0 0 1 0 0,0 0-1 0 0,0 0 0 0 0,0 0 1 0 0,0 1-1 0 0,0-1 1 0 0,0 0-1 0 0,0 0 1 0 0,0 0-1 0 0,0 0 1 0 0,0 0-1 0 0,0 1 1 0 0,0-1-1 0 0,0 0 1 0 0,0 0-1 0 0,-1 0 0 0 0,1 0 1 0 0,0 0-1 0 0,0 0 1 0 0,0 1-1 0 0,-8 29 269 0 0,-19 48-1 0 0,15-47 90 0 0,2 1 0 0 0,-12 53-1 0 0,13-38 127 0 0,5-32-279 0 0,2 0 0 0 0,-1 0-1 0 0,0 28 1 0 0,3-35-96 0 0,1-1 0 0 0,-1 0-1 0 0,1 0 1 0 0,1 1 0 0 0,-1-1 0 0 0,4 10-1 0 0,-4-15-90 0 0,0 0 0 0 0,0 0 1 0 0,0-1-1 0 0,0 1 0 0 0,1 0 0 0 0,-1 0 0 0 0,0-1 0 0 0,1 1 0 0 0,-1-1 0 0 0,1 1 0 0 0,0-1 0 0 0,-1 0 0 0 0,1 1 1 0 0,0-1-1 0 0,0 0 0 0 0,0 0 0 0 0,0 0 0 0 0,0-1 0 0 0,0 1 0 0 0,0 0 0 0 0,0-1 0 0 0,0 1 0 0 0,0-1 0 0 0,0 0 1 0 0,0 0-1 0 0,4 0 0 0 0,4 0 23 0 0,0-1-1 0 0,-1-1 1 0 0,1 1 0 0 0,0-2 0 0 0,-1 1 0 0 0,0-2 0 0 0,18-7 0 0 0,58-38 103 0 0,-60 33-107 0 0,19-11 94 0 0,74-61 0 0 0,-96 68-81 0 0,-1 0-1 0 0,0-1 1 0 0,-2-2 0 0 0,26-38 0 0 0,-38 52-23 0 0,-4 7-124 0 0,-6 5-381 0 0,-105 158 131 0 0,99-146 300 0 0,2-1 0 0 0,0 1 0 0 0,-7 24-1 0 0,11-31-13 0 0,0 0-1 0 0,1 1 0 0 0,0-1 0 0 0,1 1 0 0 0,0 0 1 0 0,0 0-1 0 0,2 15 0 0 0,-1-22 16 0 0,0-1-1 0 0,1 0 1 0 0,-1 0 0 0 0,1 0-1 0 0,-1 0 1 0 0,0 0-1 0 0,1 0 1 0 0,0-1 0 0 0,-1 1-1 0 0,1 0 1 0 0,0 0-1 0 0,-1 0 1 0 0,1 0 0 0 0,0-1-1 0 0,0 1 1 0 0,0 0 0 0 0,0-1-1 0 0,0 1 1 0 0,0-1-1 0 0,0 1 1 0 0,0-1 0 0 0,0 1-1 0 0,0-1 1 0 0,0 0-1 0 0,0 1 1 0 0,0-1 0 0 0,0 0-1 0 0,0 0 1 0 0,0 0 0 0 0,0 0-1 0 0,0 0 1 0 0,0 0-1 0 0,0 0 1 0 0,0 0 0 0 0,1 0-1 0 0,-1 0 1 0 0,0-1-1 0 0,0 1 1 0 0,0 0 0 0 0,1-2-1 0 0,8 0-188 0 0,-1-2 0 0 0,1 1-1 0 0,10-7 1 0 0,-13 6 54 0 0,46-20-872 0 0,107-53-3054 0 0,-32 8-5290 0 0,-59 27 3969 0 0</inkml:trace>
</inkml:ink>
</file>

<file path=ppt/ink/ink1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4:25.798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185 55 964 0 0,'0'0'2004'0'0,"-3"-12"-563"0"0,-1 8 1758 0 0,1 4-3042 0 0,-1 0 0 0 0,0 0-1 0 0,1 0 1 0 0,-1 1 0 0 0,1-1-1 0 0,-1 1 1 0 0,0 0 0 0 0,1 0 0 0 0,0 1-1 0 0,-1-1 1 0 0,1 1 0 0 0,0-1 0 0 0,-1 1-1 0 0,1 0 1 0 0,0 0 0 0 0,0 1 0 0 0,1-1-1 0 0,-1 0 1 0 0,0 1 0 0 0,1 0 0 0 0,-4 5-1 0 0,-8 8 339 0 0,0 2-1 0 0,-13 23 0 0 0,19-28-224 0 0,1 0 0 0 0,0 0 0 0 0,1 1 0 0 0,1-1 0 0 0,-5 18 0 0 0,9-25-150 0 0,-1-1 0 0 0,1 1-1 0 0,1 0 1 0 0,-1 0-1 0 0,1 0 1 0 0,0 0 0 0 0,0 0-1 0 0,1 0 1 0 0,-1 0 0 0 0,1 0-1 0 0,1 0 1 0 0,-1 0 0 0 0,1-1-1 0 0,0 1 1 0 0,3 5-1 0 0,-3-9-75 0 0,-1-1-1 0 0,0 0 1 0 0,1 0-1 0 0,-1-1 1 0 0,1 1-1 0 0,0 0 1 0 0,-1 0-1 0 0,1-1 1 0 0,0 1-1 0 0,-1-1 1 0 0,1 0-1 0 0,0 1 1 0 0,0-1-1 0 0,-1 0 1 0 0,1 0-1 0 0,0 0 0 0 0,0 0 1 0 0,-1 0-1 0 0,4-1 1 0 0,5-1 88 0 0,1-1 0 0 0,-1 0 0 0 0,0-1 0 0 0,0 0 0 0 0,-1-1 0 0 0,18-10 0 0 0,4-2 183 0 0,-12 7-41 0 0,1 0 1 0 0,-1-2-1 0 0,-1 0 1 0 0,0-2-1 0 0,-1 0 1 0 0,19-19-1 0 0,-26 19 144 0 0,1-2 331 0 0,-8 13-152 0 0,-2 4 193 0 0,-6 21-758 0 0,-2 6 173 0 0,2 1-1 0 0,1 0 0 0 0,-1 55 1 0 0,5-82-185 0 0,0 0-1 0 0,0 0 1 0 0,1 0 0 0 0,-1-1 0 0 0,1 1 0 0 0,-1 0 0 0 0,1 0-1 0 0,0-1 1 0 0,0 1 0 0 0,0 0 0 0 0,-1-1 0 0 0,2 1 0 0 0,-1-1-1 0 0,0 1 1 0 0,0-1 0 0 0,0 0 0 0 0,1 1 0 0 0,-1-1 0 0 0,1 0-1 0 0,-1 0 1 0 0,1 0 0 0 0,-1 0 0 0 0,1 0 0 0 0,0 0 0 0 0,-1-1-1 0 0,1 1 1 0 0,0-1 0 0 0,0 1 0 0 0,-1-1 0 0 0,1 1 0 0 0,0-1-1 0 0,0 0 1 0 0,0 0 0 0 0,0 0 0 0 0,-1 0 0 0 0,1 0 0 0 0,0 0-1 0 0,0-1 1 0 0,0 1 0 0 0,3-1 0 0 0,9-3 16 0 0,-1 0 0 0 0,1 0 0 0 0,0-1 1 0 0,13-8-1 0 0,-20 10-18 0 0,52-27 83 0 0,88-62 0 0 0,-108 66-56 0 0,-23 15-24 0 0,1-2 1 0 0,-2 0-1 0 0,24-25 1 0 0,-32 29-25 0 0,1 1-1 0 0,-1-2 1 0 0,0 1 0 0 0,-1-1-1 0 0,0 0 1 0 0,-1 0 0 0 0,8-21 0 0 0,-12 29-34 0 0,0 0 0 0 0,-1 0 1 0 0,1 0-1 0 0,-1 0 1 0 0,0 0-1 0 0,0-1 1 0 0,0 1-1 0 0,0 0 1 0 0,0 0-1 0 0,0 0 0 0 0,0 0 1 0 0,-1 0-1 0 0,0-5 1 0 0,0 7 11 0 0,0-1-1 0 0,1 0 1 0 0,-1 1 0 0 0,0-1 0 0 0,1 0 0 0 0,-1 1-1 0 0,0-1 1 0 0,0 1 0 0 0,0-1 0 0 0,0 1 0 0 0,0-1-1 0 0,1 1 1 0 0,-1 0 0 0 0,0 0 0 0 0,0-1 0 0 0,0 1-1 0 0,0 0 1 0 0,0 0 0 0 0,0 0 0 0 0,0 0 0 0 0,0 0-1 0 0,0 0 1 0 0,0 0 0 0 0,0 0 0 0 0,0 0 0 0 0,0 1-1 0 0,0-1 1 0 0,0 0 0 0 0,0 1 0 0 0,1-1 0 0 0,-1 0-1 0 0,0 1 1 0 0,0-1 0 0 0,0 1 0 0 0,0 0 0 0 0,0 0-1 0 0,-6 3-104 0 0,-1 0 0 0 0,1 0 0 0 0,1 0 0 0 0,-9 8 0 0 0,13-10 102 0 0,0-1 0 0 0,1 0 0 0 0,-1 1 0 0 0,0-1 0 0 0,1 1 0 0 0,-1 0 0 0 0,1 0 0 0 0,0-1 0 0 0,0 1 0 0 0,0 0 0 0 0,0 0 0 0 0,0 0 0 0 0,0 0 0 0 0,0 0 0 0 0,1 1 0 0 0,-1-1 0 0 0,1 0 0 0 0,-1 0 0 0 0,1 0 0 0 0,0 0 0 0 0,0 1 0 0 0,0-1 0 0 0,0 0 0 0 0,1 4 0 0 0,4 9 37 0 0,-1 0 1 0 0,-1 0-1 0 0,0 1 0 0 0,-1-1 1 0 0,0 1-1 0 0,-1-1 1 0 0,-1 1-1 0 0,-1-1 1 0 0,0 1-1 0 0,-1-1 0 0 0,0 1 1 0 0,-6 14-1 0 0,4-15 114 0 0,1 0-1 0 0,1 1 0 0 0,0-1 0 0 0,0 19 1 0 0,2-33-115 0 0,0-1 1 0 0,0 1 0 0 0,0 0-1 0 0,0 0 1 0 0,0 0 0 0 0,0-1-1 0 0,0 1 1 0 0,1 0-1 0 0,-1 0 1 0 0,0-1 0 0 0,0 1-1 0 0,1 0 1 0 0,-1 0 0 0 0,0-1-1 0 0,1 1 1 0 0,-1 0 0 0 0,1-1-1 0 0,-1 1 1 0 0,1 0 0 0 0,-1-1-1 0 0,1 1 1 0 0,-1-1-1 0 0,1 1 1 0 0,0-1 0 0 0,-1 1-1 0 0,2-1 1 0 0,-1 1 0 0 0,1-1 0 0 0,0 1 0 0 0,-1-1 0 0 0,1 0 0 0 0,0 0 0 0 0,-1 0 0 0 0,1 0 0 0 0,0 0 0 0 0,-1 0 0 0 0,1 0 0 0 0,0 0 0 0 0,1-1 0 0 0,8-3 10 0 0,0 0 1 0 0,0 0-1 0 0,11-7 0 0 0,-10 5 16 0 0,35-13 4 0 0,-1-2 0 0 0,-1-3 0 0 0,-1-1 0 0 0,68-52 0 0 0,56-55-12 0 0,-164 129-39 0 0,0 0 0 0 0,0 0 0 0 0,-1-1-1 0 0,1 1 1 0 0,-1-1 0 0 0,0 0 0 0 0,0 0-1 0 0,-1 0 1 0 0,4-5 0 0 0,-12 9-729 0 0,-17 0 566 0 0,13 3-2 0 0,4 2 73 0 0,0 0 1 0 0,1 0-1 0 0,-1 0 0 0 0,1 1 1 0 0,0 0-1 0 0,1 0 0 0 0,-1 1 0 0 0,1-1 1 0 0,1 1-1 0 0,-1 0 0 0 0,1 0 1 0 0,0 0-1 0 0,1 0 0 0 0,-1 1 1 0 0,1-1-1 0 0,1 1 0 0 0,0-1 1 0 0,-1 15-1 0 0,1-5 197 0 0,-1 0 0 0 0,-1 0 0 0 0,0 0-1 0 0,-1-1 1 0 0,-8 21 0 0 0,1-1 255 0 0,9-31-320 0 0,1-1 0 0 0,0 0-1 0 0,0 0 1 0 0,0 0 0 0 0,1 1 0 0 0,-1-1 0 0 0,1 0 0 0 0,0 1 0 0 0,0-1 0 0 0,1 0 0 0 0,-1 1 0 0 0,1-1 0 0 0,0 0 0 0 0,0 0 0 0 0,3 9 0 0 0,-3-13-52 0 0,0 1-1 0 0,0 0 1 0 0,0 0 0 0 0,0-1-1 0 0,-1 1 1 0 0,1-1 0 0 0,0 1-1 0 0,0-1 1 0 0,0 1 0 0 0,0-1-1 0 0,0 1 1 0 0,0-1-1 0 0,0 0 1 0 0,0 0 0 0 0,1 1-1 0 0,-1-1 1 0 0,0 0 0 0 0,0 0-1 0 0,0 0 1 0 0,0 0 0 0 0,2-1-1 0 0,23-3-299 0 0,-22 4 291 0 0,24-6-416 0 0,0 0 0 0 0,0-2-1 0 0,-1-1 1 0 0,-1-1-1 0 0,1-2 1 0 0,32-19 0 0 0,139-99-1804 0 0,-188 122 2157 0 0,27-18-340 0 0,-1-1 0 0 0,-2-2 0 0 0,43-46 0 0 0,-77 75 429 0 0,1-1-1 0 0,-1 1 1 0 0,0 0 0 0 0,0-1 0 0 0,0 1 0 0 0,0-1 0 0 0,0 1 0 0 0,0 0 0 0 0,0-1 0 0 0,0 1 0 0 0,0 0 0 0 0,0-1 0 0 0,0 1 0 0 0,0 0-1 0 0,0-1 1 0 0,0 1 0 0 0,0 0 0 0 0,0-1 0 0 0,-1 1 0 0 0,1 0 0 0 0,0-1 0 0 0,0 1 0 0 0,0 0 0 0 0,-1-1 0 0 0,1 1 0 0 0,0 0 0 0 0,0 0 0 0 0,0-1-1 0 0,-1 1 1 0 0,1 0 0 0 0,0 0 0 0 0,-1-1 0 0 0,1 1 0 0 0,0 0 0 0 0,0 0 0 0 0,-1 0 0 0 0,0-1 0 0 0,0 1 9 0 0,0-1 0 0 0,0 1 0 0 0,0 0 0 0 0,0-1-1 0 0,0 1 1 0 0,0 0 0 0 0,-1 0 0 0 0,1-1 0 0 0,0 1 0 0 0,0 0 0 0 0,0 0 0 0 0,-1 0 0 0 0,1 0 0 0 0,0 1 0 0 0,0-1 0 0 0,0 0 0 0 0,0 0 0 0 0,-2 1 0 0 0,-28 15 214 0 0,2 2 1 0 0,0 0 0 0 0,1 2 0 0 0,-48 44 0 0 0,63-51 372 0 0,13-8-73 0 0,23-9 259 0 0,8-3-401 0 0,-30 8-356 0 0,1-1 0 0 0,-1 0 0 0 0,0 1 0 0 0,1-1 0 0 0,-1 0-1 0 0,1 1 1 0 0,-1 0 0 0 0,0-1 0 0 0,1 1 0 0 0,-1 0 0 0 0,0 0 0 0 0,0 0 0 0 0,0 0 0 0 0,0 0 0 0 0,0 0 0 0 0,0 0 0 0 0,0 0 0 0 0,0 0 0 0 0,0 0 0 0 0,0 1-1 0 0,0-1 1 0 0,-1 0 0 0 0,1 1 0 0 0,0-1 0 0 0,-1 0 0 0 0,0 1 0 0 0,1-1 0 0 0,-1 1 0 0 0,0-1 0 0 0,1 1 0 0 0,-1 2 0 0 0,1 8 158 0 0,0 1 1 0 0,-1 23 0 0 0,0-16 140 0 0,0-15-241 0 0,0 0 0 0 0,1-1 0 0 0,-1 1 0 0 0,1-1 1 0 0,0 1-1 0 0,0-1 0 0 0,0 1 0 0 0,1-1 0 0 0,0 0 0 0 0,-1 0 1 0 0,2 1-1 0 0,-1-1 0 0 0,0-1 0 0 0,1 1 0 0 0,0 0 1 0 0,-1 0-1 0 0,2-1 0 0 0,4 5 0 0 0,-7-8-55 0 0,0 1 0 0 0,0 0-1 0 0,1-1 1 0 0,-1 1 0 0 0,1-1-1 0 0,-1 1 1 0 0,1-1 0 0 0,-1 0 0 0 0,1 0-1 0 0,-1 0 1 0 0,1 0 0 0 0,-1 0-1 0 0,1 0 1 0 0,-1 0 0 0 0,1 0 0 0 0,2-1-1 0 0,0 1 36 0 0,13-3 79 0 0,0 1 1 0 0,0-2-1 0 0,-1 0 0 0 0,1-1 0 0 0,-1-1 0 0 0,0-1 1 0 0,25-14-1 0 0,-4 4 52 0 0,-6 2 87 0 0,0-1 0 0 0,-1-2 0 0 0,-1-1 0 0 0,0-1 0 0 0,-2-2 0 0 0,30-29 0 0 0,-46 41-42 0 0,0 0-1 0 0,1 1 1 0 0,0 1-1 0 0,0 0 1 0 0,24-12 0 0 0,-35 19 126 0 0,-3 17-299 0 0,-1 0-1 0 0,0-1 1 0 0,-1 1-1 0 0,-1-1 1 0 0,-1 0-1 0 0,-11 22 1 0 0,-10 27 218 0 0,16-35-72 0 0,-2 9 196 0 0,12-36-61 0 0,4-2-301 0 0,-1 1-18 0 0,0-1 0 0 0,1 1 0 0 0,-1-1-1 0 0,0 0 1 0 0,0 0 0 0 0,0 0 0 0 0,1 0 0 0 0,-1 0-1 0 0,0 0 1 0 0,0-1 0 0 0,0 1 0 0 0,0-1 0 0 0,1 1-1 0 0,-1-1 1 0 0,0 0 0 0 0,0 0 0 0 0,2-2-1 0 0,101-61 318 0 0,90-50 173 0 0,-192 113-501 0 0,-2 1-6 0 0,-1 0-1 0 0,1 0 1 0 0,0-1 0 0 0,0 1-1 0 0,-1 0 1 0 0,1 0-1 0 0,0 0 1 0 0,0 0-1 0 0,-1 0 1 0 0,1 1 0 0 0,0-1-1 0 0,0 0 1 0 0,-1 0-1 0 0,1 0 1 0 0,0 1 0 0 0,0-1-1 0 0,-1 0 1 0 0,1 1-1 0 0,0-1 1 0 0,-1 1-1 0 0,1-1 1 0 0,-1 0 0 0 0,2 2-1 0 0,0 4 33 0 0,-1 1 1 0 0,1-1-1 0 0,-1 1 0 0 0,-1 0 0 0 0,1 0 0 0 0,-1-1 0 0 0,0 1 0 0 0,-1 0 1 0 0,0-1-1 0 0,0 1 0 0 0,-3 12 0 0 0,-5 10 284 0 0,-16 38 0 0 0,16-46-173 0 0,-7 17 248 0 0,-2-2 1 0 0,-1 0-1 0 0,-2-1 1 0 0,-2-1-1 0 0,-42 50 0 0 0,21-36 66 0 0,-3-1-1 0 0,-88 69 0 0 0,122-106-460 0 0,5-4 0 0 0,1 0 0 0 0,-1-1 0 0 0,0 0 0 0 0,0 0 0 0 0,-16 7 0 0 0,10-11 0 0 0,14-2 0 0 0,-1 1 0 0 0,0-1 0 0 0,0 1 0 0 0,1-1 0 0 0,-1 1 0 0 0,1-1 0 0 0,-1 0 0 0 0,1 1 0 0 0,-1-1 0 0 0,1 0 0 0 0,-1 1 0 0 0,1-1 0 0 0,-1 0 0 0 0,1 0 0 0 0,0 1 0 0 0,-1-1 0 0 0,1 0 0 0 0,0 0 0 0 0,0 0 0 0 0,0 1 0 0 0,-1-1 0 0 0,1 0 0 0 0,0 0 0 0 0,0-1 0 0 0,7-27 0 0 0,21-25 0 0 0,-2 15 0 0 0,2 0 0 0 0,2 2 0 0 0,1 2 0 0 0,47-42 0 0 0,155-114 0 0 0,-32 45-2207 0 0,-81 61-2296 0 0,-53 32-635 0 0,-31 13-6209 0 0,-29 31 5963 0 0</inkml:trace>
</inkml:ink>
</file>

<file path=ppt/ink/ink1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4:27.714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395 0 156 0 0,'-47'25'1924'0'0,"-4"1"604"0"0,42-21-2190 0 0,8-5-176 0 0,1 1-1 0 0,-1-1 0 0 0,1 0 1 0 0,-1 0-1 0 0,1 0 0 0 0,0 1 0 0 0,-1-1 1 0 0,1 0-1 0 0,-1 1 0 0 0,1-1 1 0 0,0 0-1 0 0,-1 1 0 0 0,1-1 1 0 0,0 0-1 0 0,0 1 0 0 0,-1-1 1 0 0,1 1-1 0 0,0-1 0 0 0,0 0 0 0 0,-1 1 1 0 0,1-1-1 0 0,0 1 0 0 0,0-1 1 0 0,0 1-1 0 0,0-1 0 0 0,0 1 1 0 0,0-1-1 0 0,0 1 0 0 0,0 0 1 0 0,3 3-46 0 0,0 0 0 0 0,-1 1 0 0 0,0-1 1 0 0,1 1-1 0 0,-1-1 0 0 0,-1 1 0 0 0,1 0 1 0 0,-1 0-1 0 0,1 0 0 0 0,-2 0 0 0 0,1 0 1 0 0,0 0-1 0 0,-1 0 0 0 0,0 0 0 0 0,0 0 1 0 0,-1 0-1 0 0,0 6 0 0 0,-3 14 418 0 0,0 0 1 0 0,-10 28-1 0 0,8-38-183 0 0,-1 0 0 0 0,0 0 0 0 0,-1-1 0 0 0,-10 14 0 0 0,9-15-142 0 0,2-4-53 0 0,1-1 0 0 0,-2 0 0 0 0,1-1-1 0 0,-1 1 1 0 0,-11 6 0 0 0,-2 3 88 0 0,-5 4 146 0 0,-31 16 1 0 0,50-33-340 0 0,-40 21 477 0 0,46-24-329 0 0,1-1-176 0 0,-1 0 1 0 0,1 0-1 0 0,0 0 1 0 0,-1 0-1 0 0,1 0 0 0 0,-1 0 1 0 0,1 0-1 0 0,0 0 1 0 0,-1 0-1 0 0,1-1 1 0 0,0 1-1 0 0,-1 0 0 0 0,1 0 1 0 0,0 0-1 0 0,-1-1 1 0 0,1 1-1 0 0,0 0 0 0 0,-1 0 1 0 0,1-1-1 0 0,0 1 1 0 0,-1 0-1 0 0,1 0 1 0 0,0-1-1 0 0,0 1 0 0 0,0 0 1 0 0,-1-1-1 0 0,1 1 1 0 0,0-1-1 0 0,0 1 0 0 0,0 0 1 0 0,0-1-1 0 0,0 1 1 0 0,-1 0-1 0 0,1-1 1 0 0,0 1-1 0 0,0-1 0 0 0,0 1 1 0 0,0 0-1 0 0,0-1 1 0 0,0 1-1 0 0,0-1 0 0 0,0 1 1 0 0,1 0-1 0 0,-1-1 1 0 0,11-28 232 0 0,25-24-190 0 0,41-9 153 0 0,-77 62-215 0 0,1-1 1 0 0,-1 1 0 0 0,1-1-1 0 0,-1 1 1 0 0,1-1-1 0 0,0 1 1 0 0,-1 0 0 0 0,1-1-1 0 0,-1 1 1 0 0,1 0-1 0 0,0 0 1 0 0,-1 0 0 0 0,1-1-1 0 0,0 1 1 0 0,-1 0-1 0 0,1 0 1 0 0,0 0 0 0 0,0 0-1 0 0,-1 0 1 0 0,1 0 0 0 0,0 0-1 0 0,-1 0 1 0 0,1 0-1 0 0,0 1 1 0 0,-1-1 0 0 0,1 0-1 0 0,0 0 1 0 0,-1 1-1 0 0,1-1 1 0 0,-1 0 0 0 0,2 1-1 0 0,12 12 75 0 0,-10-6-40 0 0,-1-1-1 0 0,0 1 0 0 0,-1 0 1 0 0,0 0-1 0 0,0 0 0 0 0,0 0 0 0 0,0 0 1 0 0,-1 0-1 0 0,0 10 0 0 0,3 11 122 0 0,1 15 218 0 0,-1-1 0 0 0,-3 54 1 0 0,-1-47 253 0 0,6 56 1 0 0,-4-91-635 0 0,0 0 0 0 0,1 0 0 0 0,0 0 0 0 0,1-1 0 0 0,0 0 0 0 0,2 1 0 0 0,9 18 0 0 0,-14-30-212 0 0,0-1-1 0 0,0 1 0 0 0,0-1 0 0 0,1 0 0 0 0,-1 1 0 0 0,0-1 0 0 0,0 0 0 0 0,1 0 0 0 0,-1 0 0 0 0,1 0 1 0 0,-1 0-1 0 0,1 0 0 0 0,-1 0 0 0 0,1 0 0 0 0,0-1 0 0 0,-1 1 0 0 0,1 0 0 0 0,0-1 0 0 0,0 0 0 0 0,-1 1 1 0 0,1-1-1 0 0,0 0 0 0 0,0 0 0 0 0,0 0 0 0 0,1 0 0 0 0,4-1-840 0 0,-1-1-1 0 0,0 1 0 0 0,0-1 1 0 0,0 0-1 0 0,8-4 1 0 0,-5 2-2267 0 0,12-4-1003 0 0</inkml:trace>
</inkml:ink>
</file>

<file path=ppt/ink/ink1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4:28.154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11 114 212 0 0,'0'-1'252'0'0,"-1"1"0"0"0,0 0 1 0 0,1-1-1 0 0,-1 1 0 0 0,0-1 0 0 0,1 1 0 0 0,-1-1 0 0 0,1 1 1 0 0,-1-1-1 0 0,1 1 0 0 0,-1-1 0 0 0,1 1 0 0 0,-1-1 1 0 0,1 0-1 0 0,-1 1 0 0 0,1-1 0 0 0,0 0 0 0 0,-1 1 1 0 0,1-1-1 0 0,0 0 0 0 0,0 0 0 0 0,-1 1 0 0 0,1-1 0 0 0,0 0 1 0 0,0 0-1 0 0,0 1 0 0 0,0-1 0 0 0,0 0 0 0 0,0 0 1 0 0,0 0-1 0 0,0 1 0 0 0,1-1 0 0 0,-1-1 0 0 0,2 1 378 0 0,0 0 0 0 0,0 0 0 0 0,0 0-1 0 0,1 0 1 0 0,-1 0 0 0 0,0 0 0 0 0,0 1-1 0 0,1-1 1 0 0,3 0 0 0 0,10-3-2215 0 0,14-4 1701 0 0,77-24 871 0 0,-92 26-1800 0 0,0 0 0 0 0,18-11-1 0 0,-22 8-373 0 0</inkml:trace>
</inkml:ink>
</file>

<file path=ppt/ink/ink1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4:28.557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249 1 160 0 0,'-5'3'301'0'0,"-96"64"3362"0"0,88-57-3148 0 0,0 1 1 0 0,1 1 0 0 0,0 0 0 0 0,1 1-1 0 0,-11 15 1 0 0,14-16-166 0 0,-3 2 499 0 0,2 0 1 0 0,0 1-1 0 0,-12 27 0 0 0,20-40-326 0 0,1-1-496 0 0,0 0 0 0 0,1 0 0 0 0,-1 0-1 0 0,1 0 1 0 0,-1 0 0 0 0,1 0-1 0 0,-1 0 1 0 0,1 0 0 0 0,0-1 0 0 0,-1 1-1 0 0,1 0 1 0 0,0 0 0 0 0,0 0-1 0 0,-1-1 1 0 0,1 1 0 0 0,0 0 0 0 0,0-1-1 0 0,0 1 1 0 0,0-1 0 0 0,0 1-1 0 0,0-1 1 0 0,0 0 0 0 0,0 1 0 0 0,0-1-1 0 0,0 0 1 0 0,0 0 0 0 0,0 1-1 0 0,2-1 1 0 0,36 4 398 0 0,-37-4-401 0 0,47 2 260 0 0,58 4 305 0 0,-93-5-480 0 0,0 2 1 0 0,0 0 0 0 0,0 0 0 0 0,-1 1 0 0 0,19 9-1 0 0,-26-10-9 0 0,0 1 0 0 0,0 0-1 0 0,0 0 1 0 0,0 1 0 0 0,-1 0-1 0 0,0 0 1 0 0,0 0-1 0 0,0 0 1 0 0,-1 1 0 0 0,1 0-1 0 0,-1 0 1 0 0,-1 0 0 0 0,1 0-1 0 0,-1 1 1 0 0,0-1 0 0 0,-1 1-1 0 0,1 0 1 0 0,-1 0 0 0 0,-1 0-1 0 0,1 0 1 0 0,0 11 0 0 0,-2-16-77 0 0,0-1 0 0 0,0 1 0 0 0,0-1 1 0 0,0 0-1 0 0,0 1 0 0 0,0-1 0 0 0,0 1 1 0 0,0-1-1 0 0,-1 0 0 0 0,1 1 1 0 0,0-1-1 0 0,-1 0 0 0 0,1 1 0 0 0,-1-1 1 0 0,0 0-1 0 0,1 0 0 0 0,-2 2 1 0 0,-6 15 238 0 0,4-11-191 0 0,1 1-1 0 0,-1-1 1 0 0,0 0 0 0 0,0 0 0 0 0,-1 0 0 0 0,0 0-1 0 0,-1-1 1 0 0,1 0 0 0 0,-1 0 0 0 0,0-1-1 0 0,-1 1 1 0 0,1-1 0 0 0,-12 6 0 0 0,1 0 61 0 0,1-2 0 0 0,-2 0 1 0 0,1-1-1 0 0,-35 10 1 0 0,39-14-135 0 0,1-1 1 0 0,0 0-1 0 0,-1-1 0 0 0,1-1 1 0 0,-1 0-1 0 0,1 0 1 0 0,-15-2-1 0 0,25 0-46 0 0,1 1 0 0 0,0-1 0 0 0,-1 1 0 0 0,1-1 0 0 0,0 1 0 0 0,0-1 0 0 0,-1 0 0 0 0,1 1 0 0 0,0-1 1 0 0,0 0-1 0 0,0 0 0 0 0,0 0 0 0 0,0 0 0 0 0,0 0 0 0 0,0 0 0 0 0,0 0 0 0 0,1 0 0 0 0,-1-1 0 0 0,0 1 0 0 0,1 0 0 0 0,-1 0 0 0 0,0-1 0 0 0,1 1 0 0 0,0 0 0 0 0,-1-1 0 0 0,1 1 0 0 0,0 0 0 0 0,0-1 0 0 0,-1 1 1 0 0,1-1-1 0 0,0 1 0 0 0,0 0 0 0 0,1-1 0 0 0,-1 1 0 0 0,0-1 0 0 0,1-1 0 0 0,0-5-348 0 0,1 1 1 0 0,-1-1-1 0 0,1 1 1 0 0,6-13-1 0 0,-2 10-436 0 0,0 0 0 0 0,1 1 0 0 0,1 0 0 0 0,0 0 0 0 0,0 0-1 0 0,1 1 1 0 0,16-13 0 0 0,-15 13-1129 0 0,15-12-1634 0 0</inkml:trace>
</inkml:ink>
</file>

<file path=ppt/ink/ink1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4:28.890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211 0 876 0 0,'-1'19'1182'0'0,"0"-1"0"0"0,-1 0 0 0 0,-1 0 0 0 0,-1 0 0 0 0,-11 32 0 0 0,-44 82 3171 0 0,20-49-2223 0 0,27-59-1445 0 0,-1 0 0 0 0,-17 22 0 0 0,-2 3-251 0 0,72-93-11485 0 0,-20 25 7738 0 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49:46.201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123 0 448 0 0,'0'0'2349'0'0,"17"7"174"0"0,11 1-1098 0 0,-25-8-1215 0 0,4 15 677 0 0,-6-11-780 0 0,-1 1 0 0 0,0-1 0 0 0,-1 0 1 0 0,1 1-1 0 0,-1-1 0 0 0,0 0 0 0 0,0 1 0 0 0,0-1 0 0 0,0 0 0 0 0,-1 0 0 0 0,0 0 1 0 0,-3 6-1 0 0,0-1 80 0 0,-2-1 0 0 0,1 0 0 0 0,-1-1 0 0 0,-14 14 0 0 0,-1-2 461 0 0,-40 26-1 0 0,59-43-492 0 0,-1 0 58 0 0,4-2-198 0 0,0 0 1 0 0,-1 0-1 0 0,1 1 1 0 0,0-1-1 0 0,0 0 1 0 0,-1 0-1 0 0,1 1 1 0 0,0-1-1 0 0,0 0 1 0 0,-1 0-1 0 0,1 0 1 0 0,0 0-1 0 0,-1 0 0 0 0,1 1 1 0 0,0-1-1 0 0,0 0 1 0 0,-1 0-1 0 0,1 0 1 0 0,0 0-1 0 0,-1 0 1 0 0,1 0-1 0 0,0 0 1 0 0,-1 0-1 0 0,1 0 1 0 0,0 0-1 0 0,-1 0 0 0 0,1 0 1 0 0,0 0-1 0 0,-1-1 1 0 0,1 1-1 0 0,0 0 1 0 0,-1 0-1 0 0,1 0 1 0 0,0 0-1 0 0,0 0 1 0 0,-1-1-1 0 0,1 1 1 0 0,0 0-1 0 0,0 0 1 0 0,-1-1-1 0 0,1 1 0 0 0,-12-17-23 0 0,9 13-27 0 0,5-1-52 0 0,4-14-320 0 0,1 1-1 0 0,17-29 1 0 0,7-10-4535 0 0,-26 48 3050 0 0,-3 5-524 0 0</inkml:trace>
</inkml:ink>
</file>

<file path=ppt/ink/ink1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4:29.261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274 7 888 0 0,'3'-7'8344'0'0,"-28"30"-7768"0"0,1 0 0 0 0,0 1 0 0 0,2 2 0 0 0,1 0 0 0 0,1 1 0 0 0,2 1 0 0 0,0 1 1 0 0,-21 49-1 0 0,33-63-323 0 0,-4 6 138 0 0,0 0 0 0 0,2 1-1 0 0,1 0 1 0 0,0 1 0 0 0,2 0-1 0 0,0 0 1 0 0,-1 36 0 0 0,5-57-335 0 0,1 1-1 0 0,0-1 1 0 0,0 1 0 0 0,-1-1 0 0 0,2 1 0 0 0,-1-1 0 0 0,0 1 0 0 0,0-1-1 0 0,1 1 1 0 0,0-1 0 0 0,-1 0 0 0 0,1 1 0 0 0,0-1 0 0 0,0 0 0 0 0,0 1 0 0 0,0-1-1 0 0,1 0 1 0 0,-1 0 0 0 0,1 0 0 0 0,-1 0 0 0 0,1 0 0 0 0,0 0 0 0 0,-1-1 0 0 0,3 3-1 0 0,0-4-7 0 0,0 0-1 0 0,-1 1 0 0 0,1-1 0 0 0,0 0 0 0 0,-1-1 0 0 0,1 1 0 0 0,0-1 0 0 0,-1 0 0 0 0,1 1 0 0 0,-1-2 1 0 0,1 1-1 0 0,5-3 0 0 0,-5 3-32 0 0,7-4 105 0 0,-1 0 0 0 0,1-1 0 0 0,-1 0 0 0 0,0 0 0 0 0,0-1 0 0 0,-1 0 0 0 0,0-1 0 0 0,0 0 0 0 0,-1 0 0 0 0,0-1 0 0 0,13-18 0 0 0,-20 25-118 0 0,1-1-1 0 0,-1 1 1 0 0,1-1-1 0 0,-1 0 1 0 0,0 1 0 0 0,0-1-1 0 0,0 0 1 0 0,0 0 0 0 0,0 0-1 0 0,-1 0 1 0 0,0 0-1 0 0,1 0 1 0 0,-1 0 0 0 0,0 1-1 0 0,0-1 1 0 0,-1 0 0 0 0,1 0-1 0 0,0 0 1 0 0,-1 0-1 0 0,0 0 1 0 0,0 0 0 0 0,0 0-1 0 0,0 1 1 0 0,0-1 0 0 0,0 0-1 0 0,-1 1 1 0 0,0-1 0 0 0,1 1-1 0 0,-1 0 1 0 0,0-1-1 0 0,0 1 1 0 0,0 0 0 0 0,0 0-1 0 0,0 0 1 0 0,-1 0 0 0 0,1 1-1 0 0,-1-1 1 0 0,1 1-1 0 0,-1-1 1 0 0,0 1 0 0 0,1 0-1 0 0,-1 0 1 0 0,0 0 0 0 0,0 0-1 0 0,0 0 1 0 0,0 1-1 0 0,1 0 1 0 0,-1-1 0 0 0,-4 1-1 0 0,3 0-210 0 0,1 1 0 0 0,-1-1-1 0 0,0 1 1 0 0,0 0 0 0 0,1 0-1 0 0,-1 0 1 0 0,0 0 0 0 0,1 1-1 0 0,-1 0 1 0 0,1-1 0 0 0,0 1 0 0 0,-1 1-1 0 0,1-1 1 0 0,0 0 0 0 0,0 1-1 0 0,1-1 1 0 0,-6 6 0 0 0,7-6-313 0 0,4 2-1402 0 0,-1-1 1668 0 0,-1-2 168 0 0,0 1 0 0 0,0-1-1 0 0,0 0 1 0 0,1 0-1 0 0,-1 1 1 0 0,0-1 0 0 0,0 0-1 0 0,1 0 1 0 0,-1 0-1 0 0,0 0 1 0 0,1 0 0 0 0,-1-1-1 0 0,1 1 1 0 0,-1 0-1 0 0,1-1 1 0 0,0 1 0 0 0,-1-1-1 0 0,1 1 1 0 0,0-1-1 0 0,-1 0 1 0 0,1 0 0 0 0,0 1-1 0 0,-1-1 1 0 0,3-1-1 0 0,19 1-575 0 0,14 0-1681 0 0,-16-1-1970 0 0</inkml:trace>
</inkml:ink>
</file>

<file path=ppt/ink/ink1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4:29.604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254 1 572 0 0,'3'0'211'0'0,"-1"1"-1"0"0,1 0 1 0 0,-1 0 0 0 0,1 1-1 0 0,-1-1 1 0 0,1 0 0 0 0,-1 1 0 0 0,0 0-1 0 0,1-1 1 0 0,-1 1 0 0 0,0 0-1 0 0,0 0 1 0 0,0 0 0 0 0,-1 0-1 0 0,1 1 1 0 0,0-1 0 0 0,-1 0-1 0 0,1 1 1 0 0,-1-1 0 0 0,0 1-1 0 0,0-1 1 0 0,0 1 0 0 0,0 0-1 0 0,-1 0 1 0 0,1-1 0 0 0,-1 1 0 0 0,1 0-1 0 0,-1 0 1 0 0,0-1 0 0 0,0 1-1 0 0,0 0 1 0 0,0 0 0 0 0,-1 0-1 0 0,1-1 1 0 0,-2 5 0 0 0,-3 11 528 0 0,0-1 1 0 0,-1 1 0 0 0,-1-1-1 0 0,-11 21 1 0 0,10-22-158 0 0,-9 14 225 0 0,-1 0 0 0 0,-2-1-1 0 0,-1-1 1 0 0,-29 30 0 0 0,-4 7 333 0 0,-6 22-1991 0 0,53-80 318 0 0,4-6-1001 0 0</inkml:trace>
</inkml:ink>
</file>

<file path=ppt/ink/ink1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4:30.072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160 213 484 0 0,'0'-4'1101'0'0,"1"-19"1159"0"0,0 1-1 0 0,1 0 1 0 0,8-35 0 0 0,-1-9 1632 0 0,-8 64-3490 0 0,5-11 410 0 0,0 10 3485 0 0,-6 24-3995 0 0,-2 1 1 0 0,0-1 0 0 0,-2 0-1 0 0,0 1 1 0 0,-1-1 0 0 0,-11 28 0 0 0,-2 14 243 0 0,-36 99 975 0 0,-2 12 330 0 0,43-128-1259 0 0,7-30-264 0 0,1 1-1 0 0,-4 29 1 0 0,9-45-507 0 0,0 0 0 0 0,-1 0 0 0 0,1 0-1 0 0,0-1 1 0 0,0 1 0 0 0,0 0 0 0 0,-1 0-1 0 0,1 0 1 0 0,0 0 0 0 0,0-1 0 0 0,0 1-1 0 0,1 0 1 0 0,-1 0 0 0 0,0 0 0 0 0,0 0 0 0 0,0-1-1 0 0,1 1 1 0 0,-1 0 0 0 0,0 0 0 0 0,1 0-1 0 0,-1-1 1 0 0,0 1 0 0 0,1 0 0 0 0,-1-1-1 0 0,1 1 1 0 0,0 1 0 0 0,21-10-10135 0 0,-2-2 6861 0 0,-7 3-1628 0 0</inkml:trace>
</inkml:ink>
</file>

<file path=ppt/ink/ink1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4:30.444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136 10 648 0 0,'1'-1'251'0'0,"0"0"0"0"0,1 0 0 0 0,-1 0 1 0 0,1 1-1 0 0,-1-1 0 0 0,1 0 0 0 0,-1 0 0 0 0,1 1 0 0 0,0-1 0 0 0,-1 1 0 0 0,1-1 1 0 0,0 1-1 0 0,-1 0 0 0 0,1 0 0 0 0,0 0 0 0 0,1 0 0 0 0,-2 0-151 0 0,1 1 0 0 0,-1-1 0 0 0,0 1 1 0 0,0 0-1 0 0,0-1 0 0 0,0 1 0 0 0,0 0 0 0 0,0 0 0 0 0,0-1 0 0 0,-1 1 0 0 0,1 0 0 0 0,0 0 1 0 0,0 0-1 0 0,-1 0 0 0 0,1 0 0 0 0,0 0 0 0 0,-1 1 0 0 0,1-1 0 0 0,-1 0 0 0 0,1 0 0 0 0,-1 0 1 0 0,0 0-1 0 0,0 1 0 0 0,1-1 0 0 0,-1 2 0 0 0,1 7 356 0 0,-1 0 0 0 0,1-1 0 0 0,-1 1-1 0 0,-1 0 1 0 0,0-1 0 0 0,-1 1 0 0 0,-2 9 0 0 0,-21 66 1937 0 0,24-83-2299 0 0,-6 23 588 0 0,-2-1-1 0 0,0 0 1 0 0,-2-1 0 0 0,0 0 0 0 0,-23 33-1 0 0,18-34-299 0 0,12-16-437 0 0,0 0 0 0 0,-1 0 0 0 0,1-1-1 0 0,-1 1 1 0 0,0-1 0 0 0,-1 0 0 0 0,-7 5-1 0 0,7-3 255 0 0,4-4-2049 0 0</inkml:trace>
</inkml:ink>
</file>

<file path=ppt/ink/ink1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4:30.849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185 35 224 0 0,'0'0'1990'0'0,"-3"-12"6511"0"0,7 9-8372 0 0,0 0 1 0 0,0 1 0 0 0,0-1-1 0 0,0 1 1 0 0,1 0-1 0 0,-1 1 1 0 0,1-1-1 0 0,-1 1 1 0 0,1 0-1 0 0,0 0 1 0 0,7-1-1 0 0,-10 2-77 0 0,0 0 0 0 0,1 0 0 0 0,-1 1 0 0 0,0-1 0 0 0,1 0 0 0 0,-1 1 0 0 0,0 0 0 0 0,1-1 0 0 0,-1 1-1 0 0,0 0 1 0 0,0 0 0 0 0,0 0 0 0 0,0 1 0 0 0,0-1 0 0 0,0 0 0 0 0,0 1 0 0 0,0-1 0 0 0,0 1 0 0 0,-1 0 0 0 0,1 0 0 0 0,-1-1 0 0 0,1 1 0 0 0,-1 0 0 0 0,1 0-1 0 0,-1 0 1 0 0,0 1 0 0 0,1 1 0 0 0,0 3 74 0 0,0-1-1 0 0,0 1 1 0 0,0 0-1 0 0,-1-1 1 0 0,0 1-1 0 0,-1 0 1 0 0,1 0-1 0 0,-1 0 1 0 0,-1 0 0 0 0,1 0-1 0 0,-1 0 1 0 0,0 0-1 0 0,-1-1 1 0 0,1 1-1 0 0,-1 0 1 0 0,-1-1-1 0 0,-3 8 1 0 0,-2 4 345 0 0,-2-1 1 0 0,0 0-1 0 0,-1 0 1 0 0,-23 26-1 0 0,-1 5 570 0 0,26-34-714 0 0,-1-1-1 0 0,0-1 1 0 0,-15 15 0 0 0,9-11 480 0 0,-30 37-1 0 0,12-11 199 0 0,4 0 387 0 0,28-40-878 0 0,5 0-438 0 0,-1-1-67 0 0,0 0 0 0 0,0 0 0 0 0,0 0 0 0 0,0 0 1 0 0,0 0-1 0 0,1-1 0 0 0,-1 1 0 0 0,0-1 0 0 0,1 0 1 0 0,-1 1-1 0 0,0-1 0 0 0,1 0 0 0 0,-1-1 0 0 0,0 1 1 0 0,5-1-1 0 0,46-10-148 0 0,-30 5 33 0 0,108-25-1008 0 0,-66 14-2004 0 0,97-12 0 0 0,-132 26-2692 0 0</inkml:trace>
</inkml:ink>
</file>

<file path=ppt/ink/ink1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4:31.241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191 1 212 0 0,'0'0'5243'0'0,"-4"6"-4254"0"0,-24 58 1855 0 0,20-44-1897 0 0,0 0 0 0 0,-1-1 0 0 0,-1-1 1 0 0,-14 21-1 0 0,2-8-135 0 0,16-21-793 0 0,-1-1-1 0 0,0 0 0 0 0,0 0 1 0 0,-1-1-1 0 0,-13 12 1 0 0,12-11-484 0 0,-3 2-2229 0 0</inkml:trace>
</inkml:ink>
</file>

<file path=ppt/ink/ink1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4:31.782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101 125 468 0 0,'0'0'3460'0'0,"3"-5"-2775"0"0,10-7 50 0 0,0 0 0 0 0,1 1 0 0 0,1 1 0 0 0,-1 0 0 0 0,2 0 0 0 0,-1 2 0 0 0,30-12 0 0 0,-6 1 231 0 0,-38 18-859 0 0,1 0 0 0 0,0 0 0 0 0,0 0-1 0 0,0 1 1 0 0,0-1 0 0 0,0 0 0 0 0,0 1 0 0 0,0-1-1 0 0,0 1 1 0 0,0 0 0 0 0,0 0 0 0 0,0 0 0 0 0,0 0-1 0 0,0 0 1 0 0,4 1 0 0 0,-5-1-61 0 0,0 0 0 0 0,0 1 1 0 0,0 0-1 0 0,0-1 0 0 0,0 1 0 0 0,0-1 0 0 0,-1 1 0 0 0,1 0 0 0 0,0 0 0 0 0,0 0 1 0 0,0-1-1 0 0,-1 1 0 0 0,1 0 0 0 0,-1 0 0 0 0,1 0 0 0 0,-1 0 0 0 0,1 0 1 0 0,-1 0-1 0 0,1 0 0 0 0,0 2 0 0 0,-1 3 52 0 0,1-1 1 0 0,0 1-1 0 0,-1-1 0 0 0,0 1 1 0 0,-1-1-1 0 0,1 1 0 0 0,-1-1 0 0 0,0 1 1 0 0,-2 5-1 0 0,-6 16 249 0 0,-1-1 1 0 0,-13 25-1 0 0,8-20 91 0 0,-11 34 1 0 0,24-61-409 0 0,0 1 0 0 0,1-1 0 0 0,-1 1 0 0 0,1-1 0 0 0,0 1 0 0 0,1-1 0 0 0,-1 1 0 0 0,1 0 0 0 0,0-1 0 0 0,0 1 0 0 0,0 0 0 0 0,1-1 0 0 0,-1 1 0 0 0,1 0 0 0 0,1-1 0 0 0,-1 1-1 0 0,0-1 1 0 0,1 1 0 0 0,0-1 0 0 0,0 0 0 0 0,0 0 0 0 0,1 0 0 0 0,-1 0 0 0 0,7 6 0 0 0,19 18 104 0 0,-17-18-14 0 0,-1 0 0 0 0,0 0 0 0 0,-1 1 0 0 0,15 22 0 0 0,-23-31-78 0 0,-1 0-1 0 0,1 1 0 0 0,0-1 1 0 0,-1 1-1 0 0,1-1 0 0 0,-1 1 1 0 0,0-1-1 0 0,0 1 0 0 0,0-1 0 0 0,0 1 1 0 0,0-1-1 0 0,0 1 0 0 0,-1-1 1 0 0,1 0-1 0 0,-1 1 0 0 0,0-1 1 0 0,0 1-1 0 0,0-1 0 0 0,0 0 1 0 0,0 0-1 0 0,0 1 0 0 0,0-1 1 0 0,-2 2-1 0 0,-3 3 75 0 0,1 0 1 0 0,-1-1 0 0 0,0 1-1 0 0,0-1 1 0 0,-11 9-1 0 0,-14 5 232 0 0,0 0-1 0 0,-1-3 0 0 0,-1 0 1 0 0,-43 14-1 0 0,17-17 144 0 0,58-14-542 0 0,-4 0-132 0 0,5 0 202 0 0,-26-5-834 0 0,25 5 726 0 0,0 0 0 0 0,1 0 0 0 0,-1 0 0 0 0,0 0 0 0 0,1-1 0 0 0,-1 1 0 0 0,1 0 0 0 0,-1-1 0 0 0,1 1 0 0 0,-1 0 1 0 0,0-1-1 0 0,1 1 0 0 0,-1 0 0 0 0,1-1 0 0 0,0 1 0 0 0,-1-1 0 0 0,1 1 0 0 0,-1-1 0 0 0,1 1 0 0 0,0-1 0 0 0,-1 0 0 0 0,1 1 0 0 0,0-1 0 0 0,-1 1 1 0 0,1-1-1 0 0,0 0 0 0 0,0 1 0 0 0,0-1 0 0 0,0 1 0 0 0,0-1 0 0 0,0 0 0 0 0,0 1 0 0 0,0-1 0 0 0,0 0 0 0 0,0 1 0 0 0,0-1 0 0 0,0 0 0 0 0,0 1 1 0 0,0-1-1 0 0,0 0 0 0 0,1 1 0 0 0,-1-1 0 0 0,0 1 0 0 0,0-1 0 0 0,1 1 0 0 0,-1-1 0 0 0,1 0 0 0 0,2-4-405 0 0,0 0 0 0 0,1 1-1 0 0,-1 0 1 0 0,1-1 0 0 0,9-6-1 0 0,20-8-6447 0 0,-6 10 2876 0 0</inkml:trace>
</inkml:ink>
</file>

<file path=ppt/ink/ink1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4:32.114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208 1 348 0 0,'2'2'333'0'0,"-1"1"0"0"0,1 0 0 0 0,-1 1 0 0 0,0-1-1 0 0,1 0 1 0 0,-1 0 0 0 0,-1 0 0 0 0,1 1 0 0 0,0-1 0 0 0,-1 0 0 0 0,0 1-1 0 0,0-1 1 0 0,0 1 0 0 0,0-1 0 0 0,0 0 0 0 0,-1 1 0 0 0,0-1 0 0 0,1 0 0 0 0,-1 1-1 0 0,0-1 1 0 0,-1 0 0 0 0,1 0 0 0 0,-2 3 0 0 0,-5 7 307 0 0,0 0 0 0 0,-1-1 0 0 0,0-1 0 0 0,-12 13 0 0 0,-3 4 734 0 0,9-11-185 0 0,-28 24 1 0 0,31-30-831 0 0,0 0 0 0 0,1 1-1 0 0,0 0 1 0 0,-10 15 0 0 0,19-25-623 0 0,1 1-855 0 0,-1 5 1885 0 0,55-21-14477 0 0</inkml:trace>
</inkml:ink>
</file>

<file path=ppt/ink/ink1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4:32.487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145 40 188 0 0,'17'-20'3844'0'0,"-6"9"474"0"0,-3 2 2426 0 0,-6 12-6558 0 0,0 0 0 0 0,-1 0 0 0 0,1 0 0 0 0,0 0-1 0 0,-1 0 1 0 0,0 1 0 0 0,0-1 0 0 0,0 0 0 0 0,0 1 0 0 0,0-1 0 0 0,-1 1 0 0 0,1-1 0 0 0,-1 1-1 0 0,0-1 1 0 0,0 1 0 0 0,-1 5 0 0 0,-12 58 1579 0 0,-39 104 2185 0 0,10-41-1423 0 0,9-11-488 0 0,12-64-2324 0 0,20-53-208 0 0,-3-2-3109 0 0,3 0 3457 0 0,0 0 0 0 0,1 1 0 0 0,-1-1-1 0 0,0 0 1 0 0,0 0 0 0 0,1 0 0 0 0,-1 0 0 0 0,0 0 0 0 0,0 0-1 0 0,0 0 1 0 0,1 0 0 0 0,-1 0 0 0 0,0-1 0 0 0,0 1 0 0 0,1 0-1 0 0,-1 0 1 0 0,0-1 0 0 0,0 1 0 0 0,1 0 0 0 0,-2-1 0 0 0,0-2-203 0 0,1 0 1 0 0,-1 0-1 0 0,1 1 1 0 0,0-1-1 0 0,0 0 1 0 0,0 0-1 0 0,0 0 1 0 0,0-1-1 0 0,1 1 1 0 0,-1 0 0 0 0,1 0-1 0 0,0 0 1 0 0,0 0-1 0 0,0-6 1 0 0,10-50-6394 0 0,-9 52 5146 0 0,6-23-2660 0 0</inkml:trace>
</inkml:ink>
</file>

<file path=ppt/ink/ink1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4:32.877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464 106 200 0 0,'43'-103'4724'0'0,"-42"100"-2656"0"0,-13 4-1586 0 0,1 0-1 0 0,-1 1 1 0 0,0 0 0 0 0,1 0-1 0 0,0 1 1 0 0,-17 7 0 0 0,-65 35 631 0 0,60-28-567 0 0,-4 2 255 0 0,0 2-1 0 0,2 1 1 0 0,0 2 0 0 0,2 1-1 0 0,-36 34 1 0 0,65-54-564 0 0,0 1-1 0 0,0-1 1 0 0,0 1 0 0 0,0-1 0 0 0,1 1-1 0 0,0 0 1 0 0,0 0 0 0 0,1 1 0 0 0,0-1-1 0 0,0 0 1 0 0,-1 9 0 0 0,2-13-187 0 0,1-1 0 0 0,0 1 0 0 0,0 0 0 0 0,0 0 0 0 0,1 0 0 0 0,-1-1 0 0 0,0 1 0 0 0,1 0 0 0 0,-1 0 0 0 0,1-1 0 0 0,-1 1 0 0 0,1 0 0 0 0,0-1 0 0 0,0 1 0 0 0,-1-1 0 0 0,1 1 0 0 0,0-1 0 0 0,1 1 0 0 0,-1-1 0 0 0,0 0 0 0 0,0 1 0 0 0,1-1 1 0 0,-1 0-1 0 0,0 0 0 0 0,1 0 0 0 0,-1 0 0 0 0,4 1 0 0 0,1 1 31 0 0,-1 0 1 0 0,1-1 0 0 0,1 0-1 0 0,-1 0 1 0 0,12 2 0 0 0,11-2-115 0 0,0-1 0 0 0,0-2 1 0 0,0 0-1 0 0,0-2 0 0 0,0-2 1 0 0,31-8-1 0 0,-34 8-77 0 0,1 0-214 0 0,1-1 0 0 0,-2-2 0 0 0,1 0-1 0 0,-1-2 1 0 0,37-18 0 0 0,-9 0-1112 0 0,15-7-1253 0 0,-23 8-4520 0 0,-23 13 2744 0 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49:49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25 33 56 0 0,'0'0'7225'0'0,"-2"-4"-7039"0"0,1 4-158 0 0,1-1 0 0 0,-1 0 1 0 0,1 1-1 0 0,-1-1 1 0 0,1 0-1 0 0,0 0 0 0 0,-1 1 1 0 0,1-1-1 0 0,0 0 0 0 0,0 0 1 0 0,-1 0-1 0 0,1 0 1 0 0,0 1-1 0 0,0-1 0 0 0,0 0 1 0 0,0 0-1 0 0,0 0 0 0 0,0 0 1 0 0,0 0-1 0 0,0 1 1 0 0,0-1-1 0 0,1 0 0 0 0,-1 0 1 0 0,0 0-1 0 0,0 0 1 0 0,1 1-1 0 0,-1-1 0 0 0,1 0 1 0 0,-1 0-1 0 0,0 1 0 0 0,2-2 1 0 0,0 0 404 0 0,2 22 2693 0 0,-4 39-3111 0 0,-6-12 261 0 0,2-21-67 0 0,-1 50-1 0 0,-2 72 456 0 0,4-113-521 0 0,0 72 502 0 0,6-80-242 0 0,-3-27-395 0 0,0 1 0 0 0,1-1 0 0 0,-1 0 0 0 0,0 0 0 0 0,0 0 0 0 0,0 0 0 0 0,0 0 0 0 0,1 1-1 0 0,-1-1 1 0 0,0 0 0 0 0,0 0 0 0 0,0 0 0 0 0,1 0 0 0 0,-1 0 0 0 0,0 0 0 0 0,0 0 0 0 0,0 0 0 0 0,1 0 0 0 0,-1 0 0 0 0,0 0 0 0 0,0 0 0 0 0,0 0 0 0 0,1 0 0 0 0,-1 0 0 0 0,0 0-1 0 0,0 0 1 0 0,0 0 0 0 0,1 0 0 0 0,-1 0 0 0 0,0 0 0 0 0,0 0 0 0 0,0 0 0 0 0,1 0 0 0 0,-1 0 0 0 0,0-1 0 0 0,0 1 0 0 0,0 0 0 0 0,1 0 0 0 0,-1 0 0 0 0,0 0 0 0 0,0 0 0 0 0,0-1-1 0 0,0 1 1 0 0,0 0 0 0 0,0 0 0 0 0,1 0 0 0 0,-1-1 0 0 0,0 1 0 0 0,0 0 0 0 0,0 0 0 0 0,24-46 530 0 0,-12 20-583 0 0,48-90 131 0 0,-40 79-87 0 0,-16 28-2 0 0,0 1 1 0 0,1-1-1 0 0,0 1 1 0 0,0 0-1 0 0,1 0 1 0 0,0 1-1 0 0,0 0 1 0 0,12-10-1 0 0,16-13-28 0 0,-32 30 18 0 0,0 0-4 0 0,1 0 16 0 0,-1 0 0 0 0,1 0 0 0 0,-1 1 0 0 0,0-1 0 0 0,1 1 0 0 0,-1-1 0 0 0,0 1 0 0 0,0 0 0 0 0,1 0 0 0 0,-1 0 0 0 0,0 1 0 0 0,0-1 0 0 0,0 0 0 0 0,0 1 0 0 0,0-1 0 0 0,0 1 0 0 0,-1 0 0 0 0,1-1-1 0 0,-1 1 1 0 0,3 3 0 0 0,1 4 1 0 0,0-1 0 0 0,-1 1-1 0 0,0 1 1 0 0,3 10 0 0 0,-5-13-2 0 0,0-1 1 0 0,0 1-1 0 0,1-1 1 0 0,0 0-1 0 0,0 0 1 0 0,0 0-1 0 0,1 0 1 0 0,0 0 0 0 0,7 7-1 0 0,28 21 56 0 0,-37-33-35 0 0,4-4 2 0 0,5-3-17 0 0,-1 0 0 0 0,1-1 0 0 0,-1 0 0 0 0,0-1 1 0 0,-1 0-1 0 0,0 0 0 0 0,0-1 0 0 0,-1 0 0 0 0,0-1 0 0 0,0 0 0 0 0,-1 0 0 0 0,9-19 0 0 0,-3 3-11 0 0,-5 20 14 0 0,-3 3-8 0 0,-4 2 4 0 0,1 8-7 0 0,0 1 2 0 0,0 1 1 0 0,-1 0-1 0 0,0 0 0 0 0,0 0 1 0 0,-1 1-1 0 0,-1 10 0 0 0,1-6 6 0 0,1-1-1 0 0,0 1 0 0 0,1-1 1 0 0,1 1-1 0 0,0-1 0 0 0,5 16 1 0 0,-7-28 6 0 0,-1-1 0 0 0,-1 1-8 0 0,1 0 1 0 0,0 0-1 0 0,0 0 1 0 0,0 0 0 0 0,-1 0-1 0 0,1 0 1 0 0,0 0-1 0 0,0 0 1 0 0,0 0 0 0 0,1 0-1 0 0,-1 0 1 0 0,0 0-1 0 0,0 0 1 0 0,0 0 0 0 0,1-1-1 0 0,-1 1 1 0 0,0 0-1 0 0,1 0 1 0 0,-1 0 0 0 0,1 0-1 0 0,-1 0 1 0 0,1-1 0 0 0,-1 1-1 0 0,1 0 1 0 0,0 0-1 0 0,-1-1 1 0 0,1 1 0 0 0,0 0-1 0 0,0 0 1 0 0,1 0 29 0 0,4-3-3 0 0,8-8-10 0 0,1 0-1 0 0,-2-1 1 0 0,1 0-1 0 0,11-15 1 0 0,-8 10-12 0 0,-1-2 0 0 0,-1 0 0 0 0,-1-1 0 0 0,-1-1 0 0 0,0 0 0 0 0,17-38 0 0 0,-6 3 24 0 0,-23 54-41 0 0,-2 10-31 0 0,-14 165 134 0 0,14-163-68 0 0,1 1 1 0 0,1 0 0 0 0,2 17-1 0 0,-1-15-8 0 0,-2-12 3 0 0,1 2-3 0 0,3 8 22 0 0,-4-12-36 0 0,0 1 0 0 0,0-1 0 0 0,0 1 0 0 0,0-1 0 0 0,0 0 0 0 0,0 1 0 0 0,0-1 0 0 0,0 0 0 0 0,0 1-1 0 0,0-1 1 0 0,0 1 0 0 0,1-1 0 0 0,-1 0 0 0 0,0 1 0 0 0,0-1 0 0 0,0 0 0 0 0,1 1 0 0 0,-1-1 0 0 0,0 0 0 0 0,0 1 0 0 0,1-1-1 0 0,-1 0 1 0 0,0 0 0 0 0,1 1 0 0 0,-1-1 0 0 0,0 0 0 0 0,1 0 0 0 0,-1 0 0 0 0,1 0 0 0 0,-1 1 0 0 0,0-1 0 0 0,1 0 0 0 0,-1 0-1 0 0,0 0 1 0 0,1 0 0 0 0,-1 0 0 0 0,1 0 0 0 0,-1 0 0 0 0,1 0 0 0 0,-1 0 0 0 0,1 0 0 0 0,19-21 11 0 0,-2 0 1 0 0,0-1-1 0 0,18-30 1 0 0,-23 35-22 0 0,0 0 0 0 0,1 1 1 0 0,1 1-1 0 0,1 0 0 0 0,19-14 0 0 0,-9 7-18 0 0,-19 15 15 0 0,-5 5 3 0 0,1 0 0 0 0,-1 0 0 0 0,0 0 0 0 0,1 0 0 0 0,0 0 0 0 0,-1 1 0 0 0,1-1 0 0 0,0 1 0 0 0,5-3 0 0 0,-5 4 21 0 0,-3 0-24 0 0,0 1 10 0 0,0-1 0 0 0,0 1 0 0 0,0-1 0 0 0,0 1 0 0 0,0-1 0 0 0,0 1 0 0 0,0-1 0 0 0,1 1 0 0 0,-1-1 0 0 0,0 1-1 0 0,0-1 1 0 0,0 1 0 0 0,1-1 0 0 0,-1 0 0 0 0,0 1 0 0 0,1-1 0 0 0,-1 1 0 0 0,0-1 0 0 0,1 0 0 0 0,-1 1 0 0 0,0-1 0 0 0,1 0 0 0 0,0 1 0 0 0,0 0 2 0 0,-1-1-1 0 0,1 1 1 0 0,0 0-1 0 0,-1-1 1 0 0,1 1-1 0 0,0 0 1 0 0,-1-1-1 0 0,1 1 1 0 0,-1 0-1 0 0,1 0 1 0 0,-1 0 0 0 0,1 0-1 0 0,-1 0 1 0 0,0-1-1 0 0,1 1 1 0 0,-1 2-1 0 0,2 8 15 0 0,-2-1 0 0 0,1 1 0 0 0,-1-1 0 0 0,-1 1 0 0 0,-2 12 0 0 0,0 5 27 0 0,2 8 212 0 0,5 57 1 0 0,-3-90-203 0 0,3 11 57 0 0,-5-14-95 0 0,1 0-1 0 0,0 1 1 0 0,0-1 0 0 0,0 0-1 0 0,0 1 1 0 0,0-1-1 0 0,1 0 1 0 0,-1 1 0 0 0,0-1-1 0 0,0 0 1 0 0,0 0-1 0 0,0 1 1 0 0,0-1 0 0 0,0 0-1 0 0,0 0 1 0 0,0 1-1 0 0,1-1 1 0 0,-1 0 0 0 0,0 0-1 0 0,0 1 1 0 0,0-1-1 0 0,1 0 1 0 0,-1 0 0 0 0,0 0-1 0 0,0 1 1 0 0,0-1-1 0 0,1 0 1 0 0,-1 0 0 0 0,0 0-1 0 0,1 0 1 0 0,-1 0 0 0 0,0 0-1 0 0,0 0 1 0 0,1 1-1 0 0,-1-1 1 0 0,0 0 0 0 0,0 0-1 0 0,1 0 1 0 0,-1 0-1 0 0,0 0 1 0 0,1 0 0 0 0,-1 0-1 0 0,0 0 1 0 0,1 0-1 0 0,-1 0 1 0 0,0-1 0 0 0,1 1-1 0 0,24-36 35 0 0,1 1-1 0 0,2 1 1 0 0,1 1-1 0 0,35-29 0 0 0,-62 60-56 0 0,0 0-1 0 0,1 0 1 0 0,-1 1-1 0 0,0-1 1 0 0,1 1-1 0 0,0-1 1 0 0,-1 1-1 0 0,1 0 1 0 0,0 0-1 0 0,0 0 1 0 0,-1 1-1 0 0,1-1 1 0 0,0 1-1 0 0,0-1 1 0 0,3 1-1 0 0,-2 0-12 0 0,22 33-35 0 0,-7 7 43 0 0,-18-35-1 0 0,1 3 7 0 0,-2-6 20 0 0,6-5-20 0 0,25-22 10 0 0,-21 16 6 0 0,1-1-1 0 0,1 2 0 0 0,0 0 0 0 0,24-13 1 0 0,-24 15-23 0 0,19-7-74 0 0,-29 12 83 0 0,-1 1 0 0 0,0-1 0 0 0,0 1 0 0 0,1 0 0 0 0,-1-1 0 0 0,0 1 0 0 0,0 0 0 0 0,1 0 0 0 0,-1 0 0 0 0,0 0 0 0 0,1 0 0 0 0,-1 1 0 0 0,0-1-1 0 0,1 0 1 0 0,-1 0 0 0 0,0 1 0 0 0,0-1 0 0 0,1 1 0 0 0,-1-1 0 0 0,2 2 0 0 0,4 5-4 0 0,-1 1-1 0 0,0 0 1 0 0,0 0-1 0 0,0 0 1 0 0,-1 1 0 0 0,0-1-1 0 0,-1 1 1 0 0,0 0-1 0 0,-1 1 1 0 0,1-1-1 0 0,2 19 1 0 0,0-8-11 0 0,-1 0-78 0 0,0-1 0 0 0,11 22 1 0 0,-15-40-86 0 0,0 1-66 0 0,0 1-1 0 0,0-1 1 0 0,0 0 0 0 0,0 1 0 0 0,-1-1 0 0 0,1 0-1 0 0,-1 1 1 0 0,1-1 0 0 0,-1 4 0 0 0</inkml:trace>
</inkml:ink>
</file>

<file path=ppt/ink/ink1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4:33.235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318 124 292 0 0,'1'-4'1025'0'0,"2"-7"155"0"0,1-1 1 0 0,0 1 0 0 0,0 0-1 0 0,8-12 1 0 0,-9 19-947 0 0,0 0-1 0 0,1 0 1 0 0,-1 0 0 0 0,1 0 0 0 0,0 1-1 0 0,0 0 1 0 0,1-1 0 0 0,-1 2-1 0 0,0-1 1 0 0,1 0 0 0 0,0 1-1 0 0,0 0 1 0 0,0 0 0 0 0,0 0 0 0 0,0 1-1 0 0,0-1 1 0 0,0 1 0 0 0,0 1-1 0 0,1-1 1 0 0,5 1 0 0 0,-10 0-190 0 0,1 0 0 0 0,0 0 0 0 0,0 1 0 0 0,0-1 0 0 0,0 1 0 0 0,-1 0 0 0 0,1-1 0 0 0,0 1 0 0 0,0 0 0 0 0,-1 0 0 0 0,1 0 0 0 0,-1 0 0 0 0,1 0 1 0 0,-1 0-1 0 0,1 1 0 0 0,-1-1 0 0 0,0 1 0 0 0,1-1 0 0 0,-1 0 0 0 0,0 1 0 0 0,0 0 0 0 0,0-1 0 0 0,0 1 0 0 0,-1 0 0 0 0,1-1 0 0 0,0 1 0 0 0,-1 0 0 0 0,2 3 0 0 0,-1 1 83 0 0,1 1 0 0 0,0 0 0 0 0,-1-1 0 0 0,0 1 0 0 0,-1 0 0 0 0,0 9 0 0 0,-2 0 120 0 0,0 1 1 0 0,-2-1-1 0 0,0 0 0 0 0,0 0 0 0 0,-2 0 1 0 0,-12 25-1 0 0,-56 83 1344 0 0,8-15-25 0 0,64-105-1479 0 0,0-1 0 0 0,0 1 0 0 0,0 0 0 0 0,1 0 0 0 0,0 0 0 0 0,0 0 0 0 0,0 0 0 0 0,0 0 0 0 0,1 0 1 0 0,0 0-1 0 0,-1 5 0 0 0,1-7 287 0 0,4-1-193 0 0,7-2-92 0 0,0 0 1 0 0,0 0-1 0 0,0-1 0 0 0,0-1 0 0 0,0 0 1 0 0,0 0-1 0 0,-1-1 0 0 0,0-1 1 0 0,11-5-1 0 0,-1 1 216 0 0,33-10 1 0 0,-48 18-234 0 0,-1 0 6 0 0,-1 1 0 0 0,1-1 0 0 0,0 0 0 0 0,0-1 0 0 0,-1 1 1 0 0,1-1-1 0 0,-1 0 0 0 0,1 1 0 0 0,-1-1 0 0 0,0-1 0 0 0,4-2 0 0 0,-7 10 43 0 0,0 8 3 0 0,-1-1-1 0 0,0 1 0 0 0,0-1 1 0 0,-1 0-1 0 0,-1 0 1 0 0,0 1-1 0 0,-9 20 1 0 0,-45 86 956 0 0,46-96-873 0 0,-138 253 2607 0 0,128-239-1852 0 0,-2-1-1 0 0,-1-1 1 0 0,-54 60 0 0 0,53-72-547 0 0,13-16-415 0 0,-7-4 0 0 0,2-5 0 0 0,3-6 0 0 0,6 1-147 0 0,1 0 1 0 0,0-1-1 0 0,0 0 0 0 0,0 0 1 0 0,1 0-1 0 0,-7-15 0 0 0,10 18-707 0 0,0 0-1 0 0,1-1 1 0 0,0 0 0 0 0,0 1-1 0 0,-2-13 1 0 0,4 15-355 0 0,0-1 1 0 0,0 1-1 0 0,0-1 1 0 0,0 1-1 0 0,0-1 1 0 0,0 1-1 0 0,1-1 1 0 0,0 1-1 0 0,0-1 1 0 0,0 1-1 0 0,2-4 1 0 0,6-12-5604 0 0</inkml:trace>
</inkml:ink>
</file>

<file path=ppt/ink/ink1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52:53.74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1 276 0 0,'0'0'6199'0'0</inkml:trace>
</inkml:ink>
</file>

<file path=ppt/ink/ink1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27:37.561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0 0 212 0 0,'0'0'23617'0'0</inkml:trace>
</inkml:ink>
</file>

<file path=ppt/ink/ink1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27:52.203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0 1 348 0 0,'0'0'13423'0'0</inkml:trace>
</inkml:ink>
</file>

<file path=ppt/ink/ink1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28:25.075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 1 588 0 0,'0'0'7325'0'0</inkml:trace>
</inkml:ink>
</file>

<file path=ppt/ink/ink1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28:57.373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 1 1100 0 0,'0'0'22161'0'0</inkml:trace>
</inkml:ink>
</file>

<file path=ppt/ink/ink1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29:11.562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37 0 628 0 0,'0'0'4710'0'0,"-6"14"-3860"0"0,-19 39-28 0 0,19-39 6885 0 0</inkml:trace>
</inkml:ink>
</file>

<file path=ppt/ink/ink1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0:45.82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1 808 0 0,'0'0'14447'0'0</inkml:trace>
</inkml:ink>
</file>

<file path=ppt/ink/ink1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4:31.241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191 1 212 0 0,'0'0'5243'0'0,"-4"6"-4254"0"0,-24 58 1855 0 0,20-44-1897 0 0,0 0 0 0 0,-1-1 0 0 0,-1-1 1 0 0,-14 21-1 0 0,2-8-135 0 0,16-21-793 0 0,-1-1-1 0 0,0 0 0 0 0,0 0 1 0 0,-1-1-1 0 0,-13 12 1 0 0,12-11-484 0 0,-3 2-2229 0 0</inkml:trace>
</inkml:ink>
</file>

<file path=ppt/ink/ink1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5:45.03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1 136 0 0,'0'0'15727'0'0,"10"6"-15541"0"0,31 20 8 0 0,-31-19 5082 0 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49:49.559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22 1 212 0 0,'0'0'4372'0'0,"-1"7"-3804"0"0,-12 43 1759 0 0,12-47-1612 0 0,5 37 3675 0 0,-4-41-4362 0 0,0 1 1 0 0,0 0-1 0 0,0 0 0 0 0,0 0 1 0 0,0 0-1 0 0,0-1 0 0 0,0 1 1 0 0,-1 0-1 0 0,1 0 1 0 0,0 0-1 0 0,0 0 0 0 0,0 0 1 0 0,0-1-1 0 0,-1 1 0 0 0,1 0 1 0 0,0 0-1 0 0,0 0 0 0 0,0 0 1 0 0,0 0-1 0 0,-1 0 1 0 0,1 0-1 0 0,0 0 0 0 0,0 0 1 0 0,0 0-1 0 0,-1 0 0 0 0,1 0 1 0 0,0 0-1 0 0,0 0 1 0 0,-1 0-1 0 0,1 0 0 0 0,0 0 1 0 0,0 0-1 0 0,0 0 0 0 0,0 0 1 0 0,-1 0-1 0 0,1 0 0 0 0,0 0 1 0 0,0 0-1 0 0,0 0 1 0 0,-1 0-1 0 0,1 1 0 0 0,0-1 1 0 0,0 0-1 0 0,0 0 0 0 0,0 0 1 0 0,-1 0-1 0 0,1 0 0 0 0,0 1 1 0 0,0-1-1 0 0,0 0 1 0 0,0 0-1 0 0,0 0 0 0 0,0 0 1 0 0,0 1-1 0 0,0-1 0 0 0,0 0 1 0 0,-1 0-1 0 0,1 0 1 0 0,0 1-1 0 0,0-1 0 0 0,0 0 1 0 0,-1-37-325 0 0,0 27-107 0 0,8-16-1610 0 0,-5 18-4514 0 0</inkml:trace>
</inkml:ink>
</file>

<file path=ppt/ink/ink1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6:00.23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189 174 680 0 0,'0'0'15876'0'0,"-3"22"-15422"0"0,-21 169 926 0 0,-25 141 2761 0 0,47-319-3849 0 0,-2-1 0 0 0,1 1 1 0 0,-2-1-1 0 0,1 1 1 0 0,-2-1-1 0 0,1-1 0 0 0,-2 1 1 0 0,0-1-1 0 0,-10 14 0 0 0,16-24-46 0 0,0 0-208 0 0,1-1-1 0 0,0 0 0 0 0,-1 1 0 0 0,1-1 1 0 0,0 0-1 0 0,-1 1 0 0 0,1-1 0 0 0,0 0 0 0 0,-1 1 1 0 0,1-1-1 0 0,-1 0 0 0 0,1 0 0 0 0,0 0 1 0 0,-1 0-1 0 0,1 1 0 0 0,-1-1 0 0 0,1 0 1 0 0,-1 0-1 0 0,1 0 0 0 0,0 0 0 0 0,-1 0 1 0 0,1 0-1 0 0,-1 0 0 0 0,1 0 0 0 0,-1 0 0 0 0,1 0 1 0 0,-1 0-1 0 0,1 0 0 0 0,-1-1 0 0 0,1 1 1 0 0,0 0-1 0 0,-1 0 0 0 0,-3-4 8 0 0,1 0 0 0 0,0 0 0 0 0,0 0 0 0 0,0 0-1 0 0,0 0 1 0 0,1-1 0 0 0,-1 1 0 0 0,1-1 0 0 0,1 1 0 0 0,-1-1 0 0 0,0 0-1 0 0,0-7 1 0 0,0 0-3 0 0,1 1 0 0 0,0-1-1 0 0,1 1 1 0 0,0-1-1 0 0,2-11 1 0 0,4-9 16 0 0,0 0 0 0 0,19-51-1 0 0,-18 61-40 0 0,2 0-1 0 0,0 0 1 0 0,21-34-1 0 0,-21 42-9 0 0,-3-1-3 0 0,19-23-3 0 0,151-184-15 0 0,-165 209 24 0 0,17-18-4 0 0,-6 4 2 0 0,-17 22-1 0 0,0-2-3 0 0,17-21-4 0 0,-16 20-1 0 0,-2 2 3 0 0,15-17-14 0 0,-14 17-3 0 0,4 22-1064 0 0,26 51 1031 0 0,-26-50 10 0 0,-11-3 7 0 0,-8 43 11 0 0,7-43 10 0 0,-1-1 2 0 0,2-8 8 0 0,-8 26 0 0 0,-1-1 0 0 0,-23 45 0 0 0,22-54 22 0 0,-5 10 33 0 0,-1-2 1 0 0,-1 0-1 0 0,-1-1 1 0 0,-43 45-1 0 0,55-66-35 0 0,6-6-19 0 0,0 1-1 0 0,1-1 1 0 0,-1 1-1 0 0,0-1 1 0 0,0 1-1 0 0,1 0 1 0 0,-1 0-1 0 0,1-1 1 0 0,0 1 0 0 0,-1 0-1 0 0,1 0 1 0 0,0 0-1 0 0,0 1 1 0 0,-1 2-1 0 0,10-7-25 0 0,109-22-169 0 0,-115 24 183 0 0,-1 0 1 0 0,1 0 0 0 0,0 0-1 0 0,0 0 1 0 0,-1 1-1 0 0,1-1 1 0 0,0 0 0 0 0,-1 1-1 0 0,1-1 1 0 0,-1 1-1 0 0,1 0 1 0 0,0 0-1 0 0,-1 0 1 0 0,1-1 0 0 0,-1 1-1 0 0,0 0 1 0 0,1 1-1 0 0,-1-1 1 0 0,0 0 0 0 0,0 0-1 0 0,0 1 1 0 0,1-1-1 0 0,-1 0 1 0 0,-1 1 0 0 0,1-1-1 0 0,0 1 1 0 0,0-1-1 0 0,0 1 1 0 0,-1 0 0 0 0,1 2-1 0 0,1 1-9 0 0,0 0 0 0 0,-1 0-1 0 0,0 0 1 0 0,0 1 0 0 0,-1-1 0 0 0,1 0-1 0 0,-1 7 1 0 0,-2 0 18 0 0,0 0 0 0 0,0-1-1 0 0,-1 1 1 0 0,0 0 0 0 0,-1-1 0 0 0,-1 0 0 0 0,0 0-1 0 0,0 0 1 0 0,-1 0 0 0 0,0-1 0 0 0,-1 0-1 0 0,0-1 1 0 0,-1 1 0 0 0,0-1 0 0 0,0-1 0 0 0,-1 1-1 0 0,0-1 1 0 0,-1-1 0 0 0,1 0 0 0 0,-12 6-1 0 0,18-12 19 0 0,2 0 4 0 0,0-1 1 0 0,-1 0-1 0 0,1 0 1 0 0,-1 0 0 0 0,1 0-1 0 0,-1 0 1 0 0,1 0-1 0 0,0 0 1 0 0,-1 0 0 0 0,1-1-1 0 0,-1 1 1 0 0,1 0-1 0 0,0-1 1 0 0,-1 1-1 0 0,1-1 1 0 0,0 0 0 0 0,-1 1-1 0 0,1-1 1 0 0,0 0-1 0 0,0 0 1 0 0,-1-1-1 0 0,6-3-24 0 0,21-23 2 0 0,2 2 0 0 0,1 0 0 0 0,39-26 0 0 0,-27 21-1 0 0,45-44 0 0 0,103-97 119 0 0,-186 169-40 0 0,4-7-34 0 0,-6 10-39 0 0,0 0 0 0 0,0 0 0 0 0,0 0 0 0 0,0 0 0 0 0,0 0 0 0 0,0 0 0 0 0,1 0 0 0 0,-1 0 0 0 0,0 0 0 0 0,0 1 0 0 0,0-1 0 0 0,0 0 0 0 0,0 0 0 0 0,0 0 0 0 0,0 0 0 0 0,0 0 0 0 0,0 0 0 0 0,0 0 0 0 0,0 0 0 0 0,1 0 0 0 0,-1 0 1 0 0,0 0-1 0 0,0 0 0 0 0,0 0 0 0 0,0 0 0 0 0,0 0 0 0 0,0 0 0 0 0,0 0 0 0 0,0 0 0 0 0,0 0 0 0 0,1 0 0 0 0,-1 0 0 0 0,0 0 0 0 0,0 0 0 0 0,0 0 0 0 0,0 0 0 0 0,0 0 0 0 0,0-1 0 0 0,-24 57 40 0 0,-37 92 109 0 0,52-120-92 0 0,0 1 0 0 0,2-1 1 0 0,-6 42-1 0 0,13-67-48 0 0,-1-1 0 0 0,1 1 0 0 0,0 0 0 0 0,0-1 1 0 0,0 1-1 0 0,1-1 0 0 0,-1 1 0 0 0,1-1 0 0 0,-1 1 0 0 0,1-1 0 0 0,0 1 1 0 0,0-1-1 0 0,0 1 0 0 0,0-1 0 0 0,0 0 0 0 0,1 0 0 0 0,-1 1 0 0 0,4 2 1 0 0,-4-3 23 0 0,4-4-2 0 0,5-1-20 0 0,0 0 0 0 0,-1-1 0 0 0,0 0 0 0 0,0-1 0 0 0,0 0 1 0 0,-1-1-1 0 0,1 0 0 0 0,11-11 0 0 0,61-67 75 0 0,-17 14-18 0 0,-56 63-53 0 0,0 0 1 0 0,-1-1-1 0 0,0 0 0 0 0,-1 0 1 0 0,0 0-1 0 0,10-18 1 0 0,-16 26-19 0 0,0 0 0 0 0,0-1 0 0 0,-1 1 0 0 0,2 0 0 0 0,-1-1 1 0 0,0 1-1 0 0,0 0 0 0 0,0 0 0 0 0,0-1 0 0 0,0 1 0 0 0,0 0 0 0 0,0 0 1 0 0,0-1-1 0 0,0 1 0 0 0,0 0 0 0 0,1 0 0 0 0,-1-1 0 0 0,0 1 1 0 0,0 0-1 0 0,0 0 0 0 0,0 0 0 0 0,1-1 0 0 0,-1 1 0 0 0,0 0 0 0 0,0 0 1 0 0,1 0-1 0 0,-1 0 0 0 0,0-1 0 0 0,0 1 0 0 0,0 0 0 0 0,1 0 1 0 0,-1 0-1 0 0,0 0 0 0 0,1 0 0 0 0,-1 0 0 0 0,0 0 0 0 0,0 0 0 0 0,1 0 1 0 0,-1 0-1 0 0,8 10-3 0 0,0 12 9 0 0,-5-8 22 0 0,-1 1 0 0 0,0-1-1 0 0,0 1 1 0 0,-2-1 0 0 0,0 16 0 0 0,0 19 105 0 0,-1-5 114 0 0,-1 0 0 0 0,-3 0-1 0 0,-9 43 1 0 0,2-16 180 0 0,9-54-316 0 0,1-1 9 0 0,0-1 1 0 0,-1 0 0 0 0,-1 0-1 0 0,-6 15 1 0 0,-14 23 869 0 0,-43 66-1 0 0,61-110-945 0 0,-4 0-42 0 0,10-9-2 0 0,0 0 0 0 0,-1 1 0 0 0,1-1 0 0 0,0 0 0 0 0,0 0 0 0 0,-1 1 0 0 0,1-1 0 0 0,0 0 0 0 0,0 0 0 0 0,-1 0 0 0 0,1 1 0 0 0,0-1 0 0 0,-1 0 0 0 0,1 0 0 0 0,0 0 0 0 0,-1 0 0 0 0,1 0 0 0 0,0 0 0 0 0,-1 0 0 0 0,1 1 0 0 0,0-1 0 0 0,-1 0 0 0 0,1 0 0 0 0,0 0 0 0 0,-1 0 0 0 0,1-1 0 0 0,0 1 0 0 0,-1 0 0 0 0,1 0 0 0 0,0 0 0 0 0,-1 0 0 0 0,1 0 0 0 0,0 0 0 0 0,-1 0 0 0 0,1-1 0 0 0,0 1 0 0 0,-3-3 0 0 0,1-1 0 0 0,0 1 0 0 0,-1 0 0 0 0,2-1 0 0 0,-1 0 0 0 0,0 1 0 0 0,1-1 0 0 0,0 0 0 0 0,0 0 0 0 0,0 0 0 0 0,0 0 0 0 0,0 0 0 0 0,1 0 0 0 0,0 0 0 0 0,0 0 0 0 0,0 0 0 0 0,0 0 0 0 0,1 0 0 0 0,0 0 0 0 0,-1 0 0 0 0,3-5 0 0 0,1-7 0 0 0,1 1 0 0 0,0 0 0 0 0,1 0 0 0 0,9-17 0 0 0,9-11-786 0 0,3 1 0 0 0,1 1 0 0 0,1 2 0 0 0,3 1 0 0 0,1 1 0 0 0,69-59-1 0 0,-86 82 307 0 0,76-60-5302 0 0,-28 32-4144 0 0,-22 17 3698 0 0</inkml:trace>
</inkml:ink>
</file>

<file path=ppt/ink/ink1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6:01.90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64 836 0 0,'9'-42'5241'0'0,"-6"31"-3874"0"0,-2 9 858 0 0,3-4-1611 0 0,0 4 752 0 0,-2 5 3004 0 0,5 31-3527 0 0,-3-1-1 0 0,0 1 1 0 0,-3 0 0 0 0,-4 67 0 0 0,1 36 933 0 0,3-129-1586 0 0,0 0 0 0 0,0 0-1 0 0,1 0 1 0 0,0 0 0 0 0,0 0-1 0 0,1-1 1 0 0,6 14 0 0 0,-8-20-153 0 0,0 0 0 0 0,0 0 1 0 0,0 0-1 0 0,0-1 0 0 0,0 1 1 0 0,0 0-1 0 0,0 0 0 0 0,1-1 1 0 0,-1 1-1 0 0,0-1 0 0 0,0 1 1 0 0,0-1-1 0 0,1 1 0 0 0,-1-1 1 0 0,0 0-1 0 0,1 0 0 0 0,-1 1 0 0 0,0-1 1 0 0,0 0-1 0 0,1 0 0 0 0,-1 0 1 0 0,0-1-1 0 0,1 1 0 0 0,-1 0 1 0 0,0 0-1 0 0,1-1 0 0 0,-1 1 1 0 0,0-1-1 0 0,0 1 0 0 0,0-1 1 0 0,3-1-1 0 0,37-20 301 0 0,-9-3-175 0 0,0-2 0 0 0,-2 0 1 0 0,0-3-1 0 0,-2 0 0 0 0,-2-2 1 0 0,-1 0-1 0 0,39-68 0 0 0,-46 74-81 0 0,-13 18-36 0 0,0 0 0 0 0,0 0 0 0 0,0 0 0 0 0,-1 0 1 0 0,5-15-1 0 0,-18 83 242 0 0,-1 89 0 0 0,10-136-238 0 0,1 1-1 0 0,0-1 0 0 0,1 0 1 0 0,1 0-1 0 0,0 0 0 0 0,1 0 0 0 0,0 0 1 0 0,1-1-1 0 0,12 24 0 0 0,-16-34 16 0 0,5-2 29 0 0,-5 1-87 0 0,-1-1 0 0 0,0 0 0 0 0,1 1-1 0 0,-1-1 1 0 0,1 0 0 0 0,-1 0 0 0 0,0 1 0 0 0,1-1 0 0 0,-1 0 0 0 0,1 0 0 0 0,-1 0 0 0 0,1 0-1 0 0,-1 1 1 0 0,1-1 0 0 0,-1 0 0 0 0,1 0 0 0 0,-1 0 0 0 0,1 0 0 0 0,-1 0 0 0 0,1 0 0 0 0,-1 0-1 0 0,1-1 1 0 0,-1 1 0 0 0,1 0 0 0 0,-1 0 0 0 0,1 0 0 0 0,-1 0 0 0 0,1-1 0 0 0,0 1 0 0 0,6-3 16 0 0,0 0 1 0 0,-1-1-1 0 0,1 1 1 0 0,-1-1-1 0 0,1-1 1 0 0,-1 1-1 0 0,8-9 1 0 0,41-45 108 0 0,-24 25-78 0 0,47-62 56 0 0,-22 26-48 0 0,-35 39-30 0 0,-15 22-15 0 0,0-1 1 0 0,0 1-1 0 0,12-12 1 0 0,-16 19-38 0 0,-2 1 19 0 0,0-1 0 0 0,0 1-1 0 0,0 0 1 0 0,0 0 0 0 0,0 0-1 0 0,0-1 1 0 0,0 1 0 0 0,0 0-1 0 0,0 0 1 0 0,0 0 0 0 0,0 0-1 0 0,0-1 1 0 0,0 1-1 0 0,0 0 1 0 0,0 0 0 0 0,0 0-1 0 0,0 0 1 0 0,0 0 0 0 0,1-1-1 0 0,-1 1 1 0 0,0 0 0 0 0,0 0-1 0 0,0 0 1 0 0,0 0 0 0 0,0 0-1 0 0,1 0 1 0 0,-1-1 0 0 0,0 1-1 0 0,0 0 1 0 0,0 0 0 0 0,0 0-1 0 0,1 0 1 0 0,-1 0 0 0 0,0 0-1 0 0,0 0 1 0 0,0 0 0 0 0,0 0-1 0 0,1 0 1 0 0,-1 0 0 0 0,0 0-1 0 0,0 0 1 0 0,0 0 0 0 0,1 0-1 0 0,-1 0 1 0 0,0 0-1 0 0,0 0 1 0 0,0 0 0 0 0,0 0-1 0 0,1 0 1 0 0,-1 0 0 0 0,0 1-1 0 0,0-1 1 0 0,0 0 0 0 0,0 0-1 0 0,0 0 1 0 0,1 0 0 0 0,-1 0-1 0 0,0 0 1 0 0,0 0 0 0 0,0 1-1 0 0,0-1 1 0 0,0 0 0 0 0,0 0-1 0 0,0 0 1 0 0,0 0 0 0 0,1 1-1 0 0,-1-1 1 0 0,0 0 0 0 0,4 25 2 0 0,0 1 1 0 0,-2-1 0 0 0,-1 1-1 0 0,-1-1 1 0 0,-5 46 0 0 0,-2-35 192 0 0,-20 67 0 0 0,23-91-133 0 0,0-1 0 0 0,-1 0 1 0 0,-1 0-1 0 0,0 0 0 0 0,0 0 0 0 0,-1-1 1 0 0,0 0-1 0 0,-1-1 0 0 0,-12 12 0 0 0,19-19-28 0 0,0-1 0 0 0,-1 1 0 0 0,0-1 0 0 0,1 0 0 0 0,-1 1-1 0 0,0-1 1 0 0,1 0 0 0 0,-1 0 0 0 0,0 0 0 0 0,0 0 0 0 0,0-1-1 0 0,0 1 1 0 0,0-1 0 0 0,0 1 0 0 0,0-1 0 0 0,0 1 0 0 0,0-1-1 0 0,0 0 1 0 0,0 0 0 0 0,-3 0 0 0 0,2-1-7 0 0,0-1 0 0 0,1 1 0 0 0,-1 0 0 0 0,0-1 0 0 0,0 0 0 0 0,1 0 1 0 0,-1 1-1 0 0,1-1 0 0 0,0-1 0 0 0,0 1 0 0 0,0 0 0 0 0,0-1 0 0 0,-3-3 0 0 0,1-1-2 0 0,0 1-1 0 0,0-1 0 0 0,1 0 1 0 0,0-1-1 0 0,-3-8 1 0 0,-5-14-7 0 0,10 28-23 0 0,1 2-1 0 0,0 0 1 0 0,0 0-1 0 0,-1 0 0 0 0,1-1 0 0 0,0 1 0 0 0,0 0 1 0 0,0 0-1 0 0,-1-1 0 0 0,1 1 0 0 0,0 0 0 0 0,0 0 0 0 0,0-1 1 0 0,0 1-1 0 0,0 0 0 0 0,0 0 0 0 0,0-1 0 0 0,0 1 1 0 0,0 0-1 0 0,0 0 0 0 0,0-1 0 0 0,0 1 0 0 0,0 0 1 0 0,0 0-1 0 0,0-1 0 0 0,0 1 0 0 0,0 0 0 0 0,0-1 1 0 0,0 1-1 0 0,0 0 0 0 0,0 0 0 0 0,0-1 0 0 0,0 1 0 0 0,0 0 1 0 0,1 0-1 0 0,-1-1 0 0 0,0 1 0 0 0,0 0 0 0 0,0 0 1 0 0,0 0-1 0 0,1-1 0 0 0,-1 1 0 0 0,1-1-3 0 0,-1 0 0 0 0,1 0 0 0 0,-1 1 0 0 0,1-1 0 0 0,-1 0 0 0 0,1 0 0 0 0,0 0 0 0 0,-1 1 0 0 0,1-1 0 0 0,0 0 0 0 0,0 1 0 0 0,0-1 0 0 0,0 1 0 0 0,-1-1 0 0 0,1 1 0 0 0,2-1-1 0 0,10-3-3 0 0,-1 0-1 0 0,1 0 0 0 0,-1-1 0 0 0,0-1 0 0 0,0 0 0 0 0,15-11 0 0 0,64-54-51 0 0,-32 23 22 0 0,98-80 64 0 0,-139 112-43 0 0,25-30 0 0 0,-41 44 39 0 0,2-4-45 0 0,-1 5 9 0 0,-3 8-88 0 0,-8 30 91 0 0,-14 37-1 0 0,10-28 35 0 0,1 0 0 0 0,-7 88-1 0 0,18-132-10 0 0,0-1-2 0 0,0-1-1 0 0,0 1 0 0 0,0 0 1 0 0,0-1-1 0 0,0 1 0 0 0,0-1 1 0 0,0 0-1 0 0,0 1 0 0 0,1-1 1 0 0,-1 1-1 0 0,0-1 0 0 0,0 1 1 0 0,0-1-1 0 0,1 1 0 0 0,-1-1 1 0 0,0 1-1 0 0,0-1 0 0 0,1 0 1 0 0,-1 1-1 0 0,1-1 0 0 0,-1 0 1 0 0,0 1-1 0 0,1-1 0 0 0,-1 0 1 0 0,1 1-1 0 0,-1-1 0 0 0,0 0 1 0 0,1 0-1 0 0,-1 1 0 0 0,1-1 1 0 0,-1 0-1 0 0,1 0 1 0 0,-1 0-1 0 0,1 0 0 0 0,-1 0 1 0 0,1 0-1 0 0,-1 0 0 0 0,1 0 1 0 0,-1 0-1 0 0,1 0 0 0 0,-1 0 1 0 0,1 0-1 0 0,-1 0 0 0 0,1 0 1 0 0,-1 0-1 0 0,1 0 0 0 0,-1-1 1 0 0,1 1-1 0 0,-1 0 0 0 0,1-1 1 0 0,27-12 42 0 0,-28 12-43 0 0,30-19 11 0 0,-1-2 1 0 0,-1-2-1 0 0,32-34 0 0 0,-3 4-27 0 0,56-60 84 0 0,-112 112-104 0 0,0 4-140 0 0,-1-1 170 0 0,0 1 1 0 0,1-1 0 0 0,-1 1-1 0 0,1-1 1 0 0,-1 1 0 0 0,1-1-1 0 0,-1 0 1 0 0,1 1 0 0 0,0-1-1 0 0,0 0 1 0 0,1 2 0 0 0,3 5-1 0 0,-4-1 3 0 0,0 0 0 0 0,0 0 0 0 0,-1 0 0 0 0,0 1 1 0 0,0-1-1 0 0,-1 0 0 0 0,-1 10 0 0 0,0 0-3 0 0,-2 17 20 0 0,0-8 233 0 0,2 0 1 0 0,1 0 0 0 0,2 37-1 0 0,0-61 236 0 0,0 1-176 0 0,-1-3-297 0 0,0 0-1 0 0,0 0 0 0 0,0 0 0 0 0,0 1 0 0 0,0-1 1 0 0,0 0-1 0 0,0 0 0 0 0,0 0 0 0 0,0 1 1 0 0,0-1-1 0 0,0 0 0 0 0,0 0 0 0 0,0 0 0 0 0,0 1 1 0 0,1-1-1 0 0,-1 0 0 0 0,0 0 0 0 0,0 0 0 0 0,0 0 1 0 0,0 1-1 0 0,0-1 0 0 0,0 0 0 0 0,1 0 1 0 0,-1 0-1 0 0,0 0 0 0 0,0 0 0 0 0,0 0 0 0 0,0 0 1 0 0,1 1-1 0 0,-1-1 0 0 0,0 0 0 0 0,0 0 1 0 0,0 0-1 0 0,0 0 0 0 0,1 0 0 0 0,-1 0 0 0 0,0 0 1 0 0,0 0-1 0 0,0 0 0 0 0,1 0 0 0 0,-1 0 0 0 0,0 0 1 0 0,0 0-1 0 0,0 0 0 0 0,1 0 0 0 0,-1 0 1 0 0,0 0-1 0 0,0 0 0 0 0,0 0 0 0 0,1 0 0 0 0,-1-1 1 0 0,0 1-1 0 0,0 0 0 0 0,0 0 0 0 0,0 0 1 0 0,1 0-1 0 0,-1 0 0 0 0,0 0 0 0 0,0-1 0 0 0,0 1 1 0 0,42-48-1 0 0,-10 10-11 0 0,2 1 0 0 0,1 1-1 0 0,65-49 1 0 0,-88 79-1 0 0,4 6 0 0 0,-12 1-47 0 0,-1 1-1 0 0,0-1 1 0 0,0 1-1 0 0,1 0 1 0 0,-1 0-1 0 0,-1 1 1 0 0,1-1 0 0 0,0 0-1 0 0,0 1 1 0 0,-1 0-1 0 0,1 0 1 0 0,-1 0 0 0 0,0 0-1 0 0,0 0 1 0 0,0 0-1 0 0,-1 0 1 0 0,1 1-1 0 0,-1-1 1 0 0,2 5 0 0 0,3 8-365 0 0,0 0 1 0 0,5 34-1 0 0,-6-13-1112 0 0,-4-26-407 0 0,1 1 1 0 0,0-1-1 0 0,6 22 0 0 0,-7-33 1842 0 0,-1 1 0 0 0,0-1 0 0 0,0 0-1 0 0,0 1 1 0 0,0-1 0 0 0,1 0-1 0 0,-1 1 1 0 0,0-1 0 0 0,0 0 0 0 0,1 1-1 0 0,-1-1 1 0 0,0 0 0 0 0,1 1 0 0 0,-1-1-1 0 0,0 0 1 0 0,1 0 0 0 0,-1 0 0 0 0,0 1-1 0 0,1-1 1 0 0,-1 0 0 0 0,1 0 0 0 0,-1 0-1 0 0,0 0 1 0 0,1 0 0 0 0,0 1-1 0 0,5-3-5547 0 0,17-11 573 0 0,2-1 385 0 0</inkml:trace>
</inkml:ink>
</file>

<file path=ppt/ink/ink1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6:02.30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212 9 40 0 0,'5'-8'3021'0'0,"-8"7"-1258"0"0,-17 15-515 0 0,-30 31-241 0 0,16-7 531 0 0,2 2 1 0 0,-41 63-1 0 0,68-89-523 0 0,9-9 123 0 0,18-10 92 0 0,-15 3-1493 0 0,41-20 919 0 0,-43 19-564 0 0,-1 1-1 0 0,1-1 1 0 0,0 1-1 0 0,0 0 0 0 0,0 0 1 0 0,0 0-1 0 0,1 1 1 0 0,-1 0-1 0 0,9-1 1 0 0,-12 2-73 0 0,0 1 0 0 0,-1-1-1 0 0,1 0 1 0 0,0 1 0 0 0,-1-1 0 0 0,1 1 0 0 0,-1 0 0 0 0,1 0 0 0 0,-1 0-1 0 0,1-1 1 0 0,-1 1 0 0 0,0 0 0 0 0,1 1 0 0 0,-1-1 0 0 0,0 0 0 0 0,0 0-1 0 0,0 0 1 0 0,0 1 0 0 0,0-1 0 0 0,0 1 0 0 0,0-1 0 0 0,0 1 0 0 0,0-1-1 0 0,-1 1 1 0 0,1-1 0 0 0,-1 1 0 0 0,1 0 0 0 0,-1-1 0 0 0,1 4 0 0 0,0 3 74 0 0,1 0 0 0 0,-2 0 0 0 0,1 0 0 0 0,-1 11 0 0 0,-10 85 1937 0 0,-37 166-1 0 0,41-246-1475 0 0,-2-1 0 0 0,-1 0-1 0 0,-23 43 1 0 0,0 1 1069 0 0,22-53-683 0 0,10-14-901 0 0,0 0-1 0 0,0 0 1 0 0,0 0-1 0 0,-1 0 0 0 0,1 0 1 0 0,0 0-1 0 0,0 0 1 0 0,-1 0-1 0 0,1 0 1 0 0,0 0-1 0 0,0 0 1 0 0,-1 0-1 0 0,1 0 1 0 0,0 0-1 0 0,0 0 1 0 0,-1 0-1 0 0,1 0 1 0 0,0 0-1 0 0,0-1 1 0 0,-1 1-1 0 0,1 0 1 0 0,0 0-1 0 0,0 0 1 0 0,0 0-1 0 0,-1 0 1 0 0,1-1-1 0 0,0 1 1 0 0,0 0-1 0 0,0 0 1 0 0,0 0-1 0 0,0-1 1 0 0,-1 1-1 0 0,1 0 1 0 0,-1-3 24 0 0,0 1 1 0 0,0 0-1 0 0,0-1 1 0 0,1 1-1 0 0,-1-1 1 0 0,1 1-1 0 0,-1-1 1 0 0,1 1-1 0 0,0-3 1 0 0,1-4-45 0 0,0 0 0 0 0,1 1 0 0 0,0-1 0 0 0,0 1 0 0 0,1 0 1 0 0,0 0-1 0 0,0 0 0 0 0,1 0 0 0 0,6-10 0 0 0,5-11-35 0 0,-8 14 8 0 0,6-15-220 0 0,2 1 1 0 0,31-48-1 0 0,78-85-1763 0 0,-9 24-2428 0 0,-108 130 3467 0 0,0-1-1 0 0,-1 1 1 0 0,10-19 0 0 0,1-9-7369 0 0,-5 15 3180 0 0</inkml:trace>
</inkml:ink>
</file>

<file path=ppt/ink/ink1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6:02.79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55 0 600 0 0,'0'0'13804'0'0,"-10"4"-13684"0"0,1 2-286 0 0,-8 2 328 0 0,-2-2-7641 0 0</inkml:trace>
</inkml:ink>
</file>

<file path=ppt/ink/ink1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6:39.94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162 10 72 0 0,'0'0'3768'0'0,"-2"-7"-3517"0"0,-1 5 1054 0 0,0 6 2883 0 0,-24 82-3006 0 0,3 2 0 0 0,4 0-1 0 0,4 1 1 0 0,-8 156 0 0 0,22-210-535 0 0,-9 46 0 0 0,-1 11 538 0 0,6-15 674 0 0,6-75-1376 0 0,-2-12-3097 0 0,-7-84-310 0 0,9 79 279 0 0,0 0-1 0 0,4-25 1 0 0,0 16-1203 0 0</inkml:trace>
</inkml:ink>
</file>

<file path=ppt/ink/ink1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6:40.44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1 345 572 0 0,'0'-12'593'0'0,"2"-1"1"0"0,-1 0-1 0 0,2 1 0 0 0,-1-1 0 0 0,2 1 1 0 0,0 0-1 0 0,0 0 0 0 0,1 0 0 0 0,11-19 1 0 0,-6 14-68 0 0,1 1 1 0 0,1 1-1 0 0,0 0 1 0 0,1 0 0 0 0,26-23-1 0 0,-23 24-225 0 0,1 2 1 0 0,1 0-1 0 0,26-14 0 0 0,-38 23-222 0 0,1-1-1 0 0,0 1 1 0 0,-1 1 0 0 0,1-1-1 0 0,1 1 1 0 0,-1 1 0 0 0,0-1 0 0 0,0 1-1 0 0,0 0 1 0 0,1 1 0 0 0,-1 0 0 0 0,1 0-1 0 0,9 2 1 0 0,-13-1-47 0 0,0 0 0 0 0,0 0 0 0 0,-1 1 0 0 0,1 0 0 0 0,0 0 0 0 0,-1 0 0 0 0,0 0 0 0 0,1 1 0 0 0,-1-1 0 0 0,0 1 0 0 0,0-1 0 0 0,0 1 0 0 0,-1 0 0 0 0,1 1 0 0 0,-1-1-1 0 0,0 0 1 0 0,1 1 0 0 0,-1-1 0 0 0,-1 1 0 0 0,1-1 0 0 0,-1 1 0 0 0,1 0 0 0 0,-1 0 0 0 0,0 0 0 0 0,0 0 0 0 0,-1 0 0 0 0,1 0 0 0 0,-1 4 0 0 0,1 7 50 0 0,-1 0-1 0 0,0 1 1 0 0,-1-1 0 0 0,-1 0 0 0 0,-1 0-1 0 0,-4 16 1 0 0,0-5 47 0 0,-1-1 1 0 0,-1 0-1 0 0,-1-1 1 0 0,-1 0-1 0 0,-1 0 1 0 0,-2-1-1 0 0,0-1 1 0 0,-1 0-1 0 0,-1-1 0 0 0,-1-1 1 0 0,-38 36-1 0 0,51-53-254 0 0,-19 12 1619 0 0,22-15-1425 0 0,0 0 0 0 0,0 1 0 0 0,0-1-1 0 0,0 0 1 0 0,0 0 0 0 0,1 0 0 0 0,-1 0 0 0 0,0-1 0 0 0,0 1 0 0 0,0 0 0 0 0,0 0 0 0 0,0 0 0 0 0,0-1 0 0 0,0 1 0 0 0,1-1 0 0 0,-1 1 0 0 0,0 0 0 0 0,0-1 0 0 0,1 1-1 0 0,-1-1 1 0 0,-1-1 0 0 0,-1 0 840 0 0,9 8-890 0 0,20 24 27 0 0,-2 0 1 0 0,-1 2 0 0 0,23 41-1 0 0,36 50-4 0 0,-78-116-296 0 0,1-1 0 0 0,0 0 1 0 0,1-1-1 0 0,-1 1 0 0 0,1-1 0 0 0,0 0 1 0 0,1-1-1 0 0,-1 1 0 0 0,1-1 1 0 0,9 4-1 0 0,-13-8 72 0 0,0 1-1 0 0,0-1 1 0 0,-1 0 0 0 0,1-1 0 0 0,0 1 0 0 0,0 0 0 0 0,-1-1 0 0 0,1 0-1 0 0,0 1 1 0 0,-1-1 0 0 0,1 0 0 0 0,0 0 0 0 0,-1-1 0 0 0,5-2-1 0 0,31-23-1723 0 0,-27 17 625 0 0,-1 0 0 0 0,0-1 0 0 0,-1 0 0 0 0,13-20 0 0 0,0-5-1660 0 0</inkml:trace>
</inkml:ink>
</file>

<file path=ppt/ink/ink1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6:4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17 410 448 0 0,'1'-1'229'0'0,"0"-1"0"0"0,-1 1 0 0 0,1 0 0 0 0,0-1 0 0 0,0 1 0 0 0,0 0 0 0 0,0 0 0 0 0,0 0 0 0 0,0-1 0 0 0,0 1 0 0 0,0 0 0 0 0,1 0 0 0 0,-1 1 0 0 0,0-1 0 0 0,1 0-1 0 0,-1 0 1 0 0,0 1 0 0 0,1-1 0 0 0,-1 0 0 0 0,1 1 0 0 0,-1 0 0 0 0,1-1 0 0 0,-1 1 0 0 0,1 0 0 0 0,0 0 0 0 0,-1 0 0 0 0,1 0 0 0 0,-1 0 0 0 0,1 0 0 0 0,-1 0 0 0 0,1 0 0 0 0,-1 1 0 0 0,1-1 0 0 0,-1 1 0 0 0,4 0 0 0 0,0 1 1110 0 0,-4-3-1222 0 0,1 0 1 0 0,0 1-1 0 0,-1-1 0 0 0,1 0 0 0 0,-1-1 0 0 0,1 1 0 0 0,-1 0 0 0 0,0 0 0 0 0,0-1 1 0 0,1 1-1 0 0,-1 0 0 0 0,0-1 0 0 0,0 1 0 0 0,1-4 0 0 0,14-28 462 0 0,-11 23-60 0 0,-2 3-290 0 0,0 1 0 0 0,0 0 0 0 0,-1-1 0 0 0,0 1 0 0 0,0-1 0 0 0,0 0 0 0 0,-1 1 0 0 0,0-1 0 0 0,0 0 0 0 0,-1 0-1 0 0,0 0 1 0 0,0 0 0 0 0,0 0 0 0 0,-1 0 0 0 0,-2-6 0 0 0,2 11-79 0 0,1 1-139 0 0,0 1 1 0 0,0 0 0 0 0,0-1 0 0 0,0 1 0 0 0,-1 0 0 0 0,1-1-1 0 0,0 1 1 0 0,0 0 0 0 0,-1-1 0 0 0,1 1 0 0 0,0 0 0 0 0,0 0 0 0 0,-1 0-1 0 0,1-1 1 0 0,0 1 0 0 0,-1 0 0 0 0,1 0 0 0 0,0 0 0 0 0,-1 0-1 0 0,1-1 1 0 0,0 1 0 0 0,-1 0 0 0 0,1 0 0 0 0,-1 0 0 0 0,1 0 0 0 0,0 0-1 0 0,-1 0 1 0 0,1 0 0 0 0,0 0 0 0 0,-1 0 0 0 0,1 0 0 0 0,0 0-1 0 0,-1 0 1 0 0,1 1 0 0 0,-1-1 0 0 0,1 0 0 0 0,0 0 0 0 0,-1 0 0 0 0,1 0-1 0 0,0 1 1 0 0,0-1 0 0 0,-1 0 0 0 0,-9 10 17 0 0,0-1 0 0 0,1 1 0 0 0,0 1 0 0 0,0 0 1 0 0,1 0-1 0 0,1 1 0 0 0,0 0 0 0 0,1 0 0 0 0,0 0 0 0 0,0 1 0 0 0,2 0 0 0 0,-7 26 0 0 0,6-17 8 0 0,2-1 0 0 0,0 1 0 0 0,1 0-1 0 0,1 0 1 0 0,1 0 0 0 0,2 0-1 0 0,5 37 1 0 0,-6-56-30 0 0,-1 1 0 0 0,1-1 1 0 0,0 0-1 0 0,0 1 0 0 0,0-1 0 0 0,0 0 1 0 0,0 0-1 0 0,1 0 0 0 0,0 0 0 0 0,-1 0 0 0 0,1 0 1 0 0,0 0-1 0 0,1-1 0 0 0,-1 1 0 0 0,0-1 0 0 0,1 1 1 0 0,-1-1-1 0 0,1 0 0 0 0,0 0 0 0 0,-1 0 1 0 0,1 0-1 0 0,0 0 0 0 0,0-1 0 0 0,1 0 0 0 0,-1 1 1 0 0,0-1-1 0 0,0 0 0 0 0,1-1 0 0 0,-1 1 1 0 0,4 0-1 0 0,1-1 14 0 0,1 0-1 0 0,-1-1 1 0 0,0 0 0 0 0,1 0 0 0 0,-1-1 0 0 0,0 0-1 0 0,0-1 1 0 0,0 1 0 0 0,-1-1 0 0 0,1-1 0 0 0,9-5-1 0 0,4-5 10 0 0,0-1-1 0 0,32-30 0 0 0,-3 1 15 0 0,-25 23 30 0 0,-2-1 1 0 0,-1-1 0 0 0,-1-1 0 0 0,-1-1-1 0 0,-1-1 1 0 0,-1-1 0 0 0,22-43 0 0 0,-13 6 621 0 0,-27 62-508 0 0,3 9-176 0 0,4 15 69 0 0,-2 0 0 0 0,-1 0 0 0 0,0 1 0 0 0,-2 0 0 0 0,-1 43-1 0 0,1 2 315 0 0,1-29-29 0 0,2-1 0 0 0,1 0 0 0 0,13 43-1 0 0,-10-58 606 0 0,-9-22-914 0 0,1-1 0 0 0,-1 0 1 0 0,0 1-1 0 0,0-1 0 0 0,0 0 0 0 0,1 1 1 0 0,-1-1-1 0 0,0 0 0 0 0,1 1 1 0 0,-1-1-1 0 0,0 0 0 0 0,1 0 1 0 0,-1 1-1 0 0,0-1 0 0 0,1 0 0 0 0,-1 0 1 0 0,0 1-1 0 0,1-1 0 0 0,-1 0 1 0 0,1 0-1 0 0,-1 0 0 0 0,1 0 1 0 0,-1 0-1 0 0,0 0 0 0 0,1 0 0 0 0,0 0 1 0 0,2-1 23 0 0,-1-1-1 0 0,1 0 1 0 0,0 0 0 0 0,-1 0 0 0 0,1-1 0 0 0,-1 1 0 0 0,0-1 0 0 0,0 1-1 0 0,0-1 1 0 0,0 0 0 0 0,2-3 0 0 0,55-92 374 0 0,-10 16-241 0 0,-18 33-114 0 0,-5 8-7 0 0,1 2 0 0 0,55-62 0 0 0,-33 62-97 0 0,-28 23-39 0 0,-16 13 30 0 0,1 0-1 0 0,-1 1 0 0 0,1-1 0 0 0,-1 1 0 0 0,1 0 0 0 0,7-1 1 0 0,8-4-21 0 0,333-155-854 0 0,-331 151 437 0 0,-29 21-32 0 0,-5 4 573 0 0,-20 28-196 0 0,-77 112-127 0 0,92-128 191 0 0,1 0 0 0 0,2 1 0 0 0,0 1 0 0 0,-9 32 0 0 0,18-42 18 0 0,1 0 0 0 0,1 0 0 0 0,0 0 0 0 0,1 30 1 0 0,1-46 20 0 0,0 0 0 0 0,1 0 1 0 0,-1 1-1 0 0,0-1 0 0 0,1 0 1 0 0,-1 1-1 0 0,1-1 1 0 0,0 0-1 0 0,-1 0 0 0 0,1 0 1 0 0,0 0-1 0 0,1 0 1 0 0,-1 0-1 0 0,0 0 0 0 0,0 0 1 0 0,1 0-1 0 0,-1 0 1 0 0,1 0-1 0 0,0-1 0 0 0,0 1 1 0 0,-1-1-1 0 0,1 1 1 0 0,0-1-1 0 0,0 0 0 0 0,0 0 1 0 0,0 0-1 0 0,0 0 1 0 0,3 1-1 0 0,0 0 4 0 0,0-1 1 0 0,-1 0-1 0 0,1 0 0 0 0,0 0 0 0 0,0-1 1 0 0,0 1-1 0 0,0-1 0 0 0,-1 0 1 0 0,1 0-1 0 0,0-1 0 0 0,7-1 1 0 0,12-5-1 0 0,-1-2 1 0 0,0 0-1 0 0,-1-1 1 0 0,0-2-1 0 0,-1 0 1 0 0,33-25-1 0 0,109-103-114 0 0,-149 127 101 0 0,1-1-6 0 0,-1 0 0 0 0,-1-1 0 0 0,22-31 0 0 0,-18 24-8 0 0,-13 19 23 0 0,-1 0 0 0 0,0 0-1 0 0,0-1 1 0 0,-1 1 0 0 0,1-1 0 0 0,-1 0-1 0 0,1 0 1 0 0,-1 0 0 0 0,-1 0 0 0 0,1 0-1 0 0,0 0 1 0 0,-1-1 0 0 0,1-6 0 0 0,-2 9-43 0 0,0-1 1 0 0,-1 1 0 0 0,0 0-1 0 0,1 0 1 0 0,-1-1 0 0 0,0 1 0 0 0,0 0-1 0 0,0 0 1 0 0,-1 0 0 0 0,1 0-1 0 0,0 0 1 0 0,-1 0 0 0 0,1 0 0 0 0,-1 1-1 0 0,0-1 1 0 0,1 0 0 0 0,-1 1 0 0 0,0-1-1 0 0,0 1 1 0 0,0 0 0 0 0,0 0-1 0 0,0-1 1 0 0,-1 2 0 0 0,1-1 0 0 0,0 0-1 0 0,0 0 1 0 0,-1 1 0 0 0,1-1 0 0 0,0 1-1 0 0,-1-1 1 0 0,-2 1 0 0 0,3 0-222 0 0,-17 9-522 0 0,19-9 760 0 0,-1 1 1 0 0,0 0-1 0 0,0 0 0 0 0,0 0 1 0 0,1 0-1 0 0,-1 0 1 0 0,0 0-1 0 0,1 0 1 0 0,-1 0-1 0 0,1 1 0 0 0,0-1 1 0 0,-1 0-1 0 0,1 0 1 0 0,0 0-1 0 0,-1 1 1 0 0,1-1-1 0 0,0 0 1 0 0,0 0-1 0 0,0 0 0 0 0,0 1 1 0 0,0-1-1 0 0,1 0 1 0 0,-1 0-1 0 0,0 1 1 0 0,0-1-1 0 0,1 0 1 0 0,-1 0-1 0 0,1 0 0 0 0,0 2 1 0 0,0 2-90 0 0,4 11-61 0 0,1 0 0 0 0,12 27 0 0 0,-11-29 134 0 0,-1-1 0 0 0,-1 1 0 0 0,0 0 0 0 0,-1 1 0 0 0,5 25-1 0 0,-6-8 167 0 0,13 50 0 0 0,-16-80-115 0 0,1-1 0 0 0,-1 1 1 0 0,1-1-1 0 0,-1 0 0 0 0,1 1 1 0 0,0-1-1 0 0,-1 1 0 0 0,1-1 1 0 0,0 0-1 0 0,0 0 0 0 0,0 0 1 0 0,0 1-1 0 0,0-1 0 0 0,0 0 1 0 0,1 0-1 0 0,-1 0 0 0 0,0-1 1 0 0,0 1-1 0 0,1 0 0 0 0,-1 0 1 0 0,0-1-1 0 0,1 1 0 0 0,-1-1 1 0 0,1 1-1 0 0,-1-1 0 0 0,1 1 1 0 0,-1-1-1 0 0,1 0 0 0 0,-1 0 1 0 0,1 0-1 0 0,-1 0 0 0 0,1 0 1 0 0,0 0-1 0 0,-1 0 0 0 0,1-1 1 0 0,-1 1-1 0 0,1 0 0 0 0,1-2 1 0 0,7-1 7 0 0,0-1 1 0 0,1 0 0 0 0,-1-1 0 0 0,12-8-1 0 0,-11 7 15 0 0,16-11 15 0 0,-1-1 0 0 0,-1-2 0 0 0,27-26 0 0 0,14-12 14 0 0,126-100 422 0 0,-185 153-443 0 0,24-17 242 0 0,-28 22-246 0 0,20 3 52 0 0,-20-2-65 0 0,1 1 0 0 0,-1 0 0 0 0,0 1 0 0 0,0-1 0 0 0,0 1 0 0 0,0-1 0 0 0,0 1 0 0 0,0 0 1 0 0,-1 0-1 0 0,1 0 0 0 0,-1 0 0 0 0,0 1 0 0 0,0-1 0 0 0,0 0 0 0 0,0 1 0 0 0,-1 0 0 0 0,0-1 0 0 0,1 1 0 0 0,-1 0 0 0 0,0 0 0 0 0,-1 0 0 0 0,1 0 0 0 0,-1-1 0 0 0,0 1 0 0 0,0 0 0 0 0,0 0 0 0 0,-1 7 0 0 0,-1 3 64 0 0,0 0-1 0 0,-1 0 1 0 0,-1 0 0 0 0,0-1-1 0 0,-1 0 1 0 0,0 0 0 0 0,-1 0 0 0 0,-1 0-1 0 0,-9 14 1 0 0,-13 14 273 0 0,-43 48-1 0 0,33-43-129 0 0,31-35-87 0 0,-1-1 1 0 0,1-1-1 0 0,-2 0 1 0 0,0 0-1 0 0,-18 13 1 0 0,26-21 685 0 0,1-5-729 0 0,0 0-82 0 0,0 0-1 0 0,1 1 1 0 0,0-1 0 0 0,-1 0 0 0 0,1 0-1 0 0,0 1 1 0 0,1-1 0 0 0,-1 0 0 0 0,1 1-1 0 0,0-1 1 0 0,0 0 0 0 0,0 1 0 0 0,0-1-1 0 0,0 1 1 0 0,1 0 0 0 0,-1-1 0 0 0,1 1-1 0 0,3-5 1 0 0,3-2-4 0 0,0 1-1 0 0,1 0 1 0 0,0 0-1 0 0,15-12 1 0 0,26-16-134 0 0,76-42 1 0 0,-87 56 47 0 0,319-217-541 0 0,-344 229 588 0 0,-5 5 1 0 0,-1 0 1 0 0,-1 0 0 0 0,11-11-1 0 0,-17 15 12 0 0,0 2-18 0 0,2-6 52 0 0,-12 7-238 0 0,-8 9 200 0 0,-1 0 1 0 0,2 1 0 0 0,0 0 0 0 0,-26 24-1 0 0,21-10 11 0 0,1 1-1 0 0,1 0 0 0 0,2 2 1 0 0,0 0-1 0 0,2 0 0 0 0,-17 44 1 0 0,29-63 16 0 0,0-1 1 0 0,0 1-1 0 0,1-1 1 0 0,0 1 0 0 0,1 0-1 0 0,0 0 1 0 0,0 0 0 0 0,0 0-1 0 0,1-1 1 0 0,1 1-1 0 0,0 0 1 0 0,0 0 0 0 0,4 16-1 0 0,-4-24-8 0 0,0 0 0 0 0,-1 0-1 0 0,1 0 1 0 0,0 0 0 0 0,0 0 0 0 0,0-1-1 0 0,-1 1 1 0 0,1 0 0 0 0,0 0-1 0 0,0-1 1 0 0,0 1 0 0 0,0 0 0 0 0,0-1-1 0 0,1 1 1 0 0,-1-1 0 0 0,0 0 0 0 0,0 1-1 0 0,0-1 1 0 0,0 0 0 0 0,0 0-1 0 0,1 1 1 0 0,0-1 0 0 0,28-2-269 0 0,-7-3-107 0 0,0-2 1 0 0,-1-1 0 0 0,1 0-1 0 0,20-12 1 0 0,85-52-2881 0 0,-92 51 1718 0 0,27-25-5373 0 0,-51 37 5141 0 0,24-21-3223 0 0</inkml:trace>
</inkml:ink>
</file>

<file path=ppt/ink/ink1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6:05.87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143 60 292 0 0,'0'0'11572'0'0,"-7"1"-11285"0"0,-24 7-16 0 0,9 1 808 0 0,8-5 1765 0 0,30-27-2821 0 0,-12 18 19 0 0,9-3-40 0 0,37-21 3 0 0,-37 22 14 0 0,-3 5-13 0 0,32-3 2 0 0,-40 4-5 0 0,0 1-1 0 0,1-1 0 0 0,-1 1 1 0 0,0 0-1 0 0,1 0 0 0 0,-1 0 1 0 0,0 0-1 0 0,1 0 0 0 0,-1 0 1 0 0,1 1-1 0 0,-1-1 1 0 0,0 1-1 0 0,0 0 0 0 0,1-1 1 0 0,-1 1-1 0 0,0 0 0 0 0,0 1 1 0 0,0-1-1 0 0,0 0 1 0 0,0 0-1 0 0,0 1 0 0 0,0-1 1 0 0,0 1-1 0 0,-1 0 0 0 0,1 0 1 0 0,0-1-1 0 0,-1 1 1 0 0,0 0-1 0 0,1 0 0 0 0,-1 0 1 0 0,0 1-1 0 0,0-1 0 0 0,0 0 1 0 0,0 0-1 0 0,-1 0 0 0 0,1 1 1 0 0,-1-1-1 0 0,1 0 1 0 0,-1 1-1 0 0,0-1 0 0 0,0 1 1 0 0,0 2-1 0 0,0 10 28 0 0,-1-1 0 0 0,0 1 0 0 0,-1-1 0 0 0,-1 1 0 0 0,-4 13 0 0 0,7-28-29 0 0,-5 13 34 0 0,1-1 1 0 0,-1 0-1 0 0,-1 0 0 0 0,-9 13 1 0 0,-7 18 108 0 0,21-42-138 0 0,0-1-3 0 0,1 1 0 0 0,-1-1 0 0 0,1 1 0 0 0,-1-1 0 0 0,1 0 0 0 0,-1 1 0 0 0,0-1 0 0 0,1 1 0 0 0,0-1 0 0 0,-1 1 0 0 0,1 0 0 0 0,-1-1 0 0 0,1 1 0 0 0,0-1 0 0 0,-1 1 0 0 0,1 0 0 0 0,0-1 0 0 0,0 1 0 0 0,-1 0 0 0 0,1-1 0 0 0,0 1 0 0 0,0 0 0 0 0,0-1 0 0 0,0 1 0 0 0,0 0 0 0 0,0 0 1 0 0,0-1-1 0 0,0 2 0 0 0,0-1-4 0 0,0 1 0 0 0,0-1 0 0 0,0 0 0 0 0,0 1 1 0 0,1-1-1 0 0,-1 0 0 0 0,0 1 0 0 0,1-1 0 0 0,-1 0 0 0 0,0 0 1 0 0,1 0-1 0 0,-1 1 0 0 0,1-1 0 0 0,0 0 0 0 0,-1 0 1 0 0,1 0-1 0 0,0 0 0 0 0,2 2 0 0 0,-3-3 0 0 0,4 2 2 0 0,1 0-1 0 0,-1 0 1 0 0,1 0-1 0 0,-1 1 1 0 0,0 0 0 0 0,0-1-1 0 0,-1 1 1 0 0,1 1-1 0 0,0-1 1 0 0,-1 1-1 0 0,0-1 1 0 0,0 1-1 0 0,3 4 1 0 0,-4-3 5 0 0,-1-1 1 0 0,1 1-1 0 0,-1-1 0 0 0,1 1 1 0 0,-1 0-1 0 0,-1 0 1 0 0,1 0-1 0 0,-1-1 0 0 0,0 1 1 0 0,0 0-1 0 0,0 0 1 0 0,-1 0-1 0 0,1 0 0 0 0,-4 8 1 0 0,2-5 20 0 0,-1 0 0 0 0,-1-1 1 0 0,1 1-1 0 0,-1-1 0 0 0,-1 0 0 0 0,1 0 0 0 0,-1 0 1 0 0,-7 8-1 0 0,4-7 7 0 0,0 1 0 0 0,-1-1 0 0 0,0-1 0 0 0,0 0 0 0 0,0 0 0 0 0,-1-1 0 0 0,0 0 0 0 0,-1 0 0 0 0,1-1 0 0 0,-1-1 0 0 0,0 0 0 0 0,-19 5 0 0 0,27-9-123 0 0,0 1 0 0 0,0-1 0 0 0,0 1 0 0 0,0-1 0 0 0,0 0 0 0 0,0 0-1 0 0,-1 0 1 0 0,1-1 0 0 0,0 1 0 0 0,0-1 0 0 0,0 0 0 0 0,0 0 0 0 0,0 0 0 0 0,1 0 0 0 0,-1 0-1 0 0,0 0 1 0 0,0-1 0 0 0,1 0 0 0 0,-1 1 0 0 0,1-1 0 0 0,-1 0 0 0 0,1 0 0 0 0,0 0-1 0 0,0-1 1 0 0,0 1 0 0 0,0 0 0 0 0,0-1 0 0 0,0 1 0 0 0,1-1 0 0 0,-1 0 0 0 0,1 0-1 0 0,0 0 1 0 0,0 1 0 0 0,0-1 0 0 0,0 0 0 0 0,0 0 0 0 0,0 0 0 0 0,1 0 0 0 0,0-1 0 0 0,0 1-1 0 0,0-3 1 0 0,0 1-132 0 0,8-36-2337 0 0,4 14-2253 0 0,5 7 1102 0 0</inkml:trace>
</inkml:ink>
</file>

<file path=ppt/ink/ink1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6:08.52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51 598 492 0 0,'-15'8'2940'0'0,"5"-2"5017"0"0,-10 37-6240 0 0,14-27-1133 0 0,9-16 93 0 0,15-18-17 0 0,-14 14-844 0 0,1-1 198 0 0,236-265 305 0 0,-208 230-268 0 0,-22 29 10 0 0,0-1-1 0 0,-1-1 0 0 0,0 0 0 0 0,-1 0 1 0 0,0-1-1 0 0,-1 0 0 0 0,-1 0 1 0 0,11-31-1 0 0,-17 43 38 0 0,-6-20 119 0 0,5 21-181 0 0,-17-21 160 0 0,16 21-199 0 0,0 0 0 0 0,1 1 0 0 0,-1-1 0 0 0,0 1 0 0 0,1-1 0 0 0,-1 1 0 0 0,0-1 0 0 0,0 1 0 0 0,0 0 0 0 0,1-1 0 0 0,-1 1 0 0 0,0 0 0 0 0,0 0 0 0 0,0 0 0 0 0,0 0 1 0 0,1-1-1 0 0,-1 1 0 0 0,0 0 0 0 0,0 0 0 0 0,0 1 0 0 0,0-1 0 0 0,0 0 0 0 0,0 0 0 0 0,1 0 0 0 0,-1 1 0 0 0,0-1 0 0 0,0 0 0 0 0,0 1 0 0 0,1-1 0 0 0,-1 0 0 0 0,0 1 0 0 0,0-1 0 0 0,1 1 0 0 0,-2 0 0 0 0,-6 7-44 0 0,1-1-1 0 0,0 1 1 0 0,0 1-1 0 0,1-1 1 0 0,0 1-1 0 0,0 0 1 0 0,-8 19-1 0 0,14-27-6 0 0,-1 0 37 0 0,1 1 0 0 0,0-1 0 0 0,0 0 0 0 0,0 0 0 0 0,0 0 0 0 0,0 0 0 0 0,0 0 0 0 0,0 0 0 0 0,0 0 0 0 0,1 0 0 0 0,-1 0-1 0 0,0 0 1 0 0,1 0 0 0 0,0 1 0 0 0,1 1 6 0 0,1-1-1 0 0,0 0 1 0 0,0 0-1 0 0,0 0 0 0 0,-1-1 1 0 0,2 1-1 0 0,-1-1 1 0 0,0 1-1 0 0,0-1 0 0 0,0 0 1 0 0,1 0-1 0 0,-1-1 1 0 0,0 1-1 0 0,1-1 0 0 0,4 1 1 0 0,18 3-4 0 0,-22-3 11 0 0,0 0 0 0 0,0 0 0 0 0,0 1 0 0 0,-1-1 0 0 0,1 1 1 0 0,-1 0-1 0 0,1 0 0 0 0,-1 0 0 0 0,0 0 0 0 0,1 0 0 0 0,-1 1 0 0 0,0 0 0 0 0,-1 0 0 0 0,1 0 0 0 0,0 0 0 0 0,-1 0 0 0 0,0 0 0 0 0,1 0 0 0 0,2 7 0 0 0,-1 0 25 0 0,-1 0-1 0 0,1 1 1 0 0,-2 0 0 0 0,1-1 0 0 0,-2 1 0 0 0,2 14-1 0 0,-1 10 109 0 0,0-2 102 0 0,10 49 1 0 0,-11-81-188 0 0,-1 1-31 0 0,0 0 0 0 0,0-1 0 0 0,1 1 0 0 0,-1 0 0 0 0,1-1 0 0 0,-1 1 0 0 0,1-1 0 0 0,0 1 0 0 0,0 0 0 0 0,-1-1 0 0 0,1 1 0 0 0,0-1 0 0 0,0 0 0 0 0,1 1 0 0 0,-1-1 0 0 0,0 0 0 0 0,0 0 0 0 0,1 0 0 0 0,-1 0 0 0 0,0 0 0 0 0,1 0 0 0 0,1 1 0 0 0,-1 0 17 0 0,1-1 0 0 0,0 0 0 0 0,-1 0 0 0 0,1 1 0 0 0,0-2-1 0 0,0 1 1 0 0,0 0 0 0 0,0-1 0 0 0,3 1 0 0 0,2-2 10 0 0,1-1 1 0 0,-1-1 0 0 0,0 0-1 0 0,0 0 1 0 0,0 0 0 0 0,0-1-1 0 0,-1 0 1 0 0,1 0 0 0 0,-1-1-1 0 0,0 0 1 0 0,12-12 0 0 0,-1 3 19 0 0,114-95 284 0 0,-83 66-219 0 0,-39 35-15 0 0,-1-1 1 0 0,1 0 0 0 0,-2-1-1 0 0,1 0 1 0 0,-1-1 0 0 0,-1 0-1 0 0,0 0 1 0 0,-1 0 0 0 0,0-1-1 0 0,7-20 1 0 0,-12 30-65 0 0,0 0 0 0 0,-1 1 0 0 0,0-1 0 0 0,1 0 0 0 0,-1 0 0 0 0,0 0 0 0 0,0 1 0 0 0,0-1 0 0 0,0 0 0 0 0,0 0 0 0 0,-1 0 0 0 0,1 1 0 0 0,-1-4 0 0 0,1 5-32 0 0,-1-1 0 0 0,1 0 0 0 0,0 1 0 0 0,-1-1 0 0 0,1 1 0 0 0,-1-1 0 0 0,1 1 0 0 0,-1-1 0 0 0,1 1 0 0 0,-1-1-1 0 0,0 1 1 0 0,1-1 0 0 0,-1 1 0 0 0,1 0 0 0 0,-1-1 0 0 0,0 1 0 0 0,1 0 0 0 0,-1 0 0 0 0,0-1 0 0 0,1 1 0 0 0,-1 0 0 0 0,-1 0 0 0 0,-1 0 3 0 0,0 0 0 0 0,1 0 0 0 0,-1 0 1 0 0,0 1-1 0 0,0 0 0 0 0,0-1 0 0 0,0 1 0 0 0,0 0 0 0 0,1 0 0 0 0,-5 2 0 0 0,1 1-7 0 0,0 1-1 0 0,0-1 1 0 0,1 1-1 0 0,-1 0 0 0 0,1 0 1 0 0,0 1-1 0 0,-7 10 0 0 0,-5 6 11 0 0,10-13-13 0 0,1 0 0 0 0,0 1-1 0 0,0-1 1 0 0,1 1 0 0 0,1 1-1 0 0,0-1 1 0 0,0 1 0 0 0,1-1-1 0 0,0 1 1 0 0,0 0 0 0 0,2 0-1 0 0,-2 16 1 0 0,3-24-4 0 0,0-1 0 0 0,0 0 1 0 0,0 1-1 0 0,0-1 0 0 0,0 0 0 0 0,0 1 0 0 0,0-1 1 0 0,1 0-1 0 0,-1 0 0 0 0,1 0 0 0 0,0 1 1 0 0,0-1-1 0 0,0 0 0 0 0,0 0 0 0 0,2 3 1 0 0,-2-4 6 0 0,0 0 0 0 0,0 0 0 0 0,0 0 0 0 0,0 0 0 0 0,0-1 1 0 0,0 1-1 0 0,0 0 0 0 0,1-1 0 0 0,-1 1 0 0 0,0 0 1 0 0,1-1-1 0 0,-1 0 0 0 0,0 1 0 0 0,1-1 0 0 0,-1 0 1 0 0,0 0-1 0 0,1 1 0 0 0,1-1 0 0 0,3-1 18 0 0,-1 0-1 0 0,0 1 0 0 0,0-2 1 0 0,1 1-1 0 0,-1-1 1 0 0,0 1-1 0 0,0-1 0 0 0,0-1 1 0 0,6-3-1 0 0,92-64 217 0 0,-91 61-214 0 0,0 0 1 0 0,-1 0-1 0 0,12-14 1 0 0,5-4 39 0 0,-16 14-15 0 0,0 0 0 0 0,-1 0 0 0 0,12-20 0 0 0,7-6 403 0 0,-29 37-368 0 0,-1 2-79 0 0,0-1 1 0 0,1 1-1 0 0,-1 0 1 0 0,0 0-1 0 0,0 0 1 0 0,0-1 0 0 0,1 1-1 0 0,-1 0 1 0 0,0 0-1 0 0,0 0 1 0 0,1-1-1 0 0,-1 1 1 0 0,0 0-1 0 0,0 0 1 0 0,1 0-1 0 0,-1 0 1 0 0,0 0 0 0 0,0 0-1 0 0,1 0 1 0 0,-1-1-1 0 0,0 1 1 0 0,1 0-1 0 0,-1 0 1 0 0,0 0-1 0 0,0 0 1 0 0,1 0-1 0 0,-1 0 1 0 0,0 0 0 0 0,1 1-1 0 0,-1-1 1 0 0,0 0-1 0 0,0 0 1 0 0,1 0-1 0 0,-1 0 1 0 0,0 0-1 0 0,1 0 1 0 0,-1 0-1 0 0,0 1 1 0 0,0-1 0 0 0,0 0-1 0 0,1 0 1 0 0,-1 0-1 0 0,0 1 1 0 0,0-1-1 0 0,0 0 1 0 0,1 1-1 0 0,15 126 946 0 0,-10-72 195 0 0,2-1 0 0 0,22 83-1 0 0,-29-135-840 0 0,2 0-50 0 0,-3-2-235 0 0,0 1 0 0 0,0-1 0 0 0,0 0 0 0 0,0 1 0 0 0,1-1-1 0 0,-1 0 1 0 0,0 0 0 0 0,0 0 0 0 0,0 1 0 0 0,0-1 0 0 0,1 0-1 0 0,-1 0 1 0 0,0 0 0 0 0,0 1 0 0 0,1-1 0 0 0,-1 0 0 0 0,0 0-1 0 0,0 0 1 0 0,1 0 0 0 0,-1 0 0 0 0,0 0 0 0 0,0 1 0 0 0,1-1-1 0 0,-1 0 1 0 0,0 0 0 0 0,0 0 0 0 0,1 0 0 0 0,-1 0 0 0 0,0 0-1 0 0,1 0 1 0 0,-1 0 0 0 0,0 0 0 0 0,0 0 0 0 0,1 0 0 0 0,-1 0-1 0 0,0-1 1 0 0,0 1 0 0 0,1 0 0 0 0,-1 0 0 0 0,0 0 0 0 0,0 0-1 0 0,1 0 1 0 0,-1 0 0 0 0,0-1 0 0 0,0 1 0 0 0,1 0 0 0 0,-1 0-1 0 0,0 0 1 0 0,0-1 0 0 0,0 1 0 0 0,1 0 0 0 0,18-30 157 0 0,-1-1 0 0 0,15-35 0 0 0,-15 28-6 0 0,32-49-1 0 0,-31 50-117 0 0,1 1-52 0 0,-18 34-19 0 0,0 1 1 0 0,0 0 0 0 0,0 0 0 0 0,0 0-1 0 0,0 0 1 0 0,1 0 0 0 0,-1 0-1 0 0,0 0 1 0 0,0 0 0 0 0,1 1 0 0 0,-1-1-1 0 0,0 1 1 0 0,1 0 0 0 0,-1 0-1 0 0,4 0 1 0 0,22-2-65 0 0,0-2 1 0 0,0 0-1 0 0,0-2 0 0 0,39-14 0 0 0,-9-1-109 0 0,0-3 1 0 0,-1-2-1 0 0,95-61 0 0 0,-149 85 145 0 0,8-5-68 0 0,31-22 95 0 0,-31 22-10 0 0,-11 7-85 0 0,0-1 105 0 0,0 1 0 0 0,0-1-1 0 0,0 1 1 0 0,0-1 0 0 0,0 1 0 0 0,0-1-1 0 0,0 1 1 0 0,0-1 0 0 0,-1 1 0 0 0,1 0 0 0 0,0-1-1 0 0,0 1 1 0 0,0-1 0 0 0,-1 1 0 0 0,1 0 0 0 0,0-1-1 0 0,0 1 1 0 0,-1-1 0 0 0,1 1 0 0 0,0 0-1 0 0,-1 0 1 0 0,1-1 0 0 0,0 1 0 0 0,-1 0 0 0 0,1-1-1 0 0,0 1 1 0 0,-1 0 0 0 0,1 0 0 0 0,-1 0-1 0 0,1-1 1 0 0,-1 1 0 0 0,1 0 0 0 0,0 0 0 0 0,-1 0-1 0 0,1 0 1 0 0,-1 0 0 0 0,1 0 0 0 0,-1 0 0 0 0,1 0-1 0 0,-1 0 1 0 0,1 0 0 0 0,-1 0 0 0 0,1 0-1 0 0,0 0 1 0 0,-1 0 0 0 0,1 1 0 0 0,-1-1 0 0 0,1 0-1 0 0,-1 0 1 0 0,1 0 0 0 0,0 1 0 0 0,-1-1-1 0 0,1 0 1 0 0,0 0 0 0 0,-1 1 0 0 0,0 0 0 0 0,-13 6-24 0 0,0 1 0 0 0,0 0 0 0 0,1 1 0 0 0,0 1 0 0 0,0 0 0 0 0,-19 21 0 0 0,7-1-34 0 0,11-14 22 0 0,0 1 1 0 0,1 1 0 0 0,0 0 0 0 0,-14 31-1 0 0,22-38 24 0 0,-6 13-51 0 0,0 0-1 0 0,-8 34 0 0 0,19-55 54 0 0,0 0 1 0 0,0 0 0 0 0,0 0-1 0 0,1 0 1 0 0,-1 0-1 0 0,1 0 1 0 0,0 0 0 0 0,0 0-1 0 0,0 0 1 0 0,0 0-1 0 0,1 0 1 0 0,-1 0 0 0 0,1-1-1 0 0,-1 1 1 0 0,1-1-1 0 0,0 1 1 0 0,3 2-1 0 0,-3-4 12 0 0,1 0 0 0 0,-1 0-1 0 0,0-1 1 0 0,0 0-1 0 0,0 1 1 0 0,0-1-1 0 0,0 0 1 0 0,1 0-1 0 0,-1 0 1 0 0,0 0-1 0 0,0 0 1 0 0,0-1 0 0 0,0 1-1 0 0,1-1 1 0 0,2-1-1 0 0,0 1 0 0 0,15-5-6 0 0,0-1 0 0 0,0-1 0 0 0,-1-1 0 0 0,0-1 1 0 0,-1-1-1 0 0,0 0 0 0 0,18-15 0 0 0,5-2-26 0 0,38-34-39 0 0,-47 35 30 0 0,-28 23 23 0 0,0-1 0 0 0,0 1 1 0 0,-1-1-1 0 0,0 0 0 0 0,0 1 0 0 0,0-1 1 0 0,0-1-1 0 0,-1 1 0 0 0,0 0 1 0 0,0 0-1 0 0,0-1 0 0 0,-1 1 0 0 0,0-1 1 0 0,0 0-1 0 0,0 1 0 0 0,-1-11 0 0 0,0 15-3 0 0,1 1-1 0 0,-1-1 0 0 0,0 0 1 0 0,0 1-1 0 0,0-1 0 0 0,0 1 1 0 0,0-1-1 0 0,0 0 1 0 0,0 1-1 0 0,-1-1 0 0 0,1 0 1 0 0,0 1-1 0 0,0-1 0 0 0,0 1 1 0 0,-1-1-1 0 0,1 1 0 0 0,0-1 1 0 0,-1 1-1 0 0,1-1 0 0 0,0 1 1 0 0,-1-1-1 0 0,1 1 0 0 0,-1-1 1 0 0,1 1-1 0 0,0-1 0 0 0,-1 1 1 0 0,1 0-1 0 0,-1-1 0 0 0,1 1 1 0 0,-1 0-1 0 0,0-1 0 0 0,1 1 1 0 0,-1 0-1 0 0,1 0 0 0 0,-1-1 1 0 0,0 1-1 0 0,1 0 1 0 0,-1 0-1 0 0,1 0 0 0 0,-1 0 1 0 0,0 0-1 0 0,1 0 0 0 0,-1 0 1 0 0,1 0-1 0 0,-1 0 0 0 0,0 0 1 0 0,1 1-1 0 0,-2-1 0 0 0,-1 1-89 0 0,0 0 0 0 0,1 0 0 0 0,-1 0 0 0 0,0 1 0 0 0,0-1 0 0 0,1 1 0 0 0,-5 3 0 0 0,2 0 0 0 0,0 1 0 0 0,0 0 1 0 0,1 0-1 0 0,0 0 0 0 0,0 0 0 0 0,0 1 1 0 0,1-1-1 0 0,-3 9 0 0 0,4-9 33 0 0,1-3 41 0 0,0 0 0 0 0,0 1-1 0 0,1-1 1 0 0,-1 0 0 0 0,1 1 0 0 0,0-1 0 0 0,0 0-1 0 0,0 1 1 0 0,0-1 0 0 0,1 0 0 0 0,1 7-1 0 0,12 32-313 0 0,-12-37 334 0 0,23 32-193 0 0,-15-20 186 0 0,-1 1-1 0 0,-1 0 0 0 0,-1 0 1 0 0,6 25-1 0 0,-13-42 20 0 0,1 1 22 0 0,0 0-1 0 0,0 0 1 0 0,0 0 0 0 0,1 0 0 0 0,-1 0 0 0 0,0-1-1 0 0,1 1 1 0 0,-1-1 0 0 0,1 1 0 0 0,-1-1 0 0 0,1 1 0 0 0,0-1-1 0 0,0 0 1 0 0,-1 0 0 0 0,1 0 0 0 0,4 2 0 0 0,-3-2 83 0 0,15-6 114 0 0,-2-2-153 0 0,1-1 1 0 0,-1 0-1 0 0,-1-1 0 0 0,1 0 1 0 0,-2-2-1 0 0,1 1 1 0 0,-1-2-1 0 0,-1 0 0 0 0,15-16 1 0 0,7-6 24 0 0,-17 15-29 0 0,23-29 0 0 0,19-19 67 0 0,-4 10 20 0 0,-55 56-136 0 0,1-1 2 0 0,4-2 2 0 0,-4 2 22 0 0,1 5-30 0 0,0-1 4 0 0,-1 0-1 0 0,1 1 1 0 0,-1 0 0 0 0,0 0 0 0 0,0 0 0 0 0,0-1-1 0 0,0 2 1 0 0,0-1 0 0 0,-1 0 0 0 0,1 0 0 0 0,-1 1-1 0 0,0-1 1 0 0,0 0 0 0 0,0 1 0 0 0,-1-1-1 0 0,1 1 1 0 0,-1-1 0 0 0,0 6 0 0 0,1 15 124 0 0,-3 39 0 0 0,1-39-13 0 0,-1 12 235 0 0,-9 52 0 0 0,9-76-257 0 0,-1 0 1 0 0,0-1-1 0 0,-1 0 1 0 0,0 0-1 0 0,-1 0 1 0 0,0-1-1 0 0,0 1 1 0 0,-12 14-1 0 0,16-22-66 0 0,-1-1 0 0 0,1 0-1 0 0,-1 0 1 0 0,1 0 0 0 0,-1 0-1 0 0,0-1 1 0 0,0 1 0 0 0,0 0 0 0 0,0-1-1 0 0,0 1 1 0 0,0-1 0 0 0,0 0 0 0 0,0 1-1 0 0,-1-1 1 0 0,1 0 0 0 0,0-1 0 0 0,-1 1-1 0 0,1 0 1 0 0,-1-1 0 0 0,1 1 0 0 0,-1-1-1 0 0,1 0 1 0 0,-1 0 0 0 0,1 0 0 0 0,-1 0-1 0 0,1 0 1 0 0,-1 0 0 0 0,1-1 0 0 0,-1 1-1 0 0,-3-2 1 0 0,-1-2 22 0 0,1 0 0 0 0,-1 0 0 0 0,1 0-1 0 0,0-1 1 0 0,0 0 0 0 0,1 0 0 0 0,0 0 0 0 0,-1-1 0 0 0,-4-7-1 0 0,5 7-20 0 0,1 1-1 0 0,0-1 0 0 0,0 0 0 0 0,1-1 0 0 0,-4-8 0 0 0,6 14-41 0 0,4 9-229 0 0,-2-5 237 0 0,-1 0 2 0 0,1 0 0 0 0,-1 0 0 0 0,1 0 0 0 0,0 0 0 0 0,0 0 0 0 0,0-1 0 0 0,0 1 0 0 0,0 0 0 0 0,1-1 0 0 0,-1 1 0 0 0,1-1 0 0 0,0 1 0 0 0,0-1 0 0 0,0 0 0 0 0,0 0 0 0 0,0 1 0 0 0,0-2 0 0 0,0 1 0 0 0,4 3 1 0 0,3-3 1 0 0,0 0 1 0 0,0-1 0 0 0,0 1 0 0 0,0-2 0 0 0,0 1 0 0 0,0-1 0 0 0,0-1-1 0 0,0 0 1 0 0,0 0 0 0 0,0 0 0 0 0,0-1 0 0 0,0-1 0 0 0,-1 1 0 0 0,1-1-1 0 0,12-7 1 0 0,13-7 8 0 0,0-1-1 0 0,42-30 0 0 0,-64 39-9 0 0,23-14-1 0 0,48-42 0 0 0,-73 56-2 0 0,-1 0 0 0 0,-1 0-1 0 0,1-1 1 0 0,-2 0 0 0 0,1 0-1 0 0,-1-1 1 0 0,-1 0 0 0 0,0 0-1 0 0,7-19 1 0 0,-13 29-7 0 0,1 1 0 0 0,-1-1-1 0 0,0 0 1 0 0,0 0 0 0 0,1 0-1 0 0,-1 1 1 0 0,0-1 0 0 0,0 0 0 0 0,0 0-1 0 0,0 0 1 0 0,0 1 0 0 0,0-1-1 0 0,0 0 1 0 0,0 0 0 0 0,0 0 0 0 0,0 0-1 0 0,0 1 1 0 0,0-1 0 0 0,-1-1-1 0 0,-10 3-377 0 0,-13 16 164 0 0,14-7 188 0 0,1 0-1 0 0,0 1 1 0 0,1 0 0 0 0,0 0-1 0 0,0 0 1 0 0,-7 18 0 0 0,0-2-29 0 0,8-14 36 0 0,0 1 0 0 0,1 0 0 0 0,1 0 1 0 0,0 0-1 0 0,1 1 0 0 0,0 0 0 0 0,-1 15 0 0 0,4-20 9 0 0,0 0 1 0 0,1 1 0 0 0,0-1 0 0 0,0 0 0 0 0,1 1 0 0 0,0-1-1 0 0,1 0 1 0 0,1 0 0 0 0,-1 0 0 0 0,1 0 0 0 0,6 12-1 0 0,-7-20 4 0 0,-1 1-1 0 0,1-1 1 0 0,0 0-1 0 0,0 1 1 0 0,0-1-1 0 0,0 0 1 0 0,0 0-1 0 0,0-1 1 0 0,0 1-1 0 0,0 0 1 0 0,1-1-1 0 0,-1 1 1 0 0,1-1-1 0 0,-1 0 1 0 0,1 0-1 0 0,0 0 1 0 0,-1 0-1 0 0,1 0 1 0 0,0-1-1 0 0,0 1 1 0 0,0-1-1 0 0,-1 0 1 0 0,1 0-1 0 0,0 0 1 0 0,0 0-1 0 0,0 0 0 0 0,0 0 1 0 0,-1-1-1 0 0,7-1 1 0 0,2-1-265 0 0,1-1 0 0 0,0 0 0 0 0,-1-1 0 0 0,0-1-1 0 0,0 1 1 0 0,0-2 0 0 0,-1 1 0 0 0,0-1 0 0 0,15-15 0 0 0,-2 2-3031 0 0,38-46 0 0 0,-34 34-2581 0 0,1 0 468 0 0</inkml:trace>
</inkml:ink>
</file>

<file path=ppt/ink/ink1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6:09.51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149 376 596 0 0,'1'-6'-479'0'0,"0"5"752"0"0,-1 0 0 0 0,1 0 0 0 0,-1 0 0 0 0,0 0 0 0 0,1 0 0 0 0,-1-1 0 0 0,0 1 0 0 0,0 0 0 0 0,0 0 0 0 0,0 0 0 0 0,0 0 0 0 0,0 0 0 0 0,0 0 0 0 0,0 0 0 0 0,0 0 0 0 0,0 0 0 0 0,-1 0 0 0 0,1-1 0 0 0,0 1 0 0 0,-1 0 0 0 0,1 0 0 0 0,-1 0 0 0 0,1 1 0 0 0,-1-1 0 0 0,1 0 0 0 0,-1 0-1 0 0,0 0 1 0 0,1 0 0 0 0,-1 0 0 0 0,-1 0 0 0 0,2 1-257 0 0,0 0-1 0 0,0-1 0 0 0,-1 1 1 0 0,1 0-1 0 0,0 0 0 0 0,0 0 1 0 0,0 0-1 0 0,0 0 0 0 0,-1 0 0 0 0,1 0 1 0 0,0 0-1 0 0,0 0 0 0 0,0 0 1 0 0,-1 0-1 0 0,1 0 0 0 0,0 0 1 0 0,0 0-1 0 0,0 0 0 0 0,0 0 1 0 0,-1 0-1 0 0,1 0 0 0 0,0 0 0 0 0,0 0 1 0 0,0 0-1 0 0,-1 0 0 0 0,1 1 1 0 0,0-1-1 0 0,0 0 0 0 0,0 0 1 0 0,0 0-1 0 0,0 0 0 0 0,-1 0 0 0 0,1 0 1 0 0,0 1-1 0 0,0-1 0 0 0,0 0 1 0 0,0 0-1 0 0,0 0 0 0 0,0 0 1 0 0,0 1-1 0 0,-1-1 0 0 0,-9 10 310 0 0,1 1-1 0 0,-1 0 1 0 0,2 0 0 0 0,-1 1-1 0 0,2 0 1 0 0,-1 1 0 0 0,-9 23-1 0 0,5-6 273 0 0,2-1-1 0 0,-12 53 1 0 0,21-81-583 0 0,-3 19 393 0 0,0 1-1 0 0,-1 40 1 0 0,5-57-332 0 0,0 0 0 0 0,0 0-1 0 0,0 0 1 0 0,0 0 0 0 0,1 0 0 0 0,0 0 0 0 0,0 0-1 0 0,0 0 1 0 0,0-1 0 0 0,0 1 0 0 0,1 0 0 0 0,0-1-1 0 0,-1 1 1 0 0,2-1 0 0 0,-1 1 0 0 0,0-1 0 0 0,0 0 0 0 0,1 0-1 0 0,0 0 1 0 0,0 0 0 0 0,0 0 0 0 0,4 2 0 0 0,-4-4-32 0 0,-1 0 0 0 0,1 0 0 0 0,-1-1 0 0 0,1 1 0 0 0,0-1 1 0 0,-1 0-1 0 0,1 0 0 0 0,0 0 0 0 0,-1 0 0 0 0,1 0 1 0 0,0-1-1 0 0,-1 1 0 0 0,1-1 0 0 0,-1 1 0 0 0,1-1 1 0 0,4-2-1 0 0,38-19 281 0 0,-43 20-304 0 0,23-14 93 0 0,0-1-1 0 0,-1-1 1 0 0,-1-1-1 0 0,-1-1 1 0 0,-1-1-1 0 0,0-1 1 0 0,-2-1-1 0 0,-1 0 1 0 0,25-42-1 0 0,-41 60-91 0 0,0 0 0 0 0,0 0 0 0 0,0-1 0 0 0,0 1 1 0 0,-1-1-1 0 0,0 0 0 0 0,0 1 0 0 0,-1-1 0 0 0,1 0 0 0 0,-1 1 0 0 0,0-1 0 0 0,-1 0 0 0 0,0 1 0 0 0,0-1 1 0 0,0 1-1 0 0,0-1 0 0 0,-1 1 0 0 0,-4-11 0 0 0,4 12-18 0 0,0-1 0 0 0,0 1 0 0 0,0 0 0 0 0,0 0 0 0 0,-1 0 1 0 0,0 0-1 0 0,0 1 0 0 0,0-1 0 0 0,0 1 0 0 0,0 0 0 0 0,-1 0 0 0 0,0 0 0 0 0,1 0 0 0 0,-1 0 0 0 0,0 1 0 0 0,0 0 1 0 0,0 0-1 0 0,-1 0 0 0 0,1 0 0 0 0,-1 1 0 0 0,1 0 0 0 0,-8-2 0 0 0,9 3-15 0 0,-1 1-1 0 0,1-1 1 0 0,-1 1 0 0 0,1 0 0 0 0,-1 0-1 0 0,1 0 1 0 0,0 0 0 0 0,0 1-1 0 0,-1 0 1 0 0,1-1 0 0 0,0 1-1 0 0,0 0 1 0 0,1 0 0 0 0,-5 4-1 0 0,0 0-14 0 0,0 1-1 0 0,0 0 1 0 0,-10 15-1 0 0,13-17-3 0 0,0 2-1 0 0,0-1 1 0 0,1 0-1 0 0,0 1 1 0 0,0-1-1 0 0,1 1 0 0 0,-1 0 1 0 0,-1 14-1 0 0,4-20 29 0 0,0 0-1 0 0,0 1 0 0 0,0-1 0 0 0,0 0 0 0 0,0 0 1 0 0,0 1-1 0 0,1-1 0 0 0,-1 0 0 0 0,0 0 0 0 0,1 0 0 0 0,-1 1 1 0 0,1-1-1 0 0,-1 0 0 0 0,1 0 0 0 0,0 0 0 0 0,0 0 1 0 0,-1 0-1 0 0,1 0 0 0 0,0 0 0 0 0,0 0 0 0 0,0 0 1 0 0,0-1-1 0 0,0 1 0 0 0,0 0 0 0 0,0 0 0 0 0,0-1 0 0 0,0 1 1 0 0,1-1-1 0 0,-1 1 0 0 0,0-1 0 0 0,0 0 0 0 0,0 1 1 0 0,1-1-1 0 0,-1 0 0 0 0,0 0 0 0 0,0 0 0 0 0,1 0 1 0 0,-1 0-1 0 0,2 0 0 0 0,5 0-6 0 0,0 0 0 0 0,-1-1 1 0 0,1 0-1 0 0,13-3 0 0 0,-5-1-2 0 0,-1 0 0 0 0,-1-1-1 0 0,1 0 1 0 0,23-14 0 0 0,-3-3 8 0 0,33-29-1 0 0,-49 36 14 0 0,154-132 66 0 0,-165 141-73 0 0,-4 4 6 0 0,0-1-1 0 0,0 0 0 0 0,-1 0 1 0 0,1 0-1 0 0,-1 0 1 0 0,3-6-1 0 0,40-52 146 0 0,-42 56-67 0 0,0-2 12 0 0,13-24 28 0 0,-13 24 334 0 0,-2-2-262 0 0,6-26 0 0 0,-7 27 1595 0 0,-6 34-1521 0 0,-17 85 30 0 0,17-77-50 0 0,2 0-1 0 0,1 34 0 0 0,-2 21 338 0 0,-11 221 1720 0 0,8-133-905 0 0,10-56-257 0 0,1-40-378 0 0,-5-61-2346 0 0,-3-14-2529 0 0,-7-18-2333 0 0,8 8 7419 0 0,-3-9-5952 0 0,8-1 2657 0 0,-1 9 659 0 0,-3-19-3464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32:30.99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125 1 476 0 0,'0'0'9401'0'0,"-8"27"-9033"0"0,-33 125 305 0 0,19-66-37 0 0,17-69-536 0 0,1-6 27 0 0,1 1 0 0 0,1 0 0 0 0,-3 23 0 0 0,-5 49 469 0 0,-1-12-91 0 0,3-2-92 0 0,3-26-231 0 0,4-33 158 0 0,4-1-281 0 0,-1 0 0 0 0,-1 0 0 0 0,1 17 0 0 0,-1-9-14 0 0,1-3 296 0 0,3-7-244 0 0,15 28-16 0 0,-15-28 41 0 0,9-6-550 0 0,39 6 110 0 0,-40-6-115 0 0,0-17-2364 0 0,39-43 1663 0 0,-39 43-755 0 0,-10 5-1185 0 0,10-43 235 0 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49:49.951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40 36 444 0 0,'0'0'5370'0'0,"1"4"-5053"0"0,2 4-272 0 0,-2-5 147 0 0,1 0 1 0 0,-1 0-1 0 0,0-1 1 0 0,0 1-1 0 0,0 0 0 0 0,-1 0 1 0 0,1 0-1 0 0,-1 0 1 0 0,0 0-1 0 0,1 0 0 0 0,-1 0 1 0 0,-1 1-1 0 0,1-1 0 0 0,0 0 1 0 0,-1 0-1 0 0,1 0 1 0 0,-2 3-1 0 0,-2 0 253 0 0,0 1 1 0 0,-1-1 0 0 0,1 0-1 0 0,-1 0 1 0 0,-7 6-1 0 0,10-11 1022 0 0,2-3-1462 0 0,0 0 0 0 0,0 0 0 0 0,-1 0 0 0 0,1 0 1 0 0,-1 0-1 0 0,1 0 0 0 0,-1 0 0 0 0,0 0 1 0 0,0 0-1 0 0,-2-3 0 0 0,0-1-6 0 0,1 0-40 0 0,4-12-168 0 0,-2 14 41 0 0,-1-18-1500 0 0,9-5 148 0 0,0 4-4085 0 0,-1 5 3005 0 0</inkml:trace>
</inkml:ink>
</file>

<file path=ppt/ink/ink1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6:10.36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1 244 824 0 0,'2'-6'288'0'0,"1"-1"-1"0"0,-1 1 1 0 0,1 0 0 0 0,1 0-1 0 0,-1 1 1 0 0,1-1 0 0 0,0 1-1 0 0,0-1 1 0 0,0 1-1 0 0,1 1 1 0 0,0-1 0 0 0,0 1-1 0 0,0-1 1 0 0,1 1 0 0 0,-1 1-1 0 0,1-1 1 0 0,0 1 0 0 0,0 0-1 0 0,0 0 1 0 0,0 1-1 0 0,1 0 1 0 0,-1 0 0 0 0,14-2-1 0 0,-18 4-215 0 0,0 0 0 0 0,0 0 0 0 0,0 0 0 0 0,0 0 0 0 0,0 1 0 0 0,0-1 0 0 0,0 0 0 0 0,0 1 0 0 0,0 0 0 0 0,0-1 0 0 0,0 1 0 0 0,0 0 0 0 0,0 0 0 0 0,-1 0 0 0 0,1 0 0 0 0,0 1 0 0 0,-1-1 0 0 0,1 0 0 0 0,0 1 0 0 0,-1-1 0 0 0,0 1 0 0 0,1-1 0 0 0,-1 1 0 0 0,0 0 0 0 0,0 0 0 0 0,0-1 0 0 0,0 1 0 0 0,0 0 0 0 0,0 0 0 0 0,-1 0 0 0 0,1 0 0 0 0,-1 0 0 0 0,1 0 0 0 0,-1 0 0 0 0,0 0 0 0 0,1 0 0 0 0,-1 0 0 0 0,0 0 0 0 0,-1 3 0 0 0,1 4 157 0 0,0 1 1 0 0,-1-1-1 0 0,0 1 0 0 0,-1-1 0 0 0,0 1 0 0 0,-6 16 0 0 0,-4 1 384 0 0,-1 0 0 0 0,-1-1 0 0 0,-2 0 0 0 0,0-1 0 0 0,-37 42 0 0 0,52-65-426 0 0,-9 7 809 0 0,8-4-1045 0 0,-1 10 2833 0 0,4-14-2724 0 0,0-1 1 0 0,-1 1-1 0 0,1 0 1 0 0,0-1-1 0 0,0 1 1 0 0,-1-1-1 0 0,1 1 1 0 0,0-1-1 0 0,0 1 1 0 0,0-1-1 0 0,0 0 1 0 0,0 0-1 0 0,-1 1 1 0 0,1-1-1 0 0,0 0 1 0 0,0 0-1 0 0,0 0 1 0 0,0 0-1 0 0,0 0 1 0 0,0 0-1 0 0,0 0 1 0 0,0 0-1 0 0,2-1 1 0 0,29-2 173 0 0,-1-1 0 0 0,1-2 0 0 0,-1-1 1 0 0,0-2-1 0 0,0-1 0 0 0,-1-1 1 0 0,-1-2-1 0 0,42-23 0 0 0,-27 10-87 0 0,-1-2 0 0 0,-1-3-1 0 0,-1 0 1 0 0,59-62 0 0 0,-88 79-97 0 0,-1-1 1 0 0,-1 0 0 0 0,0 0-1 0 0,-1-1 1 0 0,-1-1-1 0 0,10-25 1 0 0,-19 23-110 0 0,1 19 55 0 0,0 0 0 0 0,0-1 0 0 0,0 1 0 0 0,-1 0 1 0 0,1-1-1 0 0,0 1 0 0 0,0-1 0 0 0,0 1 0 0 0,-1 0 0 0 0,1 0 1 0 0,0-1-1 0 0,0 1 0 0 0,-1 0 0 0 0,1-1 0 0 0,0 1 0 0 0,-1 0 1 0 0,1 0-1 0 0,0-1 0 0 0,-1 1 0 0 0,1 0 0 0 0,-1 0 0 0 0,1 0 1 0 0,0 0-1 0 0,-1 0 0 0 0,1 0 0 0 0,-1-1 0 0 0,1 1 0 0 0,0 0 1 0 0,-1 0-1 0 0,1 0 0 0 0,-1 0 0 0 0,1 0 0 0 0,0 0 0 0 0,-1 1 1 0 0,1-1-1 0 0,-1 0 0 0 0,1 0 0 0 0,0 0 0 0 0,-1 0 0 0 0,1 0 1 0 0,0 1-1 0 0,-1-1 0 0 0,1 0 0 0 0,0 0 0 0 0,-1 0 0 0 0,1 1 1 0 0,0-1-1 0 0,-1 0 0 0 0,1 1 0 0 0,-17 12-33 0 0,1 0-1 0 0,0 2 1 0 0,1 0 0 0 0,1 0-1 0 0,0 2 1 0 0,1-1-1 0 0,1 2 1 0 0,1 0 0 0 0,0 0-1 0 0,-13 32 1 0 0,18-31 21 0 0,0-6-3 0 0,0 1 0 0 0,2 1 0 0 0,0-1-1 0 0,0 1 1 0 0,1 0 0 0 0,-1 23 0 0 0,4-34 13 0 0,0 1-1 0 0,0-1 1 0 0,0 1 0 0 0,1-1-1 0 0,0 1 1 0 0,-1-1 0 0 0,2 0-1 0 0,-1 1 1 0 0,0-1 0 0 0,1 0-1 0 0,0 0 1 0 0,0 0 0 0 0,0 0-1 0 0,0 0 1 0 0,4 5 0 0 0,-3-8 3 0 0,-1 1-1 0 0,0 0 1 0 0,1-1 0 0 0,-1 1 0 0 0,1-1-1 0 0,0 0 1 0 0,-1 0 0 0 0,1 0-1 0 0,0 0 1 0 0,0 0 0 0 0,-1-1 0 0 0,1 1-1 0 0,0-1 1 0 0,0 0 0 0 0,0 0 0 0 0,0 0-1 0 0,0 0 1 0 0,0 0 0 0 0,0 0-1 0 0,-1-1 1 0 0,1 0 0 0 0,0 1 0 0 0,0-1-1 0 0,3-2 1 0 0,15-5-20 0 0,1-1 0 0 0,-2 0 0 0 0,1-2 0 0 0,-2-1 0 0 0,1 0 0 0 0,-1-1 1 0 0,27-26-1 0 0,-7 2-40 0 0,-2-2 0 0 0,34-47 0 0 0,-56 64 31 0 0,-2-1 0 0 0,-1 0 0 0 0,15-42 0 0 0,-24 58 15 0 0,-4-5-255 0 0,-2-32 159 0 0,3 44 107 0 0,0-1 0 0 0,0 1 0 0 0,0 0-1 0 0,-1 0 1 0 0,1-1 0 0 0,0 1 0 0 0,0 0 0 0 0,0-1 0 0 0,0 1 0 0 0,0 0-1 0 0,0 0 1 0 0,0-1 0 0 0,0 1 0 0 0,0 0 0 0 0,-1 0 0 0 0,1-1 0 0 0,0 1-1 0 0,0 0 1 0 0,0 0 0 0 0,-1-1 0 0 0,1 1 0 0 0,0 0 0 0 0,0 0 0 0 0,0 0-1 0 0,-1 0 1 0 0,1-1 0 0 0,0 1 0 0 0,-1 0 0 0 0,1 0 0 0 0,0 0 0 0 0,0 0-1 0 0,-1 0 1 0 0,1 0 0 0 0,0 0 0 0 0,0 0 0 0 0,-1 0 0 0 0,0 0 0 0 0,-12 4-192 0 0,-4 7 72 0 0,11-6 56 0 0,0 0 1 0 0,0 1 0 0 0,1-1 0 0 0,0 1-1 0 0,-7 10 1 0 0,10-13 36 0 0,0 0 0 0 0,0 1-1 0 0,0-1 1 0 0,0 0 0 0 0,1 1-1 0 0,-1-1 1 0 0,1 1 0 0 0,0-1 0 0 0,0 1-1 0 0,0 0 1 0 0,1 0 0 0 0,-1-1-1 0 0,1 1 1 0 0,0 4 0 0 0,5 17-71 0 0,1-1 1 0 0,11 27-1 0 0,-9-28 131 0 0,-1 0 1 0 0,8 46-1 0 0,-14-47 73 0 0,-2 39 0 0 0,0-45-73 0 0,0 1 1 0 0,2-1-1 0 0,3 32 1 0 0,-4-47-56 0 0,1 0 0 0 0,-1 0 0 0 0,0 0 0 0 0,0 0 0 0 0,1 0 0 0 0,-1-1 1 0 0,1 1-1 0 0,-1 0 0 0 0,1 0 0 0 0,-1 0 0 0 0,1 0 0 0 0,-1-1 0 0 0,1 1 1 0 0,0 0-1 0 0,-1-1 0 0 0,1 1 0 0 0,0 0 0 0 0,0-1 0 0 0,-1 1 0 0 0,1-1 0 0 0,0 1 1 0 0,0-1-1 0 0,0 0 0 0 0,0 1 0 0 0,0-1 0 0 0,0 0 0 0 0,-1 1 0 0 0,1-1 1 0 0,0 0-1 0 0,0 0 0 0 0,0 0 0 0 0,0 0 0 0 0,0 0 0 0 0,0 0 0 0 0,0 0 1 0 0,0 0-1 0 0,0-1 0 0 0,0 1 0 0 0,0 0 0 0 0,0 0 0 0 0,1-1 0 0 0,5-2-274 0 0,0 0 0 0 0,0 0 0 0 0,-1 0 0 0 0,8-6 0 0 0,-12 8 209 0 0,43-30-3424 0 0,46-41 1 0 0,-57 44-1283 0 0,1-2 1110 0 0</inkml:trace>
</inkml:ink>
</file>

<file path=ppt/ink/ink1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6:12.25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236 253 392 0 0,'7'-7'666'0'0,"11"-15"436"0"0,-12 8 2523 0 0,-24 2-2215 0 0,18 11-1389 0 0,0 1 0 0 0,0 0 1 0 0,-1 0-1 0 0,1 0 0 0 0,0-1 1 0 0,-1 1-1 0 0,1 0 0 0 0,0 0 1 0 0,0 0-1 0 0,-1 0 0 0 0,1 0 1 0 0,0 0-1 0 0,-1 0 0 0 0,1 0 1 0 0,0 0-1 0 0,-1 0 0 0 0,1 0 1 0 0,0 0-1 0 0,-1 0 0 0 0,1 0 1 0 0,0 0-1 0 0,-1 0 0 0 0,1 0 1 0 0,0 0-1 0 0,-1 0 0 0 0,1 0 1 0 0,0 0-1 0 0,-1 0 0 0 0,1 1 1 0 0,0-1-1 0 0,-12 5 219 0 0,0 0 0 0 0,1 1 0 0 0,0 0 0 0 0,0 1 0 0 0,0 0 0 0 0,1 1 0 0 0,0 0 0 0 0,1 0 0 0 0,0 1 1 0 0,0 0-1 0 0,-8 12 0 0 0,-5 9 552 0 0,0 0 0 0 0,-29 58 0 0 0,49-83-692 0 0,0 0 0 0 0,1-1 0 0 0,-1 1 0 0 0,1 0 0 0 0,0 0 0 0 0,0 10-1 0 0,-1-2 276 0 0,2-11-189 0 0,4 4 73 0 0,-4-6-253 0 0,0 0 0 0 0,0 1 0 0 0,0-1 1 0 0,0 0-1 0 0,0 1 0 0 0,0-1 0 0 0,0 0 0 0 0,0 1 0 0 0,0-1 1 0 0,1 0-1 0 0,-1 1 0 0 0,0-1 0 0 0,0 0 0 0 0,0 1 1 0 0,0-1-1 0 0,1 0 0 0 0,-1 0 0 0 0,0 1 0 0 0,0-1 0 0 0,1 0 1 0 0,-1 0-1 0 0,0 0 0 0 0,1 1 0 0 0,-1-1 0 0 0,0 0 0 0 0,0 0 1 0 0,1 0-1 0 0,-1 0 0 0 0,0 0 0 0 0,1 0 0 0 0,-1 1 0 0 0,0-1 1 0 0,1 0-1 0 0,0 0 0 0 0,6-1 58 0 0,1 0-1 0 0,-1 0 1 0 0,1-1-1 0 0,-1 0 1 0 0,0 0-1 0 0,0 0 1 0 0,0-1-1 0 0,13-7 1 0 0,56-38 238 0 0,-44 26-123 0 0,-11 8 303 0 0,31-27 0 0 0,-51 40-32 0 0,-1 8-400 0 0,-1 1 0 0 0,1-1 1 0 0,-1 1-1 0 0,-1-1 0 0 0,1 1 0 0 0,-1-1 0 0 0,-1 0 1 0 0,-5 13-1 0 0,4-10 32 0 0,0 1-12 0 0,0 1 1 0 0,0-1-1 0 0,1 1 0 0 0,1 0 0 0 0,0 0 1 0 0,-1 14-1 0 0,3-25-65 0 0,0 0 1 0 0,0 0-1 0 0,0 0 0 0 0,0 1 0 0 0,0-1 1 0 0,0 0-1 0 0,0 0 0 0 0,1 0 0 0 0,-1 0 1 0 0,0 1-1 0 0,1-1 0 0 0,-1 0 1 0 0,1 0-1 0 0,-1 0 0 0 0,1 0 0 0 0,-1 0 1 0 0,1 0-1 0 0,0 0 0 0 0,-1 0 0 0 0,1 0 1 0 0,0 0-1 0 0,0 0 0 0 0,0-1 1 0 0,0 1-1 0 0,0 0 0 0 0,0-1 0 0 0,0 1 1 0 0,0 0-1 0 0,0-1 0 0 0,0 1 0 0 0,0-1 1 0 0,0 0-1 0 0,1 1 0 0 0,-1-1 1 0 0,0 0-1 0 0,0 0 0 0 0,0 1 0 0 0,0-1 1 0 0,1 0-1 0 0,-1 0 0 0 0,0-1 0 0 0,0 1 1 0 0,0 0-1 0 0,1 0 0 0 0,-1 0 1 0 0,2-2-1 0 0,3 1 6 0 0,0-1 0 0 0,-1 0 0 0 0,1 0 1 0 0,-1 0-1 0 0,1-1 0 0 0,-1 0 0 0 0,7-5 0 0 0,55-46 35 0 0,-4-3-1 0 0,111-127 1 0 0,-84 76-19 0 0,-45 53 11 0 0,-38 46-24 0 0,26-25 74 0 0,31-19 20 0 0,-58 49 512 0 0,-5 13-482 0 0,0 1-84 0 0,0-1-1 0 0,-1 0 0 0 0,0 0 1 0 0,-1 1-1 0 0,0-1 1 0 0,0 0-1 0 0,-1 0 0 0 0,-4 12 1 0 0,-60 158 1338 0 0,29-84-704 0 0,10 4 190 0 0,23-83-690 0 0,4-15-176 0 0,0 0 0 0 0,-1 0 0 0 0,1 0 0 0 0,0-1 0 0 0,0 1 0 0 0,-1 0 0 0 0,1 0 0 0 0,0 0 0 0 0,0 0 0 0 0,0 0 0 0 0,0 0-1 0 0,0 0 1 0 0,1-1 0 0 0,-1 1 0 0 0,0 0 0 0 0,0 0 0 0 0,1 0 0 0 0,-1 0 0 0 0,0 0 0 0 0,1-1 0 0 0,-1 1 0 0 0,1 0 0 0 0,-1 0 0 0 0,1-1 0 0 0,-1 1 0 0 0,2 1 0 0 0,-1-2 4 0 0,0 1 0 0 0,0-1 1 0 0,0 1-1 0 0,1-1 0 0 0,-1 0 0 0 0,0 0 0 0 0,1 1 0 0 0,-1-1 1 0 0,0 0-1 0 0,1 0 0 0 0,-1 0 0 0 0,0 0 0 0 0,1 0 0 0 0,-1-1 1 0 0,2 1-1 0 0,6-3 41 0 0,0 0 0 0 0,0 0 0 0 0,13-7 0 0 0,-21 9-59 0 0,69-37 297 0 0,-68 37-271 0 0,8-4 104 0 0,-8 5-123 0 0,2-1-2 0 0,4-12 36 0 0,24-15-30 0 0,-25 19-8 0 0,-1 1 0 0 0,1 0 1 0 0,1 1-1 0 0,10-9 0 0 0,-9 9-3 0 0,-1-1-1 0 0,-1 1 1 0 0,9-11-1 0 0,65-67-25 0 0,-61 65-11 0 0,-20 20 38 0 0,0 0 0 0 0,1 0 0 0 0,-1 0 1 0 0,0 0-1 0 0,0 0 0 0 0,0 0 0 0 0,0 0 1 0 0,1 0-1 0 0,-1 0 0 0 0,0 0 0 0 0,0 0 1 0 0,0 0-1 0 0,0 0 0 0 0,0 0 0 0 0,1 0 1 0 0,-1 0-1 0 0,0 0 0 0 0,0 0 0 0 0,0 0 1 0 0,0 0-1 0 0,0 0 0 0 0,1 0 0 0 0,-1 0 1 0 0,0 0-1 0 0,0 0 0 0 0,0 1 0 0 0,0-1 1 0 0,0 0-1 0 0,0 0 0 0 0,0 0 1 0 0,0 0-1 0 0,1 0 0 0 0,-1 0 0 0 0,0 1 1 0 0,0-1-1 0 0,0 0 0 0 0,0 0 0 0 0,0 0 1 0 0,0 0-1 0 0,0 0 0 0 0,0 1 0 0 0,0-1 1 0 0,0 0-1 0 0,0 0 0 0 0,0 0 0 0 0,0 0 1 0 0,0 1-1 0 0,0-1 0 0 0,0 0 0 0 0,0 0 1 0 0,0 0-1 0 0,0 0 0 0 0,0 0 0 0 0,0 1 1 0 0,0-1-1 0 0,0 0 0 0 0,-1 0 0 0 0,1 0 1 0 0,0 0-1 0 0,-10 33-32 0 0,9-31 45 0 0,-8 22 21 0 0,0 0 0 0 0,-2-1 0 0 0,-14 23 0 0 0,15-29 30 0 0,0-1 0 0 0,2 1-1 0 0,0 1 1 0 0,1 0-1 0 0,-7 31 1 0 0,9-28 47 0 0,-1 12 153 0 0,6-32-259 0 0,0 0-1 0 0,0-1 1 0 0,0 1 0 0 0,0-1 0 0 0,0 1 0 0 0,0 0 0 0 0,1-1-1 0 0,-1 1 1 0 0,0-1 0 0 0,0 1 0 0 0,0-1 0 0 0,1 1 0 0 0,-1 0-1 0 0,0-1 1 0 0,1 1 0 0 0,-1-1 0 0 0,0 0 0 0 0,1 1 0 0 0,-1-1-1 0 0,1 1 1 0 0,-1-1 0 0 0,1 0 0 0 0,-1 1 0 0 0,1-1 0 0 0,-1 0-1 0 0,1 1 1 0 0,-1-1 0 0 0,1 0 0 0 0,-1 0 0 0 0,1 1 0 0 0,-1-1-1 0 0,1 0 1 0 0,0 0 0 0 0,-1 0 0 0 0,1 0 0 0 0,-1 0 0 0 0,1 0 0 0 0,0 0-1 0 0,-1 0 1 0 0,1 0 0 0 0,-1 0 0 0 0,1 0 0 0 0,0 0 0 0 0,-1 0-1 0 0,1-1 1 0 0,-1 1 0 0 0,2-1 0 0 0,25-10 98 0 0,3-8-28 0 0,43-34 0 0 0,-19 13-32 0 0,-28 18-27 0 0,0-1 1 0 0,-2 0-1 0 0,-1-2 0 0 0,23-32 0 0 0,7-8 29 0 0,-70 101-88 0 0,0 0 1 0 0,3 1-1 0 0,-14 49 1 0 0,24-38 210 0 0,4-45-63 0 0,1-3-100 0 0,-1 1 0 0 0,0-1 0 0 0,1 1 0 0 0,-1-1-1 0 0,1 0 1 0 0,-1 1 0 0 0,1-1 0 0 0,-1 0 0 0 0,1 0 0 0 0,-1 1 0 0 0,1-1-1 0 0,-1 0 1 0 0,1 0 0 0 0,0 0 0 0 0,-1 0 0 0 0,1 0 0 0 0,-1 0 0 0 0,1 0-1 0 0,0 0 1 0 0,-1 0 0 0 0,1 0 0 0 0,-1 0 0 0 0,1 0 0 0 0,-1 0 0 0 0,1 0 0 0 0,0 0-1 0 0,-1 0 1 0 0,1-1 0 0 0,-1 1 0 0 0,1 0 0 0 0,-1-1 0 0 0,1 1 0 0 0,0-1-1 0 0,14-10 4 0 0,0 0-1 0 0,-1-2 0 0 0,-1 0 0 0 0,0 0 0 0 0,0-1 0 0 0,13-21 1 0 0,-10 11-143 0 0,-1 0 1 0 0,-1-1-1 0 0,18-46 1 0 0,-29 56 3 0 0,-2 12 11 0 0,-4-12-2207 0 0,-9-46 2033 0 0,12 61 277 0 0,0-1-1 0 0,0 1 0 0 0,-1-1 1 0 0,1 1-1 0 0,0-1 1 0 0,0 1-1 0 0,0-1 1 0 0,-1 0-1 0 0,1 1 0 0 0,0 0 1 0 0,-1-1-1 0 0,1 1 1 0 0,0-1-1 0 0,-1 1 1 0 0,1-1-1 0 0,-1 1 0 0 0,1 0 1 0 0,-1-1-1 0 0,1 1 1 0 0,-1 0-1 0 0,1-1 1 0 0,-1 1-1 0 0,1 0 0 0 0,-1 0 1 0 0,1 0-1 0 0,-1-1 1 0 0,1 1-1 0 0,-1 0 1 0 0,1 0-1 0 0,-1 0 0 0 0,0 0 1 0 0,1 0-1 0 0,-1 0 1 0 0,1 0-1 0 0,-1 0 1 0 0,1 0-1 0 0,-1 0 0 0 0,0 0 1 0 0,1 1-1 0 0,-1-1 1 0 0,1 0-1 0 0,-1 0 1 0 0,1 0-1 0 0,-1 1 0 0 0,1-1 1 0 0,-1 0-1 0 0,1 1 1 0 0,-1-1-1 0 0,1 0 1 0 0,-1 2-1 0 0,-16 12-295 0 0,10-8 6 0 0,0 0 1 0 0,1 0-1 0 0,-1 1 0 0 0,-6 9 0 0 0,11-14 175 0 0,2-1-14 0 0,1 0 138 0 0,-1-1 0 0 0,0 1 0 0 0,0 0 0 0 0,0 0 0 0 0,1-1 0 0 0,-1 1 0 0 0,0 0 0 0 0,1-1 0 0 0,-1 1 0 0 0,1 0 0 0 0,-1-1 0 0 0,1 1 0 0 0,-1-1 0 0 0,1 1 0 0 0,-1 0 0 0 0,1-1 0 0 0,-1 1 0 0 0,1-1 0 0 0,0 0 0 0 0,-1 1 0 0 0,1-1 0 0 0,0 0 0 0 0,0 1 0 0 0,-1-1 0 0 0,1 0 0 0 0,0 0 0 0 0,0 1 0 0 0,-1-1 0 0 0,1 0 0 0 0,0 0 0 0 0,0 0 1 0 0,-1 0-1 0 0,1 0 0 0 0,0 0 0 0 0,1 0 0 0 0,32-5-173 0 0,-29 4 177 0 0,119-10-375 0 0,-123 11 388 0 0,1 0 0 0 0,-1 0 0 0 0,1 0 0 0 0,-1 0 0 0 0,1 0 1 0 0,-1 0-1 0 0,0 1 0 0 0,1-1 0 0 0,-1 0 0 0 0,1 1 0 0 0,-1-1 0 0 0,1 1 0 0 0,-1 0 0 0 0,0-1 0 0 0,0 1 0 0 0,1 0 0 0 0,-1 0 0 0 0,0 0 0 0 0,0 0 0 0 0,0 0 0 0 0,0 0 0 0 0,0 0 0 0 0,0 0 0 0 0,0 0 0 0 0,0 1 0 0 0,0-1 0 0 0,0 0 0 0 0,-1 1 0 0 0,1-1 0 0 0,0 2 0 0 0,0 2 69 0 0,0-1 1 0 0,0 1-1 0 0,0 0 1 0 0,0-1-1 0 0,-1 1 1 0 0,0 0-1 0 0,-1 8 0 0 0,-3 7 411 0 0,-1-1 0 0 0,-1 1 0 0 0,-1-1 0 0 0,0-1-1 0 0,-2 1 1 0 0,0-1 0 0 0,-11 17 0 0 0,3-5 958 0 0,-10 17 4501 0 0,33-50-5826 0 0,79-61 173 0 0,-70 53-398 0 0,0 2-1 0 0,1 0 1 0 0,0 1 0 0 0,0 0-1 0 0,34-10 1 0 0,-48 18-38 0 0,-1 0-137 0 0,0 0 261 0 0,0 0 1 0 0,0 1-1 0 0,0-1 1 0 0,0 0-1 0 0,0 1 1 0 0,0-1-1 0 0,0 1 0 0 0,0-1 1 0 0,0 1-1 0 0,-1-1 1 0 0,1 1-1 0 0,0 0 1 0 0,0-1-1 0 0,-1 1 1 0 0,1 0-1 0 0,0 0 0 0 0,-1 0 1 0 0,1-1-1 0 0,-1 1 1 0 0,1 0-1 0 0,-1 0 1 0 0,1 0-1 0 0,0 2 1 0 0,5 19-268 0 0,-6-19 201 0 0,-1 0 50 0 0,1 0-1 0 0,0 0 1 0 0,0 1-1 0 0,0-1 1 0 0,0 0-1 0 0,0 0 1 0 0,2 5-1 0 0,-2-7 31 0 0,0 0 0 0 0,1 0 0 0 0,-1 0 0 0 0,0 0-1 0 0,1 0 1 0 0,-1 0 0 0 0,1 0 0 0 0,-1 0 0 0 0,1 0 0 0 0,0 0 0 0 0,-1 0 0 0 0,1 0 0 0 0,0 0-1 0 0,0-1 1 0 0,0 1 0 0 0,0 0 0 0 0,-1 0 0 0 0,1-1 0 0 0,0 1 0 0 0,0-1 0 0 0,0 1-1 0 0,0-1 1 0 0,0 1 0 0 0,1-1 0 0 0,-1 0 0 0 0,0 1 0 0 0,0-1 0 0 0,0 0 0 0 0,0 0 0 0 0,0 0-1 0 0,0 0 1 0 0,0 0 0 0 0,1 0 0 0 0,-1 0 0 0 0,0 0 0 0 0,0 0 0 0 0,0-1 0 0 0,0 1-1 0 0,2-1 1 0 0,5-2 10 0 0,0 0 0 0 0,0-1 0 0 0,-1 0 0 0 0,10-6 0 0 0,-6 3-13 0 0,20-11 30 0 0,48-40-1 0 0,-54 38-37 0 0,0 1 1 0 0,42-22-1 0 0,-46 28 18 0 0,-18 11-8 0 0,0 0 1 0 0,0 0-1 0 0,0 1 0 0 0,1-1 1 0 0,-1 0-1 0 0,1 1 0 0 0,-1 0 1 0 0,8-2-1 0 0,-9 3 0 0 0,16 1-38 0 0,-17-1 41 0 0,0 1 1 0 0,1-1-1 0 0,-1 1 0 0 0,0-1 1 0 0,0 1-1 0 0,1-1 0 0 0,-1 1 1 0 0,0 0-1 0 0,0 0 0 0 0,0 0 0 0 0,0-1 1 0 0,0 1-1 0 0,0 0 0 0 0,0 0 1 0 0,0 0-1 0 0,0 0 0 0 0,-1 1 1 0 0,1-1-1 0 0,0 0 0 0 0,-1 0 1 0 0,1 0-1 0 0,-1 1 0 0 0,1-1 1 0 0,0 2-1 0 0,5 31 21 0 0,-8-16 47 0 0,-1 0-1 0 0,-1-1 1 0 0,-1 1-1 0 0,0-1 1 0 0,-1 0 0 0 0,-1 0-1 0 0,0-1 1 0 0,-1 0-1 0 0,-1 0 1 0 0,0-1-1 0 0,-2 0 1 0 0,1-1-1 0 0,-2 0 1 0 0,0-1-1 0 0,0 0 1 0 0,-1-1-1 0 0,-1 0 1 0 0,0-1-1 0 0,-1 0 1 0 0,-24 12-1 0 0,37-22-109 0 0,1 0 0 0 0,-1 0 0 0 0,0 0 0 0 0,0 0 0 0 0,1-1 0 0 0,-1 1 0 0 0,0-1 0 0 0,0 1-1 0 0,0-1 1 0 0,0 0 0 0 0,1 0 0 0 0,-1 0 0 0 0,0 0 0 0 0,0 0 0 0 0,0 0 0 0 0,0 0-1 0 0,0-1 1 0 0,0 1 0 0 0,1-1 0 0 0,-1 1 0 0 0,0-1 0 0 0,0 0 0 0 0,1 1 0 0 0,-1-1 0 0 0,0 0-1 0 0,1 0 1 0 0,-1 0 0 0 0,1-1 0 0 0,-1 1 0 0 0,1 0 0 0 0,-1 0 0 0 0,1-1 0 0 0,0 1 0 0 0,0-1-1 0 0,0 1 1 0 0,-1-3 0 0 0,-4-7-778 0 0,1 1 0 0 0,1-1-1 0 0,0 0 1 0 0,1 0 0 0 0,-3-12-1 0 0,-2-8-1755 0 0,-5-24-8020 0 0,4 27 4491 0 0</inkml:trace>
</inkml:ink>
</file>

<file path=ppt/ink/ink1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6:12.62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936 0 388 0 0,'0'0'8461'0'0</inkml:trace>
  <inkml:trace contextRef="#ctx0" brushRef="#br0" timeOffset="1">1 194 1116 0 0,'32'-7'7093'0'0,"1"1"-3945"0"0,149-33-3072 0 0,81-34-712 0 0,-89 19-5097 0 0,-127 39 2885 0 0</inkml:trace>
</inkml:ink>
</file>

<file path=ppt/ink/ink1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6:12.98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196 0 664 0 0,'-6'49'3472'0'0,"5"-37"-2748"0"0,0 0 0 0 0,-1-1-1 0 0,0 1 1 0 0,-4 10 0 0 0,-2 1 667 0 0,-2-1 1 0 0,-1 0-1 0 0,0-1 1 0 0,-19 25-1 0 0,-64 72 3021 0 0,80-97-5287 0 0,43-45-13954 0 0</inkml:trace>
</inkml:ink>
</file>

<file path=ppt/ink/ink1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6:13.68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523 0 1148 0 0,'0'0'7817'0'0,"-24"7"-7072"0"0,-74 19-49 0 0,67-14-57 0 0,-13 17 530 0 0,14-8-659 0 0,28-20-454 0 0,-1 1 1 0 0,1-1 0 0 0,0 1-1 0 0,0-1 1 0 0,0 1 0 0 0,0 0-1 0 0,0 0 1 0 0,0 0-1 0 0,1 0 1 0 0,-1 0 0 0 0,0 0-1 0 0,1 1 1 0 0,-2 3 0 0 0,-1 1 83 0 0,-1 0 264 0 0,1 0-33 0 0,-14 22-26 0 0,13-22 310 0 0,4 4-377 0 0,-2 32-28 0 0,2-32 216 0 0,4 0-256 0 0,10 36-4 0 0,-11-42-153 0 0,1 0-1 0 0,-1 1 1 0 0,1-2-1 0 0,0 1 1 0 0,0 0-1 0 0,1-1 1 0 0,-1 1 0 0 0,1-1-1 0 0,0 0 1 0 0,0 0-1 0 0,0 0 1 0 0,1-1-1 0 0,7 5 1 0 0,10 10 313 0 0,9 10 208 0 0,-21-20-160 0 0,0 1 0 0 0,-1 0 0 0 0,15 18 0 0 0,-23-25-358 0 0,-1 0 1 0 0,1 0-1 0 0,-1 1 1 0 0,0-1-1 0 0,0 0 0 0 0,0 0 1 0 0,0 0-1 0 0,-1 0 1 0 0,1 0-1 0 0,-1 0 1 0 0,1 0-1 0 0,-1 0 0 0 0,1 0 1 0 0,-1 0-1 0 0,0 0 1 0 0,0-1-1 0 0,0 1 1 0 0,0 0-1 0 0,0 0 0 0 0,-1-1 1 0 0,-1 3-1 0 0,1-1 24 0 0,-4 5 30 0 0,-1-2 1 0 0,0 1 0 0 0,-1-1 0 0 0,1 0-1 0 0,-1-1 1 0 0,0 1 0 0 0,-1-2-1 0 0,1 1 1 0 0,-1-1 0 0 0,-12 4 0 0 0,-4 3 91 0 0,9-4-152 0 0,0-1 0 0 0,0-1 1 0 0,0 0-1 0 0,-1-1 1 0 0,0-1-1 0 0,0-1 0 0 0,0 0 1 0 0,0-1-1 0 0,0-1 0 0 0,-33-4 1 0 0,47 4-236 0 0,0 0 0 0 0,0-1 0 0 0,0 1 0 0 0,0-1 0 0 0,0 0 1 0 0,0 0-1 0 0,0 0 0 0 0,0 0 0 0 0,0 0 0 0 0,1-1 0 0 0,-1 0 0 0 0,0 1 0 0 0,-3-4 1 0 0,5 4-608 0 0,-2-4-546 0 0,-1-4 972 0 0,7 3-2625 0 0,0 4 2622 0 0,-1-1-355 0 0,1 1 1 0 0,0 0-1 0 0,-1-1 1 0 0,1 1-1 0 0,0 0 0 0 0,0 1 1 0 0,0-1-1 0 0,0 1 0 0 0,5-2 1 0 0,14-3-3658 0 0</inkml:trace>
</inkml:ink>
</file>

<file path=ppt/ink/ink1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6:14.04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306 1 900 0 0,'0'0'11482'0'0,"-22"10"-10810"0"0,-72 39-35 0 0,80-40-375 0 0,1 1 0 0 0,0 0 0 0 0,0 1 0 0 0,1 0 0 0 0,0 1 0 0 0,1 0 0 0 0,1 1 0 0 0,0 0 0 0 0,0 1 0 0 0,1 0 0 0 0,-10 23 0 0 0,0-4 470 0 0,14-22-460 0 0,1 1 0 0 0,0 0-1 0 0,1 0 1 0 0,0 0 0 0 0,1 0 0 0 0,1 1 0 0 0,-1-1 0 0 0,2 1-1 0 0,1 16 1 0 0,0-18 11 0 0,0-1-1 0 0,1 1 0 0 0,0-1 1 0 0,0 0-1 0 0,2 0 0 0 0,-1 0 1 0 0,7 13-1 0 0,-8-20-236 0 0,0-1 0 0 0,0 1 0 0 0,0-1-1 0 0,0 0 1 0 0,0 1 0 0 0,1-1 0 0 0,-1 0 0 0 0,1 0-1 0 0,-1-1 1 0 0,1 1 0 0 0,0 0 0 0 0,0-1 0 0 0,0 0 0 0 0,0 0-1 0 0,0 1 1 0 0,0-2 0 0 0,0 1 0 0 0,0 0 0 0 0,0-1 0 0 0,0 1-1 0 0,0-1 1 0 0,5 0 0 0 0,6 0-198 0 0,0 0 0 0 0,0-1 0 0 0,20-5 0 0 0,-2-2-961 0 0,1-2 0 0 0,-2-2 0 0 0,1 0 0 0 0,29-18 1 0 0,-39 17-1107 0 0,37-27 0 0 0,-12 7-3452 0 0,-18 17 1558 0 0</inkml:trace>
</inkml:ink>
</file>

<file path=ppt/ink/ink1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6:14.40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85 0 832 0 0,'0'0'13141'0'0,"-14"14"-12577"0"0,-43 41-26 0 0,43-41 3653 0 0</inkml:trace>
</inkml:ink>
</file>

<file path=ppt/ink/ink1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6:14.77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108 0 132 0 0,'-2'17'1110'0'0,"-2"-1"0"0"0,0 0 0 0 0,-1 0 0 0 0,-1 0 1 0 0,-1-1-1 0 0,0 0 0 0 0,0 0 0 0 0,-2-1 0 0 0,0 0 0 0 0,-16 20 0 0 0,18-26 246 0 0,-4 4 265 0 0,7-9-578 0 0,4-5 315 0 0,0 2-1363 0 0,0-4-120 0 0,1 0 0 0 0,0 0 0 0 0,0 0 0 0 0,1 0 0 0 0,-1 1 0 0 0,1-1 0 0 0,0 0 0 0 0,0 1 0 0 0,0 0 0 0 0,0-1 0 0 0,0 1 1 0 0,1 0-1 0 0,-1 0 0 0 0,1 0 0 0 0,4-3 0 0 0,1-1-1072 0 0,1 1 1 0 0,0 0-1 0 0,0 0 0 0 0,1 1 1 0 0,0 0-1 0 0,10-3 1 0 0,12-2-2933 0 0</inkml:trace>
</inkml:ink>
</file>

<file path=ppt/ink/ink1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6:15.12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469 20 112 0 0,'0'0'3650'0'0,"-19"-4"-2531"0"0,-57-8-66 0 0,57 8-59 0 0,2 11-43 0 0,-1 0-679 0 0,-6 3 213 0 0,-1 0 1 0 0,-24 16-1 0 0,31-14-89 0 0,1 0 1 0 0,1 1-1 0 0,0 1 0 0 0,1 0 1 0 0,0 1-1 0 0,1 1 0 0 0,1 0 1 0 0,1 1-1 0 0,0 0 0 0 0,1 1 0 0 0,1 0 1 0 0,0 1-1 0 0,2 0 0 0 0,0 0 1 0 0,-10 40-1 0 0,16-46-162 0 0,-1-1 1 0 0,2 0-1 0 0,-1 0 0 0 0,2 1 1 0 0,0 12-1 0 0,0-22-165 0 0,0 1 1 0 0,0-1-1 0 0,1 0 1 0 0,-1 0-1 0 0,1 0 1 0 0,0 0-1 0 0,0 0 0 0 0,0 0 1 0 0,0 0-1 0 0,0 0 1 0 0,1 0-1 0 0,-1 0 1 0 0,1-1-1 0 0,0 1 0 0 0,-1 0 1 0 0,1-1-1 0 0,1 0 1 0 0,-1 1-1 0 0,0-1 1 0 0,1 0-1 0 0,-1 0 0 0 0,1 0 1 0 0,-1 0-1 0 0,6 2 1 0 0,3-1 42 0 0,0-1-1 0 0,0 1 1 0 0,0-2 0 0 0,0 0 0 0 0,0 0-1 0 0,0-1 1 0 0,0 0 0 0 0,0-1 0 0 0,1 0-1 0 0,11-4 1 0 0,6-1 139 0 0,-1-2 1 0 0,46-19-1 0 0,-22 4 125 0 0,-1-2-1 0 0,58-38 1 0 0,-97 55-214 0 0,-1 0 1 0 0,0 0-1 0 0,-1-1 0 0 0,0-1 1 0 0,13-15-1 0 0,-21 22 459 0 0,2-9-441 0 0,11-38-21 0 0,-11 38 65 0 0,-12 0-289 0 0,-28-37-49 0 0,27 37-70 0 0,-1 8-104 0 0,-1-3 168 0 0,4 4-4 0 0,1 0 1 0 0,-1 0 0 0 0,1 0 0 0 0,-1 1 0 0 0,-7-2-1 0 0,-14-4-443 0 0,21 5-112 0 0,-6 3-1117 0 0,-3-1 1246 0 0,-7 0 73 0 0,11 1-3317 0 0,-2 0-3279 0 0</inkml:trace>
</inkml:ink>
</file>

<file path=ppt/ink/ink1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6:15.49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229 3 744 0 0,'0'0'2516'0'0,"8"-3"-989"0"0,-3 5-335 0 0,-5 3 2545 0 0,-3 8-3220 0 0,0-1 0 0 0,-1 0 0 0 0,-1 1 1 0 0,0-2-1 0 0,-1 1 0 0 0,-9 14 1 0 0,-132 162 4115 0 0,130-165-5046 0 0,-6 5-1787 0 0,16-18-467 0 0,5-3-2970 0 0,-2 3 1672 0 0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49:51.913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64 103 88 0 0,'0'0'831'0'0,"10"-3"6565"0"0,-8 6-7244 0 0,-1-1-105 0 0,0-1-1 0 0,-1 1 1 0 0,1-1-1 0 0,0 0 0 0 0,-1 1 1 0 0,1-1-1 0 0,-1 1 0 0 0,0-1 1 0 0,0 1-1 0 0,1-1 0 0 0,-1 1 1 0 0,0 0-1 0 0,0-1 0 0 0,0 1 1 0 0,0-1-1 0 0,-1 1 0 0 0,1-1 1 0 0,-1 3-1 0 0,-56 256 4486 0 0,49-214-3695 0 0,7-33-374 0 0,-2 0 1 0 0,-7 26-1 0 0,9-36-268 0 0,53-121 1783 0 0,-18 48-1979 0 0,67-106 0 0 0,-100 175-2 0 0,13-19-39 0 0,-14 19 38 0 0,0 0 0 0 0,0 1 0 0 0,1-1 0 0 0,-1 1 0 0 0,0-1 0 0 0,1 1 0 0 0,-1-1 0 0 0,0 1 0 0 0,1-1 0 0 0,-1 1 0 0 0,1-1 0 0 0,-1 1 0 0 0,1 0 0 0 0,-1-1 0 0 0,1 1 0 0 0,-1 0 0 0 0,1-1 0 0 0,-1 1 0 0 0,1 0 0 0 0,0 0 0 0 0,-1 0 0 0 0,1-1 0 0 0,-1 1 0 0 0,1 0 0 0 0,0 0 0 0 0,-1 0 0 0 0,1 0 0 0 0,0 0 0 0 0,0 0 0 0 0,2 3 4 0 0,-1-1-3 0 0,1 0 1 0 0,-1 1-1 0 0,1 0 0 0 0,-1-1 1 0 0,0 1-1 0 0,0 0 0 0 0,0 0 1 0 0,-1 0-1 0 0,1 0 0 0 0,-1 0 1 0 0,1 1-1 0 0,-1-1 0 0 0,0 0 1 0 0,0 1-1 0 0,-1-1 0 0 0,1 7 1 0 0,2 26-3 0 0,6 53 51 0 0,-9-85-45 0 0,0-1 1 0 0,1-1 0 0 0,-1 1 0 0 0,1-1 0 0 0,-1 1 0 0 0,1-1 0 0 0,0 1 1 0 0,0-1-1 0 0,0 0 0 0 0,0 1 0 0 0,0-1 0 0 0,1 0 0 0 0,-1 0 0 0 0,1 0 0 0 0,-1 0 0 0 0,1 0 0 0 0,0 0 0 0 0,2 2 0 0 0,25 19 86 0 0,-25-20-75 0 0,-2-2-13 0 0,-1 0 3 0 0,0-1 0 0 0,0 0 0 0 0,0 1 0 0 0,0-1 0 0 0,0 0 0 0 0,0 1 0 0 0,0-1 0 0 0,0 0 0 0 0,0 0 0 0 0,0 0 0 0 0,0 0 0 0 0,0 0 0 0 0,0 0 0 0 0,0 0 0 0 0,1 0 0 0 0,-1-1 0 0 0,1 1 0 0 0,38-23-21 0 0,-1-2 1 0 0,-2-2-1 0 0,0-1 1 0 0,41-40-1 0 0,-70 62-4 0 0,4-11 13 0 0,-11 15 2 0 0,4-5-65 0 0,-5 7 71 0 0,1 0 0 0 0,-1 0 0 0 0,0 0 0 0 0,0-1 0 0 0,0 1 0 0 0,0 0 0 0 0,0 0 0 0 0,0 0 0 0 0,1 0 0 0 0,-1 0 0 0 0,0 0 0 0 0,0 0 0 0 0,0 0 0 0 0,0 0 0 0 0,1 0 0 0 0,-1 0 0 0 0,0 0 0 0 0,0 0 0 0 0,0 0 0 0 0,0 0 1 0 0,1 0-1 0 0,-1 0 0 0 0,0 0 0 0 0,0 0 0 0 0,0 0 0 0 0,1 0 0 0 0,-1 0 0 0 0,0 0 0 0 0,0 0 0 0 0,0 0 0 0 0,0 0 0 0 0,0 0 0 0 0,1 0 0 0 0,-1 0 0 0 0,0 0 0 0 0,0 0 0 0 0,0 1 0 0 0,0-1 0 0 0,0 0 0 0 0,1 0 0 0 0,-1 0 0 0 0,0 0 0 0 0,0 0 0 0 0,0 1 0 0 0,0-1 0 0 0,0 0 0 0 0,0 0 0 0 0,0 0 0 0 0,0 0 0 0 0,0 1 0 0 0,0-1 0 0 0,0 0 0 0 0,0 0 0 0 0,0 0 0 0 0,0 0 0 0 0,0 1 0 0 0,0-1 0 0 0,0 0 0 0 0,0 0 1 0 0,0 0-1 0 0,0 0 0 0 0,0 1 0 0 0,0-1 0 0 0,0 0 0 0 0,0 0 0 0 0,0 0 0 0 0,0 1 0 0 0,-1 86 69 0 0,1-84-27 0 0,4 21-10 0 0,-1-23 286 0 0,4-10-263 0 0,-4 5-64 0 0,-1 0 1 0 0,0-1 0 0 0,0 1-1 0 0,-1-1 1 0 0,1 1-1 0 0,0-8 1 0 0,1 1 6 0 0,0-1 0 0 0,1 1 0 0 0,1 0 0 0 0,0 0 0 0 0,8-13-1 0 0,-2 2-30 0 0,1-2 8 0 0,28-48-58 0 0,-39 70 65 0 0,22-40-192 0 0,-21 41 183 0 0,-1 7 13 0 0,-2 20 16 0 0,-8 36 56 0 0,1-10 37 0 0,2-1 0 0 0,3 102 1 0 0,10-111 19 0 0,0-14-20 0 0,-7-25-68 0 0,3 2 6 0 0,-3-5-29 0 0,0 1 0 0 0,0 0 0 0 0,0-1 0 0 0,0 1-1 0 0,0 0 1 0 0,0-1 0 0 0,1 1 0 0 0,-1-1 0 0 0,0 1 0 0 0,1 0 0 0 0,-1-1 0 0 0,0 1 0 0 0,1-1-1 0 0,-1 1 1 0 0,0-1 0 0 0,1 1 0 0 0,-1-1 0 0 0,1 0 0 0 0,-1 1 0 0 0,1-1 0 0 0,-1 1 0 0 0,1-1 0 0 0,0 0-1 0 0,-1 1 1 0 0,1-1 0 0 0,-1 0 0 0 0,1 0 0 0 0,0 0 0 0 0,-1 1 0 0 0,1-1 0 0 0,0 0 0 0 0,-1 0-1 0 0,1 0 1 0 0,0 0 0 0 0,-1 0 0 0 0,1 0 0 0 0,0 0 0 0 0,-1 0 0 0 0,1 0 0 0 0,-1-1 0 0 0,1 1-1 0 0,1 0 1 0 0,18-12-18 0 0,0 0 0 0 0,-1-2 0 0 0,-1 0 0 0 0,0-1 0 0 0,-1 0-1 0 0,0-2 1 0 0,17-21 0 0 0,100-145-351 0 0,-102 137 285 0 0,-17 28-36 0 0,-7 17-52 0 0,-8 2 161 0 0,1 1-1 0 0,0 0 0 0 0,-1 0 0 0 0,1-1 1 0 0,-1 1-1 0 0,1 0 0 0 0,-1 0 0 0 0,0 0 1 0 0,0 0-1 0 0,0 3 0 0 0,0-3 29 0 0,-2 13-13 0 0,-5 4 31 0 0,2 1 1 0 0,0 0-1 0 0,1 1 1 0 0,1-1-1 0 0,1 1 0 0 0,1 0 1 0 0,2 35-1 0 0,-1-53-4 0 0,1 3-13 0 0,-1-6-15 0 0,0 0 1 0 0,0 1-1 0 0,0-1 1 0 0,0 1-1 0 0,0-1 0 0 0,0 1 1 0 0,0-1-1 0 0,0 1 1 0 0,0-1-1 0 0,0 1 1 0 0,0-1-1 0 0,0 1 1 0 0,0-1-1 0 0,0 0 1 0 0,0 1-1 0 0,0-1 1 0 0,1 1-1 0 0,-1-1 1 0 0,0 1-1 0 0,0-1 1 0 0,1 0-1 0 0,-1 1 1 0 0,0-1-1 0 0,1 0 1 0 0,-1 1-1 0 0,2 0-1 0 0,0-1 1 0 0,-1 0-1 0 0,1 0 0 0 0,0 0 0 0 0,-1 0 1 0 0,1 0-1 0 0,0-1 0 0 0,-1 1 1 0 0,1 0-1 0 0,0-1 0 0 0,-1 1 0 0 0,1-1 1 0 0,-1 0-1 0 0,1 1 0 0 0,-1-1 0 0 0,1 0 1 0 0,-1 0-1 0 0,0 0 0 0 0,1 0 1 0 0,-1 0-1 0 0,0 0 0 0 0,1-2 0 0 0,34-37 43 0 0,-11 11-46 0 0,42-34-67 0 0,-60 57 42 0 0,17-15-11 0 0,-23 20 28 0 0,-1 1 0 0 0,1-1 0 0 0,0 1 0 0 0,-1-1 0 0 0,1 1 0 0 0,0-1 0 0 0,-1 1 0 0 0,1-1 0 0 0,0 1 0 0 0,0 0 0 0 0,-1 0 0 0 0,1-1 0 0 0,0 1 0 0 0,0 0 0 0 0,0 0 0 0 0,-1 0 0 0 0,1 0 0 0 0,0 0 0 0 0,0 0 0 0 0,0 0 0 0 0,0 0 0 0 0,-1 0 0 0 0,1 0 0 0 0,0 0 0 0 0,0 0 0 0 0,0 1 0 0 0,-1-1 0 0 0,2 1 0 0 0,-1 0 11 0 0,0 0 0 0 0,0 0 0 0 0,0 1 0 0 0,0-1 0 0 0,0 0 0 0 0,0 1 0 0 0,-1-1 0 0 0,1 1 0 0 0,-1-1 0 0 0,1 1 0 0 0,-1-1 0 0 0,1 1 0 0 0,-1-1 0 0 0,0 1 0 0 0,0-1 0 0 0,0 1 1 0 0,0 0-1 0 0,0-1 0 0 0,0 1 0 0 0,0-1 0 0 0,0 1 0 0 0,-1-1 0 0 0,1 1 0 0 0,0 0 0 0 0,-2 1 0 0 0,0 22 23 0 0,0 0 61 0 0,-6 29 245 0 0,8-51-270 0 0,-2 16 114 0 0,-3-2 87 0 0,3-9-48 0 0,5-8 279 0 0,52-45-423 0 0,-31 23-93 0 0,2 1 0 0 0,0 1 1 0 0,1 2-1 0 0,53-27 0 0 0,-74 42-18 0 0,1 1 0 0 0,0 0 1 0 0,0 1-1 0 0,-1-1 0 0 0,11 0 1 0 0,-15 3 33 0 0,-1-1 0 0 0,0 1 0 0 0,1-1-1 0 0,-1 1 1 0 0,0 0 0 0 0,0-1 0 0 0,0 1 0 0 0,0 0 0 0 0,1 0 0 0 0,-1 0 0 0 0,0 0 0 0 0,0 0 0 0 0,-1 0 0 0 0,1 0-1 0 0,0 0 1 0 0,0 0 0 0 0,0 1 0 0 0,-1-1 0 0 0,1 0 0 0 0,-1 0 0 0 0,1 1 0 0 0,-1-1 0 0 0,1 0 0 0 0,-1 3 0 0 0,2 0 0 0 0,-1 0 1 0 0,0 0-1 0 0,-1 0 1 0 0,1 0-1 0 0,-1 0 1 0 0,1 0-1 0 0,-1 0 1 0 0,-1 7-1 0 0,-2 2 4 0 0,2-10-6 0 0,1 1 18 0 0,0-1-1 0 0,1-1-1 0 0,-1 1 0 0 0,0 0 0 0 0,1-1 0 0 0,-1 1 1 0 0,1 0-1 0 0,0-1 0 0 0,0 1 0 0 0,2 3 0 0 0,-2-4 31 0 0,-1-1-35 0 0,0 0 1 0 0,0 0-1 0 0,-1 0 0 0 0,1 0 1 0 0,0 0-1 0 0,0 0 0 0 0,1 0 1 0 0,-1 0-1 0 0,0 0 0 0 0,0 0 0 0 0,0 0 1 0 0,1 0-1 0 0,-1 0 0 0 0,1 0 1 0 0,-1 0-1 0 0,0 0 0 0 0,1 0 1 0 0,0 0-1 0 0,-1 0 0 0 0,1 0 1 0 0,0-1-1 0 0,-1 1 0 0 0,1 0 0 0 0,0 0 1 0 0,0-1-1 0 0,-1 1 0 0 0,3 0 1 0 0,-2 0-6 0 0,1-1 1 0 0,0 0 0 0 0,-1 0-1 0 0,1 0 1 0 0,-1-1 0 0 0,1 1 0 0 0,0 0-1 0 0,-1 0 1 0 0,1-1 0 0 0,-1 1-1 0 0,1-1 1 0 0,-1 1 0 0 0,1-1 0 0 0,-1 0-1 0 0,3-1 1 0 0,7-6-31 0 0,-1 1 0 0 0,0-1 1 0 0,13-14-1 0 0,2 1-52 0 0,0 0-1 0 0,50-29 1 0 0,-9 6-55 0 0,3-9-77 0 0,-67 52 194 0 0,-2 0 11 0 0,1 1 0 0 0,-1-1 1 0 0,0 1-1 0 0,1-1 0 0 0,-1 1 1 0 0,1-1-1 0 0,-1 1 0 0 0,0 0 1 0 0,1-1-1 0 0,-1 1 0 0 0,1 0 1 0 0,-1-1-1 0 0,1 1 0 0 0,0 0 0 0 0,-1 0 1 0 0,1-1-1 0 0,-1 1 0 0 0,1 0 1 0 0,-1 0-1 0 0,1 0 0 0 0,0 0 1 0 0,-1 0-1 0 0,1 0 0 0 0,-1 0 1 0 0,1 0-1 0 0,-1 0 0 0 0,1 0 1 0 0,0 0-1 0 0,-1 0 0 0 0,1 0 1 0 0,-1 1-1 0 0,1-1 0 0 0,-1 0 0 0 0,1 0 1 0 0,0 1-1 0 0,4 7 21 0 0,0 0 1 0 0,-1 0-1 0 0,0 1 0 0 0,0 0 1 0 0,-1-1-1 0 0,0 1 0 0 0,-1 0 1 0 0,0 1-1 0 0,-1-1 0 0 0,1 0 1 0 0,-2 0-1 0 0,0 17 0 0 0,0-8 71 0 0,-2 0-1 0 0,0 0 0 0 0,-1 0 1 0 0,-1-1-1 0 0,-1 1 0 0 0,0-1 1 0 0,-1 0-1 0 0,-1 0 0 0 0,0-1 1 0 0,-2 0-1 0 0,0-1 1 0 0,0 1-1 0 0,-15 16 0 0 0,23-30-80 0 0,0 0-1 0 0,0-1 1 0 0,-1 1-1 0 0,1-1 1 0 0,0 1-1 0 0,-1-1 0 0 0,1 1 1 0 0,-1-1-1 0 0,0 0 1 0 0,1 0-1 0 0,-1 0 1 0 0,0 0-1 0 0,1 0 1 0 0,-1 0-1 0 0,0 0 1 0 0,0-1-1 0 0,0 1 1 0 0,0-1-1 0 0,0 1 0 0 0,0-1 1 0 0,0 0-1 0 0,0 0 1 0 0,0 0-1 0 0,0 0 1 0 0,0 0-1 0 0,0 0 1 0 0,0 0-1 0 0,0-1 1 0 0,0 1-1 0 0,0-1 1 0 0,0 1-1 0 0,0-1 0 0 0,1 0 1 0 0,-1 0-1 0 0,-2-1 1 0 0,3 2-10 0 0,1 0 0 0 0,0 0-1 0 0,0 0 1 0 0,-1-1 0 0 0,1 1 0 0 0,0 0 0 0 0,0 0 0 0 0,-1 0 0 0 0,1-1 0 0 0,0 1-1 0 0,0 0 1 0 0,-1 0 0 0 0,1 0 0 0 0,0-1 0 0 0,0 1 0 0 0,0 0 0 0 0,-1-1-1 0 0,1 1 1 0 0,0 0 0 0 0,0 0 0 0 0,0-1 0 0 0,0 1 0 0 0,0 0 0 0 0,0-1 0 0 0,0 1-1 0 0,0 0 1 0 0,0-1 0 0 0,0 1 0 0 0,0-1 0 0 0,-3-14-581 0 0,2 0 1 0 0,0 0-1 0 0,1-26 1 0 0,1 35 171 0 0,0 0 1 0 0,0 0 0 0 0,0 0 0 0 0,1 0 0 0 0,0 1-1 0 0,0-1 1 0 0,0 0 0 0 0,1 1 0 0 0,0 0 0 0 0,0 0 0 0 0,0 0-1 0 0,0 0 1 0 0,8-8 0 0 0,7-7-5563 0 0</inkml:trace>
</inkml:ink>
</file>

<file path=ppt/ink/ink1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6:16.17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259 82 236 0 0,'0'0'13604'0'0,"-2"-13"-13034"0"0,-6-42-17 0 0,7 42 3104 0 0,-10 35-3194 0 0,-3 7-287 0 0,-4 9 243 0 0,0 1 0 0 0,-12 43 1 0 0,-2 6 726 0 0,-3 8-64 0 0,15-31-224 0 0,14-47-565 0 0,0-1 0 0 0,1 1 1 0 0,1 0-1 0 0,1 0 0 0 0,0 0 0 0 0,1 1 1 0 0,1 36-1 0 0,3-42-123 0 0,-1-8-313 0 0,0-1-1 0 0,-1 0 1 0 0,0 0-1 0 0,1 1 1 0 0,-1-1-1 0 0,-1 0 0 0 0,1 0 1 0 0,-1 1-1 0 0,0-1 1 0 0,-1 6-1 0 0,1-8-593 0 0,-2-8-3706 0 0,-1 0 4040 0 0,-13-25-2584 0 0,8 6-4064 0 0,4 1 2036 0 0</inkml:trace>
</inkml:ink>
</file>

<file path=ppt/ink/ink1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6:16.54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0 187 808 0 0,'0'0'9308'0'0,"24"-10"-8892"0"0,6-4-272 0 0,-10 4 3 0 0,0 1-1 0 0,1 2 0 0 0,41-11 0 0 0,-56 17-70 0 0,1 0 0 0 0,-1-1-1 0 0,1 0 1 0 0,-1 0 0 0 0,10-5-1 0 0,28-12 256 0 0,19-5-189 0 0,-8 1-564 0 0,-26 10 42 0 0,-22 10-118 0 0,1 0-142 0 0,22-12-258 0 0,-22 11-837 0 0</inkml:trace>
</inkml:ink>
</file>

<file path=ppt/ink/ink1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6:17.49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1 132 0 0,'0'0'12727'0'0,"7"10"-12367"0"0,24 31 4 0 0,-31-40-349 0 0,1-1 0 0 0,0 1 1 0 0,-1 0-1 0 0,1-1 1 0 0,-1 1-1 0 0,1-1 1 0 0,-1 1-1 0 0,0 0 1 0 0,1-1-1 0 0,-1 1 0 0 0,0 0 1 0 0,1-1-1 0 0,-1 1 1 0 0,0 0-1 0 0,0-1 1 0 0,1 1-1 0 0,-1 0 1 0 0,0 0-1 0 0,0-1 0 0 0,0 1 1 0 0,0 0-1 0 0,0 0 1 0 0,0 1-1 0 0,-22 167 2289 0 0,19-141-1763 0 0,1 1-1 0 0,1 0 0 0 0,4 47 0 0 0,-1-68-269 0 0,-1 0 1 0 0,1-1-1 0 0,0 1 0 0 0,5 9 0 0 0,-6-15-77 0 0,-1-2-158 0 0,0 1-1 0 0,1 0 0 0 0,-1-1 0 0 0,0 1 0 0 0,1-1 0 0 0,-1 1 0 0 0,0-1 0 0 0,1 1 0 0 0,-1-1 1 0 0,1 1-1 0 0,-1-1 0 0 0,1 0 0 0 0,-1 1 0 0 0,1-1 0 0 0,-1 0 0 0 0,1 1 0 0 0,-1-1 0 0 0,1 0 1 0 0,-1 1-1 0 0,1-1 0 0 0,0 0 0 0 0,-1 0 0 0 0,1 0 0 0 0,0 0 0 0 0,0 0 0 0 0,6-1 29 0 0,0 0 1 0 0,0-1-1 0 0,0 0 0 0 0,-1 0 0 0 0,1 0 0 0 0,0-1 1 0 0,-1 0-1 0 0,0-1 0 0 0,0 1 0 0 0,11-10 0 0 0,7-6 86 0 0,26-28 0 0 0,-2 1 8 0 0,1 5-45 0 0,2 1-44 0 0,-46 37-10 0 0,1-4-12 0 0,19-21-9 0 0,-18 21 52 0 0,15-9-42 0 0,-16 10-36 0 0,0 2 126 0 0,9 13-37 0 0,-13-8-80 0 0,-2-1-18 0 0,0 0 1 0 0,0 0-1 0 0,0 1 0 0 0,1-1 0 0 0,-1 0 0 0 0,0 0 0 0 0,0 0 0 0 0,0 0 0 0 0,0 0 0 0 0,1 1 0 0 0,-1-1 0 0 0,0 0 0 0 0,0 0 0 0 0,0 0 0 0 0,0 1 0 0 0,0-1 0 0 0,0 0 0 0 0,1 0 0 0 0,-1 0 0 0 0,0 1 0 0 0,0-1 0 0 0,0 0 0 0 0,0 0 0 0 0,0 0 0 0 0,0 1 0 0 0,0-1 1 0 0,0 0-1 0 0,0 0 0 0 0,0 1 0 0 0,0-1 0 0 0,0 0 0 0 0,0 0 0 0 0,0 1 0 0 0,0-1 0 0 0,0 0 0 0 0,-1 0 0 0 0,1 0 0 0 0,0 1 0 0 0,0-1 0 0 0,0 0 0 0 0,-19 79 560 0 0,10-48-42 0 0,1 1 0 0 0,2 1 1 0 0,-3 51-1 0 0,13-50 311 0 0,-3-31-510 0 0,-1 0-42 0 0,0-3-259 0 0,0 0 1 0 0,0 0 0 0 0,0 1 0 0 0,0-1 0 0 0,0 0 0 0 0,-1 0-1 0 0,1 1 1 0 0,0-1 0 0 0,0 0 0 0 0,0 0 0 0 0,0 1-1 0 0,0-1 1 0 0,0 0 0 0 0,0 0 0 0 0,0 0 0 0 0,0 1-1 0 0,0-1 1 0 0,0 0 0 0 0,0 0 0 0 0,1 1 0 0 0,-1-1-1 0 0,0 0 1 0 0,0 0 0 0 0,0 0 0 0 0,0 1 0 0 0,0-1 0 0 0,0 0-1 0 0,0 0 1 0 0,1 0 0 0 0,-1 1 0 0 0,0-1 0 0 0,0 0-1 0 0,0 0 1 0 0,0 0 0 0 0,1 0 0 0 0,-1 1 0 0 0,0-1-1 0 0,0 0 1 0 0,0 0 0 0 0,1 0 0 0 0,-1 0 0 0 0,0 0-1 0 0,0 0 1 0 0,1 0 0 0 0,-1 0 0 0 0,0 0 0 0 0,0 0 0 0 0,0 0-1 0 0,1 0 1 0 0,-1 0 0 0 0,0 0 0 0 0,0 0 0 0 0,1 0-1 0 0,-1 0 1 0 0,0 0 0 0 0,0 0 0 0 0,1 0 0 0 0,-1 0-1 0 0,0 0 1 0 0,0 0 0 0 0,1-1 0 0 0,19-15 138 0 0,0-1-1 0 0,22-25 1 0 0,-14 13 13 0 0,41-32-1 0 0,-13 18-67 0 0,-31 24-55 0 0,-19 14 37 0 0,0 1-78 0 0,19-12-33 0 0,-24 16 22 0 0,-1-1 0 0 0,1 1-1 0 0,-1 0 1 0 0,1 0-1 0 0,0 0 1 0 0,-1 0 0 0 0,1-1-1 0 0,0 1 1 0 0,-1 0 0 0 0,1 0-1 0 0,-1 0 1 0 0,1 0-1 0 0,0 0 1 0 0,-1 1 0 0 0,1-1-1 0 0,-1 0 1 0 0,1 0-1 0 0,0 0 1 0 0,-1 0 0 0 0,1 1-1 0 0,-1-1 1 0 0,1 0 0 0 0,-1 1-1 0 0,1-1 1 0 0,0 0-1 0 0,-1 1 1 0 0,0-1 0 0 0,1 0-1 0 0,-1 1 1 0 0,1-1-1 0 0,-1 1 1 0 0,1-1 0 0 0,-1 1-1 0 0,0-1 1 0 0,1 1 0 0 0,-1 0-1 0 0,0-1 1 0 0,0 1-1 0 0,1-1 1 0 0,-1 1 0 0 0,0-1-1 0 0,0 1 1 0 0,0 0-1 0 0,0-1 1 0 0,0 1 0 0 0,0 0-1 0 0,0-1 1 0 0,0 1 0 0 0,0-1-1 0 0,0 1 1 0 0,0 0-1 0 0,0 0 1 0 0,0 1 3 0 0,1 11 0 0 0,-1 1-1 0 0,0-1 1 0 0,-1 1-1 0 0,-1-1 1 0 0,0 1-1 0 0,0-1 1 0 0,-7 18-1 0 0,-1 12 30 0 0,2-14 63 0 0,5-22-39 0 0,1 0 0 0 0,0 0 1 0 0,0 1-1 0 0,-1 12 1 0 0,3-18 15 0 0,1 12 288 0 0,-1-13-325 0 0,0-1 0 0 0,0 1 0 0 0,0-1 1 0 0,0 0-1 0 0,0 1 0 0 0,0-1 0 0 0,0 0 0 0 0,0 1 0 0 0,0-1 0 0 0,0 0 0 0 0,0 1 1 0 0,0-1-1 0 0,0 0 0 0 0,1 1 0 0 0,-1-1 0 0 0,0 0 0 0 0,0 1 0 0 0,0-1 0 0 0,1 0 0 0 0,-1 0 1 0 0,0 1-1 0 0,0-1 0 0 0,1 0 0 0 0,-1 0 0 0 0,0 1 0 0 0,0-1 0 0 0,1 0 0 0 0,-1 0 0 0 0,0 0 1 0 0,1 0-1 0 0,-1 1 0 0 0,0-1 0 0 0,1 0 0 0 0,-1 0 0 0 0,0 0 0 0 0,1 0 0 0 0,-1 0 1 0 0,0 0-1 0 0,1 0 0 0 0,-1 0 0 0 0,0 0 0 0 0,1 0 0 0 0,0 0 0 0 0,40-39 231 0 0,2 2 1 0 0,94-61-1 0 0,-47 44-281 0 0,-89 53-72 0 0,1 2-122 0 0,-1 0 199 0 0,1-1-1 0 0,-1 1 1 0 0,0 0 0 0 0,1 0 0 0 0,-1 0-1 0 0,0 0 1 0 0,0 0 0 0 0,0 0 0 0 0,0 1-1 0 0,0-1 1 0 0,0 0 0 0 0,0 0 0 0 0,0 1-1 0 0,0-1 1 0 0,-1 1 0 0 0,1-1 0 0 0,0 1-1 0 0,-1-1 1 0 0,1 1 0 0 0,-1-1 0 0 0,1 3-1 0 0,-1 1-14 0 0,0 5-62 0 0,1 0 1 0 0,0 0 0 0 0,0 0-1 0 0,1 0 1 0 0,0 0-1 0 0,1 0 1 0 0,6 14 0 0 0,-9-22 14 0 0,2 3-29 0 0,-2-4 98 0 0,0-1-1 0 0,0 1 1 0 0,0-1 0 0 0,0 1-1 0 0,0 0 1 0 0,0-1 0 0 0,0 1-1 0 0,0-1 1 0 0,0 1 0 0 0,0-1-1 0 0,1 1 1 0 0,-1-1 0 0 0,0 1-1 0 0,0-1 1 0 0,1 1 0 0 0,-1-1-1 0 0,0 1 1 0 0,1-1 0 0 0,-1 1-1 0 0,1 0 1 0 0,2 0-1 0 0,-1-1 0 0 0,1 1 1 0 0,0-1-1 0 0,0 0 0 0 0,-1 0 1 0 0,1 0-1 0 0,0 0 0 0 0,0 0 1 0 0,-1 0-1 0 0,1-1 0 0 0,0 1 1 0 0,0-1-1 0 0,-1 0 0 0 0,1 0 1 0 0,-1 0-1 0 0,5-2 0 0 0,43-24-15 0 0,-28 12 5 0 0,0-1 1 0 0,-1-1 0 0 0,-1-1-1 0 0,-1 0 1 0 0,17-23 0 0 0,-33 38 23 0 0,3-5-14 0 0,20-25-21 0 0,-20 24-26 0 0,-4 7-238 0 0,2-6 244 0 0,-3 6-37 0 0,-6 11-246 0 0,-20 38 216 0 0,0-3-2 0 0,-18 47 0 0 0,38-78 89 0 0,0 0 1 0 0,1 0-1 0 0,0 1 1 0 0,1-1-1 0 0,1 1 1 0 0,0 0-1 0 0,1 0 1 0 0,1 23-1 0 0,0-32 18 0 0,1-1 0 0 0,0 1 0 0 0,0-1 0 0 0,0 1 0 0 0,1-1 0 0 0,0 0 0 0 0,0 0 0 0 0,0 1 0 0 0,0-1 1 0 0,0-1-1 0 0,5 7 0 0 0,-6-9 6 0 0,1 0 0 0 0,-1 0 0 0 0,1 0 0 0 0,0 0-1 0 0,-1 0 1 0 0,1 0 0 0 0,0-1 0 0 0,0 1 0 0 0,-1-1 0 0 0,1 1 0 0 0,0-1 0 0 0,0 1 0 0 0,0-1 0 0 0,0 0 0 0 0,0 0 0 0 0,2 0 0 0 0,29-2-136 0 0,-18-2-260 0 0,0-1 0 0 0,0 0 0 0 0,-1-1 0 0 0,1 0 0 0 0,-1-1 0 0 0,-1-1 0 0 0,0 0 0 0 0,0-1 0 0 0,0 0 0 0 0,-1-1 0 0 0,-1 0 1 0 0,0-1-1 0 0,0 0 0 0 0,-1-1 0 0 0,12-17 0 0 0,-18 23-170 0 0,-1-1 0 0 0,1 0 0 0 0,-1 0 0 0 0,0 0 0 0 0,-1 0 0 0 0,1 0 0 0 0,1-14 0 0 0,0-30-8412 0 0,-4 28 3979 0 0</inkml:trace>
</inkml:ink>
</file>

<file path=ppt/ink/ink1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6:17.86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0 1220 0 0,'0'0'10806'0'0</inkml:trace>
</inkml:ink>
</file>

<file path=ppt/ink/ink1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6:19.34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79 4 920 0 0,'0'0'10004'0'0,"-4"9"-9408"0"0,-13 37 411 0 0,2 0 0 0 0,-10 53 0 0 0,18-63-463 0 0,4-27-338 0 0,1 0-1 0 0,0 0 1 0 0,1 0-1 0 0,0 0 1 0 0,0 1-1 0 0,1-1 1 0 0,0 0-1 0 0,1 0 1 0 0,2 14-1 0 0,-2-21-148 0 0,-1 0 0 0 0,1 0 1 0 0,0 0-1 0 0,0 0 0 0 0,0 0 0 0 0,0-1 0 0 0,0 1 0 0 0,0 0 0 0 0,1-1 0 0 0,-1 1 0 0 0,0-1 0 0 0,1 1 1 0 0,-1-1-1 0 0,1 0 0 0 0,0 0 0 0 0,-1 0 0 0 0,1 0 0 0 0,0 0 0 0 0,0 0 0 0 0,0 0 0 0 0,-1 0 1 0 0,1-1-1 0 0,0 1 0 0 0,0-1 0 0 0,0 1 0 0 0,0-1 0 0 0,0 0 0 0 0,0 0 0 0 0,1 0 0 0 0,-1 0 0 0 0,0 0 1 0 0,0 0-1 0 0,0 0 0 0 0,0-1 0 0 0,0 1 0 0 0,3-2 0 0 0,8-2 55 0 0,0 0 1 0 0,-1-1-1 0 0,0-1 1 0 0,14-8-1 0 0,-25 14-107 0 0,45-28 366 0 0,58-48-1 0 0,-30 21 49 0 0,-66 50-294 0 0,-1-1-1 0 0,0 1 1 0 0,0-2 0 0 0,0 1 0 0 0,-1-1 0 0 0,9-11-1 0 0,-14 16 7 0 0,5-4 8 0 0,-4 5-59 0 0,-3 7 412 0 0,-55 130 284 0 0,54-129-682 0 0,0 1 0 0 0,0 0 0 0 0,1 0 0 0 0,0 0 0 0 0,0 0 0 0 0,1 0 0 0 0,0 0 0 0 0,0 0 0 0 0,1-1-1 0 0,0 1 1 0 0,4 16 0 0 0,-5-24-79 0 0,1 1 0 0 0,-1 0-1 0 0,0 0 1 0 0,1 0 0 0 0,-1 0-1 0 0,0-1 1 0 0,1 1 0 0 0,0 0-1 0 0,-1 0 1 0 0,1-1 0 0 0,-1 1-1 0 0,1 0 1 0 0,0-1 0 0 0,-1 1-1 0 0,1-1 1 0 0,0 1 0 0 0,0 0-1 0 0,-1-1 1 0 0,1 0 0 0 0,0 1-1 0 0,0-1 1 0 0,0 0 0 0 0,0 1-1 0 0,1-1 1 0 0,27-1 144 0 0,26-19-35 0 0,-54 19-116 0 0,22-10 53 0 0,-1 0 0 0 0,0-2 0 0 0,29-23 0 0 0,-40 27-83 0 0,-1 0 1 0 0,0 0 0 0 0,-1-1 0 0 0,0 0 0 0 0,-1-1 0 0 0,0 0-1 0 0,12-22 1 0 0,-18 30-73 0 0,0-11-168 0 0,7-43 88 0 0,-7 43-15 0 0,-6 3-280 0 0,-10-34 167 0 0,11 34-29 0 0,-5 5-325 0 0,-22-20 324 0 0,22 20 8 0 0,-49 10-621 0 0,45-4 672 0 0,1 5-254 0 0,-14 8-102 0 0,-43 30 1 0 0,67-42 469 0 0,0 0-15 0 0,1-1 164 0 0,-1 0 0 0 0,1 0 0 0 0,0 1 0 0 0,0-1 0 0 0,0 0 0 0 0,-1 0 0 0 0,1 0 0 0 0,0 0 0 0 0,0 1 0 0 0,0-1 0 0 0,-1 0 0 0 0,1 0 0 0 0,0 0 0 0 0,0 0 0 0 0,0 1 0 0 0,0-1 0 0 0,-1 0 0 0 0,1 0 0 0 0,0 1 0 0 0,0-1 0 0 0,0 0 0 0 0,0 0 0 0 0,0 1 0 0 0,0-1 0 0 0,0 0 0 0 0,0 0 0 0 0,0 1 0 0 0,0-1 0 0 0,0 0 0 0 0,0 0 0 0 0,0 1 0 0 0,0-1 0 0 0,0 0 0 0 0,0 0 0 0 0,0 1 0 0 0,0-1 0 0 0,0 0 0 0 0,0 0 0 0 0,0 1 0 0 0,1-1 0 0 0,-1 0 0 0 0,0 0 0 0 0,0 1 0 0 0,0-1 0 0 0,0 0 0 0 0,1 0 0 0 0,-1 0 0 0 0,0 1 0 0 0,0-1 0 0 0,0 0 0 0 0,1 0 0 0 0,-1 0 0 0 0,0 0 0 0 0,0 0 0 0 0,0 0 0 0 0,1 1 0 0 0,-1-1 0 0 0,52 6-260 0 0,-31-11 239 0 0,4 0 20 0 0,-7 3-15 0 0,0-2-1 0 0,33-12 1 0 0,-1 0-67 0 0,-12 4 79 0 0,-29 8 1 0 0,3 7-68 0 0,34 10 104 0 0,-44-13-15 0 0,-1 1 0 0 0,0-1 0 0 0,0 1 0 0 0,0 0 0 0 0,0-1 0 0 0,0 1 0 0 0,0 0 0 0 0,-1 0 0 0 0,1-1 0 0 0,0 1 0 0 0,0 0 0 0 0,0 0 0 0 0,-1 0 0 0 0,1 0-1 0 0,0 0 1 0 0,-1 0 0 0 0,1 0 0 0 0,-1 1 0 0 0,1-1 0 0 0,-1 0 0 0 0,0 0 0 0 0,0 0 0 0 0,1 0 0 0 0,-1 1 0 0 0,0 0 0 0 0,-2 29 211 0 0,1-25-161 0 0,-30 207 2184 0 0,24-171-1392 0 0,6-36-284 0 0,1-1 1 0 0,0 1 0 0 0,1 0-1 0 0,0-1 1 0 0,-1 1 0 0 0,4 8 0 0 0,17-29-365 0 0,0-2 0 0 0,-2 0 0 0 0,26-28 0 0 0,-31 29-124 0 0,1 1 0 0 0,1 0 0 0 0,0 1 0 0 0,1 1 0 0 0,1 1 0 0 0,24-14 0 0 0,-31 21-27 0 0,8-2-50 0 0,-18 7-4 0 0,0 0-1 0 0,0 1 1 0 0,0-1 0 0 0,-1 0 0 0 0,1 1 0 0 0,0-1-1 0 0,0 1 1 0 0,-1-1 0 0 0,1 1 0 0 0,0-1 0 0 0,0 1 0 0 0,-1 0-1 0 0,1-1 1 0 0,-1 1 0 0 0,1 0 0 0 0,0 0 0 0 0,0 1-1 0 0,1 7-8 0 0,-4 13 17 0 0,-2 0-1 0 0,1-1 1 0 0,-12 34-1 0 0,11-28-8 0 0,4-13 316 0 0,0-14-295 0 0,0 0 0 0 0,0 0 0 0 0,0 0 0 0 0,0 0-1 0 0,0 0 1 0 0,0 1 0 0 0,0-1 0 0 0,0 0 0 0 0,0 0 0 0 0,0 0 0 0 0,0 0 0 0 0,0 0 0 0 0,0 0-1 0 0,0 0 1 0 0,0 0 0 0 0,0 0 0 0 0,0 1 0 0 0,0-1 0 0 0,0 0 0 0 0,0 0 0 0 0,0 0-1 0 0,0 0 1 0 0,0 0 0 0 0,0 0 0 0 0,0 0 0 0 0,0 0 0 0 0,0 0 0 0 0,0 0 0 0 0,0 1-1 0 0,0-1 1 0 0,1 0 0 0 0,-1 0 0 0 0,0 0 0 0 0,0 0 0 0 0,0 0 0 0 0,0 0 0 0 0,0 0-1 0 0,0 0 1 0 0,0 0 0 0 0,0 0 0 0 0,0 0 0 0 0,0 0 0 0 0,1 0 0 0 0,-1 0 0 0 0,0 0-1 0 0,0 0 1 0 0,0 0 0 0 0,0 0 0 0 0,0 0 0 0 0,0 0 0 0 0,0 0 0 0 0,0 0 0 0 0,0 0-1 0 0,1 0 1 0 0,-1 0 0 0 0,0 0 0 0 0,0 0 0 0 0,0 0 0 0 0,0 0 0 0 0,0 0 0 0 0,0 0-1 0 0,0 0 1 0 0,0 0 0 0 0,0 0 0 0 0,1-1 0 0 0,28-29 46 0 0,2 1 0 0 0,1 1 0 0 0,1 2 0 0 0,1 1 0 0 0,1 2 0 0 0,54-27 0 0 0,-87 50-107 0 0,0-1 0 0 0,-1 1 1 0 0,1 0-1 0 0,-1-1 0 0 0,1 1 0 0 0,0 0 0 0 0,0 0 0 0 0,-1 0 0 0 0,1 0 0 0 0,0 0 1 0 0,-1 0-1 0 0,1 0 0 0 0,0 1 0 0 0,-1-1 0 0 0,1 1 0 0 0,-1-1 0 0 0,1 1 0 0 0,0 0 0 0 0,-1-1 1 0 0,1 1-1 0 0,-1 0 0 0 0,0 0 0 0 0,1 0 0 0 0,-1 0 0 0 0,0 0 0 0 0,0 1 0 0 0,1-1 0 0 0,-1 0 1 0 0,0 0-1 0 0,0 1 0 0 0,1 1 0 0 0,4 6-187 0 0,0 1-1 0 0,0 1 1 0 0,6 16 0 0 0,-3-8-482 0 0,-9-17 631 0 0,1 0-1 0 0,0 0 1 0 0,1-1-1 0 0,-1 1 1 0 0,0 0-1 0 0,0 0 1 0 0,1-1 0 0 0,-1 1-1 0 0,1 0 1 0 0,0-1-1 0 0,-1 0 1 0 0,1 1-1 0 0,0-1 1 0 0,0 0 0 0 0,0 0-1 0 0,0 0 1 0 0,0 0-1 0 0,0 0 1 0 0,0 0-1 0 0,3 0 1 0 0,-2-1 35 0 0,0 0-1 0 0,0 0 1 0 0,1 0-1 0 0,-1 0 1 0 0,0-1 0 0 0,0 1-1 0 0,0-1 1 0 0,1 0-1 0 0,-1 0 1 0 0,0 0 0 0 0,0 0-1 0 0,3-3 1 0 0,8-4-4 0 0,-1-1 1 0 0,0 0 0 0 0,0-1-1 0 0,14-16 1 0 0,-24 23 6 0 0,49-45-93 0 0,-49 45 133 0 0,6-7 48 0 0,28-31 27 0 0,-28 31 7 0 0,-4 3 5 0 0,18-18-13 0 0,-17 18 46 0 0,0 2-63 0 0,17-15-4 0 0,-18 15 32 0 0,-4 5-73 0 0,0 0 0 0 0,0 1 0 0 0,0-1 0 0 0,-1 1 0 0 0,1-1 0 0 0,0 1 0 0 0,-1-1 0 0 0,1 1 0 0 0,0 0 0 0 0,-1-1 0 0 0,1 1 0 0 0,0 0 0 0 0,-1-1 0 0 0,1 1 0 0 0,-1 0 0 0 0,0 0 0 0 0,1 0 0 0 0,-1-1 0 0 0,0 1 0 0 0,1 0 0 0 0,-1 0 0 0 0,0 0 0 0 0,0 0 0 0 0,0 0-1 0 0,1 0 1 0 0,-1-1 0 0 0,0 2 0 0 0,2 24 138 0 0,-2-26-148 0 0,-1 22 149 0 0,-1-1-1 0 0,-1 1 1 0 0,-1-1-1 0 0,-7 25 0 0 0,1-5 89 0 0,-40 141 1042 0 0,8-32-59 0 0,38-127-1154 0 0,-5 12-1503 0 0,8-33 825 0 0,-1 0-1445 0 0,-2 2 1769 0 0,-14-27-13738 0 0,13 7 9105 0 0</inkml:trace>
</inkml:ink>
</file>

<file path=ppt/ink/ink1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6:20.16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0 485 616 0 0,'14'-47'1323'0'0,"-11"34"-686"0"0,1 0 0 0 0,0 1 0 0 0,0 0 0 0 0,1 0 0 0 0,1 0 0 0 0,11-18 1 0 0,-16 28 1054 0 0,11-6-1218 0 0,34-26 6 0 0,-34 26 377 0 0,-3 6-464 0 0,-1 0-293 0 0,-5 0-26 0 0,1 1 1 0 0,0 0-1 0 0,0 0 1 0 0,-1 0-1 0 0,1 1 1 0 0,0-1-1 0 0,0 1 1 0 0,0 0-1 0 0,0 0 1 0 0,0 0-1 0 0,-1 1 1 0 0,1-1-1 0 0,0 1 0 0 0,0 0 1 0 0,0 0-1 0 0,-1 0 1 0 0,1 1-1 0 0,-1-1 1 0 0,7 4-1 0 0,-7-2 25 0 0,-1-1-1 0 0,1 1 0 0 0,0-1 1 0 0,-1 1-1 0 0,1 0 0 0 0,-1 0 1 0 0,0 0-1 0 0,0 1 0 0 0,0-1 0 0 0,0 0 1 0 0,-1 1-1 0 0,1-1 0 0 0,-1 1 1 0 0,0 0-1 0 0,0-1 0 0 0,0 1 1 0 0,-1 0-1 0 0,1 0 0 0 0,-1-1 0 0 0,0 1 1 0 0,0 0-1 0 0,0 0 0 0 0,-1 0 1 0 0,1-1-1 0 0,-1 1 0 0 0,0 0 1 0 0,0-1-1 0 0,0 1 0 0 0,-3 4 1 0 0,-4 11 296 0 0,-1 0 0 0 0,-1-1 0 0 0,0 0 0 0 0,-16 19 0 0 0,17-25-100 0 0,-4 5 185 0 0,0 0 0 0 0,-2-1 0 0 0,0 0 0 0 0,-22 17 0 0 0,35-31-292 0 0,-3 3 55 0 0,5-5-211 0 0,0 0-1 0 0,0 0 1 0 0,0 0 0 0 0,0 0-1 0 0,0 0 1 0 0,0 0-1 0 0,0 0 1 0 0,0 0-1 0 0,0 0 1 0 0,0 0-1 0 0,1 0 1 0 0,-1 0-1 0 0,0 0 1 0 0,0 0-1 0 0,0 0 1 0 0,0 0-1 0 0,0 0 1 0 0,0 0-1 0 0,0 0 1 0 0,0 1-1 0 0,0-1 1 0 0,0 0 0 0 0,0 0-1 0 0,0 0 1 0 0,0 0-1 0 0,0 0 1 0 0,0 0-1 0 0,0 0 1 0 0,0 0-1 0 0,0 0 1 0 0,0 0-1 0 0,0 0 1 0 0,0 0-1 0 0,203-175 630 0 0,-99 80-503 0 0,39-38 59 0 0,-100 87-122 0 0,27-42 24 0 0,-48 58-75 0 0,-17 23-6 0 0,-1-1-8 0 0,12-23 13 0 0,-13 23 214 0 0,-22 25-259 0 0,-57 51 13 0 0,73-66-9 0 0,0 1-1 0 0,0 0 1 0 0,0-1-1 0 0,1 1 1 0 0,-1 0 0 0 0,0 0-1 0 0,-2 6 1 0 0,-17 29 46 0 0,1 1 0 0 0,3 1 1 0 0,-21 65-1 0 0,37-97-37 0 0,0 1 0 0 0,0-1 0 0 0,1 1 1 0 0,0-1-1 0 0,0 1 0 0 0,1-1 0 0 0,0 1 0 0 0,1 0 0 0 0,0-1 0 0 0,0 1 1 0 0,1-1-1 0 0,5 15 0 0 0,-6-21-10 0 0,0 0 0 0 0,0-1 0 0 0,0 1 0 0 0,0 0 0 0 0,1-1 0 0 0,-1 1-1 0 0,1-1 1 0 0,-1 1 0 0 0,1-1 0 0 0,-1 0 0 0 0,1 0 0 0 0,0 1 0 0 0,0-1 0 0 0,0-1 0 0 0,-1 1 0 0 0,1 0 0 0 0,0 0 0 0 0,0-1 0 0 0,0 1 0 0 0,0-1 0 0 0,0 1 0 0 0,1-1 0 0 0,-1 0 0 0 0,0 0 0 0 0,0 0 0 0 0,0 0 0 0 0,2 0 0 0 0,7-1 1 0 0,0 0 1 0 0,-1-1-1 0 0,16-4 1 0 0,-26 5-3 0 0,17-4 4 0 0,-1 0 0 0 0,0-2 0 0 0,-1 0 0 0 0,0-1 0 0 0,0 0 0 0 0,0-1-1 0 0,-1-1 1 0 0,-1 0 0 0 0,0-1 0 0 0,0 0 0 0 0,-1-1 0 0 0,21-26 0 0 0,-31 33-400 0 0,-5 5 159 0 0,-15 12 87 0 0,-23 25 55 0 0,32-26 33 0 0,1 1 0 0 0,0 0-1 0 0,-10 22 1 0 0,16-30 44 0 0,0 0 0 0 0,0 0 0 0 0,1 0 1 0 0,0 0-1 0 0,0 1 0 0 0,0-1 0 0 0,1 0 1 0 0,-1 1-1 0 0,1-1 0 0 0,0 0 0 0 0,0 1 1 0 0,0-1-1 0 0,1 0 0 0 0,0 1 0 0 0,0-1 1 0 0,0 0-1 0 0,2 5 0 0 0,-3-8 17 0 0,1 1 1 0 0,0-1-1 0 0,0 1 1 0 0,0-1-1 0 0,0 0 1 0 0,1 0-1 0 0,-1 1 1 0 0,0-1-1 0 0,0 0 1 0 0,1 0-1 0 0,-1 0 1 0 0,0-1-1 0 0,1 1 1 0 0,-1 0-1 0 0,1 0 1 0 0,-1-1-1 0 0,1 1 0 0 0,0-1 1 0 0,-1 1-1 0 0,1-1 1 0 0,0 0-1 0 0,-1 0 1 0 0,1 1-1 0 0,0-1 1 0 0,-1 0-1 0 0,1-1 1 0 0,2 1-1 0 0,43-11-2 0 0,-46 11 3 0 0,46-18 66 0 0,-1-3 1 0 0,-1-2-1 0 0,-1-1 0 0 0,73-54 0 0 0,-81 53-11 0 0,-33 22 0 0 0,7-3 15 0 0,30-19 5 0 0,-30 19-2 0 0,-5 3-11 0 0,17-7-7 0 0,-16 7 4 0 0,-5 2-48 0 0,1 1 0 0 0,-1-1 0 0 0,1 0 0 0 0,-1 0 0 0 0,1 1 0 0 0,-1-1 0 0 0,1 1 0 0 0,-1-1 0 0 0,1 1 0 0 0,0 0 0 0 0,2 0 0 0 0,-3 0 38 0 0,10 21 81 0 0,-7-5 22 0 0,0 1 0 0 0,-1-1 0 0 0,-1 1 1 0 0,-1 0-1 0 0,0 18 0 0 0,2 22 410 0 0,0-15-110 0 0,0-12 318 0 0,10 58-1 0 0,-12-85-733 0 0,8 12 167 0 0,-8-12-1826 0 0,1 2 4196 0 0,-2-3-2431 0 0,10-33-24149 0 0</inkml:trace>
</inkml:ink>
</file>

<file path=ppt/ink/ink1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6:20.54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513 44 424 0 0,'0'0'3575'0'0,"5"-8"-2678"0"0,13-21-4 0 0,-17 28-554 0 0,1-4-412 0 0,-13 11 3170 0 0,-174 136 932 0 0,45-41-1750 0 0,93-65-1784 0 0,-71 40 1 0 0,115-74-1126 0 0,-24 13 246 0 0,19-10-2582 0 0</inkml:trace>
</inkml:ink>
</file>

<file path=ppt/ink/ink1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6:20.88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146 1 644 0 0,'0'0'3986'0'0,"-6"6"-3064"0"0,-9 12-80 0 0,0 1 0 0 0,1 0 0 0 0,2 1 0 0 0,-17 33 0 0 0,15-23 749 0 0,-17 61 0 0 0,28-82-1267 0 0,1 0 0 0 0,0 0-1 0 0,1 1 1 0 0,0-1-1 0 0,0 1 1 0 0,1-1 0 0 0,0 0-1 0 0,1 1 1 0 0,0-1-1 0 0,0 1 1 0 0,5 13 0 0 0,-5-20-220 0 0,0 0 1 0 0,0-1-1 0 0,1 1 1 0 0,-1-1-1 0 0,1 1 1 0 0,0-1-1 0 0,-1 1 1 0 0,1-1-1 0 0,0 0 1 0 0,0 0-1 0 0,0 0 1 0 0,1 0 0 0 0,-1-1-1 0 0,0 1 1 0 0,1-1-1 0 0,-1 1 1 0 0,1-1-1 0 0,2 1 1 0 0,1 0-42 0 0,0 0 0 0 0,-1-1 1 0 0,1 0-1 0 0,0 0 1 0 0,0-1-1 0 0,0 1 0 0 0,-1-1 1 0 0,10-1-1 0 0,4-2-304 0 0,0-1 0 0 0,0 0 0 0 0,0-2 0 0 0,24-10 0 0 0,-31 11-297 0 0,-1 0 0 0 0,0-1 0 0 0,0 0-1 0 0,0-1 1 0 0,16-14 0 0 0,19-26-7244 0 0,-28 24 3750 0 0</inkml:trace>
</inkml:ink>
</file>

<file path=ppt/ink/ink1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6:21.34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199 110 180 0 0,'0'0'6443'0'0,"-21"0"-5504"0"0,-5 0-501 0 0,-14 0-99 0 0,-14-1 6781 0 0,8-1-6670 0 0,34 2 229 0 0,29-17-4443 0 0,51-53 2819 0 0,-51 53-294 0 0,-6 17-4041 0 0,48-2 2264 0 0</inkml:trace>
</inkml:ink>
</file>

<file path=ppt/ink/ink1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6:21.72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208 0 232 0 0,'0'0'8193'0'0,"-4"14"-7408"0"0,1 3-523 0 0,2-10-152 0 0,-1-1 1 0 0,0 1-1 0 0,0 0 1 0 0,0 0-1 0 0,-1-1 1 0 0,0 0-1 0 0,0 1 1 0 0,-1-1-1 0 0,1 0 1 0 0,-7 6-1 0 0,-66 97 2442 0 0,34-26-814 0 0,34-70-1317 0 0,1 1 0 0 0,1 0 0 0 0,0 1 0 0 0,1 0 1 0 0,0 0-1 0 0,-4 26 0 0 0,9-39-350 0 0,-1 0-1 0 0,1-1 1 0 0,0 1 0 0 0,0-1-1 0 0,0 1 1 0 0,0 0 0 0 0,0-1-1 0 0,0 1 1 0 0,0-1-1 0 0,0 1 1 0 0,1 0 0 0 0,-1-1-1 0 0,1 1 1 0 0,-1-1 0 0 0,1 1-1 0 0,0-1 1 0 0,-1 0 0 0 0,1 1-1 0 0,0-1 1 0 0,0 1 0 0 0,0-1-1 0 0,0 0 1 0 0,0 0 0 0 0,3 2-1 0 0,-2-1-7 0 0,1-1-1 0 0,-1 0 1 0 0,1 0-1 0 0,0 0 1 0 0,-1-1 0 0 0,1 1-1 0 0,0-1 1 0 0,-1 1-1 0 0,1-1 1 0 0,0 0-1 0 0,0 0 1 0 0,0 0 0 0 0,3-1-1 0 0,7-1 83 0 0,1 0 0 0 0,0-2 0 0 0,-1 0 1 0 0,21-8-1 0 0,71-30 959 0 0,-102 41-1003 0 0,-1-1 4 0 0,-1 2-102 0 0,-1 0 1 0 0,0-1-1 0 0,0 1 1 0 0,0 0-1 0 0,0 0 1 0 0,0 0-1 0 0,1 0 1 0 0,-1-1-1 0 0,0 1 1 0 0,0 0-1 0 0,0 0 1 0 0,1 0-1 0 0,-1 0 1 0 0,0 0-1 0 0,0 0 1 0 0,0-1-1 0 0,1 1 1 0 0,-1 0-1 0 0,0 0 1 0 0,0 0-1 0 0,1 0 1 0 0,-1 0-1 0 0,0 0 1 0 0,0 0-1 0 0,1 0 1 0 0,-1 0-1 0 0,0 0 1 0 0,0 0-1 0 0,0 0 1 0 0,1 0-1 0 0,-1 0 1 0 0,0 1-1 0 0,0-1 1 0 0,1 0-1 0 0,-1 0 1 0 0,0 0-1 0 0,0 0 1 0 0,0 0-1 0 0,1 0 1 0 0,-1 0-1 0 0,0 1 1 0 0,0-1-1 0 0,0 0 1 0 0,2 8 13 0 0,-1-1 1 0 0,-1 1-1 0 0,1 0 1 0 0,-1-1 0 0 0,-1 1-1 0 0,1-1 1 0 0,-1 1-1 0 0,-1-1 1 0 0,0 1 0 0 0,-3 10-1 0 0,11 10 20 0 0,-4-20-25 0 0,-2-7-7 0 0,1 0 0 0 0,-1 0 0 0 0,0 0 0 0 0,1 0 0 0 0,-1 0 0 0 0,0 0 0 0 0,1 0 0 0 0,-1-1 0 0 0,1 1 0 0 0,-1 0 0 0 0,1 0 0 0 0,0 0 0 0 0,-1 0 0 0 0,1-1 0 0 0,0 1 0 0 0,-1 0 0 0 0,1 0 0 0 0,0-1 0 0 0,0 1 0 0 0,0-1 0 0 0,0 1 0 0 0,0-1 0 0 0,0 1-1 0 0,0-1 1 0 0,0 0 0 0 0,0 1 0 0 0,0-1 0 0 0,0 0 0 0 0,0 0 0 0 0,0 1 0 0 0,1-1 0 0 0,36-3 92 0 0,-33 2-87 0 0,19-4 39 0 0,-1-2 0 0 0,0 0 1 0 0,38-19-1 0 0,26-8 149 0 0,-80 32-167 0 0,6-1 60 0 0,0-1 0 0 0,0-1 0 0 0,0 0 0 0 0,-1-1 0 0 0,1 0 0 0 0,14-10 0 0 0,-26 15-15 0 0,-2 1-73 0 0,1 0 1 0 0,0 1-1 0 0,0-1 1 0 0,0 0-1 0 0,0 1 1 0 0,0-1 0 0 0,0 0-1 0 0,0 0 1 0 0,0 1-1 0 0,0-1 1 0 0,0 0-1 0 0,0 1 1 0 0,0-1-1 0 0,0 0 1 0 0,0 1 0 0 0,0-1-1 0 0,0 0 1 0 0,0 1-1 0 0,0-1 1 0 0,0 0-1 0 0,1 0 1 0 0,-1 1 0 0 0,0-1-1 0 0,0 0 1 0 0,0 1-1 0 0,0-1 1 0 0,1 0-1 0 0,-1 0 1 0 0,0 0 0 0 0,0 1-1 0 0,1-1 1 0 0,-1 0-1 0 0,0 0 1 0 0,0 0-1 0 0,1 1 1 0 0,-1-1 0 0 0,0 0-1 0 0,1 0 1 0 0,-1 0-1 0 0,0 0 1 0 0,0 0-1 0 0,1 0 1 0 0,-1 0-1 0 0,0 0 1 0 0,1 0 0 0 0,-1 0-1 0 0,0 0 1 0 0,1 0-1 0 0,-1 0 1 0 0,0 0-1 0 0,1 0 1 0 0,-1 0 0 0 0,0 0-1 0 0,0 0 1 0 0,1 0-1 0 0,-1 0 1 0 0,0-1-1 0 0,1 1 1 0 0,-1 0 0 0 0,0 0-1 0 0,0 0 1 0 0,1 0-1 0 0,-1-1 1 0 0,0 1-1 0 0,0 0 1 0 0,0 0 0 0 0,1-1-1 0 0,-1 1 1 0 0,-1 22 64 0 0,-1-16-48 0 0,0 0 0 0 0,-1 0 1 0 0,0 0-1 0 0,0 0 0 0 0,0 0 1 0 0,0-1-1 0 0,-1 1 0 0 0,0-1 1 0 0,-7 7-1 0 0,-4 7 53 0 0,-27 42 247 0 0,-50 66 567 0 0,74-104-622 0 0,-1-2 0 0 0,-1-1 0 0 0,-33 27-1 0 0,12-16 341 0 0,-1-1 0 0 0,-60 33 0 0 0,99-62-503 0 0,1 0 0 0 0,0 1 1 0 0,-1-1-1 0 0,1 0 0 0 0,0 0 1 0 0,-1-1-1 0 0,1 1 0 0 0,-1 0 0 0 0,-4 0 1 0 0,2-8 729 0 0,7-11-641 0 0,2 8-198 0 0,0 1 0 0 0,1-1-1 0 0,0 1 1 0 0,0 0 0 0 0,1 0 0 0 0,0 1 0 0 0,1 0 0 0 0,11-11 0 0 0,-5 4-42 0 0,47-47-534 0 0,2 3 1 0 0,3 3 0 0 0,74-49 0 0 0,105-56-3567 0 0,-166 109 377 0 0,-34 12-2341 0 0,-36 26 572 0 0,-1 1 421 0 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49:52.833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228 9 24 0 0,'-22'0'4306'0'0,"19"0"-3830"0"0,-20 3 1854 0 0,-2 0 189 0 0,10-3-2514 0 0,-68 4 3355 0 0,90-8-3336 0 0,-4 2-20 0 0,0 0 0 0 0,0 0 0 0 0,0 0 1 0 0,1 0-1 0 0,-1 1 0 0 0,7-2 0 0 0,-7 3-2 0 0,0-1 0 0 0,0 2 0 0 0,0-1-1 0 0,0 0 1 0 0,0 0 0 0 0,0 1 0 0 0,0 0-1 0 0,0 0 1 0 0,-1-1 0 0 0,1 2 0 0 0,0-1 0 0 0,-1 0-1 0 0,1 0 1 0 0,0 1 0 0 0,-1 0 0 0 0,0-1-1 0 0,1 1 1 0 0,-1 0 0 0 0,0 0 0 0 0,0 0 0 0 0,3 4-1 0 0,5 6 13 0 0,-1 1 0 0 0,15 26 1 0 0,-15-22-3 0 0,0 0 11 0 0,-1 0 1 0 0,0 0 0 0 0,-2 1-1 0 0,0 0 1 0 0,-1 0-1 0 0,0 1 1 0 0,-2-1 0 0 0,0 1-1 0 0,-1 0 1 0 0,-1 0 0 0 0,-1 0-1 0 0,-3 24 1 0 0,1-23 29 0 0,-1 1 0 0 0,-1-1 0 0 0,-1 0 0 0 0,-1 0 0 0 0,0 0 0 0 0,-1-1 0 0 0,-2 0 0 0 0,0 0 0 0 0,-1-1 1 0 0,0-1-1 0 0,-17 22 0 0 0,15-24-49 0 0,-1-1-1 0 0,-1-1 1 0 0,0 0 0 0 0,0 0 0 0 0,-30 18 0 0 0,38-28-274 0 0,0 2 1 0 0,0-1-1 0 0,1 0 1 0 0,-11 11-1 0 0,7-6-850 0 0,7-7 406 0 0</inkml:trace>
</inkml:ink>
</file>

<file path=ppt/ink/ink1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6:22.06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17 69 184 0 0,'-17'4'6661'0'0,"74"-20"-6557"0"0,-24 10-236 0 0,68-20-1385 0 0,-7 2-2395 0 0</inkml:trace>
</inkml:ink>
</file>

<file path=ppt/ink/ink1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6:23.63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233 187 416 0 0,'0'0'2462'0'0,"4"-12"-1258"0"0,16-36-56 0 0,-15 37 2856 0 0,3-18 6892 0 0,-11 73-9985 0 0,-18 88 1 0 0,-34 145 2348 0 0,33-129-1465 0 0,-21 70 796 0 0,42-211-2732 0 0,-2 17 618 0 0,3-24-592 0 0,0 0-1 0 0,0 1 1 0 0,0-1 0 0 0,0 0 0 0 0,0 0-1 0 0,0 1 1 0 0,0-1 0 0 0,0 0-1 0 0,0 0 1 0 0,0 1 0 0 0,0-1 0 0 0,0 0-1 0 0,0 0 1 0 0,0 1 0 0 0,0-1-1 0 0,0 0 1 0 0,0 0 0 0 0,0 1 0 0 0,0-1-1 0 0,0 0 1 0 0,0 0 0 0 0,0 0-1 0 0,0 1 1 0 0,-1-1 0 0 0,1 0-1 0 0,0 0 1 0 0,0 1 0 0 0,0-1 0 0 0,0 0-1 0 0,-1 0 1 0 0,1 0 0 0 0,0 0-1 0 0,0 0 1 0 0,0 1 0 0 0,-1-1 0 0 0,1 0-1 0 0,0 0 1 0 0,0 0 0 0 0,-1 0-1 0 0,1 0 1 0 0,0 0 0 0 0,0 0 0 0 0,-1 0-1 0 0,1 0 1 0 0,0 0 0 0 0,0 0-1 0 0,-1 0 1 0 0,1 0 0 0 0,0 0-1 0 0,0 0 1 0 0,-1 0 0 0 0,1 0 0 0 0,0 0-1 0 0,0 0 1 0 0,-1 0 0 0 0,1 0-1 0 0,-4-5-182 0 0,1 1 0 0 0,0-1 0 0 0,0 0 0 0 0,1 1 0 0 0,-1-1 0 0 0,1-1 0 0 0,0 1 0 0 0,1 0 0 0 0,-1 0 0 0 0,1-1 0 0 0,0 1 0 0 0,0-1 0 0 0,1 1 0 0 0,-1-1-1 0 0,1 1 1 0 0,2-10 0 0 0,5-22-833 0 0,2-1-1 0 0,1 2 0 0 0,18-42 1 0 0,-23 67 955 0 0,45-129-2107 0 0,38-92-185 0 0,-85 226 2425 0 0,-1 0 0 0 0,1 0 1 0 0,-1-1-1 0 0,0 1 0 0 0,0-1 1 0 0,-1 1-1 0 0,1-9 0 0 0,1-1-7 0 0,9-42-92 0 0,-10 49 187 0 0,-1-2 74 0 0,2-30 49 0 0,-2 30 1028 0 0,1 3-804 0 0,4-27 21 0 0,-4 27 4048 0 0,-25 21-4115 0 0,-65 42-3 0 0,56-34 4 0 0,21-11-236 0 0,-32 28 449 0 0,22-15-302 0 0,0 0 471 0 0,-1-1-1 0 0,-36 28 0 0 0,47-39-174 0 0,9-7 465 0 0,11-11 1963 0 0,74-58-2754 0 0,-35 28-54 0 0,9-6-30 0 0,-49 35-125 0 0,28-20 78 0 0,37-20 30 0 0,-67 44-90 0 0,1 0-2 0 0,19-13-7 0 0,-19 12 39 0 0,0 1-61 0 0,20-12-13 0 0,-21 12-2 0 0,0 20-47 0 0,17 48 46 0 0,-18-48 4 0 0,-2-6 5 0 0,7 29 10 0 0,-8-29 0 0 0,1 1 2 0 0,2 8-7 0 0,13 66 60 0 0,-12-61-10 0 0,-5-22-35 0 0,-1-1 84 0 0,1 0 0 0 0,-1 0 0 0 0,1 1 0 0 0,-1-1 0 0 0,1 0 0 0 0,-1 0 0 0 0,0 0 0 0 0,0 1 0 0 0,0-1 0 0 0,0 0 0 0 0,1 0 0 0 0,-2 1 0 0 0,1-1 0 0 0,0 0 0 0 0,0 0 0 0 0,0 1 0 0 0,0-1 0 0 0,-1 1 0 0 0,-7-1-38 0 0,0-1 0 0 0,0 0 0 0 0,0 0 0 0 0,-15-3 0 0 0,-23-2 20 0 0,-193 22 165 0 0,201-12-212 0 0,-25 1 76 0 0,61-6 14 0 0,2 0-128 0 0,-1-1 0 0 0,1 1 0 0 0,0 0 0 0 0,0-1 1 0 0,0 1-1 0 0,0 0 0 0 0,-1-1 0 0 0,1 1 0 0 0,0 0 0 0 0,0-1 0 0 0,0 1 1 0 0,0-1-1 0 0,0 1 0 0 0,0 0 0 0 0,0-1 0 0 0,0 1 0 0 0,0 0 0 0 0,0-1 1 0 0,0 1-1 0 0,0-1 0 0 0,1 1 0 0 0,-1 0 0 0 0,0-1 0 0 0,0 1 0 0 0,0 0 1 0 0,1-1-1 0 0,-1 1-2 0 0,0-1 1 0 0,0 1-1 0 0,1 0 1 0 0,-1-1-1 0 0,0 1 1 0 0,0-1-1 0 0,0 1 1 0 0,0 0-1 0 0,0-1 1 0 0,0 1-1 0 0,0 0 0 0 0,0-1 1 0 0,0 1-1 0 0,0-1 1 0 0,0 1-1 0 0,0 0 1 0 0,0-1-1 0 0,0 1 1 0 0,0 0-1 0 0,0-1 1 0 0,0 1-1 0 0,0-1 1 0 0,0 1-1 0 0,-1 0 1 0 0,1-1-1 0 0,0 1 1 0 0,11-12-18 0 0,0-3 10 0 0,-6 7 2 0 0,1 1-1 0 0,0 1 1 0 0,0-1-1 0 0,0 1 1 0 0,15-11 0 0 0,5-4-19 0 0,-19 15-4 0 0,1 2-3 0 0,24-15-3 0 0,-24 14-3 0 0,-2 5-2002 0 0,60 4 1988 0 0,-48-2 36 0 0,-12 18-509 0 0,-5-19 525 0 0,-1 0 0 0 0,0-1 0 0 0,1 1-1 0 0,-1 0 1 0 0,1-1 0 0 0,-1 1 0 0 0,0 0 0 0 0,0 0-1 0 0,1 0 1 0 0,-1-1 0 0 0,0 1 0 0 0,0 0 0 0 0,0 0-1 0 0,0 0 1 0 0,0-1 0 0 0,0 1 0 0 0,0 0 0 0 0,0 0 0 0 0,0 0-1 0 0,0 0 1 0 0,0-1 0 0 0,-1 1 0 0 0,1 0 0 0 0,0 0-1 0 0,-1-1 1 0 0,1 1 0 0 0,0 0 0 0 0,-1 0 0 0 0,1-1-1 0 0,-1 1 1 0 0,1 0 0 0 0,-1-1 0 0 0,0 2 0 0 0,-1-1-19 0 0,-2 4 4 0 0,0-2 7 0 0,-1 2-32 0 0,0 0-1 0 0,0 1 1 0 0,1-1 0 0 0,0 1 0 0 0,0-1 0 0 0,-4 10 0 0 0,7-14 6 0 0,21-8-145 0 0,59-19 160 0 0,-60 19-2 0 0,-9 5-80 0 0,27-7 60 0 0,-27 6-18 0 0,-10 4-313 0 0,0-1 363 0 0,0 1 1 0 0,0 0-1 0 0,0-1 1 0 0,0 1-1 0 0,1-1 1 0 0,-1 1 0 0 0,0-1-1 0 0,0 1 1 0 0,-1 0-1 0 0,1-1 1 0 0,0 1-1 0 0,0-1 1 0 0,0 1-1 0 0,0 0 1 0 0,0-1 0 0 0,-1 1-1 0 0,1-1 1 0 0,0 1-1 0 0,0-1 1 0 0,-1 1-1 0 0,1-1 1 0 0,0 1-1 0 0,-1-1 1 0 0,1 1 0 0 0,-1-1-1 0 0,1 0 1 0 0,-1 1-1 0 0,0 0 1 0 0,-21 20-3 0 0,17-16 2 0 0,5-4-80 0 0,0 1 83 0 0,-1-1 0 0 0,1 0 0 0 0,0 0 0 0 0,-1 1 0 0 0,1-1 0 0 0,0 0 0 0 0,-1 1 0 0 0,1-1 0 0 0,-1 0 0 0 0,0 0 0 0 0,0 0 0 0 0,1 0 0 0 0,-1 0 0 0 0,-1 2 0 0 0,2-3 2 0 0,-74 65-115 0 0,73-64 115 0 0,0 0 10 0 0,-4 5 3 0 0,4-4 60 0 0,6-5-54 0 0,84-54-126 0 0,-87 56-58 0 0,46-68-19045 0 0</inkml:trace>
</inkml:ink>
</file>

<file path=ppt/ink/ink1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6:51.58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144 336 112 0 0,'-3'1'983'0'0,"-1"1"-597"0"0,0 0 1 0 0,0 1-1 0 0,0 0 0 0 0,0 0 1 0 0,0 0-1 0 0,0 0 1 0 0,1 1-1 0 0,0-1 0 0 0,-1 1 1 0 0,1 0-1 0 0,1 0 1 0 0,-1 0-1 0 0,-2 5 1 0 0,-30 67 1885 0 0,18-35-1269 0 0,9-22-513 0 0,2 0 1 0 0,0 1-1 0 0,1 0 0 0 0,1 0 0 0 0,0 0 0 0 0,2 1 1 0 0,0 39-1 0 0,2-58-428 0 0,0 1 0 0 0,0-1 0 0 0,0 1 0 0 0,0-1 0 0 0,1 1 0 0 0,-1-1 0 0 0,1 1 0 0 0,-1-1 0 0 0,1 1 0 0 0,0-1 0 0 0,0 0 0 0 0,0 1 0 0 0,0-1 0 0 0,0 0 0 0 0,1 0-1 0 0,-1 0 1 0 0,1 0 0 0 0,-1 0 0 0 0,3 2 0 0 0,-2-3 148 0 0,5-2-130 0 0,1 0 0 0 0,-1-1 0 0 0,1 0 0 0 0,-1 0 0 0 0,0-1 0 0 0,0 0 1 0 0,0 0-1 0 0,0-1 0 0 0,-1 1 0 0 0,1-2 0 0 0,-1 1 0 0 0,0-1 0 0 0,0 0 0 0 0,8-8 1 0 0,6-8 50 0 0,0 0 1 0 0,25-38 0 0 0,-37 48-104 0 0,0 0 0 0 0,-1-1 0 0 0,0 0 0 0 0,-1-1 0 0 0,-1 1 0 0 0,5-16 0 0 0,-8 21-23 0 0,0-1-1 0 0,-1 1 1 0 0,0 0 0 0 0,-1 0 0 0 0,0-1 0 0 0,0 1 0 0 0,0 0-1 0 0,-1-1 1 0 0,0 1 0 0 0,0 0 0 0 0,-1 0 0 0 0,0 0 0 0 0,-4-9 0 0 0,4 10-23 0 0,0 1 1 0 0,-1 0 0 0 0,0 0 0 0 0,0 0 0 0 0,0 0 0 0 0,0 1-1 0 0,-1-1 1 0 0,0 1 0 0 0,0 0 0 0 0,0 0 0 0 0,0 0 0 0 0,0 1 0 0 0,-1 0-1 0 0,0-1 1 0 0,0 1 0 0 0,0 1 0 0 0,0-1 0 0 0,0 1 0 0 0,0 0 0 0 0,-1 0-1 0 0,-7-1 1 0 0,12 3 11 0 0,-1-1-1 0 0,1 1 0 0 0,-1 0 1 0 0,1 0-1 0 0,-1 0 1 0 0,1 0-1 0 0,0 1 1 0 0,-1-1-1 0 0,1 0 0 0 0,-1 1 1 0 0,1-1-1 0 0,0 1 1 0 0,-1-1-1 0 0,1 1 0 0 0,-3 1 1 0 0,-1 0-9 0 0,2-1 1 0 0,-1 1 0 0 0,0-1 0 0 0,0 0 1 0 0,0 1-1 0 0,1 0 0 0 0,-1 0 0 0 0,1 0 1 0 0,0 0-1 0 0,-1 1 0 0 0,1-1 0 0 0,0 1 1 0 0,0 0-1 0 0,1 0 0 0 0,-1 0 0 0 0,1 0 1 0 0,-1 0-1 0 0,1 1 0 0 0,0-1 0 0 0,0 1 1 0 0,0-1-1 0 0,1 1 0 0 0,-1 0 1 0 0,1 0-1 0 0,0 0 0 0 0,0 0 0 0 0,0 0 1 0 0,0 7-1 0 0,1-8-21 0 0,2 0 4 0 0,-2-2 29 0 0,1 0 0 0 0,0 0-1 0 0,-1 1 1 0 0,1-1 0 0 0,0 0 0 0 0,0 0 0 0 0,0 0 0 0 0,0-1 0 0 0,0 1 0 0 0,0 0 0 0 0,0 0 0 0 0,0 0-1 0 0,1-1 1 0 0,-1 1 0 0 0,0 0 0 0 0,0-1 0 0 0,1 0 0 0 0,-1 1 0 0 0,0-1 0 0 0,0 0 0 0 0,2 1 0 0 0,0-1 1 0 0,0 0 1 0 0,0 0 0 0 0,0-1 0 0 0,0 1 0 0 0,0-1 0 0 0,0 1-1 0 0,0-1 1 0 0,0 0 0 0 0,3-2 0 0 0,8-4 10 0 0,0-1 0 0 0,-1 0 1 0 0,13-12-1 0 0,-15 12-7 0 0,39-28 62 0 0,113-90 48 0 0,-147 111-26 0 0,0-1-1 0 0,0-1 0 0 0,-2 0 0 0 0,0-1 0 0 0,-1 0 1 0 0,-1-1-1 0 0,10-22 0 0 0,-1 1 2083 0 0,-27 67-2013 0 0,-11 39 713 0 0,4 0-1 0 0,-5 71 1 0 0,13-29 154 0 0,-17 195 1490 0 0,21-287-2339 0 0,1 0 0 0 0,0 1 0 0 0,4 18 0 0 0,-1 21 265 0 0,4 8 165 0 0,-7-64-598 0 0,0 0 0 0 0,0 1 1 0 0,0-1-1 0 0,0 0 0 0 0,0 1 0 0 0,-1-1 0 0 0,1 0 0 0 0,0 1 1 0 0,0-1-1 0 0,0 0 0 0 0,0 1 0 0 0,0-1 0 0 0,0 0 0 0 0,0 0 0 0 0,0 1 1 0 0,0-1-1 0 0,1 0 0 0 0,-1 1 0 0 0,0-1 0 0 0,0 0 0 0 0,0 1 0 0 0,0-1 1 0 0,0 0-1 0 0,0 0 0 0 0,1 1 0 0 0,-1-1 0 0 0,0 0 0 0 0,0 0 1 0 0,0 1-1 0 0,1-1 0 0 0,-1 0 0 0 0,0 0 0 0 0,0 0 0 0 0,1 1 0 0 0,-1-1 1 0 0,0 0-1 0 0,0 0 0 0 0,1 0 0 0 0,-1 0 0 0 0,0 0 0 0 0,1 1 0 0 0,-1-1 1 0 0,0 0-1 0 0,0 0 0 0 0,1 0 0 0 0,-1 0 0 0 0,0 0 0 0 0,1 0 1 0 0,-1 0-1 0 0,0 0 0 0 0,1 0 0 0 0,-1 0 0 0 0,0 0 0 0 0,1 0 0 0 0,-1-1 1 0 0,0 1-1 0 0,0 0 0 0 0,1 0 0 0 0,-1 0 0 0 0,0 0 0 0 0,1 0 0 0 0,-1-1 1 0 0,1 1-1 0 0,13-17 203 0 0,-11 14-255 0 0,4-7 61 0 0,-1-1 0 0 0,0 1 0 0 0,0-1 1 0 0,-1-1-1 0 0,0 1 0 0 0,-1-1 0 0 0,0 1 0 0 0,-1-1 0 0 0,0 0 1 0 0,-1 0-1 0 0,-1-1 0 0 0,1-18 0 0 0,-3 19-26 0 0,0 0 0 0 0,0 0-1 0 0,-1 0 1 0 0,0 1 0 0 0,-1-1-1 0 0,-1 1 1 0 0,0 0 0 0 0,-8-17-1 0 0,-4-1-489 0 0,-34-47-1 0 0,49 74 329 0 0,1 2 151 0 0,0 0-1 0 0,-1 0 0 0 0,1 0 1 0 0,0-1-1 0 0,-1 1 1 0 0,1 0-1 0 0,0 0 0 0 0,0-1 1 0 0,-1 1-1 0 0,1 0 1 0 0,0-1-1 0 0,0 1 1 0 0,0 0-1 0 0,-1-1 0 0 0,1 1 1 0 0,0-1-1 0 0,0 1 1 0 0,0 0-1 0 0,0-1 0 0 0,0 1 1 0 0,0 0-1 0 0,0-1 1 0 0,0 1-1 0 0,0-1 1 0 0,0 1-1 0 0,0 0 0 0 0,0-1 1 0 0,0 1-1 0 0,0-1 1 0 0,0 1-1 0 0,0 0 0 0 0,0-1 1 0 0,0 1-1 0 0,1 0 1 0 0,-1-1-1 0 0,0 1 1 0 0,0 0-1 0 0,0-1 0 0 0,1 1 1 0 0,-1 0-1 0 0,0-1 1 0 0,0 1-1 0 0,1 0 0 0 0,-1 0 1 0 0,1-1-1 0 0,11-10-366 0 0,1 2 2 0 0,1 2 1 0 0,0 0-1 0 0,26-9 1 0 0,16-8-494 0 0,57-32-1411 0 0,9-4-4260 0 0,-82 39 1285 0 0,1 2 403 0 0</inkml:trace>
</inkml:ink>
</file>

<file path=ppt/ink/ink1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6:52.43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73 21 1148 0 0,'0'0'2148'0'0,"0"-2"-1152"0"0,6-16 5771 0 0,-4 39-3430 0 0,-2-2-3658 0 0,1-2 831 0 0,-1-1 0 0 0,-1 1 0 0 0,-3 19 0 0 0,0 2 276 0 0,-17 173 3692 0 0,13-62-1343 0 0,7-125-3341 0 0,-1 1 0 0 0,0-1 0 0 0,-11 42 0 0 0,12-64-542 0 0,-6 6-520 0 0,-11-33-16670 0 0</inkml:trace>
</inkml:ink>
</file>

<file path=ppt/ink/ink1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6:52.82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144 0 632 0 0,'-1'3'7739'0'0,"-10"23"-7260"0"0,-5-2 927 0 0,0 0 0 0 0,-2 0-1 0 0,-1-2 1 0 0,-35 33 0 0 0,52-53-1009 0 0,0 0 318 0 0,-2 1-1184 0 0,3-1 898 0 0,3 1 1529 0 0,1-1 592 0 0,6 4-2481 0 0,0 1 1 0 0,-1 0-1 0 0,1 1 0 0 0,-1 0 0 0 0,10 13 0 0 0,-13-14-3 0 0,0 0-1 0 0,0 1 0 0 0,-1-1 1 0 0,0 1-1 0 0,4 11 0 0 0,-3 0 98 0 0,-1-1 1 0 0,-1 1-1 0 0,1 29 0 0 0,6 28-755 0 0,-10-71 12 0 0,0 1 0 0 0,-1-1 0 0 0,1 1 0 0 0,-1-1 0 0 0,0 0 0 0 0,-1 1 1 0 0,-1 4-1 0 0,2-6 108 0 0,0-1-1239 0 0,4 12-10370 0 0</inkml:trace>
</inkml:ink>
</file>

<file path=ppt/ink/ink1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6:54.85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0 311 176 0 0,'196'-188'10399'0'0,"-174"153"-3720"0"0,-39 61-6394 0 0,1 1 0 0 0,2 1 0 0 0,1 0 0 0 0,1 1 0 0 0,2 0 0 0 0,0 1 1 0 0,2 0-1 0 0,-4 35 0 0 0,11-62-245 0 0,1 0 0 0 0,-1 1 1 0 0,1-1-1 0 0,0 0 0 0 0,0 1 0 0 0,0-1 1 0 0,1 0-1 0 0,-1 1 0 0 0,1-1 0 0 0,0 0 1 0 0,0 0-1 0 0,0 1 0 0 0,0-1 1 0 0,1 0-1 0 0,-1 0 0 0 0,1 0 0 0 0,-1 0 1 0 0,1-1-1 0 0,0 1 0 0 0,4 3 0 0 0,-4-4-24 0 0,0-1-1 0 0,0 1 1 0 0,0-1-1 0 0,1 0 0 0 0,-1 0 1 0 0,0 1-1 0 0,1-2 1 0 0,-1 1-1 0 0,1 0 0 0 0,-1 0 1 0 0,1-1-1 0 0,-1 0 1 0 0,1 1-1 0 0,-1-1 0 0 0,1 0 1 0 0,0 0-1 0 0,-1 0 1 0 0,1-1-1 0 0,-1 1 1 0 0,1 0-1 0 0,0-1 0 0 0,-1 0 1 0 0,0 0-1 0 0,1 0 1 0 0,4-2-1 0 0,37-21 58 0 0,-1-1 1 0 0,-2-3-1 0 0,0-1 1 0 0,45-43-1 0 0,-59 49-17 0 0,-2-2 0 0 0,-1 0 0 0 0,35-48 0 0 0,-53 63-5 0 0,-1 1 0 0 0,0-1 0 0 0,0 0 0 0 0,-1-1 0 0 0,0 1 0 0 0,-1-1 0 0 0,0 0 0 0 0,-1 1 0 0 0,1-17 0 0 0,-3 26-50 0 0,0 1 0 0 0,1 0 0 0 0,-1-1 0 0 0,0 1 0 0 0,0 0 1 0 0,0-1-1 0 0,0 1 0 0 0,0 0 0 0 0,0-1 0 0 0,0 1 0 0 0,0 0 1 0 0,0-1-1 0 0,0 1 0 0 0,0 0 0 0 0,-1-1 0 0 0,1 1 0 0 0,0 0 0 0 0,0-1 1 0 0,0 1-1 0 0,0 0 0 0 0,0 0 0 0 0,-1-1 0 0 0,1 1 0 0 0,0 0 1 0 0,0-1-1 0 0,0 1 0 0 0,-1 0 0 0 0,1 0 0 0 0,0 0 0 0 0,0-1 0 0 0,-1 1 1 0 0,1 0-1 0 0,0 0 0 0 0,-1 0 0 0 0,1 0 0 0 0,0-1 0 0 0,0 1 0 0 0,-1 0 1 0 0,1 0-1 0 0,0 0 0 0 0,-1 0 0 0 0,1 0 0 0 0,0 0 0 0 0,-1 0 1 0 0,1 0-1 0 0,0 0 0 0 0,-1 0 0 0 0,1 0 0 0 0,0 0 0 0 0,-1 0 0 0 0,1 0 1 0 0,0 0-1 0 0,-1 1 0 0 0,1-1 0 0 0,0 0 0 0 0,-1 0 0 0 0,1 0 1 0 0,0 0-1 0 0,-1 1 0 0 0,-17 13 6 0 0,16-12-6 0 0,-11 10 3 0 0,1 2 0 0 0,0 0 0 0 0,1 0 0 0 0,0 1-1 0 0,1 0 1 0 0,1 1 0 0 0,-10 22 0 0 0,1 8 24 0 0,-19 66 0 0 0,32-96-9 0 0,1 0-1 0 0,1 1 1 0 0,1-1 0 0 0,0 0 0 0 0,1 20 0 0 0,1-30-12 0 0,0 0 0 0 0,1 0 0 0 0,0 0 0 0 0,0 0 0 0 0,0 0 1 0 0,1 0-1 0 0,-1 0 0 0 0,2-1 0 0 0,-1 1 0 0 0,0-1 0 0 0,1 1 1 0 0,0-1-1 0 0,1 0 0 0 0,-1 0 0 0 0,1 0 0 0 0,0-1 1 0 0,6 7-1 0 0,-6-8-3 0 0,-1-1 1 0 0,0 0 0 0 0,1-1 0 0 0,-1 1-1 0 0,1 0 1 0 0,0-1 0 0 0,-1 0 0 0 0,1 0-1 0 0,0 0 1 0 0,0 0 0 0 0,0-1 0 0 0,0 1-1 0 0,0-1 1 0 0,0 0 0 0 0,-1 0-1 0 0,1 0 1 0 0,0-1 0 0 0,0 0 0 0 0,0 1-1 0 0,0-1 1 0 0,0 0 0 0 0,4-3 0 0 0,9-3 3 0 0,-1 0 1 0 0,-1-1 0 0 0,24-16-1 0 0,-37 22-7 0 0,14-8 3 0 0,1-1-1 0 0,-1 0 1 0 0,-1-1 0 0 0,0-1 0 0 0,-1 0-1 0 0,0-1 1 0 0,-1-1 0 0 0,-1 0 0 0 0,0-1 0 0 0,-1 0-1 0 0,9-18 1 0 0,-5-6 49 0 0,-14 37-61 0 0,-8 11-66 0 0,-11 12 53 0 0,2 2-1 0 0,0 0 0 0 0,2 1 1 0 0,0 1-1 0 0,-17 41 0 0 0,26-50 7 0 0,0 1 0 0 0,-5 31 0 0 0,9-41 10 0 0,1-1 0 0 0,0 0 1 0 0,0 1-1 0 0,0-1 0 0 0,0 0 0 0 0,1 0 1 0 0,0 1-1 0 0,0-1 0 0 0,0 0 0 0 0,1 0 1 0 0,0 0-1 0 0,4 8 0 0 0,-5-12 5 0 0,-1 0 0 0 0,1 0 1 0 0,0-1-1 0 0,-1 1 0 0 0,1 0 0 0 0,0-1 0 0 0,0 1 0 0 0,0 0 1 0 0,0-1-1 0 0,0 1 0 0 0,0-1 0 0 0,0 1 0 0 0,0-1 1 0 0,0 0-1 0 0,0 1 0 0 0,0-1 0 0 0,0 0 0 0 0,0 0 0 0 0,0 0 1 0 0,0 0-1 0 0,0 0 0 0 0,0 0 0 0 0,0 0 0 0 0,0 0 1 0 0,0 0-1 0 0,2 0 0 0 0,25-9 11 0 0,-25 8-11 0 0,25-11 17 0 0,0-1 0 0 0,-1-1 0 0 0,41-29 0 0 0,68-62 6 0 0,-43 31 29 0 0,-5-1 100 0 0,-87 75-151 0 0,-1 0 0 0 0,0-1 0 0 0,1 1 0 0 0,-1 0 0 0 0,1-1 0 0 0,-1 1 0 0 0,1 0-1 0 0,-1 0 1 0 0,1-1 0 0 0,-1 1 0 0 0,0 0 0 0 0,1 0 0 0 0,0 0 0 0 0,-1 0 0 0 0,1 0-1 0 0,-1-1 1 0 0,1 1 0 0 0,-1 0 0 0 0,1 0 0 0 0,-1 1 0 0 0,1-1 0 0 0,-1 0 0 0 0,1 0 0 0 0,-1 0-1 0 0,1 0 1 0 0,-1 0 0 0 0,1 0 0 0 0,-1 1 0 0 0,1-1 0 0 0,-1 0 0 0 0,1 0 0 0 0,-1 1-1 0 0,0-1 1 0 0,1 0 0 0 0,-1 1 0 0 0,1-1 0 0 0,-1 0 0 0 0,0 1 0 0 0,1 0 0 0 0,9 16 48 0 0,-10-16-50 0 0,2 6 45 0 0,-1 0-1 0 0,0 0 1 0 0,0 0-1 0 0,0 1 1 0 0,-1-1-1 0 0,-1 0 1 0 0,1 0-1 0 0,-1 1 1 0 0,0-1-1 0 0,-4 11 1 0 0,3-7 31 0 0,-7 48 428 0 0,5-31 194 0 0,-10 40 0 0 0,11-45 523 0 0,4-23-1192 0 0,-1 0 0 0 0,0 0-1 0 0,0 0 1 0 0,0 0-1 0 0,1 1 1 0 0,-1-1-1 0 0,0 0 1 0 0,0 0-1 0 0,0 0 1 0 0,1 0-1 0 0,-1 0 1 0 0,0 0 0 0 0,0 0-1 0 0,1 0 1 0 0,-1 0-1 0 0,0 1 1 0 0,0-1-1 0 0,1 0 1 0 0,-1 0-1 0 0,0 0 1 0 0,0 0-1 0 0,1-1 1 0 0,-1 1 0 0 0,0 0-1 0 0,1 0 1 0 0,-1 0-1 0 0,0 0 1 0 0,0 0-1 0 0,0 0 1 0 0,1 0-1 0 0,-1 0 1 0 0,0 0-1 0 0,0-1 1 0 0,1 1 0 0 0,-1 0-1 0 0,0 0 1 0 0,0 0-1 0 0,1-1 1 0 0,25-23 678 0 0,-24 22-838 0 0,129-138 626 0 0,-122 133-474 0 0,1 0 0 0 0,-1 0-1 0 0,1 1 1 0 0,11-6 0 0 0,26-17 13 0 0,-47 28-37 0 0,1 1 1 0 0,-1 0 0 0 0,1-1-1 0 0,-1 1 1 0 0,1 0 0 0 0,-1-1-1 0 0,1 1 1 0 0,-1 0 0 0 0,1-1-1 0 0,-1 1 1 0 0,1 0-1 0 0,0 0 1 0 0,-1 0 0 0 0,1-1-1 0 0,-1 1 1 0 0,1 0 0 0 0,-1 0-1 0 0,1 0 1 0 0,0 0 0 0 0,-1 0-1 0 0,1 0 1 0 0,-1 0 0 0 0,1 0-1 0 0,0 0 1 0 0,-1 1 0 0 0,1-1-1 0 0,-1 0 1 0 0,1 0 0 0 0,-1 0-1 0 0,1 1 1 0 0,-1-1 0 0 0,1 0-1 0 0,-1 1 1 0 0,1-1 0 0 0,-1 0-1 0 0,1 1 1 0 0,-1-1-1 0 0,1 1 1 0 0,-1-1 0 0 0,0 1-1 0 0,1-1 1 0 0,-1 1 0 0 0,0-1-1 0 0,1 1 1 0 0,-1-1 0 0 0,0 1-1 0 0,0-1 1 0 0,1 1 0 0 0,-1 0-1 0 0,1 2-2 0 0,0-1 0 0 0,0 1-1 0 0,-1 0 1 0 0,1 0 0 0 0,-1 0 0 0 0,1-1-1 0 0,-1 1 1 0 0,0 0 0 0 0,0 0 0 0 0,0 0-1 0 0,-1 4 1 0 0,-34 101-47 0 0,35-106 83 0 0,-1 7-17 0 0,1-9 2 0 0,0 0-1 0 0,0 0 0 0 0,0 0 0 0 0,0 1 0 0 0,0-1 0 0 0,0 0 0 0 0,0 0 0 0 0,0 0 0 0 0,0 0 0 0 0,0 1 0 0 0,0-1 0 0 0,0 0 0 0 0,0 0 0 0 0,0 0 0 0 0,0 0 0 0 0,0 1 0 0 0,0-1 0 0 0,0 0 0 0 0,0 0 0 0 0,0 0 0 0 0,1 0 0 0 0,-1 0 0 0 0,0 1 0 0 0,0-1 0 0 0,0 0 0 0 0,0 0 1 0 0,0 0-1 0 0,0 0 0 0 0,0 0 0 0 0,1 0 0 0 0,-1 0 0 0 0,0 1 0 0 0,0-1 0 0 0,0 0 0 0 0,0 0 0 0 0,0 0 0 0 0,1 0 0 0 0,-1 0 0 0 0,0 0 0 0 0,0 0 0 0 0,0 0 0 0 0,0 0 0 0 0,1 0 0 0 0,-1 0 0 0 0,0 0 0 0 0,0 0 0 0 0,0 0 0 0 0,0 0 0 0 0,1 0 0 0 0,-1 0 0 0 0,0 0 0 0 0,0 0 1 0 0,0 0-1 0 0,0 0 0 0 0,1 0 0 0 0,-1 0 0 0 0,0-1 0 0 0,18-12 66 0 0,0-1 0 0 0,29-31 0 0 0,-28 26-48 0 0,1 1 0 0 0,1 1 0 0 0,30-19 0 0 0,-30 22-123 0 0,-20 13 16 0 0,-1 2-5 0 0,0 0 73 0 0,0-1-1 0 0,1 1 1 0 0,-1 0 0 0 0,0 0 0 0 0,0-1-1 0 0,0 1 1 0 0,1 0 0 0 0,-1-1-1 0 0,1 1 1 0 0,-1 0 0 0 0,0-1 0 0 0,1 1-1 0 0,-1 0 1 0 0,1-1 0 0 0,-1 1 0 0 0,1-1-1 0 0,0 1 1 0 0,1 1-10 0 0,-1-1 1 0 0,0 1-1 0 0,0-1 0 0 0,1 1 0 0 0,-1-1 1 0 0,0 1-1 0 0,0 0 0 0 0,-1-1 1 0 0,1 1-1 0 0,1 3 0 0 0,4 25-93 0 0,-5-20 46 0 0,1 0 0 0 0,0 0 0 0 0,1-1 0 0 0,5 12 0 0 0,-7-18 45 0 0,0-1 0 0 0,0 0 1 0 0,1 0-1 0 0,-1 0 0 0 0,1 0 0 0 0,0 0 1 0 0,0 0-1 0 0,0 0 0 0 0,0-1 0 0 0,0 1 1 0 0,0-1-1 0 0,0 1 0 0 0,0-1 0 0 0,0 0 1 0 0,1 0-1 0 0,-1 0 0 0 0,1 0 0 0 0,-1 0 1 0 0,1 0-1 0 0,-1-1 0 0 0,1 1 0 0 0,-1-1 1 0 0,1 0-1 0 0,-1 0 0 0 0,1 0 0 0 0,0 0 1 0 0,-1 0-1 0 0,1 0 0 0 0,-1-1 0 0 0,1 1 1 0 0,4-3-1 0 0,6-1-7 0 0,0-1 0 0 0,-1 0 0 0 0,0-2 0 0 0,19-11 0 0 0,-29 16 19 0 0,22-12-11 0 0,-2-2 0 0 0,0-1-1 0 0,0 0 1 0 0,-2-2 0 0 0,29-33-1 0 0,-43 45 12 0 0,0 0-1 0 0,0 0 0 0 0,-1-1 1 0 0,0 0-1 0 0,0 0 1 0 0,-1-1-1 0 0,-1 1 0 0 0,1-1 1 0 0,2-12-1 0 0,-5 19-31 0 0,-3 2-496 0 0,-1 0 514 0 0,1 1 0 0 0,0-1 0 0 0,-1 1 0 0 0,1-1-1 0 0,0 1 1 0 0,0 0 0 0 0,0 0 0 0 0,0 0 0 0 0,0 0 0 0 0,0 1 0 0 0,0-1 0 0 0,0 1 0 0 0,1-1 0 0 0,-1 1 0 0 0,0-1 0 0 0,1 1 0 0 0,-3 3 0 0 0,-27 44-206 0 0,21-32 126 0 0,-2 5-42 0 0,0 1 0 0 0,1 0 0 0 0,1 0 0 0 0,-10 38-1 0 0,20-27-185 0 0,0-33 325 0 0,0 0-1 0 0,0-1 1 0 0,0 1 0 0 0,1-1-1 0 0,-1 1 1 0 0,0-1 0 0 0,0 1-1 0 0,0 0 1 0 0,1-1 0 0 0,-1 1-1 0 0,0-1 1 0 0,1 1 0 0 0,-1-1-1 0 0,0 1 1 0 0,1-1 0 0 0,-1 0-1 0 0,1 1 1 0 0,-1-1 0 0 0,1 1-1 0 0,-1-1 1 0 0,1 0 0 0 0,-1 1-1 0 0,1-1 1 0 0,-1 0 0 0 0,1 0-1 0 0,-1 1 1 0 0,1-1 0 0 0,0 0-1 0 0,-1 0 1 0 0,2 0 0 0 0,0 0-3 0 0,-1 1 1 0 0,1-1 0 0 0,-1 0 0 0 0,1 0 0 0 0,0 0 0 0 0,-1 0 0 0 0,1-1 0 0 0,0 1 0 0 0,-1 0 0 0 0,1-1 0 0 0,-1 1 0 0 0,2-1 0 0 0,19-11-19 0 0,-1 0 1 0 0,0-1 0 0 0,26-23 0 0 0,60-59-90 0 0,4-4 23 0 0,-100 88 68 0 0,-9 9 4 0 0,1-1 0 0 0,-1 1 1 0 0,0 0-1 0 0,1 0 0 0 0,-1 0 0 0 0,1 0 1 0 0,0 0-1 0 0,0 0 0 0 0,0 1 1 0 0,0-1-1 0 0,3 0 0 0 0,-4 6 1 0 0,0 1 20 0 0,0 0 0 0 0,0 0 0 0 0,-1 0 0 0 0,0 0 0 0 0,0 0 0 0 0,0 1-1 0 0,-1-1 1 0 0,0 0 0 0 0,-1 11 0 0 0,-9 57 210 0 0,2-27 14 0 0,-15 79 706 0 0,20-111-705 0 0,2-12-100 0 0,1-1-1 0 0,-1 1 0 0 0,1-1 0 0 0,-1 1 1 0 0,1-1-1 0 0,0 1 0 0 0,0 0 1 0 0,0-1-1 0 0,0 1 0 0 0,0-1 0 0 0,0 1 1 0 0,1-1-1 0 0,0 4 0 0 0,-1-5-108 0 0,1 0 0 0 0,-1 0 1 0 0,0 0-1 0 0,1 0 0 0 0,-1 0 0 0 0,0 1 0 0 0,1-1 1 0 0,-1 0-1 0 0,1 0 0 0 0,-1 0 0 0 0,0 0 0 0 0,1 0 0 0 0,-1 0 1 0 0,1 0-1 0 0,-1-1 0 0 0,0 1 0 0 0,1 0 0 0 0,-1 0 0 0 0,1 0 1 0 0,-1 0-1 0 0,0 0 0 0 0,1-1 0 0 0,-1 1 0 0 0,0 0 1 0 0,1 0-1 0 0,-1 0 0 0 0,0-1 0 0 0,1 1 0 0 0,-1 0 0 0 0,0-1 1 0 0,0 1-1 0 0,1-1 0 0 0,36-41-160 0 0,-26 28 387 0 0,90-90 51 0 0,-100 103-309 0 0,-1 1-1 0 0,1-1 1 0 0,-1 0-1 0 0,1 0 1 0 0,-1 1-1 0 0,1-1 0 0 0,-1 0 1 0 0,1 1-1 0 0,0-1 1 0 0,-1 0-1 0 0,1 1 1 0 0,0-1-1 0 0,0 1 1 0 0,0 0-1 0 0,-1-1 1 0 0,1 1-1 0 0,0-1 0 0 0,0 1 1 0 0,0 0-1 0 0,0 0 1 0 0,0 0-1 0 0,0-1 1 0 0,-1 1-1 0 0,1 0 1 0 0,0 0-1 0 0,0 0 0 0 0,0 0 1 0 0,0 0-1 0 0,0 1 1 0 0,0-1-1 0 0,0 0 1 0 0,0 0-1 0 0,-1 1 1 0 0,1-1-1 0 0,0 0 1 0 0,0 1-1 0 0,0-1 0 0 0,0 1 1 0 0,-1-1-1 0 0,1 1 1 0 0,0-1-1 0 0,-1 1 1 0 0,1-1-1 0 0,0 1 1 0 0,-1 0-1 0 0,1 0 0 0 0,-1-1 1 0 0,1 1-1 0 0,-1 0 1 0 0,1 1-1 0 0,1 2-10 0 0,0 0 1 0 0,-1 0-1 0 0,0 0 0 0 0,0 1 0 0 0,0-1 0 0 0,0 0 0 0 0,-1 1 0 0 0,1-1 1 0 0,-1 1-1 0 0,-1 7 0 0 0,1-10 21 0 0,-2 8-34 0 0,1 0 1 0 0,0-1-1 0 0,1 1 1 0 0,0 0-1 0 0,1 0 1 0 0,2 13-1 0 0,-2-22 15 0 0,15-3 10 0 0,-13 2 11 0 0,0 0 0 0 0,-1-1 0 0 0,1 0 0 0 0,-1 1 1 0 0,1-1-1 0 0,-1 0 0 0 0,1 0 0 0 0,-1 0 0 0 0,0-1 0 0 0,1 1 0 0 0,-1-1 0 0 0,3-1 0 0 0,3-3-1 0 0,23-14-16 0 0,0-1 1 0 0,-2-2-1 0 0,29-27 0 0 0,69-81-40 0 0,-83 83 59 0 0,-30 30 11 0 0,0-1-1 0 0,-1 0 0 0 0,12-22 1 0 0,9-14 101 0 0,-33 52-115 0 0,-3 13-69 0 0,-17 47 117 0 0,-1-1 1 0 0,-40 76 0 0 0,58-126-28 0 0,-1 1 0 0 0,1-1 0 0 0,1 1 1 0 0,-1 0-1 0 0,0 12 0 0 0,2-17-14 0 0,-1 1 35 0 0,3 1 5 0 0,-2-3-40 0 0,0-1 0 0 0,0 0 0 0 0,0 1 0 0 0,0-1 0 0 0,0 0 0 0 0,0 0 0 0 0,0 1 0 0 0,0-1 0 0 0,0 0 0 0 0,0 0 1 0 0,0 1-1 0 0,0-1 0 0 0,0 0 0 0 0,1 1 0 0 0,-1-1 0 0 0,0 0 0 0 0,0 0 0 0 0,0 1 0 0 0,0-1 0 0 0,0 0 0 0 0,1 0 1 0 0,-1 0-1 0 0,0 1 0 0 0,0-1 0 0 0,0 0 0 0 0,1 0 0 0 0,-1 0 0 0 0,0 0 0 0 0,0 1 0 0 0,1-1 0 0 0,-1 0 0 0 0,0 0 1 0 0,0 0-1 0 0,1 0 0 0 0,-1 0 0 0 0,0 0 0 0 0,0 0 0 0 0,1 0 0 0 0,-1 0 0 0 0,0 0 0 0 0,1 0 0 0 0,-1 0 0 0 0,0 0 1 0 0,0 0-1 0 0,1 0 0 0 0,-1 0 0 0 0,1 0 0 0 0,22-12 25 0 0,-1-2 0 0 0,0 0 0 0 0,-1-2 0 0 0,-1 0-1 0 0,27-28 1 0 0,-11 12-20 0 0,-28 25-12 0 0,112-91-5 0 0,-119 97-7 0 0,0 1-21 0 0,0 0 31 0 0,0 0 1 0 0,0 0 0 0 0,0 0-1 0 0,-1 0 1 0 0,1 0 0 0 0,0 0 0 0 0,0 0-1 0 0,0 0 1 0 0,0 0 0 0 0,0 1-1 0 0,0-1 1 0 0,0 0 0 0 0,-1 1-1 0 0,1-1 1 0 0,0 0 0 0 0,0 1 0 0 0,0-1-1 0 0,-1 1 1 0 0,1 0 0 0 0,0-1-1 0 0,-1 1 1 0 0,1-1 0 0 0,0 1-1 0 0,-1 0 1 0 0,1 0 0 0 0,-1-1-1 0 0,1 1 1 0 0,-1 0 0 0 0,0 0 0 0 0,1 0-1 0 0,-1-1 1 0 0,0 1 0 0 0,1 0-1 0 0,-1 0 1 0 0,0 0 0 0 0,0 0-1 0 0,0 0 1 0 0,0 0 0 0 0,0 0 0 0 0,0 1-1 0 0,0 5-2 0 0,0 0 0 0 0,-1 0 0 0 0,-1 1 0 0 0,1-1 0 0 0,-1 0 0 0 0,0 0 0 0 0,-5 10 0 0 0,3-3 25 0 0,-18 28 43 0 0,6-15-7 0 0,1 1 122 0 0,-2-1 0 0 0,-1-1 0 0 0,-1-1 0 0 0,-41 42 0 0 0,45-53-71 0 0,0-1-1 0 0,-1 0 1 0 0,-18 10-1 0 0,23-15-3 0 0,10-7-170 0 0,0-1 0 0 0,-1 1 0 0 0,1 0-1 0 0,0 0 1 0 0,-1 0 0 0 0,1-1 0 0 0,-1 1 0 0 0,1-1-1 0 0,-1 1 1 0 0,1-1 0 0 0,-1 1 0 0 0,0-1 0 0 0,1 0-1 0 0,-1 0 1 0 0,1 0 0 0 0,-1 0 0 0 0,0 0 0 0 0,1 0 0 0 0,-1 0-1 0 0,1-1 1 0 0,-1 1 0 0 0,0-1 0 0 0,1 1 0 0 0,-1-1-1 0 0,1 1 1 0 0,-1-1 0 0 0,1 0 0 0 0,0 0 0 0 0,-1 0 0 0 0,1 0-1 0 0,0 0 1 0 0,0 0 0 0 0,-2-1 0 0 0,-1-3-646 0 0,0 0 0 0 0,0 0 1 0 0,1 0-1 0 0,0 0 0 0 0,0-1 1 0 0,-3-5-1 0 0,5 8 101 0 0,0 0 0 0 0,0-1-1 0 0,0 1 1 0 0,0-1 0 0 0,1 1 0 0 0,-1 0-1 0 0,1-1 1 0 0,0 1 0 0 0,0-1 0 0 0,0 1-1 0 0,1-1 1 0 0,-1 1 0 0 0,2-5 0 0 0,0-6-3166 0 0,0-13-1975 0 0</inkml:trace>
</inkml:ink>
</file>

<file path=ppt/ink/ink1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6:55.22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5 164 876 0 0,'-4'4'11568'0'0,"18"-4"-11301"0"0,0 0 0 0 0,0-2 1 0 0,0 1-1 0 0,0-2 0 0 0,0 0 0 0 0,23-8 1 0 0,-11 0-201 0 0,10-3-622 0 0,58-32-1 0 0,17-14-6559 0 0,-81 44 3651 0 0</inkml:trace>
</inkml:ink>
</file>

<file path=ppt/ink/ink1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6:55.56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26 1 552 0 0,'0'0'159'0'0,"0"0"0"0"0,0 0 1 0 0,0 0-1 0 0,-1 0 0 0 0,1 0 0 0 0,0 1 1 0 0,0-1-1 0 0,0 0 0 0 0,0 0 0 0 0,-1 0 0 0 0,1 0 1 0 0,0 0-1 0 0,0 1 0 0 0,0-1 0 0 0,0 0 0 0 0,0 0 1 0 0,0 0-1 0 0,0 0 0 0 0,0 1 0 0 0,-1-1 1 0 0,1 0-1 0 0,0 0 0 0 0,0 0 0 0 0,0 1 0 0 0,0-1 1 0 0,0 0-1 0 0,0 0 0 0 0,0 0 0 0 0,0 1 0 0 0,0-1 1 0 0,0 0-1 0 0,0 0 0 0 0,0 0 0 0 0,0 1 0 0 0,0-1 1 0 0,1 0-1 0 0,-1 0 0 0 0,0 0 0 0 0,0 0 1 0 0,0 1-1 0 0,0-1 0 0 0,0 0 0 0 0,0 0 0 0 0,0 0 1 0 0,1 0-1 0 0,-1 1 0 0 0,0-1 0 0 0,0 0 0 0 0,0 0 1 0 0,0 0-1 0 0,0 0 0 0 0,1 0 0 0 0,-1 0 1 0 0,0 0-1 0 0,0 1 0 0 0,18 2 1762 0 0,23-5-1774 0 0,67-6 1876 0 0,-107 8-2020 0 0,-1 0 0 0 0,1 0 1 0 0,0 0-1 0 0,0 0 0 0 0,-1 0 1 0 0,1 1-1 0 0,0-1 1 0 0,-1 0-1 0 0,1 0 0 0 0,0 1 1 0 0,-1-1-1 0 0,1 0 1 0 0,0 1-1 0 0,-1-1 0 0 0,1 1 1 0 0,0-1-1 0 0,-1 0 0 0 0,1 1 1 0 0,-1 0-1 0 0,1-1 1 0 0,-1 1-1 0 0,0-1 0 0 0,1 1 1 0 0,-1-1-1 0 0,1 2 1 0 0,-4 13-15 0 0,-1-6 2 0 0,-1 0 0 0 0,0-1 1 0 0,0 1-1 0 0,0-1 0 0 0,-1 0 0 0 0,-12 12 1 0 0,-51 43 28 0 0,3-2 484 0 0,63-57-350 0 0,0 0 1 0 0,1-1-1 0 0,-1 2 1 0 0,1-1 0 0 0,0 0-1 0 0,0 0 1 0 0,0 1-1 0 0,-1 5 1 0 0,3-7 650 0 0,1 0-387 0 0,0-1-332 0 0,0 0 0 0 0,0-1 1 0 0,0 1-1 0 0,0 0 0 0 0,1 0 0 0 0,-1-1 1 0 0,1 1-1 0 0,-1-1 0 0 0,1 1 1 0 0,-1-1-1 0 0,1 0 0 0 0,0 0 0 0 0,0 0 1 0 0,0 0-1 0 0,0 0 0 0 0,0 0 0 0 0,0 0 1 0 0,0 0-1 0 0,0-1 0 0 0,0 1 1 0 0,0-1-1 0 0,3 1 0 0 0,10 0-15 0 0,0 0-1 0 0,-1-1 1 0 0,1-1-1 0 0,-1 0 1 0 0,1-1-1 0 0,-1 0 1 0 0,26-8-1 0 0,30-14-2195 0 0,-4-4-3600 0 0,-38 16 1572 0 0,-3 0 71 0 0</inkml:trace>
</inkml:ink>
</file>

<file path=ppt/ink/ink1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6:56.09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238 0 432 0 0,'-25'17'1055'0'0,"0"0"-1"0"0,1 2 1 0 0,1 1 0 0 0,-25 28-1 0 0,38-36-671 0 0,0 1-1 0 0,1 0 0 0 0,1 0 0 0 0,0 1 1 0 0,1 0-1 0 0,0 1 0 0 0,1-1 1 0 0,1 1-1 0 0,0 0 0 0 0,1 1 1 0 0,1-1-1 0 0,0 1 0 0 0,0 20 1 0 0,2-23-150 0 0,-1-1 89 0 0,1 0 0 0 0,0 1 0 0 0,1-1 0 0 0,1 0 0 0 0,2 16-1 0 0,-3-26-235 0 0,1 1-1 0 0,0 0 0 0 0,0 0 1 0 0,0 0-1 0 0,0-1 1 0 0,1 1-1 0 0,-1 0 0 0 0,1-1 1 0 0,-1 1-1 0 0,1-1 0 0 0,0 0 1 0 0,0 1-1 0 0,0-1 0 0 0,0 0 1 0 0,0 0-1 0 0,0 0 0 0 0,1-1 1 0 0,-1 1-1 0 0,1-1 0 0 0,-1 1 1 0 0,1-1-1 0 0,0 0 0 0 0,0 0 1 0 0,-1 0-1 0 0,1 0 0 0 0,0 0 1 0 0,4 0-1 0 0,2 0 44 0 0,0-1 0 0 0,1 0-1 0 0,-1 0 1 0 0,0-1 0 0 0,0 0 0 0 0,0-1 0 0 0,0 0-1 0 0,0 0 1 0 0,0-1 0 0 0,-1 0 0 0 0,1-1-1 0 0,9-5 1 0 0,14-9 377 0 0,48-35 0 0 0,-38 22 168 0 0,-2-1-1 0 0,48-51 1 0 0,-82 75-552 0 0,0 1 0 0 0,-1-2 0 0 0,0 1 0 0 0,0-1 1 0 0,-1 1-1 0 0,0-1 0 0 0,0-1 0 0 0,-1 1 0 0 0,-1 0 1 0 0,1-1-1 0 0,1-16 0 0 0,2-7 155 0 0,-5 29-305 0 0,-1 1 0 0 0,0-1 1 0 0,0 1-1 0 0,0-1 0 0 0,0 1 0 0 0,-1-1 1 0 0,1 0-1 0 0,-1 1 0 0 0,0 0 0 0 0,0-1 0 0 0,0 1 1 0 0,0-1-1 0 0,-1 1 0 0 0,-1-3 0 0 0,-4-9-834 0 0,6 12 250 0 0,-2-5-1611 0 0</inkml:trace>
</inkml:ink>
</file>

<file path=ppt/ink/ink1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6:56.45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259 0 876 0 0,'-15'10'833'0'0,"1"0"-1"0"0,1 1 1 0 0,0 0 0 0 0,1 1 0 0 0,-20 23-1 0 0,12-9 197 0 0,1 1 0 0 0,-16 32-1 0 0,21-32-254 0 0,1 0-1 0 0,1 1 0 0 0,2 1 1 0 0,1 0-1 0 0,1 0 0 0 0,-4 35 1 0 0,8-41-198 0 0,2-1-1 0 0,1 1 1 0 0,1-1 0 0 0,1 1 0 0 0,0 0 0 0 0,2-1 0 0 0,1 0 0 0 0,12 42-1 0 0,-13-58-447 0 0,0-1 0 0 0,0 1-1 0 0,1-1 1 0 0,-1 0-1 0 0,1 0 1 0 0,1 0-1 0 0,-1 0 1 0 0,10 7-1 0 0,-11-9-172 0 0,-1-1-63 0 0,0-1 1 0 0,0 0-1 0 0,0 0 0 0 0,-1 1 0 0 0,2-1 0 0 0,-1 0 0 0 0,0-1 1 0 0,0 1-1 0 0,0 0 0 0 0,0-1 0 0 0,0 1 0 0 0,1-1 0 0 0,-1 1 1 0 0,0-1-1 0 0,0 0 0 0 0,1 0 0 0 0,-1 0 0 0 0,0-1 0 0 0,1 1 1 0 0,-1 0-1 0 0,3-2 0 0 0,4 0-2091 0 0,0-1-1 0 0,0-1 1 0 0,13-7 0 0 0,-18 9 938 0 0,21-9-3366 0 0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49:53.362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233 1 540 0 0,'-8'0'194'0'0,"0"1"-1"0"0,1 0 1 0 0,-1 1-1 0 0,1-1 1 0 0,-1 2 0 0 0,1-1-1 0 0,0 1 1 0 0,0 0-1 0 0,0 0 1 0 0,1 1 0 0 0,-1 0-1 0 0,1 0 1 0 0,-1 1 0 0 0,1-1-1 0 0,1 1 1 0 0,-1 1-1 0 0,1-1 1 0 0,0 1 0 0 0,0 0-1 0 0,0 0 1 0 0,1 0-1 0 0,0 1 1 0 0,1-1 0 0 0,-1 1-1 0 0,1 0 1 0 0,0 0-1 0 0,1 1 1 0 0,-4 13 0 0 0,6-16-115 0 0,-1-1 0 0 0,1 1 1 0 0,-1 0-1 0 0,1 0 0 0 0,1 0 1 0 0,-1 0-1 0 0,1 0 0 0 0,0-1 1 0 0,0 1-1 0 0,0 0 0 0 0,1 0 1 0 0,-1-1-1 0 0,4 6 0 0 0,2 3 152 0 0,1 0 0 0 0,18 22 0 0 0,10 17 526 0 0,-35-49-712 0 0,0 0 0 0 0,0 0 0 0 0,0 0 1 0 0,0 0-1 0 0,0 0 0 0 0,-1 0 0 0 0,1 0 1 0 0,-1 0-1 0 0,0 0 0 0 0,0 0 0 0 0,0 0 0 0 0,0 0 1 0 0,-1 0-1 0 0,1 0 0 0 0,-1 0 0 0 0,0 0 1 0 0,0 0-1 0 0,0 0 0 0 0,0 0 0 0 0,0 0 1 0 0,-1 0-1 0 0,1-1 0 0 0,-1 1 0 0 0,0 0 0 0 0,1-1 1 0 0,-1 0-1 0 0,-1 1 0 0 0,1-1 0 0 0,-3 2 1 0 0,-2 3 40 0 0,-1 0 0 0 0,0-1 1 0 0,0 0-1 0 0,0-1 1 0 0,-1 0-1 0 0,0 0 1 0 0,-12 4-1 0 0,12-3 57 0 0,8-6-126 0 0,0 1 0 0 0,1 0 0 0 0,-1 0 0 0 0,0-1 0 0 0,0 1 0 0 0,0 0 0 0 0,0-1 0 0 0,0 1 0 0 0,0-1 0 0 0,0 1 0 0 0,0-1 0 0 0,0 0 0 0 0,0 1 0 0 0,0-1 0 0 0,0 0 0 0 0,0 0 0 0 0,0 0 0 0 0,0 0 0 0 0,0 0 0 0 0,0 0 0 0 0,0 0 0 0 0,-1 0 0 0 0,1 0 0 0 0,0 0 0 0 0,0-1 0 0 0,0 1 0 0 0,-1-1 0 0 0,-13-11 16 0 0,12 9 140 0 0,9 10-95 0 0,22 25 50 0 0,-26-29-100 0 0,0 1-1 0 0,-1 0 1 0 0,1 0-1 0 0,0 0 0 0 0,-1 0 1 0 0,0 0-1 0 0,0 0 1 0 0,0 1-1 0 0,-1-1 1 0 0,1 0-1 0 0,-1 0 0 0 0,0 1 1 0 0,0-1-1 0 0,-1 0 1 0 0,1 1-1 0 0,-2 3 0 0 0,1 8 90 0 0,-2 14 230 0 0,0 0 0 0 0,-11 42 0 0 0,10-57-145 0 0,1 1-1 0 0,1 0 1 0 0,0 0 0 0 0,2 0 0 0 0,-1 0 0 0 0,2 0-1 0 0,2 20 1 0 0,10 12 612 0 0,-12-47-791 0 0,0 1 0 0 0,0-1-1 0 0,0 0 1 0 0,0 0 0 0 0,0 0 0 0 0,1 0-1 0 0,-1 1 1 0 0,0-2 0 0 0,1 1 0 0 0,-1 0-1 0 0,0 0 1 0 0,1 0 0 0 0,-1-1 0 0 0,1 1-1 0 0,-1 0 1 0 0,1-1 0 0 0,-1 0 0 0 0,4 1-1 0 0,28 4 146 0 0,-10-5-233 0 0,0-1-1 0 0,0 0 0 0 0,-1-2 1 0 0,37-8-1 0 0,87-36-1821 0 0,-129 40 1214 0 0,-1-1-1 0 0,0 0 0 0 0,15-12 1 0 0,16-14-5208 0 0,-29 22 2701 0 0</inkml:trace>
</inkml:ink>
</file>

<file path=ppt/ink/ink1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6:57.11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90 124 72 0 0,'3'-13'1388'0'0,"1"1"0"0"0,0 0 0 0 0,7-12 1 0 0,3-10 3215 0 0,-13 32-3879 0 0,6-22 3019 0 0,-7 21-1129 0 0,1 11-2483 0 0,0-1-1 0 0,0 0 1 0 0,-1 1-1 0 0,0-1 1 0 0,-1 0 0 0 0,1 0-1 0 0,-3 10 1 0 0,0 3 223 0 0,-8 62 1502 0 0,-38 139 0 0 0,33-169-1142 0 0,5-17 76 0 0,-9 48-1 0 0,16-63-502 0 0,0 0 175 0 0,1 1 0 0 0,0 23 0 0 0,-4 2 690 0 0,7-43-987 0 0,-1 12 842 0 0,0-6-1808 0 0,3-52-7182 0 0,3 5 2766 0 0,-2 21-360 0 0</inkml:trace>
</inkml:ink>
</file>

<file path=ppt/ink/ink1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6:57.71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171 23 892 0 0,'53'-23'11981'0'0,"-51"26"-11496"0"0,-1-1-241 0 0,1 0-1 0 0,-1 0 1 0 0,0-1 0 0 0,-1 1-1 0 0,1 0 1 0 0,0 0 0 0 0,0 0-1 0 0,-1 0 1 0 0,1 0 0 0 0,-1 0 0 0 0,0 0-1 0 0,1 0 1 0 0,-1 0 0 0 0,0 0-1 0 0,0 0 1 0 0,0 0 0 0 0,-1 0-1 0 0,1 0 1 0 0,0 0 0 0 0,-1 0-1 0 0,0 0 1 0 0,1 0 0 0 0,-1 0 0 0 0,0 0-1 0 0,0 0 1 0 0,0 0 0 0 0,0 0-1 0 0,-2 2 1 0 0,-20 14-192 0 0,0 3 671 0 0,6-4-262 0 0,13-14-401 0 0,-19 13 315 0 0,2 1-1 0 0,0 1 0 0 0,-27 30 1 0 0,5 12 573 0 0,42-58-11 0 0,7-7-895 0 0,3-1-35 0 0,-1-1 0 0 0,1 1-1 0 0,0 0 0 0 0,0 1 1 0 0,0 0-1 0 0,1 0 0 0 0,-1 1 1 0 0,1 0-1 0 0,0 1 1 0 0,12-3-1 0 0,-21 6-9 0 0,0 0 0 0 0,1-1 0 0 0,-1 1 0 0 0,0 0 0 0 0,1 0 1 0 0,-1 0-1 0 0,0 1 0 0 0,1-1 0 0 0,-1 0 0 0 0,0 0 0 0 0,1 1 0 0 0,-1-1 0 0 0,0 1 0 0 0,1-1 0 0 0,-1 1 0 0 0,0-1 1 0 0,0 1-1 0 0,0 0 0 0 0,0 0 0 0 0,0 0 0 0 0,0-1 0 0 0,0 1 0 0 0,2 2 0 0 0,0 1 0 0 0,-1-1-1 0 0,0 1 1 0 0,1 0-1 0 0,-1 0 1 0 0,-1 0-1 0 0,1 0 1 0 0,2 7-1 0 0,-1 1 5 0 0,-1 0 0 0 0,0 0 0 0 0,-1 0 0 0 0,0 0-1 0 0,-1 13 1 0 0,-1-8-3 0 0,0-9 5 0 0,1 0 1 0 0,0 1-1 0 0,1-1 1 0 0,-1 0-1 0 0,2 1 1 0 0,-1-1-1 0 0,1 0 1 0 0,4 10-1 0 0,-5-15-34 0 0,-1 1 0 0 0,1-1 0 0 0,0 0 0 0 0,1 1 0 0 0,-1-1 0 0 0,0 0 0 0 0,1 0 0 0 0,2 3 0 0 0,-4-5-42 0 0,1-1 0 0 0,0 1 0 0 0,-1-1 0 0 0,1 1 0 0 0,0-1 0 0 0,0 1 0 0 0,-1-1 0 0 0,1 1 0 0 0,0-1 0 0 0,0 0 0 0 0,0 1 0 0 0,0-1 0 0 0,-1 0 0 0 0,1 0 0 0 0,0 0 0 0 0,0 1 0 0 0,0-1 0 0 0,0 0 0 0 0,1 0 0 0 0,1-1-105 0 0,0 0 0 0 0,1 0 0 0 0,-1 0 0 0 0,0-1 1 0 0,0 1-1 0 0,0 0 0 0 0,0-1 0 0 0,-1 0 0 0 0,5-3 0 0 0,-1 1-445 0 0,-4 2 288 0 0,39-26-3091 0 0,-18 4-5243 0 0,-12 10 3843 0 0</inkml:trace>
</inkml:ink>
</file>

<file path=ppt/ink/ink1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6:58.10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622 14 1212 0 0,'7'-11'4637'0'0,"-7"11"-4563"0"0,1 0-1 0 0,-1 0 1 0 0,0-1 0 0 0,0 1-1 0 0,0 0 1 0 0,0 0 0 0 0,1 0-1 0 0,-1 0 1 0 0,0-1-1 0 0,0 1 1 0 0,0 0 0 0 0,1 0-1 0 0,-1 0 1 0 0,0 0-1 0 0,0 0 1 0 0,0 0 0 0 0,1 0-1 0 0,-1 0 1 0 0,0 0 0 0 0,0 0-1 0 0,1 0 1 0 0,-1 0-1 0 0,0 0 1 0 0,0 0 0 0 0,0 0-1 0 0,1 0 1 0 0,-1 0 0 0 0,0 0-1 0 0,0 0 1 0 0,1 0-1 0 0,-1 0 1 0 0,0 0 0 0 0,0 0-1 0 0,0 0 1 0 0,1 0-1 0 0,-1 0 1 0 0,0 1 0 0 0,0-1-1 0 0,0 0 1 0 0,1 0 0 0 0,-1 0-1 0 0,0 0 1 0 0,0 1-1 0 0,0-1 1 0 0,0 0 0 0 0,0 0-1 0 0,1 1 1 0 0,9 16 1109 0 0,5 28-68 0 0,-11-20-505 0 0,-2 0 1 0 0,0 0-1 0 0,-2 0 0 0 0,0 0 1 0 0,-7 40-1 0 0,-34 123 2970 0 0,34-160-2993 0 0,-3 8 364 0 0,0-1 0 0 0,-3 0 0 0 0,-20 41 0 0 0,25-61-723 0 0,-1 0 0 0 0,0 0 0 0 0,-1-1 0 0 0,0 0 0 0 0,-1 0 0 0 0,-1-1 0 0 0,0-1 0 0 0,-1 0 0 0 0,-16 11 0 0 0,11-13-870 0 0,0-1 1 0 0,-1-1 0 0 0,0 0-1 0 0,0-1 1 0 0,-1-2-1 0 0,-39 8 1 0 0,13-3-589 0 0,-46 16-3192 0 0,22-6-2654 0 0,22-7 2364 0 0</inkml:trace>
</inkml:ink>
</file>

<file path=ppt/ink/ink1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6:58.69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13 118 452 0 0,'0'0'2546'0'0,"-13"-2"6958"0"0,14-2-9420 0 0,0 1-1 0 0,1-1 0 0 0,-1 0 1 0 0,1 1-1 0 0,0-1 0 0 0,0 1 0 0 0,0 0 1 0 0,1-1-1 0 0,-1 1 0 0 0,1 0 0 0 0,-1 0 1 0 0,1 1-1 0 0,0-1 0 0 0,0 0 0 0 0,5-2 1 0 0,5-5 109 0 0,-1 0 1 0 0,1 1-1 0 0,1 1 1 0 0,24-11-1 0 0,-31 17-152 0 0,0 1-1 0 0,0 0 1 0 0,0 0 0 0 0,1 1-1 0 0,-1-1 1 0 0,0 2 0 0 0,0-1-1 0 0,1 1 1 0 0,-1 0 0 0 0,0 1-1 0 0,0-1 1 0 0,9 5 0 0 0,-14-5-69 0 0,0 0 1 0 0,-1 0-1 0 0,1 0 0 0 0,-1 0 1 0 0,1 0-1 0 0,-1 0 0 0 0,0 1 1 0 0,0-1-1 0 0,1 1 1 0 0,-1-1-1 0 0,0 1 0 0 0,0 0 1 0 0,0-1-1 0 0,-1 1 0 0 0,1 0 1 0 0,0-1-1 0 0,0 1 1 0 0,-1 0-1 0 0,0 0 0 0 0,1 0 1 0 0,-1 2-1 0 0,4 41-2594 0 0,-4-43 2346 0 0,-3 31-5574 0 0,2-10 2487 0 0</inkml:trace>
</inkml:ink>
</file>

<file path=ppt/ink/ink1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7:02.75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8 25 1004 0 0,'-7'7'10476'0'0,"12"-4"-10185"0"0,1-1 1 0 0,0 0-1 0 0,0 0 1 0 0,1 0 0 0 0,-1-1-1 0 0,0 0 1 0 0,0 0-1 0 0,9 0 1 0 0,239-10 4044 0 0,-116 13-3586 0 0,-3-1-3057 0 0,-115-4 1182 0 0,-1-1 0 0 0,1 0 0 0 0,-1-2 0 0 0,0 0 0 0 0,19-8 1 0 0,-8 2-2710 0 0,-1 1 290 0 0</inkml:trace>
</inkml:ink>
</file>

<file path=ppt/ink/ink1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7:03.10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34 17 532 0 0,'1'-2'467'0'0,"0"1"-1"0"0,1-1 1 0 0,-1 1-1 0 0,1-1 1 0 0,-1 1-1 0 0,1 0 1 0 0,0 0-1 0 0,-1 0 1 0 0,1 0-1 0 0,0 0 1 0 0,4-1-1 0 0,-6 2-324 0 0,1 0 0 0 0,-1 0 0 0 0,1 0 0 0 0,-1 0 0 0 0,1 0 1 0 0,-1 0-1 0 0,1 0 0 0 0,-1 0 0 0 0,1 0 0 0 0,-1 0 0 0 0,0 0 0 0 0,1 1 0 0 0,-1-1 0 0 0,1 0 0 0 0,-1 0 0 0 0,1 1 1 0 0,-1-1-1 0 0,0 0 0 0 0,1 1 0 0 0,-1-1 0 0 0,1 0 0 0 0,-1 1 0 0 0,0-1 0 0 0,0 0 0 0 0,1 1 0 0 0,-1-1 1 0 0,0 1-1 0 0,0-1 0 0 0,1 2 0 0 0,1 4 304 0 0,-1 0 0 0 0,0 0 0 0 0,0 0 0 0 0,0 0 0 0 0,-1 0 0 0 0,0 9 0 0 0,-2 30 990 0 0,-2 0 0 0 0,-3 0 0 0 0,-1-1 0 0 0,-2 0 0 0 0,-16 45 0 0 0,10-45-1562 0 0,15-42-261 0 0,4-8-6361 0 0,11-16 4483 0 0,-1-2-2815 0 0,0 2 847 0 0</inkml:trace>
  <inkml:trace contextRef="#ctx0" brushRef="#br0" timeOffset="1.51">199 87 336 0 0,'35'-41'2645'0'0,"-34"40"-1968"0"0,4 0 258 0 0,-5 1-864 0 0,1-1 1 0 0,-1 1-1 0 0,0 0 1 0 0,0 0-1 0 0,1-1 1 0 0,-1 1 0 0 0,0 0-1 0 0,1 0 1 0 0,-1 0-1 0 0,0-1 1 0 0,0 1-1 0 0,1 0 1 0 0,-1 0-1 0 0,0 0 1 0 0,1 0-1 0 0,-1 0 1 0 0,0 0-1 0 0,1 0 1 0 0,-1-1-1 0 0,0 1 1 0 0,1 0 0 0 0,-1 0-1 0 0,1 1 1 0 0,-1-1-1 0 0,0 0 1 0 0,1 0-1 0 0,-1 0 1 0 0,0 0-1 0 0,1 0 1 0 0,-1 0-1 0 0,0 0 1 0 0,1 0-1 0 0,-1 1 1 0 0,0-1 0 0 0,0 0-1 0 0,1 0 1 0 0,-1 0-1 0 0,1 1 1 0 0,2 2 221 0 0,0 1 0 0 0,0-1 0 0 0,-1 1 0 0 0,1 0 1 0 0,-1 0-1 0 0,0 0 0 0 0,0 0 0 0 0,0 0 0 0 0,0 0 1 0 0,-1 1-1 0 0,0-1 0 0 0,2 9 0 0 0,5 64 2075 0 0,-6-40-1317 0 0,4 70 23 0 0,-6-104-1274 0 0,0-1-1 0 0,0 1 1 0 0,1 0-1 0 0,-1-1 1 0 0,1 0-1 0 0,0 1 1 0 0,0-1-1 0 0,0 1 1 0 0,0-1-1 0 0,0 0 1 0 0,1 0-1 0 0,-1 0 1 0 0,0 1-1 0 0,1-1 1 0 0,0 0-1 0 0,-1-1 1 0 0,1 1-1 0 0,3 2 1 0 0,-3-3-348 0 0,1 0-1 0 0,-1 0 1 0 0,1 0 0 0 0,0 0 0 0 0,-1 0 0 0 0,1-1 0 0 0,0 1-1 0 0,-1-1 1 0 0,1 0 0 0 0,4 0 0 0 0,19-1-2744 0 0</inkml:trace>
</inkml:ink>
</file>

<file path=ppt/ink/ink1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7:03.48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0 356 376 0 0,'0'0'965'0'0,"4"0"-2"0"0,57-13 2587 0 0,-21 10-1624 0 0,51-13 0 0 0,-31 5-733 0 0,158-39 1554 0 0,-128 26-1752 0 0,214-54 1634 0 0,-165 46-1329 0 0,2 6 0 0 0,280-15 0 0 0,-390 40-866 0 0,0-2 0 0 0,0-1 0 0 0,53-14 0 0 0,-22 2 207 0 0,-60 15-637 0 0,8-1 79 0 0,-6-14-20089 0 0</inkml:trace>
</inkml:ink>
</file>

<file path=ppt/ink/ink1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7:01.24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22 37 860 0 0,'12'-16'3742'0'0,"-11"14"-3315"0"0,0 0 0 0 0,1 0 0 0 0,-1 0 0 0 0,0 0 1 0 0,1 1-1 0 0,-1-1 0 0 0,1 1 0 0 0,0-1 0 0 0,4-3 4178 0 0,-6 12-4364 0 0,0 10 326 0 0,0 0-1 0 0,-1-1 0 0 0,-5 24 0 0 0,-36 182 3442 0 0,38-158-1991 0 0,4-61-1700 0 0,1-1 247 0 0,1 4-608 0 0,3-9 2877 0 0,43-67-2284 0 0,-25 34-266 0 0,30-35 1 0 0,23 3 124 0 0,-75 67-399 0 0,0-1 0 0 0,0 1 0 0 0,0 0-1 0 0,0-1 1 0 0,1 1 0 0 0,-1 0 0 0 0,0 0 0 0 0,1 0 0 0 0,-1 0 0 0 0,1 0 0 0 0,0 0 0 0 0,-1 0 0 0 0,1 1 0 0 0,0-1 0 0 0,-1 0 0 0 0,1 1-1 0 0,0 0 1 0 0,-1-1 0 0 0,1 1 0 0 0,0 0 0 0 0,0 0 0 0 0,0 0 0 0 0,-1 0 0 0 0,1 0 0 0 0,0 0 0 0 0,0 0 0 0 0,-1 1 0 0 0,1-1 0 0 0,0 1-1 0 0,3 1 1 0 0,-1 1-2 0 0,0 1 1 0 0,0-1-1 0 0,0 1 0 0 0,0 0 0 0 0,-1 1 0 0 0,1-1 0 0 0,-1 1 0 0 0,5 9 0 0 0,5 10-330 0 0,-2 0 0 0 0,-1 0 0 0 0,0 1 0 0 0,9 43 0 0 0,-19-65-366 0 0,5 13-3140 0 0</inkml:trace>
</inkml:ink>
</file>

<file path=ppt/ink/ink1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7:01.61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1 205 336 0 0,'4'-4'624'0'0,"0"-1"0"0"0,1 0 0 0 0,0 1 0 0 0,0 0 0 0 0,0 0 0 0 0,0 1 0 0 0,0-1 0 0 0,1 1 0 0 0,0 0 0 0 0,8-3 0 0 0,11-3 439 0 0,33-6 0 0 0,-6 1-487 0 0,-40 10-544 0 0,99-36-409 0 0,-98 34-488 0 0,-1 0 0 0 0,-1 0 0 0 0,1-2 0 0 0,-1 1 0 0 0,0-1 0 0 0,16-16 0 0 0,-16 11-1105 0 0</inkml:trace>
</inkml:ink>
</file>

<file path=ppt/ink/ink1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7:01.96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19 176 2748 0 0,'46'-65'1567'0'0,"-39"55"-1060"0"0,5-22 7071 0 0,-47 194-4385 0 0,24-127-2295 0 0,2 1-1 0 0,2-1 0 0 0,-6 71 0 0 0,8-24 948 0 0,3-63-1260 0 0,1-1 1 0 0,0 1 0 0 0,1-1-1 0 0,1 1 1 0 0,6 31 0 0 0,-5-38-61 0 0,-2-10-444 0 0,0-1 0 0 0,-1 1 0 0 0,1-1-1 0 0,1 1 1 0 0,-1-1 0 0 0,0 1 0 0 0,0-1 0 0 0,0 0 0 0 0,1 1 0 0 0,-1-1 0 0 0,1 0 0 0 0,-1 1 0 0 0,1-1 0 0 0,0 0-1 0 0,-1 1 1 0 0,1-1 0 0 0,0 0 0 0 0,0 0 0 0 0,0 0 0 0 0,0 0 0 0 0,1 2 0 0 0,0-4-97 0 0,0 0-1 0 0,0 0 1 0 0,-1 0 0 0 0,1 0-1 0 0,0 0 1 0 0,-1 0 0 0 0,1 0 0 0 0,-1-1-1 0 0,0 1 1 0 0,1 0 0 0 0,-1-1 0 0 0,2-2-1 0 0,-1 1-26 0 0,10-12-178 0 0,0 0 0 0 0,-1-1 0 0 0,-1 0 0 0 0,9-22 0 0 0,17-25-589 0 0,26-40-319 0 0,-29 47-115 0 0,68-89 0 0 0,-77 115 709 0 0,1 1 1 0 0,2 1 0 0 0,0 1-1 0 0,36-26 1 0 0,-41 39 69 0 0,22-20-853 0 0,-42 33 926 0 0,7-6-312 0 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49:54.803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1 425 752 0 0,'2'-19'2258'0'0,"15"-42"2381"0"0,-17 58-4161 0 0,3-5 5 0 0,-3 8-440 0 0,0 0 0 0 0,0-1 0 0 0,0 1 0 0 0,0 0 0 0 0,0 0 1 0 0,0 0-1 0 0,0 0 0 0 0,0 0 0 0 0,0 0 0 0 0,0 0 0 0 0,1 0 1 0 0,-1 0-1 0 0,0 0 0 0 0,0-1 0 0 0,0 1 0 0 0,0 0 0 0 0,0 0 1 0 0,0 0-1 0 0,0 0 0 0 0,0 0 0 0 0,0 0 0 0 0,0 0 0 0 0,0 0 1 0 0,0 0-1 0 0,1 0 0 0 0,-1 0 0 0 0,0 0 0 0 0,0 0 0 0 0,0 0 1 0 0,0 0-1 0 0,0 0 0 0 0,0 0 0 0 0,0 0 0 0 0,0 0 0 0 0,1 0 1 0 0,-1 0-1 0 0,0 0 0 0 0,0 0 0 0 0,0 0 0 0 0,0 0 0 0 0,0 0 0 0 0,0 0 1 0 0,0 0-1 0 0,0 0 0 0 0,0 0 0 0 0,1 0 0 0 0,-1 0 0 0 0,0 0 1 0 0,0 0-1 0 0,0 0 0 0 0,0 0 0 0 0,0 0 0 0 0,0 0 0 0 0,0 1 1 0 0,0-1-1 0 0,0 0 0 0 0,0 0 0 0 0,0 0 0 0 0,0 0 0 0 0,0 0 1 0 0,0 0-1 0 0,0 0 0 0 0,0 0 0 0 0,0 0 0 0 0,1 0 0 0 0,-1 1 1 0 0,0-1-1 0 0,0 0 0 0 0,0 0 0 0 0,2 22 171 0 0,-1-1-1 0 0,0 1 1 0 0,-4 30 0 0 0,0-11 143 0 0,2 1-1 0 0,5 48 1 0 0,-1-30-30 0 0,-3-46-245 0 0,5 43 212 0 0,-4-54-272 0 0,0 1 1 0 0,0-1-1 0 0,0 0 0 0 0,0 0 1 0 0,0 0-1 0 0,1 0 0 0 0,-1 0 1 0 0,1-1-1 0 0,0 1 0 0 0,0 0 1 0 0,0-1-1 0 0,0 1 0 0 0,0-1 1 0 0,3 3-1 0 0,-3-4-11 0 0,0 0-1 0 0,0 0 1 0 0,0-1-1 0 0,0 1 1 0 0,0 0 0 0 0,1-1-1 0 0,-1 0 1 0 0,0 1 0 0 0,0-1-1 0 0,0 0 1 0 0,0 0-1 0 0,0 0 1 0 0,1 0 0 0 0,-1 0-1 0 0,0-1 1 0 0,0 1 0 0 0,2-1-1 0 0,-3 0-9 0 0,6-1 9 0 0,1-1 0 0 0,-1 0 0 0 0,0-1 0 0 0,-1 0 0 0 0,1 0 0 0 0,-1 0 0 0 0,0-1 0 0 0,0 0 0 0 0,9-10 0 0 0,5-2 4 0 0,13-14-21 0 0,-2-1 0 0 0,0-2-1 0 0,36-52 1 0 0,-52 65-3 0 0,19-29-13 0 0,-3-2 0 0 0,-1 0 1 0 0,38-101-1 0 0,-58 129 21 0 0,-2 6 4 0 0,-1 0-1 0 0,0 0 0 0 0,-1-1 0 0 0,-1 0 1 0 0,5-38-1 0 0,-1 16 185 0 0,-6 33-153 0 0,-2 5 180 0 0,-5 14-155 0 0,-130 489 1130 0 0,80-156-300 0 0,44-267-654 0 0,8-60-166 0 0,1 0 0 0 0,0 0 1 0 0,1 0-1 0 0,1 0 0 0 0,1 0 0 0 0,1 0 1 0 0,0 0-1 0 0,9 28 0 0 0,-11-43-25 0 0,-1-1-38 0 0,0-1-1 0 0,0 1 0 0 0,0-1 0 0 0,0 1 0 0 0,1-1 0 0 0,-1 0 0 0 0,0 1 0 0 0,0-1 0 0 0,0 1 1 0 0,0-1-1 0 0,1 0 0 0 0,-1 1 0 0 0,0-1 0 0 0,0 0 0 0 0,1 1 0 0 0,-1-1 0 0 0,0 0 1 0 0,1 1-1 0 0,-1-1 0 0 0,0 0 0 0 0,1 1 0 0 0,-1-1 0 0 0,0 0 0 0 0,1 0 0 0 0,-1 0 0 0 0,1 1 1 0 0,-1-1-1 0 0,0 0 0 0 0,1 0 0 0 0,-1 0 0 0 0,1 0 0 0 0,-1 0 0 0 0,1 0 0 0 0,-1 0 1 0 0,1 0-1 0 0,-1 0 0 0 0,0 0 0 0 0,1 0 0 0 0,-1 0 0 0 0,1 0 0 0 0,-1 0 0 0 0,1 0 0 0 0,-1-1 1 0 0,0 1-1 0 0,1 0 0 0 0,-1 0 0 0 0,1-1 0 0 0,11-6 6 0 0,0-2 0 0 0,-1 0 0 0 0,0 0 0 0 0,-1-1 0 0 0,0 0 0 0 0,-1-1 0 0 0,0 0 0 0 0,0 0 1 0 0,11-21-1 0 0,-9 13 7 0 0,-1-1 0 0 0,-1-1 1 0 0,-1 1-1 0 0,0-1 0 0 0,8-42 1 0 0,-14 46-12 0 0,-1 0 0 0 0,-1 1-1 0 0,0-1 1 0 0,-1 1 0 0 0,-1-1 0 0 0,-1 1 0 0 0,-5-19 0 0 0,-5-11 7 0 0,12 43-41 0 0,2-1-25 0 0,2-9-8 0 0,-2 9-30 0 0,0 0-6 0 0,2-3 16 0 0,1 0-1 0 0,0 0 0 0 0,0 1 0 0 0,0-1 1 0 0,1 1-1 0 0,0 0 0 0 0,11-10 0 0 0,50-42-581 0 0,-18 19 44 0 0,24-22-552 0 0,-40 35-1772 0 0,56-57 1 0 0,-78 74-607 0 0,-3 1 272 0 0</inkml:trace>
</inkml:ink>
</file>

<file path=ppt/ink/ink1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7:02.33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21 0 868 0 0,'-3'6'475'0'0,"0"0"0"0"0,0 0-1 0 0,1 0 1 0 0,0 0 0 0 0,0 0 0 0 0,0 0 0 0 0,1 1-1 0 0,0-1 1 0 0,0 1 0 0 0,0-1 0 0 0,1 1 0 0 0,0-1-1 0 0,2 12 1 0 0,-1-4 113 0 0,1 1 0 0 0,1 0-1 0 0,0-1 1 0 0,1 1 0 0 0,6 13 0 0 0,10 16 1781 0 0,38 62 1 0 0,-45-79-1474 0 0,-10-21-677 0 0,0 0 1 0 0,0-1-1 0 0,0 1 0 0 0,8 9 1 0 0,18 20-1377 0 0,-27-34 411 0 0,-2 4-693 0 0,1 2 1128 0 0,-4-1-6860 0 0,-6 7 3261 0 0</inkml:trace>
</inkml:ink>
</file>

<file path=ppt/ink/ink1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7:04.09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128 1 492 0 0,'-109'39'9092'0'0,"107"-38"-8406"0"0,-13 5 586 0 0,13 1 6183 0 0,61-6-7055 0 0,-1-3 0 0 0,102-15 0 0 0,-132 12-2299 0 0,7-1-701 0 0,-7-1-5556 0 0,-10 1 3914 0 0</inkml:trace>
</inkml:ink>
</file>

<file path=ppt/ink/ink1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7:04.46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19 12 636 0 0,'0'0'1044'0'0,"13"-11"12573"0"0,-17 53-12581 0 0,-1-1 1300 0 0,1 45 0 0 0,-2-14-565 0 0,6-63-1708 0 0,-1 0 0 0 0,0 1 0 0 0,0-1 1 0 0,-1 0-1 0 0,-4 13 0 0 0,5-20-513 0 0,57-52-10415 0 0,-19 9 5181 0 0,-11 8 2220 0 0</inkml:trace>
</inkml:ink>
</file>

<file path=ppt/ink/ink1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7:04.85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0 116 5801 0 0,'76'-90'1038'0'0,"-62"73"-188"0"0,-13 16-389 0 0,1-7 47 0 0,-2 9-416 0 0,0-1 0 0 0,0 0 1 0 0,0 0-1 0 0,0 0 1 0 0,0 0-1 0 0,0 0 0 0 0,0 0 1 0 0,0 0-1 0 0,1 0 1 0 0,-1 1-1 0 0,0-1 1 0 0,0 0-1 0 0,0 0 0 0 0,0 0 1 0 0,0 0-1 0 0,0 0 1 0 0,0 0-1 0 0,0 0 1 0 0,0 0-1 0 0,0 0 0 0 0,0 0 1 0 0,0 0-1 0 0,1 0 1 0 0,-1 0-1 0 0,0 1 0 0 0,0-1 1 0 0,0 0-1 0 0,0 0 1 0 0,0 0-1 0 0,0 0 1 0 0,0 0-1 0 0,0 0 0 0 0,1 0 1 0 0,-1 0-1 0 0,0 0 1 0 0,0 0-1 0 0,0 0 0 0 0,0 0 1 0 0,0 0-1 0 0,0 0 1 0 0,1-1-1 0 0,-1 79 2297 0 0,-21 44 523 0 0,17-98-2444 0 0,0 1-1964 0 0,3-11-9175 0 0</inkml:trace>
</inkml:ink>
</file>

<file path=ppt/ink/ink1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7:05.19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1 154 720 0 0,'3'-2'865'0'0,"47"-11"2179"0"0,1 2-1 0 0,96-8 0 0 0,-30 4-1296 0 0,108-12 842 0 0,-60 10-574 0 0,-62 8-907 0 0,266-6 2212 0 0,-286 14-2783 0 0,-33 1 15 0 0,83 9 1 0 0,-76-8 137 0 0,-29-2-1164 0 0,-27 1 337 0 0,-1 0 0 0 0,1 0 1 0 0,-1 0-1 0 0,1 0 0 0 0,0 0 0 0 0,-1-1 0 0 0,1 1 0 0 0,-1 0 0 0 0,1 0 0 0 0,0-1 0 0 0,-1 1 1 0 0,1 0-1 0 0,-1 0 0 0 0,1-1 0 0 0,-1 1 0 0 0,1-1 0 0 0,-1 1 0 0 0,1-1 0 0 0,-1 1 1 0 0,0-1-1 0 0,1 1 0 0 0,-1-1 0 0 0,0 1 0 0 0,1-1 0 0 0,-1 1 0 0 0,0-1 0 0 0,0 1 1 0 0,1-1-1 0 0,-1 0 0 0 0,0 0 0 0 0,2-18-9095 0 0,-2 16 8138 0 0</inkml:trace>
</inkml:ink>
</file>

<file path=ppt/ink/ink1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7:47:05.58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0 20,'0'0'7388,"6"2"-6836,16 4 122,0-1-1,1-1 1,27 2 0,-4-1 406,-45-4-1056,0-1 0,0 1 0,0-1 0,0 0 0,0 1 0,0 0 0,-1-1 0,1 1 0,0-1 0,-1 1 1,1 0-1,0 0 0,-1-1 0,1 1 0,0 0 0,-1 0 0,0 0 0,1 0 0,-1 0 0,1 0 0,-1 0 0,0 0 0,0-1 0,1 1 0,-1 0 0,0 0 0,0 0 0,0 0 0,0 0 0,0 0 0,0 0 0,-1 0 0,1 0 0,0 0 0,-1 1 0,-9 18 114,-1-1 0,-1 0 0,0-1 0,-16 17-1,11-14 241,1 1-1,-23 41 0,37-59-268,0 0 1,0 0-1,1 1 1,-1-1-1,1 0 1,0 0 0,0 1-1,1-1 1,-1 0-1,1 1 1,0 5-1,1-9-91,0 0 0,0 0-1,0 0 1,0 0-1,0-1 1,0 1-1,0 0 1,0 0-1,0-1 1,1 1-1,-1-1 1,0 1-1,0-1 1,1 1-1,-1-1 1,0 0-1,1 0 1,-1 1 0,0-1-1,1 0 1,-1 0-1,3-1 1,-3 1 0,15-1-88,-1 0 0,1-1 0,-1-1 0,19-5 0,0-1-214,-1 0-384,-1-2-1,0-1 0,-1-1 0,-1-2 0,44-29 0,-57 34 156,61-41-4931,-35 30 2319</inkml:trace>
</inkml:ink>
</file>

<file path=ppt/ink/ink1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7:47:05.98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155 8 268,'-14'11'513,"1"0"0,1 1 1,0 0-1,1 1 0,0 1 0,1 0 0,0 0 1,1 1-1,1 0 0,0 1 0,1-1 1,1 1-1,1 1 0,0-1 0,1 1 0,0 0 1,2 0-1,0 0 0,1 1 0,0-1 0,2 0 1,3 22-1,-4-34-379,1 0 0,0-1 1,0 1-1,0-1 0,1 1 0,-1-1 1,1 1-1,0-1 0,1 0 1,-1 0-1,1 0 0,-1 0 0,1-1 1,0 1-1,1-1 0,-1 1 0,5 3 1,-3-4-5,0-1 0,1 1 0,-1-1-1,0 0 1,1 0 0,0 0 0,-1-1 0,1 0 0,0 0 0,0 0 0,-1-1 0,8 0 0,7-2 140,0-1 1,0 0 0,-1-2-1,1 0 1,-1-1 0,34-16-1,-22 8 130,-1-2-1,-1 0 0,45-35 1,-66 44-283,0 0 0,-1-1 1,0 0-1,-1-1 0,12-17 0,-15 21-79,-1 0-1,1 0 0,-1 0 1,0 0-1,0-1 0,-1 1 1,1-1-1,-1 1 0,0-1 1,-1 1-1,1-1 0,-1 0 1,-1-5-1,-1 0-108,0 0-1,-1 0 1,0 0 0,-1 1 0,0-1-1,0 1 1,-2 0 0,1 1-1,-12-17 1,12 20-332,-1 0 0,0 0 0,0 1 0,0-1 0,-1 1 0,1 1 0,-1-1 0,-14-6 0,0-1-2352</inkml:trace>
</inkml:ink>
</file>

<file path=ppt/ink/ink1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7:06.39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252 0 304 0 0,'-17'18'1059'0'0,"0"1"-1"0"0,2 1 1 0 0,0 0-1 0 0,-13 24 1 0 0,8-13-244 0 0,-1 5 135 0 0,2 1 1 0 0,1 1-1 0 0,1 0 1 0 0,3 1-1 0 0,1 1 1 0 0,-9 49-1 0 0,17-64-313 0 0,1 0-1 0 0,1 0 1 0 0,0 29 0 0 0,3-46-489 0 0,0 0 0 0 0,1 0 0 0 0,-1 0 0 0 0,2 0 0 0 0,-1 0 0 0 0,1-1 0 0 0,1 1 0 0 0,-1 0 0 0 0,1-1 0 0 0,0 1 0 0 0,1-1 0 0 0,0 0 0 0 0,8 12 0 0 0,-9-16-216 0 0,-1-1 1 0 0,1 1 0 0 0,0 0-1 0 0,0-1 1 0 0,-1 1 0 0 0,2-1 0 0 0,-1 0-1 0 0,0 0 1 0 0,0 0 0 0 0,1 0-1 0 0,-1-1 1 0 0,1 1 0 0 0,0-1-1 0 0,-1 0 1 0 0,1 0 0 0 0,0-1 0 0 0,-1 1-1 0 0,1-1 1 0 0,0 1 0 0 0,0-1-1 0 0,0 0 1 0 0,6-2 0 0 0,4-1-1313 0 0,-1 0-1 0 0,0-2 1 0 0,0 0 0 0 0,-1 0 0 0 0,14-8-1 0 0,-21 10 494 0 0,33-16-3032 0 0</inkml:trace>
</inkml:ink>
</file>

<file path=ppt/ink/ink1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7:06.78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178 6 436 0 0,'2'-5'11481'0'0,"-9"17"-11247"0"0,-105 222 5849 0 0,93-182-3106 0 0,-22 96-1 0 0,40-146-1256 0 0,5-2-344 0 0,6-10-679 0 0,21-26-488 0 0,7-9 20 0 0,0 10-128 0 0,2 2 1 0 0,54-35-1 0 0,-34 25-81 0 0,-59 42-24 0 0,0 1 1 0 0,0-1-1 0 0,0 0 1 0 0,0 1-1 0 0,0-1 0 0 0,0 1 1 0 0,0-1-1 0 0,0 1 1 0 0,0 0-1 0 0,0-1 1 0 0,0 1-1 0 0,0 0 0 0 0,0 0 1 0 0,0 0-1 0 0,0 0 1 0 0,0-1-1 0 0,1 2 0 0 0,-1-1 1 0 0,0 0-1 0 0,0 0 1 0 0,0 0-1 0 0,0 0 1 0 0,0 1-1 0 0,0-1 0 0 0,0 1 1 0 0,0-1-1 0 0,0 0 1 0 0,0 1-1 0 0,0 0 1 0 0,0-1-1 0 0,0 1 0 0 0,0 0 1 0 0,1 0-1 0 0,-1 1 1 0 0,1 0 0 0 0,0 0 1 0 0,-1 0-1 0 0,1 0 0 0 0,-1 0 0 0 0,0 0 0 0 0,0 1 0 0 0,0-1 1 0 0,0 0-1 0 0,0 1 0 0 0,1 2 0 0 0,0 16-2 0 0,-1 0 0 0 0,-1 0 0 0 0,0 0 0 0 0,-7 37-1 0 0,2-10 31 0 0,-1-11 23 0 0,5-29-30 0 0,-1-1 0 0 0,1 1 0 0 0,0 0 0 0 0,1 0 0 0 0,0 0 0 0 0,2 12 0 0 0,-2 0-864 0 0,1-11-4675 0 0,18-9 236 0 0,-7-2 3393 0 0</inkml:trace>
</inkml:ink>
</file>

<file path=ppt/ink/ink1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7:07.17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1 399 988 0 0,'0'0'1834'0'0,"18"-3"2439"0"0,-9 3-3388 0 0,1-2 0 0 0,-1 1 0 0 0,17-6 0 0 0,20-4 490 0 0,51-15-559 0 0,-62 18-1729 0 0,-1-2-1 0 0,0-1 1 0 0,59-30 0 0 0,-91 40 824 0 0,52-28-4420 0 0,-33 14 1934 0 0</inkml:trace>
  <inkml:trace contextRef="#ctx0" brushRef="#br0" timeOffset="1">734 35 120 0 0,'27'-29'9574'0'0,"-20"23"-2124"0"0,-9 27-6668 0 0,-1-1 0 0 0,-1 1 0 0 0,-1-1 0 0 0,0 0 0 0 0,-2 0 0 0 0,-9 21 1 0 0,-14 43 1164 0 0,13-19-635 0 0,-49 154 2749 0 0,65-216-3939 0 0,-3 13 400 0 0,2-8-1880 0 0,34-43-8321 0 0,4-4-287 0 0,-14 21 4578 0 0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49:55.208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21 119 568 0 0,'0'0'6466'0'0,"-3"6"-6112"0"0,-10 21-5 0 0,10-20 2921 0 0,2-14-3167 0 0,1 5-103 0 0,0-3-1 0 0,0 0-1 0 0,0 0 0 0 0,0 0 0 0 0,0 0 0 0 0,1 1 0 0 0,0-1 0 0 0,0 0 0 0 0,0 0 0 0 0,4-6 0 0 0,-3 6-300 0 0,0 0 1 0 0,0 0-1 0 0,1 1 0 0 0,0-1 1 0 0,0 1-1 0 0,0 0 0 0 0,0 0 1 0 0,1 0-1 0 0,0 0 0 0 0,0 1 1 0 0,0-1-1 0 0,0 1 0 0 0,0 0 1 0 0,8-4-1 0 0,16-11-2186 0 0,2 5 194 0 0</inkml:trace>
</inkml:ink>
</file>

<file path=ppt/ink/ink1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7:07.54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251 29 744 0 0,'40'-29'10093'0'0,"-48"32"-9389"0"0,-188 79 4557 0 0,145-62-2162 0 0,48-18-2629 0 0,-9 2 1437 0 0,9 2-1712 0 0,0-1-1 0 0,1 1 1 0 0,-1-1-1 0 0,1 1 1 0 0,0 0-1 0 0,1 0 1 0 0,-1-1-1 0 0,1 1 0 0 0,1 0 1 0 0,-1 13-1 0 0,3 62 605 0 0,0-71-899 0 0,0-1-1 0 0,0 1 1 0 0,1-1 0 0 0,0 1 0 0 0,0-1 0 0 0,1 0 0 0 0,1 0 0 0 0,-1 0-1 0 0,9 10 1 0 0,-12-18 0 0 0,2 1-146 0 0,0 0 0 0 0,0-1-1 0 0,0 1 1 0 0,0-1 0 0 0,0 0 0 0 0,0 0-1 0 0,0 0 1 0 0,1 0 0 0 0,-1-1-1 0 0,0 1 1 0 0,5-1 0 0 0,-3 1-444 0 0,2-1-228 0 0,-1 1 0 0 0,1-1 0 0 0,-1-1 0 0 0,1 1 1 0 0,-1-1-1 0 0,1 0 0 0 0,9-3 0 0 0,1 1-3384 0 0,7-1-662 0 0</inkml:trace>
</inkml:ink>
</file>

<file path=ppt/ink/ink1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7:07.90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521 43 304 0 0,'4'-4'492'0'0,"0"0"1"0"0,0 0-1 0 0,0 0 0 0 0,0 1 0 0 0,1 0 1 0 0,-1 0-1 0 0,1 0 0 0 0,8-4 0 0 0,-8 3 938 0 0,-1 1-939 0 0,-1 5 3170 0 0,1 6-3350 0 0,0 1 0 0 0,-1-1 0 0 0,0 0 0 0 0,-1 1 0 0 0,1 0 0 0 0,-2-1 0 0 0,1 1 0 0 0,-1 0 0 0 0,-1 0 0 0 0,0 0 0 0 0,0 0-1 0 0,0 0 1 0 0,-1-1 0 0 0,-5 18 0 0 0,-2 11 743 0 0,-2 0-1 0 0,-17 42 0 0 0,11-45-188 0 0,-1-1-1 0 0,-1-1 1 0 0,-35 47-1 0 0,36-56-365 0 0,-1-1 0 0 0,-1-1-1 0 0,-1-1 1 0 0,-1 0 0 0 0,0-2 0 0 0,-25 17 0 0 0,28-24-582 0 0,0 0-1 0 0,-1-1 1 0 0,-28 11 0 0 0,34-16-620 0 0,-1-1 0 0 0,1-1 0 0 0,-1 0 0 0 0,0 0 0 0 0,-24 0 0 0 0,30-2-1523 0 0,1-2 0 0 0,-1 1-1 0 0,0-1 1 0 0,-13-3 0 0 0,-4-3-3066 0 0</inkml:trace>
</inkml:ink>
</file>

<file path=ppt/ink/ink1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7:09.99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50 109 200 0 0,'0'0'1179'0'0,"2"-11"6"0"0,0 9-76 0 0,-2 11 5644 0 0,2 60-5646 0 0,0 87 1714 0 0,-25 85 1927 0 0,20-211-4150 0 0,-9 24 765 0 0,11-52-1351 0 0,0 6 405 0 0,-1-6-2169 0 0,-4-20-4503 0 0,3 3 5603 0 0,0 0 0 0 0,1 0 0 0 0,1 0 0 0 0,1-22 0 0 0,17-129-4628 0 0,-8 119 5541 0 0,21-70 0 0 0,-17 73-306 0 0,-4 14 151 0 0,14-31 1 0 0,-20 52 59 0 0,1 1 0 0 0,1 0 0 0 0,-1 0 0 0 0,1 1 1 0 0,1-1-1 0 0,-1 1 0 0 0,1 0 0 0 0,8-7 0 0 0,-13 13-74 0 0,0 0 1 0 0,0 0-1 0 0,0 1 0 0 0,0-1 1 0 0,0 0-1 0 0,0 0 0 0 0,0 0 0 0 0,0 1 1 0 0,1-1-1 0 0,-1 1 0 0 0,0-1 1 0 0,0 1-1 0 0,1-1 0 0 0,-1 1 1 0 0,0 0-1 0 0,1-1 0 0 0,-1 1 1 0 0,0 0-1 0 0,1 0 0 0 0,-1 0 0 0 0,0 0 1 0 0,1 0-1 0 0,-1 1 0 0 0,0-1 1 0 0,2 1-1 0 0,-1 0-30 0 0,-1 0 1 0 0,1 0-1 0 0,-1 0 1 0 0,1 0-1 0 0,-1 1 1 0 0,0-1-1 0 0,1 1 1 0 0,-1-1-1 0 0,0 1 0 0 0,0-1 1 0 0,0 1-1 0 0,0 0 1 0 0,0-1-1 0 0,-1 1 1 0 0,2 2-1 0 0,0 4 63 0 0,0-1 0 0 0,0 0 1 0 0,-1 0-1 0 0,0 1 0 0 0,0-1 0 0 0,-1 1 0 0 0,-1 12 0 0 0,-5 8 282 0 0,-2 0-1 0 0,-1-1 0 0 0,-1-1 0 0 0,-1 0 0 0 0,-17 28 0 0 0,-6-6 479 0 0,16-25 143 0 0,17-21-717 0 0,1-2-288 0 0,0 0-1 0 0,-1 0 0 0 0,1 0 1 0 0,0 0-1 0 0,0 0 0 0 0,0 0 1 0 0,-1 0-1 0 0,1 0 0 0 0,0 0 1 0 0,0 0-1 0 0,0 0 0 0 0,-1 0 1 0 0,1 0-1 0 0,0 0 0 0 0,0 0 1 0 0,0 0-1 0 0,-1 0 0 0 0,1 0 1 0 0,0 0-1 0 0,0 1 0 0 0,0-1 1 0 0,-1 0-1 0 0,1 0 0 0 0,0 0 1 0 0,0 0-1 0 0,0 0 0 0 0,0 1 1 0 0,0-1-1 0 0,-1 0 0 0 0,1 0 1 0 0,0 0-1 0 0,0 0 0 0 0,0 1 1 0 0,0-1-1 0 0,0 0 0 0 0,0 0 1 0 0,0 0-1 0 0,0 1 0 0 0,0-1 1 0 0,0 0-1 0 0,0 0 0 0 0,0 0 1 0 0,0 1-1 0 0,5 10 1475 0 0,9 4-848 0 0,2 5-512 0 0,0-1-201 0 0,0-1 0 0 0,1-1 0 0 0,34 27 0 0 0,-45-40 7 0 0,1 0 1 0 0,0 0-1 0 0,-1-1 0 0 0,2 1 0 0 0,-1-1 0 0 0,0-1 0 0 0,0 0 0 0 0,1 0 0 0 0,-1 0 0 0 0,1-1 0 0 0,0 0 1 0 0,0 0-1 0 0,-1-1 0 0 0,1 0 0 0 0,14-2 0 0 0,-3-2-35 0 0,-1 0 1 0 0,0-2-1 0 0,0 0 1 0 0,0-1-1 0 0,-1 0 1 0 0,0-2-1 0 0,0 0 1 0 0,-1-1-1 0 0,-1 0 1 0 0,1-2-1 0 0,-2 0 1 0 0,1 0-1 0 0,-2-1 1 0 0,0-1-1 0 0,22-30 1 0 0,-31 38 96 0 0,0 0-1 0 0,-1 0 1 0 0,0-1 0 0 0,0 1-1 0 0,0-1 1 0 0,-1 1 0 0 0,0-1-1 0 0,0 0 1 0 0,-1 0 0 0 0,0 0-1 0 0,0-8 1 0 0,-1 12 64 0 0,0 3-64 0 0,0-1-1 0 0,1 1 0 0 0,-1 0 1 0 0,0-1-1 0 0,0 1 0 0 0,0 0 1 0 0,0-1-1 0 0,0 1 0 0 0,0 0 1 0 0,0-1-1 0 0,0 1 0 0 0,0 0 1 0 0,0-1-1 0 0,0 1 0 0 0,0-1 1 0 0,-1 1-1 0 0,1 0 0 0 0,0-1 1 0 0,0 1-1 0 0,0 0 0 0 0,0-1 1 0 0,0 1-1 0 0,-1 0 0 0 0,1 0 1 0 0,0-1-1 0 0,0 1 0 0 0,-1 0 1 0 0,1 0-1 0 0,0-1 0 0 0,0 1 1 0 0,-1 0-1 0 0,1 0 0 0 0,0-1 1 0 0,-1 1-1 0 0,1 0 0 0 0,0 0 1 0 0,-1 0-1 0 0,1 0 0 0 0,0 0 0 0 0,-1 0 1 0 0,1 0-1 0 0,0-1 0 0 0,-1 1 1 0 0,1 0-1 0 0,0 0 0 0 0,-1 0 1 0 0,1 0-1 0 0,-1 0 0 0 0,1 1 1 0 0,0-1-1 0 0,-1 0 0 0 0,1 0 1 0 0,0 0-1 0 0,-1 0 0 0 0,1 0 1 0 0,0 0-1 0 0,-1 1 0 0 0,1-1 1 0 0,-19 14 70 0 0,17-12-86 0 0,-5 5 16 0 0,0 0 1 0 0,0 1-1 0 0,1 0 1 0 0,0 0-1 0 0,0 1 1 0 0,1-1 0 0 0,0 1-1 0 0,1 0 1 0 0,0 1-1 0 0,-3 10 1 0 0,1 2 20 0 0,1-1 0 0 0,1 1-1 0 0,-3 31 1 0 0,7-47-18 0 0,0 0 0 0 0,0-1 0 0 0,0 1 0 0 0,1 0 0 0 0,-1-1 0 0 0,1 1 0 0 0,1-1 0 0 0,-1 1 0 0 0,1-1 0 0 0,0 0-1 0 0,0 0 1 0 0,1 0 0 0 0,-1 0 0 0 0,1 0 0 0 0,0 0 0 0 0,0 0 0 0 0,1-1 0 0 0,-1 0 0 0 0,1 0 0 0 0,0 0 0 0 0,0 0 0 0 0,1 0 0 0 0,-1-1 0 0 0,1 0-1 0 0,0 0 1 0 0,0 0 0 0 0,0 0 0 0 0,0-1 0 0 0,0 0 0 0 0,0 0 0 0 0,1 0 0 0 0,-1-1 0 0 0,1 0 0 0 0,-1 0 0 0 0,1 0 0 0 0,-1-1 0 0 0,1 0 0 0 0,0 0-1 0 0,-1 0 1 0 0,1 0 0 0 0,-1-1 0 0 0,1 0 0 0 0,-1 0 0 0 0,1-1 0 0 0,8-3 0 0 0,23-13 72 0 0,-1-1 1 0 0,0-3-1 0 0,-2 0 0 0 0,0-3 1 0 0,-2 0-1 0 0,-1-2 0 0 0,-1-2 1 0 0,-1 0-1 0 0,37-50 0 0 0,-54 65 236 0 0,-12 13-293 0 0,0 1 0 0 0,0 0 0 0 0,1-1 0 0 0,-1 1 0 0 0,0-1 0 0 0,0 1 0 0 0,0 0 1 0 0,1-1-1 0 0,-1 1 0 0 0,0 0 0 0 0,0-1 0 0 0,1 1 0 0 0,-1 0 0 0 0,0 0 0 0 0,1-1 0 0 0,-1 1 1 0 0,0 0-1 0 0,1 0 0 0 0,-1 0 0 0 0,0-1 0 0 0,1 1 0 0 0,-1 0 0 0 0,0 0 0 0 0,1 0 0 0 0,-1 0 1 0 0,1 0-1 0 0,-1 0 0 0 0,0 0 0 0 0,1 0 0 0 0,-1 0 0 0 0,1 0 0 0 0,-1 0 0 0 0,0 0 0 0 0,1 0 0 0 0,3 120 1179 0 0,-4-75-360 0 0,5 46-1 0 0,-2-78-448 0 0,0 0-1 0 0,0-1 1 0 0,10 23 0 0 0,-13-34-344 0 0,0 0 1 0 0,1 0-1 0 0,-1-1 1 0 0,1 1 0 0 0,-1 0-1 0 0,1 0 1 0 0,-1-1-1 0 0,1 1 1 0 0,-1 0 0 0 0,1-1-1 0 0,0 1 1 0 0,-1 0-1 0 0,1-1 1 0 0,0 1 0 0 0,0-1-1 0 0,-1 0 1 0 0,1 1-1 0 0,0-1 1 0 0,0 1 0 0 0,0-1-1 0 0,-1 0 1 0 0,1 0-1 0 0,0 1 1 0 0,0-1-1 0 0,0 0 1 0 0,0 0 0 0 0,0 0-1 0 0,0 0 1 0 0,-1 0-1 0 0,1 0 1 0 0,0 0 0 0 0,0 0-1 0 0,0-1 1 0 0,0 1-1 0 0,0 0 1 0 0,-1 0 0 0 0,3-1-1 0 0,27-20 358 0 0,-26 19-365 0 0,21-21 200 0 0,-1-1 1 0 0,30-37-1 0 0,-8 7-52 0 0,-5 7-53 0 0,-25 27-144 0 0,1 0-1 0 0,1 1 1 0 0,1 1 0 0 0,39-29 0 0 0,-33 34-232 0 0,0 2-1 0 0,1 1 1 0 0,0 1 0 0 0,0 1 0 0 0,31-5 0 0 0,13-8-452 0 0,-1-2 0 0 0,90-45 0 0 0,-140 59 490 0 0,-17 8 111 0 0,-9 8-313 0 0,-26 22 353 0 0,3 3 0 0 0,-49 61 0 0 0,69-79 44 0 0,0 0 1 0 0,1 0-1 0 0,1 1 0 0 0,1 1 0 0 0,0-1 1 0 0,0 1-1 0 0,2 0 0 0 0,0 1 1 0 0,1-1-1 0 0,-3 30 0 0 0,6-44 5 0 0,1 0 0 0 0,-1 0 0 0 0,1 0 0 0 0,0 0 0 0 0,0 0 0 0 0,0 0 0 0 0,0 0 0 0 0,0 0 0 0 0,1 0 0 0 0,-1 0 0 0 0,1-1 0 0 0,-1 1 0 0 0,1 0 0 0 0,0 2 0 0 0,3 6 12 0 0,-3-9-10 0 0,-1 0-1 0 0,1 0 0 0 0,0 0 1 0 0,0 0-1 0 0,0 0 1 0 0,-1 0-1 0 0,1 0 1 0 0,0 0-1 0 0,0 0 1 0 0,0-1-1 0 0,0 1 1 0 0,0 0-1 0 0,0-1 0 0 0,1 1 1 0 0,-1-1-1 0 0,0 1 1 0 0,0-1-1 0 0,0 0 1 0 0,1 1-1 0 0,-1-1 1 0 0,0 0-1 0 0,0 0 0 0 0,0 0 1 0 0,1 0-1 0 0,-1 0 1 0 0,0 0-1 0 0,1 0 1 0 0,-1 0-1 0 0,0 0 1 0 0,0-1-1 0 0,0 1 1 0 0,1 0-1 0 0,1-2 0 0 0,20-7-68 0 0,0-2-1 0 0,0-1 0 0 0,-1 0 0 0 0,22-18 0 0 0,81-69-397 0 0,-41 30 172 0 0,-72 60 225 0 0,-1 0-1 0 0,0-1 1 0 0,-1-1 0 0 0,0 1 0 0 0,-1-1 0 0 0,14-22 0 0 0,-21 31 13 0 0,-34 4-378 0 0,21 3 303 0 0,4 0 59 0 0,1 1 0 0 0,-1 0 1 0 0,2 0-1 0 0,-1 1 0 0 0,1 0 0 0 0,0 0 1 0 0,0 0-1 0 0,0 0 0 0 0,1 1 1 0 0,1 0-1 0 0,-1-1 0 0 0,1 2 0 0 0,0-1 1 0 0,1 0-1 0 0,0 0 0 0 0,1 1 0 0 0,-1-1 1 0 0,1 1-1 0 0,1 9 0 0 0,4 21-73 0 0,1 1 0 0 0,2-1 0 0 0,14 43-1 0 0,-17-68 214 0 0,-1 1 0 0 0,2 26 0 0 0,-4-27 71 0 0,1-1-1 0 0,6 27 1 0 0,-8-39-137 0 0,0 0 0 0 0,1 0 0 0 0,-1 0 1 0 0,0 0-1 0 0,1 0 0 0 0,-1 0 0 0 0,1 0 1 0 0,-1-1-1 0 0,1 1 0 0 0,0 0 0 0 0,-1 0 1 0 0,1-1-1 0 0,0 1 0 0 0,-1 0 0 0 0,1-1 1 0 0,0 1-1 0 0,0 0 0 0 0,0-1 0 0 0,0 1 0 0 0,-1-1 1 0 0,1 1-1 0 0,0-1 0 0 0,0 0 0 0 0,0 1 1 0 0,0-1-1 0 0,0 0 0 0 0,0 0 0 0 0,0 0 1 0 0,0 0-1 0 0,0 0 0 0 0,0 0 0 0 0,0 0 0 0 0,0 0 1 0 0,0 0-1 0 0,0 0 0 0 0,2-1 0 0 0,2-1-42 0 0,0 0-1 0 0,1 0 0 0 0,-1 0 0 0 0,-1-1 1 0 0,7-3-1 0 0,-9 4 33 0 0,31-19-528 0 0,-2-1 0 0 0,0-2-1 0 0,-1-2 1 0 0,36-39 0 0 0,-35 31-429 0 0,-3 5-1461 0 0,45-64 0 0 0,-36 43-2310 0 0,-33 45 3218 0 0,2-5-1070 0 0</inkml:trace>
</inkml:ink>
</file>

<file path=ppt/ink/ink1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7:10.43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75 55 372 0 0,'9'-5'6702'0'0,"-6"7"-6125"0"0,15 13 951 0 0,-15-13-1289 0 0,-1 1 0 0 0,0-1 1 0 0,0 1-1 0 0,-1 0 0 0 0,1 0 1 0 0,-1-1-1 0 0,3 6 0 0 0,-2-1 63 0 0,-1-1-1 0 0,0 0 0 0 0,0 1 1 0 0,0-1-1 0 0,-1 1 0 0 0,0-1 1 0 0,0 8-1 0 0,-3 1 14 0 0,0 0 0 0 0,-1 0 0 0 0,0 0 0 0 0,-1-1 0 0 0,-1 0 0 0 0,0 0 0 0 0,-13 20 0 0 0,5-5 266 0 0,2-6 274 0 0,-1-1 0 0 0,-24 33 0 0 0,35-53-475 0 0,10-12 108 0 0,1 1-1 0 0,0 1 1 0 0,20-15-1 0 0,50-38-610 0 0,21-14 34 0 0,157-157 0 0 0,-255 231 235 0 0,-6 8-51 0 0,-17 24-13 0 0,-38 60 26 0 0,50-75-64 0 0,1 2 1 0 0,0 0 0 0 0,-9 32-1 0 0,15-42-131 0 0,1-1-1 0 0,0 1 1 0 0,0-1-1 0 0,0 1 1 0 0,1 0 0 0 0,0-1-1 0 0,1 1 1 0 0,0 0-1 0 0,0-1 1 0 0,0 1 0 0 0,1-1-1 0 0,3 9 1 0 0,-5-15-32 0 0,1 0 0 0 0,-1 0 0 0 0,1 0 0 0 0,0 0-1 0 0,-1-1 1 0 0,1 1 0 0 0,0 0 0 0 0,0 0 0 0 0,-1 0 0 0 0,1 0 0 0 0,0-1 0 0 0,0 1 0 0 0,0 0 0 0 0,0-1 0 0 0,0 1 0 0 0,0-1-1 0 0,0 1 1 0 0,0-1 0 0 0,0 1 0 0 0,0-1 0 0 0,0 0 0 0 0,1 0 0 0 0,-1 1 0 0 0,0-1 0 0 0,2 0 0 0 0,30-4-1752 0 0,-23 2 1020 0 0,47-5-6495 0 0,-16-5 3122 0 0</inkml:trace>
</inkml:ink>
</file>

<file path=ppt/ink/ink1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7:11.18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84 459 1072 0 0,'-3'2'1230'0'0,"-5"5"-531"0"0,0 0 0 0 0,1 0 0 0 0,0 1 0 0 0,0 0-1 0 0,1 0 1 0 0,0 0 0 0 0,0 1 0 0 0,1 0 0 0 0,0 0 0 0 0,1 1-1 0 0,-6 17 1 0 0,9-25-574 0 0,1 0 0 0 0,0 0 0 0 0,0 0 1 0 0,0 0-1 0 0,0 0 0 0 0,0 0 0 0 0,1 0 0 0 0,-1 0 0 0 0,1 0 0 0 0,-1 0 0 0 0,1 0 0 0 0,-1 0 0 0 0,1 0 0 0 0,2 3 0 0 0,-3-4-50 0 0,1 0-1 0 0,-1 0 0 0 0,1-1 1 0 0,-1 1-1 0 0,1 0 1 0 0,-1 0-1 0 0,1-1 0 0 0,0 1 1 0 0,0 0-1 0 0,-1-1 1 0 0,1 1-1 0 0,0 0 1 0 0,0-1-1 0 0,0 1 0 0 0,-1-1 1 0 0,1 0-1 0 0,0 1 1 0 0,0-1-1 0 0,0 0 0 0 0,0 1 1 0 0,0-1-1 0 0,0 0 1 0 0,0 0-1 0 0,0 0 0 0 0,0 0 1 0 0,0 0-1 0 0,0 0 1 0 0,0 0-1 0 0,0 0 0 0 0,0 0 1 0 0,0 0-1 0 0,-1-1 1 0 0,1 1-1 0 0,0 0 0 0 0,0-1 1 0 0,0 1-1 0 0,0 0 1 0 0,1-2-1 0 0,7-3 82 0 0,1-1 1 0 0,-1 0-1 0 0,-1 0 0 0 0,1-1 1 0 0,-1 0-1 0 0,-1-1 0 0 0,1 0 1 0 0,-1 0-1 0 0,0 0 0 0 0,-1-1 1 0 0,0 0-1 0 0,-1 0 0 0 0,1-1 0 0 0,-2 0 1 0 0,1 0-1 0 0,-2 0 0 0 0,1 0 1 0 0,-1 0-1 0 0,3-21 0 0 0,-4 12-36 0 0,2 0 0 0 0,9-31 0 0 0,-10 42-106 0 0,0 1 0 0 0,0-1 0 0 0,1 1 0 0 0,0 0 0 0 0,1 0 0 0 0,-1 1 0 0 0,1-1 0 0 0,0 1 0 0 0,12-10 0 0 0,26-18 270 0 0,2 3 0 0 0,1 2 0 0 0,56-26 0 0 0,21-14 727 0 0,-54 28 288 0 0,-68 40-1146 0 0,3-1 30 0 0,-4 2-171 0 0,1 0 1 0 0,-1-1-1 0 0,0 1 0 0 0,0 0 1 0 0,0 0-1 0 0,1-1 1 0 0,-1 1-1 0 0,0 0 0 0 0,0 0 1 0 0,1 0-1 0 0,-1 0 0 0 0,0-1 1 0 0,1 1-1 0 0,-1 0 0 0 0,0 0 1 0 0,1 0-1 0 0,-1 0 0 0 0,0 0 1 0 0,1 0-1 0 0,-1 0 0 0 0,0 0 1 0 0,1 0-1 0 0,-1 0 1 0 0,0 0-1 0 0,1 0 0 0 0,-1 0 1 0 0,0 0-1 0 0,1 0 0 0 0,-1 0 1 0 0,0 0-1 0 0,0 0 0 0 0,1 1 1 0 0,-1-1-1 0 0,0 0 0 0 0,1 0 1 0 0,-1 0-1 0 0,0 0 0 0 0,0 1 1 0 0,1-1-1 0 0,0 21 119 0 0,-2 0 1 0 0,0 0-1 0 0,-1 0 0 0 0,-1 0 0 0 0,-2-1 0 0 0,-10 35 0 0 0,-4 22 309 0 0,4-9-132 0 0,-35 189 1258 0 0,-7 305 1701 0 0,57-547-3082 0 0,0 0 0 0 0,1 1-1 0 0,1-1 1 0 0,1 0 0 0 0,6 24 0 0 0,-8-37 59 0 0,3-5-105 0 0,11-10-96 0 0,-1-1 1 0 0,0 0-1 0 0,-1-1 1 0 0,-1-1-1 0 0,0 0 1 0 0,-1 0-1 0 0,-1-1 1 0 0,-1-1-1 0 0,0 0 1 0 0,-1 0-1 0 0,8-31 1 0 0,-4 6-161 0 0,-2-1 0 0 0,-1 0 1 0 0,-3-1-1 0 0,1-50 1 0 0,-3-6-635 0 0,-5 92 445 0 0,1-1-1 0 0,1 0 1 0 0,0 1-1 0 0,0-1 1 0 0,1 1-1 0 0,0 0 1 0 0,0-1-1 0 0,1 1 1 0 0,0 0-1 0 0,1 0 1 0 0,0 1-1 0 0,0-1 0 0 0,1 1 1 0 0,0 0-1 0 0,13-15 1 0 0,3 1-1790 0 0,1 0 0 0 0,2 2 0 0 0,40-29 0 0 0,-50 39 858 0 0,26-18-4825 0 0,-1 2 461 0 0</inkml:trace>
</inkml:ink>
</file>

<file path=ppt/ink/ink1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7:12.58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108 94 348 0 0,'8'-33'1379'0'0,"-7"24"-132"0"0,1 0 1 0 0,0 0-1 0 0,1 0 1 0 0,7-16 3964 0 0,-11 34-4600 0 0,-10 73 1571 0 0,-40 146-1 0 0,29-141-267 0 0,-21 152 0 0 0,42-228-1750 0 0,-1 11 264 0 0,0-1 1 0 0,2 1-1 0 0,0 0 1 0 0,5 37-1 0 0,-4-58-280 0 0,-1 0-133 0 0,0-1 0 0 0,0 1-1 0 0,0-1 1 0 0,0 0-1 0 0,0 1 1 0 0,0-1 0 0 0,0 0-1 0 0,0 1 1 0 0,0-1-1 0 0,1 1 1 0 0,-1-1 0 0 0,0 0-1 0 0,0 1 1 0 0,0-1-1 0 0,1 0 1 0 0,-1 0 0 0 0,0 1-1 0 0,0-1 1 0 0,1 0-1 0 0,-1 0 1 0 0,0 1-1 0 0,1-1 1 0 0,-1 0 0 0 0,0 0-1 0 0,1 0 1 0 0,-1 1-1 0 0,0-1 1 0 0,1 0 0 0 0,-1 0-1 0 0,0 0 1 0 0,1 0-1 0 0,-1 0 1 0 0,1 0 0 0 0,-1 0-1 0 0,0 0 1 0 0,1 0-1 0 0,-1 0 1 0 0,0 0 0 0 0,1 0-1 0 0,-1 0 1 0 0,1 0-1 0 0,-1 0 1 0 0,0 0-1 0 0,1-1 1 0 0,15-4 178 0 0,-10 2-157 0 0,-1-1 1 0 0,0 1-1 0 0,0-1 0 0 0,-1 0 1 0 0,1 0-1 0 0,-1 0 0 0 0,0-1 1 0 0,0 0-1 0 0,0 0 0 0 0,-1 0 1 0 0,5-9-1 0 0,-1 1 44 0 0,-1-1 0 0 0,0 0 0 0 0,5-23 1 0 0,-9 27-94 0 0,0 0 0 0 0,-1 0-1 0 0,-1-1 1 0 0,1 1 0 0 0,-2-1 0 0 0,1 1 0 0 0,-1 0 0 0 0,-4-16 0 0 0,0 8-108 0 0,0 1 0 0 0,0 1 0 0 0,-2-1-1 0 0,-10-19 1 0 0,16 34 56 0 0,0 0 1 0 0,-1 0-1 0 0,1 0 0 0 0,0 0 0 0 0,0 0 1 0 0,1-1-1 0 0,-1 1 0 0 0,0 0 0 0 0,1-1 0 0 0,-1 1 1 0 0,1 0-1 0 0,0-1 0 0 0,0-4 0 0 0,1 6 41 0 0,-1-1 0 0 0,1 0 0 0 0,0 1 0 0 0,0-1 0 0 0,1 0 0 0 0,-1 1 0 0 0,0-1 0 0 0,0 1 0 0 0,1 0 0 0 0,-1-1 0 0 0,1 1 0 0 0,-1 0-1 0 0,1 0 1 0 0,-1 0 0 0 0,1 0 0 0 0,0 0 0 0 0,3-1 0 0 0,20-9-116 0 0,33-11-1 0 0,6-2-37 0 0,-34 11 66 0 0,1 1-1 0 0,44-10 1 0 0,-73 22 88 0 0,0 0 21 0 0,0 0 0 0 0,-1 0 1 0 0,1 0-1 0 0,0 0 1 0 0,0 0-1 0 0,-1 0 0 0 0,1 1 1 0 0,0-1-1 0 0,0 0 1 0 0,-1 1-1 0 0,1 0 0 0 0,2 1 1 0 0,-2-2-1 0 0,1 2 4 0 0,0-1-1 0 0,0 0 1 0 0,0 1 0 0 0,0 0-1 0 0,0-1 1 0 0,0 1 0 0 0,0 0-1 0 0,-1 0 1 0 0,1 1 0 0 0,-1-1-1 0 0,0 1 1 0 0,0-1 0 0 0,0 1-1 0 0,0 0 1 0 0,0-1-1 0 0,0 1 1 0 0,-1 0 0 0 0,1 0-1 0 0,-1 1 1 0 0,0-1 0 0 0,0 0-1 0 0,0 0 1 0 0,1 5 0 0 0,0 5 16 0 0,0 0 0 0 0,-1 0-1 0 0,-1 0 1 0 0,0 15 0 0 0,-1-4 54 0 0,1 0 0 0 0,4 33 0 0 0,-4-55-36 0 0,4 18 50 0 0,-3-19-75 0 0,0-1 1 0 0,0 1 0 0 0,0-1 0 0 0,1 1-1 0 0,-1-1 1 0 0,0 0 0 0 0,1 1 0 0 0,-1-1 0 0 0,1 0-1 0 0,-1 0 1 0 0,0 0 0 0 0,1 0 0 0 0,-1 0-1 0 0,0 0 1 0 0,1 0 0 0 0,-1-1 0 0 0,0 1-1 0 0,1 0 1 0 0,-1-1 0 0 0,0 1 0 0 0,1-1-1 0 0,-1 1 1 0 0,0-1 0 0 0,2-1 0 0 0,37-23 80 0 0,-32 20-52 0 0,49-35 200 0 0,-2-1-1 0 0,99-98 0 0 0,-146 133-211 0 0,10-13 85 0 0,-16 18-107 0 0,-6 10-50 0 0,-10 41 60 0 0,-22 62 50 0 0,33-104-54 0 0,1-1-1 0 0,0 0 1 0 0,1 1-1 0 0,0-1 1 0 0,0 1-1 0 0,0 0 1 0 0,2 11-1 0 0,-3 19 68 0 0,2-37-68 0 0,-1 1-1 0 0,1-1 1 0 0,0 0 0 0 0,-1 1 0 0 0,1-1-1 0 0,0 0 1 0 0,0 1 0 0 0,0-1 0 0 0,0 0-1 0 0,0 1 1 0 0,1-1 0 0 0,-1 1 0 0 0,0-1-1 0 0,0 0 1 0 0,1 1 0 0 0,-1-1 0 0 0,1 0-1 0 0,-1 0 1 0 0,1 1 0 0 0,0-1-1 0 0,-1 0 1 0 0,1 0 0 0 0,0 0 0 0 0,0 0-1 0 0,0 0 1 0 0,0 0 0 0 0,0 0 0 0 0,0 0-1 0 0,0 0 1 0 0,0 0 0 0 0,0-1 0 0 0,1 1-1 0 0,-1 0 1 0 0,0-1 0 0 0,0 1 0 0 0,1-1-1 0 0,-1 1 1 0 0,0-1 0 0 0,1 0 0 0 0,-1 0-1 0 0,0 1 1 0 0,2-1 0 0 0,2 0 16 0 0,-1-1 0 0 0,1 1 1 0 0,0-1-1 0 0,-1 0 0 0 0,1 0 1 0 0,0 0-1 0 0,-1 0 0 0 0,1-1 0 0 0,-1 0 1 0 0,0 0-1 0 0,5-3 0 0 0,38-29 84 0 0,-2-1 0 0 0,-1-3 0 0 0,-2-1 0 0 0,52-63 0 0 0,-77 80-76 0 0,0 0-1 0 0,-2-2 1 0 0,0 0 0 0 0,-2 0-1 0 0,20-50 1 0 0,-44 101-152 0 0,-28 77 29 0 0,35-92 90 0 0,1 1-1 0 0,0 0 1 0 0,1 0-1 0 0,0 0 1 0 0,1 0-1 0 0,0 25 1 0 0,2-34-3 0 0,6 32 34 0 0,-7-35-29 0 0,1 0 0 0 0,-1 0 0 0 0,0 0 1 0 0,1 1-1 0 0,-1-1 0 0 0,1 0 1 0 0,-1 0-1 0 0,1 0 0 0 0,0 0 1 0 0,0 0-1 0 0,-1 0 0 0 0,1 0 0 0 0,0 0 1 0 0,0-1-1 0 0,0 1 0 0 0,0 0 1 0 0,0 0-1 0 0,0-1 0 0 0,0 1 1 0 0,0 0-1 0 0,0-1 0 0 0,0 1 1 0 0,1-1-1 0 0,-1 0 0 0 0,0 1 0 0 0,0-1 1 0 0,2 0-1 0 0,6 0 9 0 0,0-1 0 0 0,-1 0 0 0 0,1-1 1 0 0,0 0-1 0 0,-1 0 0 0 0,1-1 0 0 0,-1 0 0 0 0,0-1 0 0 0,0 0 1 0 0,13-8-1 0 0,7-7 9 0 0,38-34 0 0 0,-19 14-39 0 0,-21 20-31 0 0,38-41 1 0 0,-55 51 19 0 0,0-1 0 0 0,-1 0 0 0 0,-1 0 0 0 0,0-1 0 0 0,0 0 0 0 0,-1 0 0 0 0,5-13 0 0 0,0-27-284 0 0,-10 49 226 0 0,-7 10-349 0 0,-11 18 384 0 0,2 1 1 0 0,1 1 0 0 0,1 0-1 0 0,1 0 1 0 0,2 2-1 0 0,0-1 1 0 0,2 1-1 0 0,-4 38 1 0 0,11-62-65 0 0,0 0 0 0 0,0-1 0 0 0,1 1 0 0 0,0 0 0 0 0,1 0 0 0 0,-1-1 0 0 0,1 1 0 0 0,0 0 0 0 0,0 0 0 0 0,1-1-1 0 0,0 1 1 0 0,4 8 0 0 0,-5-12-11 0 0,1-1 0 0 0,-1 1 0 0 0,1-1 0 0 0,0 1 0 0 0,-1-1 0 0 0,1 0 0 0 0,0 0 0 0 0,0 0 0 0 0,0 0 0 0 0,0 0 0 0 0,0 0 0 0 0,0-1 0 0 0,1 1 0 0 0,-1-1 0 0 0,0 1 0 0 0,0-1 0 0 0,0 0 0 0 0,0 0 0 0 0,1 0 0 0 0,-1 0 0 0 0,0 0 0 0 0,4-1 0 0 0,1 0-380 0 0,0 0 1 0 0,0 0-1 0 0,0-1 1 0 0,0 0-1 0 0,8-4 1 0 0,35-25-5566 0 0,-36 21 3923 0 0,14-9-2581 0 0</inkml:trace>
</inkml:ink>
</file>

<file path=ppt/ink/ink1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7:13.79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311 104 484 0 0,'-2'-3'444'0'0,"0"1"0"0"0,0-1 0 0 0,-1 1-1 0 0,1 0 1 0 0,0 0 0 0 0,-1 0 0 0 0,0 0 0 0 0,1 0 0 0 0,-1 1 0 0 0,-3-2-1 0 0,4 2 240 0 0,-5 3-29 0 0,-7 3-325 0 0,-1 1 1 0 0,1 0 0 0 0,0 1 0 0 0,1 0 0 0 0,-1 1 0 0 0,1 1 0 0 0,1 0 0 0 0,0 1-1 0 0,0 0 1 0 0,1 1 0 0 0,-13 16 0 0 0,11-11 23 0 0,0 0 1 0 0,2 1-1 0 0,0 0 0 0 0,1 0 1 0 0,1 1-1 0 0,0 1 1 0 0,2-1-1 0 0,-10 34 0 0 0,16-49-277 0 0,1-1-1 0 0,-1 1 1 0 0,0-1-1 0 0,1 1 1 0 0,0 0-1 0 0,0-1 1 0 0,-1 1-1 0 0,2-1 1 0 0,-1 1 0 0 0,0 0-1 0 0,0-1 1 0 0,1 1-1 0 0,-1-1 1 0 0,1 1-1 0 0,0-1 1 0 0,0 1-1 0 0,0-1 1 0 0,0 1-1 0 0,0-1 1 0 0,1 0-1 0 0,-1 0 1 0 0,1 1-1 0 0,-1-1 1 0 0,4 3-1 0 0,-4-5-55 0 0,0 0 0 0 0,0 1 0 0 0,0-1-1 0 0,0 0 1 0 0,0 1 0 0 0,1-1 0 0 0,-1 0-1 0 0,0 0 1 0 0,0 0 0 0 0,0 0-1 0 0,0 0 1 0 0,0 0 0 0 0,1-1 0 0 0,-1 1-1 0 0,0 0 1 0 0,0-1 0 0 0,1 0 0 0 0,0 1 26 0 0,0 0-19 0 0,0 0 0 0 0,1-1 0 0 0,-1 1-1 0 0,1-1 1 0 0,-1 1 0 0 0,0-1-1 0 0,1 0 1 0 0,-1 0 0 0 0,0 0-1 0 0,0 0 1 0 0,0 0 0 0 0,3-3-1 0 0,4-1 44 0 0,23-12 189 0 0,-1-1-1 0 0,-1-2 1 0 0,36-30-1 0 0,-7 6 92 0 0,3-6 175 0 0,-57 46-407 0 0,1-1 0 0 0,-1-1 0 0 0,0 1 0 0 0,-1-1 0 0 0,1 0 0 0 0,-1 0-1 0 0,0 0 1 0 0,3-9 0 0 0,-6 13 81 0 0,-38 74 1126 0 0,30-58-1272 0 0,2-1-1 0 0,-1 0 1 0 0,2 1-1 0 0,0 0 0 0 0,1 0 1 0 0,-2 16-1 0 0,5-27-14 0 0,1 1 1 0 0,0-1-1 0 0,0 1 0 0 0,0-1 0 0 0,0 1 0 0 0,0-1 1 0 0,1 0-1 0 0,-1 1 0 0 0,3 2 0 0 0,-4-5-28 0 0,2 2 0 0 0,-1-1 18 0 0,-1 0 1 0 0,1 0-1 0 0,0 0 0 0 0,0-1 1 0 0,0 1-1 0 0,0 0 0 0 0,0-1 0 0 0,0 1 1 0 0,0-1-1 0 0,1 1 0 0 0,-1-1 1 0 0,0 0-1 0 0,1 0 0 0 0,-1 1 0 0 0,1-1 1 0 0,0 0-1 0 0,-1 0 0 0 0,1 0 1 0 0,0-1-1 0 0,0 1 0 0 0,-1 0 0 0 0,1-1 1 0 0,0 1-1 0 0,0-1 0 0 0,0 1 1 0 0,0-1-1 0 0,0 0 0 0 0,2 0 0 0 0,8-1 25 0 0,1-2 0 0 0,-1 1 0 0 0,0-1 0 0 0,0-1 0 0 0,-1 0 0 0 0,21-10-1 0 0,72-45 158 0 0,-64 35-136 0 0,7-5 10 0 0,-2-2 0 0 0,-1-2 0 0 0,77-75 0 0 0,-112 98-94 0 0,0 1 0 0 0,0-1-1 0 0,-1-1 1 0 0,0 0-1 0 0,-1 0 1 0 0,9-18-1 0 0,-16 28 3 0 0,0 1-1 0 0,1-1 1 0 0,-1 1-1 0 0,0-1 0 0 0,1 0 1 0 0,-1 1-1 0 0,0-1 1 0 0,0 1-1 0 0,0-1 1 0 0,1 0-1 0 0,-1 1 1 0 0,0-1-1 0 0,0 1 1 0 0,0-1-1 0 0,0 0 0 0 0,0 1 1 0 0,0-1-1 0 0,0 0 1 0 0,0 1-1 0 0,-1-1 1 0 0,1 1-1 0 0,0-1 1 0 0,0 0-1 0 0,0 1 1 0 0,-1-1-1 0 0,1 1 1 0 0,0-1-1 0 0,-1 1 0 0 0,1-1 1 0 0,0 1-1 0 0,-1-1 1 0 0,1 1-1 0 0,-1-1 1 0 0,1 1-1 0 0,-1-1 1 0 0,1 1-1 0 0,-1 0 1 0 0,1-1-1 0 0,-1 1 0 0 0,1 0 1 0 0,-1-1-1 0 0,1 1 1 0 0,-1 0-1 0 0,1 0 1 0 0,-1 0-1 0 0,0 0 1 0 0,1-1-1 0 0,-1 1 1 0 0,0 0-1 0 0,1 0 0 0 0,-2 0 1 0 0,-27 5-124 0 0,21-2 83 0 0,1 0 0 0 0,-1 1 0 0 0,0 0 0 0 0,1 1 1 0 0,0 0-1 0 0,-13 10 0 0 0,17-12 10 0 0,0 1 0 0 0,0-1 0 0 0,0 0-1 0 0,0 1 1 0 0,0-1 0 0 0,1 1 0 0 0,0 0 0 0 0,0 0 0 0 0,0 0 0 0 0,0 0 0 0 0,0 0 0 0 0,1 0 0 0 0,-2 9 0 0 0,3-10 22 0 0,1 0 0 0 0,-1 0 0 0 0,1 0 0 0 0,0 0 0 0 0,0 0 0 0 0,0 0 0 0 0,0 0 0 0 0,1 0 0 0 0,-1 0 0 0 0,1 0 0 0 0,0-1 0 0 0,-1 1 0 0 0,3 2 0 0 0,8 14-37 0 0,-2 4-12 0 0,-4-10 31 0 0,0 1 0 0 0,-1 0 0 0 0,5 26 0 0 0,-6-3 2 0 0,-4-26 44 0 0,1 1 0 0 0,1-1 0 0 0,2 13 0 0 0,-3-22-4 0 0,0 0 1 0 0,-1 1-1 0 0,1-1 1 0 0,0 0-1 0 0,0 0 1 0 0,1 0-1 0 0,-1 1 1 0 0,0-1-1 0 0,1 0 1 0 0,-1-1-1 0 0,1 1 1 0 0,0 0-1 0 0,-1 0 0 0 0,1-1 1 0 0,0 1-1 0 0,0-1 1 0 0,0 1-1 0 0,0-1 1 0 0,3 1-1 0 0,-2-1-5 0 0,0-1 1 0 0,1 1-1 0 0,-1-1 0 0 0,0 0 0 0 0,0 0 0 0 0,1-1 0 0 0,-1 1 0 0 0,0-1 1 0 0,0 1-1 0 0,0-1 0 0 0,0 0 0 0 0,0 0 0 0 0,4-2 0 0 0,4-1-12 0 0,27-10-89 0 0,-1-1 0 0 0,0-2-1 0 0,-1-1 1 0 0,-2-2 0 0 0,0-2 0 0 0,39-31 0 0 0,-64 46 67 0 0,-1 0 0 0 0,0-1 0 0 0,-1 1-1 0 0,1-2 1 0 0,-2 1 0 0 0,1-1 0 0 0,-1 0-1 0 0,9-17 1 0 0,-14 25 27 0 0,-1 0 0 0 0,1 0 0 0 0,-1 0 0 0 0,0 0 0 0 0,1 0-1 0 0,-1 0 1 0 0,0 0 0 0 0,1 0 0 0 0,-1-1 0 0 0,0 1 0 0 0,0 0 0 0 0,0 0-1 0 0,0 0 1 0 0,0 0 0 0 0,0 0 0 0 0,0 0 0 0 0,-1 0 0 0 0,1 0 0 0 0,0-1 0 0 0,-1 1-1 0 0,1 0 1 0 0,0 0 0 0 0,-1 0 0 0 0,1 0 0 0 0,-2-1 0 0 0,1 2-2 0 0,0-1 0 0 0,0 0 0 0 0,-1 1 0 0 0,1-1-1 0 0,0 1 1 0 0,0-1 0 0 0,-1 1 0 0 0,1-1 0 0 0,0 1 0 0 0,-1 0 0 0 0,1 0 0 0 0,0 0 0 0 0,-1 0 0 0 0,1 0 0 0 0,0 0 0 0 0,-3 0 0 0 0,-3 2-21 0 0,0-1-1 0 0,0 1 1 0 0,0 0 0 0 0,-12 5 0 0 0,13-4-13 0 0,1 0 0 0 0,-1 1 1 0 0,1-1-1 0 0,0 1 0 0 0,0 0 1 0 0,0 0-1 0 0,0 1 1 0 0,1 0-1 0 0,-7 9 0 0 0,8-9 9 0 0,1 0 0 0 0,0 1 0 0 0,0-1-1 0 0,0 1 1 0 0,0 0 0 0 0,1 0 0 0 0,0-1 0 0 0,1 1-1 0 0,-1 0 1 0 0,1 11 0 0 0,-2 12 71 0 0,-1 0 1 0 0,-1-1-1 0 0,-9 30 1 0 0,2-5 167 0 0,10-51-192 0 0,1 0-20 0 0,0-1 0 0 0,0 1-1 0 0,0 0 1 0 0,0 0-1 0 0,1 0 1 0 0,-1-1-1 0 0,0 1 1 0 0,1 0-1 0 0,-1 0 1 0 0,1-1-1 0 0,0 1 1 0 0,-1 0-1 0 0,1-1 1 0 0,2 3-1 0 0,-2-2-49 0 0,1-2 0 0 0,-1 1 1 0 0,1 0-1 0 0,-1 0 0 0 0,1 0 0 0 0,-1-1 0 0 0,1 1 0 0 0,0-1 0 0 0,-1 1 1 0 0,1-1-1 0 0,0 0 0 0 0,0 0 0 0 0,-1 1 0 0 0,1-1 0 0 0,0 0 0 0 0,-1-1 0 0 0,1 1 1 0 0,0 0-1 0 0,0 0 0 0 0,-1-1 0 0 0,3 0 0 0 0,17-3-582 0 0,-1 0 0 0 0,1-2-1 0 0,-1-1 1 0 0,32-14 0 0 0,71-58-3067 0 0,-47 20-2138 0 0,-39 25 2477 0 0</inkml:trace>
</inkml:ink>
</file>

<file path=ppt/ink/ink1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7:14.49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215 69 3564 0 0,'9'-8'207'0'0,"0"0"0"0"0,0 0-1 0 0,0-1 1 0 0,-1-1 0 0 0,7-10-1 0 0,-15 20 42 0 0,2-6-34 0 0,-11 7 1542 0 0,-32 17-585 0 0,-53 32 0 0 0,77-40-735 0 0,1 1 0 0 0,0 0-1 0 0,1 1 1 0 0,1 0 0 0 0,0 1 0 0 0,-18 22 0 0 0,31-34-390 0 0,0 0 1 0 0,1-1-1 0 0,-1 1 0 0 0,1 0 0 0 0,-1-1 1 0 0,1 1-1 0 0,-1 0 0 0 0,1 0 0 0 0,-1-1 1 0 0,1 1-1 0 0,-1 0 0 0 0,1 0 1 0 0,0 0-1 0 0,0 0 0 0 0,-1 0 0 0 0,1-1 1 0 0,0 1-1 0 0,0 0 0 0 0,0 0 0 0 0,0 0 1 0 0,0 0-1 0 0,0 0 0 0 0,1 1 0 0 0,-1-1-2 0 0,1-1-1 0 0,-1 1 0 0 0,1-1 0 0 0,0 0 0 0 0,0 1 0 0 0,-1-1 1 0 0,1 0-1 0 0,0 1 0 0 0,0-1 0 0 0,-1 0 0 0 0,1 0 0 0 0,0 0 1 0 0,0 0-1 0 0,-1 0 0 0 0,1 0 0 0 0,0 0 0 0 0,0 0 1 0 0,0 0-1 0 0,-1 0 0 0 0,2-1 0 0 0,42-12 509 0 0,44-22 85 0 0,-87 35-623 0 0,1-1-1 0 0,-1 1 1 0 0,0 0 0 0 0,1-1-1 0 0,-1 1 1 0 0,0 0 0 0 0,0 0 0 0 0,1 0-1 0 0,-1 0 1 0 0,1 0 0 0 0,-1 0 0 0 0,0 0-1 0 0,1 0 1 0 0,-1 0 0 0 0,0 1 0 0 0,0-1-1 0 0,1 1 1 0 0,-1-1 0 0 0,0 1 0 0 0,0-1-1 0 0,1 1 1 0 0,-1 0 0 0 0,0-1 0 0 0,0 1-1 0 0,0 0 1 0 0,0 0 0 0 0,0 0 0 0 0,0 0-1 0 0,0 0 1 0 0,0 0 0 0 0,-1 0-1 0 0,1 0 1 0 0,0 0 0 0 0,-1 0 0 0 0,1 1-1 0 0,-1-1 1 0 0,1 0 0 0 0,0 3 0 0 0,2 6 51 0 0,0 0 0 0 0,-1 0 0 0 0,0 0 1 0 0,0 13-1 0 0,0-4 100 0 0,0-8-34 0 0,1 0 0 0 0,0 0 0 0 0,7 17 0 0 0,-9-25-103 0 0,-1-1 1 0 0,1 0 0 0 0,0 0-1 0 0,1 0 1 0 0,-1 0-1 0 0,0 0 1 0 0,1 0 0 0 0,-1 0-1 0 0,1 0 1 0 0,-1-1-1 0 0,1 1 1 0 0,0 0 0 0 0,0-1-1 0 0,-1 0 1 0 0,1 1 0 0 0,0-1-1 0 0,0 0 1 0 0,1 0-1 0 0,-1 0 1 0 0,0 0 0 0 0,0 0-1 0 0,0-1 1 0 0,1 1-1 0 0,4 0 1 0 0,6-2 60 0 0,0 0-1 0 0,0-1 1 0 0,0 0 0 0 0,0-1-1 0 0,-1-1 1 0 0,1 0 0 0 0,-1-1 0 0 0,0 0-1 0 0,0-1 1 0 0,11-7 0 0 0,18-13 316 0 0,52-44 1 0 0,-31 22 137 0 0,9-3 796 0 0,-70 50-1106 0 0,4 12-121 0 0,-5-10-107 0 0,1-1 1 0 0,-1 1-1 0 0,1-1 0 0 0,-1 1 0 0 0,1 0 0 0 0,-1-1 0 0 0,0 1 0 0 0,1 0 0 0 0,-1-1 0 0 0,0 1 0 0 0,0 0 0 0 0,1-1 1 0 0,-1 1-1 0 0,0 0 0 0 0,0 0 0 0 0,0-1 0 0 0,0 1 0 0 0,0 0 0 0 0,0 0 0 0 0,0-1 0 0 0,0 1 0 0 0,0 0 1 0 0,0 0-1 0 0,-1 0 0 0 0,-12 53 282 0 0,9-41-149 0 0,1 0 1 0 0,0 1 0 0 0,0-1 0 0 0,0 15-1 0 0,3-20-93 0 0,1 14 692 0 0,-1-22-717 0 0,0 1 0 0 0,1-1 0 0 0,-1 1 0 0 0,1-1 0 0 0,-1 1 0 0 0,1-1 0 0 0,-1 1 0 0 0,1-1 0 0 0,-1 0 0 0 0,1 1 0 0 0,-1-1 0 0 0,1 0 0 0 0,-1 0 0 0 0,1 1 0 0 0,0-1 0 0 0,-1 0 0 0 0,1 0 0 0 0,0 0 0 0 0,-1 0 0 0 0,1 0 0 0 0,-1 0 0 0 0,1 0 0 0 0,0 0 0 0 0,-1 0 0 0 0,1 0 0 0 0,0 0 0 0 0,-1 0 0 0 0,1 0 0 0 0,-1 0 0 0 0,1-1 0 0 0,0 1 0 0 0,-1 0 0 0 0,1 0 0 0 0,-1-1 0 0 0,1 1 0 0 0,0-1 0 0 0,46-19 172 0 0,-2-2-1 0 0,0-1 1 0 0,-1-3 0 0 0,46-36 0 0 0,-77 53-116 0 0,0 1 1 0 0,1 1 0 0 0,23-10 0 0 0,-32 15-50 0 0,-2 1-7 0 0,2 2 9 0 0,-4-2-27 0 0,0 1 0 0 0,-1 0 1 0 0,1 0-1 0 0,0 0 0 0 0,0 0 0 0 0,-1 0 0 0 0,1 0 0 0 0,0 0 0 0 0,0 0 0 0 0,0 0 0 0 0,-1 1 0 0 0,1-1 1 0 0,0 0-1 0 0,0 0 0 0 0,-1 1 0 0 0,1-1 0 0 0,1 1 0 0 0,-1 1 5 0 0,0 0 0 0 0,0 1 0 0 0,0-1 0 0 0,0 1 0 0 0,-1-1 0 0 0,1 1-1 0 0,-1-1 1 0 0,1 1 0 0 0,-1-1 0 0 0,0 1 0 0 0,0 0 0 0 0,0-1 0 0 0,0 1 0 0 0,0-1 0 0 0,-1 1 0 0 0,1-1 0 0 0,-1 1 0 0 0,0-1-1 0 0,-1 5 1 0 0,-28 58 209 0 0,14-33-41 0 0,-5 12 188 0 0,-1-2-1 0 0,-3 0 0 0 0,-1-2 0 0 0,-2-1 0 0 0,-2-1 0 0 0,-1-2 0 0 0,-66 60 0 0 0,84-84-104 0 0,-1 0 0 0 0,0-2 0 0 0,-28 17 0 0 0,41-26 103 0 0,-3-4-291 0 0,3 1-70 0 0,0 1 0 0 0,-1-1 0 0 0,1 1 0 0 0,0-1-1 0 0,0 0 1 0 0,0 1 0 0 0,1-1 0 0 0,-1 0 0 0 0,0 0 0 0 0,0 1-1 0 0,1-1 1 0 0,0 0 0 0 0,-1 0 0 0 0,1 0 0 0 0,0 0 0 0 0,0 0 0 0 0,0-3-1 0 0,0 0-26 0 0,1 1 0 0 0,0 0-1 0 0,0-1 1 0 0,0 1-1 0 0,1 0 1 0 0,-1 0 0 0 0,1 0-1 0 0,0 0 1 0 0,3-4-1 0 0,24-37-684 0 0,2 1 0 0 0,2 1 0 0 0,54-54 0 0 0,133-94-3332 0 0,-181 162 2328 0 0,1 3 0 0 0,50-26 0 0 0,27-3-6919 0 0,-63 35 3099 0 0</inkml:trace>
</inkml:ink>
</file>

<file path=ppt/ink/ink1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7:15.02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 1036 0 0,'0'0'8126'0'0,"4"3"-7495"0"0,2-1-450 0 0,-1 1-1 0 0,1-1 1 0 0,0 0-1 0 0,0 0 1 0 0,1 0 0 0 0,-1-1-1 0 0,0 0 1 0 0,0-1 0 0 0,1 1-1 0 0,10-1 1 0 0,17-1 303 0 0,-17 0-147 0 0,1 1-1 0 0,31 5 0 0 0,-48-5-248 0 0,0 0-84 0 0,-1 0 0 0 0,1 0 1 0 0,-1 0-1 0 0,0 0 0 0 0,1 0 1 0 0,-1 0-1 0 0,1 0 0 0 0,-1 1 1 0 0,1-1-1 0 0,-1 0 0 0 0,0 0 1 0 0,1 0-1 0 0,-1 0 0 0 0,0 1 1 0 0,1-1-1 0 0,-1 0 0 0 0,1 0 1 0 0,-1 1-1 0 0,0-1 0 0 0,0 0 1 0 0,1 1-1 0 0,-1-1 0 0 0,0 0 1 0 0,0 1-1 0 0,1-1 0 0 0,-1 1 0 0 0,0-1 1 0 0,0 0-1 0 0,0 1 0 0 0,1-1 1 0 0,-1 1-1 0 0,0-1 0 0 0,0 0 1 0 0,0 1-1 0 0,0-1 0 0 0,0 1 1 0 0,0-1-1 0 0,0 1 0 0 0,0-1 1 0 0,0 0-1 0 0,0 1 0 0 0,0-1 1 0 0,0 1-1 0 0,-1-1 0 0 0,1 1 1 0 0,0-1-1 0 0,0 1 0 0 0,-10 22 63 0 0,9-21-69 0 0,-4 7 33 0 0,0-1 1 0 0,0-1-1 0 0,-1 1 1 0 0,0-1 0 0 0,-12 12-1 0 0,-16 21 209 0 0,32-37-228 0 0,-3 4 128 0 0,1-1 1 0 0,0 2 0 0 0,0-1 0 0 0,1 0-1 0 0,-5 14 1 0 0,8-19-38 0 0,12 12 77 0 0,-9-12-179 0 0,0-1-1 0 0,0 1 1 0 0,0-1 0 0 0,1 0 0 0 0,-1 0-1 0 0,0 0 1 0 0,0 0 0 0 0,1-1 0 0 0,-1 1 0 0 0,1-1-1 0 0,-1 0 1 0 0,0 0 0 0 0,7-1 0 0 0,2 1-48 0 0,33-3-595 0 0,0-1 0 0 0,0-2 0 0 0,50-13 0 0 0,-10 1-2134 0 0,-39 7-941 0 0,1-3 285 0 0</inkml:trace>
</inkml:ink>
</file>

<file path=ppt/ink/ink1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7:15.38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192 44 924 0 0,'-16'10'610'0'0,"2"1"-1"0"0,-1 0 1 0 0,1 2 0 0 0,1-1-1 0 0,0 2 1 0 0,1 0 0 0 0,0 0-1 0 0,1 1 1 0 0,1 0-1 0 0,0 1 1 0 0,1 0 0 0 0,1 1-1 0 0,1 0 1 0 0,0 0 0 0 0,-7 29-1 0 0,12-36-230 0 0,0-1-1 0 0,1 1 1 0 0,0 0-1 0 0,1-1 1 0 0,0 1-1 0 0,1 14 0 0 0,0-20-261 0 0,0-1-1 0 0,0 0 1 0 0,0 0-1 0 0,1 1 1 0 0,-1-1 0 0 0,1 0-1 0 0,0 0 1 0 0,0 0-1 0 0,0 0 1 0 0,0-1-1 0 0,0 1 1 0 0,1-1-1 0 0,-1 1 1 0 0,1-1-1 0 0,-1 0 1 0 0,1 1-1 0 0,0-2 1 0 0,0 1-1 0 0,0 0 1 0 0,0 0-1 0 0,0-1 1 0 0,5 2-1 0 0,1 0 49 0 0,1-1-1 0 0,-1 0 0 0 0,1 0 1 0 0,-1-1-1 0 0,1 0 0 0 0,0 0 1 0 0,-1-1-1 0 0,1-1 0 0 0,0 0 0 0 0,-1 0 1 0 0,1-1-1 0 0,-1 0 0 0 0,1 0 1 0 0,-1-1-1 0 0,15-7 0 0 0,7-4 157 0 0,-1-2 0 0 0,0-1 0 0 0,27-22 0 0 0,-48 33-256 0 0,0-1 1 0 0,0 0-1 0 0,-1 0 0 0 0,-1-1 1 0 0,1 0-1 0 0,-1 0 0 0 0,0-1 1 0 0,-1 1-1 0 0,0-2 0 0 0,-1 1 1 0 0,1-1-1 0 0,-2 0 0 0 0,1 0 1 0 0,-2 0-1 0 0,1 0 0 0 0,-1-1 1 0 0,-1 1-1 0 0,0-1 0 0 0,0 0 1 0 0,-1-13-1 0 0,-1 11-156 0 0,-1 0 0 0 0,0 1 0 0 0,-7-25 0 0 0,7 33-95 0 0,-1-1-1 0 0,0 0 1 0 0,0 0-1 0 0,0 1 1 0 0,0-1-1 0 0,-1 1 1 0 0,0 0-1 0 0,0 0 1 0 0,0 0-1 0 0,0 0 1 0 0,-1 0-1 0 0,-3-3 1 0 0,-14-2-2139 0 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49:55.584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298 1 232 0 0,'0'0'2602'0'0,"-7"8"-1825"0"0,-13 18-73 0 0,1 0-1 0 0,-29 57 1 0 0,26-38-150 0 0,-15 32 405 0 0,3 3 0 0 0,-34 118 0 0 0,60-167-691 0 0,0-4 78 0 0,2 0 0 0 0,-5 48 0 0 0,6-20 163 0 0,3-40-369 0 0,1-1-1 0 0,0 0 0 0 0,0 1 1 0 0,2-1-1 0 0,0 1 0 0 0,0-1 1 0 0,1 0-1 0 0,6 21 0 0 0,-6-28-107 0 0,1 0-1 0 0,-1 0 1 0 0,1-1-1 0 0,0 1 1 0 0,0-1-1 0 0,1 0 0 0 0,0 0 1 0 0,0 0-1 0 0,1 0 1 0 0,-1-1-1 0 0,1 0 0 0 0,0 0 1 0 0,1 0-1 0 0,-1 0 1 0 0,1-1-1 0 0,0 0 1 0 0,0 0-1 0 0,0-1 0 0 0,0 0 1 0 0,1 0-1 0 0,0 0 1 0 0,-1-1-1 0 0,1 1 0 0 0,14 1 1 0 0,-5 0-212 0 0,-13-2 94 0 0,-1-1 0 0 0,1-1 0 0 0,0 1-1 0 0,0 0 1 0 0,0-1 0 0 0,0 1 0 0 0,-1-1 0 0 0,1 0 0 0 0,0 0-1 0 0,0 0 1 0 0,0 0 0 0 0,0-1 0 0 0,0 1 0 0 0,3-2 0 0 0,43-15-1811 0 0,-13-2-2686 0 0,-9 0 1739 0 0</inkml:trace>
</inkml:ink>
</file>

<file path=ppt/ink/ink1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7:15.73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358 18 728 0 0,'-1'-1'122'0'0,"0"-1"-1"0"0,0 1 1 0 0,0 0-1 0 0,0 0 1 0 0,0-1-1 0 0,0 1 1 0 0,-1 0-1 0 0,1 0 1 0 0,0 0-1 0 0,-1 1 1 0 0,1-1-1 0 0,-1 0 1 0 0,1 0-1 0 0,-1 1 1 0 0,1-1-1 0 0,-1 1 1 0 0,1-1-1 0 0,-1 1 1 0 0,0 0-1 0 0,1-1 0 0 0,-1 1 1 0 0,-1 0-1 0 0,-1 1 60 0 0,0-1 0 0 0,0 1 0 0 0,0 0 0 0 0,0 0 0 0 0,0 0 0 0 0,0 0 0 0 0,1 1 0 0 0,-8 3 0 0 0,-2 4 284 0 0,0-1-1 0 0,0 2 0 0 0,-20 19 1 0 0,11-6 42 0 0,0 1 1 0 0,1 1 0 0 0,2 1 0 0 0,0 0-1 0 0,2 2 1 0 0,1 0 0 0 0,1 1 0 0 0,-16 46-1 0 0,23-46 54 0 0,1 0-1 0 0,2 0 0 0 0,1 1 0 0 0,1 0 1 0 0,1 0-1 0 0,5 54 0 0 0,-3-78-499 0 0,1 0-1 0 0,0 0 1 0 0,0-1-1 0 0,0 1 1 0 0,1 0-1 0 0,0 0 1 0 0,0-1-1 0 0,0 1 1 0 0,1-1 0 0 0,0 1-1 0 0,0-1 1 0 0,0 0-1 0 0,1 0 1 0 0,0 0-1 0 0,-1-1 1 0 0,2 0-1 0 0,-1 1 1 0 0,1-1-1 0 0,-1-1 1 0 0,10 7 0 0 0,-6-6-256 0 0,-1-1 0 0 0,0 1 1 0 0,1-2-1 0 0,0 1 1 0 0,0-1-1 0 0,0 0 1 0 0,0-1-1 0 0,0 0 1 0 0,0 0-1 0 0,0 0 0 0 0,0-1 1 0 0,1-1-1 0 0,-1 1 1 0 0,16-5-1 0 0,87-24-7386 0 0,-67 14 4053 0 0</inkml:trace>
</inkml:ink>
</file>

<file path=ppt/ink/ink1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7:16.90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34 34 260 0 0,'0'0'3464'0'0,"-7"-10"4048"0"0,29-14-2243 0 0,-23 32-5062 0 0,-20 174 1467 0 0,17-149-1300 0 0,-17 112 1659 0 0,19-101-769 0 0,2-42 682 0 0,5-6-1793 0 0,13-15 1 0 0,-1 0-1 0 0,16-24 1 0 0,-15 20-64 0 0,0 0 1 0 0,29-27-1 0 0,-27 31-63 0 0,-4 4 7 0 0,0 1-1 0 0,1 0 0 0 0,35-21 1 0 0,-50 34-34 0 0,-1 0 0 0 0,0 1-1 0 0,1-1 1 0 0,-1 1 0 0 0,1-1 0 0 0,-1 1 0 0 0,1 0 0 0 0,-1-1 0 0 0,1 1-1 0 0,-1 0 1 0 0,1 0 0 0 0,-1 0 0 0 0,1 0 0 0 0,-1 0 0 0 0,1 1 0 0 0,-1-1-1 0 0,1 0 1 0 0,-1 1 0 0 0,1-1 0 0 0,-1 1 0 0 0,0-1 0 0 0,3 2-1 0 0,-1 0 1 0 0,0 1-1 0 0,0-1 1 0 0,0 0-1 0 0,-1 1 0 0 0,1 0 1 0 0,-1 0-1 0 0,0 0 0 0 0,0 0 1 0 0,3 4-1 0 0,1 6 1 0 0,0 0 1 0 0,0 1-1 0 0,6 26 1 0 0,-4-13 43 0 0,-2 0 0 0 0,-1 0-1 0 0,2 47 1 0 0,-6-70-113 0 0,-1 0-1 0 0,1 0 1 0 0,0 0 0 0 0,0 0-1 0 0,0-1 1 0 0,0 1-1 0 0,1 0 1 0 0,0-1 0 0 0,-1 1-1 0 0,1-1 1 0 0,4 5-1 0 0,2 7-3503 0 0,-3-17 2607 0 0,0 0 343 0 0,1 0 0 0 0,-1-1 1 0 0,0 1-1 0 0,0-1 0 0 0,0-1 1 0 0,7-5-1 0 0,17-20-7554 0 0,-17 10 4065 0 0</inkml:trace>
</inkml:ink>
</file>

<file path=ppt/ink/ink1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7:17.24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175 14 224 0 0,'0'0'128'0'0,"1"-1"1"0"0,-1 0-1 0 0,0 1 0 0 0,0-1 0 0 0,0 0 1 0 0,0 1-1 0 0,1-1 0 0 0,-1 1 0 0 0,0-1 1 0 0,1 0-1 0 0,-1 1 0 0 0,0-1 0 0 0,1 1 1 0 0,-1-1-1 0 0,1 1 0 0 0,-1-1 1 0 0,1 1-1 0 0,-1 0 0 0 0,1-1 0 0 0,-1 1 1 0 0,1-1-1 0 0,-1 1 0 0 0,1 0 0 0 0,0 0 1 0 0,-1-1-1 0 0,2 1 0 0 0,4 14 2423 0 0,-4 32-706 0 0,-34 177 3131 0 0,17-139-3257 0 0,3-31 20 0 0,-2 0 0 0 0,-35 83-1 0 0,41-119-1159 0 0,0-1-1 0 0,-17 23 0 0 0,-5 11-1305 0 0,29-48 120 0 0,11-6-7045 0 0,35-17 2829 0 0,-11 0 367 0 0</inkml:trace>
</inkml:ink>
</file>

<file path=ppt/ink/ink1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7:17.62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64 81 424 0 0,'0'0'624'0'0,"-16"-16"-88"0"0,6 8-124 0 0,2 1 128 0 0,-5-7-444 0 0,9 6-176 0 0,-6-9-524 0 0,7 7-212 0 0</inkml:trace>
</inkml:ink>
</file>

<file path=ppt/ink/ink1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7:18.36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322 376 352 0 0,'-3'-6'720'0'0,"0"0"-1"0"0,0 0 1 0 0,0 0 0 0 0,1-1-1 0 0,-3-10 1 0 0,-7-16 2070 0 0,13 28-2557 0 0,1 0 1 0 0,0 0-1 0 0,-1 0 0 0 0,2 0 0 0 0,-1 1 1 0 0,4-6-1 0 0,1-1-21 0 0,-1 0 0 0 0,1 1 0 0 0,1 0 0 0 0,0 1 0 0 0,0 0 0 0 0,13-10 1 0 0,-7 5-48 0 0,8-8 11 0 0,2 2 0 0 0,0 1 0 0 0,1 0 0 0 0,1 2 0 0 0,1 1 1 0 0,1 1-1 0 0,36-14 0 0 0,-61 28-158 0 0,-1 0 0 0 0,1 0 0 0 0,-1 0 0 0 0,1 1 0 0 0,0-1 0 0 0,0 1 0 0 0,-1-1 0 0 0,1 1 0 0 0,0 0 1 0 0,0 0-1 0 0,-1 0 0 0 0,1 1 0 0 0,0-1 0 0 0,0 1 0 0 0,-1-1 0 0 0,1 1 0 0 0,0 0 0 0 0,-1 0 0 0 0,5 2 0 0 0,-4-1-3 0 0,0 1 0 0 0,-1-1-1 0 0,1 1 1 0 0,0-1 0 0 0,-1 1 0 0 0,0 0-1 0 0,0 0 1 0 0,1 0 0 0 0,-2 0 0 0 0,1 0-1 0 0,0 0 1 0 0,-1 1 0 0 0,2 3 0 0 0,0 4 26 0 0,0 0 0 0 0,-1-1 0 0 0,0 1 0 0 0,-1 0 1 0 0,0 1-1 0 0,0-1 0 0 0,-2 0 0 0 0,-1 19 1 0 0,-6 7 81 0 0,-2-1 1 0 0,-1 0 0 0 0,-1-1 0 0 0,-2 0 0 0 0,-31 55-1 0 0,-113 153 476 0 0,89-144-373 0 0,43-58-38 0 0,-24 56 0 0 0,11-22 3 0 0,11-12-1 0 0,26-59-174 0 0,1 1 1 0 0,0-1-1 0 0,0 1 0 0 0,0-1 1 0 0,0 1-1 0 0,0 0 1 0 0,1-1-1 0 0,0 1 1 0 0,0 0-1 0 0,0-1 1 0 0,2 7-1 0 0,-1-8-9 0 0,1 0 1 0 0,0 1-1 0 0,0-1 0 0 0,0 0 0 0 0,0-1 1 0 0,1 1-1 0 0,-1 0 0 0 0,1-1 0 0 0,0 1 0 0 0,-1-1 1 0 0,1 0-1 0 0,0 0 0 0 0,0 0 0 0 0,1 0 1 0 0,-1 0-1 0 0,0-1 0 0 0,1 0 0 0 0,-1 1 1 0 0,1-1-1 0 0,-1 0 0 0 0,1-1 0 0 0,-1 1 0 0 0,1-1 1 0 0,5 1-1 0 0,11 0 10 0 0,0-1 0 0 0,0 0 0 0 0,20-4 0 0 0,-32 4-11 0 0,43-8 51 0 0,-1-1-1 0 0,59-20 0 0 0,-84 22-5 0 0,-14 3 14 0 0,1 1-1 0 0,-1-2 0 0 0,11-5 0 0 0,-20 9 0 0 0,-2 0-61 0 0,0 1-1 0 0,0 0 1 0 0,0 0 0 0 0,0 0-1 0 0,1-1 1 0 0,-1 1-1 0 0,0 0 1 0 0,0 0 0 0 0,0 0-1 0 0,0-1 1 0 0,0 1 0 0 0,1 0-1 0 0,-1 0 1 0 0,0 0-1 0 0,0 0 1 0 0,0 0 0 0 0,0 0-1 0 0,1-1 1 0 0,-1 1 0 0 0,0 0-1 0 0,0 0 1 0 0,0 0-1 0 0,1 0 1 0 0,-1 0 0 0 0,0 0-1 0 0,0 0 1 0 0,1 0-1 0 0,-1 0 1 0 0,0 0 0 0 0,0 0-1 0 0,0 0 1 0 0,1 0 0 0 0,-1 0-1 0 0,0 0 1 0 0,0 0-1 0 0,1 0 1 0 0,-1 0 0 0 0,0 0-1 0 0,0 0 1 0 0,0 1-1 0 0,1-1 1 0 0,-1 0 0 0 0,0 0-1 0 0,0 0 1 0 0,0 0 0 0 0,0 0-1 0 0,1 1 1 0 0,-1-1-1 0 0,0 0 1 0 0,0 0 0 0 0,0 0-1 0 0,0 0 1 0 0,0 1-1 0 0,1-1 1 0 0,-1 0 0 0 0,0 0-1 0 0,0 0 1 0 0,0 1 0 0 0,0-1-1 0 0,0 0 1 0 0,0 0-1 0 0,0 1 1 0 0,0 0 1 0 0,1 1 0 0 0,-1-1 0 0 0,0 0 1 0 0,1 1-1 0 0,-1-1 0 0 0,0 0 0 0 0,0 1 0 0 0,0-1 0 0 0,0 1 0 0 0,-1-1 1 0 0,1 0-1 0 0,0 1 0 0 0,-1-1 0 0 0,1 0 0 0 0,0 1 0 0 0,-1-1 0 0 0,-1 2 1 0 0,-17 35 48 0 0,-7 10 158 0 0,2 2 0 0 0,-29 89 0 0 0,-31 140 972 0 0,76-255-1004 0 0,-1 0 0 0 0,-13 27 0 0 0,11-29 12 0 0,2 1 1 0 0,-11 35-1 0 0,-40 135 1079 0 0,26-92-645 0 0,13-36-209 0 0,-22 77 494 0 0,38-122-766 0 0,-1-1-1 0 0,-1 1 0 0 0,-1-1 0 0 0,-1 0 1 0 0,-16 25-1 0 0,20-35-102 0 0,1-1 0 0 0,-2 0 1 0 0,1-1-1 0 0,-1 1 0 0 0,-1-1 0 0 0,1 0 0 0 0,-1-1 1 0 0,0 0-1 0 0,-1 0 0 0 0,1 0 0 0 0,-1-1 0 0 0,0 0 1 0 0,-1-1-1 0 0,1 1 0 0 0,-1-2 0 0 0,0 1 1 0 0,0-1-1 0 0,0-1 0 0 0,0 1 0 0 0,0-2 0 0 0,-1 1 1 0 0,-10-1-1 0 0,-10 0-371 0 0,27-1 21 0 0,1-2-112 0 0,0 0 300 0 0,1 0 1 0 0,0 0-1 0 0,-1 1 0 0 0,1-1 0 0 0,0 0 0 0 0,0 0 0 0 0,1 0 0 0 0,-1 0 0 0 0,0 0 0 0 0,1-1 0 0 0,-1 1 0 0 0,1 0 0 0 0,-1 0 0 0 0,1 0 0 0 0,0 0 0 0 0,0-1 0 0 0,0-1 0 0 0,1-2-179 0 0,0 0 0 0 0,0-1 0 0 0,1 1 0 0 0,0 0 0 0 0,0 1 0 0 0,3-7 0 0 0,4-7-1491 0 0,1 1 0 0 0,24-32 0 0 0,2 7-3488 0 0,16-9 403 0 0</inkml:trace>
</inkml:ink>
</file>

<file path=ppt/ink/ink1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7:47:24.75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251 191 680,'-15'6'349,"1"1"0,-1 0 0,2 1 0,-1 1 0,1 0 0,0 1 0,1 0 0,0 1 0,1 0 0,0 1 0,1 0 0,0 1 0,-8 15 0,8-12-76,1 1-1,0 0 1,1 1 0,1 0-1,1 0 1,1 0-1,0 1 1,1 0-1,2 0 1,-2 32-1,4-47-215,0 0 0,0 0-1,1 0 1,0 0 0,0 0 0,0 0-1,0-1 1,0 1 0,1 0 0,0-1-1,0 1 1,0-1 0,0 0 0,0 1 0,1-1-1,-1 0 1,1-1 0,0 1 0,0 0-1,0-1 1,0 1 0,0-1 0,1 0-1,-1 0 1,1 0 0,-1-1 0,1 1-1,0-1 1,-1 0 0,1 0 0,0 0-1,7 0 1,-1 1 48,1-1 0,0-1 0,0 0-1,0 0 1,-1-1 0,1 0 0,0-1-1,-1 0 1,1-1 0,-1 0 0,15-7-1,20-11 210,-10 5-71,0-2 1,-1-1 0,38-28 0,-34 19 28,-2-2 0,-2-2 0,0-1 0,42-55 0,-71 80-198,0-1-1,0 1 1,-1-1 0,0 0-1,-1 0 1,0 0-1,0-1 1,-1 1-1,0-1 1,0 1-1,-1-1 1,-1 0 0,0-15-1,0 17-8,-1-1 0,0 0 1,-1 0-1,0 1 0,0-1 0,-1 1 0,0 0 1,-1 0-1,1 0 0,-1 0 0,-1 0 0,0 1 0,0 0 1,-11-12-1,12 15-53,-1 0 1,0 0-1,0 1 0,-1 0 1,1 0-1,-1 0 1,1 1-1,-1-1 0,0 1 1,0 1-1,0-1 1,0 1-1,0 0 0,0 1 1,0-1-1,0 1 1,-7 1-1,3 0-255,0 0 0,-1 1-1,2 0 1,-1 1 0,0 0-1,0 0 1,1 1 0,0 0 0,-13 8-1,-19 18-4844,39-26 1662,2 9 259</inkml:trace>
</inkml:ink>
</file>

<file path=ppt/ink/ink1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7:47:25.14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288 1 636,'0'0'3023,"-8"5"-2102,-3 2-612,0 1 0,1 1-1,0 0 1,1 0-1,0 1 1,0 0 0,-7 12-1,-15 31 513,2 1 0,3 1 0,-21 62 0,40-99-670,-6 21 263,1-1 0,3 2 0,-10 77 0,18-98-274,1-1-1,1 1 0,0 0 0,2 0 0,8 34 1,-2-20-638,2 0 0,20 40 0,-13-47-1414,-1-13-2803,-4-6 1984</inkml:trace>
</inkml:ink>
</file>

<file path=ppt/ink/ink1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7:25.53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158 135 256 0 0,'1'-5'279'0'0,"0"-1"0"0"0,0 1 0 0 0,0 0 0 0 0,0 0 0 0 0,1 0-1 0 0,0 0 1 0 0,0 0 0 0 0,1 0 0 0 0,-1 0 0 0 0,1 1 0 0 0,0-1 0 0 0,0 1 0 0 0,1 0 0 0 0,-1 0 0 0 0,1 0 0 0 0,0 0 0 0 0,0 1-1 0 0,0-1 1 0 0,0 1 0 0 0,8-4 0 0 0,0 1 118 0 0,0 0-1 0 0,0 1 1 0 0,0 0 0 0 0,0 1-1 0 0,1 1 1 0 0,-1 0 0 0 0,18-2-1 0 0,-27 5-314 0 0,0 0 1 0 0,0 0-1 0 0,0 0 0 0 0,0 0 0 0 0,0 0 1 0 0,0 0-1 0 0,1 1 0 0 0,-1-1 0 0 0,0 1 0 0 0,0 0 1 0 0,0 0-1 0 0,0 0 0 0 0,-1 1 0 0 0,1-1 1 0 0,0 1-1 0 0,0-1 0 0 0,-1 1 0 0 0,1 0 1 0 0,-1 0-1 0 0,0 0 0 0 0,1 0 0 0 0,-1 1 0 0 0,2 2 1 0 0,-3-3-40 0 0,1 1 1 0 0,-1-1 0 0 0,0 1-1 0 0,0 0 1 0 0,0 0-1 0 0,0-1 1 0 0,-1 1 0 0 0,1 0-1 0 0,-1 0 1 0 0,0 0-1 0 0,1 0 1 0 0,-1 0 0 0 0,-1 0-1 0 0,1-1 1 0 0,0 1-1 0 0,-1 0 1 0 0,-1 5 0 0 0,0 1 72 0 0,-1-1 0 0 0,0 1 0 0 0,0-1 0 0 0,-8 13 0 0 0,-13 13 264 0 0,-1-2 1 0 0,-2 0-1 0 0,-1-2 0 0 0,-63 52 0 0 0,-17 19 675 0 0,27-17 264 0 0,80-84-1304 0 0,1 1 1 0 0,-1-1 0 0 0,1 0-1 0 0,-1 1 1 0 0,1-1 0 0 0,0 1 0 0 0,-1-1-1 0 0,1 1 1 0 0,0-1 0 0 0,0 1-1 0 0,-1-1 1 0 0,1 1 0 0 0,0-1 0 0 0,0 1-1 0 0,0 0 1 0 0,-1-1 0 0 0,1 1-1 0 0,0-1 1 0 0,0 1 0 0 0,0 0 0 0 0,0-1-1 0 0,0 1 1 0 0,0-1 0 0 0,0 1-1 0 0,1-1 1 0 0,-1 1 0 0 0,0 0 0 0 0,0-1-1 0 0,0 1 1 0 0,1-1 0 0 0,-1 1-1 0 0,0-1 1 0 0,0 1 0 0 0,1-1 0 0 0,-1 1-1 0 0,0-1 1 0 0,1 1 0 0 0,-1-1-1 0 0,1 1 1 0 0,-1-1 0 0 0,1 0 0 0 0,-1 1-1 0 0,1-1 1 0 0,21 8 15 0 0,5-9-173 0 0,0-2 1 0 0,-1 0 0 0 0,1-2-1 0 0,-1-1 1 0 0,42-15 0 0 0,122-61-3789 0 0,-185 80 3838 0 0,35-18-1682 0 0,1-4-3314 0 0,-19 8 1774 0 0</inkml:trace>
</inkml:ink>
</file>

<file path=ppt/ink/ink1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7:25.89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160 72 264 0 0,'7'-9'994'0'0,"-1"0"0"0"0,0-1 1 0 0,9-19-1 0 0,-9 16 855 0 0,-5 11-1094 0 0,-5 15 4786 0 0,-4 9-5034 0 0,-22 40-1 0 0,-74 136 1990 0 0,89-166-2000 0 0,8-16-3 0 0,0 1 0 0 0,1 1 0 0 0,-4 19-1 0 0,4-30-238 0 0,6-7-210 0 0,0 0 0 0 0,-1 0 0 0 0,1 0 0 0 0,0 0 1 0 0,0 0-1 0 0,0 0 0 0 0,0 0 0 0 0,-1 0 0 0 0,1 1 1 0 0,0-1-1 0 0,0 0 0 0 0,0 0 0 0 0,0 0 0 0 0,-1 0 1 0 0,1 0-1 0 0,0 1 0 0 0,0-1 0 0 0,0 0 0 0 0,0 0 1 0 0,0 0-1 0 0,0 0 0 0 0,0 1 0 0 0,0-1 0 0 0,0 0 0 0 0,0 0 1 0 0,0 0-1 0 0,0 1 0 0 0,-1-1 0 0 0,1 0 0 0 0,0 0 1 0 0,0 0-1 0 0,0 0 0 0 0,1 1 0 0 0,-1-1 0 0 0,0 0 1 0 0,0 0-1 0 0,0 0 0 0 0,0 1 0 0 0,0-1 0 0 0,0 0 0 0 0,0 0 1 0 0,0 1-1 0 0,3 5 14 0 0,-3-5-10 0 0,0-1 1 0 0,0 0-1 0 0,1 1 1 0 0,-1-1 0 0 0,0 0-1 0 0,0 0 1 0 0,1 1 0 0 0,-1-1-1 0 0,0 0 1 0 0,0 0-1 0 0,1 1 1 0 0,-1-1 0 0 0,0 0-1 0 0,1 0 1 0 0,-1 0 0 0 0,0 0-1 0 0,1 1 1 0 0,-1-1 0 0 0,0 0-1 0 0,1 0 1 0 0,-1 0-1 0 0,1 0 1 0 0,-1 0 0 0 0,0 0-1 0 0,1 0 1 0 0,-1 0 0 0 0,0 0-1 0 0,1 0 1 0 0,-1 0-1 0 0,1 0 1 0 0,-1 0 0 0 0,0-1-1 0 0,1 1 1 0 0,-1 0 0 0 0,0 0-1 0 0,1 0 1 0 0,-1 0-1 0 0,0-1 1 0 0,1 1 0 0 0,53-40 555 0 0,54-51 0 0 0,28-21 30 0 0,-22 36-3 0 0,-113 76-557 0 0,0 0-72 0 0,1 1 0 0 0,-1 0 1 0 0,0 0-1 0 0,0 0 0 0 0,0 0 1 0 0,0 1-1 0 0,0-1 1 0 0,0 0-1 0 0,0 0 0 0 0,0 1 1 0 0,0-1-1 0 0,1 3 0 0 0,-1 1 4 0 0,0 1-1 0 0,0-1 0 0 0,-1 1 1 0 0,0-1-1 0 0,0 1 0 0 0,0-1 1 0 0,-1 1-1 0 0,0-1 0 0 0,0 1 1 0 0,0-1-1 0 0,0 0 0 0 0,-1 0 1 0 0,-3 8-1 0 0,-3 12 12 0 0,-35 103 53 0 0,18-58-12 0 0,23-62-63 0 0,0 0 0 0 0,1 0-1 0 0,0 0 1 0 0,0 16 0 0 0,1-21-140 0 0,1-2 153 0 0,-1-1 0 0 0,0 1 0 0 0,1-1 0 0 0,-1 1 0 0 0,0-1 0 0 0,0 1 0 0 0,1 0 0 0 0,-1-1 0 0 0,0 1 0 0 0,0-1 0 0 0,0 1 0 0 0,0-1 0 0 0,0 1-1 0 0,0 0 1 0 0,0-1 0 0 0,0 1 0 0 0,0-1 0 0 0,0 1 0 0 0,0 0 0 0 0,0-1 0 0 0,-1 1 0 0 0,1-1 0 0 0,0 1 0 0 0,-1 0 0 0 0,-2 8-3220 0 0,-22-35-15256 0 0</inkml:trace>
</inkml:ink>
</file>

<file path=ppt/ink/ink1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7:26.30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329 99 900 0 0,'18'-25'899'0'0,"-13"17"-282"0"0,0 1 0 0 0,0 0-1 0 0,0 0 1 0 0,1 0-1 0 0,0 1 1 0 0,1-1 0 0 0,-1 2-1 0 0,1-1 1 0 0,11-6-1 0 0,-15 11 40 0 0,11 10 483 0 0,-12-8-1082 0 0,-1-1-1 0 0,1 1 1 0 0,-1 0 0 0 0,1 0 0 0 0,-1 0-1 0 0,1 0 1 0 0,-1 0 0 0 0,0 0 0 0 0,0 0-1 0 0,1 0 1 0 0,-1 1 0 0 0,0-1 0 0 0,1 2-1 0 0,4 8 206 0 0,-1 0 0 0 0,0 0 0 0 0,-1 0 0 0 0,0 1 0 0 0,-1-1-1 0 0,0 1 1 0 0,-1 0 0 0 0,-1 0 0 0 0,1 0 0 0 0,-2 23 0 0 0,-2-1 361 0 0,-1-1 1 0 0,-13 56 0 0 0,3-41 132 0 0,-2 0-1 0 0,-2-1 1 0 0,-2-1 0 0 0,-2-1-1 0 0,-2-1 1 0 0,-2-1 0 0 0,-59 76-1 0 0,66-97-432 0 0,0-1 1 0 0,-2-1-1 0 0,-28 22 0 0 0,-33 18-2650 0 0,47-41 273 0 0,17-11-764 0 0,2 1-4160 0 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49:57.959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0 100 644 0 0,'0'0'1791'0'0,"0"-3"-1272"0"0,4-27 2294 0 0,-4 27-2110 0 0,5-15 982 0 0,-5 6-1370 0 0,0 9 853 0 0,2-7-949 0 0,-1 7 97 0 0,-1 11 1638 0 0,-1 110-1057 0 0,-3 40 361 0 0,4-67-433 0 0,2-46-225 0 0,-2-42-372 0 0,-1-1-99 0 0,24-109 837 0 0,-18 89-950 0 0,1 0 0 0 0,1 1 1 0 0,0-1-1 0 0,1 2 0 0 0,1-1 0 0 0,1 1 0 0 0,0 1 0 0 0,1 0 0 0 0,15-16 1 0 0,19-6-55 0 0,-42 35 28 0 0,0 2 12 0 0,-1 0-5 0 0,0-1 1 0 0,-1 1-1 0 0,1 0 0 0 0,0 0 0 0 0,0 0 1 0 0,0 1-1 0 0,-1-1 0 0 0,1 0 0 0 0,0 1 1 0 0,0-1-1 0 0,-1 1 0 0 0,1-1 0 0 0,0 1 1 0 0,-1 0-1 0 0,1 0 0 0 0,0 0 1 0 0,-1 0-1 0 0,1 0 0 0 0,-1 0 0 0 0,0 0 1 0 0,1 0-1 0 0,-1 1 0 0 0,0-1 0 0 0,2 3 1 0 0,22 32 33 0 0,23 48 0 0 0,-40-73-28 0 0,1 0 1 0 0,-1 0 0 0 0,2-1-1 0 0,-1 0 1 0 0,1 0 0 0 0,14 9 0 0 0,-22-18-4 0 0,0-1 1 0 0,0 1-1 0 0,0 0 1 0 0,0-1-1 0 0,0 0 1 0 0,0 1-1 0 0,0-1 0 0 0,0 0 1 0 0,0 0-1 0 0,0 0 1 0 0,0 0-1 0 0,0-1 1 0 0,0 1-1 0 0,0 0 1 0 0,0-1-1 0 0,3-1 1 0 0,-3 2-5 0 0,7-5-14 0 0,16-18 4 0 0,-4 5-26 0 0,0 0 1 0 0,-2-2-1 0 0,0 0 0 0 0,-1-1 1 0 0,-1-1-1 0 0,-2 0 0 0 0,14-26 1 0 0,-18 26-11 0 0,-2-1 1 0 0,10-32-1 0 0,-19 52 42 0 0,4-7-2 0 0,-4 5-3 0 0,-1 8-48 0 0,-7 30 90 0 0,-6 53 0 0 0,9-61-26 0 0,4-21-3 0 0,0 0 0 0 0,1 0 0 0 0,-1 0 1 0 0,1 0-1 0 0,0 0 0 0 0,0 0 0 0 0,0 0 0 0 0,0 0 0 0 0,1 0 1 0 0,-1 0-1 0 0,2 4 0 0 0,-1-5 29 0 0,-1 0 13 0 0,0-3-41 0 0,0 0 1 0 0,0 1-1 0 0,0-1 1 0 0,0 0-1 0 0,0 0 1 0 0,0 1-1 0 0,-1-1 1 0 0,1 0-1 0 0,0 0 1 0 0,0 1-1 0 0,0-1 1 0 0,0 0-1 0 0,0 0 1 0 0,0 1-1 0 0,0-1 1 0 0,0 0-1 0 0,0 1 1 0 0,0-1-1 0 0,0 0 1 0 0,0 0-1 0 0,0 1 1 0 0,1-1-1 0 0,-1 0 1 0 0,0 0-1 0 0,0 1 1 0 0,0-1-1 0 0,0 0 1 0 0,0 0-1 0 0,0 1 1 0 0,1-1-1 0 0,-1 0 1 0 0,0 0-1 0 0,0 0 1 0 0,0 1-1 0 0,1-1 1 0 0,-1 0-1 0 0,0 0 1 0 0,0 0-1 0 0,1 0 1 0 0,-1 1-1 0 0,0-1 1 0 0,0 0-1 0 0,1 0 1 0 0,-1 0-1 0 0,0 0 1 0 0,0 0-1 0 0,1 0 1 0 0,-1 0-1 0 0,0 0 1 0 0,0 0-1 0 0,1 0 1 0 0,-1 0-1 0 0,0 0 1 0 0,1 0-1 0 0,-1 0 1 0 0,0 0-1 0 0,0 0 1 0 0,1 0-1 0 0,19-18-5 0 0,35-40 0 0 0,-42 43 3 0 0,65-64-44 0 0,-77 77 35 0 0,4-4-21 0 0,-5 6 30 0 0,0 0 1 0 0,0 0-1 0 0,0 0 0 0 0,0 0 1 0 0,0 0-1 0 0,0 1 0 0 0,0-1 1 0 0,0 0-1 0 0,0 0 0 0 0,0 0 1 0 0,0 0-1 0 0,0 0 0 0 0,0 1 1 0 0,0-1-1 0 0,0 0 0 0 0,0 0 1 0 0,0 0-1 0 0,0 0 0 0 0,0 0 1 0 0,0 1-1 0 0,0-1 0 0 0,0 0 1 0 0,0 0-1 0 0,0 0 0 0 0,1 0 1 0 0,-1 0-1 0 0,0 0 0 0 0,0 0 1 0 0,0 1-1 0 0,0-1 0 0 0,0 0 1 0 0,0 0-1 0 0,0 0 0 0 0,1 0 1 0 0,-1 0-1 0 0,0 0 0 0 0,0 0 1 0 0,0 0-1 0 0,0 0 0 0 0,0 0 1 0 0,0 0-1 0 0,1 0 0 0 0,-1 0 1 0 0,0 0-1 0 0,0 0 0 0 0,0 0 1 0 0,0 0-1 0 0,0 0 0 0 0,1 0 1 0 0,-1 0-1 0 0,0 0 0 0 0,0 0 1 0 0,0 0-1 0 0,0 0 0 0 0,0 0 1 0 0,1 0-1 0 0,-1 0 0 0 0,0 0 1 0 0,0 0-1 0 0,0 0 0 0 0,0 0 1 0 0,0 0-1 0 0,0-1 0 0 0,0 1 1 0 0,1 0-1 0 0,-1 0 0 0 0,0 0 1 0 0,1 24-6 0 0,1 11 48 0 0,7 41 0 0 0,-6-48-16 0 0,-3-25-22 0 0,0 0 0 0 0,0 0 0 0 0,1 0 1 0 0,-1 0-1 0 0,1 0 0 0 0,0 0 0 0 0,0 0 1 0 0,0 0-1 0 0,0 0 0 0 0,3 5 0 0 0,-4-8-4 0 0,2 4 5 0 0,-1-1 0 0 0,1 1 0 0 0,0-1 0 0 0,0 1 0 0 0,0-1-1 0 0,1 0 1 0 0,-1 0 0 0 0,1 0 0 0 0,5 5 0 0 0,-2-10 3 0 0,1 0 1 0 0,-1-1-1 0 0,1 0 1 0 0,-1 0-1 0 0,0 0 1 0 0,0 0-1 0 0,-1-1 0 0 0,1 0 1 0 0,7-8-1 0 0,52-53 16 0 0,-8 6-42 0 0,-16 18-9 0 0,-32 31 23 0 0,0 1 0 0 0,1 0 0 0 0,21-15 0 0 0,-8 10-22 0 0,-21 13 8 0 0,2 1-36 0 0,9 0 44 0 0,-10 0 20 0 0,-2 4 16 0 0,0 7 6 0 0,-1 1 0 0 0,0-1 0 0 0,0 0 1 0 0,-2 1-1 0 0,1-1 0 0 0,-4 12 0 0 0,-3 23 115 0 0,8-21-42 0 0,-2 13 135 0 0,0-23-194 0 0,2-14-34 0 0,-1 0 1 0 0,1 0 0 0 0,0-1-1 0 0,0 1 1 0 0,0 0-1 0 0,0-1 1 0 0,0 1 0 0 0,0 0-1 0 0,0 0 1 0 0,0-1-1 0 0,0 1 1 0 0,0 0 0 0 0,1 0-1 0 0,-1-1 1 0 0,0 1-1 0 0,0 0 1 0 0,1-1 0 0 0,-1 1-1 0 0,0 0 1 0 0,1-1-1 0 0,-1 1 1 0 0,1-1 0 0 0,-1 1-1 0 0,0 0 1 0 0,1-1-1 0 0,0 1 1 0 0,-2 9 14 0 0,1-10-16 0 0,0 0 1 0 0,0 0-1 0 0,0 0 0 0 0,0 0 1 0 0,0 0-1 0 0,0 0 1 0 0,0-1-1 0 0,1 1 0 0 0,-1 0 1 0 0,0 0-1 0 0,0 0 1 0 0,0 0-1 0 0,0 0 0 0 0,0 0 1 0 0,1 0-1 0 0,-1 0 0 0 0,0 0 1 0 0,0 0-1 0 0,0 0 1 0 0,0-1-1 0 0,0 1 0 0 0,1 0 1 0 0,-1 0-1 0 0,0 0 1 0 0,0 0-1 0 0,0 0 0 0 0,0 1 1 0 0,1-1-1 0 0,-1 0 1 0 0,0 0-1 0 0,0 0 0 0 0,0 0 1 0 0,0 0-1 0 0,1 0 1 0 0,-1 0-1 0 0,0 0 0 0 0,0 0 1 0 0,0 0-1 0 0,0 0 0 0 0,0 0 1 0 0,1 1-1 0 0,-1-1 1 0 0,0 0-1 0 0,0 0 0 0 0,0 0 1 0 0,0 0-1 0 0,0 0 1 0 0,0 0-1 0 0,0 1 0 0 0,0-1 1 0 0,0 0-1 0 0,1 0 1 0 0,-1 0-1 0 0,0 0 0 0 0,0 1 1 0 0,0-1-1 0 0,0 0 1 0 0,0 0-1 0 0,0 0 0 0 0,0 0 1 0 0,0 1-1 0 0,0-1 1 0 0,0 0-1 0 0,0 0 0 0 0,0 0 1 0 0,-1 1-1 0 0,65-60 95 0 0,-21 28-65 0 0,-12 9-61 0 0,-31 21 17 0 0,1 1 0 0 0,0-1 0 0 0,0 1 0 0 0,-1-1 0 0 0,1 0 0 0 0,0 1 0 0 0,0 0 0 0 0,0-1 0 0 0,-1 1 0 0 0,1-1 0 0 0,0 1 0 0 0,0 0 0 0 0,0 0 0 0 0,0 0 0 0 0,0-1 0 0 0,0 1-1 0 0,0 0 1 0 0,0 0 0 0 0,0 0 0 0 0,0 0 0 0 0,0 0 0 0 0,0 1 0 0 0,-1-1 0 0 0,3 1 0 0 0,12 10 3 0 0,-12-7-9 0 0,-1 1 0 0 0,0 0 0 0 0,-1-1 0 0 0,1 1 0 0 0,-1 0 0 0 0,0 0 0 0 0,1 8 0 0 0,-1-4 7 0 0,0-6 4 0 0,1 6-24 0 0,-1 4 31 0 0,-1-12-6 0 0,0-1 0 0 0,0 0 0 0 0,0 0 0 0 0,0 0 0 0 0,0 0 0 0 0,0 0-1 0 0,1 1 1 0 0,-1-1 0 0 0,0 0 0 0 0,0 0 0 0 0,0 0 0 0 0,0 0 0 0 0,0 0 0 0 0,0 0 0 0 0,0 1-1 0 0,0-1 1 0 0,0 0 0 0 0,0 0 0 0 0,0 0 0 0 0,0 0 0 0 0,1 0 0 0 0,-1 0 0 0 0,0 0 0 0 0,0 1-1 0 0,0-1 1 0 0,0 0 0 0 0,0 0 0 0 0,0 0 0 0 0,0 0 0 0 0,1 0 0 0 0,-1 0 0 0 0,0 0 0 0 0,0 0-1 0 0,0 0 1 0 0,0 0 0 0 0,0 0 0 0 0,1 0 0 0 0,-1 0 0 0 0,0 0 0 0 0,0 0 0 0 0,0 0 0 0 0,0 0-1 0 0,0 0 1 0 0,1 0 0 0 0,-1 0 0 0 0,0 0 0 0 0,0 0 0 0 0,0 0 0 0 0,0 0 0 0 0,0 0 0 0 0,1 0-1 0 0,-1 0 1 0 0,0-1 0 0 0,0 1 0 0 0,0 0 0 0 0,31-28 4 0 0,-23 20-34 0 0,0 0-1 0 0,1 0 1 0 0,0 0 0 0 0,1 1-1 0 0,-1 0 1 0 0,1 1-1 0 0,1 0 1 0 0,-1 1-1 0 0,22-8 1 0 0,20-1-219 0 0,-48 13 215 0 0,-1 2 0 0 0,1-1 1 0 0,0 0-1 0 0,0 1 0 0 0,-1-1 1 0 0,1 1-1 0 0,0 0 0 0 0,-1 0 0 0 0,1 1 1 0 0,-1-1-1 0 0,0 1 0 0 0,1 0 1 0 0,4 3-1 0 0,41 31-493 0 0,-47-34 487 0 0,6 5-433 0 0,0 1-1 0 0,-1 0 1 0 0,8 10-1 0 0,-12-13 77 0 0,1 0-1 0 0,0 0 0 0 0,-1-1 1 0 0,2 1-1 0 0,-1-1 0 0 0,0 0 1 0 0,1 0-1 0 0,0-1 1 0 0,0 1-1 0 0,9 4 0 0 0,-10-6-160 0 0,1 0-347 0 0,4-1-3132 0 0,21 2 863 0 0</inkml:trace>
</inkml:ink>
</file>

<file path=ppt/ink/ink1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7:47:27.20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34 157 740,'19'-23'1453,"-9"12"-27,-1 0 0,0-1 0,9-17 0,15-24 3902,-32 51-4536,5-10 659,2 9 4204,-5 36-5065,-2-1-1,-5 58 0,0-18 80,-20 175 1438,9-132-1250,-33 212 1754,29-212-1719,10-62-142,-1 85 1,3-55-1436,3-75-82,0-28-7434,2 3 6934,1 0 0,3-33 0,10-24-7732,-4 31 3896</inkml:trace>
</inkml:ink>
</file>

<file path=ppt/ink/ink1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7:28.47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294 190 712 0 0,'20'-102'6793'0'0,"-20"100"-6111"0"0,1-1 309 0 0,-2-5-975 0 0,-6 9 4153 0 0,-15 13-3869 0 0,2 0 1 0 0,-1 1 0 0 0,2 1 0 0 0,0 1 0 0 0,-16 19 0 0 0,-7 11 677 0 0,-36 52 0 0 0,29-17 770 0 0,48-81-1519 0 0,1-1-146 0 0,0 1 0 0 0,0-1 0 0 0,0 0 0 0 0,0 0 0 0 0,0 1 0 0 0,0-1 0 0 0,0 0 0 0 0,0 1 0 0 0,0-1 0 0 0,0 0 0 0 0,0 0 0 0 0,0 1 0 0 0,0-1 0 0 0,0 0 0 0 0,1 0 0 0 0,-1 1 0 0 0,0-1 0 0 0,0 0 0 0 0,0 0 0 0 0,0 1 0 0 0,1-1 0 0 0,-1 0 0 0 0,0 0 0 0 0,0 0 0 0 0,0 0 0 0 0,1 1 0 0 0,-1-1 0 0 0,0 0 0 0 0,0 0 0 0 0,1 0 0 0 0,-1 0 0 0 0,0 0 0 0 0,1 0 0 0 0,-1 0 0 0 0,0 1 0 0 0,0-1 0 0 0,1 0 0 0 0,-1 0 0 0 0,0 0 0 0 0,0 0 0 0 0,1 0 0 0 0,-1 0 0 0 0,0 0 0 0 0,1-1 0 0 0,-1 1 0 0 0,0 0 0 0 0,0 0 0 0 0,1 0 0 0 0,-1 0 0 0 0,23-12 789 0 0,24-28-728 0 0,37-39 391 0 0,-40 39-334 0 0,-1-2 0 0 0,38-50 1 0 0,-49 53-57 0 0,40-40 0 0 0,-71 86-171 0 0,2 20 1 0 0,-2 0 0 0 0,-1 0 0 0 0,-6 51 0 0 0,-1 26 15 0 0,11-62-9 0 0,-4-40 11 0 0,0 1 9 0 0,-3 11 1 0 0,2-1-4 0 0,1-13 16 0 0,0 1 0 0 0,0 0 1 0 0,0 0-1 0 0,0 0 0 0 0,0 0 1 0 0,0 0-1 0 0,0 0 0 0 0,-1 0 1 0 0,1-1-1 0 0,0 1 0 0 0,0 0 0 0 0,-1 0 1 0 0,1 0-1 0 0,-1 0 0 0 0,1-1 1 0 0,0 1-1 0 0,-1 0 0 0 0,1 0 1 0 0,-1-1-1 0 0,0 1 0 0 0,1 0 1 0 0,-1-1-1 0 0,0 1 0 0 0,1-1 0 0 0,-1 1 1 0 0,0-1-1 0 0,-1 1 0 0 0,1 0 1 0 0,-39 4 10 0 0,-7 4-23 0 0,-32 5-7 0 0,-77 25-1 0 0,120-27-29 0 0,34-11 27 0 0,-1 0-14 0 0,-1 1 22 0 0,6-4 34 0 0,129-82-81 0 0,-44 30-136 0 0,-86 53 155 0 0,0 1-22 0 0,11-4-14 0 0,13-11-8 0 0,-15 10 62 0 0,23-15-52 0 0,-32 19 49 0 0,-9 4-388 0 0,5-2 398 0 0,-22 8-34 0 0,1 1 0 0 0,0 1 0 0 0,0 1 0 0 0,-23 16 0 0 0,46-27 21 0 0,-6 2-8 0 0,5-2 4 0 0,5-2-103 0 0,184-108-70 0 0,-185 107 182 0 0,2 0-12 0 0,-1 0 20 0 0,-5 5-316 0 0,-96 91 235 0 0,82-75 51 0 0,14-18 24 0 0,12-5-15 0 0,1-1 33 0 0,97-49 200 0 0,-106 53-154 0 0,1-2 16 0 0,-3 3-71 0 0,0 1 1 0 0,0-1 0 0 0,0 0-1 0 0,0 0 1 0 0,1 0 0 0 0,-1-1-1 0 0,0 1 1 0 0,0 0 0 0 0,0 0 0 0 0,1 0-1 0 0,-1 0 1 0 0,0 0 0 0 0,0 0-1 0 0,0 0 1 0 0,0 0 0 0 0,1 0-1 0 0,-1 0 1 0 0,0 0 0 0 0,0 0-1 0 0,0-1 1 0 0,0 1 0 0 0,0 0-1 0 0,0 0 1 0 0,1 0 0 0 0,-1 0-1 0 0,0 0 1 0 0,0-1 0 0 0,0 1-1 0 0,0 0 1 0 0,0 0 0 0 0,0 0-1 0 0,0 0 1 0 0,0-1 0 0 0,0 1-1 0 0,0 0 1 0 0,0 0 0 0 0,0 0-1 0 0,0 0 1 0 0,0-1 0 0 0,0 1-1 0 0,0 0 1 0 0,0 0 0 0 0,0 0-1 0 0,0-1 1 0 0,0 1 0 0 0,0 0-1 0 0,0 0 1 0 0,0 0 0 0 0,0 0-1 0 0,0-1 1 0 0,0 1 0 0 0,0 0-1 0 0,0 0 1 0 0,0 0 0 0 0,-1 0 0 0 0,1 0-1 0 0,0-1 1 0 0,0 1 0 0 0,0 0-1 0 0,0 0 1 0 0,-1 0 0 0 0,-1 0-13 0 0,0 0 2 0 0,0 0-1 0 0,1 0 0 0 0,-1-1 1 0 0,0 1-1 0 0,1 0 0 0 0,-1-1 1 0 0,0 1-1 0 0,1 0 0 0 0,-1-1 1 0 0,0 0-1 0 0,1 1 0 0 0,-3-3 1 0 0,5-1-207 0 0,25-68-2406 0 0,-22 55-2078 0 0,-3 2-3901 0 0</inkml:trace>
</inkml:ink>
</file>

<file path=ppt/ink/ink1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7:33.39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621 125 76 0 0,'0'0'3676'0'0,"10"-28"-1990"0"0,10-34-31 0 0,-20 60-1484 0 0,1 1-69 0 0,-1-1 0 0 0,1 1 0 0 0,-1-1 1 0 0,0 1-1 0 0,0-1 0 0 0,0 1 0 0 0,0-1 0 0 0,0 1 1 0 0,0-1-1 0 0,0 1 0 0 0,0-1 0 0 0,-1 1 0 0 0,1-1 0 0 0,0 1 1 0 0,-1-1-1 0 0,0 0 0 0 0,-1-5 379 0 0,-5 11-345 0 0,-49 22 185 0 0,-124 68 912 0 0,-57 53 660 0 0,208-127-1559 0 0,19-12-81 0 0,-1-1-1 0 0,-22 12 1 0 0,31-18-181 0 0,-12 10 39 0 0,8-3 1977 0 0,7-8-2086 0 0,-1 1 0 0 0,0 0 0 0 0,0 0 0 0 0,0 0 0 0 0,0-1 0 0 0,0 1 1 0 0,0 0-1 0 0,0 0 0 0 0,0 0 0 0 0,-1-1 0 0 0,1 1 0 0 0,0 0 1 0 0,0 0-1 0 0,-1 0 0 0 0,1-1 0 0 0,0 1 0 0 0,-1 0 0 0 0,1-1 0 0 0,-1 1 1 0 0,1 0-1 0 0,-1-1 0 0 0,0 2 0 0 0,-10 15 42 0 0,-3-2 5 0 0,-15 20-93 0 0,28-34 105 0 0,1 0-54 0 0,0-1 0 0 0,0 0 1 0 0,-1 0-1 0 0,1 0 0 0 0,0 1 1 0 0,0-1-1 0 0,0 0 0 0 0,-1 0 0 0 0,1 1 1 0 0,0-1-1 0 0,0 0 0 0 0,0 1 0 0 0,0-1 1 0 0,0 0-1 0 0,-1 0 0 0 0,1 1 1 0 0,0-1-1 0 0,0 0 0 0 0,0 1 0 0 0,0-1 1 0 0,0 0-1 0 0,0 1 0 0 0,0-1 0 0 0,0 0 1 0 0,0 1-1 0 0,0-1 0 0 0,1 0 1 0 0,-1 0-1 0 0,0 1 0 0 0,0-1 0 0 0,0 0 1 0 0,0 1-1 0 0,0-1 0 0 0,0 0 0 0 0,1 0 1 0 0,-1 1-1 0 0,0-1 0 0 0,0 0 1 0 0,0 0-1 0 0,1 1 0 0 0,-1-1 0 0 0,0 0 1 0 0,0 0-1 0 0,1 0 0 0 0,-1 1 1 0 0,22-7 18 0 0,0-1 1 0 0,-1-1-1 0 0,-1 0 1 0 0,1-2-1 0 0,23-15 1 0 0,20-8-19 0 0,32-16 32 0 0,-69 25 5 0 0,-25 23-49 0 0,-6 5-58 0 0,-39 37 72 0 0,-56 41-1 0 0,80-67-15 0 0,-1 0 37 0 0,-1-1 0 0 0,0-2-1 0 0,-25 12 1 0 0,45-24 1 0 0,-15 12 60 0 0,7-3 3 0 0,9-9-93 0 0,1 0 0 0 0,-1 0 1 0 0,0 0-1 0 0,0 0 0 0 0,0 0 1 0 0,0 0-1 0 0,0 0 0 0 0,0 0 1 0 0,0-1-1 0 0,0 1 0 0 0,0 0 1 0 0,0 0-1 0 0,1 0 0 0 0,-1 0 1 0 0,0 0-1 0 0,0 0 0 0 0,0 0 1 0 0,0 1-1 0 0,0-1 0 0 0,0 0 1 0 0,0 0-1 0 0,0 0 0 0 0,0 0 1 0 0,1 0-1 0 0,-1 0 0 0 0,0 0 1 0 0,0 0-1 0 0,0 0 0 0 0,0 0 1 0 0,0 0-1 0 0,0 0 0 0 0,0 0 1 0 0,0 0-1 0 0,0 0 0 0 0,0 0 1 0 0,0 0-1 0 0,0 1 0 0 0,0-1 1 0 0,0 0-1 0 0,0 0 0 0 0,1 0 1 0 0,-1 0-1 0 0,0 0 0 0 0,0 0 1 0 0,0 0-1 0 0,0 0 0 0 0,0 0 1 0 0,0 0-1 0 0,0 1 1 0 0,0-1-1 0 0,0 0 0 0 0,0 0 1 0 0,0 0-1 0 0,0 0 0 0 0,0 0 1 0 0,0 0-1 0 0,0 0 0 0 0,-1 0 1 0 0,1 0-1 0 0,0 1 0 0 0,0-1 1 0 0,0 0-1 0 0,0 0 0 0 0,0 0 1 0 0,0 0-1 0 0,0 0 0 0 0,0 0 1 0 0,0 0-1 0 0,0 0 0 0 0,12-1-8 0 0,-1-1 0 0 0,1-1 0 0 0,-1 0 0 0 0,1-1 0 0 0,19-9 0 0 0,-22 8 8 0 0,1 1 0 0 0,0 0 0 0 0,-1 0 0 0 0,13-2 0 0 0,25-10-19 0 0,-22 4 28 0 0,1 1 1 0 0,0 2-1 0 0,49-12 1 0 0,-67 18-30 0 0,14-4-14 0 0,-22 6 25 0 0,0 1 1 0 0,0 0 0 0 0,1 0-1 0 0,-1 0 1 0 0,0 0 0 0 0,0-1-1 0 0,0 1 1 0 0,1 0 0 0 0,-1 0-1 0 0,0 0 1 0 0,0 0 0 0 0,1 0-1 0 0,-1 0 1 0 0,0 0-1 0 0,0-1 1 0 0,0 1 0 0 0,1 0-1 0 0,-1 0 1 0 0,0 0 0 0 0,0 0-1 0 0,1 0 1 0 0,-1 0 0 0 0,0 0-1 0 0,0 0 1 0 0,1 0-1 0 0,-1 1 1 0 0,0-1 0 0 0,0 0-1 0 0,1 0 1 0 0,-1 0 0 0 0,0 0-1 0 0,0 0 1 0 0,1 0 0 0 0,-1 0-1 0 0,0 1 1 0 0,0-1-1 0 0,0 0 1 0 0,1 0 0 0 0,-1 0-1 0 0,0 0 1 0 0,0 1 0 0 0,0-1-1 0 0,0 0 1 0 0,1 0 0 0 0,-1 0-1 0 0,0 1 1 0 0,0-1-1 0 0,0 0 1 0 0,0 0 0 0 0,0 1-1 0 0,0-1 1 0 0,0 1 0 0 0,-3 6 3 0 0,-1 0 1 0 0,0 1 0 0 0,0-1 0 0 0,-1 0 0 0 0,0-1 0 0 0,0 1 0 0 0,-1-1-1 0 0,-8 8 1 0 0,4-2-19 0 0,-7 12 26 0 0,145-144 75 0 0,-98 89-80 0 0,-17 16-31 0 0,1 1 0 0 0,21-17-1 0 0,-34 30 15 0 0,3-5 21 0 0,-4 7-8 0 0,0-1-1 0 0,0 0 1 0 0,0 0-1 0 0,0 0 0 0 0,0 0 1 0 0,0 0-1 0 0,0 0 1 0 0,0 0-1 0 0,0 0 0 0 0,0 0 1 0 0,0 0-1 0 0,0 1 1 0 0,0-1-1 0 0,0 0 0 0 0,0 0 1 0 0,0 0-1 0 0,0 0 1 0 0,0 0-1 0 0,1 0 0 0 0,-1 0 1 0 0,0 0-1 0 0,0 0 1 0 0,0 0-1 0 0,0 0 1 0 0,0 0-1 0 0,0 1 0 0 0,0-1 1 0 0,0 0-1 0 0,0 0 1 0 0,0 0-1 0 0,0 0 0 0 0,0 0 1 0 0,0 0-1 0 0,0 0 1 0 0,1 0-1 0 0,-1 0 0 0 0,0 0 1 0 0,0 0-1 0 0,0 0 1 0 0,0 0-1 0 0,0 0 0 0 0,0 0 1 0 0,0 0-1 0 0,0 0 1 0 0,0 0-1 0 0,0 0 1 0 0,1 0-1 0 0,-1 0 0 0 0,0 0 1 0 0,0 0-1 0 0,0 0 1 0 0,0 0-1 0 0,0 0 0 0 0,0 0 1 0 0,0 0-1 0 0,0 0 1 0 0,-14 54 15 0 0,-25 66 0 0 0,13-41 95 0 0,25-78-85 0 0,-7 42 106 0 0,7-41-100 0 0,-6 6-1782 0 0</inkml:trace>
</inkml:ink>
</file>

<file path=ppt/ink/ink1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7:37.11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357 364 360 0 0,'0'0'4262'0'0,"-6"0"-3526"0"0,-81 21 3504 0 0,48-10-2762 0 0,29-9-1251 0 0,0-1 0 0 0,0 0-1 0 0,0 0 1 0 0,0-1 0 0 0,-1 0-1 0 0,1 0 1 0 0,0-1 0 0 0,0-1 0 0 0,0 0-1 0 0,0 0 1 0 0,0-1 0 0 0,0 0-1 0 0,1-1 1 0 0,0 0 0 0 0,-1-1-1 0 0,1 0 1 0 0,-9-7 0 0 0,14 9-157 0 0,0-1 1 0 0,1 0 0 0 0,-1-1 0 0 0,1 1-1 0 0,0-1 1 0 0,1 1 0 0 0,-1-1 0 0 0,1 0-1 0 0,0 0 1 0 0,0 0 0 0 0,0 0 0 0 0,1 0-1 0 0,0-1 1 0 0,0 1 0 0 0,0 0 0 0 0,1-1-1 0 0,0 1 1 0 0,0 0 0 0 0,0-1 0 0 0,1-5-1 0 0,1-2 2 0 0,0 0 0 0 0,0 0 0 0 0,2 1 0 0 0,-1-1 0 0 0,2 1 0 0 0,-1 0 0 0 0,10-16 0 0 0,-9 17-33 0 0,1 0-1 0 0,1 1 1 0 0,-1 0-1 0 0,2 0 1 0 0,-1 0 0 0 0,1 1-1 0 0,1 0 1 0 0,0 1-1 0 0,0 0 1 0 0,0 0-1 0 0,17-10 1 0 0,-23 15 25 0 0,-2 3-55 0 0,-1-1 1 0 0,1 0 0 0 0,-1 1 0 0 0,0-1-1 0 0,1 1 1 0 0,-1-1 0 0 0,1 1 0 0 0,-1-1 0 0 0,1 1-1 0 0,0-1 1 0 0,-1 1 0 0 0,1 0 0 0 0,-1-1-1 0 0,1 1 1 0 0,0 0 0 0 0,-1-1 0 0 0,1 1-1 0 0,0 0 1 0 0,0 0 0 0 0,-1 0 0 0 0,1-1-1 0 0,0 1 1 0 0,-1 0 0 0 0,1 0 0 0 0,0 0-1 0 0,0 0 1 0 0,-1 0 0 0 0,1 1 0 0 0,0-1 0 0 0,-1 0-1 0 0,1 0 1 0 0,0 0 0 0 0,0 1 0 0 0,0-1-1 0 0,5 10 66 0 0,-1 1 0 0 0,0 0-1 0 0,0 0 1 0 0,-1 0-1 0 0,-1 0 1 0 0,4 17 0 0 0,-2 4 230 0 0,2 40-1 0 0,-7-54-135 0 0,-1-1 0 0 0,-5 27 0 0 0,0 7 105 0 0,5 4 71 0 0,2-36-174 0 0,-1 0 1 0 0,-1 0-1 0 0,-1 0 0 0 0,0 0 1 0 0,-2 0-1 0 0,0-1 0 0 0,-11 32 1 0 0,-11 13 339 0 0,19-43-195 0 0,-1 0-1 0 0,-17 29 1 0 0,23-44-120 0 0,-9 15 10 0 0,11-20-167 0 0,0 1 1 0 0,0-1 0 0 0,0 0-1 0 0,0 1 1 0 0,-1-1-1 0 0,1 1 1 0 0,0-1 0 0 0,0 0-1 0 0,-1 1 1 0 0,1-1-1 0 0,0 0 1 0 0,-1 1 0 0 0,1-1-1 0 0,0 0 1 0 0,-1 0-1 0 0,1 1 1 0 0,0-1 0 0 0,-1 0-1 0 0,1 0 1 0 0,0 0-1 0 0,-1 0 1 0 0,1 1-1 0 0,-1-1 1 0 0,1 0 0 0 0,-1 0-1 0 0,1 0 1 0 0,0 0-1 0 0,-1 0 1 0 0,1 0 0 0 0,-1 0-1 0 0,1 0 1 0 0,-1 0-1 0 0,1 0 1 0 0,0 0 0 0 0,-1 0-1 0 0,1 0 1 0 0,-1-1-1 0 0,0 1 1 0 0,-1-1-22 0 0,0-1 0 0 0,0 1 1 0 0,1-1-1 0 0,-1 0 0 0 0,0 0 0 0 0,1 1 0 0 0,-1-1 1 0 0,1 0-1 0 0,0 0 0 0 0,-1-1 0 0 0,1 1 1 0 0,0 0-1 0 0,0 0 0 0 0,1 0 0 0 0,-1-1 0 0 0,0 1 1 0 0,1 0-1 0 0,-1-1 0 0 0,1 1 0 0 0,0-1 0 0 0,0-2 1 0 0,0 4-7 0 0,-3-31 366 0 0,-6 5 117 0 0,8 25-269 0 0,10 16-365 0 0,-8-12 140 0 0,0 1 0 0 0,0 0-1 0 0,0-1 1 0 0,0 1 0 0 0,1 0 0 0 0,-1-1 0 0 0,1 0 0 0 0,0 1-1 0 0,-1-1 1 0 0,4 3 0 0 0,15 15 10 0 0,-19-18-9 0 0,1-1 0 0 0,-1 0 0 0 0,0 0 0 0 0,1 0 0 0 0,-1 0 0 0 0,1 0 0 0 0,-1 0-1 0 0,1 0 1 0 0,-1 0 0 0 0,1-1 0 0 0,0 1 0 0 0,-1-1 0 0 0,1 1 0 0 0,0-1 0 0 0,0 0 0 0 0,3 1 0 0 0,8-5-17 0 0,1 0 1 0 0,-1-1-1 0 0,0-1 0 0 0,0 0 1 0 0,0-1-1 0 0,12-8 0 0 0,44-33-171 0 0,-3-2-1 0 0,119-115 0 0 0,-182 161 143 0 0,1 1-1 0 0,0-1 0 0 0,0 1 0 0 0,0 0 1 0 0,0 0-1 0 0,0 1 0 0 0,6-3 0 0 0,-7 4 5 0 0,-2 32-21 0 0,-1-18 107 0 0,1 1 1 0 0,-1-1 0 0 0,-1 0-1 0 0,0 0 1 0 0,-4 13-1 0 0,-14 37 199 0 0,8-29 128 0 0,2 0-1 0 0,-9 56 0 0 0,14-42 1767 0 0,10-53-1994 0 0,49-46 152 0 0,28-22-39 0 0,-44 43-210 0 0,-7 6 17 0 0,2 0-1 0 0,59-30 1 0 0,-88 52-76 0 0,0 0 0 0 0,0 0-1 0 0,1 0 1 0 0,-1 1 0 0 0,0 0 0 0 0,1 0 0 0 0,-1 1 0 0 0,11 0 0 0 0,-13 0-26 0 0,10 15-22 0 0,-9-7 54 0 0,-1-1-1 0 0,-1 1 0 0 0,1 0 0 0 0,-1-1 1 0 0,-1 1-1 0 0,1 0 0 0 0,-1 0 0 0 0,-1 1 1 0 0,0-1-1 0 0,0 0 0 0 0,-1 8 0 0 0,2 33-34 0 0,7 60-3662 0 0,-8-107 2617 0 0,5 5-2297 0 0</inkml:trace>
</inkml:ink>
</file>

<file path=ppt/ink/ink1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7:38.50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198 268 988 0 0,'2'4'387'0'0,"0"1"1"0"0,0-1-1 0 0,0 0 0 0 0,-1 0 0 0 0,1 1 0 0 0,-1-1 1 0 0,-1 1-1 0 0,1-1 0 0 0,0 1 0 0 0,-1-1 1 0 0,0 1-1 0 0,0-1 0 0 0,-1 1 0 0 0,1 0 0 0 0,-1-1 1 0 0,-2 8-1 0 0,-3 6 546 0 0,0 0 0 0 0,-16 30-1 0 0,6-14 173 0 0,7-17-470 0 0,-2 0-1 0 0,0 0 0 0 0,-1-2 0 0 0,0 1 0 0 0,-1-2 0 0 0,-1 1 0 0 0,-28 21 1 0 0,41-35-522 0 0,1-1 1 0 0,-1 1 0 0 0,1-1 0 0 0,-1 0-1 0 0,0 1 1 0 0,0-1 0 0 0,1 0 0 0 0,-1 0-1 0 0,0 1 1 0 0,1-1 0 0 0,-1 0 0 0 0,0 0 0 0 0,0 0-1 0 0,1 0 1 0 0,-1 0 0 0 0,0 0 0 0 0,0 0-1 0 0,1 0 1 0 0,-1 0 0 0 0,0 0 0 0 0,0 0-1 0 0,1-1 1 0 0,-1 1 0 0 0,0 0 0 0 0,1 0 0 0 0,-1-1-1 0 0,0 1 1 0 0,1 0 0 0 0,-1-1 0 0 0,0 1-1 0 0,1-1 1 0 0,-1 1 0 0 0,1-1 0 0 0,-1 1-1 0 0,1-1 1 0 0,-1 0 0 0 0,1 1 0 0 0,-1-1 0 0 0,1 1-1 0 0,0-1 1 0 0,-1-1 0 0 0,-1 0-587 0 0,1 1 487 0 0,1 1 0 0 0,0 0 0 0 0,0 0 0 0 0,-1-1 0 0 0,1 1 0 0 0,0 0 0 0 0,0-1 0 0 0,-1 1 0 0 0,1 0 0 0 0,0-1 0 0 0,0 1 0 0 0,0 0 0 0 0,0-1 0 0 0,0 1 0 0 0,-1-1 0 0 0,1 1 0 0 0,0 0 0 0 0,0-1 1 0 0,0 1-1 0 0,0-1 0 0 0,0 1 0 0 0,0 0 0 0 0,0-1 0 0 0,0 1 0 0 0,0 0 0 0 0,1-1 0 0 0,4-35 192 0 0,2 0 1 0 0,2 1-1 0 0,1 0 1 0 0,2 0-1 0 0,1 2 0 0 0,21-39 1 0 0,-11 32-193 0 0,1 2 1 0 0,31-37-1 0 0,-38 51-9 0 0,1 2-9 0 0,0 0-1 0 0,2 2 1 0 0,0 0 0 0 0,33-25 0 0 0,-52 44 1 0 0,0 0-1 0 0,0 0 1 0 0,0 0 0 0 0,0 1-1 0 0,0-1 1 0 0,0 1 0 0 0,0-1-1 0 0,0 1 1 0 0,0-1 0 0 0,0 1-1 0 0,1-1 1 0 0,-1 1 0 0 0,0 0-1 0 0,0 0 1 0 0,0 0 0 0 0,0-1-1 0 0,1 1 1 0 0,-1 0-1 0 0,0 1 1 0 0,0-1 0 0 0,0 0-1 0 0,1 0 1 0 0,-1 0 0 0 0,0 1-1 0 0,1 0 1 0 0,0 0 2 0 0,0 0 1 0 0,-1 0-1 0 0,1 0 0 0 0,-1 1 1 0 0,0-1-1 0 0,1 1 0 0 0,-1-1 0 0 0,0 1 1 0 0,0 0-1 0 0,0-1 0 0 0,0 1 1 0 0,0 0-1 0 0,1 3 0 0 0,1 5 20 0 0,0 0-1 0 0,-1 0 1 0 0,0 0 0 0 0,1 17-1 0 0,-2 4 138 0 0,-1-1 0 0 0,-2 1 1 0 0,-11 57-1 0 0,-32 88 889 0 0,21-90-403 0 0,-35 93 902 0 0,24-80-697 0 0,-20 74 801 0 0,43-126-527 0 0,12-45-602 0 0,0-9-471 0 0,27-155-322 0 0,-20 139 131 0 0,0-1-1 0 0,2 2 1 0 0,0-1 0 0 0,1 1-1 0 0,2 0 1 0 0,0 1-1 0 0,1 1 1 0 0,1 0-1 0 0,1 1 1 0 0,1 0-1 0 0,1 1 1 0 0,23-20-1 0 0,18-10-926 0 0,3 2-1 0 0,104-60 1 0 0,-12 28-1351 0 0,-126 65 1978 0 0,30-17-884 0 0,-55 30 1240 0 0,-3 5-18 0 0,-6 16 179 0 0,-1-1 0 0 0,0 0 0 0 0,-2-1 0 0 0,0 0 0 0 0,-1-1 0 0 0,-18 25 0 0 0,12-20 39 0 0,2 0 1 0 0,1 2-1 0 0,-17 39 1 0 0,20-28 93 0 0,11-34-63 0 0,3 2-78 0 0,-3-4-63 0 0,0 0 1 0 0,0 1-1 0 0,1-1 0 0 0,-1 1 0 0 0,0-1 0 0 0,0 0 0 0 0,1 1 1 0 0,-1-1-1 0 0,0 0 0 0 0,1 1 0 0 0,-1-1 0 0 0,0 0 1 0 0,1 1-1 0 0,-1-1 0 0 0,1 0 0 0 0,-1 0 0 0 0,0 1 0 0 0,1-1 1 0 0,-1 0-1 0 0,1 0 0 0 0,-1 0 0 0 0,1 0 0 0 0,-1 0 1 0 0,0 1-1 0 0,1-1 0 0 0,-1 0 0 0 0,1 0 0 0 0,-1 0 0 0 0,1 0 1 0 0,-1 0-1 0 0,1 0 0 0 0,-1-1 0 0 0,1 1 0 0 0,-1 0 1 0 0,1 0-1 0 0,-1 0 0 0 0,1-1 0 0 0,26-13 10 0 0,-1-2 0 0 0,0-1 0 0 0,-1-1-1 0 0,-1-1 1 0 0,-1-1 0 0 0,-1-1 0 0 0,25-30 0 0 0,22-16 133 0 0,-68 65-128 0 0,0 3 15 0 0,0 1 0 0 0,-1-1 0 0 0,1 0 0 0 0,-1 1 0 0 0,0-1 0 0 0,1 1 0 0 0,-1-1 0 0 0,0 1 0 0 0,0-1 0 0 0,0 1 0 0 0,0-1 0 0 0,0 1 0 0 0,0-1 0 0 0,0 1 0 0 0,-1-1 0 0 0,1 1 0 0 0,0-1 0 0 0,-2 3 0 0 0,-11 55 135 0 0,5-27-19 0 0,7-22-111 0 0,-1 0 0 0 0,1 0 1 0 0,1 0-1 0 0,0 0 0 0 0,0-1 1 0 0,1 1-1 0 0,1 0 0 0 0,-1 0 0 0 0,1-1 1 0 0,1 1-1 0 0,0-1 0 0 0,0 1 1 0 0,5 8-1 0 0,-7-17-31 0 0,0 0 1 0 0,-1-1-1 0 0,1 1 1 0 0,0 0-1 0 0,0 0 1 0 0,0-1-1 0 0,0 1 1 0 0,0-1-1 0 0,-1 1 1 0 0,1 0-1 0 0,0-1 1 0 0,0 0-1 0 0,0 1 1 0 0,0-1-1 0 0,1 0 1 0 0,-1 1-1 0 0,0-1 0 0 0,0 0 1 0 0,0 0-1 0 0,0 0 1 0 0,0 0-1 0 0,0 0 1 0 0,0 0-1 0 0,0 0 1 0 0,0 0-1 0 0,0 0 1 0 0,0-1-1 0 0,0 1 1 0 0,1 0-1 0 0,-1-1 1 0 0,1 0-1 0 0,28-14 2 0 0,-27 13-6 0 0,31-19 12 0 0,0-1-1 0 0,-2-2 1 0 0,33-31-1 0 0,-17 15 82 0 0,-45 37-43 0 0,0 0 0 0 0,0 1 0 0 0,0-1 1 0 0,1 1-1 0 0,-1 0 0 0 0,8-4 0 0 0,-3 10 251 0 0,-3 13-196 0 0,-3 12 451 0 0,-2 48 0 0 0,-1-49 77 0 0,5 52 1 0 0,3-44 179 0 0,-6-34-646 0 0,6 10 297 0 0,-7-11-441 0 0,0-1 0 0 0,0 0 0 0 0,0 1 0 0 0,0-1 0 0 0,1 0 0 0 0,-1 1 0 0 0,0-1 0 0 0,0 1 0 0 0,0-1 0 0 0,1 0 0 0 0,-1 0 0 0 0,0 1 0 0 0,1-1 0 0 0,-1 0 0 0 0,0 1 0 0 0,1-1 0 0 0,-1 0 1 0 0,0 0-1 0 0,1 0 0 0 0,-1 1 0 0 0,0-1 0 0 0,1 0 0 0 0,-1 0 0 0 0,0 0 0 0 0,1 0 0 0 0,-1 0 0 0 0,1 0 0 0 0,-1 0 0 0 0,1 0 0 0 0,-1 0 0 0 0,0 0 0 0 0,1 0 0 0 0,-1 0 0 0 0,1 0 0 0 0,0 0 0 0 0,127-117 726 0 0,130-128-1056 0 0,-192 163-4864 0 0,-60 67 2270 0 0,-5 4 988 0 0,4 3-2322 0 0,1 0-1999 0 0</inkml:trace>
</inkml:ink>
</file>

<file path=ppt/ink/ink1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7:38.93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242 1 1240 0 0,'-19'9'1031'0'0,"1"2"-1"0"0,0 0 1 0 0,1 1-1 0 0,0 1 1 0 0,1 1-1 0 0,0 0 0 0 0,1 1 1 0 0,1 1-1 0 0,0 0 1 0 0,1 1-1 0 0,-13 22 1 0 0,-3 24 1750 0 0,24-51-1897 0 0,5-11-794 0 0,-1 0 0 0 0,0 1 0 0 0,1-1 0 0 0,-1 0 0 0 0,1 1 0 0 0,-1-1 0 0 0,1 1 0 0 0,0-1-1 0 0,0 1 1 0 0,0-1 0 0 0,0 1 0 0 0,0-1 0 0 0,0 1 0 0 0,0-1 0 0 0,0 0 0 0 0,0 1 0 0 0,1 2 0 0 0,0-3-39 0 0,-1-1-1 0 0,1 1 1 0 0,0-1-1 0 0,-1 1 1 0 0,1-1-1 0 0,-1 1 1 0 0,1-1 0 0 0,0 1-1 0 0,-1-1 1 0 0,1 0-1 0 0,0 1 1 0 0,-1-1-1 0 0,1 0 1 0 0,0 1 0 0 0,0-1-1 0 0,-1 0 1 0 0,1 0-1 0 0,0 0 1 0 0,0 0 0 0 0,0 0-1 0 0,-1 0 1 0 0,3 0-1 0 0,3-1 74 0 0,1 0-1 0 0,-1 0 1 0 0,0-1-1 0 0,0 0 1 0 0,8-3 0 0 0,21-11 218 0 0,-2-2 0 0 0,0-2 0 0 0,-1 0 1 0 0,31-27-1 0 0,-29 21 193 0 0,-33 26-513 0 0,-1-1 0 0 0,1 1 1 0 0,-1 0-1 0 0,1-1 0 0 0,0 1 0 0 0,-1-1 0 0 0,1 1 0 0 0,-1 0 0 0 0,1 0 0 0 0,0-1 0 0 0,-1 1 0 0 0,1 0 0 0 0,0 0 0 0 0,-1 0 0 0 0,1 0 0 0 0,0 0 0 0 0,-1 0 0 0 0,1 0 0 0 0,0 0 0 0 0,-1 0 0 0 0,1 0 0 0 0,0 0 0 0 0,-1 0 0 0 0,1 0 0 0 0,0 1 0 0 0,-1-1 0 0 0,1 0 0 0 0,-1 0 0 0 0,1 1 0 0 0,0-1 0 0 0,-1 0 0 0 0,1 1 0 0 0,-1-1 0 0 0,1 1 0 0 0,-1-1 0 0 0,1 1 0 0 0,-1-1 0 0 0,1 1 0 0 0,-1-1 0 0 0,0 1 0 0 0,1-1 0 0 0,-1 1 1 0 0,0 0-1 0 0,1-1 0 0 0,-1 1 0 0 0,0-1 0 0 0,0 1 0 0 0,0 0 0 0 0,0-1 0 0 0,1 1 0 0 0,-1 0 0 0 0,0-1 0 0 0,0 2 0 0 0,4 36 327 0 0,-3-8-40 0 0,2-1 0 0 0,1 0 0 0 0,1-1 0 0 0,10 32 0 0 0,-12-48-235 0 0,9 22-1188 0 0,-11-32 473 0 0,3-2-470 0 0,0-1 799 0 0,0 0 0 0 0,0 0 1 0 0,0 0-1 0 0,0 0 0 0 0,0-1 0 0 0,0 1 0 0 0,0-1 1 0 0,0 0-1 0 0,-1 0 0 0 0,1 0 0 0 0,3-4 0 0 0,18-14-2969 0 0,-5-1-4448 0 0,-9 8 2904 0 0</inkml:trace>
</inkml:ink>
</file>

<file path=ppt/ink/ink1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7:39.30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214 0 832 0 0,'-12'39'1773'0'0,"-1"-1"-1"0"0,-2-1 1 0 0,-2 0-1 0 0,-1-2 1 0 0,-2 0-1 0 0,-1 0 1 0 0,-2-2-1 0 0,-29 32 1 0 0,41-56-1161 0 0,0 0-2481 0 0</inkml:trace>
</inkml:ink>
</file>

<file path=ppt/ink/ink1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7:40.62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114 161 56 0 0,'0'0'2007'0'0,"0"-4"-1070"0"0,3-25 4165 0 0,-3 27-3966 0 0,8-16 973 0 0,-8 9 5128 0 0,-3 4-7107 0 0,0-1 0 0 0,0 1-1 0 0,1-1 1 0 0,0 0-1 0 0,1 0 1 0 0,-1 0 0 0 0,0-9-1 0 0,1 13-62 0 0,-1-17 195 0 0,2 19-250 0 0,0-1 0 0 0,1 0 1 0 0,-1 0-1 0 0,0 1 0 0 0,0-1 0 0 0,0 0 0 0 0,0 0 1 0 0,0 0-1 0 0,0 1 0 0 0,0-1 0 0 0,0 0 1 0 0,0 0-1 0 0,0 1 0 0 0,0-1 0 0 0,0 0 1 0 0,0 0-1 0 0,-1 1 0 0 0,1-1 0 0 0,0 0 0 0 0,-1 0 1 0 0,1 1-1 0 0,0-1 0 0 0,-1 0 0 0 0,1 1 1 0 0,-1-1-1 0 0,1 1 0 0 0,-1-1 0 0 0,0 0 1 0 0,-1-1 135 0 0,-2 7-126 0 0,-6 7 13 0 0,1 2 1 0 0,1-1 0 0 0,0 1 0 0 0,1 0 0 0 0,0 0 0 0 0,1 1 0 0 0,-8 29-1 0 0,7-17 114 0 0,2 0 0 0 0,0 0 0 0 0,2 0 0 0 0,-1 28 0 0 0,13 1 342 0 0,-1-10 197 0 0,-8-44-369 0 0,4 0-161 0 0,-4-2-149 0 0,0 1 1 0 0,1-1-1 0 0,-1 0 0 0 0,0 0 0 0 0,0 1 0 0 0,1-1 0 0 0,-1 0 0 0 0,0 0 0 0 0,0 0 0 0 0,1 0 0 0 0,-1 1 0 0 0,0-1 0 0 0,0 0 0 0 0,1 0 0 0 0,-1 0 0 0 0,0 0 0 0 0,1 0 0 0 0,-1 0 0 0 0,0 0 0 0 0,1 0 0 0 0,-1 0 0 0 0,0 0 0 0 0,0 0 0 0 0,1 0 1 0 0,-1 0-1 0 0,0 0 0 0 0,1 0 0 0 0,-1 0 0 0 0,0 0 0 0 0,1 0 0 0 0,-1 0 0 0 0,0 0 0 0 0,0-1 0 0 0,1 1 0 0 0,-1 0 0 0 0,0 0 0 0 0,0 0 0 0 0,1-1 0 0 0,-1 1 0 0 0,159-127 466 0 0,-75 51-269 0 0,-78 69-196 0 0,-5 6-15 0 0,-1 1 3 0 0,1 0 1 0 0,-1-1 0 0 0,0 1-1 0 0,0 0 1 0 0,0-1 0 0 0,0 1 0 0 0,1 0-1 0 0,-1-1 1 0 0,0 1 0 0 0,0 0 0 0 0,1-1-1 0 0,-1 1 1 0 0,0 0 0 0 0,1 0 0 0 0,-1-1-1 0 0,0 1 1 0 0,1 0 0 0 0,-1 0-1 0 0,0 0 1 0 0,1 0 0 0 0,-1-1 0 0 0,0 1-1 0 0,1 0 1 0 0,-1 0 0 0 0,0 0 0 0 0,1 0-1 0 0,-1 0 1 0 0,1 0 0 0 0,-1 0 0 0 0,0 0-1 0 0,1 0 1 0 0,-1 0 0 0 0,1 0-1 0 0,-1 0 1 0 0,0 0 0 0 0,1 0 0 0 0,-1 1-1 0 0,0-1 1 0 0,1 0 0 0 0,0 1 0 0 0,13 31 73 0 0,20 65 0 0 0,5 14 429 0 0,-39-110-473 0 0,1 1 0 0 0,-1-1 1 0 0,1 0-1 0 0,-1 1 0 0 0,1-1 0 0 0,0 1 0 0 0,-1-1 0 0 0,1 0 1 0 0,0 0-1 0 0,0 0 0 0 0,0 1 0 0 0,0-1 0 0 0,0 0 1 0 0,0 0-1 0 0,0 0 0 0 0,1 0 0 0 0,-1-1 0 0 0,0 1 1 0 0,0 0-1 0 0,1 0 0 0 0,-1-1 0 0 0,0 1 0 0 0,1-1 1 0 0,-1 1-1 0 0,1-1 0 0 0,-1 1 0 0 0,1-1 0 0 0,-1 0 1 0 0,1 0-1 0 0,-1 0 0 0 0,1 0 0 0 0,-1 0 0 0 0,1 0 1 0 0,-1 0-1 0 0,1-1 0 0 0,-1 1 0 0 0,0 0 0 0 0,1-1 1 0 0,-1 1-1 0 0,1-1 0 0 0,-1 1 0 0 0,2-2 0 0 0,5-3 12 0 0,0-1-1 0 0,0 0 0 0 0,-1 0 0 0 0,1-1 1 0 0,7-10-1 0 0,-4 7 55 0 0,25-32 12 0 0,-2-1 0 0 0,-2-2 0 0 0,50-92-1 0 0,-76 126-68 0 0,-6 10-369 0 0,1-1 1 0 0,0 1 0 0 0,-1 0 0 0 0,1-1-1 0 0,0 1 1 0 0,-1 0 0 0 0,1 0 0 0 0,0-1-1 0 0,0 1 1 0 0,0 0 0 0 0,0 0 0 0 0,0 0-1 0 0,1 0 1 0 0,1-1 0 0 0,-1 1-557 0 0,18 1-2186 0 0,-19 0 2855 0 0,46 9-3147 0 0,-16 4-4470 0 0</inkml:trace>
</inkml:ink>
</file>

<file path=ppt/ink/ink1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7:40.96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19 116 472 0 0,'3'0'595'0'0,"11"-1"46"0"0,-1 0 0 0 0,0-1 0 0 0,0-1 0 0 0,0 0 0 0 0,0-1 0 0 0,0 0 0 0 0,20-11 0 0 0,86-50 2812 0 0,-115 62-3252 0 0,11-10 1781 0 0,-26 12 122 0 0,4 2-1889 0 0,0 0 0 0 0,1 1 0 0 0,0 1 0 0 0,-1-1 0 0 0,-8 6 0 0 0,-4 4 17 0 0,0 1-1 0 0,1 1 0 0 0,0 1 0 0 0,1 1 1 0 0,1 0-1 0 0,1 1 0 0 0,-15 20 0 0 0,21-24-55 0 0,0 1-1 0 0,1 0 1 0 0,0 0-1 0 0,1 0 0 0 0,1 1 1 0 0,0 0-1 0 0,1 1 1 0 0,1-1-1 0 0,0 1 1 0 0,-3 31-1 0 0,7-43-148 0 0,-1 1 1 0 0,2 0-1 0 0,-1 0 0 0 0,0 0 1 0 0,1 0-1 0 0,0-1 0 0 0,0 1 0 0 0,0 0 1 0 0,1-1-1 0 0,0 1 0 0 0,0-1 1 0 0,0 0-1 0 0,0 1 0 0 0,1-1 1 0 0,-1 0-1 0 0,1 0 0 0 0,0-1 0 0 0,0 1 1 0 0,1 0-1 0 0,-1-1 0 0 0,1 0 1 0 0,0 0-1 0 0,-1 0 0 0 0,1 0 1 0 0,1-1-1 0 0,-1 1 0 0 0,0-1 0 0 0,0 0 1 0 0,1-1-1 0 0,0 1 0 0 0,-1-1 1 0 0,1 0-1 0 0,0 0 0 0 0,6 1 0 0 0,-10-2-65 0 0,1 0 0 0 0,0 0 0 0 0,0 0 0 0 0,0 0-1 0 0,0 0 1 0 0,-1-1 0 0 0,1 1 0 0 0,0 0-1 0 0,0-1 1 0 0,-1 0 0 0 0,1 1 0 0 0,0-1-1 0 0,-1 0 1 0 0,3-1 0 0 0,3-1-102 0 0,5-1-486 0 0,-1-1 0 0 0,1 0 0 0 0,-1 0-1 0 0,0-1 1 0 0,0-1 0 0 0,15-11 0 0 0,9-11-5234 0 0,-27 22 3601 0 0,10-9-1534 0 0</inkml:trace>
</inkml:ink>
</file>

<file path=ppt/ink/ink1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7:41.79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32 11 212 0 0,'0'0'2375'0'0,"4"-8"-980"0"0,-2 5-590 0 0,-2 9 4009 0 0,-34 246 2255 0 0,32-223-5918 0 0,1 0 1 0 0,1 0 0 0 0,2 0 0 0 0,5 33 0 0 0,-6-61-750 0 0,1 14 567 0 0,-2-15-925 0 0,0 1 0 0 0,0-1 0 0 0,0 0 0 0 0,0 0 0 0 0,0 1 0 0 0,0-1-1 0 0,0 0 1 0 0,0 0 0 0 0,0 1 0 0 0,0-1 0 0 0,0 0 0 0 0,0 0 0 0 0,0 1 0 0 0,0-1-1 0 0,0 0 1 0 0,0 0 0 0 0,0 1 0 0 0,0-1 0 0 0,0 0 0 0 0,1 0 0 0 0,-1 0 0 0 0,0 1 0 0 0,0-1-1 0 0,0 0 1 0 0,0 0 0 0 0,1 0 0 0 0,-1 1 0 0 0,0-1 0 0 0,0 0 0 0 0,0 0 0 0 0,0 0-1 0 0,1 0 1 0 0,-1 0 0 0 0,0 1 0 0 0,0-1 0 0 0,1 0 0 0 0,-1 0 0 0 0,0 0 0 0 0,0 0-1 0 0,1 0 1 0 0,-1 0 0 0 0,0 0 0 0 0,0 0 0 0 0,1 0 0 0 0,-1 0 0 0 0,0 0 0 0 0,0 0-1 0 0,1 0 1 0 0,-1 0 0 0 0,0 0 0 0 0,0 0 0 0 0,1 0 0 0 0,-1 0 0 0 0,0 0 0 0 0,0-1 0 0 0,1 1-1 0 0,-1 0 1 0 0,0 0 0 0 0,0 0 0 0 0,38-51 301 0 0,25-32-31 0 0,-52 71-297 0 0,21-22 28 0 0,1 1-1 0 0,41-31 0 0 0,-73 63-76 0 0,-1 1-48 0 0,0 1 79 0 0,0-1-1 0 0,0 0 1 0 0,0 0-1 0 0,0 1 1 0 0,1-1 0 0 0,-1 0-1 0 0,0 0 1 0 0,0 1-1 0 0,0-1 1 0 0,1 0-1 0 0,-1 0 1 0 0,0 0-1 0 0,0 0 1 0 0,0 1-1 0 0,1-1 1 0 0,-1 0-1 0 0,0 0 1 0 0,0 0-1 0 0,1 0 1 0 0,-1 0-1 0 0,0 0 1 0 0,1 0 0 0 0,-1 1-1 0 0,0-1 1 0 0,0 0-1 0 0,1 0 1 0 0,-1 0-1 0 0,0 0 1 0 0,1 0-1 0 0,-1 0 1 0 0,0 0-1 0 0,1-1 1 0 0,-1 1 0 0 0,1 0 0 0 0,-1 0-1 0 0,1 0 1 0 0,-1 0 0 0 0,1 1 0 0 0,-1-1 0 0 0,1 0-1 0 0,-1 0 1 0 0,1 0 0 0 0,-1 0 0 0 0,0 0 0 0 0,1 1-1 0 0,-1-1 1 0 0,1 0 0 0 0,-1 0 0 0 0,0 1-1 0 0,1-1 1 0 0,-1 0 0 0 0,1 1 0 0 0,-1-1 0 0 0,0 0-1 0 0,0 1 1 0 0,1-1 0 0 0,-1 0 0 0 0,0 1 0 0 0,1-1-1 0 0,-1 1 1 0 0,0-1 0 0 0,0 0 0 0 0,0 1 0 0 0,0-1-1 0 0,1 1 1 0 0,-1-1 0 0 0,0 1 0 0 0,0 0-1 0 0,-10 208-112 0 0,11-205 115 0 0,0 0 1 0 0,-1-1 0 0 0,1 1 0 0 0,1 0-1 0 0,-1 0 1 0 0,0 0 0 0 0,1 0-1 0 0,0-1 1 0 0,0 1 0 0 0,0-1-1 0 0,0 0 1 0 0,0 1 0 0 0,1-1 0 0 0,0 0-1 0 0,-1 0 1 0 0,1 0 0 0 0,0-1-1 0 0,1 1 1 0 0,-1-1 0 0 0,0 0-1 0 0,6 3 1 0 0,0-3 4 0 0,-1 0-1 0 0,1 0 1 0 0,0-1-1 0 0,0-1 1 0 0,0 1 0 0 0,0-1-1 0 0,-1-1 1 0 0,1 0-1 0 0,0 0 1 0 0,0-1-1 0 0,-1 0 1 0 0,1 0-1 0 0,14-7 1 0 0,4-3-4 0 0,0-2 0 0 0,42-30 0 0 0,-32 20-4 0 0,-26 15 1 0 0,0-1 0 0 0,0 1-1 0 0,-1-2 1 0 0,0 0 0 0 0,-1 0-1 0 0,0 0 1 0 0,12-23 0 0 0,-19 32-3 0 0,-1 0-15 0 0,0-5 0 0 0,-2 5-7 0 0,-3 6-141 0 0,4-3 167 0 0,-96 164-80 0 0,91-154 76 0 0,0 0-1 0 0,1-1 0 0 0,0 2 0 0 0,1-1 1 0 0,0 0-1 0 0,1 1 0 0 0,-1 12 0 0 0,3-23 8 0 0,0 1 0 0 0,-1-1-1 0 0,1 1 1 0 0,0-1 0 0 0,1 1-1 0 0,-1-1 1 0 0,0 1 0 0 0,0-1-1 0 0,1 1 1 0 0,-1-1 0 0 0,1 0-1 0 0,-1 1 1 0 0,1-1-1 0 0,-1 1 1 0 0,1-1 0 0 0,0 0-1 0 0,0 0 1 0 0,0 0 0 0 0,0 1-1 0 0,0-1 1 0 0,0 0 0 0 0,0 0-1 0 0,0 0 1 0 0,0 0 0 0 0,0 0-1 0 0,1-1 1 0 0,-1 1 0 0 0,0 0-1 0 0,0-1 1 0 0,1 1-1 0 0,-1 0 1 0 0,1-1 0 0 0,-1 0-1 0 0,0 1 1 0 0,1-1 0 0 0,-1 0-1 0 0,1 0 1 0 0,-1 1 0 0 0,1-1-1 0 0,1-1 1 0 0,6 1-10 0 0,-1-2-1 0 0,0 1 1 0 0,0-1-1 0 0,0 0 1 0 0,12-5-1 0 0,16-8-153 0 0,0-2 0 0 0,-1-1-1 0 0,-1-2 1 0 0,-1-1-1 0 0,-1-1 1 0 0,-1-2-1 0 0,-1-2 1 0 0,47-49 0 0 0,-65 61-58 0 0,-1-1 0 0 0,0 0 1 0 0,-2-1-1 0 0,17-32 0 0 0,-25 46 73 0 0,-8 9-301 0 0,-17 20 336 0 0,2 2 0 0 0,-38 61 0 0 0,35-46 43 0 0,10-20 33 0 0,-17 37 0 0 0,29-53 0 0 0,1-1 1 0 0,-1 0 0 0 0,1 1 0 0 0,0-1-1 0 0,1 1 1 0 0,-1-1 0 0 0,2 1-1 0 0,-1 0 1 0 0,1 0 0 0 0,1 8 0 0 0,-1-15 9 0 0,0 0 1 0 0,1 0 0 0 0,-1 0 0 0 0,1 0-1 0 0,-1 0 1 0 0,1 0 0 0 0,0 0-1 0 0,-1 0 1 0 0,1 0 0 0 0,0 0-1 0 0,0 0 1 0 0,-1 0 0 0 0,1 0-1 0 0,0 0 1 0 0,0-1 0 0 0,0 1-1 0 0,0 0 1 0 0,0-1 0 0 0,0 1 0 0 0,0-1-1 0 0,0 1 1 0 0,1-1 0 0 0,-1 1-1 0 0,0-1 1 0 0,0 0 0 0 0,0 0-1 0 0,0 0 1 0 0,1 1 0 0 0,-1-1-1 0 0,0 0 1 0 0,0 0 0 0 0,2-1 0 0 0,3 1-100 0 0,-1 0 1 0 0,1-1 0 0 0,0 0-1 0 0,-1 0 1 0 0,8-2 0 0 0,24-11-694 0 0,-1-1-1 0 0,0-2 1 0 0,36-24 0 0 0,99-74-3222 0 0,-95 63 1906 0 0,-60 40-781 0 0,29-26 1 0 0,-23 16-434 0 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49:58.365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0 0 168 0 0,'0'0'7925'0'0,"4"8"-7473"0"0,1 3-247 0 0,0 0-1 0 0,1 0 0 0 0,1 0 1 0 0,0-1-1 0 0,0 0 0 0 0,1 0 1 0 0,1-1-1 0 0,-1 0 0 0 0,1 0 0 0 0,1-1 1 0 0,0 0-1 0 0,0-1 0 0 0,0 0 1 0 0,1 0-1 0 0,0-1 0 0 0,20 8 0 0 0,121 38 1557 0 0,-151-52-1741 0 0,0 1-1 0 0,-1-1 1 0 0,1 0 0 0 0,0 1-1 0 0,-1-1 1 0 0,1 1 0 0 0,0-1-1 0 0,-1 0 1 0 0,1 1-1 0 0,-1-1 1 0 0,1 1 0 0 0,-1 0-1 0 0,1-1 1 0 0,-1 1 0 0 0,1-1-1 0 0,-1 1 1 0 0,0 0-1 0 0,1-1 1 0 0,-1 1 0 0 0,0 0-1 0 0,0 0 1 0 0,1-1-1 0 0,-1 1 1 0 0,0 0 0 0 0,0-1-1 0 0,0 1 1 0 0,0 1 0 0 0,-6 23 357 0 0,-1-11-275 0 0,0 0-1 0 0,0 0 1 0 0,-2-1 0 0 0,0 0 0 0 0,0 0-1 0 0,-1-1 1 0 0,-1-1 0 0 0,-13 13-1 0 0,-50 44 419 0 0,-8 7-1075 0 0,81-74 146 0 0,-7 6-412 0 0</inkml:trace>
</inkml:ink>
</file>

<file path=ppt/ink/ink1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7:42.16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286 223 1644 0 0,'0'0'1388'0'0,"-8"7"-762"0"0,-8 8-320 0 0,-43 42 1797 0 0,-82 99-1 0 0,122-134-1458 0 0,14-17-421 0 0,0 0-1 0 0,1 1 1 0 0,-1-1-1 0 0,1 1 1 0 0,0 0-1 0 0,1 0 1 0 0,-1 0-1 0 0,-4 13 1 0 0,8-18-175 0 0,0-1 0 0 0,0 1 0 0 0,0 0 0 0 0,0-1 0 0 0,0 1 0 0 0,0 0 0 0 0,0 0 1 0 0,0-1-1 0 0,0 1 0 0 0,0 0 0 0 0,0-1 0 0 0,0 1 0 0 0,1 0 0 0 0,-1-1 0 0 0,0 1 1 0 0,1 0-1 0 0,-1-1 0 0 0,0 1 0 0 0,1 0 0 0 0,-1-1 0 0 0,1 1 0 0 0,-1-1 0 0 0,0 1 1 0 0,1-1-1 0 0,0 1 0 0 0,-1-1 0 0 0,1 1 0 0 0,-1-1 0 0 0,1 0 0 0 0,0 1 0 0 0,-1-1 0 0 0,1 0 1 0 0,-1 1-1 0 0,1-1 0 0 0,0 0 0 0 0,0 0 0 0 0,-1 0 0 0 0,1 1 0 0 0,0-1 0 0 0,-1 0 1 0 0,1 0-1 0 0,0 0 0 0 0,0 0 0 0 0,-1 0 0 0 0,1-1 0 0 0,0 1 0 0 0,-1 0 0 0 0,1 0 1 0 0,0 0-1 0 0,-1-1 0 0 0,1 1 0 0 0,0 0 0 0 0,-1-1 0 0 0,1 1 0 0 0,0 0 0 0 0,-1-1 0 0 0,2 0 1 0 0,187-156 1228 0 0,-153 123-1049 0 0,-2-1 0 0 0,-1-2 0 0 0,33-48 0 0 0,51-109 1067 0 0,-105 176-682 0 0,-12 18-603 0 0,0 0 0 0 0,0 0-1 0 0,0 0 1 0 0,-1 0 0 0 0,1 1 0 0 0,0-1 0 0 0,0 0 0 0 0,0 0 0 0 0,0 0 0 0 0,0 0 0 0 0,0 0-1 0 0,0 0 1 0 0,0 0 0 0 0,0 0 0 0 0,0 0 0 0 0,1 1 0 0 0,-1-1 0 0 0,0 0 0 0 0,0 0 0 0 0,0 0-1 0 0,0 0 1 0 0,0 0 0 0 0,0 0 0 0 0,0 0 0 0 0,0 0 0 0 0,0 0 0 0 0,0 0 0 0 0,0 0 0 0 0,0 1-1 0 0,0-1 1 0 0,0 0 0 0 0,0 0 0 0 0,0 0 0 0 0,0 0 0 0 0,1 0 0 0 0,-1 0 0 0 0,0 0 0 0 0,0 0-1 0 0,0 0 1 0 0,0 0 0 0 0,0 0 0 0 0,0 0 0 0 0,0 0 0 0 0,0 0 0 0 0,0 0 0 0 0,1 0 0 0 0,-1 0 0 0 0,0 0-1 0 0,0 0 1 0 0,0 0 0 0 0,0 0 0 0 0,0 0 0 0 0,0 0 0 0 0,0 0 0 0 0,0 0 0 0 0,0 0 0 0 0,0 0-1 0 0,1 0 1 0 0,-1 0 0 0 0,0 0 0 0 0,0 0 0 0 0,0 0 0 0 0,0-1 0 0 0,0 1 0 0 0,0 0 0 0 0,0 0-1 0 0,0 0 1 0 0,0 0 0 0 0,-5 33 354 0 0,-5 2-52 0 0,-2 0 0 0 0,-28 57 0 0 0,0-2 290 0 0,39-86-584 0 0,-16 37 283 0 0,3 2 1 0 0,1-1-1 0 0,-9 55 0 0 0,22-96-358 0 0,0 1 0 0 0,0-1 1 0 0,0 0-1 0 0,0 0 0 0 0,0 0 1 0 0,0 0-1 0 0,1 0 1 0 0,-1 0-1 0 0,0 0 0 0 0,1 0 1 0 0,-1 0-1 0 0,1 0 0 0 0,-1 0 1 0 0,1 0-1 0 0,-1 0 0 0 0,1 0 1 0 0,0-1-1 0 0,-1 1 1 0 0,1 0-1 0 0,0 0 0 0 0,0-1 1 0 0,-1 1-1 0 0,1 0 0 0 0,0-1 1 0 0,0 1-1 0 0,0-1 0 0 0,0 1 1 0 0,0-1-1 0 0,0 1 0 0 0,0-1 1 0 0,0 0-1 0 0,0 1 1 0 0,0-1-1 0 0,2 0 0 0 0,2 1-216 0 0,-1 0 0 0 0,1-1 0 0 0,0 1 0 0 0,0-1 0 0 0,-1 0 0 0 0,8-2 0 0 0,10-3-3534 0 0,43-17-1 0 0,-47 15 1861 0 0,31-12-2580 0 0</inkml:trace>
</inkml:ink>
</file>

<file path=ppt/ink/ink1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7:43.36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181 31 1044 0 0,'5'-21'4323'0'0,"-2"12"1180"0"0,-21 114-3108 0 0,-61 192 1 0 0,48-191-1336 0 0,-23 91 1138 0 0,52-194-2135 0 0,1 0 0 0 0,0 0-1 0 0,0 0 1 0 0,1 1 0 0 0,-1-1 0 0 0,1 0 0 0 0,-1 1 0 0 0,1-1-1 0 0,0 1 1 0 0,0-1 0 0 0,1 0 0 0 0,-1 1 0 0 0,1-1-1 0 0,1 6 1 0 0,-1-8-45 0 0,1 0-1 0 0,-1 0 1 0 0,0 0 0 0 0,0 0-1 0 0,1-1 1 0 0,-1 1-1 0 0,0-1 1 0 0,1 1 0 0 0,-1-1-1 0 0,1 1 1 0 0,-1-1-1 0 0,1 0 1 0 0,-1 1 0 0 0,1-1-1 0 0,-1 0 1 0 0,1 0-1 0 0,-1 0 1 0 0,1 0-1 0 0,-1-1 1 0 0,1 1 0 0 0,-1 0-1 0 0,1 0 1 0 0,-1-1-1 0 0,1 1 1 0 0,-1-1 0 0 0,0 0-1 0 0,2 0 1 0 0,26-12 98 0 0,-1 0 0 0 0,0-2 1 0 0,-1-1-1 0 0,34-26 0 0 0,19-12 204 0 0,-79 53-312 0 0,-1 1 0 0 0,1-1-1 0 0,-1 1 1 0 0,1 0-1 0 0,0-1 1 0 0,-1 1 0 0 0,1-1-1 0 0,-1 1 1 0 0,1 0-1 0 0,0 0 1 0 0,-1-1 0 0 0,1 1-1 0 0,0 0 1 0 0,-1 0-1 0 0,1 0 1 0 0,0-1 0 0 0,-1 1-1 0 0,1 0 1 0 0,0 0 0 0 0,0 0-1 0 0,-1 0 1 0 0,1 1-1 0 0,0-1 1 0 0,-1 0 0 0 0,1 0-1 0 0,0 0 1 0 0,0 1-1 0 0,2 15 39 0 0,-3-8-43 0 0,1 12 39 0 0,-2 1 0 0 0,-5 31-1 0 0,3-32-2 0 0,1 1-1 0 0,1 30 0 0 0,1-48-26 0 0,5 33 44 0 0,-5-34-52 0 0,1-1 1 0 0,-1 0-1 0 0,1 0 1 0 0,-1 1 0 0 0,1-1-1 0 0,-1 0 1 0 0,1 0-1 0 0,0 0 1 0 0,0 1-1 0 0,0-1 1 0 0,-1 0-1 0 0,1 0 1 0 0,0 0-1 0 0,0 0 1 0 0,0-1-1 0 0,1 1 1 0 0,-1 0 0 0 0,0 0-1 0 0,0-1 1 0 0,0 1-1 0 0,3 0 1 0 0,-2-1 0 0 0,0 1-1 0 0,1-2 1 0 0,-1 1 0 0 0,1 0 0 0 0,-1 0 0 0 0,1-1 0 0 0,-1 1 0 0 0,1-1 0 0 0,-1 0 0 0 0,0 0-1 0 0,0 0 1 0 0,1 0 0 0 0,-1 0 0 0 0,4-3 0 0 0,30-21 41 0 0,-33 23-39 0 0,14-12 8 0 0,0-1-1 0 0,-1-1 1 0 0,0 0 0 0 0,-1-1 0 0 0,-1-1 0 0 0,15-25 0 0 0,-23 34-14 0 0,-1 0 1 0 0,0 0 0 0 0,0-1-1 0 0,-1 0 1 0 0,-1 0 0 0 0,1 0-1 0 0,-2-1 1 0 0,1 1 0 0 0,-2-1-1 0 0,1 1 1 0 0,-1-1 0 0 0,-1 0-1 0 0,0 0 1 0 0,0 1 0 0 0,-3-14-1 0 0,2 20-23 0 0,1 1 0 0 0,-1-1 0 0 0,0 1 0 0 0,0-1 0 0 0,-1 1-1 0 0,1 0 1 0 0,-1-1 0 0 0,1 1 0 0 0,-1 0 0 0 0,0 0 0 0 0,0 0-1 0 0,-1 0 1 0 0,1 1 0 0 0,-1-1 0 0 0,1 0 0 0 0,-1 1 0 0 0,0 0-1 0 0,0 0 1 0 0,0 0 0 0 0,0 0 0 0 0,0 0 0 0 0,0 0 0 0 0,0 1-1 0 0,-1 0 1 0 0,1-1 0 0 0,0 1 0 0 0,-1 1 0 0 0,0-1 0 0 0,1 0-1 0 0,-1 1 1 0 0,1 0 0 0 0,-1 0 0 0 0,1 0 0 0 0,-1 0 0 0 0,0 0-1 0 0,1 1 1 0 0,-1-1 0 0 0,1 1 0 0 0,-1 0 0 0 0,-5 3 0 0 0,2-2-41 0 0,1 1 0 0 0,0 1 1 0 0,-1-1-1 0 0,1 1 0 0 0,1 0 1 0 0,-1 0-1 0 0,0 0 0 0 0,1 1 1 0 0,0 0-1 0 0,0 0 0 0 0,1 1 1 0 0,-1-1-1 0 0,1 1 0 0 0,0 0 1 0 0,-4 9-1 0 0,7-14 38 0 0,1 0 0 0 0,-1 0 0 0 0,1 0 0 0 0,0 0 1 0 0,-1 0-1 0 0,1 0 0 0 0,0 0 0 0 0,0 0 0 0 0,0 0 0 0 0,0 0 0 0 0,0 0 1 0 0,0 0-1 0 0,0 0 0 0 0,0 0 0 0 0,0 0 0 0 0,0 0 0 0 0,1 0 0 0 0,-1 0 0 0 0,0 0 1 0 0,1 0-1 0 0,-1 0 0 0 0,0 0 0 0 0,1 0 0 0 0,0 0 0 0 0,-1 0 0 0 0,1 0 1 0 0,-1-1-1 0 0,1 1 0 0 0,0 0 0 0 0,0 0 0 0 0,-1-1 0 0 0,1 1 0 0 0,0-1 1 0 0,1 2-1 0 0,0-1-27 0 0,1 0 0 0 0,-1 0 1 0 0,0 0-1 0 0,1 0 0 0 0,-1 0 1 0 0,1-1-1 0 0,-1 1 0 0 0,1-1 1 0 0,-1 1-1 0 0,1-1 0 0 0,4 0 1 0 0,5-2-230 0 0,1-1 1 0 0,0 0 0 0 0,-1-1-1 0 0,0 0 1 0 0,0-1-1 0 0,0 0 1 0 0,-1-1 0 0 0,1-1-1 0 0,-1 1 1 0 0,19-18-1 0 0,-20 17-897 0 0,-1-2 1 0 0,-1 1-1 0 0,0-1 0 0 0,0 0 0 0 0,0-1 0 0 0,-1 0 0 0 0,5-11 1 0 0,-4 7-2352 0 0</inkml:trace>
</inkml:ink>
</file>

<file path=ppt/ink/ink1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7:43.75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1 139 268 0 0,'0'0'4844'0'0,"42"-2"-4347"0"0,-14-7-113 0 0,24-2-140 0 0,2-3-120 0 0,-2-5-204 0 0,23-11-208 0 0,-33 17-713 0 0,7-9-1079 0 0,-10 4 476 0 0</inkml:trace>
</inkml:ink>
</file>

<file path=ppt/ink/ink1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7:44.68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124 6 188 0 0,'0'0'1273'0'0,"5"-5"306"0"0,-1 5-405 0 0,-4 4 2509 0 0,-95 377 3830 0 0,86-352-6968 0 0,0 3 303 0 0,-7 34-1 0 0,15-55-544 0 0,-1-1 0 0 0,2 0 0 0 0,-1 1 0 0 0,1-1 0 0 0,1 0 0 0 0,0 1 0 0 0,4 14 1 0 0,-5-24-263 0 0,0 0 1 0 0,1 0 0 0 0,-1 0-1 0 0,1 0 1 0 0,-1 0 0 0 0,1-1 0 0 0,-1 1-1 0 0,1 0 1 0 0,-1 0 0 0 0,1 0-1 0 0,0-1 1 0 0,-1 1 0 0 0,1 0 0 0 0,0-1-1 0 0,0 1 1 0 0,-1-1 0 0 0,1 1-1 0 0,0-1 1 0 0,0 1 0 0 0,0-1 0 0 0,0 0-1 0 0,0 1 1 0 0,0-1 0 0 0,0 0 0 0 0,0 0-1 0 0,0 1 1 0 0,0-1 0 0 0,0 0-1 0 0,0 0 1 0 0,0 0 0 0 0,0 0 0 0 0,0-1-1 0 0,-1 1 1 0 0,1 0 0 0 0,0 0-1 0 0,0 0 1 0 0,0-1 0 0 0,0 1 0 0 0,0-1-1 0 0,0 1 1 0 0,0 0 0 0 0,0-1 0 0 0,1-1-1 0 0,44-26 417 0 0,-38 23-307 0 0,33-26 103 0 0,-2-1-1 0 0,-1-2 0 0 0,-1-2 0 0 0,63-79 1 0 0,-85 96-154 0 0,-1 0 0 0 0,-1 0 0 0 0,12-25 0 0 0,-15 28 22 0 0,-8 22-75 0 0,-7 23-33 0 0,-11 27 135 0 0,-24 54 0 0 0,25-69-29 0 0,0 20 128 0 0,2-5 123 0 0,13-54-347 0 0,-1 1 0 0 0,0-1 0 0 0,1 0 0 0 0,0 0 0 0 0,-1 0 0 0 0,1 1 1 0 0,0-1-1 0 0,0 0 0 0 0,0 1 0 0 0,0-1 0 0 0,1 0 0 0 0,-1 0 0 0 0,2 5 0 0 0,1 14 644 0 0,2-23-555 0 0,10-5-58 0 0,0 0-1 0 0,-1-1 1 0 0,0-1 0 0 0,0-1 0 0 0,-1 0-1 0 0,0 0 1 0 0,12-13 0 0 0,80-95 160 0 0,-80 88-168 0 0,-11 12-38 0 0,-2 0 0 0 0,0-1 0 0 0,-1 0 0 0 0,-1 0 0 0 0,-1-1 1 0 0,-1-1-1 0 0,0 0 0 0 0,8-39 0 0 0,-15 32-171 0 0,-2 25 84 0 0,1-12-620 0 0,0 15 677 0 0,-1-1 0 0 0,1 1 0 0 0,-1 0-1 0 0,1-1 1 0 0,0 1 0 0 0,-1 0-1 0 0,1-1 1 0 0,-1 1 0 0 0,1 0 0 0 0,-1 0-1 0 0,1 0 1 0 0,0-1 0 0 0,-1 1-1 0 0,1 0 1 0 0,-1 0 0 0 0,1 0 0 0 0,-1 0-1 0 0,0 0 1 0 0,1 0 0 0 0,-1 0-1 0 0,1 0 1 0 0,-1 0 0 0 0,1 0 0 0 0,-1 0-1 0 0,1 0 1 0 0,-1 0 0 0 0,1 0 0 0 0,-1 1-1 0 0,1-1 1 0 0,0 0 0 0 0,-1 0-1 0 0,1 1 1 0 0,-1-1 0 0 0,0 1 0 0 0,-14 19-480 0 0,13-16 429 0 0,0 0 1 0 0,1-1-1 0 0,-1 1 0 0 0,1 0 0 0 0,0 0 0 0 0,0 0 0 0 0,1 0 1 0 0,-1 0-1 0 0,1 0 0 0 0,0 0 0 0 0,0 0 0 0 0,1 6 1 0 0,12 18-225 0 0,-12-26 277 0 0,0-1 0 0 0,0 0 0 0 0,0 0 0 0 0,0 0 0 0 0,0 1 0 0 0,0-1 0 0 0,0 0 0 0 0,1 0 0 0 0,-1 0 0 0 0,0-1 0 0 0,1 1 0 0 0,-1 0 0 0 0,0 0-1 0 0,1-1 1 0 0,-1 1 0 0 0,1-1 0 0 0,-1 1 0 0 0,1-1 0 0 0,-1 0 0 0 0,1 1 0 0 0,-1-1 0 0 0,1 0 0 0 0,-1 0 0 0 0,4 0 0 0 0,25-8-115 0 0,1-1 0 0 0,-2-1 0 0 0,1-2 0 0 0,-2-1 0 0 0,1-1 0 0 0,-2-1 1 0 0,0-1-1 0 0,-1-2 0 0 0,37-33 0 0 0,-60 49 110 0 0,0 0-1 0 0,-1 0 1 0 0,0 0 0 0 0,0-1 0 0 0,1 1 0 0 0,-1-1 0 0 0,-1 1 0 0 0,1-1-1 0 0,0 0 1 0 0,-1 0 0 0 0,1 0 0 0 0,-1 0 0 0 0,0 0 0 0 0,0 0 0 0 0,0 0 0 0 0,-1-1-1 0 0,1 1 1 0 0,-1 0 0 0 0,1 0 0 0 0,-1-1 0 0 0,0 1 0 0 0,0 0 0 0 0,-1 0-1 0 0,0-6 1 0 0,1 9 17 0 0,0-1-1 0 0,-1 1 1 0 0,1-1 0 0 0,0 1-1 0 0,0-1 1 0 0,-1 1-1 0 0,1-1 1 0 0,0 1 0 0 0,-1-1-1 0 0,1 1 1 0 0,0 0-1 0 0,-1-1 1 0 0,1 1-1 0 0,-1 0 1 0 0,1-1 0 0 0,-1 1-1 0 0,1 0 1 0 0,-1-1-1 0 0,1 1 1 0 0,-1 0 0 0 0,1 0-1 0 0,-1 0 1 0 0,1-1-1 0 0,-1 1 1 0 0,1 0-1 0 0,-1 0 1 0 0,0 0 0 0 0,1 0-1 0 0,-1 0 1 0 0,1 0-1 0 0,-1 0 1 0 0,1 0 0 0 0,-2 0-1 0 0,-16 4-79 0 0,17-3 84 0 0,-7 2-85 0 0,0 0 0 0 0,-1 0 0 0 0,2 1 0 0 0,-1 0 0 0 0,0 1 0 0 0,1 0 0 0 0,0 0 0 0 0,0 1-1 0 0,0-1 1 0 0,1 1 0 0 0,0 1 0 0 0,0-1 0 0 0,0 1 0 0 0,1 0 0 0 0,0 1 0 0 0,-8 14 0 0 0,13-16 10 0 0,0-1 0 0 0,0 1 0 0 0,1-1 1 0 0,-1 1-1 0 0,1-1 0 0 0,0 1 0 0 0,1-1 1 0 0,2 8-1 0 0,1 1 34 0 0,1-1 84 0 0,-1 0 0 0 0,-1 0 0 0 0,0 0 0 0 0,-1 1 0 0 0,0-1 0 0 0,1 18 0 0 0,-6 72 528 0 0,0-69 4 0 0,4 65-1 0 0,-2-98-559 0 0,0 0 0 0 0,1 0 0 0 0,-1 0 0 0 0,0 0-1 0 0,0 0 1 0 0,1 0 0 0 0,-1 0 0 0 0,1 0 0 0 0,-1-1-1 0 0,0 1 1 0 0,1 0 0 0 0,0 0 0 0 0,-1 0 0 0 0,1 0-1 0 0,-1-1 1 0 0,1 1 0 0 0,0 0 0 0 0,0-1 0 0 0,-1 1 0 0 0,1-1-1 0 0,0 1 1 0 0,0-1 0 0 0,0 1 0 0 0,0-1 0 0 0,0 1-1 0 0,-1-1 1 0 0,1 0 0 0 0,0 1 0 0 0,0-1 0 0 0,0 0-1 0 0,0 0 1 0 0,0 0 0 0 0,0 0 0 0 0,0 0 0 0 0,0 0 0 0 0,2 0-1 0 0,31-8 88 0 0,1-9-50 0 0,-2-1 1 0 0,0-1-1 0 0,-1-2 0 0 0,-1-1 0 0 0,32-31 0 0 0,-9 10 38 0 0,-14 11-43 0 0,-38 31-50 0 0,-2 16 82 0 0,-1 1 0 0 0,0 0 1 0 0,-1-1-1 0 0,-1 0 0 0 0,-8 28 1 0 0,-4 1 327 0 0,-18 90 0 0 0,35-99-230 0 0,-2-34-190 0 0,0-1-1 0 0,1 1 1 0 0,-1-1 0 0 0,0 1-1 0 0,0-1 1 0 0,1 1 0 0 0,-1-1 0 0 0,0 1-1 0 0,1-1 1 0 0,-1 0 0 0 0,0 1-1 0 0,1-1 1 0 0,-1 0 0 0 0,0 1 0 0 0,1-1-1 0 0,-1 0 1 0 0,1 1 0 0 0,-1-1-1 0 0,1 0 1 0 0,-1 0 0 0 0,1 0 0 0 0,-1 0-1 0 0,1 1 1 0 0,-1-1 0 0 0,1 0-1 0 0,-1 0 1 0 0,1 0 0 0 0,-1 0 0 0 0,1 0-1 0 0,-1 0 1 0 0,1 0 0 0 0,-1 0 0 0 0,1 0-1 0 0,-1 0 1 0 0,1-1 0 0 0,-1 1-1 0 0,1 0 1 0 0,-1 0 0 0 0,1 0 0 0 0,-1 0-1 0 0,1-1 1 0 0,20-7-396 0 0,-21 8 410 0 0,19-9-598 0 0,-1-1 0 0 0,0 0-1 0 0,0-2 1 0 0,-1 0-1 0 0,-1-1 1 0 0,21-21 0 0 0,-4-2-2716 0 0,44-62 1 0 0,-52 60-980 0 0,-5-3 330 0 0</inkml:trace>
</inkml:ink>
</file>

<file path=ppt/ink/ink1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7:45.06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53 72 836 0 0,'7'-19'615'0'0,"3"-6"777"0"0,-7 9 3364 0 0,-3 15-4669 0 0,0 1 1 0 0,0-1-1 0 0,0 1 1 0 0,-1-1-1 0 0,1 1 1 0 0,0-1-1 0 0,0 1 0 0 0,0-1 1 0 0,-1 1-1 0 0,1-1 1 0 0,0 1-1 0 0,0-1 1 0 0,-1 1-1 0 0,1 0 1 0 0,0-1-1 0 0,-1 1 1 0 0,1 0-1 0 0,-1-1 1 0 0,1 1-1 0 0,-1 0 1 0 0,1-1-1 0 0,0 1 1 0 0,-1 0-1 0 0,1 0 0 0 0,-1-1 1 0 0,1 1-1 0 0,-1 0 1 0 0,1 0-1 0 0,-1 0 1 0 0,1 0-1 0 0,-1 0 1 0 0,1 0-1 0 0,-1 0 1 0 0,1 0-1 0 0,-1 0 1 0 0,1 0-1 0 0,-1 0 1 0 0,1 0-1 0 0,-1 0 1 0 0,1 0-1 0 0,-1 0 1 0 0,1 1-1 0 0,-1-1 0 0 0,1 0 1 0 0,-1 0-1 0 0,1 1 1 0 0,-1-1-1 0 0,1 0 1 0 0,-1 1-1 0 0,0-1 1 0 0,-18 11 1123 0 0,13-8-933 0 0,-3-1-1960 0 0,8-2 1355 0 0,0 0-1 0 0,0 0 1 0 0,0 0 0 0 0,0 0 0 0 0,0 0 0 0 0,0-1 0 0 0,0 1 0 0 0,1 0 0 0 0,-1-1 0 0 0,0 1 0 0 0,0 0 0 0 0,0-1-1 0 0,1 1 1 0 0,-1-1 0 0 0,0 1 0 0 0,0-1 0 0 0,1 0 0 0 0,-1 1 0 0 0,0-1 0 0 0,0 0 0 0 0</inkml:trace>
</inkml:ink>
</file>

<file path=ppt/ink/ink1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7:45.40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290 1 944 0 0,'-2'5'1144'0'0,"-21"51"1808"0"0,-35 64 0 0 0,-15 33 503 0 0,59-120-2878 0 0,-21 49 3097 0 0,-37 139 1 0 0,68-204-2940 0 0,1 1 0 0 0,1-1 0 0 0,-1 19 0 0 0,3-35-733 0 0,0 0-1 0 0,0-1 1 0 0,0 1-1 0 0,0 0 1 0 0,0 0-1 0 0,0-1 0 0 0,0 1 1 0 0,0 0-1 0 0,0 0 1 0 0,0-1-1 0 0,0 1 1 0 0,1 0-1 0 0,-1 0 1 0 0,0-1-1 0 0,0 1 0 0 0,1 0 1 0 0,-1-1-1 0 0,1 1 1 0 0,-1-1-1 0 0,0 1 1 0 0,1 0-1 0 0,-1-1 1 0 0,1 1-1 0 0,-1-1 0 0 0,1 1 1 0 0,0-1-1 0 0,-1 1 1 0 0,1-1-1 0 0,-1 0 1 0 0,1 1-1 0 0,0-1 1 0 0,0 0-1 0 0,-1 1 0 0 0,1-1 1 0 0,0 0-1 0 0,-1 0 1 0 0,1 0-1 0 0,0 1 1 0 0,0-1-1 0 0,-1 0 1 0 0,1 0-1 0 0,0 0 0 0 0,0 0 1 0 0,-1-1-1 0 0,1 1 1 0 0,0 0-1 0 0,-1 0 1 0 0,1 0-1 0 0,0 0 1 0 0,0-1-1 0 0,-1 1 0 0 0,1 0 1 0 0,0-1-1 0 0,0 0 1 0 0,34-20-934 0 0,-9-1-720 0 0,23-25 1 0 0,-17 7-1436 0 0,-10-5-3949 0 0,-13 20 2517 0 0</inkml:trace>
  <inkml:trace contextRef="#ctx0" brushRef="#br0" timeOffset="1">96 352 736 0 0,'-16'6'2544'0'0,"2"0"2169"0"0,18-6-2581 0 0,35-11-2345 0 0,10-2-335 0 0,-31 8 173 0 0,34-5-588 0 0,-50 10 743 0 0,1 0-1 0 0,-1 0 1 0 0,0 0 0 0 0,1 0-1 0 0,-1 0 1 0 0,0 0-1 0 0,0 1 1 0 0,1-1 0 0 0,-1 1-1 0 0,0 0 1 0 0,0 0-1 0 0,0 0 1 0 0,0 0 0 0 0,0 0-1 0 0,0 0 1 0 0,0 0 0 0 0,0 1-1 0 0,0-1 1 0 0,2 3-1 0 0,4 8-1813 0 0</inkml:trace>
</inkml:ink>
</file>

<file path=ppt/ink/ink1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7:45.78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21 170 596 0 0,'5'1'253'0'0,"1"1"0"0"0,-1-2 0 0 0,1 1 0 0 0,-1-1 0 0 0,1 1 0 0 0,0-2 0 0 0,-1 1 0 0 0,1-1 0 0 0,0 1 1 0 0,-1-2-1 0 0,1 1 0 0 0,-1 0 0 0 0,1-1 0 0 0,6-4 0 0 0,9-1 494 0 0,-1-2-1 0 0,0 0 1 0 0,0-1 0 0 0,-1-1 0 0 0,-1-1 0 0 0,1-1-1 0 0,-2 0 1 0 0,0-1 0 0 0,27-29 0 0 0,-44 42-699 0 0,0 1 0 0 0,1 0 0 0 0,-1 0 0 0 0,0-1 0 0 0,1 1 0 0 0,-1 0 0 0 0,0 0 0 0 0,1-1 0 0 0,-1 1 0 0 0,0 0 0 0 0,0-1 0 0 0,1 1 0 0 0,-1 0 0 0 0,0-1 0 0 0,0 1 0 0 0,0 0 1 0 0,0-1-1 0 0,1 1 0 0 0,-1-1 0 0 0,0 1 0 0 0,0-1 0 0 0,0 1 0 0 0,0 0 0 0 0,0-1 0 0 0,0 1 0 0 0,0-1 0 0 0,0 1 0 0 0,0 0 0 0 0,0-1 0 0 0,0 1 0 0 0,0-1 0 0 0,0 1 0 0 0,-1 0 0 0 0,1-1 0 0 0,0 1 0 0 0,0-1 0 0 0,0 1 1 0 0,0 0-1 0 0,-1-1 0 0 0,1 1 0 0 0,0 0 0 0 0,-1-1 0 0 0,1 1 0 0 0,0 0 0 0 0,0-1 0 0 0,-1 1 0 0 0,1 0 0 0 0,0 0 0 0 0,-1-1 0 0 0,1 1 0 0 0,-1 0 0 0 0,-18-2 631 0 0,7 7-532 0 0,1 0 0 0 0,0 0 0 0 0,1 1-1 0 0,-1 0 1 0 0,1 1 0 0 0,0 0 0 0 0,1 1-1 0 0,-11 9 1 0 0,4-1 103 0 0,1 1 0 0 0,1 0 0 0 0,0 1 1 0 0,-14 25-1 0 0,-6 7 234 0 0,23-36-321 0 0,1 0-1 0 0,0 1 1 0 0,1 0 0 0 0,0 1-1 0 0,1-1 1 0 0,1 2 0 0 0,-9 29-1 0 0,16-44-195 0 0,0-1 0 0 0,0 1 0 0 0,0-1-1 0 0,0 0 1 0 0,0 1 0 0 0,0-1 0 0 0,0 1-1 0 0,1-1 1 0 0,-1 0 0 0 0,1 1 0 0 0,-1-1-1 0 0,1 0 1 0 0,-1 1 0 0 0,1-1-1 0 0,-1 0 1 0 0,1 0 0 0 0,0 0 0 0 0,0 1-1 0 0,0-1 1 0 0,0 0 0 0 0,0 0 0 0 0,0 0-1 0 0,0 0 1 0 0,0-1 0 0 0,0 1 0 0 0,3 1-1 0 0,-4-1-19 0 0,2 0-18 0 0,-1 0 0 0 0,1-1 0 0 0,0 1 0 0 0,-1 0 0 0 0,1-1 0 0 0,0 1 0 0 0,-1-1 0 0 0,1 0 0 0 0,0 0 0 0 0,0 1 0 0 0,-1-1 0 0 0,1 0 0 0 0,0 0 0 0 0,3-1 0 0 0,1 1-159 0 0,23 0-1298 0 0,-1-2 0 0 0,1-1 1 0 0,30-7-1 0 0,-20 4-2050 0 0,17-4-617 0 0</inkml:trace>
</inkml:ink>
</file>

<file path=ppt/ink/ink1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7:46.62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189 220 336 0 0,'1'-8'1107'0'0,"1"-1"1"0"0,0 0-1 0 0,1 1 0 0 0,0 0 0 0 0,1 0 1 0 0,6-13-1 0 0,31-36 2768 0 0,-12 19-2454 0 0,5-4 197 0 0,-33 41-1370 0 0,4-3 75 0 0,3-3 258 0 0,-8 7-559 0 0,0 0 0 0 0,0 0-1 0 0,0 1 1 0 0,0-1 0 0 0,0 0 0 0 0,0 0 0 0 0,0 0-1 0 0,0 0 1 0 0,0 0 0 0 0,0 0 0 0 0,0 0 0 0 0,0 0-1 0 0,0 0 1 0 0,1 0 0 0 0,-1 0 0 0 0,0 0 0 0 0,0 0-1 0 0,0 1 1 0 0,0-1 0 0 0,0 0 0 0 0,0 0 0 0 0,0 0-1 0 0,0 0 1 0 0,0 0 0 0 0,0 0 0 0 0,0 0 0 0 0,0 0-1 0 0,0 0 1 0 0,0 0 0 0 0,0 0 0 0 0,1 0 0 0 0,-1 0-1 0 0,0 0 1 0 0,0 0 0 0 0,0 0 0 0 0,0 0 0 0 0,0 0-1 0 0,0 0 1 0 0,0 0 0 0 0,0 0 0 0 0,0 0 0 0 0,0 0-1 0 0,0 0 1 0 0,1 0 0 0 0,-1 0 0 0 0,0 0 0 0 0,0 0-1 0 0,0 0 1 0 0,0 0 0 0 0,0 0 0 0 0,0 0 0 0 0,0 0-1 0 0,0-1 1 0 0,-26 68 529 0 0,-2-1 1 0 0,-56 92-1 0 0,-35 62 923 0 0,103-193-1152 0 0,-21 49 1 0 0,32-63-222 0 0,1-1 0 0 0,0 1-1 0 0,1 0 1 0 0,0 0 0 0 0,2 0 0 0 0,-2 22 0 0 0,3-18-1 0 0,-1-12-49 0 0,1-1-1 0 0,0 0 0 0 0,0 1 1 0 0,0-1-1 0 0,1 0 0 0 0,-1 1 1 0 0,3 7-1 0 0,-2-11-39 0 0,0 1 0 0 0,0-1 0 0 0,0 1-1 0 0,0-1 1 0 0,0 0 0 0 0,1 0 0 0 0,-1 1-1 0 0,0-1 1 0 0,0 0 0 0 0,1 0 0 0 0,-1 0-1 0 0,1 0 1 0 0,-1 0 0 0 0,1-1 0 0 0,-1 1-1 0 0,1 0 1 0 0,0-1 0 0 0,-1 1 0 0 0,1-1 0 0 0,0 0-1 0 0,-1 1 1 0 0,1-1 0 0 0,0 0 0 0 0,2 0-1 0 0,5 0 13 0 0,0-1-1 0 0,-1 0 0 0 0,1 0 0 0 0,-1-1 0 0 0,1 0 1 0 0,-1 0-1 0 0,11-5 0 0 0,57-28 56 0 0,-5-6-150 0 0,-2-4 0 0 0,-2-2 0 0 0,-2-3 0 0 0,109-108 0 0 0,-139 119-25 0 0,-1-2 1 0 0,40-62 0 0 0,-23 29-17 0 0,-27 34-45 0 0,-24 38 142 0 0,-5 10-24 0 0,-180 291 862 0 0,121-192-200 0 0,45-72 14 0 0,-23 59 0 0 0,21-45 243 0 0,15-28 94 0 0,6-21-938 0 0,0 1 1 0 0,0-1-1 0 0,0 0 0 0 0,0 1 1 0 0,0-1-1 0 0,0 0 0 0 0,0 0 1 0 0,0 1-1 0 0,0-1 1 0 0,0 0-1 0 0,0 1 0 0 0,0-1 1 0 0,0 0-1 0 0,0 0 0 0 0,1 1 1 0 0,-1-1-1 0 0,0 0 0 0 0,0 0 1 0 0,0 1-1 0 0,0-1 0 0 0,1 0 1 0 0,-1 0-1 0 0,0 0 0 0 0,0 1 1 0 0,0-1-1 0 0,1 0 0 0 0,-1 0 1 0 0,0 0-1 0 0,0 0 1 0 0,1 1-1 0 0,-1-1 0 0 0,3 0 14 0 0,-1 0 0 0 0,1-1 0 0 0,-1 1-1 0 0,1-1 1 0 0,-1 1 0 0 0,1-1 0 0 0,-1 0-1 0 0,1 0 1 0 0,-1 0 0 0 0,3-1 0 0 0,86-52 274 0 0,-61 39-225 0 0,-14 6-36 0 0,1 1 0 0 0,0 0 0 0 0,1 1-1 0 0,-1 1 1 0 0,31-7 0 0 0,-47 13-74 0 0,1 0-1 0 0,-1 0 0 0 0,1 0 0 0 0,-1 0 1 0 0,1 0-1 0 0,-1 0 0 0 0,1 0 0 0 0,-1 0 1 0 0,1 1-1 0 0,-1-1 0 0 0,0 0 0 0 0,1 1 0 0 0,-1-1 1 0 0,1 1-1 0 0,-1 0 0 0 0,0-1 0 0 0,0 1 1 0 0,1 0-1 0 0,-1 0 0 0 0,0 0 0 0 0,0 0 1 0 0,1 1-1 0 0,0 0-3 0 0,-1 1 1 0 0,0-1-1 0 0,1 0 1 0 0,-1 0-1 0 0,-1 1 1 0 0,1-1-1 0 0,0 1 0 0 0,0-1 1 0 0,-1 1-1 0 0,1-1 1 0 0,-1 6-1 0 0,0 5-33 0 0,-1 1 0 0 0,0-1 0 0 0,-7 26 0 0 0,7-32 27 0 0,-7 26-40 0 0,5-22-1 0 0,0 0-1 0 0,0 0 0 0 0,2 1 0 0 0,-1-1 1 0 0,1 1-1 0 0,2 20 0 0 0,-1-31 57 0 0,0-1 0 0 0,0 1 0 0 0,0-1-1 0 0,1 1 1 0 0,-1-1 0 0 0,0 1 0 0 0,0-1 0 0 0,1 1-1 0 0,-1-1 1 0 0,0 1 0 0 0,1-1 0 0 0,-1 0 0 0 0,0 1-1 0 0,1-1 1 0 0,-1 0 0 0 0,1 1 0 0 0,-1-1 0 0 0,1 0 0 0 0,-1 1-1 0 0,1-1 1 0 0,-1 0 0 0 0,1 0 0 0 0,-1 0 0 0 0,1 1-1 0 0,-1-1 1 0 0,1 0 0 0 0,-1 0 0 0 0,1 0 0 0 0,-1 0-1 0 0,2 0 1 0 0,15-2-82 0 0,-15 2 81 0 0,23-6-94 0 0,0-2 1 0 0,0-1-1 0 0,0-1 0 0 0,-1-1 1 0 0,-1 0-1 0 0,0-2 0 0 0,42-32 1 0 0,-48 31-9 0 0,-1-1 0 0 0,-1 0 0 0 0,21-28 0 0 0,-35 42 63 0 0,-3 10-246 0 0,-7 21 237 0 0,1-4 21 0 0,0 0 0 0 0,-4 34 1 0 0,11-53 17 0 0,0-1 0 0 0,1 1 0 0 0,0-1 1 0 0,0 1-1 0 0,0-1 0 0 0,1 1 0 0 0,-1-1 1 0 0,2 1-1 0 0,-1-1 0 0 0,1 0 0 0 0,0 1 1 0 0,0-1-1 0 0,1 0 0 0 0,-1 0 0 0 0,6 8 1 0 0,-5-12-14 0 0,0 0 0 0 0,-1 1 0 0 0,1-1 0 0 0,0 0 0 0 0,0 0 1 0 0,0-1-1 0 0,0 1 0 0 0,1-1 0 0 0,-1 1 0 0 0,0-1 0 0 0,1 0 1 0 0,-1 0-1 0 0,1 0 0 0 0,-1-1 0 0 0,1 1 0 0 0,-1-1 0 0 0,1 0 1 0 0,-1 0-1 0 0,1 0 0 0 0,4-1 0 0 0,5-1-173 0 0,-1 0 0 0 0,1 0 1 0 0,-1-1-1 0 0,20-7 0 0 0,6-6-922 0 0,-2-2 0 0 0,0-1 1 0 0,-1-1-1 0 0,-1-3 0 0 0,-1 0 1 0 0,58-55-1 0 0,-65 48-1837 0 0,-14 4-1897 0 0,-1 1 356 0 0</inkml:trace>
</inkml:ink>
</file>

<file path=ppt/ink/ink1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7:46.99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25 85 316 0 0,'0'0'1104'0'0,"-17"3"2052"0"0,10 3 441 0 0,60-6-3265 0 0,-22-8-220 0 0,19 0-244 0 0,5-4-252 0 0,34-7-416 0 0,-11 3-420 0 0,3-6-1317 0 0,-28 13 585 0 0</inkml:trace>
</inkml:ink>
</file>

<file path=ppt/ink/ink1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7:49.20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0 452 596 0 0,'0'0'2093'0'0,"6"-7"-1133"0"0,22-23 1114 0 0,53-44-1 0 0,-10 11-385 0 0,-51 44-721 0 0,34-43 1 0 0,-47 52-746 0 0,-1 1-1 0 0,0-1 1 0 0,0 0-1 0 0,-1-1 1 0 0,-1 1 0 0 0,0-1-1 0 0,5-16 1 0 0,7-50 1503 0 0,-16 74-1507 0 0,0-1 52 0 0,0 4-255 0 0,1-1 0 0 0,-1 1 0 0 0,0-1 0 0 0,0 1 1 0 0,0-1-1 0 0,0 1 0 0 0,0-1 0 0 0,0 1 0 0 0,0-1 1 0 0,0 1-1 0 0,0-1 0 0 0,0 1 0 0 0,0-1 0 0 0,0 1 1 0 0,-1-1-1 0 0,1 1 0 0 0,0-1 0 0 0,0 1 0 0 0,0-1 1 0 0,-1 1-1 0 0,1 0 0 0 0,-1-2 0 0 0,0 2 2 0 0,0-1-1 0 0,0 1 1 0 0,-1 0 0 0 0,1-1 0 0 0,0 1-1 0 0,0 0 1 0 0,-1 0 0 0 0,1 0-1 0 0,0-1 1 0 0,0 1 0 0 0,-1 1-1 0 0,1-1 1 0 0,0 0 0 0 0,0 0-1 0 0,-1 0 1 0 0,1 1 0 0 0,0-1-1 0 0,0 0 1 0 0,0 1 0 0 0,-1-1 0 0 0,0 2-1 0 0,-2 0 5 0 0,0 1 0 0 0,-1 0 0 0 0,1 0 0 0 0,1 0-1 0 0,-7 7 1 0 0,1 0 9 0 0,0 1 1 0 0,1 1-1 0 0,-10 16 0 0 0,17-26-28 0 0,0 0 1 0 0,-1 0-1 0 0,1 1 0 0 0,1-1 1 0 0,-1 0-1 0 0,0 1 0 0 0,0-1 1 0 0,1 1-1 0 0,0-1 0 0 0,-1 1 1 0 0,1-1-1 0 0,0 1 0 0 0,0-1 1 0 0,0 1-1 0 0,0-1 1 0 0,1 1-1 0 0,-1-1 0 0 0,1 0 1 0 0,0 1-1 0 0,-1-1 0 0 0,1 0 1 0 0,2 5-1 0 0,2 0-1 0 0,0-1-1 0 0,0 0 1 0 0,0 0 0 0 0,1 0-1 0 0,11 8 1 0 0,-12-10 2 0 0,-1-1 0 0 0,1 1 0 0 0,-1 0 1 0 0,1 1-1 0 0,-1-1 0 0 0,-1 1 0 0 0,1-1 0 0 0,-1 1 0 0 0,1 1 1 0 0,-1-1-1 0 0,3 10 0 0 0,-2 10 143 0 0,-1 1 0 0 0,-1 0 0 0 0,-1 0 0 0 0,-2 1 0 0 0,0-1 0 0 0,-7 29 0 0 0,8-52-127 0 0,-1 4 69 0 0,0-4-48 0 0,1 1-1 0 0,-1-1 0 0 0,1 0 0 0 0,0 0 1 0 0,0 0-1 0 0,0 1 0 0 0,1-1 0 0 0,0 6 1 0 0,0-8-27 0 0,-1 0 0 0 0,1 0 0 0 0,0 0 0 0 0,-1 0-1 0 0,1 0 1 0 0,0 0 0 0 0,0 0 0 0 0,0-1 0 0 0,0 1 0 0 0,0 0 0 0 0,0 0 0 0 0,0-1 0 0 0,0 1 0 0 0,0-1 0 0 0,0 1 0 0 0,0-1 0 0 0,0 1 0 0 0,0-1 0 0 0,1 0 0 0 0,-1 1 0 0 0,0-1 0 0 0,0 0-1 0 0,0 0 1 0 0,1 0 0 0 0,-1 0 0 0 0,0 0 0 0 0,0 0 0 0 0,1 0 0 0 0,-1 0 0 0 0,2-1 0 0 0,16-2 31 0 0,0-1 1 0 0,-1 0-1 0 0,0-2 0 0 0,26-10 1 0 0,73-39 128 0 0,-108 50-154 0 0,12-6 75 0 0,0-1-1 0 0,-1-1 1 0 0,-1-1 0 0 0,-1-1-1 0 0,0 0 1 0 0,0-2 0 0 0,-2 0-1 0 0,0 0 1 0 0,-1-2 0 0 0,-1 0-1 0 0,-1 0 1 0 0,14-28-1 0 0,-26 45 190 0 0,-8 6-247 0 0,-8 6-21 0 0,1 1 0 0 0,0 0 1 0 0,1 0-1 0 0,1 2 0 0 0,-1-1 1 0 0,2 2-1 0 0,-17 23 0 0 0,21-27 2 0 0,1 0-1 0 0,0 0 1 0 0,0 0-1 0 0,2 1 1 0 0,-1-1-1 0 0,1 1 1 0 0,0 0-1 0 0,1 1 1 0 0,1-1-1 0 0,0 0 1 0 0,-1 17-1 0 0,3-27-12 0 0,0 1-1 0 0,0 0 1 0 0,0-1 0 0 0,1 1-1 0 0,-1 0 1 0 0,1-1-1 0 0,-1 1 1 0 0,1-1 0 0 0,-1 1-1 0 0,1-1 1 0 0,0 1-1 0 0,0-1 1 0 0,0 1 0 0 0,0-1-1 0 0,0 0 1 0 0,0 0-1 0 0,0 1 1 0 0,0-1 0 0 0,0 0-1 0 0,0 0 1 0 0,1 0-1 0 0,-1 0 1 0 0,1 0 0 0 0,-1 0-1 0 0,1-1 1 0 0,-1 1 0 0 0,1 0-1 0 0,-1-1 1 0 0,1 1-1 0 0,-1-1 1 0 0,1 0 0 0 0,0 1-1 0 0,-1-1 1 0 0,1 0-1 0 0,3 0 1 0 0,2 0 12 0 0,1 0 0 0 0,-1 0 0 0 0,1-1 0 0 0,0 0 0 0 0,8-2 0 0 0,10-5 22 0 0,-1-1 0 0 0,-1 0 0 0 0,1-2 0 0 0,42-26 0 0 0,82-68 299 0 0,-123 84-222 0 0,-12 10 125 0 0,0 0-1 0 0,20-11 1 0 0,-32 21 211 0 0,-1 5-385 0 0,0 1-42 0 0,0 0 0 0 0,0 0 1 0 0,0 1-1 0 0,-1-1 1 0 0,0 0-1 0 0,0 0 0 0 0,-1 0 1 0 0,1 0-1 0 0,-1 1 0 0 0,0-1 1 0 0,-3 8-1 0 0,-26 63 394 0 0,9-26-53 0 0,18-39-242 0 0,-1-3 37 0 0,1 0-1 0 0,0 1 1 0 0,0-1-1 0 0,1 1 1 0 0,0-1-1 0 0,1 1 1 0 0,0 0-1 0 0,0-1 1 0 0,1 1-1 0 0,0 0 1 0 0,2 12-1 0 0,-1-19 54 0 0,2 1 92 0 0,-3-2-289 0 0,0-1 1 0 0,0 0 0 0 0,0 0-1 0 0,0 1 1 0 0,0-1 0 0 0,0 0-1 0 0,0 0 1 0 0,0 1 0 0 0,0-1-1 0 0,1 0 1 0 0,-1 0 0 0 0,0 0-1 0 0,0 1 1 0 0,0-1 0 0 0,0 0-1 0 0,1 0 1 0 0,-1 0 0 0 0,0 0-1 0 0,0 1 1 0 0,0-1 0 0 0,1 0-1 0 0,-1 0 1 0 0,0 0 0 0 0,0 0-1 0 0,1 0 1 0 0,-1 0 0 0 0,0 0-1 0 0,0 0 1 0 0,0 0 0 0 0,1 0-1 0 0,-1 0 1 0 0,0 0 0 0 0,0 0-1 0 0,1 0 1 0 0,-1 0 0 0 0,0 0-1 0 0,0 0 1 0 0,1 0 0 0 0,-1 0-1 0 0,0 0 1 0 0,0 0 0 0 0,1 0-1 0 0,-1 0 1 0 0,0 0 0 0 0,0 0-1 0 0,0-1 1 0 0,1 1-1 0 0,18-7 131 0 0,0-2 0 0 0,0 0 0 0 0,-1-1 0 0 0,19-13 0 0 0,69-55 205 0 0,7-22-53 0 0,-2 3-90 0 0,-7 8-47 0 0,-97 87-682 0 0,-8 11 567 0 0,0 1-68 0 0,0-4 7 0 0,1-5 6 0 0,0 0-1 0 0,0 1 1 0 0,0-1-1 0 0,0 1 1 0 0,-1-1-1 0 0,1 1 1 0 0,0-1-1 0 0,-1 0 1 0 0,1 1-1 0 0,-1-1 1 0 0,0 0-1 0 0,1 1 1 0 0,-1-1-1 0 0,-2 2 1 0 0,1 3-20 0 0,2-3 25 0 0,-1 0-27 0 0,1 0 1 0 0,0-1-1 0 0,1 1 1 0 0,-1 0-1 0 0,0 0 1 0 0,1 0-1 0 0,0 0 1 0 0,-1-1-1 0 0,1 1 0 0 0,0 0 1 0 0,0-1-1 0 0,1 1 1 0 0,2 4-1 0 0,-2-2-77 0 0,1-1 0 0 0,0 1-1 0 0,0 0 1 0 0,1-1 0 0 0,-1 1 0 0 0,1-1-1 0 0,0 0 1 0 0,0 0 0 0 0,0-1 0 0 0,1 1-1 0 0,-1-1 1 0 0,1 0 0 0 0,0 0 0 0 0,0 0-1 0 0,0-1 1 0 0,0 0 0 0 0,0 0 0 0 0,1 0-1 0 0,-1-1 1 0 0,1 1 0 0 0,-1-1 0 0 0,8 0-1 0 0,23 3-723 0 0,1-2 0 0 0,-1-2-1 0 0,1-1 1 0 0,68-11-1 0 0,-79 7 213 0 0,-9 2 362 0 0,0 0 0 0 0,0-1 1 0 0,17-7-1 0 0,-32 10 250 0 0,32-19 902 0 0,8-34 124 0 0,-41 53-1001 0 0,0 0 0 0 0,0 0 1 0 0,0-1-1 0 0,0 1 0 0 0,0 0 0 0 0,0-1 0 0 0,-1 1 1 0 0,1-1-1 0 0,0 1 0 0 0,-1-1 0 0 0,1 0 1 0 0,-1 1-1 0 0,0-1 0 0 0,1 1 0 0 0,-1-1 0 0 0,0 0 1 0 0,0 1-1 0 0,0-1 0 0 0,0 0 0 0 0,0 1 1 0 0,-1-1-1 0 0,1 1 0 0 0,0-1 0 0 0,-1 0 0 0 0,1 1 1 0 0,-1-1-1 0 0,1 1 0 0 0,-1-1 0 0 0,0 1 1 0 0,0-1-1 0 0,0 1 0 0 0,0 0 0 0 0,-1-2 0 0 0,2 2-17 0 0,-1 1-1 0 0,1 0 0 0 0,0 0 0 0 0,0 0 0 0 0,0 0 0 0 0,0-1 0 0 0,-1 1 1 0 0,1 0-1 0 0,0 0 0 0 0,0 0 0 0 0,0 0 0 0 0,-1 0 0 0 0,1 0 0 0 0,0 0 1 0 0,0 0-1 0 0,-1-1 0 0 0,1 1 0 0 0,0 0 0 0 0,0 0 0 0 0,0 0 0 0 0,-1 0 1 0 0,1 0-1 0 0,0 0 0 0 0,0 0 0 0 0,-1 0 0 0 0,1 1 0 0 0,0-1 1 0 0,0 0-1 0 0,-1 0 0 0 0,1 0 0 0 0,0 0 0 0 0,0 0 0 0 0,0 0 0 0 0,-1 0 1 0 0,1 1-1 0 0,-25 7-11 0 0,0 1 0 0 0,0 2 0 0 0,-40 24 0 0 0,54-29 8 0 0,1 1 0 0 0,-1 1-1 0 0,2 0 1 0 0,-1 0 0 0 0,1 1-1 0 0,0 0 1 0 0,1 1 0 0 0,0 0-1 0 0,1 0 1 0 0,-11 18 0 0 0,8-8-5 0 0,4-7 0 0 0,-1 0 0 0 0,2 0 0 0 0,-6 17 0 0 0,11-29 8 0 0,-1 1 0 0 0,1-1 0 0 0,-1 0 0 0 0,1 0-1 0 0,0 0 1 0 0,-1 0 0 0 0,1 1 0 0 0,0-1-1 0 0,0 0 1 0 0,0 0 0 0 0,0 1 0 0 0,0-1 0 0 0,0 0-1 0 0,0 0 1 0 0,1 0 0 0 0,-1 1 0 0 0,0-1 0 0 0,1 0-1 0 0,-1 0 1 0 0,1 0 0 0 0,-1 0 0 0 0,1 0 0 0 0,-1 0-1 0 0,2 2 1 0 0,0 0-2 0 0,0-1 2 0 0,-1 0 1 0 0,0 0-1 0 0,1 0 0 0 0,0 0 0 0 0,0 0 1 0 0,-1-1-1 0 0,1 1 0 0 0,0 0 1 0 0,0-1-1 0 0,0 1 0 0 0,1-1 0 0 0,-1 0 1 0 0,0 0-1 0 0,0 0 0 0 0,1 0 1 0 0,-1 0-1 0 0,1 0 0 0 0,-1-1 1 0 0,1 1-1 0 0,-1-1 0 0 0,1 1 0 0 0,-1-1 1 0 0,1 0-1 0 0,2 0 0 0 0,8-1 0 0 0,-1 0-1 0 0,1 0 1 0 0,14-4 0 0 0,-26 5-1 0 0,45-11-101 0 0,0-2-1 0 0,0-1 1 0 0,-2-3-1 0 0,0-2 1 0 0,72-42-1 0 0,-103 54 109 0 0,0-1 1 0 0,-1-1-1 0 0,0 0 1 0 0,0-1-1 0 0,-1 0 1 0 0,0 0-1 0 0,-1-1 1 0 0,0-1-1 0 0,-1 0 1 0 0,0 0-1 0 0,-1 0 1 0 0,8-17-1 0 0,-16 28 2 0 0,1 0-1 0 0,-1 0 1 0 0,0 0 0 0 0,1 0-1 0 0,-1 0 1 0 0,0 0 0 0 0,0-1-1 0 0,1 1 1 0 0,-1 0 0 0 0,0 0-1 0 0,0 0 1 0 0,-1 0 0 0 0,1-1-1 0 0,0 1 1 0 0,0 0 0 0 0,0 0-1 0 0,-1 0 1 0 0,1 0 0 0 0,-1 0-1 0 0,1 0 1 0 0,-2-2 0 0 0,-1-9-22 0 0,-17 14-56 0 0,15-1 46 0 0,0 1 1 0 0,0-1-1 0 0,1 1 0 0 0,-1 0 0 0 0,0 0 0 0 0,1 1 0 0 0,0-1 0 0 0,-1 1 0 0 0,1 0 0 0 0,0 0 0 0 0,0 0 1 0 0,-4 5-1 0 0,-2 2-184 0 0,1 0 0 0 0,-14 21 0 0 0,20-27 136 0 0,0 1-1 0 0,1 0 1 0 0,0 0 0 0 0,0 0-1 0 0,1 0 1 0 0,-2 6 0 0 0,3-8-11 0 0,21 21-154 0 0,-12-18 225 0 0,0 1 0 0 0,0 0 0 0 0,-1 0 0 0 0,10 11 0 0 0,-15-14 61 0 0,0 0 0 0 0,0 1 0 0 0,0-1 0 0 0,0 1 0 0 0,-1-1 1 0 0,0 1-1 0 0,0 0 0 0 0,0 0 0 0 0,-1 0 0 0 0,1 0 0 0 0,0 7 1 0 0,-2-9-9 0 0,0 0 0 0 0,0-1 0 0 0,1 1 0 0 0,0 0 0 0 0,-1 0 0 0 0,1-1 0 0 0,0 1 0 0 0,1 0 0 0 0,-1-1 0 0 0,0 1 0 0 0,4 4 0 0 0,-4-6-2 0 0,3-1-4 0 0,6-1-15 0 0,-1 0-1 0 0,0-1 1 0 0,1 0-1 0 0,-1-1 0 0 0,0 0 1 0 0,0 0-1 0 0,-1-1 1 0 0,11-5-1 0 0,70-47 18 0 0,-31 17-29 0 0,1 4 6 0 0,101-58-34 0 0,-140 86-21 0 0,-8 17-37 0 0,-12-8 83 0 0,0-1 0 0 0,1 1-1 0 0,-1-1 1 0 0,0 0 0 0 0,0 1 0 0 0,0-1 0 0 0,0 1-1 0 0,0-1 1 0 0,-1 1 0 0 0,1-1 0 0 0,0 1 0 0 0,-1-1-1 0 0,1 1 1 0 0,-1-1 0 0 0,1 0 0 0 0,-2 3 0 0 0,-9 19 78 0 0,10-22-81 0 0,-18 34 539 0 0,-2 0 0 0 0,-1-1 0 0 0,-1-1 0 0 0,-56 58 0 0 0,73-86-383 0 0,0 1 0 0 0,0-1 0 0 0,-1-1 0 0 0,0 1 0 0 0,0-1 0 0 0,0 0 0 0 0,0-1 0 0 0,-1 0 0 0 0,-12 4 0 0 0,17-6 4 0 0,-9 3 451 0 0,12-4-598 0 0,0 0 0 0 0,0 1 0 0 0,0-1 0 0 0,0 0 1 0 0,0 0-1 0 0,-1 0 0 0 0,1 0 0 0 0,0 0 0 0 0,0 1 0 0 0,0-1 0 0 0,0 0 0 0 0,0 0 0 0 0,-1 0 0 0 0,1 0 0 0 0,0 0 0 0 0,0 0 0 0 0,0 0 0 0 0,0 0 1 0 0,-1 0-1 0 0,1 0 0 0 0,0 0 0 0 0,0 0 0 0 0,0 0 0 0 0,-1 0 0 0 0,1 0 0 0 0,0 0 0 0 0,0 0 0 0 0,0 0 0 0 0,0 0 0 0 0,-1 0 0 0 0,1 0 1 0 0,0 0-1 0 0,0 0 0 0 0,0 0 0 0 0,0 0 0 0 0,-1 0 0 0 0,1 0 0 0 0,0 0 0 0 0,0-1 0 0 0,0 1 0 0 0,0 0 0 0 0,0 0 0 0 0,-1 0 0 0 0,1 0 0 0 0,0 0 1 0 0,0-1-1 0 0,0 1 0 0 0,0 0 0 0 0,0 0 0 0 0,0 0 0 0 0,0 0 0 0 0,0-1 0 0 0,0 1 0 0 0,-1 0 0 0 0,1 0 0 0 0,0 0 0 0 0,0 0 0 0 0,0-1 1 0 0,0 1-1 0 0,0 0 0 0 0,0 0 0 0 0,0 0 0 0 0,0-1 0 0 0,0 1 0 0 0,0 0 0 0 0,1 0 0 0 0,2-5-22 0 0,0 1-1 0 0,1 0 1 0 0,-1 0-1 0 0,1 0 1 0 0,0 1-1 0 0,0-1 1 0 0,0 1-1 0 0,1 0 1 0 0,-1 0-1 0 0,1 0 1 0 0,0 1 0 0 0,0 0-1 0 0,0 0 1 0 0,7-2-1 0 0,221-88-662 0 0,-142 53 428 0 0,-69 31 173 0 0,0-2-1 0 0,-1-1 1 0 0,-1 0 0 0 0,0-2-1 0 0,0 0 1 0 0,-1-1 0 0 0,33-33-1 0 0,-42 37 45 0 0,-4 4 21 0 0,-1-1 0 0 0,1 1 0 0 0,-1-1 1 0 0,5-8-1 0 0,-9 13-12 0 0,-6 6-47 0 0,-27 25 20 0 0,2 0 0 0 0,1 2 0 0 0,1 1 0 0 0,2 1 0 0 0,1 1 0 0 0,-37 69 0 0 0,61-103 2 0 0,1 1-1 0 0,-1 0 0 0 0,1 0 0 0 0,-1-1 1 0 0,1 1-1 0 0,-1 0 0 0 0,1 0 1 0 0,0 0-1 0 0,-1 0 0 0 0,1 0 1 0 0,0-1-1 0 0,0 1 0 0 0,0 0 0 0 0,0 0 1 0 0,-1 0-1 0 0,1 0 0 0 0,1 0 1 0 0,-1 0-1 0 0,0 0 0 0 0,0 0 0 0 0,0 0 1 0 0,0-1-1 0 0,1 1 0 0 0,-1 0 1 0 0,0 0-1 0 0,1 0 0 0 0,-1 0 0 0 0,1-1 1 0 0,-1 1-1 0 0,1 0 0 0 0,-1 0 1 0 0,1-1-1 0 0,-1 1 0 0 0,1 0 1 0 0,0-1-1 0 0,-1 1 0 0 0,1 0 0 0 0,0-1 1 0 0,0 1-1 0 0,-1-1 0 0 0,1 0 1 0 0,0 1-1 0 0,0-1 0 0 0,0 1 0 0 0,0-1 1 0 0,-1 0-1 0 0,1 0 0 0 0,0 0 1 0 0,1 1-1 0 0,3-1-172 0 0,0 1 0 0 0,-1-1 0 0 0,1 0-1 0 0,0 0 1 0 0,0-1 0 0 0,0 0 0 0 0,-1 1 0 0 0,6-3 0 0 0,89-37-5362 0 0,-43 15-923 0 0,-7 4 1380 0 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49:59.025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47 0 296 0 0,'0'0'6869'0'0,"-1"10"-6177"0"0,-17 135 1668 0 0,-4 47 982 0 0,17-130-1762 0 0,5-40-138 0 0,0-23-1397 0 0,1 1 0 0 0,-1 0 0 0 0,1 0-1 0 0,-1 0 1 0 0,1 0 0 0 0,-1 0 0 0 0,1-1-1 0 0,-1 1 1 0 0,1 0 0 0 0,-1-1 0 0 0,0 1 0 0 0,1 0-1 0 0,-1-1 1 0 0,1 1 0 0 0,-1 0 0 0 0,0-1-1 0 0,1 1 1 0 0,-1 0 0 0 0,0-1 0 0 0,1 1 0 0 0,-1-1-1 0 0,0 1 1 0 0,0-1 0 0 0,1 0 0 0 0,26-49 513 0 0,-14 29-468 0 0,1 0 1 0 0,1 0-1 0 0,1 2 0 0 0,0 0 1 0 0,32-28-1 0 0,-39 39-55 0 0,-1 0-13 0 0,0 1 0 0 0,0 0 0 0 0,1 0 0 0 0,1 1 0 0 0,9-5 0 0 0,-17 10-8 0 0,2 3-10 0 0,-2-1 1 0 0,0 0 1 0 0,0 0 0 0 0,0 0-1 0 0,0 0 1 0 0,-1 0-1 0 0,1 1 1 0 0,-1-1 0 0 0,1 1-1 0 0,-1-1 1 0 0,1 1 0 0 0,-1 0-1 0 0,0-1 1 0 0,0 1-1 0 0,1 0 1 0 0,-1 0 0 0 0,-1 0-1 0 0,1 0 1 0 0,0 0 0 0 0,0 0-1 0 0,-1 0 1 0 0,1 0-1 0 0,-1 0 1 0 0,0 0 0 0 0,1 0-1 0 0,-1 0 1 0 0,0 0-1 0 0,0 3 1 0 0,3 112 816 0 0,-3-114-777 0 0,-2 6-30 0 0,2-9 7 0 0,0 0-1 0 0,0 0 1 0 0,0 0 0 0 0,0 0 0 0 0,0 0 0 0 0,0 0 0 0 0,1 0 0 0 0,-1 0-1 0 0,0 0 1 0 0,0-1 0 0 0,0 1 0 0 0,0 0 0 0 0,0 0 0 0 0,0 0-1 0 0,1 0 1 0 0,-1 0 0 0 0,0 0 0 0 0,0 0 0 0 0,0 0 0 0 0,0 0 0 0 0,0 0-1 0 0,0 0 1 0 0,1 0 0 0 0,-1 0 0 0 0,0 0 0 0 0,0 0 0 0 0,0 0-1 0 0,0 1 1 0 0,0-1 0 0 0,0 0 0 0 0,1 0 0 0 0,-1 0 0 0 0,0 0 0 0 0,0 0-1 0 0,0 0 1 0 0,0 0 0 0 0,0 0 0 0 0,0 0 0 0 0,0 0 0 0 0,0 1-1 0 0,1-1 1 0 0,-1 0 0 0 0,0 0 0 0 0,0 0 0 0 0,0 0 0 0 0,0 0 0 0 0,0 0-1 0 0,0 0 1 0 0,0 1 0 0 0,0-1 0 0 0,0 0 0 0 0,0 0 0 0 0,0 0 0 0 0,0 0-1 0 0,0 0 1 0 0,0 0 0 0 0,0 1 0 0 0,27-27 19 0 0,51-46 97 0 0,-66 62-128 0 0,0 1 0 0 0,0 0 0 0 0,1 1 0 0 0,1 1 0 0 0,16-7 0 0 0,34-11-89 0 0,-61 24 50 0 0,1 3-2 0 0,-1-1 27 0 0,0 0 0 0 0,0 1 0 0 0,0-1 0 0 0,-1 1-1 0 0,1 0 1 0 0,0 0 0 0 0,-1 0 0 0 0,1 0 0 0 0,-1 1 0 0 0,0-1 0 0 0,0 0 0 0 0,0 1 0 0 0,0 0 0 0 0,0-1-1 0 0,0 1 1 0 0,-1 0 0 0 0,1 0 0 0 0,-1 0 0 0 0,2 5 0 0 0,16 50-1187 0 0,-19-56 783 0 0,3 4-252 0 0,-4-5 615 0 0,1-1 0 0 0,0 1 0 0 0,0-1 0 0 0,0 1 0 0 0,0-1 0 0 0,0 0 0 0 0,0 1 0 0 0,0-1 0 0 0,0 1 0 0 0,0-1 0 0 0,0 1 0 0 0,0-1 0 0 0,1 0 0 0 0,-1 1 0 0 0,0-1 0 0 0,0 1 0 0 0,0-1 0 0 0,0 0 0 0 0,1 1 0 0 0,-1-1 0 0 0,0 0 0 0 0,0 1 0 0 0,1-1 0 0 0,-1 0 0 0 0,0 1 0 0 0,1-1 0 0 0,-1 0 0 0 0,0 1 0 0 0,1-1 0 0 0,-1 0 0 0 0,1 0 0 0 0,10 7-619 0 0,0-1 1 0 0,1 0-1 0 0,-1-1 0 0 0,1 0 1 0 0,1-1-1 0 0,-1-1 1 0 0,0 0-1 0 0,14 2 0 0 0,30-1-5429 0 0,-36-3 2972 0 0</inkml:trace>
</inkml:ink>
</file>

<file path=ppt/ink/ink1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7:50.62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166 195 508 0 0,'26'-40'3556'0'0,"56"-69"0"0"0,-43 64 4960 0 0,-39 45-8396 0 0,-3 13 818 0 0,-9 21-1148 0 0,-157 439 3970 0 0,115-316-2538 0 0,33-95-534 0 0,3 1-1 0 0,-14 86 1 0 0,31-144-616 0 0,0 0-1 0 0,0 1 1 0 0,1-1 0 0 0,-1 0 0 0 0,1 1 0 0 0,1-1 0 0 0,-1 1-1 0 0,1-1 1 0 0,1 7 0 0 0,-1-9 19 0 0,3-1 31 0 0,-4-2-117 0 0,1 1 0 0 0,-1-1 0 0 0,0 0 0 0 0,1 0 0 0 0,-1 1-1 0 0,0-1 1 0 0,0 0 0 0 0,1 0 0 0 0,-1 0 0 0 0,1 0 0 0 0,-1 1 0 0 0,0-1 0 0 0,1 0 0 0 0,-1 0-1 0 0,0 0 1 0 0,1 0 0 0 0,-1 0 0 0 0,0 0 0 0 0,1 0 0 0 0,-1 0 0 0 0,1 0 0 0 0,-1 0-1 0 0,0 0 1 0 0,1 0 0 0 0,-1 0 0 0 0,0-1 0 0 0,1 1 0 0 0,-1 0 0 0 0,1 0 0 0 0,-1 0-1 0 0,0 0 1 0 0,1-1 0 0 0,-1 1 0 0 0,0 0 0 0 0,0 0 0 0 0,1 0 0 0 0,-1-1 0 0 0,8-4 15 0 0,0 0 0 0 0,0-1 1 0 0,-1 1-1 0 0,0-1 0 0 0,0-1 1 0 0,-1 0-1 0 0,0 0 0 0 0,0 0 0 0 0,0 0 1 0 0,-1-1-1 0 0,0 0 0 0 0,-1 0 1 0 0,1-1-1 0 0,-2 1 0 0 0,1-1 1 0 0,2-11-1 0 0,1-11-160 0 0,-2 1 0 0 0,1-36 1 0 0,8-43-721 0 0,-12 103 807 0 0,0 0-1 0 0,0 0 1 0 0,1 1-1 0 0,-1-1 1 0 0,1 1-1 0 0,1-1 1 0 0,-1 1-1 0 0,1 0 1 0 0,0 0 0 0 0,0 0-1 0 0,0 1 1 0 0,1 0-1 0 0,-1-1 1 0 0,1 2-1 0 0,9-7 1 0 0,7-3-35 0 0,1 1 0 0 0,37-14 0 0 0,-23 10 5 0 0,-6 2 34 0 0,-3-1-3 0 0,1 3-1 0 0,0 0 1 0 0,1 1 0 0 0,56-12-1 0 0,-83 23 23 0 0,1 1-9 0 0,-2-1 38 0 0,0 1-1 0 0,0-1 1 0 0,-1 0 0 0 0,1 1-1 0 0,0-1 1 0 0,0 0-1 0 0,0 1 1 0 0,-1-1 0 0 0,1 1-1 0 0,0 0 1 0 0,-1-1-1 0 0,1 1 1 0 0,0-1 0 0 0,-1 1-1 0 0,1 0 1 0 0,-1 0-1 0 0,1-1 1 0 0,-1 1 0 0 0,1 0-1 0 0,-1 0 1 0 0,1 0 0 0 0,-1-1-1 0 0,0 1 1 0 0,0 0-1 0 0,1 0 1 0 0,-1 0 0 0 0,0 1-1 0 0,0 1 1 0 0,0 0 0 0 0,0 0 1 0 0,-1 1-1 0 0,1-1 0 0 0,-1 0 0 0 0,1 0 0 0 0,-1 0 0 0 0,-2 4 0 0 0,-5 11 21 0 0,-1-1-1 0 0,-13 19 0 0 0,15-23 8 0 0,-30 54 189 0 0,-29 73-1 0 0,66-139-205 0 0,-1 0 0 0 0,1 0 0 0 0,0 0 0 0 0,-1 0 0 0 0,1-1 0 0 0,0 1 0 0 0,-1 0 0 0 0,1 0 0 0 0,0 0 0 0 0,0 0 0 0 0,0 0 0 0 0,0 0 0 0 0,0 0 0 0 0,0 0 0 0 0,0 0 0 0 0,0 0 0 0 0,0-1 0 0 0,1 1 0 0 0,-1 0 0 0 0,0 0 0 0 0,0 0-1 0 0,1 0 1 0 0,-1 0 0 0 0,1-1 0 0 0,-1 1 0 0 0,1 0 0 0 0,0 1 0 0 0,1-1 4 0 0,0 0 0 0 0,-1 0 0 0 0,1 0 0 0 0,0 0 0 0 0,0 0 0 0 0,-1 0 0 0 0,1-1 0 0 0,0 1 0 0 0,0-1 0 0 0,0 1 0 0 0,0-1 0 0 0,3 0 0 0 0,7 1 35 0 0,1-2 0 0 0,-1 1-1 0 0,15-4 1 0 0,-23 3-33 0 0,24-4 44 0 0,1-2-1 0 0,-1-1 1 0 0,0-1 0 0 0,-1-1 0 0 0,36-19 0 0 0,125-83 243 0 0,-124 71-208 0 0,-46 29-75 0 0,-8 5 7 0 0,0 1-1 0 0,0 0 1 0 0,22-9-1 0 0,-31 15 10 0 0,-2 8-34 0 0,0-1 1 0 0,-1 1-1 0 0,0 0 1 0 0,0 0-1 0 0,-1-1 1 0 0,0 1-1 0 0,-1-1 1 0 0,0 0-1 0 0,-4 8 1 0 0,3-7 9 0 0,0 0 0 0 0,1 0 0 0 0,0 0 0 0 0,0 1 0 0 0,1 0 0 0 0,1 0 1 0 0,-4 16-1 0 0,-1 30 88 0 0,7-53-72 0 0,0 1 4 0 0,1-1-21 0 0,-1 0 0 0 0,0-1 1 0 0,1 1-1 0 0,-1 0 0 0 0,1-1 1 0 0,0 1-1 0 0,-1-1 1 0 0,1 1-1 0 0,0-1 0 0 0,0 0 1 0 0,0 1-1 0 0,0-1 0 0 0,0 0 1 0 0,0 1-1 0 0,0-1 1 0 0,1 0-1 0 0,-1 0 0 0 0,0 0 1 0 0,1 0-1 0 0,-1 0 0 0 0,1-1 1 0 0,-1 1-1 0 0,1 0 1 0 0,-1 0-1 0 0,3 0 0 0 0,1-1 13 0 0,-1 1-1 0 0,1-1 1 0 0,0 0-1 0 0,0 0 1 0 0,0 0 0 0 0,-1-1-1 0 0,10-2 1 0 0,39-11 98 0 0,-1-3 1 0 0,-1-2-1 0 0,0-2 1 0 0,59-35-1 0 0,-28 15 63 0 0,-66 30-131 0 0,-14 10-38 0 0,0-1-1 0 0,0 0 1 0 0,0 1 0 0 0,0-1 0 0 0,1 1 0 0 0,-1-1-1 0 0,1 1 1 0 0,-1 0 0 0 0,1 0 0 0 0,-1 0 0 0 0,4 0-1 0 0,-5 1-13 0 0,-1 0-1 0 0,1 0 0 0 0,-1 1 1 0 0,1-1-1 0 0,0 0 0 0 0,-1 0 0 0 0,1 1 1 0 0,-1-1-1 0 0,1 0 0 0 0,-1 1 1 0 0,1-1-1 0 0,-1 1 0 0 0,1-1 1 0 0,-1 0-1 0 0,1 1 0 0 0,-1-1 0 0 0,1 1 1 0 0,-1 0-1 0 0,0-1 0 0 0,1 1 1 0 0,-1-1-1 0 0,0 1 0 0 0,0-1 0 0 0,1 1 1 0 0,-1 0-1 0 0,0-1 0 0 0,0 1 1 0 0,0 0-1 0 0,0-1 0 0 0,0 1 1 0 0,0 0-1 0 0,0-1 0 0 0,0 1 0 0 0,0 0 1 0 0,0-1-1 0 0,0 2 0 0 0,-10 26 60 0 0,5-15-15 0 0,-27 84 598 0 0,27-63-202 0 0,5-32-299 0 0,2 13 502 0 0,-2-15-581 0 0,0 1 0 0 0,0-1 0 0 0,0 1 0 0 0,0 0 0 0 0,0-1 0 0 0,0 1 0 0 0,0-1-1 0 0,1 1 1 0 0,-1-1 0 0 0,0 1 0 0 0,0-1 0 0 0,1 1 0 0 0,-1-1 0 0 0,0 1 0 0 0,1-1 0 0 0,-1 1 0 0 0,0-1-1 0 0,1 0 1 0 0,-1 1 0 0 0,1-1 0 0 0,-1 1 0 0 0,1-1 0 0 0,-1 0 0 0 0,1 0 0 0 0,-1 1 0 0 0,1-1 0 0 0,-1 0-1 0 0,1 0 1 0 0,-1 1 0 0 0,2-1 0 0 0,19-6 146 0 0,-1-1 0 0 0,1-1 1 0 0,-2-1-1 0 0,1-1 0 0 0,19-12 0 0 0,20-10 47 0 0,-25 17 7 0 0,51-18 0 0 0,-58 26-148 0 0,-23 6-187 0 0,2 6-279 0 0,-5-5 339 0 0,-1 0-1 0 0,1 0 1 0 0,-1 0 0 0 0,1 0-1 0 0,0 0 1 0 0,-1 0 0 0 0,1 1-1 0 0,-1-1 1 0 0,1 0 0 0 0,-1 0-1 0 0,1 1 1 0 0,-1-1 0 0 0,1 0-1 0 0,-1 1 1 0 0,1-1 0 0 0,-1 0-1 0 0,1 1 1 0 0,-1-1 0 0 0,0 1-1 0 0,1-1 1 0 0,-1 1 0 0 0,0-1-1 0 0,1 1 1 0 0,-1-1 0 0 0,0 1-1 0 0,2 7-228 0 0,-1-1-1 0 0,0 0 0 0 0,0 1 1 0 0,0-1-1 0 0,-1 0 0 0 0,-1 1 1 0 0,1-1-1 0 0,-1 1 0 0 0,-3 13 1 0 0,-4 7-2323 0 0,-13 32 1 0 0,12-35-402 0 0,7-12 311 0 0,3-10-505 0 0,5 12-8520 0 0</inkml:trace>
</inkml:ink>
</file>

<file path=ppt/ink/ink1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7:51.98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266 266 516 0 0,'0'0'4148'0'0,"-9"2"-3210"0"0,-3 2-515 0 0,0 1 1 0 0,0 0-1 0 0,0 1 1 0 0,1 0-1 0 0,-21 15 1 0 0,11-4 333 0 0,1 1 0 0 0,1 1 1 0 0,-24 30-1 0 0,35-39-506 0 0,1 0 0 0 0,0 1 0 0 0,0 0 1 0 0,1 0-1 0 0,1 0 0 0 0,0 1 0 0 0,1-1 1 0 0,0 1-1 0 0,-4 21 0 0 0,7-31-187 0 0,1-1 0 0 0,0 1 0 0 0,0 0 0 0 0,0-1 0 0 0,-1 1 0 0 0,2 0 0 0 0,-1-1 0 0 0,0 1 1 0 0,0 0-1 0 0,0-1 0 0 0,1 1 0 0 0,-1 0 0 0 0,1-1 0 0 0,0 1 0 0 0,-1-1 0 0 0,1 1 0 0 0,0-1 0 0 0,0 1 0 0 0,0-1 0 0 0,0 1 0 0 0,0-1 0 0 0,2 2 0 0 0,-1-1 0 0 0,0-1-1 0 0,0 0 0 0 0,1 0 0 0 0,-1 0 0 0 0,1 0 1 0 0,-1 0-1 0 0,0-1 0 0 0,1 1 0 0 0,-1-1 0 0 0,1 1 0 0 0,-1-1 1 0 0,1 0-1 0 0,4 0 0 0 0,9-2 143 0 0,0-1 1 0 0,0 0-1 0 0,29-11 1 0 0,-32 10-81 0 0,16-6 62 0 0,0-1 0 0 0,-1-2 0 0 0,-1 0-1 0 0,30-21 1 0 0,96-79 560 0 0,-126 86-623 0 0,-1 0 1 0 0,-1-2-1 0 0,-2-1 0 0 0,-1-1 0 0 0,21-39 1 0 0,-13 24-43 0 0,-9 11 140 0 0,21-46 0 0 0,-41 79-153 0 0,-74 141 241 0 0,-50 61 241 0 0,96-158-242 0 0,1 2-1 0 0,-24 57 0 0 0,48-96-271 0 0,1-1-1 0 0,0 1 1 0 0,0 0-1 0 0,0-1 1 0 0,1 1-1 0 0,0 0 1 0 0,-1-1-1 0 0,2 1 1 0 0,0 7-1 0 0,-1-10 34 0 0,1 0-63 0 0,1-1 1 0 0,-1 0-1 0 0,0 1 1 0 0,0-1-1 0 0,1 0 1 0 0,-1 0 0 0 0,1 0-1 0 0,-1 0 1 0 0,1 0-1 0 0,-1 0 1 0 0,1-1-1 0 0,-1 1 1 0 0,1 0-1 0 0,0-1 1 0 0,-1 1 0 0 0,1-1-1 0 0,0 0 1 0 0,0 1-1 0 0,-1-1 1 0 0,1 0-1 0 0,0 0 1 0 0,0 0-1 0 0,-1 0 1 0 0,1-1-1 0 0,2 1 1 0 0,45-11 91 0 0,-6-6-19 0 0,0-1 0 0 0,-1-2 0 0 0,-1-2 0 0 0,-1-1 0 0 0,49-39 0 0 0,-57 41-1 0 0,-19 12 12 0 0,-1 0 0 0 0,20-16 0 0 0,-31 24 54 0 0,-5 7-132 0 0,-24 37 93 0 0,2 0 0 0 0,2 2 0 0 0,-22 57 0 0 0,45-99 120 0 0,1-3-221 0 0,1-1 1 0 0,-1 1-1 0 0,0 0 1 0 0,0 0-1 0 0,1 0 1 0 0,-1 0-1 0 0,0 0 1 0 0,0 0-1 0 0,1 0 1 0 0,-1 0-1 0 0,0 0 1 0 0,0 1-1 0 0,1-1 1 0 0,-1 0-1 0 0,0 0 1 0 0,0 0-1 0 0,0 0 1 0 0,1 0-1 0 0,-1 0 1 0 0,0 0 0 0 0,0 0-1 0 0,0 1 1 0 0,1-1-1 0 0,-1 0 1 0 0,0 0-1 0 0,0 0 1 0 0,0 0-1 0 0,0 1 1 0 0,1-1-1 0 0,-1 0 1 0 0,0 0-1 0 0,0 1 1 0 0,0-1-1 0 0,0 0 1 0 0,1 1 2 0 0,-1-1 1 0 0,0 1-1 0 0,1-1 0 0 0,-1 1 1 0 0,0-1-1 0 0,1 1 1 0 0,-1-1-1 0 0,1 1 1 0 0,-1-1-1 0 0,1 1 0 0 0,-1-1 1 0 0,1 0-1 0 0,0 1 1 0 0,-1-1-1 0 0,1 0 1 0 0,-1 0-1 0 0,1 0 0 0 0,-1 1 1 0 0,1-1-1 0 0,0 0 1 0 0,-1 0-1 0 0,1 0 1 0 0,0 0-1 0 0,-1 0 0 0 0,1 0 1 0 0,1 0-1 0 0,26-8 161 0 0,0 0-1 0 0,-1-3 0 0 0,0 0 1 0 0,-1-1-1 0 0,32-20 1 0 0,4-1-1 0 0,69-33 394 0 0,-129 65-390 0 0,-5 8-143 0 0,-4 6-8 0 0,-1 0 0 0 0,-1 0 0 0 0,0-1-1 0 0,-18 20 1 0 0,14-18 28 0 0,1 0-1 0 0,1 1 1 0 0,-19 32-1 0 0,22-28 28 0 0,5-7 101 0 0,3-12-168 0 0,0 0 0 0 0,0 0 0 0 0,0 1 1 0 0,0-1-1 0 0,0 0 0 0 0,0 0 0 0 0,0 0 0 0 0,0 0 0 0 0,0 1 0 0 0,0-1 1 0 0,0 0-1 0 0,0 0 0 0 0,0 0 0 0 0,0 0 0 0 0,0 1 0 0 0,0-1 1 0 0,0 0-1 0 0,0 0 0 0 0,0 0 0 0 0,1 0 0 0 0,-1 1 0 0 0,0-1 0 0 0,0 0 1 0 0,0 0-1 0 0,0 0 0 0 0,0 0 0 0 0,0 0 0 0 0,1 0 0 0 0,-1 0 1 0 0,0 1-1 0 0,0-1 0 0 0,0 0 0 0 0,0 0 0 0 0,1 0 0 0 0,-1 0 0 0 0,0 0 1 0 0,0 0-1 0 0,0 0 0 0 0,1 0 0 0 0,-1 0 0 0 0,0 0 0 0 0,0 0 1 0 0,24-6 58 0 0,0 0 0 0 0,0-2 0 0 0,-1 0 1 0 0,0-2-1 0 0,33-19 0 0 0,-40 20-56 0 0,17-7-49 0 0,58-41-1 0 0,-79 48-49 0 0,0 0-1 0 0,-1-1 1 0 0,0-1 0 0 0,-1 1 0 0 0,0-2-1 0 0,-1 1 1 0 0,15-25 0 0 0,-20 29-22 0 0,-1 1 0 0 0,0-1 0 0 0,-1 0 0 0 0,0 0 0 0 0,0 0 0 0 0,0 0 0 0 0,-1 0 0 0 0,0 0 0 0 0,0 0 0 0 0,-1-1 0 0 0,0 1 0 0 0,0 0 0 0 0,-1 0 0 0 0,-2-14 0 0 0,2 18 45 0 0,-1 1 1 0 0,1 0 0 0 0,-1 0 0 0 0,0 0-1 0 0,1 1 1 0 0,-1-1 0 0 0,0 0 0 0 0,0 0-1 0 0,0 1 1 0 0,0 0 0 0 0,-1-1-1 0 0,1 1 1 0 0,0 0 0 0 0,0 0 0 0 0,-1 0-1 0 0,1 0 1 0 0,-1 0 0 0 0,1 1 0 0 0,-1-1-1 0 0,1 1 1 0 0,-1 0 0 0 0,1-1 0 0 0,-4 1-1 0 0,-7 0-314 0 0,-1 0 0 0 0,-24 3 0 0 0,33-2 260 0 0,-6 1-181 0 0,0 1 0 0 0,0 0 1 0 0,0 1-1 0 0,1 0 0 0 0,-1 0 1 0 0,1 1-1 0 0,0 1 0 0 0,1 0 1 0 0,-1 0-1 0 0,1 1 0 0 0,0 0 1 0 0,-10 11-1 0 0,17-16 148 0 0,2-2 144 0 0,-1 0 1 0 0,1 0-1 0 0,0 1 1 0 0,0-1-1 0 0,0 0 1 0 0,-1 0-1 0 0,1 0 0 0 0,0 1 1 0 0,0-1-1 0 0,0 0 1 0 0,-1 0-1 0 0,1 1 0 0 0,0-1 1 0 0,0 0-1 0 0,0 1 1 0 0,0-1-1 0 0,0 0 0 0 0,0 1 1 0 0,0-1-1 0 0,0 0 1 0 0,0 0-1 0 0,0 1 1 0 0,0-1-1 0 0,0 0 0 0 0,0 1 1 0 0,0-1-1 0 0,0 0 1 0 0,0 1-1 0 0,0-1 0 0 0,0 0 1 0 0,0 0-1 0 0,0 1 1 0 0,0-1-1 0 0,0 0 1 0 0,1 1-1 0 0,-1-1 0 0 0,0 0 1 0 0,0 0-1 0 0,0 1 1 0 0,1-1-1 0 0,-1 0 0 0 0,0 0 1 0 0,0 0-1 0 0,0 1 1 0 0,1-1-1 0 0,-1 0 0 0 0,0 0 1 0 0,1 0-1 0 0,-1 0 1 0 0,0 1-1 0 0,0-1 1 0 0,1 0-1 0 0,-1 0 0 0 0,1 0 1 0 0,15 2 13 0 0,0-1 0 0 0,-1-1 0 0 0,1 0 0 0 0,0-1 0 0 0,0-1 0 0 0,19-4 0 0 0,103-32 24 0 0,-16 4 11 0 0,-120 34-38 0 0,25-5 49 0 0,-25 5-49 0 0,-1-1 0 0 0,0 1 1 0 0,0 0-1 0 0,0 0 1 0 0,1 0-1 0 0,-1 0 0 0 0,0 0 1 0 0,0 0-1 0 0,0 0 1 0 0,0 0-1 0 0,1 0 0 0 0,-1 1 1 0 0,0-1-1 0 0,0 1 1 0 0,0-1-1 0 0,0 0 0 0 0,0 1 1 0 0,0 0-1 0 0,2 0 1 0 0,-3 1 11 0 0,1 0 0 0 0,0 0 0 0 0,0 0 0 0 0,-1 0 0 0 0,1 1 0 0 0,-1-1 0 0 0,0 0 0 0 0,0 0 0 0 0,0 0 0 0 0,0 1 0 0 0,0-1 0 0 0,0 0 0 0 0,0 0 0 0 0,-1 0 0 0 0,1 1 0 0 0,-1-1 0 0 0,1 0 0 0 0,-1 0 0 0 0,-2 4 0 0 0,-27 41 391 0 0,18-29-226 0 0,-5 5 461 0 0,-32 33-1 0 0,-8 11 1910 0 0,50-51 163 0 0,7-16-2662 0 0,0 1-1 0 0,0-1 0 0 0,0 0 1 0 0,0 0-1 0 0,0 1 0 0 0,0-1 1 0 0,0 0-1 0 0,0 1 0 0 0,1-1 1 0 0,-1 0-1 0 0,0 0 0 0 0,0 1 1 0 0,0-1-1 0 0,0 0 0 0 0,1 0 1 0 0,-1 1-1 0 0,0-1 0 0 0,0 0 1 0 0,0 0-1 0 0,1 1 0 0 0,-1-1 1 0 0,0 0-1 0 0,0 0 0 0 0,1 0 1 0 0,-1 0-1 0 0,0 0 0 0 0,1 1 1 0 0,-1-1-1 0 0,0 0 0 0 0,1 0 1 0 0,2 0 42 0 0,0 0 0 0 0,0 0 0 0 0,1 0 0 0 0,-1 0 0 0 0,0-1 0 0 0,0 1 1 0 0,0-1-1 0 0,0 0 0 0 0,4-1 0 0 0,171-66 982 0 0,27-10-568 0 0,-201 77-524 0 0,-1 0-1 0 0,1 0 1 0 0,0 0-1 0 0,0 0 1 0 0,0 1-1 0 0,0-1 1 0 0,6 1-1 0 0,-9 0 9 0 0,0 1 0 0 0,0-1-1 0 0,-1 0 1 0 0,1 1 0 0 0,0-1-1 0 0,0 0 1 0 0,0 1 0 0 0,-1-1-1 0 0,1 1 1 0 0,0-1 0 0 0,-1 1-1 0 0,1-1 1 0 0,0 1 0 0 0,-1 0-1 0 0,1-1 1 0 0,-1 1 0 0 0,1 0-1 0 0,-1-1 1 0 0,1 1 0 0 0,-1 0-1 0 0,0 0 1 0 0,1 0 0 0 0,-1-1-1 0 0,0 1 1 0 0,0 0-1 0 0,1 0 1 0 0,-1 0 0 0 0,0 0-1 0 0,0-1 1 0 0,0 1 0 0 0,0 0-1 0 0,0 0 1 0 0,0 0 0 0 0,0 1-1 0 0,-1 0 1 0 0,1-1 0 0 0,0 1 0 0 0,0-1 0 0 0,-1 1 0 0 0,1-1-1 0 0,-1 1 1 0 0,1-1 0 0 0,-1 1 0 0 0,0-1 0 0 0,0 1 0 0 0,1-1-1 0 0,-1 0 1 0 0,0 1 0 0 0,0-1 0 0 0,-2 1 0 0 0,-1 4-13 0 0,-9 18-29 0 0,-2 0 0 0 0,0-1 0 0 0,-2-1 1 0 0,0-1-1 0 0,-21 20 0 0 0,22-16-114 0 0,15-22 66 0 0,-1-1 0 0 0,1 1-1 0 0,-1 0 1 0 0,0-1 0 0 0,0 1 0 0 0,0-1-1 0 0,0 1 1 0 0,-5 3 0 0 0,6-5-231 0 0,-4 4 363 0 0,3-5-2117 0 0,25-40-7414 0 0,-14 11 904 0 0</inkml:trace>
</inkml:ink>
</file>

<file path=ppt/ink/ink1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7:52.35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96 71 948 0 0,'-64'-8'7989'0'0,"61"8"-6078"0"0,3-5-2125 0 0,0 1 0 0 0,-1 0 0 0 0,1-1 0 0 0,-1 1 0 0 0,0 0 0 0 0,-2-7 1 0 0,2 10-211 0 0,0-1 0 0 0,1 0 0 0 0,-1 1 0 0 0,0-1 1 0 0,0 0-1 0 0,0 1 0 0 0,-1-1 0 0 0,1 1 1 0 0,0 0-1 0 0,-3-3 0 0 0,-5-2-2213 0 0</inkml:trace>
</inkml:ink>
</file>

<file path=ppt/ink/ink1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47:52.79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46 25 52 0 0,'-10'8'1558'0'0,"8"-6"-1108"0"0,0 0-1 0 0,0 0 1 0 0,0 0-1 0 0,-1-1 0 0 0,1 1 1 0 0,0-1-1 0 0,-1 0 1 0 0,1 0-1 0 0,-1 0 0 0 0,1 0 1 0 0,-5 1-1 0 0,7-2-386 0 0,0 0-1 0 0,0 1 0 0 0,-1-1 1 0 0,1 0-1 0 0,0 0 0 0 0,0 0 1 0 0,-1 0-1 0 0,1 1 0 0 0,0-1 1 0 0,0 0-1 0 0,0 0 0 0 0,-1 0 1 0 0,1 1-1 0 0,0-1 0 0 0,0 0 1 0 0,0 0-1 0 0,0 1 1 0 0,0-1-1 0 0,0 0 0 0 0,-1 1 1 0 0,1-1-1 0 0,0 0 0 0 0,0 0 1 0 0,0 1-1 0 0,0-1 0 0 0,0 0 1 0 0,0 1-1 0 0,0-1 0 0 0,0 0 1 0 0,0 0-1 0 0,0 1 0 0 0,0-1 1 0 0,0 0-1 0 0,0 1 0 0 0,1-1 1 0 0,-1 0-1 0 0,0 0 0 0 0,0 1 1 0 0,0-1-1 0 0,0 0 0 0 0,0 0 1 0 0,1 1-1 0 0,-1-1 0 0 0,0 0 1 0 0,0 0-1 0 0,0 0 1 0 0,1 1-1 0 0,-1-1 0 0 0,0 0 1 0 0,0 0-1 0 0,1 0 0 0 0,-1 0 1 0 0,0 1-1 0 0,1-1 0 0 0,29 4 164 0 0,0 0 0 0 0,0-2 0 0 0,0-2 0 0 0,55-5 0 0 0,128-30-2100 0 0,-75 9-3039 0 0,-81 18 2226 0 0</inkml:trace>
  <inkml:trace contextRef="#ctx0" brushRef="#br0" timeOffset="1">1651 247 1180 0 0,'0'9'26053'0'0,"3"-8"-25683"0"0,1 0 0 0 0,-1-1 0 0 0,0 0 0 0 0,0 0 0 0 0,0 0 0 0 0,1 0 0 0 0,-1 0-1 0 0,0-1 1 0 0,0 1 0 0 0,6-3 0 0 0,-5 2 10 0 0,27-7 614 0 0,-27 6-1102 0 0,10-6-1509 0 0,-1-1 0 0 0,24-20 1 0 0,-9 6-2721 0 0,-26 22 3565 0 0,-1 0-1 0 0,0 0 1 0 0,0 0 0 0 0,0-1-1 0 0,0 1 1 0 0,0 0 0 0 0,0-1-1 0 0,0 1 1 0 0,0-1 0 0 0,-1 1 0 0 0,1-1-1 0 0,-1 1 1 0 0,1-1 0 0 0,0-2-1 0 0</inkml:trace>
</inkml:ink>
</file>

<file path=ppt/ink/ink1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52:53.74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1 276 0 0,'0'0'6199'0'0</inkml:trace>
</inkml:ink>
</file>

<file path=ppt/ink/ink1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8:51:11.27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98 0 464 0 0,'0'0'13099'0'0,"23"7"-12886"0"0,90 25 693 0 0,-111-21-671 0 0,5 31 14 0 0,-5-31 1711 0 0,-6 2-1755 0 0,-11 40-4 0 0,11-39 1499 0 0,-3-7-1530 0 0,-18 24-10 0 0,19-23 163 0 0,-2-2-159 0 0,-21 16-7 0 0,22-17-2 0 0,2 0-5 0 0,-14 16 0 0 0,14-16 290 0 0,-1 2-311 0 0,-19 20-1 0 0,19-20 133 0 0,2-1-143 0 0,-15 14-8 0 0,14-15 386 0 0,1 2-437 0 0,-12 22-3 0 0,12-22 371 0 0,1 1-368 0 0,-12 23 8 0 0,11-23 1382 0 0,26-10-1405 0 0,3 0-30 0 0,57-3 62 0 0,-66 1-354 0 0,44-14 21 0 0,-45 14-114 0 0,-8 1-126 0 0,22-9-109 0 0,-21 9-154 0 0,2-1-2628 0 0,32-12 1614 0 0,-31 12-1347 0 0</inkml:trace>
</inkml:ink>
</file>

<file path=ppt/ink/ink1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8:51:11.63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124 0 616 0 0,'0'0'8137'0'0,"-5"13"-7640"0"0,-13 39-17 0 0,14-39 1184 0 0,1-4-1329 0 0,1 2-220 0 0,2-6-17 0 0,-1-1 1 0 0,0 0-1 0 0,0 0 1 0 0,0 0-1 0 0,-1 0 1 0 0,0 0-1 0 0,1 0 1 0 0,-5 6 0 0 0,-7 15 56 0 0,9-18-85 0 0,-1-1-278 0 0,-15 18-117 0 0,15-18-178 0 0,0 0-3134 0 0,-15 22 503 0 0,15-21 237 0 0</inkml:trace>
</inkml:ink>
</file>

<file path=ppt/ink/ink1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8:51:12.50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45 588 0 0,'0'0'12749'0'0,"23"-6"-12597"0"0,70-17-5 0 0,-70 17 255 0 0,-20 6-387 0 0,1 0-1 0 0,-1 0 1 0 0,0 0-1 0 0,1-1 1 0 0,-1 1-1 0 0,0-1 1 0 0,6-2 0 0 0,-6 2 63 0 0,0 0 1 0 0,0 0 0 0 0,1 1 0 0 0,-1-1 0 0 0,0 1 0 0 0,1-1 0 0 0,5 1 0 0 0,0 6-30 0 0,30 17-6 0 0,-29-17 138 0 0,-13 9-129 0 0,-9 44 8 0 0,9-44 58 0 0,-5-3-66 0 0,-21 36-7 0 0,22-36-9 0 0,2-4 12 0 0,-17 24-9 0 0,17-25-5 0 0,0 0-11 0 0,-13 19-1 0 0,13-20 53 0 0,1 0-54 0 0,-13 19 10 0 0,13-19 309 0 0,16 3-294 0 0,35 27-2 0 0,-35-27 31 0 0,-7-5-28 0 0,18 14 8 0 0,-17-14 203 0 0,-1 3-188 0 0,13 20 10 0 0,-14-21 490 0 0,-9 10-506 0 0,-17 45-6 0 0,17-46 79 0 0,-3-12-96 0 0,-26 10-18 0 0,25-9 20 0 0,-2-5-423 0 0,-35 1 123 0 0,34 0-81 0 0</inkml:trace>
</inkml:ink>
</file>

<file path=ppt/ink/ink1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8:51:12.90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133 0 176 0 0,'0'0'6366'0'0,"-5"22"-5519"0"0,-16 63-61 0 0,16-64-40 0 0,1-14-50 0 0,-17 37 1043 0 0,7-15-1241 0 0,11-22 363 0 0,-2-1-505 0 0,-13 20-29 0 0,14-19 582 0 0,-2-1-865 0 0,-15 21-106 0 0,16-21-108 0 0</inkml:trace>
</inkml:ink>
</file>

<file path=ppt/ink/ink1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8:51:13.34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70 752 0 0,'0'0'10741'0'0,"4"-12"-10100"0"0,13-34-18 0 0,-13 35 6889 0 0,2 33-7145 0 0,17 65-11 0 0,-17-65 5 0 0,-6-10-2 0 0,-4 56 624 0 0,3-2 356 0 0,-1-53-1253 0 0,1-7 20 0 0,1 0-1 0 0,0 0 0 0 0,0 0 1 0 0,0-1-1 0 0,0 1 0 0 0,1 0 1 0 0,2 9-1 0 0,3 18 45 0 0,-4-24 395 0 0,-1 0-1183 0 0,5 27 224 0 0,-5-27-134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32:31.38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1 146 444 0 0,'0'0'5471'0'0,"34"-3"-5161"0"0,101-6-84 0 0,-129 9-205 0 0,-1 0-1 0 0,0 0 0 0 0,0-1 1 0 0,1 1-1 0 0,-1-1 1 0 0,9-3-1 0 0,0-1 5 0 0,42-17-71 0 0,-36 13-91 0 0,-4 3-176 0 0,0 0 0 0 0,-1-2-1 0 0,0 0 1 0 0,26-19 0 0 0,-1-2-1531 0 0,-31 21 142 0 0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49:59.654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238 121 444 0 0,'3'-6'384'0'0,"0"1"0"0"0,0-1 0 0 0,-1 0-1 0 0,1-1 1 0 0,-1 1 0 0 0,0 0 0 0 0,-1-1 0 0 0,0 1 0 0 0,0 0-1 0 0,0-1 1 0 0,-1 0 0 0 0,0-8 0 0 0,-1 12 320 0 0,1 1-581 0 0,0 1 0 0 0,0-1 0 0 0,-1 1 0 0 0,1-1 0 0 0,-1 1 0 0 0,1 0 0 0 0,-1-1-1 0 0,1 1 1 0 0,-1 0 0 0 0,0-1 0 0 0,1 1 0 0 0,-1 0 0 0 0,0 0 0 0 0,0 0 0 0 0,0-1 0 0 0,0 1 0 0 0,0 0 0 0 0,0 1 0 0 0,-2-2 0 0 0,1 0 1401 0 0,-6 6-1052 0 0,-6 4-234 0 0,0 1 0 0 0,0 1-1 0 0,1 0 1 0 0,1 1 0 0 0,-1 0 0 0 0,2 1 0 0 0,-13 16 0 0 0,9-11 47 0 0,2 2 0 0 0,0 0 1 0 0,1 0-1 0 0,1 1 1 0 0,-9 23-1 0 0,5-12 152 0 0,13-26-306 0 0,-1 0-1 0 0,1 0 1 0 0,0 0-1 0 0,0 0 1 0 0,0 1-1 0 0,-1 9 1 0 0,2-12 65 0 0,1-2-166 0 0,0-1-1 0 0,-1 0 0 0 0,1 1 0 0 0,0-1 0 0 0,0 1 1 0 0,0-1-1 0 0,-1 0 0 0 0,1 1 0 0 0,0-1 1 0 0,0 1-1 0 0,0-1 0 0 0,0 1 0 0 0,0-1 0 0 0,0 0 1 0 0,0 1-1 0 0,0-1 0 0 0,0 1 0 0 0,0-1 0 0 0,0 1 1 0 0,0-1-1 0 0,0 1 0 0 0,0-1 0 0 0,0 0 0 0 0,0 1 1 0 0,0-1-1 0 0,1 1 0 0 0,-1-1 0 0 0,0 1 0 0 0,0-1 1 0 0,0 0-1 0 0,1 1 0 0 0,-1-1 0 0 0,0 0 0 0 0,1 1 1 0 0,-1-1-1 0 0,22-3 54 0 0,-12-2-10 0 0,9-13 17 0 0,25-32 0 0 0,-26 28 10 0 0,37-35-1 0 0,-54 56-95 0 0,0 0 0 0 0,0 0 0 0 0,0 0 0 0 0,0 1 0 0 0,0-1 0 0 0,0 0 0 0 0,0 0 0 0 0,0 1 0 0 0,0-1 1 0 0,0 1-1 0 0,1-1 0 0 0,-1 1 0 0 0,0-1 0 0 0,0 1 0 0 0,0 0 0 0 0,1 0 0 0 0,-1 0 0 0 0,0-1 0 0 0,0 1 0 0 0,1 0 0 0 0,-1 0 0 0 0,0 1 0 0 0,1-1 0 0 0,-1 0 0 0 0,0 0 0 0 0,0 1 0 0 0,0-1 0 0 0,3 1 0 0 0,-1 2 14 0 0,0 0 1 0 0,0-1-1 0 0,0 1 0 0 0,0 0 1 0 0,0 1-1 0 0,-1-1 0 0 0,4 6 1 0 0,1 1 24 0 0,-2-4 4 0 0,0 0-1 0 0,1-1 1 0 0,0 0 0 0 0,0 0-1 0 0,0 0 1 0 0,0-1 0 0 0,1 0-1 0 0,0 0 1 0 0,0-1 0 0 0,0 1-1 0 0,0-1 1 0 0,0-1 0 0 0,1 0-1 0 0,-1 0 1 0 0,1 0 0 0 0,-1-1-1 0 0,1 0 1 0 0,0 0 0 0 0,-1-1-1 0 0,11-1 1 0 0,1 0 3 0 0,0-1 1 0 0,-1 0-1 0 0,1-2 1 0 0,-1 0-1 0 0,1-1 1 0 0,-1-1-1 0 0,19-8 0 0 0,27-14 254 0 0,129-34 0 0 0,-189 61-244 0 0,15 1 217 0 0,-17 1-235 0 0,1 1 0 0 0,0-1 0 0 0,-1 1 0 0 0,1-1 0 0 0,-1 1 0 0 0,0 0 0 0 0,0 0 0 0 0,1 0 0 0 0,-1 0 0 0 0,-1 0 0 0 0,1 0 0 0 0,0 1 0 0 0,0-1 0 0 0,1 5 0 0 0,14 41 726 0 0,-1 1-199 0 0,-5-22-258 0 0,-8-17-146 0 0,1-1 0 0 0,1 1 0 0 0,-1-1 0 0 0,1 0 0 0 0,9 12 0 0 0,-11-18-113 0 0,-1 0-1 0 0,0 1 0 0 0,0-1 0 0 0,0 1 0 0 0,0 0 0 0 0,0 0 0 0 0,0 4 0 0 0,1-1 111 0 0,5 13 37 0 0,-8-19-191 0 0,1 0 0 0 0,-1 0 1 0 0,0 0-1 0 0,1 0 0 0 0,-1 0 1 0 0,1 0-1 0 0,-1 0 0 0 0,1 0 1 0 0,-1-1-1 0 0,1 1 0 0 0,-1 0 0 0 0,1 0 1 0 0,0 0-1 0 0,0-1 0 0 0,-1 1 1 0 0,1 0-1 0 0,0-1 0 0 0,0 1 1 0 0,0-1-1 0 0,0 1 0 0 0,1 0 1 0 0,-1 2-477 0 0,0 2 1087 0 0,37-82-11071 0 0,1-4 2452 0 0,-30 57 4683 0 0</inkml:trace>
</inkml:ink>
</file>

<file path=ppt/ink/ink1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8:51:13.70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376 0 544 0 0,'0'0'6909'0'0,"-27"8"-6282"0"0,-79 23-27 0 0,102-30-542 0 0,1-1-1 0 0,0 1 1 0 0,0 0-1 0 0,1 0 1 0 0,-1 0-1 0 0,0 0 1 0 0,0 0-1 0 0,0 1 1 0 0,-4 3 0 0 0,-35 29 1038 0 0,-3 0-90 0 0,37-29-852 0 0,-20 20 584 0 0,-28 35 1163 0 0,50-53-783 0 0,2 0-880 0 0,1 1-99 0 0,2-6 43 0 0,0 1 1 0 0,0 0-1 0 0,0-1 0 0 0,-1 1 1 0 0,1-1-1 0 0,0 1 1 0 0,-1-1-1 0 0,0 0 0 0 0,-3 4 1 0 0,29-8-311 0 0,73-7-96 0 0,-73 7-89 0 0,-11-3-145 0 0,41-15-124 0 0,-41 15-127 0 0,-1 1-144 0 0,33-10-147 0 0,-33 11-297 0 0,-4 2-4597 0 0,34-3 2510 0 0</inkml:trace>
</inkml:ink>
</file>

<file path=ppt/ink/ink1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8:51:14.06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117 0 848 0 0,'0'0'7301'0'0,"-4"18"-6499"0"0,-12 53-33 0 0,12-54-51 0 0,-1-9-63 0 0,-16 22-44 0 0,16-23-26 0 0,-1-1-62 0 0,-17 18-69 0 0,18-18 342 0 0,0 1-465 0 0,-13 19-52 0 0,14-20 120 0 0</inkml:trace>
</inkml:ink>
</file>

<file path=ppt/ink/ink1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8:51:14.43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173 1 256 0 0,'0'0'7203'0'0,"-18"8"-6651"0"0,-53 26-11 0 0,53-25 471 0 0,13-2-541 0 0,-13 20-15 0 0,14-20 839 0 0,-1 1-938 0 0,0 0-220 0 0,4-4 31 0 0,-1-1-1 0 0,0 1 1 0 0,1-1-1 0 0,-2 0 0 0 0,1 0 1 0 0,0 0-1 0 0,-5 4 1 0 0,6 1 81 0 0,-1 2-139 0 0,-3 24 1442 0 0,15-26-1338 0 0,33 28-5 0 0,-33-27 187 0 0,-1-6-219 0 0,23 9 9 0 0,-24-9 456 0 0,0 1-500 0 0,23 11 7 0 0,-23-11 656 0 0,-2 1-695 0 0,16 16-11 0 0,-17-16 530 0 0,-17 6-1964 0 0,-38 33 859 0 0,38-33-116 0 0,-2-13-5910 0 0,-41-5 2571 0 0,42 5 302 0 0</inkml:trace>
</inkml:ink>
</file>

<file path=ppt/ink/ink1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8:51:14.76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0 207 360 0 0,'0'0'1902'0'0,"11"-8"-970"0"0,34-25-22 0 0,-42 30-781 0 0,-1 1 1 0 0,1-1-1 0 0,0 1 1 0 0,0 0-1 0 0,0 0 1 0 0,0 1-1 0 0,0-1 1 0 0,1 0-1 0 0,-1 1 1 0 0,5-1-1 0 0,1-1 142 0 0,-2 0 520 0 0,3-3-42 0 0,47-25 611 0 0,-27 15-737 0 0,-22 12-44 0 0,2 0-64 0 0,30-10-57 0 0,-30 11-47 0 0,-3 0-70 0 0,39-13-134 0 0,-8 4-590 0 0,-28 9-195 0 0,-1 1-330 0 0,3-1 404 0 0,5-1-240 0 0,10-3-2925 0 0,17-3 830 0 0</inkml:trace>
</inkml:ink>
</file>

<file path=ppt/ink/ink1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8:51:15.11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175 1 208 0 0,'0'0'7863'0'0,"-9"12"-7135"0"0,-23 35-19 0 0,24-35-40 0 0,4-4-30 0 0,-13 21-31 0 0,12-22-33 0 0,1 0-32 0 0,-13 21-22 0 0,13-21 467 0 0,-1 1-538 0 0,-11 23-27 0 0,12-23 384 0 0,-1-2-460 0 0,-12 20-29 0 0,13-19 876 0 0,0 1-1015 0 0,-12 25-60 0 0,12-24-66 0 0</inkml:trace>
</inkml:ink>
</file>

<file path=ppt/ink/ink1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8:51:15.50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342 0 1008 0 0,'0'0'8365'0'0,"-21"15"-7716"0"0,-62 42-31 0 0,75-52-454 0 0,0 0-1 0 0,1 0 1 0 0,0 0 0 0 0,0 1-1 0 0,-8 8 1 0 0,7-4 23 0 0,0-4 68 0 0,-18 21 343 0 0,7 1 103 0 0,-17 19 228 0 0,28-38-786 0 0,4-5-30 0 0,0 0-1 0 0,1 1 0 0 0,-1 0 1 0 0,1 0-1 0 0,-5 9 0 0 0,-10 15 251 0 0,14-22-7 0 0,1 0-36 0 0,-8 21-20 0 0,9-21 450 0 0,-1 2-526 0 0,-8 26-51 0 0,8-26 1060 0 0,18-5-1089 0 0,45 11 2 0 0,-45-11 390 0 0,2-12-410 0 0,55-22 5 0 0,-54 23 219 0 0,-12 2-237 0 0,16-14-4 0 0,-16 14 197 0 0,-24-5-3415 0 0,-56-30 2435 0 0,55 30-118 0 0</inkml:trace>
</inkml:ink>
</file>

<file path=ppt/ink/ink1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8:51:16.06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58 1 800 0 0,'0'0'11173'0'0,"18"15"-10762"0"0,52 46 14 0 0,-52-46 403 0 0,-20-3-460 0 0,-7 36-18 0 0,7-36 343 0 0,0 0-362 0 0,-5 36-18 0 0,5-36 581 0 0,1-1-617 0 0,-3 34-35 0 0,3-34 1315 0 0,7-5-1366 0 0,16 18-26 0 0,-17-18 426 0 0,12-11-409 0 0,51-14 8 0 0,-51 14 1414 0 0,-8 8-1442 0 0,29 10 33 0 0,-29-9 409 0 0,-14 58-190 0 0,5-50-189 0 0,-3-1 19 0 0,-5 35 36 0 0,1-26 17 0 0,-20 33 322 0 0,3-6-20 0 0,1-5-53 0 0,0 6-30 0 0,20-39-430 0 0,-15 28 524 0 0,0-8-410 0 0,14-22 185 0 0,-2 1-213 0 0,-16 23-22 0 0,17-24 130 0 0,-1-2-167 0 0,-15 15-14 0 0,16-15 156 0 0,-5-3-656 0 0,-29 4 29 0 0,29-4-168 0 0,4-17-11263 0 0,-20-43 5929 0 0,20 43 448 0 0</inkml:trace>
</inkml:ink>
</file>

<file path=ppt/ink/ink1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8:51:50.679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18 1 348 0 0,'0'0'16586'0'0,"1"24"-16252"0"0,2 4-225 0 0,-1-10 89 0 0,0 0 1 0 0,-1-1 0 0 0,-3 23 0 0 0,2-7 275 0 0,0-24-322 0 0,-1 0 1 0 0,1 0-1 0 0,-1 0 1 0 0,-4 12-1 0 0,-4 26 146 0 0,7-36 291 0 0,2 0-321 0 0,-4 49 907 0 0,1-14-88 0 0,14-44-1018 0 0,34 9-1 0 0,-34-9 209 0 0,4-12-237 0 0,46-29-6 0 0,-46 29 48 0 0,-11 3-42 0 0,13-20-7 0 0,-13 20 22 0 0,0-2-37 0 0,12-29-5 0 0,-12 28-2 0 0,-2 3-4 0 0,0 1 482 0 0,-2 11-208 0 0,-5 28-146 0 0,-8 42-166 0 0,7-46 107 0 0,3-19 16 0 0,-10 32 3 0 0,9-31 92 0 0,3-2-101 0 0,-5 28-6 0 0,4-28 147 0 0,2 1-163 0 0,-3 28-7 0 0,3-28 143 0 0,-3-1-1892 0 0,-5 26 1021 0 0,6-26-121 0 0</inkml:trace>
</inkml:ink>
</file>

<file path=ppt/ink/ink1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8:51:51.318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171 18 132 0 0,'0'0'5259'0'0,"-15"-3"-4751"0"0,-59-11 1464 0 0,64 22-1666 0 0,-33 26-7 0 0,33-26 237 0 0,10-7-517 0 0,0 0-1 0 0,0 1 0 0 0,0-1 1 0 0,0 0-1 0 0,-1 0 1 0 0,1 1-1 0 0,0-1 0 0 0,-1 0 1 0 0,1 0-1 0 0,0 0 1 0 0,-1 0-1 0 0,0 1 1 0 0,1-1-1 0 0,-1 0 0 0 0,1 0 1 0 0,-1 0-1 0 0,0 0 1 0 0,-1 1-1 0 0,1-1 34 0 0,0 0-1 0 0,0 0 1 0 0,1 0 0 0 0,-1 0 0 0 0,0 0-1 0 0,1 0 1 0 0,-1 0 0 0 0,0 0-1 0 0,1 0 1 0 0,0 0 0 0 0,-1 0-1 0 0,1 1 1 0 0,0-1 0 0 0,-1 0-1 0 0,1 0 1 0 0,0 1 0 0 0,0-1 0 0 0,0 2-1 0 0,4 12 199 0 0,10 45-15 0 0,-11-44-18 0 0,2-8-3 0 0,13 24-2 0 0,-7-18-4 0 0,26 18 226 0 0,4-2 13 0 0,9 0-7 0 0,-23-11-237 0 0,-20-14-20 0 0,2 0 1 0 0,63 40 416 0 0,-67-41-247 0 0,2 2-181 0 0,19 19 3 0 0,-19-19 351 0 0,-4 2-370 0 0,2-1-82 0 0,7 22 993 0 0,-20-15-977 0 0,-23 40 2 0 0,23-40-18 0 0,0-10-10 0 0,-1 1-45 0 0,5-2-7 0 0,0-1 1 0 0,0 0-1 0 0,0 0 1 0 0,0 0-1 0 0,0 0 0 0 0,0-1 1 0 0,-9 2-1 0 0,-38 12 53 0 0,40-12-91 0 0,7-1 2 0 0,1-1 0 0 0,-1 1 0 0 0,0-1 0 0 0,0 0 0 0 0,-1 0 0 0 0,1-1 0 0 0,0 0 0 0 0,-4 1 0 0 0,-3 0-556 0 0,-31 5 108 0 0,31-4-151 0 0,-2-6-4831 0 0,-41-10 1735 0 0,41 11 284 0 0</inkml:trace>
</inkml:ink>
</file>

<file path=ppt/ink/ink1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8:51:51.661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1 137 256 0 0,'12'-5'1121'0'0,"3"-2"-754"0"0,44-14 1407 0 0,2 4 175 0 0,134-20 1316 0 0,-77 13-1363 0 0,-52 14-906 0 0,-55 8-560 0 0,-2 0-36 0 0,29-7-41 0 0,-29 7 961 0 0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50:00.046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617 0 240 0 0,'0'0'4628'0'0,"-7"3"-3937"0"0,-5 4-352 0 0,0-1 0 0 0,0 1 0 0 0,1 1 0 0 0,0 0 0 0 0,-11 11 0 0 0,-53 56 1481 0 0,46-44-968 0 0,-39 31 0 0 0,-27 16 552 0 0,-34 26 66 0 0,39-35-870 0 0,89-68-767 0 0,-1-1 0 0 0,1 1 1 0 0,0-1-1 0 0,0 0 0 0 0,0 1 0 0 0,0-1 1 0 0,-1 0-1 0 0,1 0 0 0 0,0 0 0 0 0,0 0 1 0 0,-1 0-1 0 0,1 0 0 0 0,0 0 1 0 0,0 0-1 0 0,0 0 0 0 0,-1-1 0 0 0,1 1 1 0 0,0-1-1 0 0,0 1 0 0 0,0-1 0 0 0,0 1 1 0 0,0-1-1 0 0,0 1 0 0 0,0-1 1 0 0,0 0-1 0 0,0 0 0 0 0,0 1 0 0 0,0-1 1 0 0,0 0-1 0 0,0 0 0 0 0,0 0 1 0 0,-1-2-1 0 0,2 2 228 0 0,-4-6-3523 0 0,2-10 262 0 0</inkml:trace>
</inkml:ink>
</file>

<file path=ppt/ink/ink1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8:52:09.932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254 0 560 0 0,'0'0'16308'0'0,"-2"26"-15965"0"0,-7 102 426 0 0,7-118-278 0 0,-12 50 554 0 0,3-5-12 0 0,1-1-48 0 0,0 5-22 0 0,9-48-814 0 0,-8 34 561 0 0,5-34-574 0 0,2-6-33 0 0,0 0-1 0 0,0 0 1 0 0,1 0-1 0 0,-1 0 1 0 0,1 0-1 0 0,0 9 1 0 0,-4 21 351 0 0,4-26-24 0 0,-1 4-24 0 0,-7 37-17 0 0,7-37 342 0 0,-6 55 1853 0 0,6-33-2387 0 0,1-26 873 0 0,-10-31-7659 0 0,-35-66 5215 0 0,35 67-141 0 0,4 14-132 0 0,0-2 1015 0 0,-5-4-169 0 0,-6-6-3038 0 0,-5-4-1488 0 0,17 17 408 0 0</inkml:trace>
</inkml:ink>
</file>

<file path=ppt/ink/ink1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8:52:15.636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1 131 240 0 0,'0'0'8771'0'0,"26"-3"-8549"0"0,78-7-7 0 0,-63 9-3 0 0,52 11 228 0 0,-76-7-369 0 0,-7-1-17 0 0,0 0 0 0 0,-1-1 1 0 0,1 0-1 0 0,0-1 0 0 0,16-2 0 0 0,204 8 602 0 0,-78-5-146 0 0,-127 0-454 0 0,31-2 232 0 0,16-4-125 0 0,176-18 557 0 0,15-10-234 0 0,-255 32-415 0 0,51-1 43 0 0,-41 0-93 0 0,30-3 64 0 0,-5-1-19 0 0,-29 6-51 0 0,-6 0 9 0 0,0 0 0 0 0,1 0 0 0 0,-1-1 0 0 0,15-4 0 0 0,-9 4-9 0 0,38-10 84 0 0,-18 1-52 0 0,-25 8 26 0 0,3 0-54 0 0,35-5-6 0 0,29-7 21 0 0,-26 6-35 0 0,-38 6 6 0 0,-1 2 5 0 0,34-1 0 0 0,-34 1 4 0 0,2 1-27 0 0,60 1 261 0 0,-4 0-44 0 0,-24 0-163 0 0,-34-2 98 0 0,-2 2-111 0 0,0 2-21 0 0,-6-3 0 0 0,0 0-1 0 0,-1 0 0 0 0,1 0 0 0 0,0 0 1 0 0,0 0-1 0 0,1-1 0 0 0,-1 1 1 0 0,0-1-1 0 0,0 0 0 0 0,4 0 1 0 0,-2 6-14 0 0,18 16 2 0 0,-17-16-4 0 0,-7 5-10 0 0,-2 33 67 0 0,2-33 197 0 0,-1 3-198 0 0,-4 41 7 0 0,5-41 0 0 0,-2-3 25 0 0,-1 1-51 0 0,-7 37 133 0 0,5-15-51 0 0,5-25 11 0 0,-2 3-26 0 0,1 2-61 0 0,0-6-5 0 0,1 0 0 0 0,-1 0 0 0 0,0 1 0 0 0,-6 11 0 0 0,3-10-2 0 0,3-6-10 0 0,1-1 0 0 0,-1 1 0 0 0,0 1 0 0 0,1-1 0 0 0,0 0-1 0 0,0 0 1 0 0,0 0 0 0 0,0 6 0 0 0,-8 42 192 0 0,1-15-108 0 0,6-28-12 0 0,1 5-8 0 0,-9 61 102 0 0,6-41-88 0 0,3-25-18 0 0,0 4 15 0 0,1 2-61 0 0,0-6-3 0 0,0 0 0 0 0,-1 0 0 0 0,0 0-1 0 0,-3 11 1 0 0,-2 14 49 0 0,5-25-12 0 0,-1 1-9 0 0,-5 32 9 0 0,5-32 10 0 0,0 2 45 0 0,-7 57 160 0 0,1-19-14 0 0,-1 9-20 0 0,4-23-136 0 0,4-26-2 0 0,0 3 4 0 0,0 3-75 0 0,-6 44 155 0 0,-2-4 31 0 0,-2 2-21 0 0,2-2 42 0 0,1-22-140 0 0,7-25 1 0 0,-2 3-2 0 0,1 1-67 0 0,1-5 1 0 0,0 0 0 0 0,-1 0 0 0 0,0 0 1 0 0,-5 13-1 0 0,-10 26 212 0 0,5-18-107 0 0,9-22 5 0 0,-1 4 20 0 0,-2 1-112 0 0,-11 36 195 0 0,3 0 145 0 0,-5 15-142 0 0,11-32-116 0 0,6-23-11 0 0,-1 3-11 0 0,-8 32-5 0 0,8-32-11 0 0,-1-3-16 0 0,-12 25-18 0 0,13-25 1 0 0,0 3 17 0 0,-5 31 14 0 0,6-32 13 0 0,0-1-10 0 0,-2 28 5 0 0,3-28 6 0 0,-1 1-8 0 0,-5 34 9 0 0,5-33-12 0 0,0-2-5 0 0,-11 43 167 0 0,6-18-197 0 0,5-25 2 0 0,0 0 4 0 0,-8 25-3 0 0,8-25 64 0 0,-1 0-72 0 0,-10 28-1 0 0,10-28 5 0 0,1-1-15 0 0,-2 0-29 0 0,2-4 3 0 0,1 1 0 0 0,-1-1 0 0 0,1 1 0 0 0,0-1 0 0 0,0 1 1 0 0,0-1-1 0 0,0 6 0 0 0,-2 3-7 0 0,2-6 2 0 0,-1-1 0 0 0,1 0-1 0 0,0 1 1 0 0,1-1 0 0 0,-1 8 0 0 0,-2-7 26 0 0,-10 24 2 0 0,9-24 52 0 0,2 2-54 0 0,-8 26 0 0 0,7-26 56 0 0,0-1-62 0 0,-12 25-11 0 0,12-25 40 0 0,-1 1-27 0 0,-11 26 0 0 0,12-26 52 0 0,-1-1-70 0 0,-12 23 4 0 0,12-23 4 0 0,4-6-23 0 0,0 1-1 0 0,-1-1 1 0 0,1 0-1 0 0,-1 1 1 0 0,1-1-1 0 0,-1 1 1 0 0,0-1-1 0 0,0 0 1 0 0,0 0-1 0 0,0 1 1 0 0,-2 1-1 0 0,0 2 12 0 0,0 2 100 0 0,0 0-70 0 0,-10 25-4 0 0,9-25 124 0 0,2 1-140 0 0,-15 44 110 0 0,0-3-53 0 0,4-17-74 0 0,10-25 45 0 0,3-4-53 0 0,-1-1 0 0 0,1 1-1 0 0,-1 0 1 0 0,1 0 0 0 0,-1 0-1 0 0,0-1 1 0 0,-3 8-1 0 0,1-1 3 0 0,1-1 63 0 0,-1-1-60 0 0,-8 23-2 0 0,8-23 32 0 0,1 0-28 0 0,1 3-8 0 0,-11 30 25 0 0,0-8-11 0 0,9-25 47 0 0,-1 29-46 0 0,-4-4-13 0 0,1 2-1 0 0,5-27-4 0 0,0 2 9 0 0,-14 48 11 0 0,8-27-10 0 0,6-24 3 0 0,0 2-1873 0 0,0 1 1423 0 0,0 8 347 0 0,-5-2-7791 0 0,-4-12 4755 0 0,-31 9-2015 0 0,31-9 392 0 0</inkml:trace>
</inkml:ink>
</file>

<file path=ppt/ink/ink1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8:52:33.42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1 724 0 0,'0'0'11316'0'0,"6"21"-10934"0"0,18 66 6 0 0,-18-57 15 0 0,-4-20-261 0 0,-4 35 904 0 0,-5 36-104 0 0,1-13 105 0 0,2-4 507 0 0,0-29-1287 0 0,3-26 4297 0 0,13-35-4453 0 0,37-76-19 0 0,-32 69-5 0 0,16-8 65 0 0,-27 32-129 0 0,-4 4-9 0 0,1 1 0 0 0,0 0 0 0 0,0 1 0 0 0,0-1-1 0 0,1 1 1 0 0,-1-1 0 0 0,5-3 0 0 0,30-25 124 0 0,-12 13-110 0 0,-20 14 18 0 0,2 1-59 0 0,25-9-2 0 0,-25 9 6 0 0,1 19-34 0 0,26 46 34 0 0,-26-46 4 0 0,-6-5 10 0 0,8 31 3 0 0,-9-31-1 0 0,0 1-1 0 0,4 31 2 0 0,-5-31-7 0 0,1-3 6 0 0,7 25 1 0 0,-7-25-26 0 0,0 0 9 0 0,7 27 14 0 0,-7-26 27 0 0,-2 1-24 0 0,1 31-2 0 0,-1-31 14 0 0,-6 6-1880 0 0,3 0 4239 0 0,3-9-2741 0 0,-2 1-3292 0 0,-5 8-9265 0 0</inkml:trace>
</inkml:ink>
</file>

<file path=ppt/ink/ink1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8:52:33.84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32 156 0 0,'0'0'10675'0'0,"18"0"-10335"0"0,52-1-37 0 0,-52 1-38 0 0,-8-2-40 0 0,52-14-16 0 0,-27 6-324 0 0,-27 8-25 0 0,-14 23-795 0 0,-21 63 894 0 0,20-63 51 0 0,2-9 43 0 0,-16 33 13 0 0,15-33 141 0 0,6-11-203 0 0,0 0 0 0 0,0 0 0 0 0,0 1 0 0 0,0-1 0 0 0,0 0-1 0 0,0 0 1 0 0,-1 1 0 0 0,1-1 0 0 0,-1 0 0 0 0,1 0 0 0 0,-1 0-1 0 0,1 1 1 0 0,-1-1 0 0 0,1 0 0 0 0,-1 0 0 0 0,-1 1 0 0 0,1-1 126 0 0,0 0 1 0 0,0 0 0 0 0,1 1-1 0 0,-1-1 1 0 0,0 0 0 0 0,1 0-1 0 0,-1 0 1 0 0,1 0-1 0 0,-1 0 1 0 0,1 1 0 0 0,0-1-1 0 0,0 0 1 0 0,-1 0 0 0 0,1 1-1 0 0,0-1 1 0 0,0 2 0 0 0,5 7 39 0 0,16 31-20 0 0,-16-31 147 0 0,4-10-327 0 0,0-1 0 0 0,1 0 0 0 0,-1 0 0 0 0,11-3 0 0 0,-3 1-30 0 0,-2 1-197 0 0,0-3-2430 0 0,44-12 1761 0 0,-44 13-939 0 0,-6-1-1252 0 0,38-17 237 0 0</inkml:trace>
</inkml:ink>
</file>

<file path=ppt/ink/ink1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8:52:35.69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225 1 712 0 0,'0'0'10402'0'0,"-7"19"-10117"0"0,-21 57 9 0 0,15-42 105 0 0,6-26-337 0 0,-11 15 360 0 0,-10 20 84 0 0,2 1 12 0 0,3 0-78 0 0,18-36-364 0 0,-11 32 469 0 0,11-26-472 0 0,-10 40 292 0 0,8-21-155 0 0,5-25-24 0 0,1 2-18 0 0,-5 31-24 0 0,4-31 2 0 0,2 0 18 0 0,0 32 14 0 0,0-32 285 0 0,3 1-332 0 0,11 32 13 0 0,-11-33 139 0 0,3-4-119 0 0,15 14 20 0 0,-15-15 728 0 0,2-5-864 0 0,0 0 0 0 0,-1-1 0 0 0,1 0 0 0 0,0 0 0 0 0,8-3 0 0 0,0 0 8 0 0,-1 2 405 0 0,-4-7-317 0 0,35-28-5 0 0,-35 28-11 0 0,-6 3-8 0 0,13-15 5 0 0,-14 16 361 0 0,-26-1-1300 0 0,-66-15 448 0 0,66 15-70 0 0,8 13-2126 0 0,-44 17 1723 0 0,43-18-90 0 0,-16 32-10936 0 0</inkml:trace>
</inkml:ink>
</file>

<file path=ppt/ink/ink1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8:52:37.08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36 684 0 0,'0'0'1926'0'0,"0"-3"-1022"0"0,16-30 10503 0 0,-15 40-11064 0 0,11 213 3190 0 0,-8-94-1804 0 0,1 4 394 0 0,4 3 960 0 0,-8-118-2751 0 0,0-12-1788 0 0,2 11 5218 0 0,-2-8-5111 0 0</inkml:trace>
</inkml:ink>
</file>

<file path=ppt/ink/ink1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8:52:37.53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229 1 652 0 0,'0'4'7333'0'0,"-10"12"-5879"0"0,-19 22-857 0 0,-59 88 2494 0 0,57-83-2007 0 0,-30 39 1405 0 0,60-82-2362 0 0,1 1 1 0 0,-1-1 0 0 0,0 1 0 0 0,1 0 0 0 0,-1-1 0 0 0,0 1 0 0 0,1-1 0 0 0,-1 1 0 0 0,1 0-1 0 0,-1 0 1 0 0,1-1 0 0 0,0 1 0 0 0,-1 0 0 0 0,1 0 0 0 0,0-1 0 0 0,-1 1 0 0 0,1 0 0 0 0,0 0-1 0 0,0 0 1 0 0,0 0 0 0 0,0 0 0 0 0,0 1 0 0 0,16 1 2997 0 0,-11-3-3093 0 0,-1 0 0 0 0,1 1 1 0 0,-1-1-1 0 0,0 1 0 0 0,1 0 1 0 0,5 2-1 0 0,6 7 24 0 0,-1 0 0 0 0,0 0 0 0 0,-1 2 0 0 0,0-1-1 0 0,16 19 1 0 0,-2-2 12 0 0,64 54-883 0 0,-90-81 321 0 0,4 4-296 0 0</inkml:trace>
</inkml:ink>
</file>

<file path=ppt/ink/ink1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8:52:37.89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89 308 0 0,'32'-14'2448'0'0,"-16"6"-1118"0"0,0 1 0 0 0,22-6 1 0 0,117-28 2502 0 0,-131 35-3023 0 0,-21 6-693 0 0,-3 1-103 0 0,1 0 0 0 0,-1-1 0 0 0,1 1 0 0 0,-1 0 0 0 0,1 0 0 0 0,-1 0 0 0 0,1 0 0 0 0,-1 0 0 0 0,0 0 0 0 0,1 0 0 0 0,-1 0 1 0 0,0 0-1 0 0,0 0 0 0 0,0 0 0 0 0,0 0 0 0 0,0 0 0 0 0,0 1 0 0 0,-10 21 111 0 0,-28 40-1 0 0,2-2 9 0 0,26-46-15 0 0,8-13-41 0 0,1 0 0 0 0,0-1 1 0 0,-1 1-1 0 0,1 0 0 0 0,0 0 0 0 0,0 0 1 0 0,0 0-1 0 0,0 0 0 0 0,1 0 1 0 0,-1 1-1 0 0,0-1 0 0 0,1 0 1 0 0,-1 3-1 0 0,1-5-50 0 0,0 1 0 0 0,0-1 0 0 0,0 1 0 0 0,0 0 0 0 0,1-1 0 0 0,-1 1-1 0 0,0-1 1 0 0,0 1 0 0 0,0-1 0 0 0,0 1 0 0 0,1-1 0 0 0,-1 1 0 0 0,0 0 0 0 0,0-1 0 0 0,1 0 0 0 0,-1 1 0 0 0,1-1 0 0 0,-1 1 0 0 0,0-1 0 0 0,1 1 0 0 0,-1-1 0 0 0,1 0-1 0 0,-1 1 1 0 0,1-1 0 0 0,-1 0 0 0 0,1 1 0 0 0,-1-1 0 0 0,1 0 0 0 0,-1 0 0 0 0,1 0 0 0 0,-1 1 0 0 0,1-1 0 0 0,-1 0 0 0 0,1 0 0 0 0,0 0 0 0 0,0 0 0 0 0,31-5 166 0 0,30-23-1479 0 0,-11-9-2584 0 0,-36 25-220 0 0,-5 4 1116 0 0</inkml:trace>
</inkml:ink>
</file>

<file path=ppt/ink/ink1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8:52:38.25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39 52 368 0 0,'15'-10'1670'0'0,"1"0"0"0"0,28-11 0 0 0,-40 19-1364 0 0,1 0 0 0 0,0 1-1 0 0,0-1 1 0 0,0 1 0 0 0,0 0 0 0 0,0 0-1 0 0,0 1 1 0 0,0 0 0 0 0,0 0 0 0 0,0 0-1 0 0,0 0 1 0 0,0 1 0 0 0,0 0 0 0 0,7 2-1 0 0,-10-2-200 0 0,0 0 0 0 0,0 0 0 0 0,0 0 0 0 0,0 1 0 0 0,0-1 0 0 0,-1 1 0 0 0,1-1 0 0 0,-1 1 0 0 0,1 0 0 0 0,-1-1 0 0 0,1 1 0 0 0,-1 0 0 0 0,0 0 0 0 0,0 0 0 0 0,0 0 1 0 0,0 0-1 0 0,0 0 0 0 0,-1 0 0 0 0,1 0 0 0 0,0 0 0 0 0,-1 1 0 0 0,0-1 0 0 0,1 3 0 0 0,-1 3 109 0 0,1-1 1 0 0,-1 0 0 0 0,0 0-1 0 0,-1 0 1 0 0,-2 14 0 0 0,-5 6 618 0 0,0-1 0 0 0,-2 0 0 0 0,-24 46 0 0 0,-51 69 2027 0 0,48-83-1516 0 0,28-44-457 0 0,1 1 0 0 0,1 0 0 0 0,-7 19-1 0 0,13-32 654 0 0,7 4-1214 0 0,-6-6-318 0 0,1 0 0 0 0,-1 1 0 0 0,0-1 0 0 0,0 1 0 0 0,0-1 0 0 0,0 0 0 0 0,1 1 0 0 0,-1-1 0 0 0,0 0 0 0 0,0 0 0 0 0,1 1 0 0 0,-1-1 0 0 0,0 0 0 0 0,0 1 0 0 0,1-1 0 0 0,-1 0-1 0 0,0 0 1 0 0,1 0 0 0 0,-1 1 0 0 0,0-1 0 0 0,1 0 0 0 0,-1 0 0 0 0,1 0 0 0 0,-1 0 0 0 0,0 0 0 0 0,1 0 0 0 0,-1 0 0 0 0,0 0 0 0 0,1 0 0 0 0,-1 0 0 0 0,1 0 0 0 0,-1 0 0 0 0,0 0 0 0 0,1 0 0 0 0,0 0 0 0 0,20-4-16 0 0,1-1 0 0 0,-1-2 1 0 0,0 0-1 0 0,22-11 0 0 0,80-46-2547 0 0,23-10-2077 0 0,-133 68 4162 0 0,62-26-3749 0 0,-24 9-1924 0 0,-6 1 1108 0 0</inkml:trace>
</inkml:ink>
</file>

<file path=ppt/ink/ink1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8:52:38.97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0 149 764 0 0,'0'0'4257'0'0,"6"-11"-3523"0"0,17-35-34 0 0,-17 34 596 0 0,-3 5-705 0 0,10-20-10 0 0,-9 20 1994 0 0,0 1-2105 0 0,3-1-224 0 0,3-5-125 0 0,-2-1 3849 0 0,-6 37-3731 0 0,8 75 7 0 0,-8-74 38 0 0,-3-12 20 0 0,-5 41-17 0 0,5-41-13 0 0,-2 1 33 0 0,-13 65 299 0 0,-13 79 1505 0 0,26-131-1451 0 0,4-18 596 0 0,5-14 2598 0 0,30-58-3715 0 0,-27 47-17 0 0,-1 9-21 0 0,36-37 48 0 0,16-5 14 0 0,-54 45-66 0 0,1 0-86 0 0,21-14-4 0 0,-21 14-16 0 0,3 15-101 0 0,28 35 102 0 0,-27-30 3 0 0,-8 1-160 0 0,-1 0-1 0 0,-1 0 1 0 0,-1 25 0 0 0,0-39-311 0 0,-5 19-3084 0 0,4-18-1621 0 0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50:00.514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105 9 76 0 0,'0'0'643'0'0,"-9"-6"-101"0"0,7 4 198 0 0,8 5 3838 0 0,0 0-4534 0 0,0 0 8 0 0,0 1 0 0 0,0-1 1 0 0,0 2-1 0 0,-1-1 1 0 0,1 0-1 0 0,-1 1 0 0 0,0 0 1 0 0,8 11-1 0 0,2 5 189 0 0,0 1 1 0 0,-1 0-1 0 0,-1 1 0 0 0,-1 1 0 0 0,-2 0 1 0 0,0 0-1 0 0,-1 1 0 0 0,-2 0 1 0 0,0 1-1 0 0,4 42 0 0 0,-6-22 570 0 0,-2 53 0 0 0,-4-83-622 0 0,0 0 1 0 0,-1-1 0 0 0,0 1-1 0 0,-2-1 1 0 0,0 1-1 0 0,0-1 1 0 0,-9 16 0 0 0,13-30-180 0 0,-11 24 281 0 0,0-1-1 0 0,-2 0 1 0 0,0-1 0 0 0,-2 0-1 0 0,-30 35 1 0 0,32-44-167 0 0,0-1 0 0 0,-1-1 0 0 0,-1 0 0 0 0,-22 14 0 0 0,34-25-248 0 0,1 0 0 0 0,0 0 0 0 0,-1 0 0 0 0,1-1 0 0 0,-1 1-1 0 0,1-1 1 0 0,-1 0 0 0 0,1 1 0 0 0,-1-1 0 0 0,0 0 0 0 0,-3-1-1 0 0,0 1-475 0 0,3-4-179 0 0,-5-7 4 0 0,-4-12-5103 0 0</inkml:trace>
</inkml:ink>
</file>

<file path=ppt/ink/ink1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8:52:39.31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1 146 624 0 0,'0'0'8441'0'0,"13"-6"-7789"0"0,41-16-70 0 0,-41 16-57 0 0,-4 3-47 0 0,25-8-92 0 0,-25 8-75 0 0,2-1-103 0 0,51-16-198 0 0,-33 8-223 0 0,-22 9-149 0 0,2-1-155 0 0,26-13-150 0 0,-26 13-261 0 0,-2-1-844 0 0,22-15-1165 0 0,-22 15 224 0 0</inkml:trace>
</inkml:ink>
</file>

<file path=ppt/ink/ink1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8:52:39.69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107 0 120 0 0,'0'0'14435'0'0,"-7"23"-13853"0"0,-18 70-8 0 0,19-70 33 0 0,3-11 15 0 0,-14 57 629 0 0,5-20-19 0 0,6-24-819 0 0,-3 9 948 0 0,1 0 1 0 0,-6 55 0 0 0,14-36 349 0 0,0-50-1507 0 0,1-2-217 0 0,0 0-1 0 0,-1 1 0 0 0,1-1 1 0 0,0 1-1 0 0,-1-1 0 0 0,0 1 0 0 0,1-1 1 0 0,-1 1-1 0 0,0-1 0 0 0,0 1 1 0 0,1-1-1 0 0,-2 3 0 0 0</inkml:trace>
</inkml:ink>
</file>

<file path=ppt/ink/ink1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8:52:40.03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226 1 1048 0 0,'0'0'11396'0'0,"-13"14"-10943"0"0,-39 46-17 0 0,39-45 356 0 0,5-9-388 0 0,-38 32 1306 0 0,16-16-1281 0 0,23-16 313 0 0,1-1-393 0 0,-15 16-16 0 0,15-16 1275 0 0,6-2-1562 0 0,0-1-1 0 0,-1 0 0 0 0,1 0 0 0 0,-1 0 0 0 0,0 0 0 0 0,1 0 0 0 0,-1 0 0 0 0,0 0 0 0 0,0 0 0 0 0,0-1 0 0 0,-3 5 1 0 0,1-1 50 0 0,-1 3 14 0 0,-1 12 1125 0 0,5-18-995 0 0,1 1 2 0 0,2 0-184 0 0,-1 0 1 0 0,0 0-1 0 0,1 0 1 0 0,0-1 0 0 0,-1 1-1 0 0,1-1 1 0 0,0 0-1 0 0,1 1 1 0 0,-1-1 0 0 0,0-1-1 0 0,0 1 1 0 0,1 0-1 0 0,-1-1 1 0 0,1 0-1 0 0,0 0 1 0 0,5 2 0 0 0,13 1 86 0 0,39 2 1 0 0,-12-1-300 0 0,-19 0-630 0 0,19 3-1583 0 0,-14 5-9535 0 0,-25-7 7265 0 0</inkml:trace>
</inkml:ink>
</file>

<file path=ppt/ink/ink1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8:52:51.32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0 236 0 0,'0'0'12128'0'0</inkml:trace>
</inkml:ink>
</file>

<file path=ppt/ink/ink1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00:07.71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30 180 0 0,'17'-8'1170'0'0,"10"-9"116"0"0,-26 16-921 0 0,12-2-18 0 0,-10 4-2235 0 0,12 8 1064 0 0</inkml:trace>
</inkml:ink>
</file>

<file path=ppt/ink/ink1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0:27.18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216 9 280 0 0,'0'0'3196'0'0,"-2"-2"-2883"0"0,1 1-180 0 0,1 1 0 0 0,-1-1 1 0 0,-1 0-1 0 0,1 1 0 0 0,0-1 0 0 0,0 1 1 0 0,0-1-1 0 0,0 1 0 0 0,0-1 0 0 0,0 1 1 0 0,-1 0-1 0 0,1 0 0 0 0,0 0 0 0 0,0 0 0 0 0,0-1 1 0 0,-1 2-1 0 0,1-1 0 0 0,0 0 0 0 0,0 0 1 0 0,-1 0-1 0 0,1 0 0 0 0,0 1 0 0 0,0-1 1 0 0,0 1-1 0 0,0-1 0 0 0,0 1 0 0 0,-2 0 0 0 0,2-1-403 0 0,-4 2 788 0 0,-21 13 364 0 0,15-7-571 0 0,0 0 0 0 0,1 0 0 0 0,-11 11 0 0 0,-11 10 678 0 0,29-26-890 0 0,-1 0 0 0 0,1 0 1 0 0,-1 0-1 0 0,0 0 0 0 0,-1-1 0 0 0,1 1 0 0 0,0-1 0 0 0,-1 0 0 0 0,-4 1 0 0 0,7-2 213 0 0,-9 5-3 0 0,6-1 347 0 0,7-5 1136 0 0,46-23-1297 0 0,1 2 0 0 0,88-25 0 0 0,-135 46-418 0 0,0-2-60 0 0,0 1 0 0 0,1 0 1 0 0,-1 0-1 0 0,1 0 1 0 0,0 1-1 0 0,-1-1 1 0 0,1 0-1 0 0,0 1 0 0 0,-1 0 1 0 0,4-1-1 0 0,13-2-374 0 0,6-9-1001 0 0,15-4-1700 0 0,-37 15 2291 0 0,17 10-8132 0 0</inkml:trace>
</inkml:ink>
</file>

<file path=ppt/ink/ink1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0:27.66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1 126 408 0 0,'0'0'2558'0'0,"0"11"4272"0"0,20-10-6325 0 0,60-1 1311 0 0,-72-1-1629 0 0,0 1-1 0 0,0-2 0 0 0,0 1 1 0 0,0-1-1 0 0,0-1 0 0 0,-1 1 1 0 0,14-7-1 0 0,-9 2 91 0 0,1 2 0 0 0,0 0 1 0 0,21-6-1 0 0,23-7 322 0 0,-48 13-729 0 0,0 0 1 0 0,-1-1-1 0 0,0 0 1 0 0,15-14-1 0 0,-12 10-775 0 0,-9 9 290 0 0,16-17-7261 0 0</inkml:trace>
</inkml:ink>
</file>

<file path=ppt/ink/ink1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0:28.25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1 121 448 0 0,'0'0'3082'0'0,"8"-12"-2527"0"0,23-37-18 0 0,-23 37 3603 0 0,-5 4-3702 0 0,11-24-36 0 0,-11 24 3891 0 0,-14 124-2705 0 0,10 5-420 0 0,1 102 893 0 0,-1-25 277 0 0,3-117-1129 0 0,-1-64-6070 0 0,0-1-5472 0 0</inkml:trace>
</inkml:ink>
</file>

<file path=ppt/ink/ink1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0:28.86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356 19 520 0 0,'0'0'8318'0'0,"-1"-4"-7970"0"0,1-5-325 0 0,0 9 11 0 0,0 0 0 0 0,0 0-1 0 0,0 0 1 0 0,0-1 0 0 0,0 1-1 0 0,0 0 1 0 0,0 0-1 0 0,0 0 1 0 0,0-1 0 0 0,0 1-1 0 0,0 0 1 0 0,0 0 0 0 0,0 0-1 0 0,-1-1 1 0 0,1 1 0 0 0,0 0-1 0 0,0 0 1 0 0,0 0 0 0 0,0 0-1 0 0,0-1 1 0 0,0 1 0 0 0,0 0-1 0 0,0 0 1 0 0,-1 0-1 0 0,1 0 1 0 0,0 0 0 0 0,0-1-1 0 0,0 1 1 0 0,0 0 0 0 0,0 0-1 0 0,-1 0 1 0 0,1 0 0 0 0,0 0-1 0 0,0 0 1 0 0,0 0 0 0 0,-1 0-1 0 0,1 0 1 0 0,0 0 0 0 0,0-1-1 0 0,0 1 1 0 0,-1 0-1 0 0,1 0 1 0 0,0 0 0 0 0,0 0-1 0 0,0 0 1 0 0,0 1 0 0 0,-1-1-1 0 0,1 0 1 0 0,0 0 0 0 0,0 0-1 0 0,0 0 1 0 0,-1 0 0 0 0,1 0-1 0 0,0 0 1 0 0,0 0-1 0 0,0 0 1 0 0,0 0 0 0 0,-1 0-1 0 0,1 1 1 0 0,0-1 0 0 0,-40 39 676 0 0,4-2 366 0 0,-2-1-1 0 0,-2-2 0 0 0,-56 37 0 0 0,84-63-660 0 0,1 0 0 0 0,-1 1 0 0 0,2 1 0 0 0,-19 19 0 0 0,26-25-350 0 0,1-1 0 0 0,-1 1 1 0 0,1-1-1 0 0,0 1 1 0 0,0 0-1 0 0,0-1 1 0 0,1 1-1 0 0,-1 0 0 0 0,0 7 1 0 0,1-9 136 0 0,1 3-149 0 0,0-5-42 0 0,0 1 0 0 0,0-1 1 0 0,0 0-1 0 0,0 1 0 0 0,0-1 1 0 0,0 1-1 0 0,-1-1 0 0 0,1 1 0 0 0,0-1 1 0 0,0 1-1 0 0,1-1 0 0 0,-1 1 1 0 0,0-1-1 0 0,0 1 0 0 0,0-1 1 0 0,0 1-1 0 0,0-1 0 0 0,0 1 0 0 0,1-1 1 0 0,-1 1-1 0 0,0-1 0 0 0,0 1 1 0 0,1-1-1 0 0,-1 0 0 0 0,0 1 0 0 0,1 0 1 0 0,4 0 22 0 0,0 0 1 0 0,0-1-1 0 0,0 1 0 0 0,0-1 1 0 0,0 0-1 0 0,0 0 0 0 0,0 0 1 0 0,0-1-1 0 0,9-2 0 0 0,54-16 222 0 0,-46 12-142 0 0,364-124 986 0 0,-369 125-1010 0 0,1 0-1 0 0,19-3 1 0 0,-35 9-55 0 0,91-47-280 0 0,-87 44-94 0 0,0-1-171 0 0,0 1 0 0 0,0-1 0 0 0,0 1 1 0 0,0-2-1 0 0,0 1 0 0 0,9-10 0 0 0,-14 12-514 0 0</inkml:trace>
</inkml:ink>
</file>

<file path=ppt/ink/ink1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0:30.80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89 341 356 0 0,'0'0'11188'0'0,"-4"-13"-10854"0"0,-13-37-10 0 0,13 38 1232 0 0,5 0-1361 0 0,5-48 849 0 0,-2 48-908 0 0,14-35-18 0 0,-13 35-8 0 0,-1 6-33 0 0,13-18-4 0 0,-13 19 9 0 0,1-1-1 0 0,14-18-14 0 0,-14 19 63 0 0,3-1-58 0 0,24-16-10 0 0,-25 17 36 0 0,1 2-65 0 0,24-10-2 0 0,-24 10 126 0 0,5 11-139 0 0,41 25 9 0 0,-40-25 25 0 0,-15 3-40 0 0,-1 36 24 0 0,1-35 159 0 0,-5 4-97 0 0,-21 48 28 0 0,26-59-105 0 0,0-1 0 0 0,-1 0 0 0 0,0 0 0 0 0,0 0 0 0 0,0 0 0 0 0,0 0 0 0 0,-1 0 0 0 0,1 0-1 0 0,-7 6 1 0 0,2-2 23 0 0,-65 88 599 0 0,55-74-431 0 0,2-3-129 0 0,-6 2 116 0 0,-36 38 245 0 0,52-54-264 0 0,-1 1 9 0 0,-19 17 2 0 0,19-17 496 0 0,1-1-518 0 0,-18 16 1 0 0,17-15 2419 0 0,142-11-2293 0 0,-109 5-169 0 0,-12-3-20 0 0,72-10 146 0 0,-34 3-48 0 0,-13 2-262 0 0,-30 6-87 0 0,1 0-446 0 0,1 1 305 0 0,9-2 202 0 0,7-6-5267 0 0,3-4 3757 0 0,-23 10-1346 0 0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50:01.120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305 1 132 0 0,'-4'0'188'0'0,"0"1"0"0"0,1 1 0 0 0,-1-1 0 0 0,0 0 0 0 0,1 1-1 0 0,-1 0 1 0 0,1 0 0 0 0,0 0 0 0 0,0 0 0 0 0,0 1 0 0 0,0-1 0 0 0,0 1 0 0 0,0 0 0 0 0,0-1 0 0 0,1 1-1 0 0,0 1 1 0 0,-1-1 0 0 0,1 0 0 0 0,0 0 0 0 0,1 1 0 0 0,-1-1 0 0 0,0 1 0 0 0,1 0 0 0 0,0-1 0 0 0,0 1 0 0 0,0 0-1 0 0,0 0 1 0 0,1 6 0 0 0,-1 0 81 0 0,0 0 0 0 0,1 1 0 0 0,0-1 0 0 0,1 0-1 0 0,0 1 1 0 0,1-1 0 0 0,0 0 0 0 0,1 0 0 0 0,7 19-1 0 0,-3-14 63 0 0,-1 0-1 0 0,0 0 0 0 0,-2 0 1 0 0,6 28-1 0 0,-9-38-237 0 0,-1 1-1 0 0,1-1 1 0 0,-1 0 0 0 0,-1 1 0 0 0,1-1-1 0 0,-1 1 1 0 0,0-1 0 0 0,0 0 0 0 0,0 0-1 0 0,-1 0 1 0 0,0 0 0 0 0,0 0 0 0 0,0 0-1 0 0,0 0 1 0 0,-1 0 0 0 0,0-1 0 0 0,0 1-1 0 0,-5 5 1 0 0,-7 6 128 0 0,-1-2 1 0 0,0 0-1 0 0,-1-1 1 0 0,-1 0-1 0 0,0-1 1 0 0,0-2-1 0 0,-1 0 0 0 0,-1 0 1 0 0,-32 10-1 0 0,51-20-184 0 0,-1 1-1 0 0,1-1 1 0 0,-1 0-1 0 0,1 0 1 0 0,-1 0-1 0 0,1 0 1 0 0,-1 0-1 0 0,1 0 0 0 0,0 0 1 0 0,-1 0-1 0 0,1 0 1 0 0,-1-1-1 0 0,1 1 1 0 0,-1-1-1 0 0,1 1 1 0 0,0-1-1 0 0,-1 1 1 0 0,1-1-1 0 0,0 0 1 0 0,-1 0-1 0 0,1 1 1 0 0,0-1-1 0 0,0 0 1 0 0,0 0-1 0 0,0 0 0 0 0,0-1 1 0 0,0 1-1 0 0,0 0 1 0 0,0 0-1 0 0,0 0 1 0 0,1-1-1 0 0,-1 1 1 0 0,0 0-1 0 0,1-1 1 0 0,-1 1-1 0 0,1-1 1 0 0,0 1-1 0 0,-1 0 1 0 0,1-4-1 0 0,1 4-26 0 0,0-1 0 0 0,0 0 1 0 0,0 1-1 0 0,0-1 0 0 0,0 1 0 0 0,1-1 0 0 0,-1 1 1 0 0,0 0-1 0 0,1-1 0 0 0,2-1 0 0 0,0 0 49 0 0,-1 3-41 0 0,1 0 0 0 0,-1 0 0 0 0,0 0 0 0 0,1 1 0 0 0,-1 0 0 0 0,1 0 1 0 0,-1 0-1 0 0,0 0 0 0 0,0 0 0 0 0,0 1 0 0 0,1-1 0 0 0,-1 1 0 0 0,-1 0 0 0 0,1 0 0 0 0,0 0 1 0 0,0 0-1 0 0,-1 1 0 0 0,3 2 0 0 0,-1 0 28 0 0,0 1 1 0 0,0 0-1 0 0,0-1 1 0 0,-1 2-1 0 0,0-1 1 0 0,0 0-1 0 0,-1 0 1 0 0,3 12-1 0 0,-1 3 165 0 0,0 0 0 0 0,-2 0-1 0 0,0 0 1 0 0,-3 42 0 0 0,-2-6 724 0 0,6 81 1 0 0,-2-132-877 0 0,0-1 0 0 0,1 0 0 0 0,-1 1 0 0 0,1-1 0 0 0,0 0 0 0 0,1 0 0 0 0,-1-1 0 0 0,1 1 0 0 0,0 0 0 0 0,0-1 0 0 0,0 1 0 0 0,0-1 0 0 0,8 7 0 0 0,-9-10-164 0 0,4-2-46 0 0,10-2 29 0 0,-5 2-369 0 0,1-1 0 0 0,-1-1 0 0 0,0 0 0 0 0,20-8 0 0 0,-20 5-211 0 0,-8 4-98 0 0,6-11-810 0 0,-2 1-1005 0 0</inkml:trace>
</inkml:ink>
</file>

<file path=ppt/ink/ink1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8:51:17.63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129 1 752 0 0,'0'0'15620'0'0,"-2"25"-15208"0"0,-6 75 10 0 0,7-85-154 0 0,-1-1 0 0 0,0 1-1 0 0,-1 0 1 0 0,-1-1 0 0 0,-9 26 0 0 0,8-25-136 0 0,-17 60 1071 0 0,14-41-822 0 0,6-26-27 0 0,2-1-258 0 0,0-1 1 0 0,-1 0-1 0 0,1 0 0 0 0,-1 0 0 0 0,-4 11 0 0 0,2-3 21 0 0,0-2 232 0 0,0-2-18 0 0,-9 31-7 0 0,9-31-12 0 0,-1 11 32 0 0,-6 9 979 0 0,1 7-1199 0 0,7-28 446 0 0</inkml:trace>
</inkml:ink>
</file>

<file path=ppt/ink/ink1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8:51:18.10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241 1 352 0 0,'0'0'13211'0'0,"-15"17"-12828"0"0,-44 52-15 0 0,33-39 116 0 0,18-25-415 0 0,-15 11 457 0 0,-1 3-172 0 0,18-14-2 0 0,-1 0-27 0 0,-34 24 858 0 0,16-8-913 0 0,18-15 4790 0 0,18 6-5006 0 0,32 38-10 0 0,-32-38 2 0 0,-6-6-2 0 0,15 20-8 0 0,-15-19 18 0 0,-1-1-24 0 0,14 20-6 0 0,-13-19 15 0 0,-1 0-27 0 0,13 22 4 0 0,-13-22 5 0 0,1 0-74 0 0,15 21-60 0 0,-15-21-88 0 0,2-2-2130 0 0,19 14 1583 0 0,-20-14-134 0 0</inkml:trace>
</inkml:ink>
</file>

<file path=ppt/ink/ink1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8:51:18.52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27 156 0 0,'0'0'12097'0'0,"27"-1"-11910"0"0,80-5-78 0 0,-80 5-84 0 0,-18-2-357 0 0,26-9 49 0 0,-26 9-94 0 0,-28 20-3432 0 0,-60 54 3674 0 0,59-53 62 0 0,14-12 49 0 0,-18 19 55 0 0,18-19 727 0 0,0 0-436 0 0,-16 18 27 0 0,17-19 4446 0 0,23 1-4868 0 0,55 16-143 0 0,-55-17-136 0 0,3-12-1930 0 0,4-2 1726 0 0,12-4-259 0 0,12-5-3184 0 0,-5 1 900 0 0</inkml:trace>
</inkml:ink>
</file>

<file path=ppt/ink/ink1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0:34.53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0 902 244 0 0,'0'0'10433'0'0,"15"13"-10164"0"0,45 39 33 0 0,-45-39 4 0 0,-5-7-11 0 0,47 29 272 0 0,-13-13-39 0 0,-34-17-444 0 0,29 11 329 0 0,13 1 83 0 0,2 4-30 0 0,-1-2-34 0 0,-1 0 10 0 0,-42-15-362 0 0,-4-2 1 0 0,-1 0 1 0 0,1 0 0 0 0,0 0 0 0 0,0-1 0 0 0,-1 0 0 0 0,8 0 0 0 0,68 13 351 0 0,-70-12-356 0 0,39 3 322 0 0,25-3 102 0 0,170-8 546 0 0,-169 2-746 0 0,-4 3 77 0 0,17 4-159 0 0,-28 0-5 0 0,3-1 32 0 0,8 0 76 0 0,-53 0-285 0 0,-9-1-9 0 0,0 0-1 0 0,-1 0 1 0 0,1-1 0 0 0,0-1-1 0 0,15-2 1 0 0,45-3 200 0 0,20 0 57 0 0,113-20 347 0 0,-88 3-271 0 0,-10 2-80 0 0,107-18 163 0 0,87-30 458 0 0,-85 8-343 0 0,-150 42-395 0 0,10-2-23 0 0,-12 2-20 0 0,0 1-1 0 0,1-2-34 0 0,0 1-14 0 0,-6 1-10 0 0,-2 0-5 0 0,-4 2 0 0 0,-19 5-29 0 0,-25 8-2 0 0,4-1 8 0 0,30-11 0 0 0,-30 11-13 0 0,-2 0-4 0 0,30-13 11 0 0,-30 13 4 0 0,0 0-4 0 0,24-11 1 0 0,-25 11 3 0 0,2 0 1 0 0,29-12-10 0 0,-29 11 2 0 0,-2 1 5 0 0,25-12-2 0 0,-25 12 0 0 0,-1 1 0 0 0,21-11-2 0 0,-21 11 5 0 0,-1-2-10 0 0,21-12 1 0 0,-20 12 4 0 0,2 1 3 0 0,26-13-4 0 0,-26 13-2 0 0,-1 0-6 0 0,23-8 1 0 0,-23 8 6 0 0,-1 0 4 0 0,20-12-4 0 0,-20 12 30 0 0,1 0-34 0 0,21-14 0 0 0,-22 14 61 0 0,1 0-58 0 0,22-11 7 0 0,-22 11 76 0 0,-1-1-79 0 0,22-14-6 0 0,-22 14 65 0 0,0 0-70 0 0,20-17 0 0 0,-21 17 3 0 0,1 0-6 0 0,20-15-9 0 0,-21 15 38 0 0,0 0-33 0 0,17-16-12 0 0,-17 16 11 0 0,0 0-20 0 0,21-15 5 0 0,-20 15-2 0 0,-1 0 13 0 0,18-15 6 0 0,-18 15 92 0 0,0 0-75 0 0,17-15-13 0 0,-18 15 69 0 0,-1-3-94 0 0,12-23 16 0 0,-12 23 62 0 0,-3-2-70 0 0,5-29-4 0 0,-5 29 79 0 0,-1 0-62 0 0,-2-32-4 0 0,1 31 517 0 0,-7 40-867 0 0,-22 86 343 0 0,14-42-15 0 0,14-64 17 0 0,0 0 7 0 0,-10 50 56 0 0,4-22-39 0 0,7-28 30 0 0,0 1-27 0 0,-3 32 12 0 0,3-32 60 0 0,0 0-76 0 0,-1 30 12 0 0,1-30 2879 0 0,0-45-2887 0 0,-7-108 9 0 0,7 98-2 0 0,1-13 12 0 0,0-1-1 0 0,-1-16 4 0 0,-1 36-41 0 0,1 29 5 0 0,0 1-21 0 0,-5-28 19 0 0,5 28 39 0 0,10 5-517 0 0,28-10 431 0 0,-28 10-2 0 0,11 10-284 0 0,58 19 257 0 0,-58-19 3 0 0,-11-2-125 0 0,24 10 123 0 0,-24-10-3 0 0,-3 1-244 0 0,21 17 245 0 0,-20-17 0 0 0,-6 4-122 0 0,2 1 174 0 0,1 25-92 0 0,-8-19 81 0 0,-11 46 6 0 0,14-58 15 0 0,1 0 0 0 0,-1 0 1 0 0,0 0-1 0 0,-1 0 1 0 0,1 0-1 0 0,-1 0 1 0 0,1 0-1 0 0,-1 0 1 0 0,-4 5-1 0 0,1-1-3 0 0,4-4 4 0 0,-1 0-1 0 0,0-1 1 0 0,0 1 0 0 0,0 0-1 0 0,0-1 1 0 0,-1 1-1 0 0,-3 4 1 0 0,-17 21-16 0 0,-9 16 7 0 0,26-35 10 0 0,3-5 0 0 0,-1 0 0 0 0,1 0 0 0 0,-1-1 0 0 0,0 1 0 0 0,-9 6 0 0 0,-41 47 13 0 0,49-53-13 0 0,-1 2-4 0 0,-19 19 5 0 0,18-19 160 0 0,2-2-73 0 0,-18 13 24 0 0,17-13 962 0 0,12-34-1012 0 0,17-84-15 0 0,-14 63-11 0 0,-3 27-23 0 0,8-13 29 0 0,5-20 20 0 0,-1 8 5 0 0,-13 28-11 0 0,-5 11-140 0 0,-5 14-466 0 0,-51 79 544 0 0,42-63 393 0 0,26-10-811 0 0,34 33 412 0 0,-35-33-4 0 0,-15 2-26 0 0,-13 36 53 0 0,13-37 269 0 0,21-31-270 0 0,54-55 1 0 0,-54 55-8 0 0,-12 14-34 0 0,16-15-3 0 0,-16 15-11 0 0,-13 32-420 0 0,-22 80 467 0 0,18-73-9 0 0,-4-9 4 0 0,11-19 409 0 0,5-34-395 0 0,-3-83-11 0 0,3 83-14 0 0,1 15 0 0 0,2-2-10 0 0,1-34-815 0 0,-8 42 814 0 0,-13-21-5 0 0,13 20-1 0 0,11-1-63 0 0,20-31 55 0 0,-21 30 1 0 0,-1 4-915 0 0,14-18 959 0 0,-14 18-10 0 0,-5 4-37 0 0,0-1 39 0 0,1 0 0 0 0,-1 1-1 0 0,1-1 1 0 0,-1 1 0 0 0,1-1 0 0 0,0 1 0 0 0,0-1 0 0 0,0 1 0 0 0,3-5 0 0 0,0 0-5 0 0,-2 0-13 0 0,-13 0-174 0 0,-35-18 188 0 0,35 19 11 0 0</inkml:trace>
</inkml:ink>
</file>

<file path=ppt/ink/ink1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0:36.04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95 424 0 0,'0'0'12794'0'0,"3"-16"-12538"0"0,8-47-2 0 0,-8 47 2684 0 0,0 47-2829 0 0,10 92 29 0 0,-8-57 146 0 0,-6-55-227 0 0,1-1 117 0 0,1 3 22 0 0,7 61 186 0 0,-5-38-191 0 0,-3-27 15 0 0,1 3 11 0 0,1 37 4 0 0,-1-37-19 0 0,1-4-21 0 0,5 23-15 0 0,-5-23 472 0 0,5 37-261 0 0,-5-36 992 0 0</inkml:trace>
</inkml:ink>
</file>

<file path=ppt/ink/ink1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0:37.59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98 1 28 0 0,'0'0'13339'0'0,"2"22"-13132"0"0,5 68-2 0 0,-5-67 315 0 0,-6-12-380 0 0,-13 35-2 0 0,13-34-29 0 0,0-6-6 0 0,-11 20-3 0 0,12-19 84 0 0,-1 0-127 0 0,-12 24-16 0 0,12-23-58 0 0,-2-4-4852 0 0,-20 14 2931 0 0,20-14-1222 0 0</inkml:trace>
</inkml:ink>
</file>

<file path=ppt/ink/ink1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0:38.62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146 48 432 0 0,'0'0'3132'0'0,"9"-8"-2534"0"0,27-24-12 0 0,-27 24 6884 0 0,-31 22-7410 0 0,-68 40 7 0 0,68-41 108 0 0,22-2-129 0 0,0 31 2 0 0,0-32 75 0 0,5 3-89 0 0,17 36 7 0 0,-16-36-3 0 0,-2-6 1 0 0,3 0-25 0 0,-5-5-6 0 0,1 1 0 0 0,-1 0 1 0 0,0-1-1 0 0,0 1 0 0 0,0 0 1 0 0,-1 0-1 0 0,1 0 0 0 0,-1 1 1 0 0,3 5-1 0 0,8 20 35 0 0,-9-22 35 0 0,-1 4-26 0 0,6 30 25 0 0,-5-30 115 0 0,-8 3-83 0 0,-12 41 5 0 0,17-51-98 0 0,-1-1-1 0 0,0 0 0 0 0,1 0 0 0 0,-1 0 1 0 0,0-1-1 0 0,-1 1 0 0 0,1 0 0 0 0,0 0 1 0 0,-1-1-1 0 0,0 1 0 0 0,0 0 0 0 0,1-1 1 0 0,-5 4-1 0 0,0 0 27 0 0,-16 22 158 0 0,16-23-164 0 0,1 0 68 0 0,-1 1 18 0 0,-20 15 8 0 0,20-15 534 0 0,-1-2-468 0 0,-18 15-1 0 0,19-14 1661 0 0,13 12-1942 0 0,24 48 90 0 0,-30-63-2 0 0,0-1 0 0 0,0 1-1 0 0,0 0 1 0 0,-1 0 0 0 0,1-1-1 0 0,-1 1 1 0 0,1 0 0 0 0,-1 0-1 0 0,1 0 1 0 0,-1 0 0 0 0,0 0-1 0 0,0 0 1 0 0,0 3 0 0 0,1 10-2 0 0,0-8 0 0 0,-1 0 0 0 0,0 0-1 0 0,0 0 1 0 0,-1 0-1 0 0,0 0 1 0 0,-3 11 0 0 0,-7 39 24 0 0,3-14 2 0 0,6-32 24 0 0,1 0-42 0 0,-3 31 16 0 0,3-31 31 0 0,0-2-38 0 0,-7 36 97 0 0,17-41-182 0 0,26 15-44 0 0,-26-14-59 0 0,11-13-881 0 0,94-35-211 0 0,-61 23-832 0 0,-40 15 1433 0 0,9-3-263 0 0,10 1-3860 0 0,15-1 1110 0 0</inkml:trace>
</inkml:ink>
</file>

<file path=ppt/ink/ink1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0:53.71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150 72 100 0 0,'0'0'9942'0'0,"-5"-12"-9692"0"0,-14-36-11 0 0,15 36 2836 0 0,-13 20-3062 0 0,-51 22-1 0 0,51-22 98 0 0,29 12-75 0 0,34 60 6 0 0,-34-60 118 0 0,-10-11-78 0 0,1 1-50 0 0,-2-6 7 0 0,1 0 1 0 0,-1 0-1 0 0,0 0 1 0 0,-1 0-1 0 0,1 0 1 0 0,-1 0-1 0 0,1 6 1 0 0,-1-3-15 0 0,-1 0-1 0 0,1 0 1 0 0,-1 0 0 0 0,0 0 0 0 0,-3 8-1 0 0,1 0 10 0 0,-3 5 68 0 0,3-13-65 0 0,2-4-15 0 0,0-1-1 0 0,0 1 1 0 0,0-1-1 0 0,0 1 1 0 0,-1-1-1 0 0,1 0 1 0 0,-1 0-1 0 0,0 1 1 0 0,1-1-1 0 0,-1 0 1 0 0,0 0-1 0 0,-3 1 1 0 0,-19 22 90 0 0,18-19 99 0 0,1 0-105 0 0,-1 0 10 0 0,3-4 212 0 0,1 1 1 0 0,-1-1-1 0 0,1 1 1 0 0,0-1-1 0 0,0 1 0 0 0,0 0 1 0 0,-2 4-1 0 0,19 0-257 0 0,45 19 13 0 0,-45-20-5 0 0,-14 0-54 0 0,0 1 0 0 0,0-1 1 0 0,0 0-1 0 0,-1 0 0 0 0,1 0 0 0 0,-2 8 1 0 0,1 1 17 0 0,1 8 98 0 0,-2 0 0 0 0,0 0 0 0 0,-5 28 0 0 0,4-38-152 0 0,-5 43 176 0 0,6-47-95 0 0,0 1 16 0 0,-1 2-53 0 0,0-5 19 0 0,1 0-1 0 0,1 0 1 0 0,-1 0-1 0 0,1 0 1 0 0,1 8-1 0 0,1 41 127 0 0,-1-53-179 0 0,-1 0 1 0 0,1 0 0 0 0,0 1-1 0 0,0-1 1 0 0,0 0 0 0 0,0 0-1 0 0,0 0 1 0 0,3 3 0 0 0,0 2-5 0 0,-1 0-72 0 0,4-4-2081 0 0,22 12 1402 0 0,-21-12-151 0 0</inkml:trace>
</inkml:ink>
</file>

<file path=ppt/ink/ink1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1:12.67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35 196 380 0 0,'0'0'7167'0'0,"-2"-15"-6945"0"0,-7-70 1187 0 0,8 74-1263 0 0,1 6 145 0 0,0 1 1 0 0,0-1-1 0 0,-1 0 0 0 0,0 1 0 0 0,0-1 0 0 0,0 1 0 0 0,0 0 0 0 0,-3-6 0 0 0,-7-21-161 0 0,8 23 2505 0 0,8 38-2412 0 0,19 121 170 0 0,-24-142-228 0 0,1 2-112 0 0,-1 37 429 0 0,-4 5-180 0 0,5-28-15 0 0,8 22-51 0 0,-7-36-6 0 0,-2 1 1 0 0,-3 36-44 0 0,3-36 141 0 0,0-2-162 0 0,0 1-82 0 0,3 35 1230 0 0,-1-35-1616 0 0,1 6 505 0 0,-2-9-4639 0 0,-1 2-4127 0 0</inkml:trace>
</inkml:ink>
</file>

<file path=ppt/ink/ink1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1:15.18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0 167 40 0 0,'0'0'7455'0'0,"15"-7"-7245"0"0,1-2-142 0 0,-5 2 17 0 0,0 2 0 0 0,0-1-1 0 0,19-5 1 0 0,2-1 138 0 0,-23 9 12 0 0,3-1-10 0 0,57-24 197 0 0,-18 5-44 0 0,-18 10-207 0 0,-24 10-31 0 0,-7 3-129 0 0,0 0 0 0 0,0 0 0 0 0,-1 0 0 0 0,1 0 1 0 0,0 0-1 0 0,0-1 0 0 0,0 1 0 0 0,0-1 1 0 0,-1 1-1 0 0,1-1 0 0 0,0 0 0 0 0,-1 0 0 0 0,3-1 1 0 0,-2 1 39 0 0,-1 0 0 0 0,1 0 1 0 0,0 0-1 0 0,-1 1 0 0 0,1-1 1 0 0,0 0-1 0 0,0 1 0 0 0,-1-1 0 0 0,1 1 1 0 0,0 0-1 0 0,0 0 0 0 0,0 0 1 0 0,2 0-1 0 0,3-4 6 0 0,21-10-19 0 0,-21 10-31 0 0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50:03.226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0 51 564 0 0,'0'0'756'0'0,"3"-1"-38"0"0,118-17 2990 0 0,22-4-2603 0 0,-123 18-997 0 0,0 1 0 0 0,0 2 0 0 0,0 0 0 0 0,31 2 0 0 0,-49-1-114 0 0,0 0 1 0 0,-1 0-1 0 0,1 1 1 0 0,0-1-1 0 0,-1 0 1 0 0,1 1-1 0 0,0 0 1 0 0,-1-1-1 0 0,1 1 1 0 0,0 0-1 0 0,-1 0 1 0 0,1-1-1 0 0,-1 1 1 0 0,1 0-1 0 0,-1 1 1 0 0,0-1-1 0 0,1 0 1 0 0,-1 0-1 0 0,0 1 1 0 0,0-1-1 0 0,0 0 1 0 0,0 1-1 0 0,0-1 1 0 0,0 1-1 0 0,0-1 1 0 0,-1 1-1 0 0,1 0 0 0 0,-1-1 1 0 0,1 1-1 0 0,-1 0 1 0 0,1-1-1 0 0,-1 1 1 0 0,0 0-1 0 0,0 0 1 0 0,0-1-1 0 0,0 1 1 0 0,0 0-1 0 0,0 0 1 0 0,0-1-1 0 0,-1 1 1 0 0,1 0-1 0 0,-1 0 1 0 0,0 1-1 0 0,-3 11 21 0 0,0 0-1 0 0,-2 0 1 0 0,1-1 0 0 0,-10 16-1 0 0,8-16 38 0 0,-15 31 163 0 0,-43 96 1242 0 0,65-137-1322 0 0,-1-1 1 0 0,1 1 0 0 0,0 0-1 0 0,-1-1 1 0 0,1 1-1 0 0,1-1 1 0 0,-1 1 0 0 0,0 0-1 0 0,0-1 1 0 0,2 4-1 0 0,0 13 737 0 0,3-19-652 0 0,3-1-172 0 0,0 0-1 0 0,0 0 0 0 0,0-1 1 0 0,0 0-1 0 0,-1 0 0 0 0,1-1 1 0 0,11-6-1 0 0,53-34-1058 0 0,-52 30 299 0 0,0 1 0 0 0,28-13 1 0 0,20-6-4031 0 0,-39 19 2479 0 0</inkml:trace>
</inkml:ink>
</file>

<file path=ppt/ink/ink1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1:15.85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184 1 224 0 0,'0'0'3270'0'0,"-5"11"-2867"0"0,-13 33-28 0 0,14-33 671 0 0,0 0-701 0 0,-11 34 29 0 0,12-34 1 0 0,-1-3-14 0 0,-9 27 0 0 0,10-26-40 0 0,3-6-275 0 0,-1-1 0 0 0,1 1 1 0 0,0 0-1 0 0,-1-1 0 0 0,0 1 1 0 0,0-1-1 0 0,1 1 0 0 0,-1 0 1 0 0,-1-1-1 0 0,-1 5 1 0 0,-1 0 47 0 0,1 1 660 0 0,0 2-545 0 0,-9 29 3 0 0,9-29 426 0 0,2-1-443 0 0,-1 2-111 0 0,-2 34 1121 0 0,5-33-1137 0 0,-1-7 54 0 0,1-1 0 0 0,-1 0-1 0 0,0 1 1 0 0,-1-1 0 0 0,1 1-1 0 0,-1-1 1 0 0,-1 6 0 0 0,5 0-42 0 0,1 2-32 0 0,6 27 1052 0 0,9-55-1077 0 0,59-48-3 0 0,-59 48-4 0 0,-11 11-8 0 0,22-14-12 0 0,-23 15 8 0 0,2 0-1 0 0,26-9-6 0 0,-26 10-1 0 0,5 6-50 0 0,45 12 35 0 0,-45-11 6 0 0,-11 4-3 0 0,9 26 24 0 0,-9-14 10 0 0,-3 26-14 0 0,0-34 14 0 0,-3 1 4 0 0,-8 41 29 0 0,9-41 1 0 0,-3-3-5 0 0,1 1-31 0 0,2-6-6 0 0,0-1 1 0 0,1 1-1 0 0,-2-1 0 0 0,1 1 0 0 0,0-1 1 0 0,-1 0-1 0 0,0 0 0 0 0,-5 5 0 0 0,3 0 15 0 0,-23 24 95 0 0,-8 3 24 0 0,11-16-78 0 0,19-15 3 0 0,-2 1 6 0 0,-24 16 2 0 0,24-17-13 0 0,0-1-14 0 0,-24 8 0 0 0,24-8 5 0 0,1-1 2 0 0,-24 8-5 0 0,24-8 42 0 0,-4 0-62 0 0,-31 7-2 0 0,31-8-8 0 0,3-11-5833 0 0,-26-26 4075 0 0,25 26-1083 0 0</inkml:trace>
</inkml:ink>
</file>

<file path=ppt/ink/ink1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1:16.22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153 0 244 0 0,'0'0'4146'0'0,"-2"21"-3554"0"0,-5 61-32 0 0,5-61 485 0 0,-2-9-551 0 0,-16 38-4 0 0,15-37-18 0 0,0-5-46 0 0,-23 43 634 0 0,11-24-773 0 0,13-21 205 0 0,-1 2-278 0 0,-16 24-30 0 0,16-24 132 0 0,1-2-185 0 0,-2 1-282 0 0,-3 5 270 0 0,1 1-7118 0 0</inkml:trace>
</inkml:ink>
</file>

<file path=ppt/ink/ink1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1:16.66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321 1 244 0 0,'0'0'5949'0'0,"-14"17"-5423"0"0,-43 49-29 0 0,51-60-388 0 0,1 0-1 0 0,-1 0 1 0 0,1 1 0 0 0,0 0-1 0 0,1 0 1 0 0,-5 9-1 0 0,0 2 38 0 0,-80 108 1402 0 0,33-38-625 0 0,43-69-646 0 0,11-17-256 0 0,1 1 0 0 0,-1-1 0 0 0,1 0 0 0 0,-1 1-1 0 0,1-1 1 0 0,0 1 0 0 0,0 0 0 0 0,-1 4 0 0 0,-5 18 285 0 0,-2 6-73 0 0,6-23-22 0 0,1 3-26 0 0,-5 34-7 0 0,5-34 126 0 0,3 0-181 0 0,1 30-16 0 0,-1-30 275 0 0,6-4-296 0 0,19 22-4 0 0,-19-21 234 0 0,8-12-208 0 0,46-11-4 0 0,-46 12 294 0 0,-5-5-257 0 0,33-25-12 0 0,-33 25 3 0 0,-5 0-10 0 0,14-25-17 0 0,-14 25-5 0 0,6-31 70 0 0,-9 31 129 0 0,-4-4-256 0 0,-4-37-22 0 0,5 37-45 0 0,-8 6-30 0 0,-26-17-51 0 0,26 18-62 0 0,0 5-129 0 0,-1 0 192 0 0,0 1-1 0 0,-18 4 1 0 0,11-2 5 0 0,2-1-245 0 0,4 5-2207 0 0,-32 19 1891 0 0,32-19-106 0 0</inkml:trace>
</inkml:ink>
</file>

<file path=ppt/ink/ink1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1:17.03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210 0 592 0 0,'0'0'6678'0'0,"-12"15"-6147"0"0,-3 1-349 0 0,6-6 70 0 0,0 0 0 0 0,1 0 0 0 0,0 1 0 0 0,-7 13 0 0 0,-7 9 177 0 0,17-25-13 0 0,2 1-14 0 0,-10 24-30 0 0,10-25-26 0 0,-2 1-30 0 0,-15 23-33 0 0,14-24-34 0 0,1 0-27 0 0,-17 22-22 0 0,17-23 97 0 0,1-1-255 0 0,-12 19-84 0 0,12-19-107 0 0</inkml:trace>
</inkml:ink>
</file>

<file path=ppt/ink/ink1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1:17.45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35 0 600 0 0,'0'0'13092'0'0,"-3"25"-12738"0"0,-9 72-27 0 0,9-72 4 0 0,0 13 120 0 0,-2 5 215 0 0,0 12 210 0 0,2-12-701 0 0,2-33 136 0 0,2 1-165 0 0,1 52 474 0 0,2-20-565 0 0,-3-32-52 0 0,19 33-15174 0 0</inkml:trace>
</inkml:ink>
</file>

<file path=ppt/ink/ink1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1:17.84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0 436 0 0,'0'0'6131'0'0,"17"3"-5646"0"0,52 11 0 0 0,-52-11 463 0 0,-12 5-506 0 0,12 26-8 0 0,-13-25 465 0 0,-2 19-303 0 0,-1-22-428 0 0,-1-1-1 0 0,0 1 1 0 0,0 0-1 0 0,0-1 1 0 0,-1 1-1 0 0,0 0 1 0 0,-2 5-1 0 0,-4 34 165 0 0,5-34 491 0 0,-3 1-597 0 0,-14 37-25 0 0,14-37-17 0 0,0-5-7 0 0,-16 23-30 0 0,16-23 6 0 0,1-1-215 0 0,-15 17-108 0 0,15-17-129 0 0</inkml:trace>
</inkml:ink>
</file>

<file path=ppt/ink/ink1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1:18.45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43 130 236 0 0,'0'0'9210'0'0,"7"-19"-9010"0"0,23-57-10 0 0,-22 57 514 0 0,1 16-550 0 0,29-7-11 0 0,-29 7 810 0 0,3 18-832 0 0,35 44 31 0 0,-35-44 15 0 0,-12-5 5 0 0,2 38 387 0 0,-7-32-378 0 0,-13 49 2 0 0,15-55-102 0 0,0 0 0 0 0,-1 0 0 0 0,0 0 0 0 0,-1-1 0 0 0,0 0 0 0 0,0 0 0 0 0,-10 13 0 0 0,8-12-28 0 0,-31 52 526 0 0,11-18-241 0 0,9-18-138 0 0,13-19 162 0 0,1 0-186 0 0,-15 21-20 0 0,15-21 689 0 0,-1 0-753 0 0,-13 17 0 0 0,13-18 880 0 0,35-12-1039 0 0,90-19-41 0 0,-90 19-58 0 0,-20 3-80 0 0,30-6-56 0 0,-30 6-77 0 0,2 0-104 0 0,32-10-95 0 0,-32 10-104 0 0,-3 1-134 0 0,28-7-112 0 0,-28 7-277 0 0,1 0-4668 0 0,37-8 2496 0 0</inkml:trace>
</inkml:ink>
</file>

<file path=ppt/ink/ink1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1:18.80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155 0 316 0 0,'0'0'6379'0'0,"1"15"-5778"0"0,1 2-383 0 0,0-7 254 0 0,-1-1-1 0 0,-1 1 1 0 0,0 18-1 0 0,-5-15-30 0 0,-13 37 5 0 0,13-37-27 0 0,0-6-36 0 0,-16 23-16 0 0,16-22-39 0 0,1 0-16 0 0,-12 23-26 0 0,12-23 414 0 0,0 1-517 0 0,-14 23-24 0 0,13-24 43 0 0,1 0-207 0 0,-16 20-81 0 0,16-21-105 0 0,0 1-563 0 0,-11 20 146 0 0,12-21-318 0 0</inkml:trace>
</inkml:ink>
</file>

<file path=ppt/ink/ink1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1:19.71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14 89 424 0 0,'0'0'6616'0'0,"12"-13"-6385"0"0,48-54 823 0 0,-50 66-916 0 0,32-5-10 0 0,-32 4 811 0 0,1 12-865 0 0,35 29 1 0 0,-34-30 684 0 0,-16 5-581 0 0,-9 40 4 0 0,10-41 225 0 0,-5-2-208 0 0,-24 31-15 0 0,24-32 5 0 0,3-4 5 0 0,-17 15 3 0 0,17-15 145 0 0,-2 0-195 0 0,-21 17-20 0 0,21-17 665 0 0,3 0-746 0 0,-13 18-5 0 0,12-18 144 0 0,27-2-175 0 0,4 0-8 0 0,66 12 24 0 0,-82-15-21 0 0,-6-1 0 0 0,-1 1 0 0 0,1-1 0 0 0,0 1 0 0 0,0 0 0 0 0,-1 0 0 0 0,1 0 0 0 0,-1 1 0 0 0,1-1 0 0 0,5 4 0 0 0,22 10 11 0 0,-23-11 29 0 0,-2 2-26 0 0,25 26 71 0 0,-28-24-21 0 0,0-1-37 0 0,-1-5-6 0 0,-1 1-1 0 0,1-1 1 0 0,-1 1-1 0 0,0-1 1 0 0,0 1-1 0 0,0 0 1 0 0,0-1-1 0 0,-1 1 1 0 0,1 0-1 0 0,-1 0 1 0 0,1 2-1 0 0,-9 10 40 0 0,-21 45 6 0 0,22-45 2 0 0,2-10-12 0 0,-17 14-9 0 0,17-14-4 0 0,-4 1 5 0 0,-44 26 31 0 0,44-26-71 0 0,-27 15 50 0 0,2-5-29 0 0,25-12-6 0 0,0-1 1 0 0,-30 10-4 0 0,30-10-11 0 0,0-1-220 0 0,-25 8 18 0 0,26-7-93 0 0</inkml:trace>
</inkml:ink>
</file>

<file path=ppt/ink/ink1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1:20.10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186 0 76 0 0,'0'0'11160'0'0,"-10"22"-10765"0"0,-28 66-16 0 0,28-66-23 0 0,6-16-35 0 0,-13 20-21 0 0,13-19-34 0 0,-1 0-28 0 0,-16 22-15 0 0,16-22 174 0 0,0 0-223 0 0,-11 21-19 0 0,12-21 328 0 0,0 0-391 0 0,-12 23-54 0 0,12-22-84 0 0,0-1-1532 0 0,-10 23 936 0 0,10-23-121 0 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50:05.956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139 0 696 0 0,'0'0'9003'0'0,"3"0"-8740"0"0,5 1-440 0 0,-8-1 235 0 0,0 0 0 0 0,0 0 0 0 0,0 0 0 0 0,0-1 0 0 0,1 1 0 0 0,-1 0-1 0 0,0 0 1 0 0,0 0 0 0 0,0 0 0 0 0,0 0 0 0 0,0 0 0 0 0,1 0 0 0 0,-1 1 0 0 0,0-1-1 0 0,0 0 1 0 0,0 0 0 0 0,0 0 0 0 0,0 0 0 0 0,1 0 0 0 0,-1 0 0 0 0,0 0-1 0 0,0 0 1 0 0,0 0 0 0 0,0 0 0 0 0,0 0 0 0 0,0 0 0 0 0,1 0 0 0 0,-1 1 0 0 0,0-1-1 0 0,0 0 1 0 0,0 0 0 0 0,0 0 0 0 0,0 0 0 0 0,0 0 0 0 0,0 0 0 0 0,0 1 0 0 0,0-1-1 0 0,0 0 1 0 0,0 0 0 0 0,0 0 0 0 0,0 0 0 0 0,0 0 0 0 0,0 1 0 0 0,0-1-1 0 0,0 0 1 0 0,0 0 0 0 0,0 0 0 0 0,0 0 0 0 0,0 0 0 0 0,0 1 0 0 0,0-1 0 0 0,0 0-1 0 0,0 0 1 0 0,0 0 0 0 0,0 0 0 0 0,0 0 0 0 0,0 0 0 0 0,0 1 0 0 0,0-1 0 0 0,0 0-1 0 0,0 0 1 0 0,-1 0 0 0 0,1 0 0 0 0,0 0 0 0 0,0 0 0 0 0,0 1 0 0 0,-2 0-49 0 0,-1 2 14 0 0,0-1-1 0 0,0 1 1 0 0,0 0 0 0 0,1 0 0 0 0,-1 0 0 0 0,1 0 0 0 0,0 0-1 0 0,0 0 1 0 0,0 1 0 0 0,0-1 0 0 0,1 0 0 0 0,-1 1 0 0 0,1 0 0 0 0,0-1-1 0 0,-1 7 1 0 0,-2 9 119 0 0,0 0 0 0 0,-1 0 0 0 0,-1-1 0 0 0,-12 25 0 0 0,9-20 76 0 0,0 1 0 0 0,-6 27-1 0 0,-26 92 967 0 0,41-140-1093 0 0,-3 2 10 0 0,1-1-99 0 0,3-9 619 0 0,0 3-619 0 0,5-18-57 0 0,1 0 0 0 0,1 0 0 0 0,1 1 0 0 0,17-27 0 0 0,-6 20-80 0 0,1 0 0 0 0,2 2 1 0 0,30-26-1 0 0,-20 20-130 0 0,-30 28 215 0 0,0 5-124 0 0,-1 0 170 0 0,1 1 0 0 0,-1-1 0 0 0,1 0 0 0 0,-1 1 0 0 0,-1 0 0 0 0,1-1 0 0 0,0 1 0 0 0,-1 0 0 0 0,0 0 0 0 0,0 0 0 0 0,0 0 0 0 0,0 0 0 0 0,0 0 0 0 0,-1 8 0 0 0,3 15 31 0 0,-3-19 4 0 0,0-1-1 0 0,1 1 1 0 0,0-1-1 0 0,0 1 0 0 0,0-1 1 0 0,1 0-1 0 0,1 0 0 0 0,-1 1 1 0 0,1-1-1 0 0,0-1 0 0 0,0 1 1 0 0,9 12-1 0 0,-11-18 2 0 0,24 2 57 0 0,6-10-71 0 0,-1 0 0 0 0,0-2 1 0 0,-1-1-1 0 0,0-2 0 0 0,-1-1 1 0 0,37-21-1 0 0,-49 24-19 0 0,-1 0 0 0 0,0-1 0 0 0,0 0 0 0 0,-1-1 0 0 0,0-1 0 0 0,-1 0 0 0 0,-1-1 0 0 0,15-21 0 0 0,-6-5-63 0 0,-20 37 188 0 0,-5 12-108 0 0,-2 8 26 0 0,0 0 1 0 0,1 1-1 0 0,-3 19 0 0 0,-1 18 182 0 0,6-44-156 0 0,1 1-1 0 0,0-1 0 0 0,1 1 0 0 0,0-1 1 0 0,1 14-1 0 0,2 29 374 0 0,-1-51-357 0 0,3-3-70 0 0,0-1 0 0 0,0 1 0 0 0,1-1 0 0 0,-1 0 0 0 0,0 0 0 0 0,0 0 0 0 0,0 0 0 0 0,0-1 0 0 0,0 0 0 0 0,6-3 0 0 0,5-5-41 0 0,-1-1 0 0 0,0 0 1 0 0,-1-1-1 0 0,18-21 1 0 0,0 1-56 0 0,3 0-16 0 0,56-61-175 0 0,-71 76 104 0 0,-19 16 167 0 0,0 1 0 0 0,0 0 0 0 0,1 0 0 0 0,-1 0 0 0 0,0 0 0 0 0,0 0 0 0 0,0 0 0 0 0,1 0 0 0 0,-1 0 0 0 0,0 0 0 0 0,0 0 0 0 0,0 1 0 0 0,0-1 0 0 0,1 0-1 0 0,-1 0 1 0 0,0 0 0 0 0,0 0 0 0 0,0 0 0 0 0,0 0 0 0 0,1 0 0 0 0,-1 0 0 0 0,0 0 0 0 0,0 1 0 0 0,0-1 0 0 0,0 0 0 0 0,0 0 0 0 0,1 0 0 0 0,-1 0 0 0 0,0 0 0 0 0,0 1-1 0 0,0-1 1 0 0,0 0 0 0 0,0 0 0 0 0,0 0 0 0 0,0 0 0 0 0,0 1 0 0 0,0-1 0 0 0,0 0 0 0 0,0 0 0 0 0,0 0 0 0 0,0 1 0 0 0,0-1 0 0 0,0 0 0 0 0,0 0 0 0 0,0 0 0 0 0,0 1-1 0 0,0-1 1 0 0,0 0 0 0 0,0 0 0 0 0,0 0 0 0 0,0 0 0 0 0,0 1 0 0 0,0-1 0 0 0,-14 53 21 0 0,-1-14 54 0 0,11-30-32 0 0,1 0 0 0 0,-1 0 0 0 0,1 0-1 0 0,1 1 1 0 0,0-1 0 0 0,0 1 0 0 0,1-1 0 0 0,-1 14 0 0 0,4 7 209 0 0,1-1 0 0 0,9 41 0 0 0,-12-67-193 0 0,9 16 176 0 0,-9-18-224 0 0,0-1 0 0 0,1 0 1 0 0,-1 1-1 0 0,1-1 1 0 0,-1 0-1 0 0,1 1 0 0 0,-1-1 1 0 0,1 0-1 0 0,-1 0 0 0 0,1 1 1 0 0,-1-1-1 0 0,1 0 1 0 0,-1 0-1 0 0,1 0 0 0 0,-1 0 1 0 0,1 0-1 0 0,0 0 0 0 0,-1 0 1 0 0,1 0-1 0 0,-1 0 0 0 0,1 0 1 0 0,-1 0-1 0 0,1 0 1 0 0,-1 0-1 0 0,1 0 0 0 0,0 0 1 0 0,-1-1-1 0 0,1 1 0 0 0,-1 0 1 0 0,1 0-1 0 0,-1-1 1 0 0,1 0-1 0 0,16-13-51 0 0,-13 10 64 0 0,27-24-99 0 0,32-41-1 0 0,-38 42-113 0 0,51-46 0 0 0,-60 59 127 0 0,0 0-42 0 0,1 0 0 0 0,1 1 1 0 0,0 1-1 0 0,31-15 1 0 0,-46 26 35 0 0,-2 0 13 0 0,-1 1 56 0 0,1 0-1 0 0,-1-1 1 0 0,0 1 0 0 0,1 0 0 0 0,-1 0-1 0 0,1-1 1 0 0,-1 1 0 0 0,1 0 0 0 0,-1 0-1 0 0,1 0 1 0 0,-1 0 0 0 0,1-1 0 0 0,-1 1-1 0 0,1 0 1 0 0,-1 0 0 0 0,1 0 0 0 0,-1 0-1 0 0,1 0 1 0 0,-1 0 0 0 0,1 0 0 0 0,-1 1-1 0 0,1-1 1 0 0,-1 0 0 0 0,1 0 0 0 0,-1 0-1 0 0,0 0 1 0 0,1 1 0 0 0,-1-1 0 0 0,1 0-1 0 0,-1 0 1 0 0,1 1 0 0 0,2 2 25 0 0,-2-2-13 0 0,1 1 0 0 0,-1-1 0 0 0,1 1 0 0 0,-1 0 0 0 0,0-1 0 0 0,0 1 0 0 0,0 0 0 0 0,0-1 0 0 0,0 1 0 0 0,0 0-1 0 0,-1 0 1 0 0,1 0 0 0 0,-1 0 0 0 0,1 0 0 0 0,-1 0 0 0 0,0 0 0 0 0,1 0 0 0 0,-1 0 0 0 0,0 2 0 0 0,-5 27 215 0 0,0 0 0 0 0,-3 0 0 0 0,0-1 0 0 0,-15 37 1 0 0,-1 2 421 0 0,0 6 597 0 0,23-73-732 0 0,2 2-395 0 0,3 10-1 0 0,-3-11 334 0 0,1-11-393 0 0,-1 6-55 0 0,2-7-1 0 0,0 1 1 0 0,0 0 0 0 0,1-1 0 0 0,0 2 0 0 0,0-1-1 0 0,1 0 1 0 0,7-9 0 0 0,12-9-146 0 0,2 0-1 0 0,0 2 1 0 0,44-31-1 0 0,-69 54 130 0 0,0 1 0 0 0,0-1 0 0 0,0 1-1 0 0,0-1 1 0 0,0 1 0 0 0,0 0 0 0 0,0-1 0 0 0,0 1 0 0 0,0 0 0 0 0,0 0-1 0 0,0 0 1 0 0,0 0 0 0 0,0 0 0 0 0,0 0 0 0 0,0 0 0 0 0,0 0-1 0 0,0 0 1 0 0,1 0 0 0 0,-1 1 0 0 0,0-1 0 0 0,0 0 0 0 0,0 1 0 0 0,-1-1-1 0 0,1 1 1 0 0,0-1 0 0 0,0 1 0 0 0,0 0 0 0 0,0-1 0 0 0,0 1 0 0 0,-1 0-1 0 0,2 0 1 0 0,0 1 54 0 0,-1 1-40 0 0,0-1 0 0 0,0 1 0 0 0,0-1 0 0 0,0 1 0 0 0,-1-1 0 0 0,1 1 0 0 0,-1-1 0 0 0,0 1-1 0 0,0 0 1 0 0,0-1 0 0 0,0 1 0 0 0,0 0 0 0 0,-2 3 0 0 0,-5 45 301 0 0,2-23-39 0 0,5-25-192 0 0,-3 6 3 0 0,3-9-63 0 0,0 0 0 0 0,0 0 1 0 0,0 0-1 0 0,0 0 0 0 0,0 0 0 0 0,0 0 1 0 0,0 0-1 0 0,0 0 0 0 0,0 0 0 0 0,1 0 1 0 0,-1 0-1 0 0,0-1 0 0 0,0 1 1 0 0,0 0-1 0 0,0 0 0 0 0,0 0 0 0 0,0 0 1 0 0,1 0-1 0 0,-1 0 0 0 0,0 0 0 0 0,0 0 1 0 0,0 0-1 0 0,0 0 0 0 0,0 0 0 0 0,0 0 1 0 0,0 0-1 0 0,1 0 0 0 0,-1 0 1 0 0,0 0-1 0 0,0 1 0 0 0,0-1 0 0 0,0 0 1 0 0,0 0-1 0 0,0 0 0 0 0,0 0 0 0 0,1 0 1 0 0,-1 0-1 0 0,0 0 0 0 0,0 0 0 0 0,0 0 1 0 0,0 0-1 0 0,0 0 0 0 0,0 0 0 0 0,0 1 1 0 0,0-1-1 0 0,0 0 0 0 0,0 0 1 0 0,0 0-1 0 0,0 0 0 0 0,0 0 0 0 0,0 0 1 0 0,0 0-1 0 0,0 1 0 0 0,1-1 0 0 0,-1 0 1 0 0,0 0-1 0 0,0 0 0 0 0,0 0 0 0 0,0 0 1 0 0,0 0-1 0 0,-1 1 0 0 0,1-1 1 0 0,0 0-1 0 0,30-29-91 0 0,2 1 1 0 0,0 1-1 0 0,2 2 1 0 0,51-30-1 0 0,-83 54 24 0 0,1 2 40 0 0,0-1 1 0 0,0 0 0 0 0,0 1-1 0 0,0 0 1 0 0,-1 0 0 0 0,1 0 0 0 0,0 0-1 0 0,0 0 1 0 0,-1 0 0 0 0,1 1-1 0 0,0-1 1 0 0,-1 1 0 0 0,1 0-1 0 0,-1-1 1 0 0,0 1 0 0 0,0 1-1 0 0,0-1 1 0 0,0 0 0 0 0,0 0 0 0 0,3 5-1 0 0,2 5-17 0 0,0 0 0 0 0,-1 1 0 0 0,6 15 0 0 0,-2-4-137 0 0,5 21-3946 0 0,-14-42 3122 0 0</inkml:trace>
</inkml:ink>
</file>

<file path=ppt/ink/ink1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1:20.65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54 1 520 0 0,'0'0'14421'0'0,"-2"26"-14107"0"0,-7 79-27 0 0,7-79-20 0 0,-1-14-19 0 0,-9 56 202 0 0,6-17 243 0 0,-1 16 100 0 0,2-19-633 0 0,4-36 115 0 0,1-2-145 0 0,-1 50 464 0 0,-1-20-510 0 0,1-30 209 0 0,3-1-219 0 0,1 2-203 0 0,1 7 240 0 0,-2 1-5365 0 0,-2-17 5138 0 0,0 0 0 0 0,0 1 0 0 0,0-1 0 0 0,-1 1 0 0 0,1-1 0 0 0,-1 0 0 0 0,1 1 0 0 0,-1-1 0 0 0,0 0-1 0 0,-2 4 1 0 0,-2 8-1647 0 0,4 2-3543 0 0</inkml:trace>
</inkml:ink>
</file>

<file path=ppt/ink/ink1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1:21.18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365 152 588 0 0,'0'0'6155'0'0,"2"-15"-5848"0"0,2-3-193 0 0,-2 10 127 0 0,-1-1 0 0 0,1 0 0 0 0,-1 0 0 0 0,0-14 0 0 0,4 17-68 0 0,17-18-12 0 0,-17 18 714 0 0,2 2-745 0 0,20-13-2 0 0,-21 13 1942 0 0,-26 25-1878 0 0,-145 153 551 0 0,2-18 323 0 0,102-101-542 0 0,57-50 0 0 0,-2 0-425 0 0,-19 15 12 0 0,19-15 771 0 0,37-9-855 0 0,90-11-73 0 0,-82 7-78 0 0,20-15-342 0 0,6 0-349 0 0,17-2-385 0 0,-15-1-412 0 0,5-1-4359 0 0,-63 24 2687 0 0</inkml:trace>
</inkml:ink>
</file>

<file path=ppt/ink/ink1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1:22.00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22 138 208 0 0,'0'0'7338'0'0,"-1"-14"-7019"0"0,-2-46-7 0 0,2 45 1857 0 0,9 7-1975 0 0,26-24-10 0 0,-25 23 1345 0 0,-5 27-1433 0 0,2-1 0 0 0,13 32 0 0 0,-9-24-27 0 0,-2-4 158 0 0,-11-8-26 0 0,-10 37-7 0 0,9-37-7 0 0,0-2-15 0 0,-20 54 138 0 0,15-36-163 0 0,6-22 146 0 0,0 5-163 0 0,-11 53 311 0 0,8-27 313 0 0,25-40-675 0 0,57-7-9 0 0,-57 7 113 0 0,-5-5-98 0 0,42-20-1 0 0,-42 20 39 0 0,-7 4-63 0 0,25-9-8 0 0,-24 9 315 0 0,-1 12-326 0 0,20 29 27 0 0,-20-29 16 0 0,-7-6-69 0 0,0 1 1 0 0,0-1-1 0 0,0 0 1 0 0,1 0-1 0 0,-1 0 1 0 0,1 0-1 0 0,0 1 1 0 0,1 2-1 0 0,-1-2 15 0 0,0 0 0 0 0,0 0-1 0 0,0 1 1 0 0,-1-1-1 0 0,1 0 1 0 0,-1 1-1 0 0,0-1 1 0 0,-1 8 0 0 0,0 27 163 0 0,0-30 17 0 0,-1 9 9 0 0,-15 81 233 0 0,-36 74 618 0 0,23-83-166 0 0,10-20-101 0 0,9-40-529 0 0,9-22-3 0 0,-2 0-27 0 0,-9 25-18 0 0,10-25 501 0 0,-2 1-578 0 0,-12 23-4 0 0,13-23 823 0 0,-3-5-923 0 0,-20 16-79 0 0,21-16-100 0 0,-11-9-5028 0 0,-52-18 3811 0 0,52 18-455 0 0</inkml:trace>
</inkml:ink>
</file>

<file path=ppt/ink/ink1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1:50.26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272 16 552 0 0,'0'0'2472'0'0,"-15"-2"-1722"0"0,-43-9-66 0 0,43 8 2655 0 0,3 12-2868 0 0,-39 25-10 0 0,38-26-16 0 0,10 1-7 0 0,-8 27-15 0 0,9-28 2 0 0,2 4-10 0 0,3 37-26 0 0,-3-37-7 0 0,3 0-3 0 0,10 38-17 0 0,-10-38-15 0 0,0 1-20 0 0,10 36-19 0 0,-10-36-4 0 0,1 27 180 0 0,-1-28-393 0 0,-2-1 171 0 0,-1-1-15 0 0,1 37 444 0 0,-4-36-482 0 0,-10 29 15 0 0,9-29 229 0 0,-1-5-219 0 0,-18 18 6 0 0,17-18 961 0 0,0-1-942 0 0,-17 13 11 0 0,18-13 2229 0 0,9 11-2438 0 0,14 50 23 0 0,-17-65-78 0 0,-1 0-1 0 0,1 0 1 0 0,-1 0 0 0 0,1 0-1 0 0,-1 1 1 0 0,0-1 0 0 0,1 0-1 0 0,-1 0 1 0 0,0 0 0 0 0,0 1-1 0 0,0-1 1 0 0,0 0 0 0 0,0 0-1 0 0,0 1 1 0 0,-1-1 0 0 0,1 0-1 0 0,-1 3 1 0 0,-16 45 369 0 0,2-9-207 0 0,11-30 18 0 0,1 1 2 0 0,-10 31 12 0 0,10-31-4 0 0,3-8-171 0 0,0-1 0 0 0,-1 0 0 0 0,1 1 0 0 0,-1-1 0 0 0,1 1-1 0 0,-1-1 1 0 0,0 0 0 0 0,0 1 0 0 0,0-1 0 0 0,0 0 0 0 0,-2 3 0 0 0,-1 1 27 0 0,2 1 480 0 0,1 3-437 0 0,-3 29-3 0 0,3-30 2 0 0,12-5-2687 0 0,34 9 1538 0 0,-34-9-256 0 0,7-13-8881 0 0,73-37 5350 0 0</inkml:trace>
</inkml:ink>
</file>

<file path=ppt/ink/ink1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1:51.84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40 256 0 0,'0'0'13721'0'0,"4"22"-13310"0"0,12 84 309 0 0,-17-93-375 0 0,-3 4-226 0 0,-3 48 699 0 0,3 13-122 0 0,2-67-614 0 0,1-7-11 0 0,0 0 0 0 0,1 0-1 0 0,0 0 1 0 0,0 0-1 0 0,0 0 1 0 0,0 0 0 0 0,0 0-1 0 0,1 0 1 0 0,0 0-1 0 0,1 4 1 0 0,1 2 15 0 0,-2-6 145 0 0,0 0 1 0 0,0 0-1 0 0,0 0 0 0 0,0 0 1 0 0,-1 0-1 0 0,1 7 0 0 0,20-22-125 0 0,62-36-28 0 0,-54 28-8 0 0,-20 11-45 0 0,24-29 92 0 0,-25 28-99 0 0,22-31 71 0 0,-24 29-72 0 0,22-29 56 0 0,-21 33-67 0 0,17-26 16 0 0,-8 6-14 0 0,-12 21 45 0 0,1 0-66 0 0,17-14 1 0 0,-17 15 179 0 0,2 21-105 0 0,21 50 18 0 0,-21-49 177 0 0,-7-5-105 0 0,2 35 11 0 0,-2-36-3 0 0,1-1 4 0 0,2 28-7 0 0,-2-29 462 0 0,-2 4-463 0 0,-4 35-4 0 0,4-36 3059 0 0,20-30-3138 0 0,56-52-10 0 0,-56 52-14 0 0,-14 13-4 0 0,17-15-20 0 0,-17 15-11 0 0,5 16-374 0 0,30 31 335 0 0,-30-32 4 0 0,-8-1-110 0 0,7 25 122 0 0,-7-26 31 0 0,10-21-11 0 0,38-42-12 0 0,-43 47 2 0 0,1-1-1 0 0,-1 0 1 0 0,-1 0 0 0 0,0-1 0 0 0,0 1 0 0 0,8-20 0 0 0,-9 18-2 0 0,39-82-1 0 0,-24 44-3 0 0,-17 40 9 0 0,0-2-10 0 0,13-52-56 0 0,-14 55-88 0 0,-2 12 65 0 0,-4 30 49 0 0,-8 47 70 0 0,12-80-37 0 0,-2 13 16 0 0,-6 43 30 0 0,5-17 37 0 0,-3 21 57 0 0,3-49-115 0 0,1-7-8 0 0,1 1 1 0 0,0 0-1 0 0,0 0 0 0 0,0 0 0 0 0,1-1 1 0 0,0 8-1 0 0,-1 23 46 0 0,0-28 64 0 0,1 3-75 0 0,0 31 2 0 0,0-31 152 0 0,20-26-5966 0 0,56-43 4368 0 0,-57 43-383 0 0,-16 5-1434 0 0,10-28-2081 0 0,-9 28 404 0 0</inkml:trace>
</inkml:ink>
</file>

<file path=ppt/ink/ink1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1:52.19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98 256 0 0,'0'0'10165'0'0,"27"-7"-10196"0"0,85-24-177 0 0,-76 20-160 0 0,-5-6-148 0 0,-23 13-303 0 0,-1 0-759 0 0,22-15-1036 0 0,-21 14 199 0 0</inkml:trace>
</inkml:ink>
</file>

<file path=ppt/ink/ink1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1:52.56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0 80 0 0,'0'0'7973'0'0</inkml:trace>
</inkml:ink>
</file>

<file path=ppt/ink/ink1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1:59.11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186 214 584 0 0,'0'0'11424'0'0,"-1"-15"-11111"0"0,-2-47-4 0 0,2 46 485 0 0,0 6-564 0 0,-3-30 4 0 0,3 30 673 0 0,0 0-692 0 0,-2-30-8 0 0,2 30 1753 0 0,-13 34-1905 0 0,-4 8-29 0 0,-1 0 36 0 0,-23 57-1 0 0,28-57 70 0 0,3 0 1 0 0,0 1-1 0 0,-11 68 0 0 0,13-45 0 0 0,6-47-105 0 0,1-6-9 0 0,1 0 1 0 0,0 0-1 0 0,0 1 0 0 0,1-1 0 0 0,-1 1 1 0 0,1-1-1 0 0,-1 0 0 0 0,1 1 0 0 0,0-1 1 0 0,1 6-1 0 0,-1 37-8 0 0,0-34 178 0 0,4-4-162 0 0,13 25-1 0 0,-12-24-15 0 0,61-15-988 0 0,-53 5 497 0 0,1-7-872 0 0,43-22 444 0 0,-53 29 672 0 0,0-1 1 0 0,0 1-1 0 0,-1-1 1 0 0,1 0-1 0 0,-1 0 1 0 0,0-1-1 0 0,0 1 1 0 0,1-1-1 0 0,-2 1 0 0 0,1-1 1 0 0,4-5-1 0 0,0-1-735 0 0,6-5-3174 0 0,14-25 316 0 0</inkml:trace>
</inkml:ink>
</file>

<file path=ppt/ink/ink1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1:59.47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77 176 0 0,'0'0'3564'0'0,"145"-59"-3184"0"0,-106 41-368 0 0</inkml:trace>
</inkml:ink>
</file>

<file path=ppt/ink/ink1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2:01.01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50 165 608 0 0,'12'-9'694'0'0,"3"-1"-465"0"0,-5 3 54 0 0,0 0-1 0 0,-1 0 1 0 0,16-17 0 0 0,18-16 968 0 0,-19 18-662 0 0,-18 17-16 0 0,-2-1-19 0 0,10-16 5 0 0,-11 16 5557 0 0,-25 19-5954 0 0,-66 36-14 0 0,86-48-138 0 0,0 0 1 0 0,1-1-1 0 0,-1 1 1 0 0,0 0-1 0 0,0 0 0 0 0,0 0 1 0 0,1 1-1 0 0,-1-1 1 0 0,0 0-1 0 0,1 1 1 0 0,-1-1-1 0 0,1 1 0 0 0,-3 2 1 0 0,-11 24 128 0 0,11-21-14 0 0,-9 16 37 0 0,9-17-135 0 0,2 0 0 0 0,-1-1 1 0 0,0 1-1 0 0,1 0 0 0 0,0 1 0 0 0,-1 7 0 0 0,-5 17 99 0 0,6-23-11 0 0,-1 0-3 0 0,-6 26-2 0 0,6-26 74 0 0,1 2-97 0 0,-6 29-12 0 0,5-30 611 0 0,11 0-556 0 0,21 26 3 0 0,-22-26 768 0 0,15-20-829 0 0,68-32 8 0 0,-68 32 9 0 0,-10 0 39 0 0,-1 1-85 0 0,-3 4-8 0 0,-2 1 75 0 0,0-1 2 0 0,18-18-34 0 0,-18 17 78 0 0,-1 0-94 0 0,13-21-21 0 0,-14 20 212 0 0,-1 28-237 0 0,9 59 2 0 0,-9-59 258 0 0,-3-9-179 0 0,0 2 49 0 0,-1 6-99 0 0,1 2 5765 0 0,16-38-5810 0 0,70-74-102 0 0,-50 51-60 0 0,2 3 36 0 0,-12 15 63 0 0,-20 16 7 0 0,0 1 12 0 0,15-16 6 0 0,-15 16-10 0 0,2 19-755 0 0,26 39 770 0 0,-25-40 13 0 0,-14 45-7 0 0,4-46 14 0 0,-3 0 6 0 0,-13 38 10 0 0,13-37 179 0 0,2-4-104 0 0,-4 27 20 0 0,5-27 1173 0 0,13-34-1249 0 0,3-4-20 0 0,36-70 10 0 0,-37 73-12 0 0,-10 20-8 0 0,1-1-7 0 0,15-22-4 0 0,-14 21 4 0 0,4 24-737 0 0,31 47 715 0 0,-30-47 0 0 0,-10-7-42 0 0,4 27 48 0 0,-4-27-1 0 0,3-2-58 0 0,11 22 81 0 0,-11-22-5 0 0,15-14 0 0 0,56-21 16 0 0,-73 27-4 0 0,0 0 0 0 0,1 1 0 0 0,-1-1-1 0 0,0 0 1 0 0,0 0 0 0 0,0 0 0 0 0,0 0 0 0 0,0-1-1 0 0,0 1 1 0 0,2-3 0 0 0,35-33 3 0 0,-29 31-5 0 0,22-25-17 0 0,-2-4 6 0 0,-1-3-1 0 0,-12 11 7 0 0,-13 20 12 0 0,1-1-8 0 0,14-24-10 0 0,-14 23 1 0 0,-5 7 8 0 0,1 0 4 0 0,-1 0 1 0 0,1-1 0 0 0,-1 1-1 0 0,1 0 1 0 0,0 0 0 0 0,-1 0-1 0 0,1 0 1 0 0,1 0 0 0 0,-1 0 0 0 0,0 0-1 0 0,2-2 1 0 0,0-1 1 0 0,0-2-10 0 0,-13 31-366 0 0,-28 73 368 0 0,27-69 40 0 0,1 0 0 0 0,-7 34 0 0 0,12-43-4 0 0,-6 15 87 0 0,6-10-52 0 0,2-6 15 0 0,-8 36 84 0 0,5-19-76 0 0,4-26 13 0 0,1 2-18 0 0,-9 54 217 0 0,6-29-238 0 0,3-27 2594 0 0,11-37-2635 0 0,32-90-27 0 0,-23 73-104 0 0,3 0 1 0 0,1 1 0 0 0,2 2 0 0 0,2 0 0 0 0,35-40-1 0 0,-41 55 8 0 0,-16 20 14 0 0,0 2-208 0 0,14-15 166 0 0,-14 15-14 0 0,-9 32-1253 0 0,-10 83 1337 0 0,10-82 5 0 0,-1-17 12 0 0,-17 34 11 0 0,21-42 29 0 0,0 0-1 0 0,0 0 0 0 0,0 0 0 0 0,-1 0 0 0 0,0 0 0 0 0,1 0 0 0 0,-1 0 0 0 0,0-1 0 0 0,0 1 1 0 0,0-1-1 0 0,-3 3 0 0 0,-19 19-32 0 0,-30 36-242 0 0,49-55 16 0 0,2-5-560 0 0,1 1 753 0 0,0 0 0 0 0,0 0 0 0 0,0 0 1 0 0,0 1-1 0 0,0-1 0 0 0,0 0 1 0 0,0 1-1 0 0,0-1 0 0 0,0 1 1 0 0,-2 3-1 0 0,-1 0-98 0 0,-1-1-416 0 0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50:06.344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1 18 340 0 0,'0'0'1014'0'0,"10"-12"6208"0"0,-5 7-6524 0 0</inkml:trace>
</inkml:ink>
</file>

<file path=ppt/ink/ink1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9:22:01.60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353 47 756,'0'0'8351,"-11"-6"-7858,-32-19-28,32 19 1886,0 5-2017,-34-2-13,34 2 1075,-1 1-1146,-1-2-129,7 1 100,-1 1 0,1-1 0,0 1 0,0 0 0,0 1 0,0-1 0,-10 3 0,-36 5-149,39-6 214,9 7-211,-11 27 35,11-26-3,3-2 22,-4 26 26,4-25 31,0 2 18,-3 32 48,3-32 20,0 3 12,-7 65 269,5-65-462,-2 41 341,3 7 39,-3-3-9,2-22-227,3-27 0,-1 3-9,-1 38-8,1-38 224,1-3-242,-2 2-108,1-8 46,1 0 0,-1 1 0,1-1 0,0 1 0,0-1 0,0 1-1,1-1 1,2 9 0,-1-3-134,3 26-971,16-48 323,64-33-100,-45 22-561,-31 15 1006,-2 0-76,49-43-4007,-50 44 3571,6-4-249,12-2-4472,21-10 1303</inkml:trace>
</inkml:ink>
</file>

<file path=ppt/ink/ink1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9:22:02.20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122 126 580,'0'0'11086,"20"-14"-10694,58-40 0,-58 40-9,-12 10 7,22-12-16,-22 13 711,0-1-741,24-9-8,-24 9 1690,-2 20-1882,19 44 28,-25-58-156,1-1 0,0 1 0,0-1 0,-1 1 0,1 0 0,-1-1 0,1 1 0,-1 0 0,0 0 0,0-1 0,0 1 0,0 3 0,-2 34 178,1-29-15,-1 6 4,-10 75 187,6-35 93,4-45-384,-8 34 331,6-33-328,-9 34 326,6-9-175,5-28-9,-1 2-24,-9 33-9,9-33 171,3-7-331,-1-1 0,1 0 1,0 1-1,-1-1 0,0 0 1,0 1-1,0-1 0,0 0 0,-3 5 1,0 1 30,1 0 315,0-1-204,-12 23-3,12-23 245,-2-3-298,-13 18-4,14-18 215,-6 0-227,-27 14-12,27-14 73,1-3-93,-26 6 1,26-6 70,-7-7-830,-49-14 234,48 14-152,14-4-2164,-8-30 1406,8 29-408</inkml:trace>
</inkml:ink>
</file>

<file path=ppt/ink/ink1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9:22:02.60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7 452,'0'0'10644,"26"1"-10428,103 2-11,-119-3-276,0 0 1,1-1-1,13-3 0,-7 1-15,-2 1-245</inkml:trace>
</inkml:ink>
</file>

<file path=ppt/ink/ink1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9:22:02.96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42 1 8,'0'0'2829,"-7"9"-2062,-20 29 8,20-28 5920,33-10-6685,37-6 1,-36 3-64,-3 2-267,-8-3-2890,51-10 367,-51 10 218</inkml:trace>
</inkml:ink>
</file>

<file path=ppt/ink/ink1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9:22:04.49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 1052,'0'0'14151,"9"16"-13695,26 50-17,-26-49-1,-9-5-1,-1 59 882,1-57-1156,-4 41 1320,-2-8-1092,4-35 873,1-3-1018,-1 0-21,-2 9-268,4-1 4481,16-36-4317,6-6-82,-4 5 8,-2 0 0,26-41 0,-40 57-38,0 1 0,1-1 0,-1 1 0,1 0 0,-1 0 0,1 0 0,0 0 0,6-5 0,-1 1 4,45-40 37,-29 24-58,-18 17-1,-1 1-92,17-15 61,-16 15 0,-4 25-288,9 62 299,-8-61 10,-3-11-1,-2 33-1,2-32 8,-1 2-25,-1 40 40,1-39-8,2-5-16,4 40 250,13-56-211,55-18-6,-55 18 5,-7-3-12,4-1-7,-5 4-2,-1 0 0,0-1 0,14-16-1,-14 16-1,23-27-48,15-29-55,-43 59 76,1-4-2,14-24 1,-14 24 5,-2 3-25,10-21 27,-9 20-5,-19 26-596,-43 57 601,43-57-8,12-11 8,-1 0 18,2-4 0,0-1-1,1 1 1,-1-1-1,1 1 1,0 0-1,0-1 1,0 1-1,0 7 1,-2-1 1,-2 26-67,10-24 73,12 38 11,-13-38 56,20-24-71,74-38 7,-91 48 1,0-1 0,-1 0 0,1-1 0,-1 1 0,0-1 1,9-8-1,-6 4 2,17-14 5,-20 16-6,-2 2 26,4-3-22,22-19-7,-22 19 29,-4 1-15,14-16-13,-13 16-14,-12 142 588,10-128-372,10 22-15,-9-22 499,10-23-593,44-43-16,-43 43-10,-8 9-10,23-18-10,-22 17 2,-1 21-363,21 40 294,-21-41 3,-13 41-60,5-43 1443,19-25-1404,53-44-54,-47 35-59,-16 15 86,-5 4 10,1 0 0,-1 0 0,0 0 0,0-1 0,-1 1 0,1-1 0,2-5 0,18-36-921,-8 19 289,-12 20-139,2 0-140,14-22-151,-14 22-163,0 1-2024,13-17-110,-13 17-2224</inkml:trace>
</inkml:ink>
</file>

<file path=ppt/ink/ink1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9:22:05.47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141 1 584,'0'0'13214,"-9"19"-12827,0 5-260,-28 57 554,32-73-534,2-4-20,1-1-1,0 1 0,0 0 0,0 0 0,1 0 1,-1 0-1,0 8 0,-18 51 547,9-34-332,8-22-25,0 3-34,-14 47 497,9-26-542,6-23 3116,17-6-3141,48 4-10,-47-5-25,2-13-21,4-3-103,10-6 58,34-31 0,3-6 197,-11 7-97,1-1-57,-54 47-53,1 0-99,21-14-20,-20 14-2,-13 31-11,-16 81 96,17-80 136,2-18-74,-11 27 8,11-27 1138,1 0-1006,-4 25 18,5-25 2980,113-128-2920,-87 93-277,-19 20-26,1 1-32,23-17-41,-23 16-41,3 18-1554,30 35 1533,-30-35-1,-9-1-109,2 35 146,-2-35 2,2-4-108,8 21 152,-9-21 51,88-57-17,-54 27-16,-27 13-5,-2 2 1,30-28 29,-31 30-5,2-2-12,2-1-14,24-30 4,13-28-4,-42 60 8,-1-1-10,13-26-6,-12 25 2,-1 3-24,11-17 1,-11 17-10,-14 32-315,-29 81 333,25-71-1,-4 11 12,3 18 8,6-30 3,8-31 0,-1 1-1,1-1 0,1 1 1,-1 0-1,0-1 0,1 1 1,1 8-1,-1-2-1,-1-2 32,2 3-19,0 32-3,-1-33-5,3-11-203,-1 0 173,1 0 0,0 0 0,0 0 0,-1 1 0,1 0 1,0-1-1,0 1 0,4 2 0,-5-2-209,1 0 1,-1 0-1,1 0 1,0 0-1,-1-1 1,1 1-1,0-1 1,0 0-1,5 0 1,8-10-673,49-29-138,-49 29-152,-10 3-175,18-19-191,-19 19-350,0-3-1205,13-32-1955,-13 32 389</inkml:trace>
</inkml:ink>
</file>

<file path=ppt/ink/ink1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9:22:05.84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1 104 392,'0'0'4808,"143"-32"-4399,-83 7-437,-18 6-249,13-8-2451</inkml:trace>
</inkml:ink>
</file>

<file path=ppt/ink/ink1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2:06.18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0 344 0 0,'0'0'12113'0'0</inkml:trace>
</inkml:ink>
</file>

<file path=ppt/ink/ink1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2:06.59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356 25 940 0 0,'0'0'3747'0'0,"-22"-4"-2942"0"0,-68-8-32 0 0,68 8 687 0 0,11 4-763 0 0,-3 1-412 0 0,-6 0-42 0 0,-13-4 3201 0 0,-9 0-2966 0 0,31 2 7216 0 0,6 10-7591 0 0,-14 26 15 0 0,14-26 30 0 0,4 3 30 0 0,-2 60 298 0 0,-1-6 131 0 0,-3-3-17 0 0,-3 6-33 0 0,0-10-62 0 0,7-47-414 0 0,-3 36 296 0 0,0 12 39 0 0,3-49-341 0 0,-3 37 477 0 0,4 4-367 0 0,1-39-9 0 0,2-3 4 0 0,1 32-13 0 0,-1-32 228 0 0,1-1-287 0 0,8 28-4 0 0,-8-28 310 0 0,4-3-414 0 0,17 15-106 0 0,-17-16-100 0 0,13-11-5733 0 0,57-20 4712 0 0,-57 20-139 0 0</inkml:trace>
</inkml:ink>
</file>

<file path=ppt/ink/ink1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2:07.12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137 1 236 0 0,'0'0'12709'0'0,"-9"22"-12283"0"0,-38 95 326 0 0,27-71-16 0 0,6-13-345 0 0,11-25-21 0 0,-1 1-3 0 0,-12 27-17 0 0,12-27 20 0 0,1-2-3 0 0,-10 20 0 0 0,9-21 6926 0 0,30-21-7126 0 0,76-45-28 0 0,-69 39-26 0 0,27-30 182 0 0,-56 46-119 0 0,5 2-171 0 0,24-9-19 0 0,-25 9-1 0 0,-1 14-14 0 0,22 35 24 0 0,-22-35-5 0 0,-4-2 2 0 0,8 28 12 0 0,-8-28-12 0 0,-1-1-505 0 0,5 25 201 0 0,-6-25-89 0 0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50:06.769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180 1 776 0 0,'0'16'1322'0'0,"0"0"-1"0"0,-2 0 1 0 0,0 0-1 0 0,0 0 1 0 0,-9 26 0 0 0,7-32-1208 0 0,0-1 0 0 0,0 0 1 0 0,-1 0-1 0 0,0 0 1 0 0,0-1-1 0 0,-1 0 0 0 0,0 0 1 0 0,-1 0-1 0 0,-14 13 1 0 0,-42 30-3207 0 0,47-40 547 0 0,0 3 176 0 0</inkml:trace>
</inkml:ink>
</file>

<file path=ppt/ink/ink1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2:07.49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79 924 0 0,'0'0'9212'0'0,"15"-4"-8835"0"0,45-10-90 0 0,-45 11-105 0 0,29-10-199 0 0,-35 10-192 0 0,3 0-139 0 0,2-1 181 0 0,-5 2-64 0 0,-1 0 0 0 0,0-1 0 0 0,0 0 0 0 0,11-6-1 0 0,-11 5-223 0 0,4-3-193 0 0,2 3-2726 0 0</inkml:trace>
</inkml:ink>
</file>

<file path=ppt/ink/ink1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2:07.84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212 1 136 0 0,'0'0'14473'0'0,"-11"17"-13965"0"0,-3 3-337 0 0,5-7 47 0 0,0 1 0 0 0,1-1 0 0 0,-9 22 0 0 0,-4 12 853 0 0,1 1-78 0 0,0-2-105 0 0,0 5 334 0 0,14-40-1091 0 0,4-6-37 0 0,-1 0 1 0 0,1 0-1 0 0,0 1 1 0 0,0-1 0 0 0,0 1-1 0 0,0 9 1 0 0,1-7 49 0 0,0-4 4 0 0,1 0 0 0 0,-1 0 1 0 0,0 0-1 0 0,0 0 0 0 0,0 0 1 0 0,-1 0-1 0 0,-2 5 0 0 0,-11 29 124 0 0,12-29 582 0 0,1 0-693 0 0,-5 25-27 0 0,5-26-74 0 0</inkml:trace>
</inkml:ink>
</file>

<file path=ppt/ink/ink1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2:08.21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220 1 616 0 0,'0'0'9966'0'0,"-18"12"-9454"0"0,-54 36-22 0 0,54-36-28 0 0,12-8-22 0 0,-21 13-17 0 0,20-13 737 0 0,0 0-831 0 0,-20 14-6 0 0,20-14 787 0 0,2 3-880 0 0,-16 22-8 0 0,16-22 765 0 0,5 55 215 0 0,12-54-1111 0 0,33 25-62 0 0,-44-32-33 0 0,0 0-1 0 0,0 0 0 0 0,0-1 0 0 0,0 1 0 0 0,0 0 0 0 0,0 0 1 0 0,1-1-1 0 0,-1 1 0 0 0,0-1 0 0 0,0 1 0 0 0,0-1 0 0 0,1 0 1 0 0,-1 1-1 0 0,0-1 0 0 0,1 0 0 0 0,0 0 0 0 0,36 4-175 0 0,-29-3-99 0 0,5-2-115 0 0,54 0-795 0 0,-56 1-1876 0 0,38-3 578 0 0,-37 2-1646 0 0</inkml:trace>
</inkml:ink>
</file>

<file path=ppt/ink/ink1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2:08.69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323 28 336 0 0,'0'0'10287'0'0,"22"-5"-9909"0"0,84-18 940 0 0,-91 25-1012 0 0,3-1-179 0 0,53 9 1428 0 0,-59-7-1459 0 0,-7-1 17 0 0,0 0 1 0 0,0-1-1 0 0,1 0 0 0 0,-1 0 0 0 0,0-1 0 0 0,10 1 0 0 0,-8 3 68 0 0,17 13-23 0 0,-18-13 405 0 0,-4 7-445 0 0,7 32 40 0 0,-7-32 23 0 0,-2-2-1 0 0,0 28-11 0 0,0-27 15 0 0,-1 1 7 0 0,0 60 357 0 0,2-27-390 0 0,0-33 20 0 0,-2 0 5 0 0,-3 30-4 0 0,3-30 186 0 0,1 1-158 0 0,-1 38-41 0 0,1-37 185 0 0,-1-2-161 0 0,-1 36-8 0 0,1-35-2 0 0,0-3 8 0 0,-6 28 1 0 0,6-28 10 0 0,-1 2-12 0 0,-11 51 434 0 0,3-27-421 0 0,8-27-12 0 0,0 1-6 0 0,-4 24-10 0 0,4-25 132 0 0,-1 1-170 0 0,-12 28-5 0 0,12-28 83 0 0,-2-1-97 0 0,-13 26 0 0 0,14-25 86 0 0,0-2-99 0 0,-12 24-7 0 0,12-23 78 0 0,1-1-86 0 0,-11 19-1 0 0,11-20 98 0 0,-1 1-119 0 0,-14 20 1 0 0,13-20 101 0 0,-2-1-73 0 0,-22 17-5 0 0,21-17-7 0 0,1-2-2 0 0,-22 15-11 0 0,22-15 5 0 0,-1 0-3 0 0,-25 14-6 0 0,25-14-1 0 0,5-4-55 0 0,1 0 0 0 0,-1 1 0 0 0,1-1-1 0 0,-1 1 1 0 0,1-1 0 0 0,-1 1 0 0 0,1 0 0 0 0,0 0 0 0 0,0 0 0 0 0,-1 0 0 0 0,-2 3 0 0 0,-1-1 12 0 0,-1 0 133 0 0,-3 0-106 0 0,-29 10-6 0 0,29-10 89 0 0,-2-4-122 0 0,-35 1-53 0 0,35-1-89 0 0,-2-1-877 0 0,-41-9 461 0 0,41 8-100 0 0,6 0-95 0 0,-20-11-85 0 0,21 11-85 0 0,-2-3-1293 0 0,-23-16 872 0 0,23 16-332 0 0</inkml:trace>
</inkml:ink>
</file>

<file path=ppt/ink/ink1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2:10.02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139 1 528 0 0,'0'0'14677'0'0,"-11"12"-14659"0"0,-30 40 6 0 0,31-40 499 0 0,-28-13-4552 0 0,20 0 2459 0 0,-2 0-3172 0 0</inkml:trace>
</inkml:ink>
</file>

<file path=ppt/ink/ink1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2:28.65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162 101 20 0 0,'0'0'16812'0'0,"0"-17"-16857"0"0,-3-49 58 0 0,3 49 2580 0 0,-14 36-2876 0 0,-42 60 349 0 0,42-60-15 0 0,11-6-1 0 0,-1 2-33 0 0,-12 42 97 0 0,12-48-83 0 0,-8 32 178 0 0,4 1-157 0 0,6-32 4 0 0,0-2 13 0 0,-5 22 4 0 0,5-23 329 0 0,0 2-313 0 0,-8 27 12 0 0,8-27 2044 0 0,16-29-2063 0 0,45-60-20 0 0,-26 32 16 0 0,-17 19-26 0 0,0 2-16 0 0,-11 20 16 0 0,-1 0-18 0 0,16-20-12 0 0,-15 20-1 0 0,3 25-581 0 0,24 52 543 0 0,-24-53-3 0 0,-7-7 22 0 0,3 29 5 0 0,-3-30 184 0 0,9-7-171 0 0,27 5-8 0 0,-27-5 24 0 0,0-13-29 0 0,51-49 26 0 0,-34 32-23 0 0,-20 21-2 0 0,-3 2-8 0 0,13-18 1 0 0,-13 18-3 0 0,-4 26-483 0 0,-1 1 487 0 0,-4 21 1 0 0,2-16-4 0 0,1-5 46 0 0,3-12-79 0 0,4 38-24 0 0,12-64 59 0 0,50-48-33 0 0,-50 48-30 0 0,-13 6 19 0 0,11-27-4 0 0,-12 28 15 0 0,1 2 8 0 0,9-21 3 0 0,-10 21-1 0 0,-3 4-11 0 0,1 0 28 0 0,-1 1 1 0 0,1-1-1 0 0,-1 0 1 0 0,1 1-1 0 0,0-1 1 0 0,0 0-1 0 0,0 1 1 0 0,0-1-1 0 0,0 1 1 0 0,2-3-1 0 0,1-2-5 0 0,-1-1-13 0 0,0 0-82 0 0,10-22 92 0 0,-10 22 14 0 0,-3 43-497 0 0,-6 40 501 0 0,-1 39-42 0 0,7-105 87 0 0,0 2-50 0 0,1 41 16 0 0,20-67-32 0 0,60-45-10 0 0,-61 45-8 0 0,-14 9 6 0 0,18-19-14 0 0,-18 19-3 0 0,0 1 1 0 0,17-18 0 0 0,-17 17 3 0 0,0 0-66 0 0,15-18 76 0 0,-16 18-5 0 0,-5 27-642 0 0,-1 65 683 0 0,1-65 1087 0 0,33 3-1312 0 0,-26-20 452 0 0,-13 11-203 0 0,-15 45 4 0 0,15-45 1469 0 0,18-41-1671 0 0,36-77 92 0 0,-31 72 3 0 0,0 10-10 0 0,-13 16 14 0 0,1-1 7 0 0,17-19-10 0 0,-16 19 30 0 0,-1 1-148 0 0,17-16 157 0 0,-17 16 5 0 0,0 22-618 0 0,13 54 636 0 0,-13-53-1 0 0,-7-5 1 0 0,-7 39 15 0 0,7-39-16 0 0,-1-3 5 0 0,-11 31 19 0 0,11-31 988 0 0,22-31-1086 0 0,57-59 40 0 0,-44 48-21 0 0,-24 27 57 0 0,0 1-3 0 0,-2 0-29 0 0,0-1-52 0 0,18-12 76 0 0,-18 13-18 0 0,-1 19-511 0 0,15 46 534 0 0,-16-46-9 0 0,-6-2-13 0 0,-5 37 20 0 0,5-38-1 0 0,4-2-14 0 0,4 27 46 0 0,-5-28 184 0 0,23-23-190 0 0,72-43-8 0 0,-65 36 8 0 0,-12 5-2 0 0,139-118 28 0 0,-152 129-32 0 0,0 1-25 0 0,20-14 10 0 0,-19 14-1 0 0,-6 24-115 0 0,3 59 161 0 0,-2-60 135 0 0,-5-3-77 0 0,-2 0-56 0 0,3-9 1 0 0,0 1 0 0 0,1-1 0 0 0,-1 0 0 0 0,1 0 0 0 0,1 1-1 0 0,-1 7 1 0 0,-2-6 60 0 0,-12 28-29 0 0,12-28 49 0 0,-1-2-55 0 0,-9 21-6 0 0,10-22 42 0 0,-2 0-47 0 0,-15 19-1 0 0,16-19 67 0 0,-4-1-79 0 0,-28 20-32 0 0,25-24-162 0 0,-2 1 29 0 0,-28 2-2650 0 0,32-16 1978 0 0,-26-35-104 0 0,26 36-124 0 0</inkml:trace>
</inkml:ink>
</file>

<file path=ppt/ink/ink1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2:29.19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279 1 404 0 0,'0'0'13025'0'0,"-27"4"-12705"0"0,-80 11 10 0 0,81-11 661 0 0,17-1-645 0 0,-1 1-231 0 0,-26 5 5738 0 0,29-5-5759 0 0,-25 10-3 0 0,24-11 315 0 0,9 12-242 0 0,4 44 43 0 0,-4-44 11 0 0,-1-3 5 0 0,0 58 208 0 0,-3-35-211 0 0,3-27-2 0 0,-1 5-12 0 0,0 39-4 0 0,1-39 8 0 0,-1-1 22 0 0,-7 57 253 0 0,4-39-264 0 0,2-23 170 0 0,2 4-222 0 0,-3 33-1 0 0,3-34 579 0 0,1 1-643 0 0,6 31-14 0 0,-6-31 263 0 0,7-7-1002 0 0,25 11 238 0 0,-25-12-117 0 0,10-11-17494 0 0,73-35 13734 0 0</inkml:trace>
</inkml:ink>
</file>

<file path=ppt/ink/ink1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2:29.55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73 0 40 0 0,'0'0'12989'0'0,"-6"25"-12455"0"0,-19 72 24 0 0,9-48 349 0 0,12-41-735 0 0,1-2 815 0 0,1 5-486 0 0,-4 34-11 0 0,4-34 1182 0 0,1-2-1314 0 0,-1 2-204 0 0,-3 26 1999 0 0,18-35-2377 0 0,39 8-113 0 0,-39-8-96 0 0,2-12-1380 0 0,44-29 997 0 0,-45 29-125 0 0,-7 3-140 0 0,10-15 78 0 0,18-22-6547 0 0,-31 38 3437 0 0</inkml:trace>
</inkml:ink>
</file>

<file path=ppt/ink/ink1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2:29.90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162 14 628 0 0,'0'0'6150'0'0,"-15"-2"-5403"0"0,-47-5-38 0 0,47 5 4074 0 0,4 2-4430 0 0,-3-1-425 0 0,-7 0 225 0 0,-2 1-8087 0 0</inkml:trace>
</inkml:ink>
</file>

<file path=ppt/ink/ink1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2:30.24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16 47 708 0 0,'0'0'10083'0'0,"20"-1"-9510"0"0,3-1-385 0 0,53-3 701 0 0,-64 1-377 0 0,37-13-12 0 0,-37 13 6 0 0,-3 1-22 0 0,29-5-22 0 0,-29 5 3217 0 0,1 9-3405 0 0,29 15 12 0 0,-30-16 307 0 0,-10 8-284 0 0,-3 38-13 0 0,3-38 1 0 0,-1 0 29 0 0,-6 39 35 0 0,6-39 19 0 0,-1 2-16 0 0,1 2-248 0 0,1-8-17 0 0,0 0-1 0 0,-1 0 1 0 0,0 0 0 0 0,-1-1-1 0 0,-5 12 1 0 0,-12 36 666 0 0,1 0-76 0 0,2-2-53 0 0,5-20-338 0 0,9-25-24 0 0,1 1-16 0 0,1 2-171 0 0,-11 33 536 0 0,3-16-415 0 0,6-22 838 0 0,1 2-909 0 0,-10 37 778 0 0,5-42-850 0 0,-19 12 0 0 0,19-12 119 0 0,-4-2-142 0 0,-31 6-23 0 0,31-6-35 0 0,0-2-1010 0 0,-32 1 576 0 0,32 0-133 0 0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50:07.267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0 0 348 0 0,'0'0'363'0'0,"10"2"-5"0"0,28 4-16 0 0,-36-5-198 0 0,0 0 0 0 0,0 0 1 0 0,1 0-1 0 0,-1 1 0 0 0,0-1 0 0 0,0 1 0 0 0,-1-1 0 0 0,1 1 0 0 0,0 0 0 0 0,0 0 0 0 0,-1 0 0 0 0,1 0 0 0 0,-1 0 0 0 0,0 0 0 0 0,1 0 0 0 0,-1 0 0 0 0,0 1 0 0 0,0-1 0 0 0,0 3 0 0 0,-5 12 1741 0 0,1-5-1427 0 0,2-5-2889 0 0</inkml:trace>
</inkml:ink>
</file>

<file path=ppt/ink/ink1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2:30.65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152 3 796 0 0,'0'0'17819'0'0,"-25"-1"-17462"0"0,-6 1-502 0 0,-15-2 247 0 0,24 2-4373 0 0,-6 1-3886 0 0</inkml:trace>
</inkml:ink>
</file>

<file path=ppt/ink/ink1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2:31.02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284 0 448 0 0,'0'0'959'0'0,"-6"16"56"0"0,-24 68 1164 0 0,9-35-54 0 0,-5-1 871 0 0,-15 26-261 0 0,38-67-1925 0 0,-2 0-64 0 0,-15 19-75 0 0,15-19 472 0 0,-2-1-636 0 0,-20 20-65 0 0,20-19-153 0 0,1-3-180 0 0,-19 14-200 0 0,19-14-181 0 0,-2-1-4945 0 0,-24 10 828 0 0,24-9 336 0 0</inkml:trace>
</inkml:ink>
</file>

<file path=ppt/ink/ink1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1:38.49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7 10 948 0 0,'0'0'12319'0'0,"3"25"-11992"0"0,11 99 347 0 0,-15-112-358 0 0,-1 37-22 0 0,1-37-2 0 0,1 2-3 0 0,-2 65 239 0 0,4-41-256 0 0,-2-29-15 0 0,0 6-30 0 0,-2 67 181 0 0,2-18 200 0 0,0 13-158 0 0,0-37-311 0 0,0-30 105 0 0,3 1-150 0 0,8 31-2 0 0,-9-31 166 0 0,1-5-198 0 0,0 0-26 0 0,-2-4 4 0 0,0 0 1 0 0,0 0-1 0 0,0 0 0 0 0,0 0 0 0 0,0 0 1 0 0,0 0-1 0 0,-1 0 0 0 0,1 0 0 0 0,-1 1 1 0 0,0-1-1 0 0,1 2 0 0 0,10-25-27 0 0,33-63 9 0 0,-34 63-6 0 0,-10 10-23 0 0,-4-30-33 0 0,3 30 9 0 0,-5-1-63 0 0,-17-36 7 0 0,17 36 20 0 0,2 5 17 0 0,-14-20-4 0 0,13 20 4 0 0,0 1-66 0 0,-14-18 54 0 0,14 18 1 0 0,2-2-277 0 0,-1 1 280 0 0,3 5 12 0 0,0 0 0 0 0,-1 0 0 0 0,1-1 0 0 0,0 1 0 0 0,0-1 0 0 0,0 1 0 0 0,0-1 0 0 0,1 1 0 0 0,-1-1 0 0 0,1 1 0 0 0,-1-4 0 0 0,8-6-26 0 0,20-33-3 0 0,-21 33-13 0 0,0 7-10 0 0,20-16 16 0 0,-20 15 7 0 0,2 2-24 0 0,23-15 72 0 0,-23 14-10 0 0,-1 2-97 0 0,23-10 115 0 0,-23 10-3 0 0,2 16-106 0 0,26 37 109 0 0,-26-37 29 0 0,-8-2 8 0 0,4 34 6 0 0,-4-34-13 0 0,0 0-10 0 0,4 29 14 0 0,-4-30-8 0 0,2-3-6 0 0,8 22 5 0 0,-9-21 22 0 0,2-1-25 0 0,14 29 70 0 0,-4-36-58 0 0,54-5 4 0 0,-57-5-8 0 0,34-30-2 0 0,-42 38-6 0 0,0 0 0 0 0,0-1-1 0 0,0 1 1 0 0,0-1 0 0 0,0 0 0 0 0,-1 0 0 0 0,1 0 0 0 0,-1 0-1 0 0,0 0 1 0 0,3-7 0 0 0,0 1-3 0 0,0 2-9 0 0,-2-1 19 0 0,9-23 10 0 0,-9 23-7 0 0,-3-2-21 0 0,0-31-11 0 0,0 31-14 0 0,-3-3-63 0 0,-8-39 65 0 0,8 38-5 0 0,-1 7 9 0 0,-11-23-2 0 0,11 22-8 0 0,-4 3-48 0 0,-22-16 57 0 0,23 16-2 0 0,3 5-8 0 0,1 0 35 0 0,0-1-1 0 0,0 1 1 0 0,-1-1 0 0 0,1 1 0 0 0,0-1 0 0 0,0 0-1 0 0,0-1 1 0 0,-4 0 0 0 0,-1-2-6 0 0,-1 2-25 0 0,-7 9-154 0 0,-49 21 172 0 0,49-20-11 0 0,16 1-133 0 0,0 30 143 0 0,0-29 2 0 0,22-9-6 0 0,64 5 28 0 0,-64-5 0 0 0,-10-10-15 0 0,2 1 8 0 0,-8 4 1 0 0,0 0-1 0 0,0 0 1 0 0,0 0 0 0 0,0-1 0 0 0,-1 0-1 0 0,10-10 1 0 0,18-19 12 0 0,-10 12-1 0 0,7-12 36 0 0,-23 25-38 0 0,0 1 12 0 0,-4 2 10 0 0,13-19 4 0 0,-12 19 463 0 0,0-1-439 0 0,12-21 10 0 0,-12 21 216 0 0,1 26-401 0 0,15 57 120 0 0,-15-57 35 0 0,4-16-24 0 0,26 9-16 0 0,-26-8 2 0 0,0-2 0 0 0,26 8 3 0 0,-26-7-9 0 0,-1 1-10 0 0,23 12 19 0 0,-23-12 79 0 0,-4 26 13 0 0,-3-24-49 0 0,0-1-1 0 0,0 0 1 0 0,0 0 0 0 0,-1 1 0 0 0,0-1-1 0 0,-1 10 1 0 0,0 28 56 0 0,0-32 283 0 0,-1 2-285 0 0,-13 62 276 0 0,10-40-339 0 0,4-26 262 0 0,10-6-593 0 0,29 10 52 0 0,-29-10-79 0 0,8-15-6295 0 0,50-35 2306 0 0,-51 36 329 0 0</inkml:trace>
</inkml:ink>
</file>

<file path=ppt/ink/ink1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1:38.87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120 1 140 0 0,'0'0'8017'0'0,"-10"23"-7279"0"0,-5 8-472 0 0,5-11 14 0 0,1 1 0 0 0,0 0 0 0 0,-9 40 0 0 0,-3 15 1529 0 0,8-19-801 0 0,6-21-573 0 0,5-27-34 0 0,1 2-38 0 0,-3 32-28 0 0,3-32 706 0 0,3 2-847 0 0,8 36-58 0 0,-8-37-65 0 0,5-8-208 0 0,20 15-107 0 0,-21-15-157 0 0,6-3-969 0 0,3 1 1013 0 0,31 1-2842 0 0</inkml:trace>
</inkml:ink>
</file>

<file path=ppt/ink/ink1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1:39.98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0 209 752 0 0,'0'0'3593'0'0,"8"-9"-2808"0"0,25-27-40 0 0,-25 27 3936 0 0,-2 4-4241 0 0,17-16-30 0 0,-17 15 2571 0 0,-3 26-2646 0 0,12 57-11 0 0,-12-58-35 0 0,2 24 132 0 0,-2-30-340 0 0,-2-2 367 0 0,-1-6-393 0 0,1 0 0 0 0,-1 1 1 0 0,1-1-1 0 0,0 0 0 0 0,2 9 1 0 0,0-3 9 0 0,-1-1 309 0 0,0-1-218 0 0,7 28 16 0 0,-7-28 386 0 0,2-3-452 0 0,13 21 20 0 0,-13-21 810 0 0,17-16-840 0 0,61-31-34 0 0,-80 40-56 0 0,1 0 0 0 0,-1 0 0 0 0,1 0 0 0 0,-1 0 0 0 0,0 0 0 0 0,0-1 0 0 0,0 1 0 0 0,0-1 0 0 0,0 0 0 0 0,3-2 0 0 0,31-38 99 0 0,-28 35-91 0 0,-4 4-7 0 0,0-1 0 0 0,-1 0 0 0 0,1 0 0 0 0,-1 0 0 0 0,0 0 0 0 0,4-7 0 0 0,-2 1 6 0 0,21-26 68 0 0,-5 10-33 0 0,-16 20 0 0 0,1 0-31 0 0,15-18 4 0 0,-16 18 95 0 0,1 1-93 0 0,16-16 13 0 0,-16 15 286 0 0,0 25-236 0 0,16 56 31 0 0,-17-56 172 0 0,-5-8-140 0 0,0 35-7 0 0,0-35 393 0 0,0 0-399 0 0,0 31-3 0 0,0-31 2841 0 0,18-27-2901 0 0,56-50-8 0 0,-55 50 71 0 0,-14 12-124 0 0,15-14-3 0 0,-15 14 0 0 0,4 15-44 0 0,25 36 32 0 0,-26-36-5 0 0,-6-2-4 0 0,0 0 16 0 0,4 25 40 0 0,1-30-22 0 0,23 13-11 0 0,-22-12 26 0 0,3-18-38 0 0,39-45 0 0 0,-37 42 1 0 0,-8 10-2 0 0,1-1 1 0 0,-1 0-1 0 0,-1 0 1 0 0,6-13-1 0 0,19-33-12 0 0,-23 42 13 0 0,-2 5 0 0 0,-1 0 1 0 0,0-1-1 0 0,0 1 1 0 0,0-1 0 0 0,1-8-1 0 0,16-41-3 0 0,-14 45 3 0 0,-3 6-1 0 0,-1-1 0 0 0,1 0-1 0 0,-1 0 1 0 0,0 1 0 0 0,2-12 0 0 0,5-15-10 0 0,-2-6 9 0 0,-7 34-20 0 0,-4 15-119 0 0,-27 113 204 0 0,22-84 20 0 0,2 19 107 0 0,5-4-4 0 0,0-16-87 0 0,1-29-14 0 0,1 0-6 0 0,-1 3-47 0 0,1 38 221 0 0,4-7-188 0 0,-3-34 179 0 0,2-1-210 0 0,10 23-18 0 0,-9-23-35 0 0,14-24-5245 0 0,55-42 4013 0 0,-72 56 1150 0 0,1 0-1 0 0,0 0 1 0 0,0 0-1 0 0,-1 0 0 0 0,1-1 1 0 0,-1 1-1 0 0,0 0 1 0 0,1-1-1 0 0,-1 1 1 0 0,0-1-1 0 0,0 0 1 0 0,1 1-1 0 0,0-4 1 0 0,11-26-1665 0 0,-10 23-1340 0 0,0-1-2000 0 0,11-38 390 0 0</inkml:trace>
</inkml:ink>
</file>

<file path=ppt/ink/ink1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1:40.34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0 804 0 0,'0'0'11793'0'0,"20"8"-11731"0"0,64 24-104 0 0,-63-25-120 0 0</inkml:trace>
</inkml:ink>
</file>

<file path=ppt/ink/ink1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1:40.91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41 348 0 0,'0'0'11094'0'0,"11"-7"-10902"0"0,30-20-15 0 0,-30 20 4529 0 0</inkml:trace>
</inkml:ink>
</file>

<file path=ppt/ink/ink1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1:41.59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0 1004 0 0,'0'0'12773'0'0,"2"27"-12302"0"0,8 81-18 0 0,-8-80-9 0 0,-3 4 179 0 0,5 3 434 0 0,-2 3-674 0 0,-1-28 674 0 0,1 1-732 0 0,-2 2-198 0 0,1-7 62 0 0,-1 0 1 0 0,1 0-1 0 0,0 0 1 0 0,1 0 0 0 0,-1 0-1 0 0,4 7 1 0 0,-2-5-122 0 0,6 21 441 0 0,3-29-828 0 0,35 2-96 0 0,-35-2-98 0 0,-5-14-7956 0 0,18-44 4341 0 0,-19 43 315 0 0</inkml:trace>
</inkml:ink>
</file>

<file path=ppt/ink/ink1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1:42.11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0 560 0 0,'0'0'17241'0'0</inkml:trace>
</inkml:ink>
</file>

<file path=ppt/ink/ink1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1:42.62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10 788 0 0,'0'0'13197'0'0,"28"-1"-13049"0"0,85-6-24 0 0,-85 5 615 0 0,-24 9-706 0 0,12 21 15 0 0,-12-21 604 0 0,-8 7-549 0 0,-11 44-8 0 0,12-44 686 0 0,3-4-755 0 0,4 32-45 0 0,-3-32-87 0 0,22-19-2164 0 0,67-28 1491 0 0,-67 28-129 0 0,-16 4-2466 0 0,19-13-138 0 0,-19 13 266 0 0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50:44.119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1 36 392 0 0,'3'-12'980'0'0,"-2"5"3331"0"0,0 3-4152 0 0,0-9 3026 0 0,5 21-2936 0 0,14 18 280 0 0,34 57 1 0 0,-37-52-109 0 0,-1 1 0 0 0,-2 1 1 0 0,-1 0-1 0 0,9 36 0 0 0,-1-18 132 0 0,-17-45-467 0 0,-1 0-1 0 0,0 1 1 0 0,0 0-1 0 0,-1 0 0 0 0,0-1 1 0 0,0 1-1 0 0,0 0 1 0 0,0 12-1 0 0,-1-11 37 0 0,0-1 0 0 0,0 0 0 0 0,0 0 0 0 0,1 1-1 0 0,0-1 1 0 0,1 0 0 0 0,5 12 0 0 0,4 9 513 0 0,-11-27-143 0 0,2 8-371 0 0,0-7 27 0 0,0-9 741 0 0,2-26-852 0 0,2 0 0 0 0,1 0 0 0 0,2 0 0 0 0,23-51 0 0 0,20 6-127 0 0,-48 72 73 0 0,-1 0 1 0 0,1 0-1 0 0,0 1 0 0 0,1 0 0 0 0,-1 0 0 0 0,10-6 0 0 0,6-5-40 0 0,-19 14 51 0 0,0 1 0 0 0,0-1-1 0 0,0 1 1 0 0,0-1 0 0 0,1 1 0 0 0,-1 0 0 0 0,0 0 0 0 0,1 0-1 0 0,-1 0 1 0 0,1 0 0 0 0,-1 1 0 0 0,1-1 0 0 0,0 1 0 0 0,-1-1 0 0 0,1 1-1 0 0,0 0 1 0 0,-1 0 0 0 0,1 0 0 0 0,-1 0 0 0 0,1 1 0 0 0,0-1-1 0 0,-1 1 1 0 0,1 0 0 0 0,-1-1 0 0 0,1 1 0 0 0,-1 0 0 0 0,0 1 0 0 0,1-1-1 0 0,-1 0 1 0 0,0 1 0 0 0,0-1 0 0 0,0 1 0 0 0,0-1 0 0 0,2 3-1 0 0,3 3-2 0 0,0 0-1 0 0,0 0 1 0 0,-1 0-1 0 0,0 1 1 0 0,-1 0-1 0 0,0 0 1 0 0,0 1-1 0 0,4 9 1 0 0,-7-12 13 0 0,33 87 142 0 0,-12-35-68 0 0,-14-39 92 0 0,-8-19-165 0 0,-1 0-1 0 0,0 0 1 0 0,1 1-1 0 0,-1-1 1 0 0,0 0-1 0 0,0 0 1 0 0,1 0-1 0 0,-1 0 0 0 0,0 0 1 0 0,1 0-1 0 0,-1 0 1 0 0,0 0-1 0 0,1 0 1 0 0,-1 0-1 0 0,0 0 1 0 0,0 0-1 0 0,1 0 1 0 0,-1 0-1 0 0,0 0 1 0 0,1 0-1 0 0,-1 0 1 0 0,0-1-1 0 0,1 1 0 0 0,-1 0 1 0 0,0 0-1 0 0,0 0 1 0 0,1 0-1 0 0,-1-1 1 0 0,0 1-1 0 0,0 0 1 0 0,0 0-1 0 0,1 0 1 0 0,-1-1-1 0 0,0 1 1 0 0,19-35 87 0 0,-15 26-156 0 0,0-1 34 0 0,1-1-1 0 0,1 1 1 0 0,0 0 0 0 0,0 1-1 0 0,1 0 1 0 0,0 0 0 0 0,0 0-1 0 0,1 1 1 0 0,16-14 0 0 0,-23 21 12 0 0,1 1 1 0 0,-1-1 0 0 0,0 0-1 0 0,1 1 1 0 0,-1-1 0 0 0,1 1 0 0 0,-1 0-1 0 0,1-1 1 0 0,-1 1 0 0 0,1 0 0 0 0,-1 0-1 0 0,1 0 1 0 0,-1 0 0 0 0,1 0-1 0 0,-1 0 1 0 0,1 0 0 0 0,-1 1 0 0 0,1-1-1 0 0,-1 0 1 0 0,0 1 0 0 0,3 1 0 0 0,-1 0-2 0 0,0 0 1 0 0,0 0-1 0 0,0 0 1 0 0,0 0-1 0 0,-1 1 1 0 0,1-1-1 0 0,-1 1 1 0 0,0 0-1 0 0,3 3 1 0 0,3 9-43 0 0,0-1 1 0 0,-1 1-1 0 0,7 19 0 0 0,-12-27 2 0 0,31 97-715 0 0,-22-67-698 0 0,24 60-1 0 0,-32-91 1123 0 0,0-1 0 0 0,1 1 0 0 0,0-1 0 0 0,0 0 0 0 0,0 0 1 0 0,8 7-1 0 0,-9-9-275 0 0,0-1 1 0 0,0 1-1 0 0,0-1 1 0 0,0 0-1 0 0,0 0 1 0 0,1 0-1 0 0,4 1 0 0 0,11 2-2125 0 0</inkml:trace>
</inkml:ink>
</file>

<file path=ppt/ink/ink1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1:43.09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198 47 1100 0 0,'0'0'2088'0'0,"-16"10"-1109"0"0,-48 31-54 0 0,42-24-48 0 0,-13 23 728 0 0,29-34-1360 0 0,3-4-137 0 0,1 1 0 0 0,0-1 1 0 0,0 0-1 0 0,0 1 1 0 0,0 0-1 0 0,1-1 0 0 0,-1 1 1 0 0,1 0-1 0 0,-1 0 0 0 0,0 5 1 0 0,-3 0 128 0 0,-8 29 1359 0 0,3 0-1063 0 0,8-28 429 0 0,1 1-554 0 0,-2 38 1880 0 0,11-40-2019 0 0,22 24-8 0 0,-22-24 680 0 0,14-18-745 0 0,66-29 8 0 0,-58 22 37 0 0,-20 11-168 0 0,-5 2-24 0 0,-1 1 0 0 0,1-1 0 0 0,0 0 1 0 0,-1 0-1 0 0,0 0 0 0 0,4-6 0 0 0,0 3 18 0 0,20-26 280 0 0,-9 6-163 0 0,-14 20-22 0 0,-2-1-8 0 0,7-24-8 0 0,-7 24 208 0 0,-4-4-248 0 0,-1-36-30 0 0,1 36-42 0 0,-4 1-330 0 0,-17-31 79 0 0,17 31-79 0 0,-1 7-3047 0 0,-15-16 2068 0 0,15 15-1271 0 0</inkml:trace>
</inkml:ink>
</file>

<file path=ppt/ink/ink1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1:43.46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85 0 16 0 0,'0'0'8302'0'0,"-14"14"-7504"0"0,-43 43-35 0 0,43-43 5817 0 0</inkml:trace>
</inkml:ink>
</file>

<file path=ppt/ink/ink1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1:43.81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93 1 964 0 0,'-4'16'1071'0'0,"-21"71"1125"0"0,16-56-1109 0 0,7-23-42 0 0,0 3-59 0 0,-8 36-65 0 0,8-35-53 0 0,0-3-67 0 0,-13 44 1364 0 0,4 1 424 0 0,3-17-2220 0 0,5-28 366 0 0</inkml:trace>
</inkml:ink>
</file>

<file path=ppt/ink/ink1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1:44.16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17 0 956 0 0,'0'0'17069'0'0,"-2"26"-16470"0"0,-7 78-17 0 0,7-78-26 0 0,2-16 5 0 0,-3 27-10 0 0,3-28 479 0 0,0 4-562 0 0,3 38-34 0 0,-3-38 350 0 0,1-3-434 0 0,5 26-33 0 0,-5-27 841 0 0,0 1-1001 0 0,2 1-536 0 0,-1-2 2521 0 0,0 0-4046 0 0,-2-1-3848 0 0,1 2-5332 0 0</inkml:trace>
</inkml:ink>
</file>

<file path=ppt/ink/ink1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1:44.55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1 832 0 0,'0'0'16891'0'0</inkml:trace>
</inkml:ink>
</file>

<file path=ppt/ink/ink1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1:44.91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286 0 960 0 0,'0'0'6953'0'0,"-10"15"-6244"0"0,-30 42-35 0 0,30-43-33 0 0,3-8-28 0 0,-19 19-33 0 0,20-19-27 0 0,0-1-28 0 0,-20 17-17 0 0,20-17-28 0 0,0 0-28 0 0,-20 15-11 0 0,20-15-1 0 0,-1 0-2 0 0,-21 15-12 0 0,21-15-24 0 0,1 0-34 0 0,-20 14-16 0 0,20-14 933 0 0,1 1-1009 0 0,-15 18-10 0 0,14-18 1909 0 0,23 2-2158 0 0,48 26-112 0 0,-49-26-116 0 0,-5-8-535 0 0,1 1 536 0 0,40 1-2767 0 0,0 0 1486 0 0,-39-2-1271 0 0,0 0-1795 0 0,52-2 348 0 0</inkml:trace>
</inkml:ink>
</file>

<file path=ppt/ink/ink1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1:45.39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126 0 580 0 0,'0'0'5029'0'0,"-13"10"-4108"0"0,-42 32-24 0 0,41-32-45 0 0,11 2-39 0 0,-18 57 689 0 0,18-58-1266 0 0,-7 34 886 0 0,5-10-491 0 0,4-26-19 0 0,1 2-32 0 0,0 35-23 0 0,0-35 475 0 0,1 3-579 0 0,4 41-52 0 0,-4-42-55 0 0,1-4-22 0 0,6 24-25 0 0,-5-25 420 0 0,0 0-585 0 0,13 24-103 0 0,-12-24-102 0 0,3-4-1015 0 0,21 10 572 0 0,-21-10-108 0 0</inkml:trace>
</inkml:ink>
</file>

<file path=ppt/ink/ink1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1:45.93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15 14 936 0 0,'0'0'16595'0'0,"0"23"-15974"0"0,3 70-13 0 0,-3-70-28 0 0,0-11-10 0 0,-4 36-9 0 0,3-36-32 0 0,-1-1-34 0 0,-5 30-21 0 0,5-31 385 0 0,1-1-478 0 0,0 4 2235 0 0,4-11-996 0 0,11-22-558 0 0,21-54-1929 0 0,-29 60 1280 0 0,44-91-476 0 0,-48 100 57 0 0,0 1 0 0 0,0 0 0 0 0,0 0 0 0 0,1 0 0 0 0,-1 1 0 0 0,1-1 0 0 0,0 0 0 0 0,4-3 0 0 0,1-1-5 0 0,-2 1-21 0 0,-1-1 7 0 0,16-20 4 0 0,-15 21-13 0 0,3 26-440 0 0,29 56 467 0 0,-29-56-6 0 0,-9 37 2 0 0,0-44 3 0 0,-1-1-3 0 0,-4 33 8 0 0,4-33-5 0 0,1-1 0 0 0,-2 33 12 0 0,2-33-10 0 0,0-7-274 0 0,0 0 233 0 0,-1 0 0 0 0,1 0 0 0 0,-1 0 0 0 0,0 0 1 0 0,0 0-1 0 0,0 0 0 0 0,0 0 0 0 0,0 0 0 0 0,-3 4 0 0 0,0 1-82 0 0,1 0-377 0 0</inkml:trace>
</inkml:ink>
</file>

<file path=ppt/ink/ink1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1:46.28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0 532 0 0,'0'0'17014'0'0,"12"11"-16546"0"0,38 30-43 0 0,-38-30 1353 0 0,1-18-8169 0 0,39-18 3805 0 0,-39 19-1671 0 0</inkml:trace>
</inkml:ink>
</file>

<file path=ppt/ink/ink1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1:46.60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123 0 504 0 0,'0'0'20621'0'0,"-9"23"-20173"0"0,-35 103 420 0 0,27-70-74 0 0,9-23-429 0 0,6-25-30 0 0,-1 4-21 0 0,-8 35-16 0 0,8-35-33 0 0,2-4-20 0 0,-4 46 702 0 0,5-43-965 0 0,0-7-150 0 0,1 0-1 0 0,-2 0 0 0 0,1 0 1 0 0,0 1-1 0 0,-1-1 0 0 0,0 0 1 0 0,0 0-1 0 0,0 0 0 0 0,-2 5 1 0 0,0 1-379 0 0,0-2 2100 0 0,1-2-3448 0 0,0 2-3267 0 0,0 1-4559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32:32.06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293 0 772 0 0,'0'0'2780'0'0,"-12"21"-2136"0"0,-3 3-434 0 0,-35 66 796 0 0,45-78-812 0 0,3-7-80 0 0,0 0-1 0 0,0 1 1 0 0,-1-1 0 0 0,0 0 0 0 0,0 0-1 0 0,0-1 1 0 0,-7 8 0 0 0,2-1-22 0 0,-20 26 595 0 0,2 1 1 0 0,-27 51 0 0 0,25-31-13 0 0,12-20-383 0 0,12-29-22 0 0,-6 18-112 0 0,0-1 2802 0 0,41-39-2863 0 0,93-37-3 0 0,-93 37-20 0 0,-22 3-13 0 0,40-44 57 0 0,-29 31-48 0 0,-15 17 190 0 0,0-2-153 0 0,14-28 6 0 0,-14 28 826 0 0,-3 36-895 0 0,2 7-26 0 0,-1-5 59 0 0,0 49 1 0 0,-3-19 19 0 0,0-49 78 0 0,5-1-157 0 0,11 30 12 0 0,-12-30 161 0 0,1-10-184 0 0,0 1-1 0 0,0-1 0 0 0,0 1 0 0 0,0 0 0 0 0,0 0 0 0 0,0 0 0 0 0,6 3 1 0 0,1 0-1 0 0,0-1 11 0 0,8-14-38 0 0,60-32-13 0 0,-47 24-6 0 0,-12 6 31 0 0,11-7-48 0 0,-1-2 0 0 0,0-1 0 0 0,26-26 0 0 0,-26 17 12 0 0,-24 25-6 0 0,0-3 8 0 0,30-46-28 0 0,-21 30 41 0 0,-12 19-1 0 0,0-5-19 0 0,14-38 41 0 0,-13 38-8 0 0,-5 8-6 0 0,0 0 21 0 0,0 0 0 0 0,1 0 0 0 0,0 0 0 0 0,-1 0 0 0 0,1 0-1 0 0,3-6 1 0 0,-1 0-2 0 0,0 0-15 0 0,-29 27-834 0 0,-76 50 798 0 0,76-51 0 0 0,41 3-350 0 0,43 57 394 0 0,-43-57 4 0 0,-7-13 24 0 0,0 2 0 0 0,-5-5 3 0 0,0 0 1 0 0,0 0-1 0 0,0-1 1 0 0,1 1 0 0 0,-1-1-1 0 0,1 1 1 0 0,5 1 0 0 0,-5 5 41 0 0,12 26-6 0 0,-12-26 168 0 0,-1 3-155 0 0,9 34-6 0 0,-9-34 237 0 0,0-1-234 0 0,8 33 0 0 0,-8-33 153 0 0,1-2-616 0 0,10 26 188 0 0,-10-26-62 0 0,20-25-5701 0 0,74-45 2902 0 0,-73 46 235 0 0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50:44.729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192 0 680 0 0,'-6'1'262'0'0,"0"0"0"0"0,0 1 0 0 0,0 0 0 0 0,1 0 0 0 0,-1 0-1 0 0,1 0 1 0 0,-1 1 0 0 0,1 0 0 0 0,0 0 0 0 0,0 1 0 0 0,0-1 0 0 0,0 1 0 0 0,1 0 0 0 0,-1 0-1 0 0,1 1 1 0 0,-5 7 0 0 0,-3 4 369 0 0,0 2-1 0 0,2-1 0 0 0,-14 31 0 0 0,-15 56 1459 0 0,38-102-1831 0 0,2 2 146 0 0,-1-3-363 0 0,0-1-1 0 0,-1 0 1 0 0,1 1-1 0 0,0-1 0 0 0,0 1 1 0 0,0-1-1 0 0,0 0 0 0 0,0 1 1 0 0,0-1-1 0 0,0 1 0 0 0,0-1 1 0 0,0 0-1 0 0,0 1 1 0 0,0-1-1 0 0,0 1 0 0 0,0-1 1 0 0,0 0-1 0 0,0 1 0 0 0,0-1 1 0 0,0 1-1 0 0,0-1 1 0 0,1 0-1 0 0,-1 1 0 0 0,0-1 1 0 0,0 0-1 0 0,1 1 0 0 0,-1-1 1 0 0,0 0-1 0 0,0 1 0 0 0,1-1 1 0 0,-1 0-1 0 0,0 0 1 0 0,1 1-1 0 0,-1-1 0 0 0,0 0 1 0 0,1 0-1 0 0,-1 0 0 0 0,0 1 1 0 0,1-1-1 0 0,-1 0 1 0 0,0 0-1 0 0,1 0 0 0 0,-1 0 1 0 0,1 0-1 0 0,-1 0 0 0 0,0 0 1 0 0,1 0-1 0 0,0 0 0 0 0,20-16 346 0 0,-1-1-1 0 0,28-30 1 0 0,-46 45-265 0 0,-1 2-102 0 0,-1-1-1 0 0,1 1 1 0 0,-1 0 0 0 0,1-1 0 0 0,-1 1-1 0 0,1 0 1 0 0,-1-1 0 0 0,1 1-1 0 0,-1 0 1 0 0,1 0 0 0 0,-1-1 0 0 0,1 1-1 0 0,0 0 1 0 0,-1 0 0 0 0,1 0 0 0 0,-1 0-1 0 0,1 0 1 0 0,0 0 0 0 0,-1 0 0 0 0,1 0-1 0 0,-1 0 1 0 0,1 0 0 0 0,0 0-1 0 0,-1 0 1 0 0,1 0 0 0 0,-1 0 0 0 0,1 1-1 0 0,0-1 1 0 0,-1 0 0 0 0,1 0 0 0 0,0 1-1 0 0,3 6 28 0 0,0 0-1 0 0,-1 0 1 0 0,1 0 0 0 0,-2 1-1 0 0,1-1 1 0 0,-1 1-1 0 0,0 0 1 0 0,-1-1-1 0 0,1 1 1 0 0,-2 0-1 0 0,1 8 1 0 0,-1-11 57 0 0,0-1 0 0 0,1 1 0 0 0,0-1 0 0 0,-1 1 0 0 0,1-1 0 0 0,1 0 0 0 0,-1 1 0 0 0,1-1 0 0 0,0 0 0 0 0,0 0 0 0 0,3 6 0 0 0,-3-9 263 0 0,3-7-206 0 0,12-13 5 0 0,82-88 455 0 0,-85 93-540 0 0,1 1 0 0 0,1 1-1 0 0,0 0 1 0 0,0 1-1 0 0,27-13 1 0 0,-40 22-68 0 0,0 1 1 0 0,0-1-1 0 0,0 1 0 0 0,1 0 0 0 0,-1 0 1 0 0,0 1-1 0 0,1-1 0 0 0,-1 0 0 0 0,1 1 1 0 0,-1 0-1 0 0,1 0 0 0 0,-1 0 1 0 0,1 1-1 0 0,-1-1 0 0 0,0 1 0 0 0,1-1 1 0 0,-1 1-1 0 0,1 0 0 0 0,3 2 0 0 0,-1 1 16 0 0,0 0-1 0 0,0 0 0 0 0,-1 0 0 0 0,1 1 1 0 0,-1 0-1 0 0,0 0 0 0 0,0 1 0 0 0,5 7 1 0 0,13 16 112 0 0,-7-6 26 0 0,2-1 0 0 0,0-1 0 0 0,2 0 0 0 0,25 21 0 0 0,79 53 907 0 0,-122-93-1007 0 0,-2-2-61 0 0,1 1-1 0 0,-1-1 1 0 0,0 1-1 0 0,1-1 0 0 0,-1 1 1 0 0,1-1-1 0 0,-1 0 1 0 0,0 1-1 0 0,1-1 1 0 0,-1 0-1 0 0,1 1 1 0 0,-1-1-1 0 0,1 0 1 0 0,-1 1-1 0 0,1-1 0 0 0,-1 0 1 0 0,1 0-1 0 0,0 0 1 0 0,-1 0-1 0 0,1 1 1 0 0,-1-1-1 0 0,1 0 1 0 0,-1 0-1 0 0,1 0 1 0 0,0 0-1 0 0,-1 0 0 0 0,1 0 1 0 0,-1-1-1 0 0,1 1 1 0 0,-1 0-1 0 0,1 0 1 0 0,-1 0-1 0 0,1 0 1 0 0,0-1-1 0 0,-1 1 1 0 0,1 0-1 0 0,0-1 0 0 0,1 1-46 0 0,-1-1-1 0 0,1 1 1 0 0,0-1-1 0 0,0 0 0 0 0,-1 0 1 0 0,1 1-1 0 0,0-1 1 0 0,-1 0-1 0 0,1 0 0 0 0,-1-1 1 0 0,1 1-1 0 0,-1 0 0 0 0,2-2 1 0 0,18-33-1761 0 0,-19 33 1328 0 0,-2-35-4406 0 0,-1 29 4036 0 0,1 0-519 0 0</inkml:trace>
</inkml:ink>
</file>

<file path=ppt/ink/ink1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1:46.96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194 0 700 0 0,'0'0'13251'0'0,"-14"17"-12785"0"0,-41 52-28 0 0,41-52-15 0 0,8-12-24 0 0,-21 15-33 0 0,20-15 779 0 0,0-1-772 0 0,-21 13-34 0 0,21-13 1877 0 0,2 2-1993 0 0,-18 23 1390 0 0,34-17-1428 0 0,34 36-15 0 0,-34-36-17 0 0,-3-7-13 0 0,24 12-11 0 0,-24-13-27 0 0,0-1-104 0 0,22 10-134 0 0,-22-10-108 0 0,3 0-580 0 0,34 9 228 0 0,-34-9-110 0 0,-2-2-1141 0 0,26 5 669 0 0,-27-5-362 0 0</inkml:trace>
</inkml:ink>
</file>

<file path=ppt/ink/ink1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1:47.29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134 0 72 0 0,'0'0'9178'0'0,"8"20"-8451"0"0,21 61-46 0 0,-16-40 233 0 0,-13-29-750 0 0,0-1 48 0 0,1-2 428 0 0,-1 57 585 0 0,0-53-669 0 0,-2-1-19 0 0,-5 35-33 0 0,1-28-29 0 0,-20 24 387 0 0,0-2-89 0 0,8-16-457 0 0,14-19-36 0 0,-3 2-38 0 0,-21 25-46 0 0,21-25-69 0 0,3-2-145 0 0,-11 16-154 0 0,11-16-194 0 0,-1 0-2168 0 0,-16 18 966 0 0,16-17-1077 0 0</inkml:trace>
</inkml:ink>
</file>

<file path=ppt/ink/ink1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1:47.68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103 76 360 0 0,'0'0'16843'0'0,"-17"-2"-16242"0"0,-3 0-350 0 0,-11-2-41 0 0,-2-3 3382 0 0,32-3-3751 0 0,1-2-185 0 0,-1-6 206 0 0,1 9-4550 0 0,0-2-4187 0 0</inkml:trace>
</inkml:ink>
</file>

<file path=ppt/ink/ink1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1:48.04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154 1 596 0 0,'0'0'2158'0'0,"-3"13"-1043"0"0,-8 40-16 0 0,8-40 948 0 0,0-2-1088 0 0,-8 32-80 0 0,9-32-38 0 0,-1-2-24 0 0,-6 27-40 0 0,6-27-66 0 0,1-2-46 0 0,0 1-437 0 0,1-5-69 0 0,0 0 0 0 0,0 0 0 0 0,0 0 0 0 0,0 0 0 0 0,0 0 1 0 0,-1 0-1 0 0,1 0 0 0 0,-1-1 0 0 0,-3 6 0 0 0,-14 19 381 0 0,15-21 433 0 0,-1 2-548 0 0,-15 22-47 0 0,16-23 536 0 0,-2 0-645 0 0,-16 20-17 0 0,17-21 227 0 0</inkml:trace>
</inkml:ink>
</file>

<file path=ppt/ink/ink1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1:48.40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1 924 0 0,'0'0'16506'0'0,"3"20"-15854"0"0,10 62-35 0 0,-10-61 517 0 0,-4-9-622 0 0,-1 35-34 0 0,1-36 827 0 0,2 0-926 0 0,4 30-16 0 0,-4-30 573 0 0,-1-2-676 0 0,1 27-13 0 0,0-27 584 0 0,9-8-891 0 0,2 2-10 0 0,29 2-1000 0 0,-24-13 377 0 0,51-26-123 0 0,-63 32 627 0 0,-1 0 1 0 0,1 0 0 0 0,-1 0 0 0 0,0 0-1 0 0,0-1 1 0 0,0 1 0 0 0,0-1 0 0 0,4-5-1 0 0,-1 2-203 0 0,-1 1-928 0 0,-1-2-379 0 0,16-22-1517 0 0,-16 21-2123 0 0</inkml:trace>
</inkml:ink>
</file>

<file path=ppt/ink/ink1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1:48.74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109 2 124 0 0,'0'0'15425'0'0,"-18"0"-15147"0"0,-4-1-386 0 0,-11 1 196 0 0,-3 0-9932 0 0</inkml:trace>
  <inkml:trace contextRef="#ctx0" brushRef="#br0" timeOffset="1">158 170 532 0 0,'10'6'973'0'0,"30"16"12"0"0,-30-17-27 0 0,4-2-28 0 0,2 1-631 0 0,-7-1-14 0 0,1 0 0 0 0,0-1 0 0 0,0-1-1 0 0,13 1 1 0 0,-10 0-18 0 0,40 2 990 0 0,-2-4-587 0 0,-39 1-58 0 0,4-2-57 0 0,70-5 368 0 0,-31 1-251 0 0,-42 4-792 0 0,7 0 91 0 0,1-1-6297 0 0</inkml:trace>
</inkml:ink>
</file>

<file path=ppt/ink/ink1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1:49.08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79 0 692 0 0,'0'0'12141'0'0,"-7"13"-11473"0"0,-22 40 0 0 0,22-40 20 0 0,5-10-570 0 0,1 0-1 0 0,0 0 1 0 0,0 0-1 0 0,0 1 1 0 0,0-1 0 0 0,0 0-1 0 0,1 0 1 0 0,0 1-1 0 0,-1 4 1 0 0,1 2 104 0 0,-2-1 437 0 0,2-6-576 0 0,0-1 0 0 0,0 1 1 0 0,0 0-1 0 0,0 0 0 0 0,0-1 1 0 0,-1 1-1 0 0,1 0 0 0 0,-1-1 1 0 0,-1 4-1 0 0,-8 35 1792 0 0,4-1-1464 0 0,5-30 820 0 0,1-6-1225 0 0,1-1 0 0 0,-1 0 0 0 0,0 0 0 0 0,1 0 0 0 0,-1 0 0 0 0,-1 0 0 0 0,1 1 0 0 0,0-1 0 0 0,-1 0 0 0 0,-1 4 0 0 0,1 2-32 0 0,0 1-168 0 0,11-7-6310 0 0,28 13 3782 0 0,-28-12-1776 0 0</inkml:trace>
  <inkml:trace contextRef="#ctx0" brushRef="#br0" timeOffset="1">422 187 136 0 0,'0'0'894'0'0,"13"-3"-29"0"0,3-1-565 0 0,47-7 1876 0 0,-11 4-1397 0 0,-39 5-67 0 0,-3 1-77 0 0,33-5-55 0 0,-33 5 347 0 0,1-1-608 0 0,30-5-105 0 0,-31 5-122 0 0,-3-2-5145 0 0,26-18 3041 0 0</inkml:trace>
</inkml:ink>
</file>

<file path=ppt/ink/ink1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1:49.44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148 1 296 0 0,'0'0'11392'0'0,"-9"19"-10725"0"0,-24 56-5 0 0,15-29 340 0 0,9-16-20 0 0,-8 19 919 0 0,-15 38-267 0 0,30-81-1189 0 0,-1 3-48 0 0,-11 42 1006 0 0,11-41-1820 0 0,-3 7 773 0 0,5-8-4855 0 0,1 0-4307 0 0</inkml:trace>
</inkml:ink>
</file>

<file path=ppt/ink/ink1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1:49.81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80 23 392 0 0,'0'0'2168'0'0,"14"-4"-1108"0"0,39-10-42 0 0,-40 10 861 0 0,-2 11-1025 0 0,33 23-47 0 0,-34-23 7 0 0,-5 2-16 0 0,1 1-544 0 0,-3-7-139 0 0,-1 1 0 0 0,0-1-1 0 0,0 1 1 0 0,0 0 0 0 0,-1-1 0 0 0,1 1-1 0 0,-1 0 1 0 0,0 0 0 0 0,0 0 0 0 0,1 4-1 0 0,5 27 630 0 0,-5-27 2 0 0,-3 5-7 0 0,-1 40-15 0 0,1-40-30 0 0,-1-1-27 0 0,0 3-450 0 0,1-8-46 0 0,0 1 0 0 0,-1-1 0 0 0,0 0 0 0 0,0 1 0 0 0,-5 9 0 0 0,-4 12 383 0 0,9-22-35 0 0,-5 3-51 0 0,-31 43 344 0 0,34-45-689 0 0,3-5-71 0 0,-1 0 0 0 0,1 0 0 0 0,-1-1 0 0 0,0 1 0 0 0,0 0 0 0 0,0-1 1 0 0,0 1-1 0 0,0-1 0 0 0,-1 0 0 0 0,-3 3 0 0 0,-31 29 469 0 0,13-14-401 0 0,19-15-164 0 0,-3 1-173 0 0,-24 15-179 0 0,24-16-187 0 0,2-1-5774 0 0,-21 10 1456 0 0,20-11 374 0 0</inkml:trace>
</inkml:ink>
</file>

<file path=ppt/ink/ink1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8:52:46.23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0 212 0 0,'0'0'17301'0'0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50:45.118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500 17 212 0 0,'-1'-3'839'0'0,"0"-4"-771"0"0,1 6 29 0 0,0 1 0 0 0,0 0 0 0 0,0-1 1 0 0,0 1-1 0 0,0 0 0 0 0,-1 0 0 0 0,1-1 1 0 0,0 1-1 0 0,0 0 0 0 0,0 0 0 0 0,0-1 0 0 0,-1 1 1 0 0,1 0-1 0 0,0 0 0 0 0,0 0 0 0 0,0-1 1 0 0,-1 1-1 0 0,1 0 0 0 0,0 0 0 0 0,0 0 1 0 0,-1 0-1 0 0,1-1 0 0 0,0 1 0 0 0,0 0 0 0 0,-1 0 1 0 0,1 0-1 0 0,0 0 0 0 0,-1 0 0 0 0,1 0 1 0 0,0 0-1 0 0,0 0 0 0 0,-1 0 0 0 0,1 0 1 0 0,0 0-1 0 0,-1 0 0 0 0,1 0 0 0 0,0 0 0 0 0,0 0 1 0 0,-1 0-1 0 0,1 0 0 0 0,0 1 0 0 0,-1-1 1 0 0,1 0-1 0 0,0 0 0 0 0,0 0 0 0 0,-1 1 1 0 0,-19 12 422 0 0,1 1 0 0 0,0 1 1 0 0,1 1-1 0 0,0 0 0 0 0,-18 23 1 0 0,-6 16 1025 0 0,-69 114 1 0 0,39-58-623 0 0,7-11-549 0 0,37-61-486 0 0,26-38-200 0 0,0 1 0 0 0,0 0 0 0 0,0 0 0 0 0,0-1 1 0 0,0 1-1 0 0,0-1 0 0 0,-1 1 0 0 0,1-1 0 0 0,0 0 0 0 0,-1 0 0 0 0,1 0 0 0 0,-1-1 1 0 0,1 1-1 0 0,-5 0 0 0 0</inkml:trace>
</inkml:ink>
</file>

<file path=ppt/ink/ink1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8:52:46.98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251 0 888 0 0,'0'0'11322'0'0</inkml:trace>
</inkml:ink>
</file>

<file path=ppt/ink/ink1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2:13.78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7 1 424 0 0,'0'0'14868'0'0,"1"28"-14665"0"0,7 82-44 0 0,-7-70 0 0 0,-1-25-98 0 0,-4 41 228 0 0,-3 0 44 0 0,5-43-273 0 0,0-5 22 0 0,1 1 1 0 0,1-1 0 0 0,-1 1 0 0 0,2 12 0 0 0,1 27 51 0 0,-2-36 146 0 0,1-2-227 0 0,3 42 405 0 0,2-48-429 0 0,20 12-34 0 0,-19-12-40 0 0,11-15-1365 0 0,57-33 841 0 0,-51 28-129 0 0,5-19-1190 0 0,-24 27 1367 0 0,3-5 29 0 0,3 1-5782 0 0</inkml:trace>
</inkml:ink>
</file>

<file path=ppt/ink/ink1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2:14.14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84 764 0 0,'0'0'5353'0'0,"117"-63"-5585"0"0,-74 42-2957 0 0</inkml:trace>
</inkml:ink>
</file>

<file path=ppt/ink/ink1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2:15.39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1 182 420 0 0,'8'-8'775'0'0,"23"-25"-8"0"0,-23 24-19 0 0,6-4 189 0 0,-10 10-743 0 0,-1 0 0 0 0,0-1-1 0 0,0 1 1 0 0,0-1 0 0 0,0 0-1 0 0,-1 0 1 0 0,3-6-1 0 0,11-16 363 0 0,-12 20 3153 0 0,-2-3-3407 0 0,6-25-21 0 0,-6 26 2099 0 0,-18 30-2174 0 0,-46 66 4 0 0,60-86-191 0 0,0 1-1 0 0,0-1 1 0 0,0 0 0 0 0,0 1 0 0 0,1-1-1 0 0,-1 1 1 0 0,1 0 0 0 0,0-1-1 0 0,-2 6 1 0 0,-4 25 158 0 0,5-25 7 0 0,0 1-5 0 0,-2 1-119 0 0,3-7-23 0 0,-1 1 0 0 0,1-1 0 0 0,0 1 0 0 0,0 0 0 0 0,1-1 1 0 0,-1 1-1 0 0,1 0 0 0 0,0 0 0 0 0,0-1 0 0 0,0 7 0 0 0,0 30 63 0 0,0-30 190 0 0,4 1-211 0 0,9 35-6 0 0,-10-34 139 0 0,2-6-140 0 0,12 19-18 0 0,-13-19 550 0 0,18-18-539 0 0,65-34-6 0 0,-47 23 33 0 0,-32 15-75 0 0,-1 0 4 0 0,28-25 106 0 0,-29 27-63 0 0,0 0 7 0 0,15-20-4 0 0,-15 19 105 0 0,-1 0-80 0 0,16-20 2 0 0,-16 21 332 0 0,-2-1-350 0 0,12-18-8 0 0,-12 19 702 0 0,-3 31-631 0 0,-1 76-15 0 0,1-75 157 0 0,0-17-150 0 0,3 26-6 0 0,-3-26 817 0 0,1 0-790 0 0,2 30 28 0 0,-2-29 2636 0 0,13-31-2752 0 0,2-5-48 0 0,43-61 43 0 0,-28 45-31 0 0,4 1-58 0 0,-15 15 16 0 0,-15 19-2 0 0,2 1-6 0 0,21-18 4 0 0,-21 18 0 0 0,-1 2-86 0 0,18-12 84 0 0,-18 12-19 0 0,-6 13-394 0 0,0 0 427 0 0,1-1 1 0 0,0 1-1 0 0,4 15 0 0 0,-3-15 0 0 0,-1 0 0 0 0,1 0 0 0 0,-1 0 0 0 0,-1 15-1 0 0,-5 21 2 0 0,2-32 9 0 0,2-1 53 0 0,-2-1-39 0 0,-6 36 8 0 0,6-36 1972 0 0,20-33-1953 0 0,2-6-32 0 0,49-62 24 0 0,-52 71-33 0 0,-12 15-21 0 0,2-2-201 0 0,17-16 139 0 0,-18 17-11 0 0,4 20-557 0 0,28 45 602 0 0,-28-45 3 0 0,-7-6-27 0 0,9 28 35 0 0,-8-28 0 0 0,1-2-71 0 0,10 19 84 0 0,-10-19 23 0 0,14-17-8 0 0,58-31-5 0 0,-74 40 11 0 0,1 0 0 0 0,-1-1 0 0 0,0 1 0 0 0,1 0 0 0 0,-1-1 0 0 0,0 0 0 0 0,0 1 0 0 0,0-1-1 0 0,3-3 1 0 0,25-29-12 0 0,27-35 10 0 0,-53 63-8 0 0,2-2 23 0 0,14-24-14 0 0,-15 24-7 0 0,-1 2-81 0 0,14-20 47 0 0,-14 19-3 0 0,-4 23-204 0 0,-1-1 241 0 0,-4 28 0 0 0,3-28 4 0 0,0 1 0 0 0,0 27 1 0 0,1-27 9 0 0,0 2-2 0 0,0-5 6 0 0,0 0-1 0 0,-1 0 1 0 0,-4 16 0 0 0,-7 30 72 0 0,10-47-63 0 0,-3 34 73 0 0,2 8 114 0 0,-2 7 202 0 0,1-25-303 0 0,4-27 2304 0 0,9-40-2360 0 0,29-101-33 0 0,-34 119-21 0 0,1 0 0 0 0,1-1 0 0 0,10-19 0 0 0,8-16-115 0 0,20-54-100 0 0,-41 100 200 0 0,-1-1-1 0 0,1 1 1 0 0,0-1-1 0 0,0 1 0 0 0,0 0 1 0 0,0 0-1 0 0,1 0 1 0 0,-1 0-1 0 0,6-5 1 0 0,0 1-21 0 0,28-34-215 0 0,-30 34 140 0 0,-1 3-15 0 0,14-13-17 0 0,-14 13 0 0 0,7 16-868 0 0,36 35 924 0 0,-35-35 21 0 0,-14 0 12 0 0,-3 34 3 0 0,4-34 14 0 0,-8 4-16 0 0,-20 48 31 0 0,27-61 23 0 0,0 1 0 0 0,0 0 0 0 0,-1 0 1 0 0,0-1-1 0 0,1 1 0 0 0,-1-1 0 0 0,-1 1 0 0 0,1-1 0 0 0,0 0 0 0 0,-1 0 0 0 0,-3 3 0 0 0,-1 1-5 0 0,-10 18-26 0 0,15-22 29 0 0,-1 0 0 0 0,1 0-1 0 0,-1 0 1 0 0,1 0 0 0 0,-1-1-1 0 0,0 1 1 0 0,0-1-1 0 0,-4 3 1 0 0,-19 16-101 0 0,20-16-69 0 0,-1 0-88 0 0,-18 15-93 0 0,19-15-108 0 0</inkml:trace>
</inkml:ink>
</file>

<file path=ppt/ink/ink1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2:16.15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310 70 876 0 0,'0'0'7995'0'0,"-19"-7"-7400"0"0,-55-20-35 0 0,56 21 1432 0 0,7 4-1522 0 0,-33-5-23 0 0,33 5 2632 0 0,3-1-2767 0 0,2-1 0 0 0,-11-4-459 0 0,1 5 5413 0 0,6 11-5244 0 0,-31 26 23 0 0,30-26 141 0 0,10 2-59 0 0,-6 32 2 0 0,5-31 0 0 0,1 0 3 0 0,-3 33 3 0 0,3-34 4 0 0,0 4 14 0 0,-1 38 2 0 0,1-39-7 0 0,1-1-20 0 0,-1 33 2 0 0,0-33 36 0 0,1-1 16 0 0,-1 33-11 0 0,1-33-5 0 0,1 1 4 0 0,2 62 353 0 0,1-27-349 0 0,-4-35-14 0 0,1-4-5 0 0,2 26-21 0 0,-2-26 480 0 0,15 34-458 0 0,-13-33 231 0 0,6-6-521 0 0,26 9-119 0 0,-26-9-163 0 0,8-8-884 0 0,80-24-677 0 0,-82 25 1587 0 0,-6 2-63 0 0,1 0-1 0 0,-1-1 1 0 0,0-1-1 0 0,13-6 1 0 0,-7 3-133 0 0,6-4-164 0 0,12-2-3178 0 0,0 1-1624 0 0,-25 9 420 0 0</inkml:trace>
</inkml:ink>
</file>

<file path=ppt/ink/ink1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2:16.73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11 62 900 0 0,'0'0'7336'0'0,"6"-10"-6719"0"0,18-31-40 0 0,-18 31 4892 0 0,-9 40-5042 0 0,-11 94-20 0 0,8-65 135 0 0,4-43-437 0 0,-5 17 397 0 0,-1 1-137 0 0,7-25-23 0 0,0 3 3 0 0,-1 2-217 0 0,1-7 7 0 0,0-1 0 0 0,0 0 0 0 0,1 1 0 0 0,0-1 0 0 0,0 0 0 0 0,1 1 0 0 0,1 8 0 0 0,-1-2-32 0 0,-1-8 7 0 0,0 0-1 0 0,0 1 1 0 0,1-1 0 0 0,0 0 0 0 0,0 0-1 0 0,0 1 1 0 0,0-1 0 0 0,3 5 0 0 0,0-2-35 0 0,-2-6-15 0 0,-1 1 1 0 0,0-1 0 0 0,0 1 0 0 0,0 0 0 0 0,0 0 0 0 0,0-1-1 0 0,0 1 1 0 0,-1 0 0 0 0,1 0 0 0 0,-1 4 0 0 0,8-4 17 0 0,22 12-81 0 0,-22-12-99 0 0,9-14-3175 0 0,53-34 2396 0 0,-67 44 780 0 0,-1 0 0 0 0,0-1 0 0 0,0 1 0 0 0,0 0 0 0 0,0-1 0 0 0,0 1 0 0 0,0-1 1 0 0,-1 0-1 0 0,4-3 0 0 0,1-2-267 0 0,-3 4 127 0 0,-1 0-1 0 0,1 0 0 0 0,-1 0 1 0 0,1-1-1 0 0,-1 1 1 0 0,0-1-1 0 0,-1 1 1 0 0,3-6-1 0 0,10-21-2237 0 0,-10 22-1596 0 0</inkml:trace>
</inkml:ink>
</file>

<file path=ppt/ink/ink1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2:17.10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0 504 0 0,'0'0'14073'0'0</inkml:trace>
</inkml:ink>
</file>

<file path=ppt/ink/ink1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2:17.47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83 144 0 0,'0'0'13558'0'0,"13"5"-13199"0"0,40 15-29 0 0,-40-15 602 0 0,2-8-874 0 0,3-1-62 0 0,-11 2-28 0 0,0 0-1 0 0,1 0 1 0 0,-1 1-1 0 0,1 0 1 0 0,15 0-1 0 0,-12-4-256 0 0,2 1 152 0 0,35-16-796 0 0,-4-2-868 0 0,-34 18 1196 0 0,7-2-269 0 0,7-7-3577 0 0,14-9 1023 0 0</inkml:trace>
</inkml:ink>
</file>

<file path=ppt/ink/ink1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2:17.81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362 1 68 0 0,'0'0'9516'0'0,"-27"11"-8832"0"0,-88 40-36 0 0,109-48-573 0 0,1 0 0 0 0,-1 1 1 0 0,0-1-1 0 0,1 1 0 0 0,0 0 0 0 0,0 0 1 0 0,0 1-1 0 0,0-1 0 0 0,1 1 1 0 0,-1 0-1 0 0,1 0 0 0 0,-3 7 0 0 0,-3 3 163 0 0,-10 13 543 0 0,2 0 0 0 0,-20 43 0 0 0,1 23 799 0 0,32-84-1419 0 0,-9 34 603 0 0,7-11-326 0 0,5-25 356 0 0,3 4-450 0 0,3 36-31 0 0,-3-36 236 0 0,23 28-100 0 0,-19-31-303 0 0,4-5-86 0 0,25 14-112 0 0,-25-14-110 0 0,0-1-105 0 0,26 6-91 0 0,-26-6-88 0 0,5-5-1636 0 0,42-4 1091 0 0,-43 4-137 0 0,0-4-2824 0 0,35-19-74 0 0,-36 19 309 0 0</inkml:trace>
</inkml:ink>
</file>

<file path=ppt/ink/ink1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2:18.17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26 81 416 0 0,'0'0'8826'0'0,"3"-13"-8183"0"0,6-41-40 0 0,-6 40 4556 0 0,-3 44-4736 0 0,-2 116 362 0 0,3-144-743 0 0,-1 0 1 0 0,0 0 0 0 0,0 0-1 0 0,-1 0 1 0 0,1 0-1 0 0,0 0 1 0 0,-1 1 0 0 0,1-1-1 0 0,-1 0 1 0 0,1-1-1 0 0,-3 5 1 0 0,1-1 189 0 0,0-1 0 0 0,0 1 0 0 0,1 0 0 0 0,-1 0 0 0 0,1 0 0 0 0,0 5 0 0 0,-7 31 52 0 0,7-31 1593 0 0,-2-2-1605 0 0,-5 26 10 0 0,6-26 3361 0 0,14-31-3537 0 0,0-5-81 0 0,-2 7-1 0 0,1-1 0 0 0,20-29 0 0 0,-27 42-18 0 0,-2 6-5 0 0,-1-1 1 0 0,1 1-1 0 0,0 0 1 0 0,0 0-1 0 0,0-1 1 0 0,1 2-1 0 0,-1-1 1 0 0,1 0-1 0 0,4-4 1 0 0,17-17-6 0 0,-18 18 3 0 0,0 1-12 0 0,16-15-8 0 0,-17 15-12 0 0,5 20-605 0 0,30 44 612 0 0,-31-44 4 0 0,-8-6-24 0 0,2 26 26 0 0,-2-26-9 0 0,0 1-97 0 0,1 3-3 0 0,1 6 91 0 0,3 9-4050 0 0,-3-19 3470 0 0,2 7 485 0 0,-4-9-3866 0 0,-1 2-3669 0 0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50:45.805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1 56 356 0 0,'7'-9'362'0'0,"-4"5"-159"0"0,0 0 0 0 0,0 1 0 0 0,0-1 0 0 0,0 1 1 0 0,0 0-1 0 0,1 0 0 0 0,-1 0 0 0 0,1 0 0 0 0,0 1 0 0 0,0-1 0 0 0,0 1 1 0 0,0 0-1 0 0,0 0 0 0 0,6-1 0 0 0,-7 2-67 0 0,1 1 0 0 0,0-1 0 0 0,0 1 0 0 0,0 0 0 0 0,-1 0 0 0 0,1 0-1 0 0,0 0 1 0 0,0 1 0 0 0,0 0 0 0 0,-1-1 0 0 0,1 1 0 0 0,0 1 0 0 0,-1-1 0 0 0,1 0 0 0 0,-1 1 0 0 0,1 0 0 0 0,-1 0 0 0 0,0 0-1 0 0,0 0 1 0 0,5 5 0 0 0,-3-2 15 0 0,0 0 0 0 0,0 1 0 0 0,-1-1 0 0 0,1 1 0 0 0,-1 0 0 0 0,-1 1 0 0 0,1-1 0 0 0,-1 1 0 0 0,0-1 0 0 0,-1 1 0 0 0,2 7 0 0 0,1 14 257 0 0,-1-1-1 0 0,-1 1 1 0 0,-2 0 0 0 0,-1-1-1 0 0,-1 1 1 0 0,-7 44 0 0 0,1-3 419 0 0,5-41-333 0 0,1 1-1 0 0,3 30 1 0 0,-2-57-474 0 0,1 2 109 0 0,0 1 0 0 0,0-1 0 0 0,0 0 1 0 0,0 1-1 0 0,0-1 0 0 0,4 6 0 0 0,-5-9-112 0 0,1-1 1 0 0,-1 1-1 0 0,1 0 0 0 0,0-1 1 0 0,-1 1-1 0 0,1-1 1 0 0,0 1-1 0 0,-1-1 0 0 0,1 1 1 0 0,0-1-1 0 0,-1 1 1 0 0,1-1-1 0 0,0 0 0 0 0,0 0 1 0 0,0 1-1 0 0,-1-1 1 0 0,1 0-1 0 0,0 0 0 0 0,0 0 1 0 0,0 0-1 0 0,-1 0 0 0 0,1 0 1 0 0,0 0-1 0 0,0 0 1 0 0,0 0-1 0 0,0 0 0 0 0,-1 0 1 0 0,1 0-1 0 0,0-1 1 0 0,0 1-1 0 0,0 0 0 0 0,-1-1 1 0 0,1 1-1 0 0,0 0 1 0 0,0-1-1 0 0,-1 1 0 0 0,1-1 1 0 0,0 1-1 0 0,-1-1 1 0 0,1 0-1 0 0,-1 1 0 0 0,1-1 1 0 0,0 0-1 0 0,172-160 1707 0 0,-168 165-1596 0 0,-1 1-87 0 0,0 0 0 0 0,-1 0 1 0 0,1 0-1 0 0,-1 0 0 0 0,0 0 1 0 0,0 0-1 0 0,0 1 0 0 0,-1 0 1 0 0,0-1-1 0 0,0 1 0 0 0,-1 0 1 0 0,1 0-1 0 0,-1 0 0 0 0,0 12 1 0 0,1 33 342 0 0,-6 57 1 0 0,0-5 136 0 0,3-75-218 0 0,-9 48-1 0 0,1-15 157 0 0,6-45-335 0 0,0-1 0 0 0,0-1 0 0 0,-2 1 0 0 0,0 0 0 0 0,0-1 1 0 0,-1 0-1 0 0,-1-1 0 0 0,-1 1 0 0 0,0-1 0 0 0,0 0 0 0 0,-1-1 0 0 0,-12 13 0 0 0,14-19-27 0 0,0 0 1 0 0,0 0-1 0 0,-1-1 0 0 0,1 1 0 0 0,-1-2 0 0 0,-10 6 0 0 0,16-10 43 0 0,-2 1-138 0 0,-12 2-63 0 0,12-2-60 0 0,-1-3-97 0 0,-2-3-62 0 0,1 0-1 0 0,0 0 0 0 0,0-1 0 0 0,0 0 1 0 0,0 0-1 0 0,1 0 0 0 0,0-1 0 0 0,1 1 1 0 0,-1-1-1 0 0,1 0 0 0 0,0-1 0 0 0,1 1 1 0 0,-4-10-1 0 0,5 10-193 0 0,-1 1 0 0 0,1-1 0 0 0,0 0 0 0 0,0 1 0 0 0,-1-14 0 0 0,4-9-7464 0 0,3 3 3759 0 0</inkml:trace>
</inkml:ink>
</file>

<file path=ppt/ink/ink1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2:18.51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30 908 0 0,'0'0'15877'0'0,"27"0"-16947"0"0,6 0 817 0 0,69-1-2545 0 0,-93-3 418 0 0,29-15-1513 0 0,-29 14 298 0 0</inkml:trace>
</inkml:ink>
</file>

<file path=ppt/ink/ink1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2:18.96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148 0 968 0 0,'0'0'15013'0'0,"-7"28"-14644"0"0,-32 121 433 0 0,-16 55 1668 0 0,24-101-737 0 0,29-94-980 0 0,2-6-710 0 0,-1 1 1 0 0,1 0-1 0 0,0 0 1 0 0,-1-1-1 0 0,0 1 1 0 0,0-1-1 0 0,-3 8 1 0 0,1-2 19 0 0,1 1 801 0 0</inkml:trace>
</inkml:ink>
</file>

<file path=ppt/ink/ink1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2:19.35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246 37 396 0 0,'0'0'3508'0'0,"10"-6"-2881"0"0,31-19-30 0 0,-30 19 6649 0 0,-31 24-6897 0 0,-56 53-7 0 0,49-49 10 0 0,-19 6 317 0 0,19-11-351 0 0,20-12-16 0 0,0-1-35 0 0,-19 15-24 0 0,20-14 665 0 0,-1 0-709 0 0,-23 14-19 0 0,22-14 565 0 0,5 2-561 0 0,-11 24-14 0 0,11-23 829 0 0,10 8-903 0 0,21 49-6 0 0,-28-64-85 0 0,0 0 1 0 0,1 1-1 0 0,-1-1 0 0 0,0 0 1 0 0,1 0-1 0 0,0 1 0 0 0,-1-1 1 0 0,1 0-1 0 0,0 0 0 0 0,0 0 1 0 0,-1 0-1 0 0,1 0 0 0 0,0 0 1 0 0,0 0-1 0 0,0 0 0 0 0,2 1 1 0 0,37 25 138 0 0,-11-10-90 0 0,-22-13-63 0 0,2-1-82 0 0,28 11-123 0 0,-28-10-84 0 0,1-2-532 0 0,30 6 241 0 0,-30-6-149 0 0</inkml:trace>
</inkml:ink>
</file>

<file path=ppt/ink/ink1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2:19.75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40 1 924 0 0,'0'0'12111'0'0,"20"11"-11763"0"0,57 33 10 0 0,-76-43-339 0 0,1-1 0 0 0,-1 1 0 0 0,1-1 1 0 0,-1 1-1 0 0,0 0 0 0 0,1-1 0 0 0,-1 1 0 0 0,0 0 0 0 0,0 0 0 0 0,0 0 0 0 0,0 0 0 0 0,1 0 0 0 0,-1 0 0 0 0,-1 1 0 0 0,1-1 0 0 0,0 0 1 0 0,1 3-1 0 0,3 5 89 0 0,10 28 438 0 0,-5-3-228 0 0,-8-26-40 0 0,-1 4-32 0 0,4 36-6 0 0,-4-36 257 0 0,-6 2-241 0 0,-15 45-20 0 0,19-56-206 0 0,0 1 1 0 0,0-1-1 0 0,0 1 0 0 0,0-1 1 0 0,-1 0-1 0 0,1 0 0 0 0,-1 0 1 0 0,0 0-1 0 0,1 0 0 0 0,-2 0 0 0 0,-3 4 1 0 0,0 0 34 0 0,-4 9 97 0 0,-4 3-50 0 0,-5 0 94 0 0,-3 5-73 0 0,17-18-37 0 0,-2 0-75 0 0,-21 17-96 0 0,21-17-105 0 0,2-2-138 0 0,-17 15-157 0 0,16-14-173 0 0</inkml:trace>
</inkml:ink>
</file>

<file path=ppt/ink/ink1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2:20.41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104 83 772 0 0,'0'0'14725'0'0,"15"-11"-14548"0"0,45-33-14 0 0,-45 33 301 0 0,-6 8-299 0 0,28-8 5 0 0,-28 9 1086 0 0,3 15-1143 0 0,35 38 7 0 0,-46-50-110 0 0,0 0 0 0 0,0 0 0 0 0,0 0-1 0 0,0 0 1 0 0,0 1 0 0 0,0-1 0 0 0,0 0 0 0 0,0 0 0 0 0,0 1 0 0 0,0-1 0 0 0,-1 0-1 0 0,1 1 1 0 0,-1-1 0 0 0,1 3 0 0 0,6 26 143 0 0,-5-23 6 0 0,-1 7 16 0 0,2 1-114 0 0,0 46 266 0 0,-2 1 247 0 0,0-45-500 0 0,0-7 7 0 0,0-1-1 0 0,-1 1 1 0 0,0 0 0 0 0,-2 15 0 0 0,-4 35 486 0 0,-3 1-36 0 0,-3 8-22 0 0,3-14-56 0 0,2-19-248 0 0,5-27 0 0 0,0 4 13 0 0,1 3-146 0 0,-11 42 275 0 0,4-26-141 0 0,6-23-1 0 0,0 0-9 0 0,-8 46 435 0 0,3 2 101 0 0,4-14-643 0 0,3-32 300 0 0,-3-3-336 0 0,-9 21 2 0 0,9-21 232 0 0,-3-1-241 0 0,-19 20-10 0 0,19-20 170 0 0,3-7-200 0 0,0 0 0 0 0,0 0 0 0 0,0 1 0 0 0,0 0 0 0 0,0-1 0 0 0,0 1 1 0 0,0 0-1 0 0,1 0 0 0 0,-1 1 0 0 0,-3 1 0 0 0,-2 1 6 0 0,-1-2 17 0 0,-3-2-1049 0 0,-3-1 808 0 0,-31-1-2477 0 0,35-3 1638 0 0,-34-17-224 0 0,34 17-466 0 0</inkml:trace>
</inkml:ink>
</file>

<file path=ppt/ink/ink1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2:20.84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10 612 0 0,'0'0'14997'0'0,"32"0"-14965"0"0,94 0-69 0 0,-95 0-48 0 0,-21-2-77 0 0,27-4-96 0 0,-27 5-94 0 0</inkml:trace>
</inkml:ink>
</file>

<file path=ppt/ink/ink1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2:21.21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129 0 448 0 0,'-11'9'521'0'0,"-31"23"22"0"0,31-24 15 0 0,6-3-24 0 0,-18 13-4 0 0,17-14 1834 0 0,1 2-1731 0 0,-15 19-6 0 0,14-18 4681 0 0,25-1-4949 0 0,53 18-45 0 0,-54-18 275 0 0,-4-8-701 0 0,42-6-111 0 0,-42 6-124 0 0,-2-3-3746 0 0,36-15 854 0 0,-36 15 249 0 0</inkml:trace>
</inkml:ink>
</file>

<file path=ppt/ink/ink1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2:32.06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1 167 124 0 0,'0'0'1896'0'0,"6"-12"-969"0"0,16-35-37 0 0,-16 35-52 0 0,0 4-28 0 0,17-20-50 0 0,-17 21-24 0 0,-1 2-56 0 0,2-1-413 0 0,22-15 2725 0 0,-1 5-2583 0 0,-21 12 2395 0 0,4 16-2572 0 0,31 39 26 0 0,-31-39-11 0 0,-11-8-208 0 0,0-1 0 0 0,0 0 1 0 0,1 0-1 0 0,-1 1 0 0 0,1-1 0 0 0,0 0 0 0 0,0 0 1 0 0,0 0-1 0 0,3 5 0 0 0,0 1 34 0 0,-1 0 157 0 0,-1 24 85 0 0,-1 19 256 0 0,-3-4-369 0 0,1-36 171 0 0,0 0-206 0 0,-4 45 754 0 0,10-23-732 0 0,-2-24-146 0 0,-1-1 1203 0 0,19-21-1109 0 0,65-35 0 0 0,-65 35 142 0 0,-14 7-125 0 0,21-14-12 0 0,-21 14 769 0 0,2 13-853 0 0,25 26 5 0 0,-26-25 8 0 0,-7 3-2 0 0,2 35 17 0 0,-2-35 25 0 0,0 1 21 0 0,2 62 161 0 0,-3-40-129 0 0,0-26 25 0 0,-2 8 37 0 0,1 3-141 0 0,0-8 2 0 0,0 0 0 0 0,0-1 0 0 0,-1 1 0 0 0,-5 15-1 0 0,-6 26 381 0 0,-2-2-53 0 0,5-21-231 0 0,7-22 3 0 0,-2 1-13 0 0,1 1-116 0 0,2-5-2 0 0,0 0 1 0 0,0 0 0 0 0,-1-1-1 0 0,0 1 1 0 0,0-1 0 0 0,-5 7-1 0 0,3-3-3 0 0,3-5 2 0 0,0 1 0 0 0,0-1 0 0 0,-1 0 0 0 0,1 0 1 0 0,-1 0-1 0 0,0 0 0 0 0,-5 4 0 0 0,2-3 8 0 0,4-3-5 0 0,0 0 1 0 0,1 1 0 0 0,-1-1-1 0 0,0 1 1 0 0,0-1-1 0 0,0 1 1 0 0,1-1-1 0 0,-1 1 1 0 0,1 0 0 0 0,-1 0-1 0 0,0 3 1 0 0,-9-4-30 0 0,-30 4-107 0 0,31-4-94 0 0,-3-8-3412 0 0,-41-19 2584 0 0,41 20-126 0 0</inkml:trace>
</inkml:ink>
</file>

<file path=ppt/ink/ink1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2:33.63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1 107 72 0 0,'0'0'13979'0'0,"3"-18"-13971"0"0,13-52 6 0 0,-12 52 2315 0 0</inkml:trace>
</inkml:ink>
</file>

<file path=ppt/ink/ink1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2:36.34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27 72 400 0 0,'20'-67'5432'0'0,"-20"62"-841"0"0,0 10-2918 0 0,0 4-1581 0 0,0 1 0 0 0,0-1 0 0 0,-4 17 0 0 0,-21 121 1297 0 0,18-97-1039 0 0,0 21 339 0 0,3-1 0 0 0,7 91 0 0 0,-2-114-351 0 0,1-13 28 0 0,1 1 0 0 0,1-1 0 0 0,2 0 0 0 0,16 51 0 0 0,-21-82-322 0 0,0-1 0 0 0,0 1 0 0 0,0-1 0 0 0,0 1 0 0 0,1-1 0 0 0,-1 0 1 0 0,1 0-1 0 0,0 1 0 0 0,-1-1 0 0 0,1 0 0 0 0,0-1 0 0 0,0 1 0 0 0,0 0 1 0 0,0 0-1 0 0,5 2 0 0 0,-5-3 112 0 0,-2-1-144 0 0,0 0 0 0 0,1 0 0 0 0,-1 1 0 0 0,0-1 0 0 0,0 0 0 0 0,0 0 0 0 0,0 0 0 0 0,0 1 1 0 0,1-1-1 0 0,-1 0 0 0 0,0 0 0 0 0,0 0 0 0 0,1 0 0 0 0,-1 1 0 0 0,0-1 0 0 0,0 0 0 0 0,0 0 0 0 0,1 0 0 0 0,-1 0 1 0 0,0 0-1 0 0,0 0 0 0 0,1 0 0 0 0,-1 0 0 0 0,0 0 0 0 0,1 0 0 0 0,-1 0 0 0 0,0 0 0 0 0,0 0 0 0 0,1 0 0 0 0,-1 0 1 0 0,0 0-1 0 0,0 0 0 0 0,1 0 0 0 0,-1 0 0 0 0,0 0 0 0 0,0 0 0 0 0,1 0 0 0 0,-1 0 0 0 0,0 0 0 0 0,0-1 0 0 0,1 1 1 0 0,-1 0-1 0 0,0 0 0 0 0,0 0 0 0 0,0-1 0 0 0,1 1 0 0 0,-1 0 0 0 0,0 0 0 0 0,0 0 0 0 0,0-1 0 0 0,15-10 342 0 0,-14 10-415 0 0,4-5 115 0 0,-1-1-1 0 0,0-1 0 0 0,0 1 1 0 0,0-1-1 0 0,4-14 1 0 0,-1 3 14 0 0,-5 14-50 0 0,0-1 0 0 0,0 0 0 0 0,0 0 1 0 0,-1 0-1 0 0,0 1 0 0 0,-1-1 0 0 0,1 0 0 0 0,-1 0 1 0 0,0 0-1 0 0,0 0 0 0 0,-1 0 0 0 0,0 0 0 0 0,0 0 1 0 0,-3-9-1 0 0,-3-2-22 0 0,0 1 0 0 0,-1 0 1 0 0,-15-23-1 0 0,-14-28-105 0 0,21 44 24 0 0,14 20 64 0 0,0 1 0 0 0,1 0 1 0 0,-1 0-1 0 0,0-1 0 0 0,1 1 1 0 0,-1-1-1 0 0,1 0 0 0 0,0 1 0 0 0,-1-1 1 0 0,0-5-1 0 0,2 7-53 0 0,1-3-191 0 0,2-5 192 0 0,1 0 1 0 0,0 1-1 0 0,0 0 1 0 0,1-1-1 0 0,0 2 1 0 0,0-1-1 0 0,1 0 1 0 0,0 1-1 0 0,1 0 1 0 0,-1 1 0 0 0,1-1-1 0 0,11-7 1 0 0,9-6-91 0 0,1 2 1 0 0,37-19 0 0 0,-52 30 116 0 0,-1 0-39 0 0,0 1 0 0 0,0 0 1 0 0,0 1-1 0 0,22-6 0 0 0,-31 11 47 0 0,1 1-39 0 0,-2 0 67 0 0,0 0 0 0 0,1 1 0 0 0,-1-1 0 0 0,0 1 0 0 0,0 0-1 0 0,0 0 1 0 0,0-1 0 0 0,0 1 0 0 0,0 0 0 0 0,0 1 0 0 0,-1-1 0 0 0,1 0 0 0 0,-1 0 0 0 0,1 1 0 0 0,-1-1 0 0 0,0 1 0 0 0,0-1 0 0 0,0 1-1 0 0,-1-1 1 0 0,1 1 0 0 0,0 0 0 0 0,-1-1 0 0 0,0 1 0 0 0,1 3 0 0 0,0 12 14 0 0,-1 1 0 0 0,-4 31 0 0 0,1-8 3 0 0,0 3-50 0 0,-1 20-18 0 0,5-60 64 0 0,-1-1 0 0 0,0 0-1 0 0,1 0 1 0 0,0 0 0 0 0,0 0-1 0 0,0 0 1 0 0,0 0 0 0 0,1 0-1 0 0,-1 0 1 0 0,1 0 0 0 0,0 0-1 0 0,3 3 1 0 0,-3-1 5 0 0,3 1 65 0 0,8-4-24 0 0,-8-3-43 0 0,-1-1-1 0 0,0 0 1 0 0,1 0 0 0 0,-1 0-1 0 0,0 0 1 0 0,0-1 0 0 0,0 1 0 0 0,0-1-1 0 0,0 0 1 0 0,-1-1 0 0 0,1 1-1 0 0,4-4 1 0 0,43-41 21 0 0,-35 31-26 0 0,-4 4-17 0 0,0-1-1 0 0,-1 0 1 0 0,-1-1-1 0 0,0-1 1 0 0,-1 1 0 0 0,0-1-1 0 0,-1-1 1 0 0,-1 0-1 0 0,0 0 1 0 0,-1 0 0 0 0,-1-1-1 0 0,-1 0 1 0 0,0 0-1 0 0,-1 0 1 0 0,-1 0 0 0 0,0-30-1 0 0,-3 30-23 0 0,2 10 24 0 0,-1 0-1 0 0,0 0 0 0 0,-1 0 1 0 0,1 0-1 0 0,-1 0 0 0 0,-1 0 1 0 0,1 0-1 0 0,-1 1 0 0 0,0-1 1 0 0,-1 0-1 0 0,0 1 0 0 0,0 0 1 0 0,0 0-1 0 0,-7-10 0 0 0,7 13 4 0 0,1 1 0 0 0,-1 0 0 0 0,1 0 0 0 0,-1 1 0 0 0,0-1-1 0 0,0 0 1 0 0,0 1 0 0 0,0 0 0 0 0,0 0 0 0 0,0 0 0 0 0,0 0-1 0 0,0 0 1 0 0,-1 0 0 0 0,1 1 0 0 0,0 0 0 0 0,0 0 0 0 0,-1-1 0 0 0,1 2-1 0 0,0-1 1 0 0,0 0 0 0 0,-1 1 0 0 0,-3 1 0 0 0,-1 0-7 0 0,0 0 1 0 0,1 0-1 0 0,-1 1 0 0 0,1 0 1 0 0,-1 1-1 0 0,1 0 0 0 0,0 0 1 0 0,-6 5-1 0 0,8-5 2 0 0,1 0 1 0 0,0 0-1 0 0,-1 0 1 0 0,2 0 0 0 0,-1 1-1 0 0,0-1 1 0 0,1 1-1 0 0,0 0 1 0 0,0 0-1 0 0,-4 10 1 0 0,6-13 10 0 0,0 1 0 0 0,1 0 0 0 0,-1 0 0 0 0,1 0 0 0 0,-1-1 0 0 0,1 1 0 0 0,0 0 0 0 0,0 0 1 0 0,0 0-1 0 0,1 0 0 0 0,-1 0 0 0 0,1 0 0 0 0,-1-1 0 0 0,1 1 0 0 0,0 0 0 0 0,0-1 0 0 0,0 1 0 0 0,0 0 1 0 0,1-1-1 0 0,-1 1 0 0 0,1-1 0 0 0,-1 0 0 0 0,1 1 0 0 0,2 1 0 0 0,0 0 6 0 0,1 0 0 0 0,-1 0 0 0 0,1-1 0 0 0,-1 0 0 0 0,1 1 0 0 0,0-2 0 0 0,0 1 0 0 0,0-1 0 0 0,1 1 0 0 0,-1-2 0 0 0,0 1 0 0 0,1 0-1 0 0,0-1 1 0 0,-1 0 0 0 0,10 0 0 0 0,-3 0 2 0 0,-1-1 0 0 0,0-1 0 0 0,0 0 0 0 0,15-3-1 0 0,25-11-22 0 0,-40 11 32 0 0,0-1 0 0 0,0-1 0 0 0,-1 0 0 0 0,0 0 0 0 0,0-1 0 0 0,13-11 0 0 0,51-56-41 0 0,-46 45-19 0 0,16-21 184 0 0,-43 48-131 0 0,0-1-1 0 0,0 1 0 0 0,0-1 1 0 0,-1 1-1 0 0,1-1 1 0 0,-1 0-1 0 0,1 0 0 0 0,-1 1 1 0 0,0-1-1 0 0,0 0 1 0 0,-1 1-1 0 0,0-6 1 0 0,-7 21-16 0 0,0 0 1 0 0,0 1-1 0 0,2 0 1 0 0,-7 16 0 0 0,10-26 12 0 0,-1 5 1 0 0,2 22 21 0 0,1-24-22 0 0,1-4 0 0 0,0-1-1 0 0,0 1 1 0 0,0 0-1 0 0,0 0 1 0 0,0 0 0 0 0,1 0-1 0 0,-1-1 1 0 0,1 1-1 0 0,0 0 1 0 0,0-1-1 0 0,0 1 1 0 0,2 4 0 0 0,-1-3 3 0 0,-1 0 0 0 0,1-1 1 0 0,-1 1-1 0 0,1 0 1 0 0,0-1-1 0 0,0 0 0 0 0,1 0 1 0 0,-1 0-1 0 0,1 0 1 0 0,0 0-1 0 0,-1 0 0 0 0,1 0 1 0 0,0-1-1 0 0,4 3 1 0 0,-2-2-2 0 0,38 24 79 0 0,-18-9-42 0 0,-22-16-31 0 0,0-1 0 0 0,-1 1 0 0 0,1 0 0 0 0,0 0 0 0 0,-1 0 1 0 0,0 0-1 0 0,1 0 0 0 0,-1 1 0 0 0,0-1 0 0 0,2 4 0 0 0,-1 1 19 0 0,0-1 0 0 0,0 1-1 0 0,-1-1 1 0 0,0 1 0 0 0,0 0-1 0 0,-1 0 1 0 0,0 0-1 0 0,0 0 1 0 0,-1 0 0 0 0,0 0-1 0 0,-1 9 1 0 0,-2 6 87 0 0,0 1 0 0 0,-9 23 0 0 0,7-23-48 0 0,-15 88 542 0 0,20-109-487 0 0,0 1-80 0 0,0-2-41 0 0,0-1 0 0 0,0 1 0 0 0,0-1 0 0 0,0 1 0 0 0,0-1 1 0 0,0 1-1 0 0,0 0 0 0 0,0-1 0 0 0,0 1 0 0 0,0-1 0 0 0,0 1 1 0 0,0-1-1 0 0,1 1 0 0 0,-1-1 0 0 0,0 1 0 0 0,0-1 0 0 0,1 1 0 0 0,-1-1 1 0 0,0 1-1 0 0,1-1 0 0 0,-1 1 0 0 0,0-1 0 0 0,1 1 0 0 0,-1-1 1 0 0,0 0-1 0 0,1 1 0 0 0,-1-1 0 0 0,1 0 0 0 0,-1 1 0 0 0,1-1 0 0 0,-1 0 1 0 0,1 1-1 0 0,-1-1 0 0 0,1 0 0 0 0,-1 0 0 0 0,1 0 0 0 0,0 0 1 0 0,-1 1-1 0 0,1-1 0 0 0,-1 0 0 0 0,1 0 0 0 0,-1 0 0 0 0,1 0 0 0 0,-1 0 1 0 0,1 0-1 0 0,0-1 0 0 0,-1 1 0 0 0,1 0 0 0 0,-1 0 0 0 0,1 0 1 0 0,0-1-1 0 0,23-12-612 0 0,-2-1 1 0 0,0-2-1 0 0,-1 0 0 0 0,25-24 1 0 0,34-44-8603 0 0,-65 65 5744 0 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51:27.338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0 73 132 0 0,'2'-3'673'0'0,"47"-55"2755"0"0,-47 57-3073 0 0,-2 0-333 0 0,0 1 0 0 0,0 0 1 0 0,0-1-1 0 0,0 1 0 0 0,0-1 1 0 0,0 1-1 0 0,0 0 0 0 0,0-1 1 0 0,0 1-1 0 0,0-1 0 0 0,1 1 1 0 0,-1 0-1 0 0,0-1 0 0 0,0 1 1 0 0,0 0-1 0 0,1-1 0 0 0,-1 1 1 0 0,0 0-1 0 0,0-1 0 0 0,1 1 1 0 0,-1 0-1 0 0,0 0 0 0 0,1-1 1 0 0,-1 1-1 0 0,0 0 0 0 0,1 0 1 0 0,-1 0-1 0 0,0-1 0 0 0,1 1 0 0 0,-1 0 1 0 0,1 0-1 0 0,-1 0 0 0 0,18 2 1091 0 0,-15-2-1005 0 0,0 1 0 0 0,-1 0-1 0 0,1 1 1 0 0,-1-1 0 0 0,1 0-1 0 0,-1 1 1 0 0,1-1 0 0 0,-1 1-1 0 0,0 0 1 0 0,1 0 0 0 0,1 2-1 0 0,2 7 95 0 0,1 1 0 0 0,-2 0 0 0 0,0 0 0 0 0,0 0 0 0 0,-1 1-1 0 0,4 23 1 0 0,5 81 776 0 0,-1-6-229 0 0,4-35-260 0 0,-14-69-435 0 0,-1-1 0 0 0,1 0 1 0 0,0 0-1 0 0,1 0 1 0 0,0 0-1 0 0,0 0 0 0 0,4 6 1 0 0,4 8 96 0 0,-10-19-79 0 0,2 1-8 0 0,0-1-49 0 0,0-1-1 0 0,0 1 0 0 0,0 0 0 0 0,0-1 0 0 0,0 0 0 0 0,1 0 0 0 0,-1 0 0 0 0,0 0 0 0 0,0 0 0 0 0,0 0 1 0 0,0-1-1 0 0,0 0 0 0 0,0 1 0 0 0,0-1 0 0 0,0 0 0 0 0,0-1 0 0 0,0 1 0 0 0,-1 0 0 0 0,5-3 0 0 0,1-2 23 0 0,0 0-1 0 0,-1 0 0 0 0,0-1 0 0 0,0 0 1 0 0,9-11-1 0 0,64-77 802 0 0,-78 93-227 0 0,0 8-455 0 0,2 5-54 0 0,0 1-1 0 0,-1-1 0 0 0,0 1 1 0 0,-1 0-1 0 0,0 0 0 0 0,-1 23 1 0 0,-6 85 446 0 0,1-43-174 0 0,-6 138 730 0 0,-1-72-303 0 0,7-107-487 0 0,-1 1 1 0 0,-1-1-1 0 0,-2-1 0 0 0,-18 51 0 0 0,21-71-48 0 0,3-11-198 0 0,1 0 0 0 0,-1 0 0 0 0,1 0-1 0 0,-1-1 1 0 0,0 1 0 0 0,0-1 0 0 0,-1 1-1 0 0,-3 4 1 0 0,4-6-59 0 0,-3-5-375 0 0,-8-6-56 0 0,-1-1 0 0 0,2-1 0 0 0,0 0 0 0 0,-19-22 0 0 0,-15-12-3062 0 0,15 20-4084 0 0</inkml:trace>
</inkml:ink>
</file>

<file path=ppt/ink/ink1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2:36.70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141 1 532 0 0,'0'0'1923'0'0,"-5"8"-1025"0"0,-15 33 268 0 0,1 1 0 0 0,2 1 0 0 0,-19 73 0 0 0,14-46-117 0 0,16-48-631 0 0,1-1 0 0 0,1 1-1 0 0,1-1 1 0 0,1 1 0 0 0,1 44 0 0 0,1-52-245 0 0,1 0 0 0 0,1-1 1 0 0,1 1-1 0 0,0 0 0 0 0,1 0 1 0 0,0-1-1 0 0,1 0 0 0 0,0 0 1 0 0,1 0-1 0 0,10 16 0 0 0,-7-19-308 0 0,0-1 1 0 0,1 0-1 0 0,0 0 0 0 0,0-1 0 0 0,0-1 0 0 0,1 0 1 0 0,1 0-1 0 0,-1-1 0 0 0,1 0 0 0 0,18 6 0 0 0,-19-9-930 0 0,-1 0-1 0 0,1 0 0 0 0,0-1 0 0 0,0 0 1 0 0,12-1-1 0 0,8 0-2088 0 0</inkml:trace>
</inkml:ink>
</file>

<file path=ppt/ink/ink1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2:38.20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0 254 736 0 0,'8'-27'4926'0'0,"1"5"1888"0"0,-8 30-6537 0 0,1 23 265 0 0,-3 48-1 0 0,1 29 445 0 0,1-96-843 0 0,0 1-1 0 0,1-1 0 0 0,0 0 1 0 0,1 0-1 0 0,1 0 0 0 0,6 15 1 0 0,-7-18 28 0 0,-3-7-147 0 0,0-1 0 0 0,0 1-1 0 0,1-1 1 0 0,-1 0 0 0 0,0 1-1 0 0,1-1 1 0 0,-1 0 0 0 0,1 0-1 0 0,-1 1 1 0 0,1-1 0 0 0,0 0-1 0 0,0 0 1 0 0,-1 0 0 0 0,1 0-1 0 0,0 1 1 0 0,0-1 0 0 0,0-1-1 0 0,0 1 1 0 0,0 0 0 0 0,0 0-1 0 0,0 0 1 0 0,1 0 0 0 0,-1-1-1 0 0,0 1 1 0 0,0-1 0 0 0,1 1-1 0 0,1 0 1 0 0,5-1 23 0 0,0 0 0 0 0,-1 0 0 0 0,1-1 0 0 0,0 0 0 0 0,-1 0 0 0 0,1-1 1 0 0,0 0-1 0 0,-1 0 0 0 0,0-1 0 0 0,0 0 0 0 0,0 0 0 0 0,0-1 0 0 0,13-8 0 0 0,3-8 95 0 0,-11 11-98 0 0,-1 0 0 0 0,-1-1 0 0 0,0 0-1 0 0,0 0 1 0 0,-1-1 0 0 0,0 0 0 0 0,-1-1 0 0 0,10-16-1 0 0,12-56 78 0 0,-22 59-43 0 0,15-35-1 0 0,-10 40-40 0 0,-12 20-36 0 0,-1 0-1 0 0,0 0 1 0 0,0-1-1 0 0,1 1 1 0 0,-1 0 0 0 0,0 0-1 0 0,0 0 1 0 0,1 0-1 0 0,-1 0 1 0 0,0-1-1 0 0,1 1 1 0 0,-1 0 0 0 0,0 0-1 0 0,1 0 1 0 0,-1 0-1 0 0,0 0 1 0 0,1 0-1 0 0,-1 0 1 0 0,0 0 0 0 0,0 0-1 0 0,1 0 1 0 0,-1 0-1 0 0,0 0 1 0 0,1 0-1 0 0,-1 0 1 0 0,0 1 0 0 0,1-1-1 0 0,-1 0 1 0 0,0 0-1 0 0,0 0 1 0 0,1 0 0 0 0,-1 0-1 0 0,1 1 1 0 0,1 2 2 0 0,0 0 0 0 0,0 1 0 0 0,-1-1 0 0 0,1 0 0 0 0,-1 1 1 0 0,1-1-1 0 0,0 7 0 0 0,3 6 14 0 0,3 11 88 0 0,-1 1 0 0 0,-2 0 0 0 0,0 1 0 0 0,0 48 0 0 0,-2-26 233 0 0,-3-43-260 0 0,0-5-7 0 0,0 0 0 0 0,0 0-1 0 0,0 0 1 0 0,1 0 0 0 0,-1-1 0 0 0,1 1 0 0 0,-1 0 0 0 0,1 0 0 0 0,0-1 0 0 0,0 1 0 0 0,0 0 0 0 0,0-1 0 0 0,4 5 0 0 0,-4-5 965 0 0,-1-4-1012 0 0,1 0-1 0 0,-1 1 1 0 0,0-1-1 0 0,1 0 0 0 0,-1 1 1 0 0,1-1-1 0 0,0 1 1 0 0,0-1-1 0 0,-1 1 0 0 0,1-1 1 0 0,0 1-1 0 0,2-2 1 0 0,8-16 133 0 0,5-18-31 0 0,3 1 1 0 0,1 1 0 0 0,1 0 0 0 0,48-57 0 0 0,-15 42-235 0 0,-52 49 54 0 0,2 3-72 0 0,0 1 113 0 0,0 0 1 0 0,0 0 0 0 0,-1 0 0 0 0,1 0-1 0 0,-1 0 1 0 0,1 1 0 0 0,-1 0 0 0 0,0-1-1 0 0,0 1 1 0 0,4 8 0 0 0,17 49-85 0 0,-19-45 95 0 0,25 63-48 0 0,-26-72 65 0 0,0 0-1 0 0,0 0 1 0 0,1-1-1 0 0,9 12 0 0 0,-12-17 86 0 0,1-1-63 0 0,0-2-30 0 0,-1 1 0 0 0,1 0 0 0 0,0 0 0 0 0,-1-1 0 0 0,1 1 0 0 0,-1-1-1 0 0,1 0 1 0 0,-1 0 0 0 0,0 0 0 0 0,0 0 0 0 0,1 0 0 0 0,2-5 0 0 0,25-37 33 0 0,-15 20-23 0 0,0 2-9 0 0,-1-1 0 0 0,-2-1 1 0 0,0 0-1 0 0,11-34 1 0 0,24-105 90 0 0,-42 143-72 0 0,8-29 79 0 0,-12 46-132 0 0,-4 11-47 0 0,-34 127 64 0 0,26-87 63 0 0,4-17 92 0 0,-7 59 0 0 0,13-67-58 0 0,0-1 1 0 0,2 0 0 0 0,0 0 0 0 0,1 0-1 0 0,2 0 1 0 0,0 0 0 0 0,1 0 0 0 0,9 23-1 0 0,-13-43-61 0 0,0 0-1 0 0,0 0 0 0 0,0 0 1 0 0,0 0-1 0 0,0 0 0 0 0,1 0 0 0 0,-1 0 1 0 0,0-1-1 0 0,1 1 0 0 0,0 0 0 0 0,3 2 1 0 0,-5-4-44 0 0,1 1 0 0 0,0-1 0 0 0,0 0 0 0 0,0 1 0 0 0,0-1 1 0 0,0 0-1 0 0,0 0 0 0 0,0 1 0 0 0,0-1 0 0 0,0 0 0 0 0,0 0 1 0 0,0 0-1 0 0,0 0 0 0 0,-1 0 0 0 0,1-1 0 0 0,0 1 0 0 0,0 0 0 0 0,0 0 1 0 0,2-1-1 0 0,2-2-152 0 0,0-1 1 0 0,0 1-1 0 0,0-1 1 0 0,0 0-1 0 0,-1 0 0 0 0,0-1 1 0 0,5-6-1 0 0,2-1-495 0 0,-2-1 0 0 0,0 0 0 0 0,-1 0 0 0 0,0-1 1 0 0,9-23-1 0 0,-11 22-2661 0 0,0-1 0 0 0,5-28 0 0 0,-6 20-1202 0 0</inkml:trace>
</inkml:ink>
</file>

<file path=ppt/ink/ink1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2:38.54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5 137 888 0 0,'-5'7'1384'0'0,"10"-5"4158"0"0,9-2-5276 0 0,-1-1 0 0 0,1-1 0 0 0,-1 0 0 0 0,0-1 0 0 0,0 0 0 0 0,0-1 0 0 0,-1 0 0 0 0,17-9 0 0 0,102-54 454 0 0,-131 67-722 0 0,74-40-2277 0 0,-72 39 688 0 0,6-4-3549 0 0</inkml:trace>
</inkml:ink>
</file>

<file path=ppt/ink/ink1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2:39.07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32 14 644 0 0,'0'0'780'0'0,"12"-2"375"0"0,-4 4 2011 0 0,-6-2-2995 0 0,0 1-1 0 0,-1 0 0 0 0,1 0 1 0 0,0 0-1 0 0,0 0 1 0 0,0 0-1 0 0,-1 0 0 0 0,1 1 1 0 0,-1-1-1 0 0,1 1 1 0 0,-1-1-1 0 0,1 1 0 0 0,-1-1 1 0 0,0 1-1 0 0,0 0 1 0 0,2 2-1 0 0,-3-2 185 0 0,1 0-181 0 0,-1 1 0 0 0,1-1 0 0 0,-1 1 0 0 0,1-1 0 0 0,-1 1 0 0 0,0-1 0 0 0,0 1 0 0 0,-1-1 0 0 0,1 1 0 0 0,0-1 0 0 0,-1 0 0 0 0,-1 5 0 0 0,1-5-11 0 0,0 0 1 0 0,0 0-1 0 0,0-1 0 0 0,0 1 1 0 0,0 0-1 0 0,-1-1 0 0 0,1 1 1 0 0,-1-1-1 0 0,1 0 0 0 0,-1 1 1 0 0,1-1-1 0 0,-1 0 0 0 0,-3 2 1 0 0,4-3-94 0 0,-1 0 0 0 0,1 0 1 0 0,-1 0-1 0 0,1 0 1 0 0,-1 0-1 0 0,1 0 1 0 0,-1 0-1 0 0,1 0 0 0 0,0-1 1 0 0,-1 1-1 0 0,1 0 1 0 0,-1-1-1 0 0,1 1 1 0 0,0-1-1 0 0,-1 0 0 0 0,1 1 1 0 0,0-1-1 0 0,0 0 1 0 0,-1 0-1 0 0,1 0 1 0 0,0 0-1 0 0,-2-2 0 0 0,1 1-47 0 0,0 0 0 0 0,1 0 0 0 0,-1-1-1 0 0,0 1 1 0 0,1 0 0 0 0,-1-1 0 0 0,1 0-1 0 0,0 1 1 0 0,0-1 0 0 0,0 0 0 0 0,-1-4-1 0 0,-1-2-231 0 0,2 8-103 0 0,1 0-378 0 0,0 0 457 0 0,-1-1-1 0 0,1 1 0 0 0,0 0 0 0 0,0 0 0 0 0,0 0 0 0 0,0 0 1 0 0,0 0-1 0 0,0-1 0 0 0,0 1 0 0 0,0 0 0 0 0,0 0 0 0 0,0 0 1 0 0,1-2-1 0 0,1 0-295 0 0,13-17-4372 0 0</inkml:trace>
</inkml:ink>
</file>

<file path=ppt/ink/ink1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2:39.72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6 172 0 0,'4'-6'11079'0'0,"0"137"-8638"0"0,1-49-1011 0 0,-14 108 1252 0 0,13-106-1522 0 0,-3-77-1007 0 0,0 1 1 0 0,0-1-1 0 0,1 0 1 0 0,0 0-1 0 0,1 0 1 0 0,-1 0-1 0 0,1-1 1 0 0,7 13-1 0 0,-9-18-149 0 0,0 0 1 0 0,0-1-1 0 0,1 1 0 0 0,-1 0 0 0 0,0 0 0 0 0,1-1 0 0 0,-1 1 0 0 0,1-1 1 0 0,-1 1-1 0 0,1-1 0 0 0,-1 0 0 0 0,1 1 0 0 0,-1-1 0 0 0,1 0 1 0 0,-1 0-1 0 0,1 0 0 0 0,-1 0 0 0 0,1 0 0 0 0,-1-1 0 0 0,1 1 0 0 0,-1 0 1 0 0,0-1-1 0 0,1 1 0 0 0,-1-1 0 0 0,3 0 0 0 0,3-3-223 0 0,1 0 0 0 0,-2-1-1 0 0,1 1 1 0 0,0-1 0 0 0,-1 0-1 0 0,0-1 1 0 0,0 0 0 0 0,0 0-1 0 0,-1 0 1 0 0,9-13 0 0 0,12-29-3060 0 0,-6-4-4167 0 0,-13 28 3334 0 0</inkml:trace>
</inkml:ink>
</file>

<file path=ppt/ink/ink1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2:40.10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146 0 528 0 0,'-5'3'900'0'0,"-26"14"600"0"0,-43 24 3180 0 0,73-40-4138 0 0,-13 6 1952 0 0,14-7-2416 0 0,-1 0-1 0 0,0 1 1 0 0,1-1-1 0 0,-1 0 1 0 0,0 0-1 0 0,0-1 0 0 0,1 1 1 0 0,-1 0-1 0 0,0 0 1 0 0,1 0-1 0 0,-1 0 1 0 0,0-1-1 0 0,1 1 1 0 0,-1 0-1 0 0,0 0 0 0 0,1-1 1 0 0,-1 1-1 0 0,0-1 1 0 0,1 1-1 0 0,-1 0 1 0 0,1-1-1 0 0,-1 1 1 0 0,1-1-1 0 0,-1 0 0 0 0,1 1 1 0 0,-1-1-1 0 0,1 1 1 0 0,0-1-1 0 0,-1 0 1 0 0,1 1-1 0 0,0-1 1 0 0,-1 0-1 0 0,1 1 1 0 0,0-2-1 0 0,0 2-137 0 0,-2-3 408 0 0,4-1-3957 0 0,-2 3 3248 0 0,5-12-86 0 0,5 5-3711 0 0,12 0 1306 0 0</inkml:trace>
</inkml:ink>
</file>

<file path=ppt/ink/ink1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2:40.44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21 652 0 0,'8'1'774'0'0,"-1"-1"0"0"0,1 0 0 0 0,0 0 0 0 0,-1 0 0 0 0,1-1 0 0 0,-1-1-1 0 0,1 1 1 0 0,9-4 0 0 0,41-6 1210 0 0,9 9 100 0 0,-66 3-2050 0 0,0-1 0 0 0,-1 1 0 0 0,1-1 0 0 0,0 1 0 0 0,-1-1 0 0 0,1 1 0 0 0,-1-1 0 0 0,1 1 0 0 0,-1-1 0 0 0,1 1 0 0 0,-1 0 0 0 0,1-1 0 0 0,-1 1 0 0 0,1 0 0 0 0,-1-1 0 0 0,0 1 0 0 0,1 0 0 0 0,-1 0 0 0 0,0-1 0 0 0,0 1 0 0 0,0 0 0 0 0,0 0 0 0 0,0-1 0 0 0,1 1 0 0 0,-1 0 0 0 0,0 0 0 0 0,-1 1 0 0 0,-1 29 887 0 0,-2-14-576 0 0,-2 0 0 0 0,0-1 0 0 0,-1 0 0 0 0,-11 20 0 0 0,16-33-257 0 0,0 1 0 0 0,0 0 0 0 0,1 0 0 0 0,-1 0 0 0 0,1 0-1 0 0,-2 7 1 0 0,-2 8 388 0 0,4-17-205 0 0,2-1-281 0 0,1 0 1 0 0,-1 0-1 0 0,1-1 0 0 0,-1 1 1 0 0,1 0-1 0 0,-1-1 0 0 0,1 1 1 0 0,-1 0-1 0 0,1-1 0 0 0,-1 0 1 0 0,1 1-1 0 0,0-1 1 0 0,-1 0-1 0 0,1 0 0 0 0,-1 0 1 0 0,1 0-1 0 0,0 0 0 0 0,-1-1 1 0 0,1 1-1 0 0,-1 0 0 0 0,3-1 1 0 0,30-12-473 0 0,-29 10 434 0 0,74-30-2674 0 0,-11 3-4816 0 0,-46 21 4363 0 0</inkml:trace>
</inkml:ink>
</file>

<file path=ppt/ink/ink1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2:40.85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10 10 780 0 0,'0'0'1205'0'0,"3"-7"139"0"0,1 5 142 0 0,-2 6 3217 0 0,4 14-4039 0 0,-1 1 0 0 0,-1 0 0 0 0,-1 0 0 0 0,0 1-1 0 0,-2-1 1 0 0,0 1 0 0 0,-1-1 0 0 0,-5 34 0 0 0,-24 140 4217 0 0,22-149-2582 0 0,7-41-1658 0 0,0-3-586 0 0,0 0 0 0 0,0 0-1 0 0,0-1 1 0 0,1 1 0 0 0,-1 0 0 0 0,0 0 0 0 0,0 0-1 0 0,0 0 1 0 0,0 0 0 0 0,1 0 0 0 0,-1 0 0 0 0,0 0-1 0 0,0 0 1 0 0,0-1 0 0 0,0 1 0 0 0,1 0-1 0 0,-1 0 1 0 0,0 0 0 0 0,0 0 0 0 0,0 0 0 0 0,1 0-1 0 0,-1 0 1 0 0,0 0 0 0 0,0 0 0 0 0,0 0 0 0 0,1 1-1 0 0,-1-1 1 0 0,0 0 0 0 0,0 0 0 0 0,0 0-1 0 0,0 0 1 0 0,1 0 0 0 0,-1 0 0 0 0,0 0 0 0 0,0 0-1 0 0,0 0 1 0 0,0 1 0 0 0,0-1 0 0 0,1 0-1 0 0,-1 0 1 0 0,0 0 0 0 0,10-35 89 0 0,2 0 1 0 0,1 0-1 0 0,1 1 1 0 0,2 1-1 0 0,31-47 1 0 0,-31 55-133 0 0,-9 14-9 0 0,0 0 1 0 0,1 0-1 0 0,1 1 1 0 0,0-1 0 0 0,20-16-1 0 0,-4 5-16 0 0,-16 14-17 0 0,-1 0 0 0 0,1 1 1 0 0,1 1-1 0 0,13-9 1 0 0,-21 14-10 0 0,2 4-40 0 0,1 0 72 0 0,-1 0-1 0 0,0 1 1 0 0,-1 0-1 0 0,1 0 1 0 0,-1 0-1 0 0,1 0 1 0 0,-1 0 0 0 0,0 1-1 0 0,-1-1 1 0 0,1 1-1 0 0,-1 0 1 0 0,0 0-1 0 0,0 0 1 0 0,0 0-1 0 0,-1 0 1 0 0,2 7-1 0 0,1 16-19 0 0,4 54 0 0 0,-7-52 19 0 0,0-13 8 0 0,-1 1 0 0 0,-1-1 0 0 0,-1 1 0 0 0,-6 29 0 0 0,4-26 1 0 0,-3 36-5055 0 0,7-50 4655 0 0,5 0-1427 0 0</inkml:trace>
</inkml:ink>
</file>

<file path=ppt/ink/ink1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2:41.29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16 62 668 0 0,'0'0'2107'0'0,"-15"3"14050"0"0,25-4-15981 0 0,-1 0 0 0 0,1-1 0 0 0,-1 0-1 0 0,19-8 1 0 0,12-2 295 0 0,-4 5-42 0 0,52-15 822 0 0,-86 22-1058 0 0,1-1-111 0 0,24-4 238 0 0,-25 4-436 0 0</inkml:trace>
</inkml:ink>
</file>

<file path=ppt/ink/ink1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2:41.88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115 79 540 0 0,'0'-3'1012'0'0,"-5"-38"3697"0"0,5 38-3887 0 0,0 0-23 0 0,0-11-34 0 0,0 11 662 0 0,1-6-912 0 0,-2 7 422 0 0,-2 9 4856 0 0,-48 210-2814 0 0,47-198-2678 0 0,0 0 0 0 0,-1 21 0 0 0,3-21-24 0 0,-1 0-1 0 0,-5 21 1 0 0,1-18 102 0 0,1 1 1 0 0,1 1 0 0 0,1-1-1 0 0,1 0 1 0 0,1 27 0 0 0,2-40-130 0 0,1 0 1 0 0,0 0-1 0 0,1 0 1 0 0,0-1-1 0 0,0 1 0 0 0,7 15 1 0 0,-8-24-137 0 0,2 6 812 0 0,-2-5-2209 0 0,-7-9-7840 0 0,0-3 7840 0 0,0-4-5220 0 0,0-2 1493 0 0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51:30.544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1 1041 640 0 0,'0'0'4852'0'0,"4"4"-4508"0"0,12 13-7 0 0,-12-13 324 0 0,-2-5-620 0 0,0 1 1 0 0,0-1-1 0 0,-1 0 0 0 0,1 1 1 0 0,0-1-1 0 0,0 0 1 0 0,-1 0-1 0 0,1 0 0 0 0,0-1 1 0 0,-1 1-1 0 0,1 0 0 0 0,2-3 1 0 0,-1 1 43 0 0,3-2 48 0 0,-1-1 0 0 0,1 0 1 0 0,-1 1-1 0 0,0-2 0 0 0,6-9 0 0 0,11-13 192 0 0,-3 7 18 0 0,20-32-1 0 0,3-4 58 0 0,-26 37-220 0 0,-2-1-1 0 0,19-38 1 0 0,-8 15 19 0 0,-9 16-27 0 0,-1 0 1 0 0,-2-1-1 0 0,-1 0 1 0 0,-1-1-1 0 0,-1 0 1 0 0,-2-1-1 0 0,7-56 1 0 0,-15 81-103 0 0,0 1 1 0 0,-1-1 0 0 0,0 0-1 0 0,0 1 1 0 0,0-1 0 0 0,-1 1-1 0 0,0 0 1 0 0,0-1 0 0 0,-1 1-1 0 0,1 0 1 0 0,-2 0 0 0 0,-4-7-1 0 0,7 11 55 0 0,-2 1-73 0 0,1 0-42 0 0,-1 0 0 0 0,1 0 0 0 0,-1 1 0 0 0,1-1 0 0 0,-1 1 0 0 0,1-1 0 0 0,-1 1 0 0 0,1 0 0 0 0,-1 0 0 0 0,1 1 0 0 0,-1-1 0 0 0,1 0 0 0 0,-1 1 0 0 0,1-1 0 0 0,-1 1 0 0 0,1 0 0 0 0,-4 1 0 0 0,-7 6-2 0 0,1 6-4 0 0,11-9-6 0 0,-1-1 1 0 0,1 1-1 0 0,0-1 1 0 0,0 1-1 0 0,1 0 1 0 0,-1-1 0 0 0,1 1-1 0 0,0 0 1 0 0,0-1-1 0 0,1 1 1 0 0,-1 0-1 0 0,1-1 1 0 0,3 9 0 0 0,-4-12 0 0 0,0-1 0 0 0,0 1 0 0 0,0 0 1 0 0,0-1-1 0 0,0 1 0 0 0,0 0 0 0 0,0-1 1 0 0,0 1-1 0 0,1 0 0 0 0,-1-1 1 0 0,0 1-1 0 0,1-1 0 0 0,-1 1 0 0 0,0 0 1 0 0,1-1-1 0 0,-1 1 0 0 0,1-1 1 0 0,-1 1-1 0 0,0-1 0 0 0,1 1 0 0 0,0-1 1 0 0,0 1-1 0 0,16 14 6 0 0,2 1 0 0 0,-10-9-1 0 0,0 1-1 0 0,0 0 1 0 0,-1 1-1 0 0,10 12 1 0 0,-10-11-4 0 0,-1-1 1 0 0,0 1-1 0 0,-1 0 0 0 0,0 0 1 0 0,0 1-1 0 0,-1-1 0 0 0,-1 1 1 0 0,0 1-1 0 0,0-1 0 0 0,-1 0 1 0 0,2 19-1 0 0,3 1 25 0 0,0-6-39 0 0,-5-16 2 0 0,-3-7 12 0 0,1 0 0 0 0,-1 0 0 0 0,1-1-1 0 0,0 1 1 0 0,0 0 0 0 0,0-1 0 0 0,0 1-1 0 0,0-1 1 0 0,0 1 0 0 0,0-1 0 0 0,1 0 0 0 0,-1 1-1 0 0,0-1 1 0 0,1 0 0 0 0,-1 0 0 0 0,1 0-1 0 0,-1 0 1 0 0,1 0 0 0 0,0 0 0 0 0,-1 0 0 0 0,1-1-1 0 0,0 1 1 0 0,0-1 0 0 0,0 1 0 0 0,-1-1 0 0 0,1 1-1 0 0,0-1 1 0 0,2 0 0 0 0,5-1 0 0 0,-1 0 0 0 0,1-1 0 0 0,-1 0 0 0 0,0 0 0 0 0,0-1 0 0 0,13-5 0 0 0,-19 7 0 0 0,18-5 32 0 0,-8 4-33 0 0,-9 1 522 0 0,-3-2-527 0 0,3-19-32 0 0,-1 5-2 0 0,0 0 0 0 0,2 0 1 0 0,0 0-1 0 0,12-31 1 0 0,-4 20-39 0 0,12-44 0 0 0,-23 61 55 0 0,-1 10 23 0 0,0 0 1 0 0,-1 1 0 0 0,1-1-1 0 0,0 0 1 0 0,0 0 0 0 0,0 0-1 0 0,0 0 1 0 0,0 0 0 0 0,0 1-1 0 0,0-1 1 0 0,1 0 0 0 0,-1 0-1 0 0,0 0 1 0 0,0 0 0 0 0,1 1-1 0 0,-1-1 1 0 0,0 0 0 0 0,1 0-1 0 0,-1 0 1 0 0,1 1 0 0 0,-1-1-1 0 0,1 0 1 0 0,-1 1 0 0 0,1-1-1 0 0,0 1 1 0 0,-1-1 0 0 0,1 0-1 0 0,0 1 1 0 0,-1-1 0 0 0,1 1 0 0 0,0 0-1 0 0,0-1 1 0 0,1 0 0 0 0,-2 1 53 0 0,0-10-106 0 0,0 11 61 0 0,0-1 1 0 0,0 0 0 0 0,-1 0-1 0 0,1 0 1 0 0,0 0 0 0 0,0 0-1 0 0,0 0 1 0 0,0 0 0 0 0,0 0-1 0 0,0 0 1 0 0,0 1 0 0 0,0-1-1 0 0,0 0 1 0 0,0 0 0 0 0,-1 0-1 0 0,1 0 1 0 0,0 0 0 0 0,0 0-1 0 0,0 0 1 0 0,0 0 0 0 0,0 0-1 0 0,0 0 1 0 0,0 0 0 0 0,0 0-1 0 0,-1 0 1 0 0,1 0 0 0 0,0 0-1 0 0,0 0 1 0 0,0 0 0 0 0,0 0-1 0 0,0 0 1 0 0,0 0 0 0 0,-1 0-1 0 0,1 0 1 0 0,0 0 0 0 0,0 0-1 0 0,0 0 1 0 0,0 0-1 0 0,0 0 1 0 0,0 0 0 0 0,0 0-1 0 0,0-1 1 0 0,-1 1 0 0 0,1 0-1 0 0,0 0 1 0 0,0 0 0 0 0,0 0-1 0 0,0 0 1 0 0,0 0 0 0 0,0 0-1 0 0,0 0 1 0 0,0 0 0 0 0,0-1-1 0 0,0 1 1 0 0,0 0 0 0 0,0 0-1 0 0,0 0 1 0 0,0 0 0 0 0,0 0-1 0 0,0 0 1 0 0,0 0 0 0 0,0-1-1 0 0,-6 10 25 0 0,1 1-1 0 0,0 0 0 0 0,0-1 1 0 0,1 2-1 0 0,1-1 0 0 0,-1 0 1 0 0,2 1-1 0 0,-1-1 0 0 0,2 1 1 0 0,-2 18-1 0 0,2 1 160 0 0,2 0-1 0 0,5 40 1 0 0,-6-66-177 0 0,3 23 120 0 0,-3-26-133 0 0,0-1 0 0 0,0 1 0 0 0,0-1 0 0 0,0 1 0 0 0,0-1 0 0 0,0 0 0 0 0,0 1 0 0 0,0-1 0 0 0,0 1 0 0 0,0-1 0 0 0,0 1 0 0 0,0-1-1 0 0,0 1 1 0 0,0-1 0 0 0,1 0 0 0 0,-1 1 0 0 0,0-1 0 0 0,0 0 0 0 0,1 1 0 0 0,-1-1 0 0 0,0 1 0 0 0,0-1 0 0 0,1 0 0 0 0,-1 1 0 0 0,0-1 0 0 0,1 0 0 0 0,-1 0-1 0 0,0 1 1 0 0,1-1 0 0 0,-1 0 0 0 0,1 0 0 0 0,-1 0 0 0 0,0 1 0 0 0,1-1 0 0 0,-1 0 0 0 0,1 0 0 0 0,-1 0 0 0 0,1 0 0 0 0,-1 0 0 0 0,1 0 0 0 0,-1 0 0 0 0,0 0-1 0 0,1 0 1 0 0,-1 0 0 0 0,1 0 0 0 0,-1 0 0 0 0,1 0 0 0 0,0-1 0 0 0,7-5-12 0 0,0 0-1 0 0,-1-1 1 0 0,1 0 0 0 0,-2-1-1 0 0,12-14 1 0 0,33-56-200 0 0,-32 51 68 0 0,24-27-1 0 0,-30 39 91 0 0,0 0 0 0 0,-1-1-1 0 0,-1 0 1 0 0,0-1 0 0 0,-1 0-1 0 0,-1-1 1 0 0,7-21 0 0 0,-14 35 42 0 0,1-7-23 0 0,0-1-1 0 0,0 0 0 0 0,2-21 1 0 0,-5 31 37 0 0,0-4 18 0 0,-1 1 0 0 0,1 0 0 0 0,0 0 0 0 0,-1-1 0 0 0,0 1 0 0 0,-1 0 1 0 0,1 0-1 0 0,-1 0 0 0 0,0 0 0 0 0,-5-9 0 0 0,6 12-18 0 0,1-1 8 0 0,-3-12-4 0 0,2 11-3 0 0,1 0-10 0 0,-7-48-23 0 0,7 49 20 0 0,-1 0-1 0 0,1 0 1 0 0,-1 0 0 0 0,1 0-1 0 0,0 0 1 0 0,0 0 0 0 0,1-6-1 0 0,7-73-119 0 0,-8 79 118 0 0,0 0 1 0 0,2-8 2 0 0,-1 8 263 0 0,-3 14-173 0 0,-13 192 547 0 0,15-190-586 0 0,0 16 196 0 0,7 59 1 0 0,6 28 196 0 0,-12-115-436 0 0,-1-1 0 0 0,0 1 0 0 0,0-1 0 0 0,0 1 0 0 0,0-1 0 0 0,0 1-1 0 0,0-1 1 0 0,0 1 0 0 0,0-1 0 0 0,0 0 0 0 0,0 1 0 0 0,0-1-1 0 0,0 1 1 0 0,0-1 0 0 0,0 1 0 0 0,0-1 0 0 0,-1 1 0 0 0,1-1-1 0 0,0 0 1 0 0,0 1 0 0 0,0-1 0 0 0,-1 1 0 0 0,1-1 0 0 0,0 0-1 0 0,-1 1 1 0 0,1-1 0 0 0,-1 1 0 0 0,1-1 0 0 0,0 0-1 0 0,-1 1 1 0 0,1-1-1 0 0,0 1 1 0 0,-1-1 0 0 0,1 1-1 0 0,0-1 1 0 0,0 1 0 0 0,-1-1-1 0 0,1 1 1 0 0,0-1-1 0 0,0 1 1 0 0,0-1 0 0 0,0 1-1 0 0,0-1 1 0 0,-1 1-1 0 0,1-1 1 0 0,0 1 0 0 0,0-1-1 0 0,0 1 1 0 0,1-1 0 0 0,-1 1-1 0 0,0-1 1 0 0,0 1-1 0 0,0-1 1 0 0,0 1 0 0 0,0-1-1 0 0,1 1 1 0 0,-1 0-1 0 0,3 3 11 0 0,-2-2-9 0 0,-1-1 0 0 0,1 1 1 0 0,0-1-1 0 0,0 1 1 0 0,-1-1-1 0 0,1 1 0 0 0,-1 0 1 0 0,0-1-1 0 0,1 1 0 0 0,-1 0 1 0 0,0-1-1 0 0,0 1 1 0 0,0 0-1 0 0,0 0 0 0 0,0-1 1 0 0,-1 1-1 0 0,1 1 0 0 0,0-2-5 0 0,-1-1-1 0 0,1 0 0 0 0,0 0 1 0 0,0 0-1 0 0,0 1 0 0 0,0-1 1 0 0,0 0-1 0 0,0 0 0 0 0,0 1 1 0 0,0-1-1 0 0,1 0 0 0 0,-1 0 1 0 0,0 0-1 0 0,0 1 0 0 0,0-1 0 0 0,0 0 1 0 0,0 0-1 0 0,0 0 0 0 0,0 1 1 0 0,0-1-1 0 0,0 0 0 0 0,1 0 1 0 0,-1 0-1 0 0,0 0 0 0 0,0 1 1 0 0,0-1-1 0 0,0 0 0 0 0,1 0 1 0 0,-1 0-1 0 0,0 0 0 0 0,0 0 1 0 0,0 0-1 0 0,1 1 0 0 0,-1-1 0 0 0,0 0 1 0 0,0 0-1 0 0,0 0 0 0 0,1 0 1 0 0,-1 0-1 0 0,0 0 0 0 0,0 0 1 0 0,1 0-1 0 0,11-5-143 0 0,7-12-16 0 0,-18 17 173 0 0,15-20-133 0 0,-1 0-1 0 0,-1 0 1 0 0,-1-2 0 0 0,-1 0 0 0 0,14-34 0 0 0,0 3-37 0 0,-13 24 19 0 0,13-41 0 0 0,-25 67 238 0 0,-1-2 138 0 0,1 8-84 0 0,1 16-25 0 0,2 28-11 0 0,-2-5 127 0 0,2 0 0 0 0,12 54 0 0 0,0-34 182 0 0,-15-60-331 0 0,3-9-154 0 0,78-157-386 0 0,-79 157 382 0 0,4-8-24 0 0,-7 15 88 0 0,0-1 0 0 0,0 1 0 0 0,0 0 1 0 0,0 0-1 0 0,0 0 0 0 0,1-1 0 0 0,-1 1 0 0 0,0 0 0 0 0,0 0 0 0 0,0 0 1 0 0,0 0-1 0 0,0 0 0 0 0,0-1 0 0 0,1 1 0 0 0,-1 0 0 0 0,0 0 0 0 0,0 0 1 0 0,0 0-1 0 0,0 0 0 0 0,1 0 0 0 0,-1-1 0 0 0,0 1 0 0 0,0 0 0 0 0,0 0 1 0 0,0 0-1 0 0,1 0 0 0 0,-1 0 0 0 0,0 0 0 0 0,0 0 0 0 0,0 0 0 0 0,1 0 1 0 0,-1 0-1 0 0,0 0 0 0 0,0 0 0 0 0,0 0 0 0 0,1 0 0 0 0,-1 0 1 0 0,0 0-1 0 0,0 0 0 0 0,0 0 0 0 0,0 1 0 0 0,1-1 0 0 0,-1 0 0 0 0,0 0 1 0 0,0 0-1 0 0,0 0 0 0 0,0 0 0 0 0,1 0 0 0 0,-1 0 0 0 0,0 1 0 0 0,0-1 1 0 0,0 0-1 0 0,0 0 0 0 0,0 0 0 0 0,1 1 0 0 0,4 8 41 0 0,0 0 0 0 0,-1 0 0 0 0,0 1 0 0 0,0 0 0 0 0,-1 0 0 0 0,3 13 0 0 0,-5-15-9 0 0,1-1 0 0 0,0 1 0 0 0,0-1 0 0 0,1 0 0 0 0,0 0 0 0 0,0 0 0 0 0,0 0 0 0 0,1 0 0 0 0,0 0 0 0 0,1-1 0 0 0,0 0 0 0 0,-1 0 0 0 0,2 0 0 0 0,11 9 0 0 0,-16-14-28 0 0,1 0 1 0 0,0 0 0 0 0,-1-1-1 0 0,1 1 1 0 0,0-1-1 0 0,0 1 1 0 0,-1-1-1 0 0,1 0 1 0 0,0 0-1 0 0,0 1 1 0 0,0-1-1 0 0,0-1 1 0 0,0 1 0 0 0,-1 0-1 0 0,1 0 1 0 0,0-1-1 0 0,0 1 1 0 0,0-1-1 0 0,-1 1 1 0 0,1-1-1 0 0,0 0 1 0 0,2-1 0 0 0,-1 0-15 0 0,10-4-22 0 0,-2-1 1 0 0,1 0 0 0 0,-1-1 0 0 0,0-1 0 0 0,0 0 0 0 0,-1 0 0 0 0,0-1 0 0 0,-1 0 0 0 0,13-19 0 0 0,-8 13-28 0 0,-6 5 7 0 0,1-1-1 0 0,-2 1 1 0 0,0-2-1 0 0,0 1 1 0 0,-1-1-1 0 0,-1 0 1 0 0,0 0-1 0 0,6-24 1 0 0,-6 10-101 0 0,-1-1 1 0 0,-1 1-1 0 0,-1-37 1 0 0,-2 61 115 0 0,-2-6-63 0 0,2 9 95 0 0,0 0 1 0 0,0 0-1 0 0,0 1 0 0 0,0-1 1 0 0,0 0-1 0 0,0 0 0 0 0,-1 0 1 0 0,1 0-1 0 0,0 0 1 0 0,0 1-1 0 0,0-1 0 0 0,0 0 1 0 0,0 0-1 0 0,0 0 0 0 0,0 0 1 0 0,0 0-1 0 0,0 0 0 0 0,0 0 1 0 0,0 1-1 0 0,-1-1 1 0 0,1 0-1 0 0,0 0 0 0 0,0 0 1 0 0,0 0-1 0 0,0 0 0 0 0,0 0 1 0 0,0 0-1 0 0,-1 0 0 0 0,1 0 1 0 0,0 0-1 0 0,0 0 1 0 0,0 0-1 0 0,0 0 0 0 0,0 0 1 0 0,-1 0-1 0 0,1 0 0 0 0,0 0 1 0 0,0 0-1 0 0,0 0 0 0 0,0 0 1 0 0,-1 0-1 0 0,1 0 0 0 0,0 0 1 0 0,0 0-1 0 0,0 0 1 0 0,0 0-1 0 0,0 0 0 0 0,0 0 1 0 0,-1 0-1 0 0,1 0 0 0 0,0 0 1 0 0,0 0-1 0 0,0 0 0 0 0,0 0 1 0 0,0-1-1 0 0,0 1 1 0 0,0 0-1 0 0,-1 0 0 0 0,1 0 1 0 0,0 0-1 0 0,0 0 0 0 0,-3 9-18 0 0,1 0 0 0 0,0 0 0 0 0,1 1-1 0 0,0-1 1 0 0,0 15 0 0 0,0-19 5 0 0,1 1-1 0 0,1-1 1 0 0,-1 1-1 0 0,1-1 1 0 0,0 0-1 0 0,0 1 1 0 0,1-1-1 0 0,-1 0 1 0 0,1 0-1 0 0,0 0 1 0 0,1 0 0 0 0,2 5-1 0 0,0-3 2 0 0,1-1 0 0 0,-1-1 0 0 0,1 1-1 0 0,0-1 1 0 0,0 0 0 0 0,1-1 0 0 0,-1 1 0 0 0,1-1 0 0 0,0 0-1 0 0,15 5 1 0 0,-17-7 12 0 0,-1 1 0 0 0,0 0 0 0 0,0 0-1 0 0,0 0 1 0 0,0 0 0 0 0,0 1 0 0 0,-1-1 0 0 0,0 1-1 0 0,1 0 1 0 0,-1 0 0 0 0,-1 0 0 0 0,1 0 0 0 0,-1 1-1 0 0,1-1 1 0 0,-1 1 0 0 0,0 0 0 0 0,1 7 0 0 0,0-6 4 0 0,17 40 64 0 0,-19-44-44 0 0,3 6-3 0 0,-4-6-2 0 0,1-1 0 0 0,-1 1 1 0 0,1 0-1 0 0,0-1 0 0 0,0 1 0 0 0,-1-1 0 0 0,1 1 1 0 0,0-1-1 0 0,0 1 0 0 0,0-1 0 0 0,2 2 0 0 0,-2-2 13 0 0,0-1 0 0 0,-1 0-1 0 0,1 1 1 0 0,0 0 0 0 0,-1-1-1 0 0,1 1 1 0 0,0-1 0 0 0,-1 1 0 0 0,1 0-1 0 0,-1-1 1 0 0,1 1 0 0 0,-1 0-1 0 0,1-1 1 0 0,-1 1 0 0 0,0 0-1 0 0,1 0 1 0 0,-1 0 0 0 0,0-1-1 0 0,0 1 1 0 0,1 2 0 0 0,-1 1-75 0 0,0-1 299 0 0,2 16-70 0 0,17 83 733 0 0,-3-19-324 0 0,-16-81-535 0 0,11 24 455 0 0,-8-33-519 0 0,16-34-34 0 0,40-84-263 0 0,-46 102 226 0 0,0 1-1 0 0,1 0 1 0 0,23-26 0 0 0,96-124-379 0 0,-132 171 476 0 0,-1 1-11 0 0,0-1 0 0 0,0 1 1 0 0,0 0-1 0 0,0-1 1 0 0,1 1-1 0 0,-1 0 0 0 0,0-1 1 0 0,0 1-1 0 0,0 0 1 0 0,0-1-1 0 0,1 1 1 0 0,-1 0-1 0 0,0 0 0 0 0,0-1 1 0 0,0 1-1 0 0,1 0 1 0 0,-1 0-1 0 0,0 0 1 0 0,0-1-1 0 0,1 1 0 0 0,-1 0 1 0 0,0 0-1 0 0,1 0 1 0 0,-1 0-1 0 0,0 0 1 0 0,1-1-1 0 0,-1 1 0 0 0,0 0 1 0 0,0 0-1 0 0,1 0 1 0 0,-1 0-1 0 0,0 0 0 0 0,1 0 1 0 0,-1 0-1 0 0,0 0 1 0 0,1 0-1 0 0,-1 0 1 0 0,0 0-1 0 0,1 0 0 0 0,-1 1 1 0 0,0-1-1 0 0,1 0 1 0 0,-1 0-1 0 0,0 0 1 0 0,1 0-1 0 0,-1 0 0 0 0,0 1 1 0 0,0-1-1 0 0,1 0 1 0 0,-1 0-1 0 0,0 1 1 0 0,4 4 33 0 0,-1 0 0 0 0,0 0 0 0 0,0 1 0 0 0,0-1 0 0 0,-1 1 0 0 0,0 0 0 0 0,0 0 0 0 0,-1-1 0 0 0,1 1 0 0 0,-1 0 0 0 0,0 0 0 0 0,-1 0 0 0 0,0 10 0 0 0,0 7 160 0 0,1 0 1 0 0,5 26 0 0 0,1 32 556 0 0,-6-55-284 0 0,-1-26-462 0 0,0 0 0 0 0,0 0 0 0 0,0 0-1 0 0,0 0 1 0 0,0-1 0 0 0,0 1-1 0 0,0 0 1 0 0,0 0 0 0 0,0 0-1 0 0,0 0 1 0 0,0 0 0 0 0,0 0 0 0 0,1 0-1 0 0,-1 0 1 0 0,0 0 0 0 0,0 0-1 0 0,0 0 1 0 0,0 0 0 0 0,0 0-1 0 0,0 0 1 0 0,0 0 0 0 0,0 0 0 0 0,0 0-1 0 0,0 0 1 0 0,0 0 0 0 0,0 0-1 0 0,1 0 1 0 0,-1 0 0 0 0,0 0-1 0 0,0 0 1 0 0,0 1 0 0 0,0-1 0 0 0,0 0-1 0 0,0 0 1 0 0,0 0 0 0 0,0 0-1 0 0,0 0 1 0 0,0 0 0 0 0,0 0-1 0 0,7-35 428 0 0,-5 21-576 0 0,2 2 106 0 0,0 1 0 0 0,1-1 0 0 0,0 1-1 0 0,1 0 1 0 0,0 1 0 0 0,1-1-1 0 0,0 1 1 0 0,1 0 0 0 0,0 1 0 0 0,0 0-1 0 0,13-10 1 0 0,3-6-135 0 0,11-5-93 0 0,-33 29 172 0 0,-2 1 50 0 0,1-1 22 0 0,0 1 0 0 0,0-1 0 0 0,1 0 0 0 0,-1 1 0 0 0,0-1 0 0 0,1 1 0 0 0,-1 0 0 0 0,0-1 0 0 0,1 1 0 0 0,-1 0 0 0 0,0 0 0 0 0,1 0 0 0 0,-1 0 0 0 0,1 0 0 0 0,-1 0 0 0 0,2 0 0 0 0,-2 1 19 0 0,6 1-103 0 0,-1 0 0 0 0,0 1 0 0 0,-1-1 0 0 0,1 2 0 0 0,0-1 0 0 0,-1 0 0 0 0,0 1 0 0 0,0 0 0 0 0,0 0 0 0 0,0 1 0 0 0,0 0 0 0 0,-1-1 0 0 0,0 1 0 0 0,0 1 0 0 0,-1-1 0 0 0,1 1 0 0 0,3 8 1 0 0,-1 5-1092 0 0,0 0 0 0 0,-1 0 0 0 0,-2 1 0 0 0,3 21 0 0 0,-5-33 535 0 0,2 2-4060 0 0,0 5 1637 0 0</inkml:trace>
</inkml:ink>
</file>

<file path=ppt/ink/ink1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2:42.31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441 1 276 0 0,'0'0'3840'0'0,"-4"7"-3144"0"0,0 1-446 0 0,-1-1 0 0 0,0 0 0 0 0,0 0 0 0 0,-1 0-1 0 0,0-1 1 0 0,0 0 0 0 0,-9 8 0 0 0,-47 27 2424 0 0,-86 45 0 0 0,96-55-1596 0 0,41-23-753 0 0,0 0 0 0 0,-1-2-1 0 0,0 1 1 0 0,0-1 0 0 0,-17 5-1 0 0,5 4 502 0 0,23-15-565 0 0,-6 3 9 0 0,7-3-233 0 0,-1 0 0 0 0,1 1 0 0 0,0-1 0 0 0,0 0 0 0 0,0 0 1 0 0,-1 0-1 0 0,1 0 0 0 0,0 0 0 0 0,0 0 0 0 0,0 0 0 0 0,0 0 0 0 0,0 1 0 0 0,-1-1 0 0 0,1 0 1 0 0,0 0-1 0 0,0 0 0 0 0,0 0 0 0 0,0 0 0 0 0,0 1 0 0 0,0-1 0 0 0,0 0 0 0 0,-1 0 0 0 0,1 0 1 0 0,0 0-1 0 0,0 1 0 0 0,0-1 0 0 0,0 0 0 0 0,0 0 0 0 0,0 0 0 0 0,0 1 0 0 0,0-1 0 0 0,0 0 1 0 0,0 0-1 0 0,0 0 0 0 0,0 1 0 0 0,0-1 0 0 0,0 0 0 0 0,0 0 0 0 0,0 0 0 0 0,0 0 0 0 0,0 1 1 0 0,1-1-1 0 0,-1 0 0 0 0,0 0 0 0 0,0 0 0 0 0,0 0 0 0 0,0 1 0 0 0,0-1 0 0 0,10 6 90 0 0,-1-1 0 0 0,1-1 0 0 0,0 1 1 0 0,0-1-1 0 0,1-1 0 0 0,-1 0 0 0 0,0-1 0 0 0,1 1 0 0 0,15 0 0 0 0,45 11 305 0 0,-5 5-246 0 0,-44-14-1187 0 0,-1 1 0 0 0,0 1 0 0 0,-1 0 0 0 0,21 12 0 0 0,-15-4-7182 0 0,-17-7 4210 0 0</inkml:trace>
</inkml:ink>
</file>

<file path=ppt/ink/ink1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2:42.65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239 0 200 0 0,'12'5'1109'0'0,"-10"-4"-5"0"0,3 37 3814 0 0,-7-28-4559 0 0,0 0-1 0 0,-1 0 1 0 0,0 0 0 0 0,0 0-1 0 0,-1-1 1 0 0,-1 0-1 0 0,1 1 1 0 0,-2-2-1 0 0,1 1 1 0 0,-1 0-1 0 0,0-1 1 0 0,-8 8 0 0 0,-5 3 218 0 0,0 0 1 0 0,-1-1-1 0 0,-36 25 1 0 0,41-32-656 0 0,-25 15-283 0 0,15-15-3779 0 0</inkml:trace>
</inkml:ink>
</file>

<file path=ppt/ink/ink1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2:44.12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0 76 0 0,'0'0'3974'0'0,"3"2"-3309"0"0,0 0-286 0 0,-1-1 0 0 0,1 1 0 0 0,-1 0 0 0 0,0 0 0 0 0,0 0 0 0 0,0 0 1 0 0,0 0-1 0 0,0 1 0 0 0,-1-1 0 0 0,1 1 0 0 0,0-1 0 0 0,1 4 0 0 0,-3-3 1239 0 0,22 25 916 0 0,-16-23-2331 0 0,1-1 0 0 0,-1 1 0 0 0,0 0 1 0 0,0 1-1 0 0,-1-1 0 0 0,0 1 1 0 0,0 1-1 0 0,0-1 0 0 0,0 0 1 0 0,-1 1-1 0 0,4 10 0 0 0,-7-15 62 0 0,-1-1-213 0 0,0 0 1 0 0,0 0-1 0 0,0 1 1 0 0,0-1-1 0 0,0 0 1 0 0,0 0-1 0 0,0 1 1 0 0,0-1 0 0 0,0 0-1 0 0,-1 0 1 0 0,1 0-1 0 0,-1 2 1 0 0,-2 0 54 0 0,1-1 1 0 0,-1 0-1 0 0,1 0 0 0 0,-1 0 1 0 0,0-1-1 0 0,0 1 1 0 0,0-1-1 0 0,1 1 1 0 0,-2-1-1 0 0,-3 1 1 0 0,4-1 248 0 0,-1-3-187 0 0,0 1-159 0 0,-1-1-1 0 0,1 0 0 0 0,0 0 1 0 0,0-1-1 0 0,0 1 1 0 0,0-1-1 0 0,0 0 1 0 0,0 0-1 0 0,1 0 1 0 0,0 0-1 0 0,-1-1 1 0 0,1 1-1 0 0,1-1 1 0 0,-5-5-1 0 0,6 7-158 0 0,0 0 0 0 0,1 0 0 0 0,-1 0 0 0 0,0 0 1 0 0,0 0-1 0 0,1 0 0 0 0,-1 0 0 0 0,1-1 0 0 0,0 1 0 0 0,0 0 0 0 0,0 0 0 0 0,0 0 0 0 0,0 0 0 0 0,0 0 1 0 0,0-1-1 0 0,1 1 0 0 0,-1 0 0 0 0,1 0 0 0 0,0 0 0 0 0,-1 0 0 0 0,1 0 0 0 0,0 0 0 0 0,0 0 1 0 0,0 0-1 0 0,0 1 0 0 0,1-1 0 0 0,-1 0 0 0 0,0 1 0 0 0,1-1 0 0 0,-1 1 0 0 0,1-1 0 0 0,0 1 0 0 0,-1-1 1 0 0,1 1-1 0 0,0 0 0 0 0,3-1 0 0 0,16-11-6534 0 0,-6 8 2836 0 0</inkml:trace>
</inkml:ink>
</file>

<file path=ppt/ink/ink1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2:43.57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28 60 860 0 0,'0'0'1116'0'0,"0"-3"-48"0"0,3-39 5974 0 0,-2 40-4606 0 0,-1-8-2460 0 0,0 7 1119 0 0,0 9 5798 0 0,0 25-6822 0 0,0-23 185 0 0,-4 110 1356 0 0,4-104-1410 0 0,-2 0-1 0 0,1 0 1 0 0,-6 20 0 0 0,4-24-92 0 0,1 1 0 0 0,1 0 1 0 0,-1 14-1 0 0,-7 76 877 0 0,9-98 701 0 0,5 13-1714 0 0,-4-17 21 0 0,4 2 4 0 0,-2 26-37 0 0,-3-24 36 0 0,0-1 1 0 0,0 0 0 0 0,0 0 0 0 0,0 0 0 0 0,0-1 0 0 0,0 1 0 0 0,1 0 0 0 0,-1 0 0 0 0,1-1 0 0 0,-1 1 0 0 0,1 0 0 0 0,-1-1 0 0 0,1 1 0 0 0,0 0 0 0 0,0-1 0 0 0,0 1 0 0 0,0-1-1 0 0,0 1 1 0 0,2 1 0 0 0,-2 2 9 0 0,0 12-4 0 0,1-7 2 0 0,0-6-1 0 0,15 23 39 0 0,-4-22-67 0 0,-6-4-18 0 0,-6-1 22 0 0,1 1-1 0 0,0-1 1 0 0,0 0 0 0 0,0 0-1 0 0,0 0 1 0 0,0 0-1 0 0,-1 0 1 0 0,1 0 0 0 0,0-1-1 0 0,0 1 1 0 0,0 0 0 0 0,0-1-1 0 0,1-1 1 0 0,5 0-60 0 0,4 0-300 0 0,-1-1 0 0 0,0 0 0 0 0,0-1-1 0 0,0 0 1 0 0,0-1 0 0 0,0 0 0 0 0,-1-1 0 0 0,17-11 0 0 0,-19 11-618 0 0,0-1 1 0 0,0 0-1 0 0,0 0 1 0 0,-1-1-1 0 0,10-13 1 0 0,-8-1-7163 0 0</inkml:trace>
</inkml:ink>
</file>

<file path=ppt/ink/ink1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2:44.50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156 0 632 0 0,'0'0'6437'0'0,"-8"8"-5842"0"0,2-1-380 0 0,-1 1 137 0 0,1-1 0 0 0,-1 0-1 0 0,-1-1 1 0 0,1 1 0 0 0,-1-1 0 0 0,0-1-1 0 0,-9 6 1 0 0,8-9 212 0 0,1 1 0 0 0,0-1 0 0 0,-1-1 0 0 0,-11 2 0 0 0,18-3-476 0 0,0 0 1518 0 0,-9 0-318 0 0,6 0-3236 0 0</inkml:trace>
</inkml:ink>
</file>

<file path=ppt/ink/ink1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2:44.88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290 7 196 0 0,'14'-7'8908'0'0,"-16"13"-8241"0"0,-4 7-323 0 0,0-1-1 0 0,-1 0 1 0 0,0-1 0 0 0,-1 0 0 0 0,0 0 0 0 0,-1 0 0 0 0,0-1-1 0 0,-1-1 1 0 0,-15 13 0 0 0,-109 76 2774 0 0,68-48-939 0 0,65-49-1895 0 0,1-1-214 0 0,-1 1-1 0 0,1-1 0 0 0,0 0 0 0 0,-1 1 1 0 0,1-1-1 0 0,0 0 0 0 0,-1 1 0 0 0,1-1 1 0 0,0 0-1 0 0,-1 1 0 0 0,1-1 0 0 0,0 1 1 0 0,0-1-1 0 0,-1 1 0 0 0,1-1 0 0 0,0 1 1 0 0,0-1-1 0 0,0 1 0 0 0,0-1 0 0 0,0 1 1 0 0,0-1-1 0 0,-1 1 0 0 0,1-1 0 0 0,0 1 1 0 0,1-1-1 0 0,-1 1 0 0 0,0-1 0 0 0,0 1 1 0 0,0 0-1 0 0,8 2-27 0 0,-1 0 0 0 0,1 0 1 0 0,0-1-1 0 0,0 0 0 0 0,0 0 0 0 0,1 0 0 0 0,-1-1 1 0 0,0-1-1 0 0,17 0 0 0 0,20 3-233 0 0,-15-1-700 0 0,46-3 0 0 0,-2 1-2103 0 0,-53-2 1701 0 0,13-4-5189 0 0,-25 5 4843 0 0,10-3-2246 0 0</inkml:trace>
</inkml:ink>
</file>

<file path=ppt/ink/ink1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2:45.35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78 45 408 0 0,'12'-44'10210'0'0,"-14"53"-9622"0"0,-53 193 3648 0 0,23-43 64 0 0,31-157-4043 0 0,1-1 253 0 0,0 8-990 0 0,0-9 545 0 0,0 0 0 0 0,0 1 0 0 0,0-1 0 0 0,0 0 0 0 0,0 0 0 0 0,0 0 0 0 0,0 0 0 0 0,0 0 0 0 0,0 0 0 0 0,0 0 0 0 0,0 1 0 0 0,0-1 0 0 0,0 0 0 0 0,1 0 0 0 0,-1 0 0 0 0,0 0 0 0 0,0 0 0 0 0,0 0 0 0 0,0 0 0 0 0,0 1 0 0 0,0-1-1 0 0,0 0 1 0 0,0 0 0 0 0,0 0 0 0 0,0 0 0 0 0,0 0 0 0 0,0 0 0 0 0,1 0 0 0 0,-1 0 0 0 0,0 0 0 0 0,0 0 0 0 0,0 0 0 0 0,0 0 0 0 0,0 1 0 0 0,0-1 0 0 0,0 0 0 0 0,1 0 0 0 0,-1 0 0 0 0,0 0 0 0 0,0 0 0 0 0,0 0 0 0 0,0 0 0 0 0,0 0 0 0 0,0 0 0 0 0,0 0 0 0 0,1 0 0 0 0,-1 0 0 0 0,0 0 0 0 0,0-1 0 0 0,0 1 0 0 0,0 0 0 0 0,0 0 0 0 0,0 0 0 0 0,0 0 0 0 0,1 0 0 0 0,-1 0 0 0 0,0 0 0 0 0,0 0 0 0 0,0 0 0 0 0,0 0 0 0 0,0 0 0 0 0,0 0 0 0 0,0 0 0 0 0,0-1 0 0 0,0 1 0 0 0,0 0 0 0 0,0 0 0 0 0,1 0 0 0 0,86-99 740 0 0,-63 68-705 0 0,1 2 0 0 0,2 0 0 0 0,1 2 0 0 0,37-28 0 0 0,-62 53-93 0 0,-2 0-10 0 0,1 1 0 0 0,0-1 0 0 0,0 1 0 0 0,0 0 1 0 0,0-1-1 0 0,0 1 0 0 0,0 0 0 0 0,0 0 0 0 0,1 0 0 0 0,-1 0 0 0 0,0 1 0 0 0,0-1 1 0 0,1 0-1 0 0,-1 1 0 0 0,1 0 0 0 0,-1 0 0 0 0,0-1 0 0 0,1 1 0 0 0,-1 1 0 0 0,1-1 1 0 0,-1 0-1 0 0,0 1 0 0 0,1-1 0 0 0,2 2 0 0 0,-1 0-6 0 0,0 1 0 0 0,-1 0-1 0 0,1 0 1 0 0,-1 0 0 0 0,0 1-1 0 0,0-1 1 0 0,0 1 0 0 0,0-1 0 0 0,-1 1-1 0 0,1 0 1 0 0,-1 0 0 0 0,0 0 0 0 0,0 0-1 0 0,-1 1 1 0 0,1-1 0 0 0,1 8 0 0 0,2 12-38 0 0,6 48 1 0 0,-9-52 19 0 0,-1 63-2792 0 0,-1-80 1946 0 0,0 0-134 0 0,0-2 943 0 0,2 15-3178 0 0,5-4-5894 0 0,-2-6 4449 0 0</inkml:trace>
</inkml:ink>
</file>

<file path=ppt/ink/ink1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2:45.72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90 84 312 0 0,'0'0'3346'0'0,"-7"1"-2306"0"0,-19 1-61 0 0,19-1 785 0 0,4-1-976 0 0,-12 2 4210 0 0,12-2-4540 0 0,1-1-395 0 0,1 1-1 0 0,-1-1 1 0 0,0 0-1 0 0,1 0 1 0 0,-1 1-1 0 0,1-1 1 0 0,0 0-1 0 0,-1-1 1 0 0,1 1-1 0 0,0 0 1 0 0,-1 0-1 0 0,1 0 1 0 0,0-1-1 0 0,0 1 1 0 0,0-1-1 0 0,0 1 0 0 0,0-1 1 0 0,1 1-1 0 0,-1-1 1 0 0,0 1-1 0 0,1-1 1 0 0,-1 0-1 0 0,1 1 1 0 0,-1-1-1 0 0,1 0 1 0 0,0 1-1 0 0,0-1 1 0 0,0 0-1 0 0,0 0 1 0 0,0 1-1 0 0,1-5 1 0 0,-2 0-530 0 0,1 4 382 0 0,0 0-1 0 0,0-1 0 0 0,0 1 0 0 0,0 0 1 0 0,0 0-1 0 0,1 0 0 0 0,-1 0 0 0 0,1-1 1 0 0,-1 1-1 0 0,2-2 0 0 0,-2 3-364 0 0,1 0-1 0 0,-1 1 1 0 0,1-1 0 0 0,0 0-1 0 0,-1 0 1 0 0,1 1 0 0 0,0-1-1 0 0,0 1 1 0 0,-1-1-1 0 0,1 0 1 0 0,0 1 0 0 0,0-1-1 0 0,0 1 1 0 0,0 0-1 0 0,-1-1 1 0 0,1 1 0 0 0,0 0-1 0 0,2-1 1 0 0</inkml:trace>
</inkml:ink>
</file>

<file path=ppt/ink/ink1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2:46.06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159 1 828 0 0,'-8'29'2022'0'0,"-1"1"0"0"0,-1-1 0 0 0,-1-1 0 0 0,-2 1 0 0 0,-19 32 1 0 0,10-19-506 0 0,17-32-1162 0 0,1-1 0 0 0,-1 1 0 0 0,-1-1 0 0 0,0 0 0 0 0,0-1 0 0 0,-12 13 1 0 0,17-20-546 0 0,-1 5 453 0 0,1-2-2769 0 0</inkml:trace>
</inkml:ink>
</file>

<file path=ppt/ink/ink1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2:46.47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116 9 52 0 0,'0'0'4096'0'0,"-7"-9"-2738"0"0,2 11 1785 0 0,-7 15-2471 0 0,1 1 0 0 0,1 1 0 0 0,1-1 0 0 0,0 2 0 0 0,2-1 0 0 0,-9 34 0 0 0,6-9 432 0 0,2 0-1 0 0,-2 52 1 0 0,9-93-1010 0 0,1 0 1 0 0,0 0 0 0 0,0 0 0 0 0,0 0-1 0 0,0 0 1 0 0,0 0 0 0 0,1-1 0 0 0,-1 1 0 0 0,1 0-1 0 0,0 0 1 0 0,0 0 0 0 0,0 0 0 0 0,0 0 0 0 0,0-1-1 0 0,1 1 1 0 0,-1-1 0 0 0,1 1 0 0 0,0-1 0 0 0,0 1-1 0 0,3 3 1 0 0,-1-4-31 0 0,-1 0 0 0 0,0 0-1 0 0,1 0 1 0 0,-1-1 0 0 0,1 1-1 0 0,0-1 1 0 0,-1 0 0 0 0,1 0-1 0 0,0 0 1 0 0,0-1 0 0 0,-1 1-1 0 0,1-1 1 0 0,0 0 0 0 0,4 0-1 0 0,6-2-186 0 0,0 0 0 0 0,-1 0 0 0 0,1-1 0 0 0,-1-1 0 0 0,1 0 0 0 0,-1-1-1 0 0,22-12 1 0 0,-28 13-221 0 0,-1 0-1 0 0,1 0 1 0 0,-1-1-1 0 0,0 0 1 0 0,0 0-1 0 0,0-1 1 0 0,-1 0-1 0 0,0 0 0 0 0,0 0 1 0 0,5-9-1 0 0,17-42-7773 0 0,-20 42 4338 0 0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51:31.056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16 109 104 0 0,'0'0'1746'0'0,"-15"-3"5094"0"0,23-1-6604 0 0,41-12 257 0 0,54-10 0 0 0,50-15 176 0 0,-141 37-1028 0 0,0 0 0 0 0,1 1 0 0 0,0 0-1 0 0,0 1 1 0 0,17 0 0 0 0,-27 2-1196 0 0,3 1-1046 0 0,25 8 195 0 0</inkml:trace>
</inkml:ink>
</file>

<file path=ppt/ink/ink1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2:46.83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86 30 48 0 0,'0'0'957'0'0,"-18"5"2556"0"0,-22 5 662 0 0,38-9-2394 0 0,-11-1-941 0 0,8-3 2181 0 0,-2-22-1675 0 0,6 22-822 0 0,1-6-160 0 0,1 4-2207 0 0</inkml:trace>
</inkml:ink>
</file>

<file path=ppt/ink/ink1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2:47.20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1 172 368 0 0,'12'4'830'0'0,"0"-2"-1"0"0,1 1 1 0 0,-1-2-1 0 0,1 0 1 0 0,-1 0-1 0 0,1-1 1 0 0,-1-1-1 0 0,21-3 1 0 0,4 1 349 0 0,112-14 2155 0 0,-78 7-2585 0 0,-68 10-910 0 0,1-1-258 0 0,-3 1 355 0 0,-1 0-1 0 0,1 0 1 0 0,-1 0 0 0 0,1 0 0 0 0,0 0-1 0 0,-1 0 1 0 0,1 0 0 0 0,-1 0 0 0 0,1-1-1 0 0,-1 1 1 0 0,1 0 0 0 0,-1 0 0 0 0,1 0-1 0 0,-1-1 1 0 0,0 1 0 0 0,1 0 0 0 0,-1 0 0 0 0,1-1-1 0 0,-1 1 1 0 0,1 0 0 0 0,-1-1 0 0 0,1 1-1 0 0,4-8-377 0 0,-6 1-5534 0 0,-9-13 3376 0 0</inkml:trace>
  <inkml:trace contextRef="#ctx0" brushRef="#br0" timeOffset="1">255 6 152 0 0,'-10'-5'1397'0'0,"3"6"2897"0"0,3 2-4061 0 0,0 0 1 0 0,0 1 0 0 0,0-1-1 0 0,1 1 1 0 0,0 0 0 0 0,0 0 0 0 0,0 0-1 0 0,0 1 1 0 0,0-1 0 0 0,1 1-1 0 0,0-1 1 0 0,0 1 0 0 0,-3 9 0 0 0,-18 76 2034 0 0,21-83-2093 0 0,-8 35 1129 0 0,3 0 0 0 0,-5 71 0 0 0,12-101-1251 0 0,0 0 0 0 0,1 0 0 0 0,4 18 0 0 0,-4-27-440 0 0,0 8-398 0 0</inkml:trace>
</inkml:ink>
</file>

<file path=ppt/ink/ink1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2:47.55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0 163 64 0 0,'64'-21'1836'0'0,"191"-69"2635"0"0,-249 87-4476 0 0,0 0 0 0 0,0 0 0 0 0,0-1 0 0 0,0 1 0 0 0,6-7 0 0 0,-10 9-323 0 0,-1-1 1 0 0,1 0-1 0 0,-1 1 0 0 0,1-1 1 0 0,-1 0-1 0 0,1 0 1 0 0,-1 0-1 0 0,0 0 1 0 0,0 0-1 0 0,1-3 1 0 0,-1 3-1215 0 0</inkml:trace>
</inkml:ink>
</file>

<file path=ppt/ink/ink1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2:47.94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172 1 728 0 0,'0'0'3570'0'0,"-3"3"-2706"0"0,-3 5-420 0 0,0 0 1 0 0,1 1 0 0 0,0 0-1 0 0,0 0 1 0 0,1 1-1 0 0,-4 13 1 0 0,-3 4 283 0 0,-38 108 2485 0 0,10-28-1180 0 0,33-90-1545 0 0,0 1 0 0 0,1-1 0 0 0,1 1 0 0 0,0 0 0 0 0,-1 28 0 0 0,5-29-321 0 0,1 0 1 0 0,4 30 0 0 0,-4-45-623 0 0</inkml:trace>
</inkml:ink>
</file>

<file path=ppt/ink/ink1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2:48.30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19 0 516 0 0,'0'0'1955'0'0,"5"6"-1045"0"0,15 14-188 0 0,-2 2 1 0 0,0 0-1 0 0,-2 1 1 0 0,0 1-1 0 0,-2 0 0 0 0,-1 1 1 0 0,13 33-1 0 0,-21-43-417 0 0,0 1 0 0 0,-2 0 1 0 0,0 0-1 0 0,0 0 0 0 0,-2 0 0 0 0,0 0 0 0 0,-1 0 0 0 0,-1 1 0 0 0,0-1 0 0 0,-4 20 0 0 0,0-17 72 0 0,0 0-1 0 0,-2 0 1 0 0,0-1-1 0 0,-1 1 0 0 0,0-2 1 0 0,-2 1-1 0 0,-22 30 0 0 0,-57 61-49 0 0,87-107-1008 0 0,-1 2-227 0 0,0-2-972 0 0</inkml:trace>
</inkml:ink>
</file>

<file path=ppt/ink/ink1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2:48.70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341 1 644 0 0,'0'0'2519'0'0,"-13"0"-1780"0"0,5 0-583 0 0,-6 0 162 0 0,0 0-1 0 0,0 1 1 0 0,1 1 0 0 0,-1 0-1 0 0,-13 4 1 0 0,10-1 268 0 0,0 0 0 0 0,1 1 0 0 0,0 1 0 0 0,0 0 0 0 0,1 1 0 0 0,0 1 0 0 0,-22 17 0 0 0,34-23-472 0 0,1 0-1 0 0,-1 0 1 0 0,1 1-1 0 0,0-1 1 0 0,0 1-1 0 0,0 0 1 0 0,0-1-1 0 0,1 1 0 0 0,0 0 1 0 0,-1 0-1 0 0,1 0 1 0 0,1 0-1 0 0,-1 4 1 0 0,-4 11 322 0 0,5-17-382 0 0,-1 1 0 0 0,1 0 0 0 0,0 0 0 0 0,0 0 0 0 0,0-1 0 0 0,1 1 0 0 0,-1 0 0 0 0,1 0 0 0 0,-1 0 0 0 0,1-1 0 0 0,0 1 0 0 0,1 3 0 0 0,17 33 333 0 0,-13-29-249 0 0,-2-1-34 0 0,4 7 152 0 0,1 1-1 0 0,-2 0 1 0 0,0 1-1 0 0,-2-1 1 0 0,8 36-1 0 0,-13-50-226 0 0,0 0 0 0 0,0-1-1 0 0,0 1 1 0 0,-1 0 0 0 0,1 0-1 0 0,-1-1 1 0 0,1 1 0 0 0,-1 0-1 0 0,0-1 1 0 0,0 1 0 0 0,0 0-1 0 0,0-1 1 0 0,-1 1 0 0 0,1-1-1 0 0,-1 0 1 0 0,1 0 0 0 0,-1 1 0 0 0,0-1-1 0 0,0 0 1 0 0,0 0 0 0 0,0-1-1 0 0,0 1 1 0 0,-3 1 0 0 0,-4 3 98 0 0,0 0 0 0 0,-1-1 1 0 0,0-1-1 0 0,-12 5 0 0 0,15-7-24 0 0,6-1 11 0 0,-1-1 0 0 0,1 1 0 0 0,-1-1 0 0 0,1 0 0 0 0,-1 1 0 0 0,1-1 0 0 0,-1 0 0 0 0,0 0 0 0 0,1 0 0 0 0,-1 0 0 0 0,1-1 0 0 0,-1 1 0 0 0,1 0 1 0 0,-1-1-1 0 0,1 1 0 0 0,-1-1 0 0 0,1 1 0 0 0,-3-2 0 0 0,6-1-111 0 0,0 0 28 0 0,0 1 0 0 0,0 0-1 0 0,0-1 1 0 0,0 1-1 0 0,0 0 1 0 0,1 0 0 0 0,-1 0-1 0 0,1 1 1 0 0,-1-1-1 0 0,1 0 1 0 0,0 1 0 0 0,4-2-1 0 0,-5 2-22 0 0,0 1 0 0 0,0-1 0 0 0,1 1 0 0 0,-1 0 0 0 0,0 0 0 0 0,0 0 0 0 0,1 0 0 0 0,-1 0 0 0 0,0 0 0 0 0,0 0 0 0 0,0 1 0 0 0,1-1 0 0 0,-1 1 0 0 0,0 0 0 0 0,0-1 0 0 0,0 1 0 0 0,0 0 1 0 0,0 0-1 0 0,0 1 0 0 0,0-1 0 0 0,0 0 0 0 0,-1 1 0 0 0,1-1 0 0 0,0 1 0 0 0,-1-1 0 0 0,1 1 0 0 0,-1 0 0 0 0,2 2 0 0 0,1 2 0 0 0,-1 0 0 0 0,0 0 0 0 0,-1-1 0 0 0,1 2 0 0 0,-1-1 0 0 0,0 0 0 0 0,-1 0 0 0 0,0 1 0 0 0,1 8 0 0 0,-1 2 39 0 0,-1 0-1 0 0,0 0 1 0 0,-2 0 0 0 0,0 0-1 0 0,-5 18 1 0 0,-26 83 626 0 0,24-90-416 0 0,8-26-232 0 0,0 1-1 0 0,0-1 1 0 0,1 1 0 0 0,-1-1 0 0 0,1 1-1 0 0,-1-1 1 0 0,1 1 0 0 0,0 0 0 0 0,0-1-1 0 0,0 1 1 0 0,0 0 0 0 0,1-1 0 0 0,-1 1-1 0 0,1-1 1 0 0,-1 1 0 0 0,3 4 0 0 0,-2-5-55 0 0,1-1 1 0 0,-1 1 0 0 0,1-1-1 0 0,0 1 1 0 0,-1-1-1 0 0,1 0 1 0 0,0 1 0 0 0,0-1-1 0 0,0 0 1 0 0,0 0-1 0 0,0-1 1 0 0,0 1 0 0 0,0 0-1 0 0,0-1 1 0 0,1 1-1 0 0,-1-1 1 0 0,0 0 0 0 0,0 1-1 0 0,0-1 1 0 0,1 0-1 0 0,2-1 1 0 0,14 1-791 0 0,0-1 1 0 0,22-4-1 0 0,-14 0-2787 0 0,-1-1-3644 0 0,-10 3 3022 0 0</inkml:trace>
</inkml:ink>
</file>

<file path=ppt/ink/ink1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2:52.74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14 13 212 0 0,'0'0'1077'0'0,"5"-11"3633"0"0,-5 11-4621 0 0,0 0 1 0 0,0 0 0 0 0,0 0-1 0 0,0 1 1 0 0,0-1 0 0 0,0 0-1 0 0,0 0 1 0 0,0 0 0 0 0,1 0 0 0 0,-1 0-1 0 0,0 0 1 0 0,0 0 0 0 0,0 1-1 0 0,0-1 1 0 0,0 0 0 0 0,0 0-1 0 0,1 0 1 0 0,-1 0 0 0 0,0 0 0 0 0,0 0-1 0 0,0 0 1 0 0,0 0 0 0 0,1 0-1 0 0,-1 0 1 0 0,0 0 0 0 0,0 0-1 0 0,0 0 1 0 0,0 0 0 0 0,0 0-1 0 0,1 0 1 0 0,-1 0 0 0 0,0 0 0 0 0,0 0-1 0 0,0 0 1 0 0,0 0 0 0 0,0 0-1 0 0,1 0 1 0 0,-1-1 0 0 0,0 1-1 0 0,0 0 1 0 0,0 0 0 0 0,0 0 0 0 0,0 0-1 0 0,0 0 1 0 0,0 0 0 0 0,1 0-1 0 0,-1 0 1 0 0,0-1 0 0 0,0 1-1 0 0,0 0 1 0 0,0 0 0 0 0,0 0-1 0 0,0 0 1 0 0,0 0 0 0 0,0-1 0 0 0,0 1-1 0 0,0 0 1 0 0,0 0 0 0 0,0 0-1 0 0,4 33 1135 0 0,-2 54-1 0 0,-22 192 3290 0 0,10-240-319 0 0,12-47-4027 0 0,4-19-76 0 0,2 0 0 0 0,1 0 0 0 0,0 1 0 0 0,2 1 0 0 0,1 0 0 0 0,2 0 0 0 0,0 1 0 0 0,1 1 0 0 0,1 0 0 0 0,25-25 0 0 0,-18 22-69 0 0,-23 26-26 0 0,0-1 0 0 0,1 1 0 0 0,-1-1 0 0 0,0 1 0 0 0,1 0 0 0 0,-1-1 1 0 0,1 1-1 0 0,-1 0 0 0 0,1-1 0 0 0,-1 1 0 0 0,1 0 0 0 0,-1-1 0 0 0,1 1 1 0 0,-1 0-1 0 0,1 0 0 0 0,-1 0 0 0 0,1-1 0 0 0,0 1 0 0 0,-1 0 1 0 0,1 0-1 0 0,-1 0 0 0 0,1 0 0 0 0,-1 0 0 0 0,1 0 0 0 0,0 0 0 0 0,-1 0 1 0 0,1 0-1 0 0,-1 1 0 0 0,1-1 0 0 0,-1 0 0 0 0,2 0 0 0 0,11 17-36 0 0,2 28 14 0 0,-15-45 25 0 0,15 93-20 0 0,8 36 49 0 0,-23-128-25 0 0,0 0 0 0 0,0 0 0 0 0,0 0 0 0 0,0 0 0 0 0,0 0 0 0 0,0 0 0 0 0,0 0 0 0 0,1-1 0 0 0,-1 1 0 0 0,0 0-1 0 0,1 0 1 0 0,-1 0 0 0 0,1 0 0 0 0,-1-1 0 0 0,1 1 0 0 0,-1 0 0 0 0,1 0 0 0 0,-1-1 0 0 0,1 1 0 0 0,0 0 0 0 0,-1-1 0 0 0,1 1 0 0 0,0-1 0 0 0,0 1 0 0 0,-1-1-1 0 0,1 1 1 0 0,0-1 0 0 0,0 0 0 0 0,0 1 0 0 0,0-1 0 0 0,-1 0 0 0 0,1 0 0 0 0,0 1 0 0 0,0-1 0 0 0,0 0 0 0 0,0 0 0 0 0,0 0 0 0 0,0 0 0 0 0,0 0 0 0 0,0 0 0 0 0,0-1-1 0 0,-1 1 1 0 0,1 0 0 0 0,0 0 0 0 0,0-1 0 0 0,0 1 0 0 0,0 0 0 0 0,0-1 0 0 0,6-3 7 0 0,-1 0 1 0 0,0-1-1 0 0,0 0 1 0 0,11-10-1 0 0,-7 5 8 0 0,9-7-10 0 0,-1-1 0 0 0,-1 0 0 0 0,-1-1 0 0 0,-1-1 0 0 0,0 0-1 0 0,-2-1 1 0 0,0-1 0 0 0,-1 0 0 0 0,-2-1 0 0 0,15-44 0 0 0,-15 29-8 0 0,-9 35-5 0 0,-4 10-243 0 0,-4 12 235 0 0,2 1 0 0 0,-1 0 0 0 0,2 0-1 0 0,1 0 1 0 0,1 0 0 0 0,0 0 0 0 0,3 41 0 0 0,-1-56 17 0 0,0 1 0 0 0,1-1 0 0 0,0 1-1 0 0,0-1 1 0 0,1 1 0 0 0,3 8 0 0 0,-3-10-1 0 0,-2-2 2 0 0,1 0 2 0 0,-1-1-4 0 0,0 0 1 0 0,0-1-1 0 0,0 1 0 0 0,1 0 1 0 0,-1-1-1 0 0,0 1 0 0 0,0 0 1 0 0,0-1-1 0 0,0 1 0 0 0,1 0 1 0 0,-1-1-1 0 0,0 1 1 0 0,1-1-1 0 0,-1 1 0 0 0,0 0 1 0 0,1-1-1 0 0,-1 1 0 0 0,1-1 1 0 0,-1 1-1 0 0,1-1 0 0 0,-1 0 1 0 0,1 1-1 0 0,-1-1 1 0 0,1 1-1 0 0,0-1 0 0 0,-1 0 1 0 0,1 0-1 0 0,-1 1 0 0 0,1-1 1 0 0,0 0-1 0 0,-1 0 1 0 0,1 0-1 0 0,0 1 0 0 0,-1-1 1 0 0,1 0-1 0 0,0 0 0 0 0,-1 0 1 0 0,1 0-1 0 0,0 0 0 0 0,-1-1 1 0 0,2 1-1 0 0,14-9 12 0 0,1 0-1 0 0,-2-1 0 0 0,1-1 1 0 0,-1 0-1 0 0,-1-1 0 0 0,0-1 1 0 0,-1 0-1 0 0,0-1 0 0 0,16-24 1 0 0,-20 24-6 0 0,-1-1 1 0 0,-1 0 0 0 0,0 0 0 0 0,-1 0-1 0 0,6-22 1 0 0,-11 35-28 0 0,-2 31-322 0 0,-1-14 336 0 0,0-1 1 0 0,1 1 0 0 0,1-1 0 0 0,1 1-1 0 0,2 15 1 0 0,-3-25-1 0 0,0-3 8 0 0,0 0 1 0 0,0-1-1 0 0,0 1 0 0 0,0 0 0 0 0,0 0 0 0 0,0-1 1 0 0,1 1-1 0 0,-1 0 0 0 0,1 0 0 0 0,-1-1 0 0 0,1 1 1 0 0,0 0-1 0 0,-1-1 0 0 0,1 1 0 0 0,2 1 0 0 0,-3-2-1 0 0,1-1-1 0 0,-1 0 0 0 0,1 1 0 0 0,-1-1 0 0 0,1 0 0 0 0,0 0 0 0 0,-1 1 0 0 0,1-1 0 0 0,-1 0 0 0 0,1 0 1 0 0,0 0-1 0 0,-1 0 0 0 0,1 0 0 0 0,0 1 0 0 0,-1-1 0 0 0,1-1 0 0 0,0 1 0 0 0,-1 0 0 0 0,1 0 0 0 0,0 0 1 0 0,-1 0-1 0 0,1 0 0 0 0,0 0 0 0 0,-1-1 0 0 0,2 0 0 0 0,3-1 10 0 0,-1-1 0 0 0,1 0 0 0 0,-1-1 0 0 0,1 1 0 0 0,6-9 0 0 0,-8 10-5 0 0,20-19 21 0 0,-15 15-25 0 0,0-1-1 0 0,-1 0 1 0 0,0-1-1 0 0,7-8 1 0 0,0-3-6 0 0,1 2 0 0 0,0 0 0 0 0,20-17 0 0 0,-33 33-4 0 0,1-2-17 0 0,-3 3 21 0 0,0 0-1 0 0,0 0 0 0 0,0 0 0 0 0,0-1 1 0 0,0 1-1 0 0,0 0 0 0 0,0 0 0 0 0,0-1 1 0 0,0 1-1 0 0,0 0 0 0 0,1 0 0 0 0,-1 0 0 0 0,0 0 1 0 0,0-1-1 0 0,0 1 0 0 0,0 0 0 0 0,0 0 1 0 0,1 0-1 0 0,-1 0 0 0 0,0 0 0 0 0,0 0 1 0 0,0-1-1 0 0,1 1 0 0 0,-1 0 0 0 0,0 0 0 0 0,0 0 1 0 0,0 0-1 0 0,1 0 0 0 0,-1 0 0 0 0,0 0 1 0 0,0 0-1 0 0,1 0 0 0 0,-1 0 0 0 0,0 0 1 0 0,0 0-1 0 0,0 0 0 0 0,1 0 0 0 0,-1 0 0 0 0,0 0 1 0 0,0 0-1 0 0,0 0 0 0 0,1 0 0 0 0,-1 0 1 0 0,0 1-1 0 0,0-1 0 0 0,0 0 0 0 0,1 0 1 0 0,-1 0-1 0 0,0 0 0 0 0,0 0 0 0 0,0 1 0 0 0,0-1 1 0 0,1 0-1 0 0,-1 0 0 0 0,3 10-7 0 0,0 1 0 0 0,0-1 0 0 0,-1 0 0 0 0,0 1 1 0 0,-1-1-1 0 0,-1 1 0 0 0,0 18 0 0 0,4 50 147 0 0,-1-51-52 0 0,-3-26-37 0 0,0 17 304 0 0,0-19-325 0 0,0 0 1 0 0,0 0-1 0 0,0 0 0 0 0,0 1 1 0 0,0-1-1 0 0,0 0 1 0 0,0 0-1 0 0,1 0 0 0 0,-1 0 1 0 0,0 1-1 0 0,0-1 0 0 0,0 0 1 0 0,0 0-1 0 0,1 0 1 0 0,-1 0-1 0 0,0 0 0 0 0,0 1 1 0 0,0-1-1 0 0,1 0 0 0 0,-1 0 1 0 0,0 0-1 0 0,0 0 1 0 0,0 0-1 0 0,1 0 0 0 0,-1 0 1 0 0,0 0-1 0 0,0 0 0 0 0,1 0 1 0 0,-1 0-1 0 0,0 0 1 0 0,0 0-1 0 0,0 0 0 0 0,1 0 1 0 0,-1 0-1 0 0,0 0 0 0 0,0 0 1 0 0,1 0-1 0 0,-1 0 1 0 0,0-1-1 0 0,0 1 0 0 0,0 0 1 0 0,0 0-1 0 0,1 0 1 0 0,-1 0-1 0 0,0 0 0 0 0,0 0 1 0 0,0-1-1 0 0,0 1 0 0 0,1 0 1 0 0,14-17 276 0 0,15-29-292 0 0,-29 44 43 0 0,34-54 112 0 0,65-81 0 0 0,-99 136-184 0 0,-1 1-12 0 0,0 0 25 0 0,0-1 1 0 0,0 1-1 0 0,0 0 1 0 0,0-1-1 0 0,0 1 1 0 0,0 0-1 0 0,0 0 1 0 0,0-1-1 0 0,0 1 1 0 0,0 0-1 0 0,1-1 1 0 0,-1 1-1 0 0,0 0 1 0 0,0 0-1 0 0,0 0 1 0 0,0-1-1 0 0,0 1 1 0 0,1 0-1 0 0,-1 0 1 0 0,0-1-1 0 0,0 1 1 0 0,1 0-1 0 0,-1 0 1 0 0,0 0-1 0 0,0 0 1 0 0,0 0-1 0 0,1-1 1 0 0,-1 1 0 0 0,0 0-1 0 0,1 0 1 0 0,-1 0-1 0 0,0 0 1 0 0,0 0-1 0 0,1 0 1 0 0,-1 0-1 0 0,0 0 1 0 0,0 0-1 0 0,1 0 1 0 0,-1 0-1 0 0,0 0 1 0 0,1 0-1 0 0,-1 0 1 0 0,0 0-1 0 0,0 0 1 0 0,1 0-1 0 0,-1 0 1 0 0,0 1-1 0 0,0-1 1 0 0,1 0-1 0 0,-1 0 1 0 0,1 0-1 0 0,-1 1-1 0 0,1 0 0 0 0,0-1 0 0 0,0 1 0 0 0,0 0 0 0 0,-1 0 0 0 0,1-1 0 0 0,0 1 0 0 0,-1 0 0 0 0,1 0 0 0 0,-1 0 0 0 0,1 0 0 0 0,-1 0-1 0 0,1 0 1 0 0,-1 0 0 0 0,0 0 0 0 0,1 0 0 0 0,-1 0 0 0 0,0 0 0 0 0,0 0 0 0 0,0 0 0 0 0,0 0 0 0 0,0 1 0 0 0,-7 168-134 0 0,9-151 159 0 0,-3 1-11 0 0,0-18 6 0 0,3 13-1 0 0,-2-14 20 0 0,0-1 1 0 0,0 0 0 0 0,0 0-1 0 0,0 1 1 0 0,0-1-1 0 0,0 0 1 0 0,0 1 0 0 0,0-1-1 0 0,0 0 1 0 0,0 1-1 0 0,0-1 1 0 0,0 0 0 0 0,0 1-1 0 0,0-1 1 0 0,0 0-1 0 0,0 1 1 0 0,1-1 0 0 0,-1 0-1 0 0,0 0 1 0 0,0 1-1 0 0,0-1 1 0 0,0 0 0 0 0,1 0-1 0 0,-1 1 1 0 0,0-1-1 0 0,0 0 1 0 0,1 0 0 0 0,-1 1-1 0 0,0-1 1 0 0,0 0-1 0 0,1 0 1 0 0,-1 0 0 0 0,0 0-1 0 0,0 1 1 0 0,1-1-1 0 0,-1 0 1 0 0,0 0-1 0 0,1 0 1 0 0,-1 0 0 0 0,0 0-1 0 0,1 0 1 0 0,-1 0-1 0 0,1 0 1 0 0,15-24 20 0 0,1 1-1 0 0,1 0 1 0 0,2 2 0 0 0,0 0-1 0 0,32-26 1 0 0,-50 46-104 0 0,-1 1-6 0 0,1 1 50 0 0,0-1 0 0 0,-1 1 0 0 0,1-1 0 0 0,0 1 0 0 0,-1 0 0 0 0,1 0 0 0 0,-1 0 0 0 0,1 0 0 0 0,-1 0 0 0 0,1 0 0 0 0,1 2 0 0 0,0 0-7 0 0,1-1-4 0 0,-1 1-1 0 0,0 0 0 0 0,0 0 0 0 0,0 0 0 0 0,-1 1 0 0 0,1-1 0 0 0,-1 1 1 0 0,4 5-1 0 0,5 8-32 0 0,27 17-77 0 0,-36-33 118 0 0,0-1 9 0 0,0 0-1 0 0,0-1 1 0 0,0 1 0 0 0,0-1 0 0 0,0 1-1 0 0,0-1 1 0 0,-1 0 0 0 0,1 0 0 0 0,0 1 0 0 0,0-1-1 0 0,2-2 1 0 0,4-1 1 0 0,9-4 1 0 0,1 1 0 0 0,-1-2 0 0 0,-1 0 1 0 0,0-2-1 0 0,19-14 0 0 0,64-65 9 0 0,-58 51-41 0 0,-40 38 22 0 0,-1 1 0 0 0,1-1 0 0 0,0 1 0 0 0,-1-1 0 0 0,1 0-1 0 0,-1 1 1 0 0,1-1 0 0 0,0 1 0 0 0,0-1 0 0 0,-1 1 0 0 0,1 0-1 0 0,0-1 1 0 0,0 1 0 0 0,-1 0 0 0 0,1-1 0 0 0,0 1 0 0 0,0 0-1 0 0,0 0 1 0 0,-1 0 0 0 0,1 0 0 0 0,0 0 0 0 0,0 0 0 0 0,0 0-1 0 0,0 0 1 0 0,-1 0 0 0 0,1 0 0 0 0,0 0 0 0 0,1 1 0 0 0,-1 0 2 0 0,1 0 1 0 0,-1 0-1 0 0,0 1 1 0 0,0-1-1 0 0,0 0 1 0 0,0 0-1 0 0,0 1 0 0 0,-1-1 1 0 0,1 1-1 0 0,0-1 1 0 0,-1 0-1 0 0,1 1 1 0 0,0-1-1 0 0,-1 3 1 0 0,3 10 1 0 0,0 0 0 0 0,0 26 0 0 0,-3-31-14 0 0,3 22 43 0 0,-2 1 1 0 0,-1 0-1 0 0,-9 55 0 0 0,7-72 46 0 0,-2 0-1 0 0,0 0 0 0 0,-9 19 1 0 0,12-31-55 0 0,-1 1 1 0 0,0-1-1 0 0,0 0 0 0 0,0 0 1 0 0,-1 0-1 0 0,1-1 1 0 0,-1 1-1 0 0,0-1 0 0 0,1 1 1 0 0,-1-1-1 0 0,0 0 1 0 0,-1 0-1 0 0,1 0 0 0 0,0 0 1 0 0,0-1-1 0 0,-1 1 1 0 0,1-1-1 0 0,-1 0 0 0 0,-5 1 1 0 0,4 0-6 0 0,-1-2-121 0 0,0 0 0 0 0,0-1 0 0 0,0 0 0 0 0,0 0 1 0 0,0 0-1 0 0,0-1 0 0 0,0 0 0 0 0,0 0 0 0 0,1 0 1 0 0,-1-1-1 0 0,-6-4 0 0 0,6 3-435 0 0,1-1 0 0 0,0 1 0 0 0,0-1 0 0 0,0-1 0 0 0,0 1 0 0 0,1-1 0 0 0,0 0 0 0 0,0 0 0 0 0,-6-12 0 0 0,9 4-2197 0 0,13-4-6114 0 0,0 6 3917 0 0</inkml:trace>
</inkml:ink>
</file>

<file path=ppt/ink/ink1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2:53.22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260 25 456 0 0,'1'0'159'0'0,"-1"0"0"0"0,0-1 1 0 0,1 1-1 0 0,-1 0 0 0 0,0-1 0 0 0,0 1 0 0 0,1 0 1 0 0,-1-1-1 0 0,0 1 0 0 0,0 0 0 0 0,0-1 1 0 0,1 1-1 0 0,-1-1 0 0 0,0 1 0 0 0,0 0 0 0 0,0-1 1 0 0,0 1-1 0 0,0-1 0 0 0,0 1 0 0 0,0-1 0 0 0,0 1 1 0 0,0 0-1 0 0,0-1 0 0 0,0 1 0 0 0,0-1 0 0 0,0 1 1 0 0,0-1-1 0 0,0 1 0 0 0,-1 0 0 0 0,1-1 0 0 0,0 1 1 0 0,0-1-1 0 0,0 1 0 0 0,-1 0 0 0 0,1-1 0 0 0,0 1 1 0 0,0 0-1 0 0,-1-1 0 0 0,1 1 0 0 0,0 0 0 0 0,-1-1 1 0 0,1 1-1 0 0,-1 0 0 0 0,1 0 0 0 0,0 0 0 0 0,-1-1 1 0 0,1 1-1 0 0,0 0 0 0 0,-1 0 0 0 0,-9-7 151 0 0,3 10 337 0 0,-173 54 4079 0 0,131-49-360 0 0,48-8-4328 0 0,1 0 1 0 0,-1 1-1 0 0,0-1 1 0 0,1 1-1 0 0,-1-1 1 0 0,0 1-1 0 0,1-1 1 0 0,-1 1-1 0 0,1 0 1 0 0,-1-1-1 0 0,1 1 1 0 0,-1 0-1 0 0,1-1 1 0 0,-1 1-1 0 0,1 0 1 0 0,0 0-1 0 0,0-1 1 0 0,-1 1-1 0 0,1 0 0 0 0,0 0 1 0 0,0-1-1 0 0,0 1 1 0 0,0 0-1 0 0,0 0 1 0 0,0 0-1 0 0,0-1 1 0 0,0 1-1 0 0,0 0 1 0 0,0 0-1 0 0,0 0 1 0 0,0-1-1 0 0,0 1 1 0 0,1 1-1 0 0,9 42 400 0 0,-2-12-98 0 0,-5 65 1323 0 0,-16 178 0 0 0,4-90 226 0 0,9-182-1811 0 0,0 1 1 0 0,0-1 0 0 0,0 1 0 0 0,0 0-1 0 0,1-1 1 0 0,0 1 0 0 0,-1-1 0 0 0,1 1-1 0 0,2 4 1 0 0,-2-7-80 0 0,0 0 1 0 0,0 0-1 0 0,0-1 0 0 0,0 1 1 0 0,0 0-1 0 0,0 0 0 0 0,0-1 1 0 0,0 1-1 0 0,0 0 0 0 0,0-1 1 0 0,0 1-1 0 0,1-1 0 0 0,-1 0 1 0 0,0 1-1 0 0,0-1 0 0 0,1 0 0 0 0,-1 0 1 0 0,0 1-1 0 0,0-1 0 0 0,1 0 1 0 0,-1 0-1 0 0,0 0 0 0 0,0-1 1 0 0,1 1-1 0 0,-1 0 0 0 0,0 0 1 0 0,0-1-1 0 0,0 1 0 0 0,1-1 1 0 0,-1 1-1 0 0,0-1 0 0 0,0 1 0 0 0,1-2 1 0 0,126-59-2941 0 0,-86 36-53 0 0,-15 8-656 0 0,1 2-3973 0 0,-5 5 2381 0 0</inkml:trace>
</inkml:ink>
</file>

<file path=ppt/ink/ink1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2:54.26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90 8 4 0 0,'0'0'3070'0'0,"0"0"-2998"0"0,0-1 0 0 0,0 1 0 0 0,0 0 1 0 0,0 0-1 0 0,0-1 0 0 0,0 1 0 0 0,0 0 0 0 0,0-1 1 0 0,0 1-1 0 0,0 0 0 0 0,0 0 0 0 0,-1-1 1 0 0,1 1-1 0 0,0 0 0 0 0,0-1 0 0 0,0 1 1 0 0,0 0-1 0 0,-1 0 0 0 0,1 0 0 0 0,0-1 1 0 0,0 1-1 0 0,0 0 0 0 0,-1 0 0 0 0,1 0 0 0 0,0-1 1 0 0,0 1-1 0 0,-1 0 0 0 0,1 0 0 0 0,0 0 1 0 0,-1 0-1 0 0,1 0 0 0 0,0 0 0 0 0,0 0 1 0 0,-1 0-1 0 0,1 0 0 0 0,0 0 0 0 0,-1 0 0 0 0,1 0 1 0 0,0 0-1 0 0,0 0 0 0 0,-1 0 0 0 0,1 0 1 0 0,0 0-1 0 0,-1 0 0 0 0,1 0 0 0 0,-1 0 1 0 0,-14 9 332 0 0,-49 31 8651 0 0,91-58-19371 0 0,-21 14 7156 0 0</inkml:trace>
</inkml:ink>
</file>

<file path=ppt/ink/ink1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3:04.29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36 203 448 0 0,'-20'-35'5922'0'0,"5"-47"-3457"0"0,18 6-397 0 0,-2 73-1685 0 0,-1-4-211 0 0,0 7-152 0 0,0 0 0 0 0,0 0 0 0 0,0 0 0 0 0,0 0 0 0 0,0 1 0 0 0,0-1 0 0 0,1 0 0 0 0,-1 0 0 0 0,0 0 0 0 0,0 0 0 0 0,0 0 0 0 0,0 0 0 0 0,0 0 0 0 0,0 0 0 0 0,0 0 1 0 0,0 0-1 0 0,0 0 0 0 0,0 0 0 0 0,0 0 0 0 0,0 0 0 0 0,0 0 0 0 0,0 1 0 0 0,0-1 0 0 0,0 0 0 0 0,0 0 0 0 0,0 0 0 0 0,0 0 0 0 0,1 0 0 0 0,-1 0 0 0 0,0 0 0 0 0,0 0 0 0 0,0 0 0 0 0,0 0 0 0 0,0 0 0 0 0,0 0 0 0 0,0 0 1 0 0,0 0-1 0 0,0 0 0 0 0,0 0 0 0 0,0 0 0 0 0,0 0 0 0 0,1 0 0 0 0,-1 0 0 0 0,0 0 0 0 0,0 0 0 0 0,0 0 0 0 0,0 0 0 0 0,0 0 0 0 0,0 0 0 0 0,0-1 0 0 0,0 1 0 0 0,0 0 0 0 0,0 0 0 0 0,0 0 0 0 0,0 0 0 0 0,0 0 0 0 0,17 121 719 0 0,-4-4 85 0 0,-2-3-14 0 0,0-56-75 0 0,-10-57-716 0 0,-1 0 0 0 0,1 0 0 0 0,-1 1 0 0 0,1-1 0 0 0,0 0 0 0 0,-1 0 0 0 0,1 0 0 0 0,0 0 0 0 0,0 0 0 0 0,0 0 0 0 0,0 0 0 0 0,0 0 0 0 0,0 0 0 0 0,0-1 0 0 0,0 1 0 0 0,0 0 0 0 0,0-1 0 0 0,0 1 0 0 0,0-1 0 0 0,0 1 0 0 0,1-1 0 0 0,-1 1 0 0 0,2-1 0 0 0,32 3 212 0 0,-16-2-126 0 0,54-2-682 0 0,-70 1 382 0 0,1 0-1 0 0,-1-1 1 0 0,1 0 0 0 0,-1 1-1 0 0,1-1 1 0 0,-1-1-1 0 0,0 1 1 0 0,1 0-1 0 0,-1-1 1 0 0,0 0-1 0 0,0 1 1 0 0,0-1-1 0 0,5-5 1 0 0,-1 1-1692 0 0,0-1 0 0 0,-1 0 0 0 0,10-13 0 0 0,-9 10-1284 0 0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51:31.818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0 0 856 0 0,'0'0'1982'0'0,"5"4"-994"0"0,-1 1-695 0 0,1 0 0 0 0,-1 1 0 0 0,-1-1 0 0 0,1 1 0 0 0,-1 0 0 0 0,0 0 0 0 0,0 0 0 0 0,0 0 0 0 0,-1 0 1 0 0,0 1-1 0 0,2 9 0 0 0,17 79 2615 0 0,16 146 0 0 0,-31-117-262 0 0,-5-122-1973 0 0,-1 1-471 0 0,25-171 866 0 0,-17 128-1125 0 0,3 1 0 0 0,0 0-1 0 0,3 1 1 0 0,1 1 0 0 0,2 0 0 0 0,28-46 0 0 0,-44 82 33 0 0,1-1 2 0 0,7-3 24 0 0,-7 3 32 0 0,2 7 9 0 0,2 4 18 0 0,0 0-1 0 0,0 0 1 0 0,-1 1 0 0 0,-1-1-1 0 0,0 1 1 0 0,0 1 0 0 0,-1-1-1 0 0,3 11 1 0 0,-2 0 109 0 0,0 0 1 0 0,-1 0-1 0 0,-2 0 0 0 0,0 1 0 0 0,-1-1 1 0 0,-1 0-1 0 0,-4 27 0 0 0,5-28 280 0 0,2-12 154 0 0,-1-10 260 0 0,-1 1-863 0 0,1-14 13 0 0,0 0 1 0 0,1 0-1 0 0,1 0 1 0 0,1 0-1 0 0,0 1 1 0 0,1-1-1 0 0,9-19 1 0 0,-5 19-19 0 0,1 0 1 0 0,0 0-1 0 0,1 1 0 0 0,0 0 1 0 0,17-14-1 0 0,-26 26-1 0 0,0 0 0 0 0,1 1 1 0 0,-1-1-1 0 0,1 1 0 0 0,-1-1 0 0 0,1 1 0 0 0,-1 0 1 0 0,1 0-1 0 0,0 0 0 0 0,0 0 0 0 0,0 0 0 0 0,0 0 1 0 0,-1 1-1 0 0,1 0 0 0 0,0-1 0 0 0,0 1 0 0 0,0 0 1 0 0,0 1-1 0 0,0-1 0 0 0,0 0 0 0 0,0 1 0 0 0,0-1 1 0 0,-1 1-1 0 0,1 0 0 0 0,0 0 0 0 0,0 0 0 0 0,-1 1 1 0 0,6 2-1 0 0,1 2-73 0 0,-1 1 0 0 0,1-1 1 0 0,-1 2-1 0 0,-1-1 0 0 0,1 1 0 0 0,10 15 1 0 0,-6-7-724 0 0,1-1 0 0 0,1 0 0 0 0,0-1 0 0 0,0 0 0 0 0,27 18 0 0 0,-37-30 569 0 0,1 0 0 0 0,-1 0-1 0 0,1-1 1 0 0,-1 1-1 0 0,1-1 1 0 0,0 0-1 0 0,-1 0 1 0 0,1-1-1 0 0,0 1 1 0 0,0-1-1 0 0,7-1 1 0 0,53-9-6557 0 0,-35 1 3282 0 0</inkml:trace>
</inkml:ink>
</file>

<file path=ppt/ink/ink1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3:04.67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1 137 32 0 0,'0'0'7557'0'0,"0"4"-6980"0"0,3 12-14 0 0,-3-12 2066 0 0,4-5-2123 0 0,16-3 198 0 0,0-1 0 0 0,-1-1 1 0 0,0 0-1 0 0,0-2 0 0 0,19-10 0 0 0,27-10 295 0 0,-40 19-637 0 0,-13 5-117 0 0,0 0-1 0 0,-1-1 1 0 0,1 0 0 0 0,10-7-1 0 0,-20 11-226 0 0,1 0-568 0 0,1 1 0 0 0,-1-1-1 0 0,1 0 1 0 0,-1 0 0 0 0,1 0 0 0 0,-1 0-1 0 0,1-1 1 0 0,-1 1 0 0 0,0-1 0 0 0,0 0-1 0 0,0 0 1 0 0,0 0 0 0 0,4-4 0 0 0,14-8-4721 0 0,-7 7 2054 0 0</inkml:trace>
</inkml:ink>
</file>

<file path=ppt/ink/ink1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3:05.04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140 1 400 0 0,'-3'0'242'0'0,"-1"0"-1"0"0,0 0 0 0 0,1 1 1 0 0,-1-1-1 0 0,0 1 1 0 0,1 0-1 0 0,-1 1 1 0 0,1-1-1 0 0,-1 0 1 0 0,1 1-1 0 0,0 0 1 0 0,0 0-1 0 0,0 0 1 0 0,0 0-1 0 0,0 0 1 0 0,0 1-1 0 0,0-1 1 0 0,1 1-1 0 0,-1 0 1 0 0,1 0-1 0 0,0 0 1 0 0,0 0-1 0 0,-4 6 1 0 0,-3 6 363 0 0,1 1 1 0 0,1 1-1 0 0,-9 24 0 0 0,9-17-144 0 0,2 1-1 0 0,1-1 0 0 0,0 1 1 0 0,2 0-1 0 0,1 0 0 0 0,1 0 1 0 0,1 0-1 0 0,1 0 0 0 0,7 28 1 0 0,-7-38-232 0 0,2 0 0 0 0,0-1 0 0 0,0 1 0 0 0,8 16 0 0 0,-10-27-200 0 0,1 0-1 0 0,-1 1 1 0 0,1-1-1 0 0,-1 0 1 0 0,1-1 0 0 0,0 1-1 0 0,1 0 1 0 0,-1-1-1 0 0,0 0 1 0 0,1 0-1 0 0,0 0 1 0 0,0 0-1 0 0,0-1 1 0 0,0 1-1 0 0,0-1 1 0 0,1 0-1 0 0,5 2 1 0 0,2-1-294 0 0,1 0 0 0 0,0 0 0 0 0,-1-1 0 0 0,1-1 1 0 0,1 0-1 0 0,15-1 0 0 0,-14-1-2296 0 0,1-1 0 0 0,24-6 1 0 0,-25 4-444 0 0</inkml:trace>
</inkml:ink>
</file>

<file path=ppt/ink/ink1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3:05.55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75 260 0 0,'2'-3'512'0'0,"23"-51"4339"0"0,-25 53-4650 0 0,0 0-1 0 0,0 0 0 0 0,1 0 1 0 0,-1 0-1 0 0,0 0 0 0 0,0 1 1 0 0,1-1-1 0 0,-1 0 0 0 0,0 0 1 0 0,1 0-1 0 0,-1 0 0 0 0,1 0 1 0 0,0 1-1 0 0,-1-1 0 0 0,1 0 1 0 0,-1 0-1 0 0,1 1 1 0 0,0-1-1 0 0,1 0 0 0 0,-2 1-98 0 0,1 0 1 0 0,-1 1-1 0 0,1-1 0 0 0,-1 0 0 0 0,1 1 0 0 0,-1-1 1 0 0,1 1-1 0 0,-1-1 0 0 0,0 0 0 0 0,1 1 0 0 0,-1-1 1 0 0,0 1-1 0 0,1 0 0 0 0,-1-1 0 0 0,0 1 0 0 0,0-1 1 0 0,1 1-1 0 0,-1-1 0 0 0,0 1 0 0 0,0-1 0 0 0,0 1 0 0 0,0 0 1 0 0,7 48 1457 0 0,-9 70 50 0 0,0 19 43 0 0,-1-45 635 0 0,3-90-387 0 0,2-12-1727 0 0,19-85 213 0 0,-17 79-329 0 0,1 0 0 0 0,0 0 1 0 0,2 1-1 0 0,-1 0 0 0 0,10-14 0 0 0,1 1 8 0 0,-8 12-38 0 0,1 1 1 0 0,0 1 0 0 0,1-1-1 0 0,0 2 1 0 0,16-15 0 0 0,-26 26-34 0 0,0 1 0 0 0,0-1 0 0 0,0 0 1 0 0,0 1-1 0 0,1-1 0 0 0,-1 1 0 0 0,0-1 1 0 0,0 1-1 0 0,0 0 0 0 0,1 0 0 0 0,-1-1 1 0 0,0 1-1 0 0,0 0 0 0 0,1 0 0 0 0,-1 0 1 0 0,0 0-1 0 0,0 0 0 0 0,0 0 0 0 0,1 1 1 0 0,-1-1-1 0 0,0 0 0 0 0,0 1 0 0 0,0-1 1 0 0,1 1-1 0 0,-1-1 0 0 0,0 1 0 0 0,0 0 0 0 0,0-1 1 0 0,0 1-1 0 0,0 0 0 0 0,0 0 0 0 0,0-1 1 0 0,0 1-1 0 0,1 2 0 0 0,1 1 3 0 0,1 0-1 0 0,-1 0 0 0 0,0 0 1 0 0,0 0-1 0 0,0 1 1 0 0,4 8-1 0 0,0 6-143 0 0,-1 1 0 0 0,0 0 1 0 0,-2 0-1 0 0,0 0 0 0 0,-1 1 0 0 0,0 27 1 0 0,-3-28-1695 0 0,-1 0 1 0 0,-1 0 0 0 0,-7 31 0 0 0,9-49 646 0 0,-5 6-4921 0 0</inkml:trace>
</inkml:ink>
</file>

<file path=ppt/ink/ink1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3:05.90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0 103 60 0 0,'0'0'8957'0'0,"3"0"-8459"0"0,3 0-15 0 0,0 0-1 0 0,-1 0 1 0 0,1 0 0 0 0,0-1-1 0 0,-1 0 1 0 0,1-1 0 0 0,9-3 0 0 0,96-37-1049 0 0,-104 39 99 0 0,0 0 1 0 0,0 0-1 0 0,0-1 1 0 0,-1 0 0 0 0,8-6-1 0 0,2-5-4267 0 0,-9 6 1764 0 0</inkml:trace>
</inkml:ink>
</file>

<file path=ppt/ink/ink1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3:06.27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8 15 988 0 0,'0'0'2088'0'0,"-2"-14"9667"0"0,-1 43-9475 0 0,1 40-2254 0 0,3 127 2212 0 0,0-178-1965 0 0,0-1-1 0 0,2 1 0 0 0,0 0 1 0 0,1-1-1 0 0,1 0 0 0 0,0 1 1 0 0,1-2-1 0 0,17 33 1 0 0,3-12-2412 0 0,-25-35 1515 0 0,-1 8-3217 0 0</inkml:trace>
</inkml:ink>
</file>

<file path=ppt/ink/ink1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3:06.68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298 1 64 0 0,'0'0'3941'0'0,"-3"5"-3220"0"0,-8 14 24 0 0,-1-1 0 0 0,0 0 0 0 0,-24 24 0 0 0,-54 51 2807 0 0,76-79-2961 0 0,-77 67 2421 0 0,84-75-2553 0 0,-10 8 309 0 0,17-14-725 0 0,0 0 0 0 0,0 0-1 0 0,-1 0 1 0 0,1 0-1 0 0,0 0 1 0 0,0 0 0 0 0,0 1-1 0 0,-1-1 1 0 0,1 0-1 0 0,0 0 1 0 0,0 0 0 0 0,0 0-1 0 0,0 0 1 0 0,-1 0 0 0 0,1 0-1 0 0,0 1 1 0 0,0-1-1 0 0,0 0 1 0 0,0 0 0 0 0,-1 0-1 0 0,1 0 1 0 0,0 1-1 0 0,0-1 1 0 0,0 0 0 0 0,0 0-1 0 0,0 0 1 0 0,0 1 0 0 0,0-1-1 0 0,0 0 1 0 0,0 0-1 0 0,0 1 1 0 0,0-1 0 0 0,0 0-1 0 0,0 0 1 0 0,0 0-1 0 0,0 1 1 0 0,0-1 0 0 0,0 0-1 0 0,0 0 1 0 0,0 0 0 0 0,0 1-1 0 0,0-1 1 0 0,0 0-1 0 0,0 0 1 0 0,0 0 0 0 0,0 1-1 0 0,0-1 1 0 0,1 0-1 0 0,-1 0 1 0 0,0 1 0 0 0,31 0 442 0 0,35-2 0 0 0,-60 1-458 0 0,1 1-1 0 0,0-1 0 0 0,0 2 1 0 0,-1-1-1 0 0,1 1 1 0 0,-1 0-1 0 0,1 0 0 0 0,-1 1 1 0 0,0-1-1 0 0,0 2 0 0 0,9 4 1 0 0,-8-3-178 0 0,1 0 0 0 0,-1 1 0 0 0,0 0 1 0 0,0 0-1 0 0,0 1 0 0 0,-1 0 0 0 0,10 13 0 0 0,-13-15 2 0 0,-1 1 0 0 0,0-1 0 0 0,0 0 0 0 0,0 1 0 0 0,0-1 0 0 0,-1 1 0 0 0,0 0 0 0 0,0-1 0 0 0,0 1 0 0 0,-1 10 0 0 0,-3 20-2285 0 0,-4-3-5234 0 0,6-30 3955 0 0</inkml:trace>
</inkml:ink>
</file>

<file path=ppt/ink/ink1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3:07.03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281 61 908 0 0,'0'0'935'0'0,"0"-4"-32"0"0,0 1-370 0 0,0-1 0 0 0,0 1 0 0 0,1-1 0 0 0,0 1 0 0 0,-1-1 1 0 0,1 1-1 0 0,0-1 0 0 0,1 1 0 0 0,-1 0 0 0 0,0-1 0 0 0,4-3 1 0 0,-5 6-412 0 0,1 0 0 0 0,0 0 0 0 0,0 0 1 0 0,-1 1-1 0 0,1-1 0 0 0,0 0 1 0 0,0 0-1 0 0,0 1 0 0 0,0-1 0 0 0,0 1 1 0 0,0-1-1 0 0,0 1 0 0 0,0-1 1 0 0,1 1-1 0 0,-1 0 0 0 0,0-1 0 0 0,0 1 1 0 0,2 0-1 0 0,1-1 591 0 0,0 5-358 0 0,1 0-247 0 0,0 0 0 0 0,0 1 1 0 0,0 0-1 0 0,-1 0 0 0 0,0 1 0 0 0,0-1 0 0 0,-1 1 0 0 0,1 0 1 0 0,-1 0-1 0 0,0 0 0 0 0,-1 0 0 0 0,0 0 0 0 0,0 1 0 0 0,0-1 0 0 0,0 1 1 0 0,0 7-1 0 0,1 15 321 0 0,-1-1 0 0 0,-3 46 0 0 0,-3-43-187 0 0,-1 0 0 0 0,-1-1 1 0 0,-2 0-1 0 0,-1 0 0 0 0,-22 48 1 0 0,9-22 4 0 0,15-42-410 0 0,1 0 1 0 0,-2 0-1 0 0,0 0 1 0 0,-1-1 0 0 0,0-1-1 0 0,-1 0 1 0 0,0 0 0 0 0,-1-1-1 0 0,-24 20 1 0 0,13-14-1364 0 0,-34 20 0 0 0,-25 5-5290 0 0,55-32 3514 0 0</inkml:trace>
</inkml:ink>
</file>

<file path=ppt/ink/ink1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3:08.48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256 43 64 0 0,'-3'1'324'0'0,"-20"6"2205"0"0,-37 6 0 0 0,58-12-2035 0 0,-1-1-289 0 0,0-1 0 0 0,0 1 1 0 0,1 1-1 0 0,-1-1 0 0 0,0 0 0 0 0,0 1 0 0 0,1-1 1 0 0,-1 1-1 0 0,1 0 0 0 0,-1 0 0 0 0,0 0 1 0 0,1 0-1 0 0,-1 0 0 0 0,1 1 0 0 0,-3 1 1 0 0,-35 27 637 0 0,38-28-840 0 0,-77 71 1943 0 0,78-72-1027 0 0,7-5-750 0 0,72-37 505 0 0,136-51-1 0 0,-173 79-360 0 0,51-10-1 0 0,-57 14-40 0 0,-2 8-43 0 0,-29 2-187 0 0,14 21 126 0 0,-11-5-56 0 0,-1-1-1 0 0,0 0 0 0 0,-1 1 0 0 0,-1 0 0 0 0,0 1 0 0 0,1 25 0 0 0,1 106 486 0 0,-6-141-566 0 0,-7 144 759 0 0,2-99-315 0 0,3 0 1 0 0,2 1 0 0 0,9 66-1 0 0,10-34 307 0 0,-18-78-695 0 0,-1 1 0 0 0,0 0 1 0 0,0 0-1 0 0,-1 0 1 0 0,0-1-1 0 0,-3 13 1 0 0,1-13-24 0 0,1-1 0 0 0,-1 0 0 0 0,0 0 0 0 0,-1 0 0 0 0,1-1 0 0 0,-2 1 0 0 0,1-1 0 0 0,0 0 1 0 0,-12 11-1 0 0,-3 1 113 0 0,-31 23 0 0 0,33-28-101 0 0,6-7-127 0 0,0 1-1 0 0,0-2 1 0 0,-1 1 0 0 0,0-2 0 0 0,-21 6-1 0 0,29-8-61 0 0,1-2-100 0 0,-1 1 0 0 0,0-1 0 0 0,0 1-1 0 0,0-1 1 0 0,0 0 0 0 0,0-1 0 0 0,0 1-1 0 0,0-1 1 0 0,0 0 0 0 0,0 0 0 0 0,0 0-1 0 0,-5-2 1 0 0,8 2-115 0 0,-1 0 1 0 0,1 0-1 0 0,-1 0 0 0 0,1 0 0 0 0,0 0 0 0 0,0 0 1 0 0,0-1-1 0 0,0 1 0 0 0,0 0 0 0 0,0-1 1 0 0,0 1-1 0 0,0 0 0 0 0,0-1 0 0 0,0 1 1 0 0,1-1-1 0 0,-1 0 0 0 0,1 1 0 0 0,-1-1 0 0 0,1 0 1 0 0,0 1-1 0 0,-1-1 0 0 0,1 0 0 0 0,0 1 1 0 0,0-1-1 0 0,0 0 0 0 0,0 1 0 0 0,1-1 1 0 0,-1 0-1 0 0,0 1 0 0 0,1-1 0 0 0,-1 1 0 0 0,1-1 1 0 0,0-1-1 0 0,0 2 276 0 0,7-24-4425 0 0</inkml:trace>
</inkml:ink>
</file>

<file path=ppt/ink/ink1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3:09.06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18 53 752 0 0,'-11'1'1316'0'0,"5"-1"3084"0"0,11-1-507 0 0,116-19-1278 0 0,-3-12-3004 0 0,-116 32 54 0 0,-1 1-407 0 0,-1-1 714 0 0,1 1 0 0 0,-1-1 0 0 0,0 1 0 0 0,1-1 0 0 0,-1 1 0 0 0,0 0 0 0 0,0-1 0 0 0,1 1 0 0 0,-1-1 0 0 0,0 1 0 0 0,0 0 0 0 0,0-1 0 0 0,0 1 0 0 0,0 0 0 0 0,0-1 0 0 0,0 1 0 0 0,0 0 0 0 0,0-1 0 0 0,0 1 0 0 0,0-1 0 0 0,0 1 0 0 0,0 0 0 0 0,-1-1 0 0 0,1 1 0 0 0,0 0 0 0 0,0-1 0 0 0,-1 1 0 0 0,1-1 0 0 0,0 1 0 0 0,-1-1 0 0 0,1 1 0 0 0,-1 0 1 0 0,-10 18-321 0 0,-58 70-1055 0 0,30-41 1152 0 0,37-45 343 0 0,1-1 0 0 0,-1 1 1 0 0,0-1-1 0 0,1 1 0 0 0,0 0 1 0 0,-1 0-1 0 0,1 0 0 0 0,0 0 1 0 0,1 0-1 0 0,-1 0 0 0 0,0 0 0 0 0,1 0 1 0 0,0 0-1 0 0,-1 0 0 0 0,1 0 1 0 0,1 0-1 0 0,-1 4 0 0 0,1-6-53 0 0,-1 0-1 0 0,1 0 1 0 0,0 0-1 0 0,-1 1 1 0 0,1-1-1 0 0,0 0 1 0 0,0 0-1 0 0,0 0 0 0 0,0-1 1 0 0,0 1-1 0 0,0 0 1 0 0,0 0-1 0 0,0 0 1 0 0,0-1-1 0 0,0 1 1 0 0,0 0-1 0 0,0-1 1 0 0,1 1-1 0 0,-1-1 1 0 0,0 0-1 0 0,0 1 0 0 0,1-1 1 0 0,-1 0-1 0 0,2 0 1 0 0,-1 1-19 0 0,16 2 164 0 0,0-1 1 0 0,-1-1 0 0 0,1-1 0 0 0,0 0 0 0 0,0-1-1 0 0,30-6 1 0 0,-40 5-421 0 0,1 0-1 0 0,-1 0 1 0 0,1-1-1 0 0,-1 0 1 0 0,0-1 0 0 0,-1 0-1 0 0,10-5 1 0 0,23-24-5836 0 0,-22 18 3506 0 0</inkml:trace>
</inkml:ink>
</file>

<file path=ppt/ink/ink1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3:12.28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1 117 412 0 0,'2'-16'8206'0'0,"-2"16"-8028"0"0,1 0 0 0 0,-1-1-1 0 0,1 1 1 0 0,-1 0 0 0 0,1 0 0 0 0,0 0 0 0 0,-1 0-1 0 0,1-1 1 0 0,-1 1 0 0 0,1 0 0 0 0,0 0-1 0 0,-1 0 1 0 0,1 0 0 0 0,0 0 0 0 0,-1 1-1 0 0,1-1 1 0 0,-1 0 0 0 0,1 0 0 0 0,0 0 0 0 0,-1 0-1 0 0,1 1 1 0 0,-1-1 0 0 0,1 0 0 0 0,-1 1-1 0 0,1-1 1 0 0,-1 0 0 0 0,1 1 0 0 0,-1-1-1 0 0,1 1 1 0 0,-1-1 0 0 0,1 1 0 0 0,14 24 1035 0 0,1 33-884 0 0,-7 13 608 0 0,4 19 463 0 0,-10-79-1006 0 0,-2 0 1 0 0,1-1-1 0 0,-1 19 1 0 0,0-11 1488 0 0,2-23-1031 0 0,2-22-658 0 0,-3 11-119 0 0,0 1-1 0 0,2-1 1 0 0,0 1-1 0 0,1 0 1 0 0,0 0-1 0 0,13-25 1 0 0,-3 14-28 0 0,1 0 1 0 0,26-33-1 0 0,-11 27-13 0 0,-30 31-35 0 0,0 0 0 0 0,0 0 0 0 0,0 0 0 0 0,0 0 0 0 0,0 1 0 0 0,0-1 0 0 0,0 0 0 0 0,0 0 0 0 0,1 1 0 0 0,-1-1 0 0 0,0 1 0 0 0,0-1 0 0 0,1 1 0 0 0,-1-1 0 0 0,0 1 0 0 0,1 0 0 0 0,-1-1 0 0 0,0 1 0 0 0,1 0 0 0 0,-1 0 0 0 0,1 0 0 0 0,-1 0 0 0 0,0 1 0 0 0,1-1 0 0 0,0 0 0 0 0,0 1-3 0 0,0 1 0 0 0,0-1 0 0 0,0 0 0 0 0,0 0 0 0 0,0 1 0 0 0,-1-1 0 0 0,1 1-1 0 0,0 0 1 0 0,-1-1 0 0 0,0 1 0 0 0,1 0 0 0 0,-1 0 0 0 0,2 4 0 0 0,1 3-10 0 0,0 0-1 0 0,-1 0 1 0 0,0 0 0 0 0,0 1-1 0 0,2 18 1 0 0,-4-18 18 0 0,0 1 1 0 0,0-1-1 0 0,1 0 1 0 0,1-1-1 0 0,-1 1 0 0 0,2 0 1 0 0,-1-1-1 0 0,7 12 0 0 0,-9-19 27 0 0,-2 6-26 0 0,1-8-1 0 0,0 0 1 0 0,0 0 0 0 0,0 0 0 0 0,0 1-1 0 0,0-1 1 0 0,0 0 0 0 0,0 0-1 0 0,1 0 1 0 0,-1 1 0 0 0,0-1-1 0 0,0 0 1 0 0,0 0 0 0 0,0 0 0 0 0,0 1-1 0 0,0-1 1 0 0,0 0 0 0 0,0 0-1 0 0,1 0 1 0 0,-1 0 0 0 0,0 0-1 0 0,0 1 1 0 0,0-1 0 0 0,0 0 0 0 0,1 0-1 0 0,-1 0 1 0 0,0 0 0 0 0,0 0-1 0 0,0 0 1 0 0,0 0 0 0 0,1 0-1 0 0,-1 0 1 0 0,0 0 0 0 0,0 0 0 0 0,0 0-1 0 0,1 0 1 0 0,-1 1 0 0 0,0-2-1 0 0,0 1 1 0 0,0 0 0 0 0,1 0 0 0 0,-1 0-1 0 0,0 0 1 0 0,0 0 0 0 0,0 0-1 0 0,1 0 1 0 0,-1 0 0 0 0,0 0-1 0 0,0 0 1 0 0,0 0 0 0 0,0 0 0 0 0,1 0-1 0 0,-1-1 1 0 0,0 1 0 0 0,0 0-1 0 0,0 0 1 0 0,0 0 0 0 0,16-12 20 0 0,-1-1 1 0 0,-1-1 0 0 0,0 0-1 0 0,17-22 1 0 0,12-11 25 0 0,-31 35-26 0 0,-1 0-1 0 0,0 0 1 0 0,-1-1-1 0 0,13-22 1 0 0,-19 30-1 0 0,-3 2-21 0 0,4-16 24 0 0,11-34-20 0 0,-11 35-53 0 0,-4 20-89 0 0,-7 32 43 0 0,2 3 100 0 0,1 1 1 0 0,2 0-1 0 0,2 0 0 0 0,8 65 1 0 0,-8-101 1 0 0,0 1 1 0 0,0-1-1 0 0,0 0 0 0 0,0 1 1 0 0,0-1-1 0 0,1 0 0 0 0,-1 0 1 0 0,1 0-1 0 0,-1 0 0 0 0,1 0 1 0 0,0 0-1 0 0,0 0 0 0 0,0-1 1 0 0,0 1-1 0 0,0-1 0 0 0,0 1 1 0 0,0-1-1 0 0,3 1 1 0 0,-3-1 19 0 0,2-4 6 0 0,15-12-8 0 0,0-1 0 0 0,-1-1 0 0 0,-1-1 0 0 0,0 0 1 0 0,-2-1-1 0 0,0-1 0 0 0,-1 0 0 0 0,-1-1 0 0 0,19-42 0 0 0,-30 60-15 0 0,6-5-207 0 0,-5 16 108 0 0,-9 32 83 0 0,2-6-26 0 0,7-3 6 0 0,2 28 12 0 0,-5-57 17 0 0,1-1 0 0 0,-1 1 0 0 0,1-1 1 0 0,-1 1-1 0 0,1-1 0 0 0,-1 1 0 0 0,1-1 0 0 0,0 1 0 0 0,0-1 0 0 0,-1 0 0 0 0,1 0 0 0 0,0 1 0 0 0,0-1 0 0 0,1 0 0 0 0,-1 0 0 0 0,0 0 1 0 0,2 1-1 0 0,-2-1 0 0 0,0 0 0 0 0,0-1 0 0 0,-1 1 0 0 0,1 0 1 0 0,0-1-1 0 0,0 1 0 0 0,0-1 0 0 0,0 0 0 0 0,0 1 1 0 0,-1-1-1 0 0,1 0 0 0 0,0 1 0 0 0,0-1 0 0 0,0 0 0 0 0,0 0 1 0 0,0 0-1 0 0,0 0 0 0 0,0 0 0 0 0,0 0 0 0 0,0 0 1 0 0,0 0-1 0 0,0-1 0 0 0,0 1 0 0 0,0 0 0 0 0,0 0 1 0 0,0-1-1 0 0,1 0 0 0 0,9-9 6 0 0,-1-1 1 0 0,0 0-1 0 0,0-1 0 0 0,14-24 1 0 0,-15 22-12 0 0,0 1 0 0 0,1 0 0 0 0,0 1 0 0 0,17-17 0 0 0,-8 16-170 0 0,-18 14 164 0 0,-1-1-1 0 0,1 0 1 0 0,-1 0 0 0 0,0 1-1 0 0,1-1 1 0 0,-1 0-1 0 0,1 1 1 0 0,-1-1-1 0 0,0 0 1 0 0,1 1-1 0 0,-1-1 1 0 0,0 1 0 0 0,1-1-1 0 0,-1 1 1 0 0,0-1-1 0 0,0 1 1 0 0,1-1-1 0 0,-1 1 1 0 0,0-1-1 0 0,0 1 1 0 0,0-1 0 0 0,0 1-1 0 0,1 0 1 0 0,1 6 36 0 0,1 6-18 0 0,0 0 0 0 0,-1-1 0 0 0,-1 1 0 0 0,0 0 0 0 0,-1 0 0 0 0,0 0 0 0 0,-1 0 0 0 0,0 0 0 0 0,-5 18 0 0 0,4-19 35 0 0,2-9 87 0 0,0 0 0 0 0,0 0 0 0 0,1 0 0 0 0,-1 0-1 0 0,1 0 1 0 0,0 0 0 0 0,0 0 0 0 0,0 0 0 0 0,0 0 0 0 0,0-1-1 0 0,0 1 1 0 0,3 2 0 0 0,9-26-14 0 0,16-35 0 0 0,-16 30-34 0 0,26-40 1 0 0,-27 49-72 0 0,-8 10-15 0 0,0 1 0 0 0,0 0 0 0 0,1 0 0 0 0,-1 1 0 0 0,1-1 0 0 0,1 1 0 0 0,-1 0 1 0 0,1 1-1 0 0,0-1 0 0 0,9-4 0 0 0,-14 8-3 0 0,-1 1 0 0 0,1-1 0 0 0,0 1 0 0 0,0-1 0 0 0,0 1 0 0 0,0 0 0 0 0,0-1 0 0 0,0 1 0 0 0,0 0 0 0 0,0 0 0 0 0,0 0 0 0 0,0-1 0 0 0,0 1 0 0 0,0 0 0 0 0,0 0 0 0 0,0 1 0 0 0,0-1 0 0 0,0 0 0 0 0,0 0 0 0 0,0 0 0 0 0,0 1 0 0 0,0-1 0 0 0,0 0 0 0 0,0 1 0 0 0,-1-1 0 0 0,1 1 0 0 0,0-1 0 0 0,0 1 0 0 0,0 0 0 0 0,0-1 0 0 0,-1 1 0 0 0,1 0 0 0 0,0-1 0 0 0,-1 1 0 0 0,1 0 0 0 0,-1 0 0 0 0,1 0 0 0 0,-1-1 0 0 0,1 1 0 0 0,-1 0 0 0 0,1 0 0 0 0,-1 0 0 0 0,0 0 0 0 0,1 0 0 0 0,-1 0 0 0 0,0 1 0 0 0,2 7 0 0 0,0-1-1 0 0,0 1 1 0 0,-1 0 0 0 0,0 9 0 0 0,-1-14-5 0 0,0 34-6 0 0,-1-25 21 0 0,1 1 1 0 0,0-1-1 0 0,1 0 1 0 0,3 15 0 0 0,-4-26-1 0 0,0-2-6 0 0,0 0 1 0 0,0 0-1 0 0,-1 1 1 0 0,1-1-1 0 0,0 0 0 0 0,0 0 1 0 0,0 1-1 0 0,-1-1 1 0 0,1 0-1 0 0,0 0 1 0 0,0 1-1 0 0,0-1 1 0 0,0 0-1 0 0,-1 1 1 0 0,1-1-1 0 0,0 0 0 0 0,0 1 1 0 0,0-1-1 0 0,0 0 1 0 0,0 1-1 0 0,0-1 1 0 0,0 0-1 0 0,0 1 1 0 0,0-1-1 0 0,0 0 0 0 0,0 1 1 0 0,0-1-1 0 0,0 0 1 0 0,0 1-1 0 0,0-1 1 0 0,1 0-1 0 0,-1 0 1 0 0,0 1-1 0 0,0-1 1 0 0,0 0-1 0 0,1 1 0 0 0,3 10 239 0 0,-3-9 176 0 0,2-7-333 0 0,18-27 72 0 0,65-87 133 0 0,-60 85-239 0 0,-18 23-53 0 0,1-1 0 0 0,19-18 1 0 0,-27 29-26 0 0,0 1-6 0 0,1 0 28 0 0,0 1 1 0 0,0-1 0 0 0,-1 0 0 0 0,1 0-1 0 0,0 1 1 0 0,-1-1 0 0 0,1 1 0 0 0,0 0 0 0 0,-1-1-1 0 0,1 1 1 0 0,-1 0 0 0 0,1 0 0 0 0,-1 0-1 0 0,1 0 1 0 0,-1 0 0 0 0,2 2 0 0 0,17 26-72 0 0,-18-25 81 0 0,14 39-93 0 0,-14-37 82 0 0,-1-1 0 0 0,1 1 0 0 0,0-1 0 0 0,0 1 0 0 0,1-1 0 0 0,5 8-1 0 0,-7-12-6 0 0,-1 0 0 0 0,0-1 14 0 0,0 1 0 0 0,1-1 0 0 0,-1 0 1 0 0,0 1-1 0 0,1-1 0 0 0,-1 1 0 0 0,0-1 0 0 0,1 0 0 0 0,-1 1 0 0 0,0-1 1 0 0,1 0-1 0 0,-1 0 0 0 0,1 1 0 0 0,-1-1 0 0 0,0 0 0 0 0,1 0 0 0 0,-1 1 1 0 0,1-1-1 0 0,-1 0 0 0 0,1 0 0 0 0,-1 0 0 0 0,1 0 0 0 0,-1 0 0 0 0,1 0 0 0 0,-1 0 1 0 0,1 0-1 0 0,-1 0 0 0 0,1 0 0 0 0,-1 0 0 0 0,1 0 0 0 0,-1 0 0 0 0,1 0 1 0 0,-1 0-1 0 0,1-1 0 0 0,-1 1 0 0 0,1 0 0 0 0,0-1 0 0 0,23-8 31 0 0,-14 2-38 0 0,0 0 0 0 0,-1-1 1 0 0,0-1-1 0 0,0 0 0 0 0,-1 0 0 0 0,13-17 0 0 0,-11 13-7 0 0,0 0-1 0 0,1 1 1 0 0,18-16-1 0 0,-10 11-11 0 0,-15 12-1 0 0,1 1-1 0 0,0 0 0 0 0,0 0 1 0 0,10-7-1 0 0,-13 10-10 0 0,-2 1 33 0 0,1 0 0 0 0,-1-1 0 0 0,1 1 0 0 0,-1-1-1 0 0,0 1 1 0 0,1 0 0 0 0,-1 0 0 0 0,1-1 0 0 0,-1 1 0 0 0,1 0-1 0 0,-1 0 1 0 0,1 0 0 0 0,-1-1 0 0 0,1 1 0 0 0,-1 0-1 0 0,1 0 1 0 0,-1 0 0 0 0,1 0 0 0 0,-1 0 0 0 0,1 0-1 0 0,-1 0 1 0 0,1 0 0 0 0,-1 0 0 0 0,1 0 0 0 0,-1 0-1 0 0,1 1 1 0 0,0-1 0 0 0,0 0 0 0 0,3 7-2 0 0,1 1 1 0 0,-1-1 0 0 0,0 1-1 0 0,-1 0 1 0 0,0 0-1 0 0,0 0 1 0 0,-1 1 0 0 0,0-1-1 0 0,0 1 1 0 0,-1-1-1 0 0,0 1 1 0 0,0 9 0 0 0,0 18 101 0 0,-6 57 1 0 0,3-81-63 0 0,-1 0 1 0 0,0-1-1 0 0,-1 1 1 0 0,-1-1 0 0 0,1 1-1 0 0,-2-1 1 0 0,0-1-1 0 0,0 1 1 0 0,-1-1-1 0 0,0 0 1 0 0,0 0-1 0 0,-1-1 1 0 0,-1 0-1 0 0,1 0 1 0 0,-17 11 0 0 0,23-19-109 0 0,1 1 0 0 0,-1-1 0 0 0,1 0 0 0 0,-1 0 0 0 0,0 0 0 0 0,1 0 0 0 0,-1-1 0 0 0,0 1 0 0 0,0 0 1 0 0,1-1-1 0 0,-1 1 0 0 0,0-1 0 0 0,0 0 0 0 0,0 1 0 0 0,0-1 0 0 0,0 0 0 0 0,0 0 0 0 0,0 0 1 0 0,0-1-1 0 0,1 1 0 0 0,-1 0 0 0 0,-3-2 0 0 0,3 1-88 0 0,0 0 0 0 0,0 0 0 0 0,0-1 0 0 0,1 1 0 0 0,-1-1 0 0 0,0 0 0 0 0,1 0 0 0 0,-1 1 0 0 0,1-1 0 0 0,0 0 0 0 0,0 0 0 0 0,-1 0 0 0 0,1 0 0 0 0,0 0 0 0 0,-1-4 0 0 0,0-3-801 0 0,0 1 0 0 0,0-1-1 0 0,0 0 1 0 0,1 0-1 0 0,0 0 1 0 0,1 1-1 0 0,0-1 1 0 0,2-13 0 0 0,3 1-4500 0 0,4 1 419 0 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51:32.312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235 1 444 0 0,'-15'12'751'0'0,"1"1"-1"0"0,0 0 1 0 0,1 1-1 0 0,-21 29 1 0 0,-39 70 2503 0 0,71-110-3184 0 0,-10 17 624 0 0,1 1 0 0 0,1 1 0 0 0,0 0 0 0 0,2 0 0 0 0,-10 43 0 0 0,19-22 971 0 0,-1-39-1480 0 0,0-3-169 0 0,0-1-1 0 0,1 1 0 0 0,-1-1 0 0 0,0 1 1 0 0,0-1-1 0 0,0 0 0 0 0,1 1 1 0 0,-1-1-1 0 0,0 1 0 0 0,1-1 0 0 0,-1 0 1 0 0,0 1-1 0 0,1-1 0 0 0,-1 0 1 0 0,0 1-1 0 0,1-1 0 0 0,-1 0 1 0 0,1 0-1 0 0,-1 1 0 0 0,0-1 0 0 0,1 0 1 0 0,-1 0-1 0 0,1 0 0 0 0,-1 0 1 0 0,1 0-1 0 0,-1 0 0 0 0,1 1 0 0 0,-1-1 1 0 0,1 0-1 0 0,-1 0 0 0 0,0 0 1 0 0,1-1-1 0 0,-1 1 0 0 0,1 0 1 0 0,-1 0-1 0 0,1 0 0 0 0,-1 0 0 0 0,1 0 1 0 0,-1 0-1 0 0,1-1 0 0 0,-1 1 1 0 0,0 0-1 0 0,1 0 0 0 0,-1-1 0 0 0,1 1 1 0 0,-1 0-1 0 0,0-1 0 0 0,1 1 1 0 0,-1-1-1 0 0,33-24 236 0 0,-2-2-1 0 0,48-53 1 0 0,-76 76-213 0 0,0-1 0 0 0,0 1 0 0 0,1 0 0 0 0,0 1 0 0 0,-1-1 0 0 0,2 1 0 0 0,-1-1 0 0 0,0 1 0 0 0,1 0 0 0 0,-1 1 0 0 0,1-1 0 0 0,0 1 0 0 0,0 0 0 0 0,0 0 0 0 0,9-2 0 0 0,-11 4 23 0 0,1 0-38 0 0,13 3-4 0 0,-13-2 7 0 0,-1 0-8 0 0,0 0-1 0 0,0 0 0 0 0,0-1 0 0 0,0 1 0 0 0,0-1 0 0 0,1 1 1 0 0,-1-1-1 0 0,0 0 0 0 0,6 0 0 0 0,-9 0-15 0 0,5-1 9 0 0,-1 0 0 0 0,1 0 0 0 0,0-1 1 0 0,0 1-1 0 0,-1-1 0 0 0,1 0 0 0 0,-1-1 0 0 0,0 1 0 0 0,0 0 0 0 0,6-5 0 0 0,8-5 39 0 0,11-4 57 0 0,-22 11-33 0 0,1 1 0 0 0,0 0 0 0 0,0 0 0 0 0,0 0 0 0 0,0 1 0 0 0,1 0 0 0 0,13-2 0 0 0,-19 5 24 0 0,2 1 22 0 0,6 6-11 0 0,-1-1 0 0 0,0 1 0 0 0,0 1-1 0 0,-1 0 1 0 0,0 0 0 0 0,0 1 0 0 0,0 0 0 0 0,11 17-1 0 0,19 19 279 0 0,-26-32-263 0 0,0 0 1 0 0,1 0-1 0 0,1-1 0 0 0,0-1 0 0 0,1-1 0 0 0,31 17 0 0 0,-39-24-319 0 0,0 0-1 0 0,0 0 1 0 0,0 0-1 0 0,1-1 1 0 0,9 1-1 0 0,-6-1-642 0 0,-9-1 376 0 0,1 10-1569 0 0</inkml:trace>
</inkml:ink>
</file>

<file path=ppt/ink/ink1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3:13.03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335 33 484 0 0,'6'-13'4646'0'0,"-6"13"-4500"0"0,0-1 0 0 0,0 1 0 0 0,0-1 0 0 0,0 1 0 0 0,1-1 0 0 0,-1 1 1 0 0,0-1-1 0 0,0 0 0 0 0,0 1 0 0 0,0-1 0 0 0,0 1 0 0 0,0-1 0 0 0,-1 1 0 0 0,1-1 0 0 0,0 1 1 0 0,0-1-1 0 0,0 1 0 0 0,0-1 0 0 0,-1 1 0 0 0,1-1 0 0 0,0 1 0 0 0,0 0 0 0 0,-1-1 0 0 0,1 1 1 0 0,0-1-1 0 0,-1 1 0 0 0,1 0 0 0 0,0-1 0 0 0,-1 1 0 0 0,1 0 0 0 0,-1-1 0 0 0,1 1 0 0 0,-1 0 1 0 0,1-1-1 0 0,-1 1 0 0 0,1 0 0 0 0,-1 0 0 0 0,1 0 0 0 0,-1 0 0 0 0,1-1 0 0 0,-1 1 1 0 0,-1-1-818 0 0,-2 0 1081 0 0,0 0-30 0 0,-170 9 3601 0 0,105-4-3142 0 0,51-2-135 0 0,0-1 1 0 0,-21-1-1 0 0,36 0 1154 0 0,10 42-1495 0 0,18 20 120 0 0,-19-49-327 0 0,0 1 0 0 0,0 0 1 0 0,5 24-1 0 0,-5 8 449 0 0,0 60 0 0 0,-4-64-130 0 0,1 0 0 0 0,8 41 0 0 0,1-19 204 0 0,-6-30-9 0 0,17 60 0 0 0,-22-93-662 0 0,0 1 0 0 0,0-1 1 0 0,0 1-1 0 0,0-1 1 0 0,0 0-1 0 0,0 1 0 0 0,1-1 1 0 0,-1 0-1 0 0,0 0 0 0 0,1 0 1 0 0,-1 0-1 0 0,1 0 0 0 0,-1 0 1 0 0,1 0-1 0 0,-1 0 0 0 0,1-1 1 0 0,0 1-1 0 0,-1 0 1 0 0,1-1-1 0 0,0 0 0 0 0,0 1 1 0 0,-1-1-1 0 0,1 0 0 0 0,0 0 1 0 0,0 0-1 0 0,2 0 0 0 0,47-6-1315 0 0,-42 4 1006 0 0,63-5-4638 0 0,-37 7-1252 0 0,-17 0 975 0 0,0 0 395 0 0</inkml:trace>
</inkml:ink>
</file>

<file path=ppt/ink/ink1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3:14.83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44 740 0 0,'5'-16'4435'0'0,"10"-3"2024"0"0,-13 10-5587 0 0,-2 9-785 0 0,0 1 0 0 0,0-1-1 0 0,0 0 1 0 0,0 0 0 0 0,0 0 0 0 0,0 0 0 0 0,0 0 0 0 0,0 0-1 0 0,1 0 1 0 0,-1 0 0 0 0,0 0 0 0 0,0 0 0 0 0,0 0 0 0 0,0 0-1 0 0,0 0 1 0 0,0 0 0 0 0,0 0 0 0 0,0 0 0 0 0,0 0 0 0 0,1 0-1 0 0,-1 0 1 0 0,0 0 0 0 0,0 0 0 0 0,0 0 0 0 0,1 9 99 0 0,2 11 215 0 0,-2 0-1 0 0,0 1 0 0 0,-1-1 0 0 0,0 0 1 0 0,-7 36-1 0 0,1-31 204 0 0,2 0-1 0 0,-2 38 1 0 0,3-26-8 0 0,2-30-404 0 0,1 1 0 0 0,0 0 0 0 0,1-1 0 0 0,1 14 1 0 0,-1-19 75 0 0,3 15 773 0 0,-4-9-670 0 0,0-1-68 0 0,0 0-1 0 0,0 0 1 0 0,1 0-1 0 0,0 0 1 0 0,2 10-1 0 0,4 7-288 0 0,18 40 0 0 0,-24-63-2 0 0,1 0-4 0 0,7 3-5 0 0,-7-3-52 0 0,4-4-59 0 0,4-1-65 0 0,0 0 0 0 0,0-1 0 0 0,-1 0-1 0 0,17-12 1 0 0,-24 15-30 0 0,0 1 0 0 0,0-1 0 0 0,1 0-1 0 0,-1 1 1 0 0,-1-1 0 0 0,1 0 0 0 0,0-1 0 0 0,0 1 0 0 0,-1 0-1 0 0,1 0 1 0 0,-1-1 0 0 0,0 1 0 0 0,0-1 0 0 0,0 1-1 0 0,0-1 1 0 0,0 1 0 0 0,0-1 0 0 0,-1 0 0 0 0,1 1 0 0 0,-1-1-1 0 0,0 0 1 0 0,1 1 0 0 0,-1-1 0 0 0,-1 0 0 0 0,1 0 0 0 0,0 1-1 0 0,-1-1 1 0 0,1 0 0 0 0,-2-3 0 0 0,-5-19-2804 0 0,-1-1-3694 0 0,4 14 2564 0 0</inkml:trace>
</inkml:ink>
</file>

<file path=ppt/ink/ink1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3:15.25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46 0 356 0 0,'0'0'6751'0'0,"2"7"-6276"0"0,-2-5-459 0 0,2 4 185 0 0,-1-1 0 0 0,0 1 1 0 0,0-1-1 0 0,0 1 0 0 0,-1 0 0 0 0,0-1 0 0 0,0 1 1 0 0,-1 6-1 0 0,-24 65 7332 0 0,23-82-7611 0 0,-7-17-100 0 0,7 17-92 0 0,-6-10-1783 0 0,1-14-818 0 0,7 26 729 0 0,2 0-1397 0 0,4-13 268 0 0</inkml:trace>
</inkml:ink>
</file>

<file path=ppt/ink/ink1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3:15.84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47 91 420 0 0,'0'0'7258'0'0,"15"-5"-4477"0"0,-2 1-2276 0 0,1-1 1 0 0,-1 0-1 0 0,16-9 1 0 0,-15 6 35 0 0,1 1 1 0 0,29-9-1 0 0,-15 6 72 0 0,10-2 627 0 0,-37 12-1017 0 0,-1-1-161 0 0,0 1-1 0 0,-1-1 0 0 0,1 1 0 0 0,0-1 0 0 0,-1 1 1 0 0,1 0-1 0 0,0-1 0 0 0,0 1 0 0 0,-1 0 0 0 0,1 0 1 0 0,0-1-1 0 0,0 1 0 0 0,-1 0 0 0 0,1 0 0 0 0,0 0 0 0 0,0 0 1 0 0,-1 0-1 0 0,1 0 0 0 0,0 0 0 0 0,0 0 0 0 0,1 1 1 0 0,1 3 14 0 0,0 1 1 0 0,0-1-1 0 0,-1 1 1 0 0,1 0-1 0 0,-1 0 1 0 0,0 0 0 0 0,0 0-1 0 0,0 0 1 0 0,-1 0-1 0 0,0 0 1 0 0,0 1-1 0 0,0-1 1 0 0,-1 1-1 0 0,1-1 1 0 0,-2 8 0 0 0,0 17 399 0 0,-6 43-1 0 0,-4 70 760 0 0,-26 154 1552 0 0,33-184-1166 0 0,4-85-919 0 0,0-25-618 0 0,0 0 0 0 0,-1 1 0 0 0,1-1-1 0 0,-1 0 1 0 0,0 1 0 0 0,0-1 0 0 0,0 0 0 0 0,0 0 0 0 0,0 0-1 0 0,-1 0 1 0 0,0 0 0 0 0,1 0 0 0 0,-1 0 0 0 0,0 0 0 0 0,-4 3 0 0 0,1-1-21 0 0,0 0 1 0 0,-1-1-1 0 0,0 0 1 0 0,1 0-1 0 0,-1 0 1 0 0,0-1-1 0 0,-9 4 1 0 0,3-2-265 0 0,-1-1 0 0 0,1 0 0 0 0,-1 0 1 0 0,0-2-1 0 0,-1 1 0 0 0,1-2 0 0 0,-18 1 0 0 0,28-2-55 0 0,0-1 0 0 0,-1 1-1 0 0,1 0 1 0 0,0-1 0 0 0,0 0-1 0 0,0 0 1 0 0,-1 0 0 0 0,1 0-1 0 0,0 0 1 0 0,0 0 0 0 0,0-1-1 0 0,1 0 1 0 0,-6-3 0 0 0,6 4-85 0 0,1-1 0 0 0,0 1 0 0 0,0 0 0 0 0,0-1 0 0 0,0 1 0 0 0,0 0 0 0 0,0-1 1 0 0,1 1-1 0 0,-1-1 0 0 0,0 1 0 0 0,0-4 0 0 0,1 3-510 0 0,-1 0 0 0 0,1-1 0 0 0,0 1 0 0 0,0 0 0 0 0,0 0 0 0 0,0-1 0 0 0,1 1 0 0 0,-1 0 0 0 0,0 0 0 0 0,2-3 0 0 0,4-9-4353 0 0</inkml:trace>
</inkml:ink>
</file>

<file path=ppt/ink/ink1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3:16.26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51 96 164 0 0,'0'0'8085'0'0,"-6"2"-7577"0"0,-17 6 15 0 0,18-6 4130 0 0,4-2-4551 0 0,0 0 1 0 0,1 0-1 0 0,-1 0 0 0 0,0 0 0 0 0,1 0 0 0 0,-1 0 0 0 0,0 0 0 0 0,1 0 1 0 0,-1 0-1 0 0,0 0 0 0 0,1 0 0 0 0,-1-1 0 0 0,1 1 0 0 0,-1 0 0 0 0,0 0 0 0 0,1-1 1 0 0,-1 1-1 0 0,1 0 0 0 0,-1-1 0 0 0,1 1 0 0 0,-1 0 0 0 0,1-1 0 0 0,-1 1 1 0 0,1-1-1 0 0,-1 0 0 0 0,2-4 26 0 0,0 0 1 0 0,0-1-1 0 0,1 1 1 0 0,0 0-1 0 0,3-7 1 0 0,-2 7-47 0 0,-1-1 0 0 0,0 1 1 0 0,0 0-1 0 0,0-1 0 0 0,1-9 1 0 0,-3 13-80 0 0,9-14-535 0 0,-7 13-3091 0 0</inkml:trace>
</inkml:ink>
</file>

<file path=ppt/ink/ink1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3:16.60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260 1 120 0 0,'-17'68'4297'0'0,"13"-46"-3466"0"0,-1-1 1 0 0,-1 0-1 0 0,0 0 0 0 0,-2 0 1 0 0,-1-1-1 0 0,0 0 1 0 0,-1-1-1 0 0,-19 27 1 0 0,4-15 22 0 0,-2-1 1 0 0,-32 29-1 0 0,57-57-961 0 0,0 0-1 0 0,0-1 0 0 0,-1 1 0 0 0,1-1 0 0 0,-1 0 1 0 0,1 0-1 0 0,-1 0 0 0 0,1 0 0 0 0,-1 0 0 0 0,1 0 1 0 0,-6 0-1 0 0,5-1-462 0 0,-6-11-6477 0 0</inkml:trace>
</inkml:ink>
</file>

<file path=ppt/ink/ink1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3:21.16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5 166 268 0 0,'0'-17'3891'0'0,"5"9"-2928"0"0,-1 0 0 0 0,2 0 1 0 0,-1 0-1 0 0,1 0 0 0 0,11-11 0 0 0,-7 9-646 0 0,1 1-1 0 0,1-1 1 0 0,-1 2 0 0 0,1-1-1 0 0,1 2 1 0 0,0 0 0 0 0,0 0-1 0 0,0 1 1 0 0,1 1 0 0 0,20-6-1 0 0,-32 11-158 0 0,1 0-14 0 0,-1-1-117 0 0,0 1 0 0 0,-1 1 0 0 0,1-1 0 0 0,0 0 0 0 0,0 0 0 0 0,0 1 0 0 0,-1-1-1 0 0,1 1 1 0 0,0 0 0 0 0,0-1 0 0 0,-1 1 0 0 0,1 0 0 0 0,-1 0 0 0 0,1 0 0 0 0,-1 0 0 0 0,1 0 0 0 0,-1 0-1 0 0,1 1 1 0 0,-1-1 0 0 0,0 0 0 0 0,0 1 0 0 0,0-1 0 0 0,0 1 0 0 0,0-1 0 0 0,0 1 0 0 0,0 0 0 0 0,0-1-1 0 0,-1 1 1 0 0,1 0 0 0 0,0 3 0 0 0,6 8 103 0 0,-6-9-82 0 0,0-1 0 0 0,-1 1-1 0 0,1 0 1 0 0,-1 0 0 0 0,1 0-1 0 0,-1 0 1 0 0,-1 0 0 0 0,1 0-1 0 0,-1 6 1 0 0,-1 21 263 0 0,4-6 11 0 0,-2 0 0 0 0,-1 0 1 0 0,-5 39-1 0 0,2-29 10 0 0,1-21-159 0 0,0 0 0 0 0,-1 0 0 0 0,-1 0 0 0 0,-9 20 0 0 0,2-5 140 0 0,10-24-192 0 0,0 1 0 0 0,0-1 0 0 0,1 1 0 0 0,-1 0 0 0 0,1 0 0 0 0,1 0 0 0 0,-1 7 0 0 0,1-11 33 0 0,2 13 295 0 0,-3-14-423 0 0,1-1-1 0 0,0 0 1 0 0,0 1 0 0 0,0-1 0 0 0,1 0 0 0 0,-1 1-1 0 0,0-1 1 0 0,0 1 0 0 0,0-1 0 0 0,0 0-1 0 0,0 1 1 0 0,0-1 0 0 0,0 0 0 0 0,1 0 0 0 0,-1 1-1 0 0,0-1 1 0 0,0 0 0 0 0,0 1 0 0 0,1-1-1 0 0,-1 0 1 0 0,0 0 0 0 0,0 1 0 0 0,1-1 0 0 0,-1 0-1 0 0,0 0 1 0 0,1 0 0 0 0,-1 1 0 0 0,0-1 0 0 0,1 0-1 0 0,-1 0 1 0 0,0 0 0 0 0,1 0 0 0 0,-1 0-1 0 0,0 0 1 0 0,1 0 0 0 0,-1 0 0 0 0,0 0 0 0 0,1 0-1 0 0,-1 0 1 0 0,0 0 0 0 0,1 0 0 0 0,-1 0-1 0 0,0 0 1 0 0,1 0 0 0 0,-1 0 0 0 0,0 0 0 0 0,1 0-1 0 0,-1 0 1 0 0,1-1 0 0 0,25-18 123 0 0,0-1 1 0 0,-1-1-1 0 0,-1-2 1 0 0,37-44-1 0 0,-21 21 72 0 0,-38 45-220 0 0,-1 2-5 0 0,1 0 4 0 0,-1 0 1 0 0,1 1-1 0 0,-1-1 1 0 0,0 0-1 0 0,1 1 0 0 0,-1-1 1 0 0,0 1-1 0 0,0 0 1 0 0,0-1-1 0 0,1 3 1 0 0,-2-3 1 0 0,2 3 15 0 0,1 1 0 0 0,-1-1 1 0 0,0 1-1 0 0,-1 0 0 0 0,1 0 0 0 0,-1 0 1 0 0,0 0-1 0 0,0 0 0 0 0,-1 0 0 0 0,1 0 1 0 0,-2 8-1 0 0,-7 55 230 0 0,8-67-245 0 0,-3 18 196 0 0,-1-1 0 0 0,-1 0 0 0 0,-1 0 0 0 0,0 0 0 0 0,-2-1 0 0 0,0 1 0 0 0,-1-2 0 0 0,-20 31 0 0 0,21-38-105 0 0,-1-1-1 0 0,1 0 0 0 0,-1-1 1 0 0,0 0-1 0 0,-1 0 0 0 0,0 0 0 0 0,0-2 1 0 0,0 1-1 0 0,-1-1 0 0 0,0-1 1 0 0,-18 6-1 0 0,-1-2-825 0 0,-1-2 1 0 0,0-1-1 0 0,-33 1 0 0 0,59-5 206 0 0,-1-1-1 0 0,1 2 0 0 0,-1-1 1 0 0,1 0-1 0 0,0 1 0 0 0,-7 3 1 0 0,-4 3-4192 0 0,15-7 4021 0 0,-9 9-9065 0 0</inkml:trace>
</inkml:ink>
</file>

<file path=ppt/ink/ink1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3:26.23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4 0 32 0 0,'0'0'11344'0'0,"0"7"-10738"0"0,-3 202 4626 0 0,2-193-4772 0 0,1 0-1 0 0,1 0 0 0 0,1-1 1 0 0,0 1-1 0 0,1-1 1 0 0,0 1-1 0 0,8 18 0 0 0,-8-24-143 0 0,-2-9-268 0 0,-1 1 1 0 0,0 0 0 0 0,1-1 0 0 0,0 1 0 0 0,-1-1-1 0 0,1 1 1 0 0,0-1 0 0 0,0 0 0 0 0,-1 1-1 0 0,1-1 1 0 0,0 0 0 0 0,1 1 0 0 0,-1-1 0 0 0,0 0-1 0 0,0 0 1 0 0,0 0 0 0 0,1 0 0 0 0,-1 0-1 0 0,0 0 1 0 0,1 0 0 0 0,-1-1 0 0 0,1 1 0 0 0,-1 0-1 0 0,1-1 1 0 0,-1 0 0 0 0,1 1 0 0 0,0-1 0 0 0,-1 0-1 0 0,3 1 1 0 0,0-1-158 0 0,1 0-1 0 0,-1-1 1 0 0,1 1-1 0 0,-1-1 1 0 0,1 0-1 0 0,-1 0 1 0 0,0 0-1 0 0,1-1 1 0 0,-1 0-1 0 0,0 0 1 0 0,0 0-1 0 0,0 0 1 0 0,0 0-1 0 0,-1-1 1 0 0,1 1-1 0 0,-1-1 1 0 0,1 0-1 0 0,-1-1 1 0 0,0 1 0 0 0,4-6-1 0 0,0 1-913 0 0,-1 0-1 0 0,0-1 1 0 0,6-12-1 0 0,6-26-7484 0 0,-15 24 4141 0 0</inkml:trace>
</inkml:ink>
</file>

<file path=ppt/ink/ink1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3:26.65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127 4 412 0 0,'0'0'1001'0'0,"-1"-1"-775"0"0,0 1-1 0 0,1 0 1 0 0,-1-1 0 0 0,0 1 0 0 0,0 0-1 0 0,1-1 1 0 0,-1 1 0 0 0,0 0 0 0 0,0 0 0 0 0,0 0-1 0 0,0 0 1 0 0,1 0 0 0 0,-1 0 0 0 0,0 0-1 0 0,0 0 1 0 0,0 0 0 0 0,1 0 0 0 0,-3 1 0 0 0,-56 24 3739 0 0,57-24-3385 0 0,-4 2 216 0 0,5-2-573 0 0,0-1 0 0 0,0 1 0 0 0,0-1-1 0 0,0 1 1 0 0,0-1 0 0 0,0 1-1 0 0,0-1 1 0 0,0 0 0 0 0,0 1-1 0 0,0-1 1 0 0,0 0 0 0 0,0 0-1 0 0,0 0 1 0 0,0 0 0 0 0,0 0-1 0 0,0 0 1 0 0,0 0 0 0 0,0 0-1 0 0,0 0 1 0 0,-2-1 0 0 0,-9-8-149 0 0,9 7-70 0 0,-1-6-672 0 0</inkml:trace>
</inkml:ink>
</file>

<file path=ppt/ink/ink1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3:27.04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11 14 500 0 0,'0'0'6193'0'0,"6"7"-4885"0"0,-1-4 2340 0 0,100 4 871 0 0,-102-7-4312 0 0,5 2 140 0 0,-6-2-349 0 0,-1 0 0 0 0,1 0 0 0 0,0 0-1 0 0,-1 0 1 0 0,1 1 0 0 0,-1-1 0 0 0,1 0 0 0 0,0 1 0 0 0,-1-1 0 0 0,1 1-1 0 0,2 1 1 0 0,-4-1-118 0 0,1-1 0 0 0,-1 1-1 0 0,1-1 1 0 0,0 0 0 0 0,-1 1 0 0 0,1-1-1 0 0,-1 0 1 0 0,1 0 0 0 0,0 1 0 0 0,-1-1 0 0 0,1 0-1 0 0,0 0 1 0 0,-1 0 0 0 0,1 0 0 0 0,0 0-1 0 0,-1 0 1 0 0,1 0 0 0 0,0 0 0 0 0,-1 0-1 0 0,1 0 1 0 0,0 0 0 0 0,-1 0 0 0 0,1 0-1 0 0,0-1 1 0 0,-1 1 0 0 0,1 0 0 0 0,-1 0-1 0 0,1-1 1 0 0,0 1 0 0 0,-1-1 0 0 0,1 1-1 0 0,-1 0 1 0 0,2-2 0 0 0,13-11-1748 0 0,-4 3-3133 0 0,1-3 1774 0 0</inkml:trace>
  <inkml:trace contextRef="#ctx0" brushRef="#br0" timeOffset="1">15 275 180 0 0,'-1'1'448'0'0,"0"0"0"0"0,0 0 0 0 0,0 0 0 0 0,-1 0 0 0 0,1 1 0 0 0,0-1 0 0 0,1 1 0 0 0,-1-1 0 0 0,0 1 0 0 0,0-1 0 0 0,1 1 0 0 0,-1-1 0 0 0,0 1 0 0 0,1-1 0 0 0,0 1 0 0 0,-1 0 0 0 0,1-1 0 0 0,0 4 0 0 0,0-4-266 0 0,1 0 0 0 0,-1 0 0 0 0,0-1 0 0 0,1 1 0 0 0,-1 0 0 0 0,1 0 0 0 0,0 0 0 0 0,-1 0 0 0 0,1 0 0 0 0,0-1 0 0 0,-1 1 0 0 0,1 0 0 0 0,0-1 0 0 0,0 1 0 0 0,0-1 0 0 0,0 1 0 0 0,-1 0 0 0 0,1-1 0 0 0,0 0 0 0 0,0 1 0 0 0,2 0 0 0 0,5 1 298 0 0,0-1-1 0 0,1 1 1 0 0,-1-1 0 0 0,0-1-1 0 0,14 0 1 0 0,5-2 234 0 0,1-2 0 0 0,-1-1-1 0 0,0-2 1 0 0,0 0 0 0 0,-1-2 0 0 0,41-19 0 0 0,-57 24-547 0 0,49-18-3306 0 0,-58 21 2153 0 0,10-2-3087 0 0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51:32.670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584 33 536 0 0,'1'-1'167'0'0,"0"-1"1"0"0,-1 1-1 0 0,1 0 1 0 0,-1-1-1 0 0,1 1 1 0 0,-1 0-1 0 0,1-1 0 0 0,-1 1 1 0 0,0 0-1 0 0,0-1 1 0 0,0 1-1 0 0,0-1 0 0 0,0 1 1 0 0,0-1-1 0 0,0-1 1 0 0,-1-5 3660 0 0,-5 14-3051 0 0,-38 43 560 0 0,3 1 1 0 0,-53 83-1 0 0,22-28-88 0 0,52-78-909 0 0,-59 74 1072 0 0,60-77-987 0 0,-29 44 0 0 0,38-51-490 0 0,-1 0 1 0 0,-1-1-1 0 0,0-1 1 0 0,-1 1-1 0 0,0-2 1 0 0,-2 0-1 0 0,-19 15 1 0 0,33-28 151 0 0,-2 1-523 0 0,1 0 0 0 0,-1 0 1 0 0,0 0-1 0 0,0-1 0 0 0,0 1 0 0 0,0-1 1 0 0,0 1-1 0 0,0-1 0 0 0,0 0 1 0 0,0 0-1 0 0,0-1 0 0 0,-5 1 1 0 0</inkml:trace>
</inkml:ink>
</file>

<file path=ppt/ink/ink1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3:23.96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22 155 84 0 0,'-18'-68'9186'0'0,"18"66"-7386"0"0,-2 16 3703 0 0,1 88-4437 0 0,4-25-26 0 0,4 0 0 0 0,29 128 0 0 0,-30-181-802 0 0,1 13 131 0 0,2-2-1 0 0,2 1 0 0 0,2-1 0 0 0,23 48 1 0 0,-35-81-329 0 0,1 0 1 0 0,-1 1-1 0 0,1-1 1 0 0,0 0 0 0 0,-1 0-1 0 0,1 0 1 0 0,0 0-1 0 0,0-1 1 0 0,0 1-1 0 0,5 2 1 0 0,2 3 151 0 0,-7-6 57 0 0,-2-1-246 0 0,0-1 1 0 0,0 1-1 0 0,0 0 0 0 0,0-1 0 0 0,0 1 1 0 0,0 0-1 0 0,0-1 0 0 0,0 1 0 0 0,1 0 0 0 0,-1-1 1 0 0,0 1-1 0 0,0 0 0 0 0,0 0 0 0 0,0-1 1 0 0,1 1-1 0 0,-1 0 0 0 0,0 0 0 0 0,0-1 1 0 0,1 1-1 0 0,-1 0 0 0 0,0 0 0 0 0,1 0 0 0 0,-1-1 1 0 0,0 1-1 0 0,0 0 0 0 0,1 0 0 0 0,-1 0 1 0 0,0 0-1 0 0,1 0 0 0 0,0 0 0 0 0,-1-1 1 0 0,1 1 0 0 0,0 0-1 0 0,-1 0 1 0 0,1-1 0 0 0,0 1 0 0 0,-1 0-1 0 0,1-1 1 0 0,-1 1 0 0 0,1-1 0 0 0,0 1-1 0 0,-1-1 1 0 0,1 1 0 0 0,-1-1 0 0 0,1 1-1 0 0,-1-1 1 0 0,0 1 0 0 0,1-1 0 0 0,-1 0-1 0 0,0 1 1 0 0,1-1 0 0 0,-1 0-1 0 0,1 0 1 0 0,0-8 9 0 0,1 0 0 0 0,-1 0 0 0 0,0 0-1 0 0,-1 0 1 0 0,0 0 0 0 0,0 0 0 0 0,-1 0 0 0 0,0 0-1 0 0,-1 0 1 0 0,0 0 0 0 0,0 1 0 0 0,-1-1 0 0 0,0 0-1 0 0,-1 1 1 0 0,0 0 0 0 0,-5-9 0 0 0,-10-14-193 0 0,-1 1 1 0 0,-41-45-1 0 0,55 67 137 0 0,4 6 16 0 0,1 1-1 0 0,0-1 1 0 0,-1 0-1 0 0,1 0 1 0 0,0 0-1 0 0,0 0 1 0 0,0 0-1 0 0,0 0 1 0 0,1 0-1 0 0,-1 0 1 0 0,1-1-1 0 0,-1 1 1 0 0,1 0-1 0 0,0 0 1 0 0,0 0-1 0 0,0-1 1 0 0,0 1-1 0 0,0 0 1 0 0,0 0 0 0 0,0 0-1 0 0,1-1 1 0 0,-1 1-1 0 0,1 0 1 0 0,0 0-1 0 0,0 0 1 0 0,0 0-1 0 0,0 0 1 0 0,0 0-1 0 0,0 0 1 0 0,0 0-1 0 0,3-2 1 0 0,0-3-55 0 0,1 0 0 0 0,-1 1 1 0 0,2 0-1 0 0,-1 0 0 0 0,1 0 1 0 0,0 1-1 0 0,0-1 0 0 0,11-6 1 0 0,57-28-512 0 0,-64 35 494 0 0,-8 4 73 0 0,1 0 1 0 0,-1 0-1 0 0,1 0 1 0 0,-1 0-1 0 0,1 0 0 0 0,0 1 1 0 0,-1-1-1 0 0,1 1 1 0 0,-1 0-1 0 0,1 0 0 0 0,0 0 1 0 0,-1 0-1 0 0,1 0 1 0 0,0 0-1 0 0,-1 1 0 0 0,1-1 1 0 0,-1 1-1 0 0,1 0 1 0 0,-1 0-1 0 0,1 0 0 0 0,-1 0 1 0 0,0 0-1 0 0,1 1 1 0 0,-1-1-1 0 0,0 1 1 0 0,0-1-1 0 0,0 1 0 0 0,0 0 1 0 0,0 0-1 0 0,2 3 1 0 0,5 6-10 0 0,-1 0 1 0 0,-1 1-1 0 0,1 0 1 0 0,8 21-1 0 0,-3-5-24 0 0,-3-9 26 0 0,23 34-51 0 0,-32-53 84 0 0,-1 1 0 0 0,1-1 0 0 0,0 1 1 0 0,0-1-1 0 0,-1 0 0 0 0,1 1 0 0 0,0-1 0 0 0,0 0 0 0 0,0 0 0 0 0,-1 1 1 0 0,1-1-1 0 0,0 0 0 0 0,0 0 0 0 0,0 0 0 0 0,0 0 0 0 0,0 0 1 0 0,0 0-1 0 0,-1 0 0 0 0,1-1 0 0 0,0 1 0 0 0,0 0 0 0 0,0 0 1 0 0,0-1-1 0 0,-1 1 0 0 0,2-1 0 0 0,20-11 25 0 0,-20 11-25 0 0,7-4 5 0 0,0-1 1 0 0,0-1 0 0 0,-1 1 0 0 0,0-1 0 0 0,0-1 0 0 0,-1 1-1 0 0,11-14 1 0 0,-14 16-17 0 0,-1-1 0 0 0,1 0 0 0 0,-1 0 0 0 0,0 0 0 0 0,0 0-1 0 0,-1 0 1 0 0,0 0 0 0 0,0-1 0 0 0,0 1 0 0 0,-1-1 0 0 0,0 0 0 0 0,0-8-1 0 0,-3 9-21 0 0,0 0 0 0 0,0 1 0 0 0,0-1 0 0 0,-1 1 0 0 0,0-1-1 0 0,0 1 1 0 0,-1 0 0 0 0,0 1 0 0 0,1-1 0 0 0,-1 0-1 0 0,-8-5 1 0 0,8 5-7 0 0,0 1-6 0 0,0-1-1 0 0,0 2 0 0 0,0-1 0 0 0,-1 0 0 0 0,1 1 0 0 0,-1 0 0 0 0,1 0 0 0 0,-1 0 0 0 0,0 1 0 0 0,0-1 0 0 0,-1 1 0 0 0,1 0 0 0 0,0 1 0 0 0,-1-1 0 0 0,1 1 0 0 0,-1 0 0 0 0,1 1 1 0 0,-1-1-1 0 0,-6 1 0 0 0,3 1-29 0 0,0 1 1 0 0,-1 0-1 0 0,1 0 1 0 0,0 1-1 0 0,0 0 0 0 0,0 1 1 0 0,1 0-1 0 0,-1 0 1 0 0,-10 8-1 0 0,16-10-6 0 0,2-2 46 0 0,0 1 0 0 0,1 0 0 0 0,-1 0 0 0 0,0 0 0 0 0,0-1 0 0 0,0 1 0 0 0,1 0-1 0 0,-1 0 1 0 0,0 0 0 0 0,1 0 0 0 0,-1 0 0 0 0,1 1 0 0 0,-1-1 0 0 0,1 0 0 0 0,0 0 0 0 0,-1 0-1 0 0,1 0 1 0 0,0 2 0 0 0,4 0 23 0 0,0 0 0 0 0,1-1-1 0 0,-1 1 1 0 0,1-1-1 0 0,0 0 1 0 0,0 0 0 0 0,0 0-1 0 0,0-1 1 0 0,0 1 0 0 0,0-1-1 0 0,0-1 1 0 0,1 1 0 0 0,-1-1-1 0 0,0 0 1 0 0,0 0 0 0 0,1 0-1 0 0,-1-1 1 0 0,0 0-1 0 0,0 0 1 0 0,0 0 0 0 0,0 0-1 0 0,0-1 1 0 0,5-2 0 0 0,15-6-8 0 0,-1-2 0 0 0,0 0 1 0 0,26-18-1 0 0,-44 26 11 0 0,24-17-20 0 0,0-1 1 0 0,-2-2-1 0 0,0 0 1 0 0,42-51 0 0 0,-68 72 36 0 0,1 0 0 0 0,-1 0 1 0 0,0-1-1 0 0,0 1 0 0 0,0 0 1 0 0,0-1-1 0 0,-1 1 1 0 0,1-1-1 0 0,-1 0 0 0 0,0 1 1 0 0,0-1-1 0 0,0 0 0 0 0,-1 0 1 0 0,0 0-1 0 0,1 1 0 0 0,-1-7 1 0 0,0 7 35 0 0,-5-16 9 0 0,5 19-52 0 0,0 0-1 0 0,0 0 1 0 0,0 0-1 0 0,0-1 1 0 0,0 1-1 0 0,0 0 1 0 0,0 0-1 0 0,0-1 1 0 0,0 1 0 0 0,0 0-1 0 0,-1 0 1 0 0,1 0-1 0 0,0 0 1 0 0,0-1-1 0 0,0 1 1 0 0,0 0-1 0 0,-1 0 1 0 0,1 0-1 0 0,0 0 1 0 0,0 0-1 0 0,0-1 1 0 0,0 1 0 0 0,-1 0-1 0 0,1 0 1 0 0,0 0-1 0 0,0 0 1 0 0,-1 0-1 0 0,1 0 1 0 0,0 0-1 0 0,0 0 1 0 0,0 0-1 0 0,-1 0 1 0 0,1 0-1 0 0,0 0 1 0 0,0 0-1 0 0,-1 0 1 0 0,1 0 0 0 0,0 0-1 0 0,0 0 1 0 0,0 0-1 0 0,-1 0 1 0 0,1 0-1 0 0,0 0 1 0 0,0 1-1 0 0,0-1 1 0 0,-1 0-1 0 0,1 0 1 0 0,0 0-1 0 0,0 0 1 0 0,0 0-1 0 0,-1 1 1 0 0,-13 15-21 0 0,12-13 16 0 0,0-1 1 0 0,0 1 0 0 0,1 0-1 0 0,-1 0 1 0 0,1 0-1 0 0,0 0 1 0 0,0 1 0 0 0,0-1-1 0 0,1 0 1 0 0,-1 0 0 0 0,1 0-1 0 0,-1 1 1 0 0,1-1 0 0 0,0 0-1 0 0,1 6 1 0 0,2-2 3 0 0,0 1 0 0 0,1-1 0 0 0,0 0 0 0 0,0 0 0 0 0,1 0 0 0 0,0-1 0 0 0,0 0 0 0 0,0 0 0 0 0,11 9 1 0 0,-8-7 31 0 0,0 1 1 0 0,0-1-1 0 0,-1 1 1 0 0,11 19 0 0 0,-8-4 135 0 0,-1 0 1 0 0,-1 1-1 0 0,-1 0 1 0 0,4 27 0 0 0,7 25 725 0 0,-17-74-798 0 0,0 1 1 0 0,0-1-1 0 0,0 0 1 0 0,0 0-1 0 0,1 1 0 0 0,0-1 1 0 0,-1 0-1 0 0,1 0 0 0 0,0 0 1 0 0,0-1-1 0 0,1 1 1 0 0,-1 0-1 0 0,0-1 0 0 0,1 1 1 0 0,0-1-1 0 0,-1 0 0 0 0,1 0 1 0 0,0 0-1 0 0,6 3 1 0 0,-7-5 190 0 0,3 0-391 0 0,-4 0 52 0 0,-1 0 0 0 0,1 0 1 0 0,0 0-1 0 0,0 0 0 0 0,0 0 0 0 0,0 0 1 0 0,0 0-1 0 0,0 0 0 0 0,-1 0 0 0 0,1-1 0 0 0,0 1 1 0 0,0 0-1 0 0,0-1 0 0 0,0 1 0 0 0,-1 0 0 0 0,1-1 1 0 0,1 0-1 0 0,23-32-3811 0 0,-10 6-4955 0 0,-10 16 4876 0 0</inkml:trace>
</inkml:ink>
</file>

<file path=ppt/ink/ink1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3:24.31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83 1 704 0 0,'0'0'5647'0'0,"-2"6"-4679"0"0,-7 22 512 0 0,-8 55 1 0 0,10-48-507 0 0,-12 43 0 0 0,12-58-609 0 0,1 1 1 0 0,1 0-1 0 0,1 0 1 0 0,1 0-1 0 0,1 0 1 0 0,1 0-1 0 0,1 0 1 0 0,1 1-1 0 0,0-1 0 0 0,2 0 1 0 0,0 0-1 0 0,8 26 1 0 0,-7-39-462 0 0,1 1-1 0 0,0-1 1 0 0,0 0 0 0 0,0 0-1 0 0,1 0 1 0 0,0-1-1 0 0,1 0 1 0 0,-1 0 0 0 0,2 0-1 0 0,-1-1 1 0 0,15 10 0 0 0,-10-7-711 0 0,-10-8 630 0 0,0 0 1 0 0,1 0-1 0 0,-1 0 0 0 0,0 0 1 0 0,1 0-1 0 0,-1-1 0 0 0,0 1 0 0 0,1-1 1 0 0,-1 1-1 0 0,1-1 0 0 0,-1 0 1 0 0,1 0-1 0 0,-1 0 0 0 0,1 0 0 0 0,4-2 1 0 0,36-9-4741 0 0,-37 9 3667 0 0,18-6-2136 0 0</inkml:trace>
</inkml:ink>
</file>

<file path=ppt/ink/ink1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3:25.03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27 117 104 0 0,'17'-52'13351'0'0,"-19"60"-12793"0"0,-33 141 2244 0 0,33-132-2396 0 0,0 1 1 0 0,0 0-1 0 0,2 0 1 0 0,0 0-1 0 0,1 0 1 0 0,7 34-1 0 0,-5-38-172 0 0,-3-11-136 0 0,1 0 0 0 0,0 0 0 0 0,-1 0 0 0 0,1 0 0 0 0,0 1 0 0 0,1-1 0 0 0,-1-1 0 0 0,0 1 0 0 0,1 0 0 0 0,3 4 0 0 0,-4-5 73 0 0,0-2-135 0 0,0 1-1 0 0,1 0 1 0 0,-1 0 0 0 0,1-1 0 0 0,-1 1 0 0 0,1-1 0 0 0,-1 1 0 0 0,1-1 0 0 0,0 0 0 0 0,-1 1 0 0 0,1-1-1 0 0,-1 0 1 0 0,1 0 0 0 0,0 0 0 0 0,-1 0 0 0 0,1 0 0 0 0,-1-1 0 0 0,1 1 0 0 0,2-1 0 0 0,7-5 23 0 0,-1-1-1 0 0,0 0 1 0 0,0 0 0 0 0,-1 0 0 0 0,1-1 0 0 0,14-18 0 0 0,49-68 134 0 0,-43 54-132 0 0,-5 4-7 0 0,-16 23-23 0 0,1 0 0 0 0,0 0 0 0 0,0 1 0 0 0,22-20 0 0 0,-30 31-52 0 0,0 6-29 0 0,2 4 94 0 0,0 1 0 0 0,-1-1 0 0 0,0 1 1 0 0,-1 0-1 0 0,0 0 0 0 0,1 16 0 0 0,1 69 686 0 0,-1-3 759 0 0,-3-89-1299 0 0,6 7 342 0 0,-6-9-499 0 0,0-1-1 0 0,0 0 1 0 0,0 0 0 0 0,0 1 0 0 0,0-1-1 0 0,1 0 1 0 0,-1 0 0 0 0,0 1 0 0 0,0-1-1 0 0,0 0 1 0 0,0 0 0 0 0,0 0-1 0 0,0 1 1 0 0,1-1 0 0 0,-1 0 0 0 0,0 0-1 0 0,0 0 1 0 0,0 0 0 0 0,1 1 0 0 0,-1-1-1 0 0,0 0 1 0 0,0 0 0 0 0,0 0 0 0 0,1 0-1 0 0,-1 0 1 0 0,0 0 0 0 0,0 0 0 0 0,1 1-1 0 0,-1-1 1 0 0,0 0 0 0 0,0 0 0 0 0,1 0-1 0 0,-1 0 1 0 0,0 0 0 0 0,0 0 0 0 0,1 0-1 0 0,-1 0 1 0 0,0 0 0 0 0,0-1 0 0 0,1 1-1 0 0,-1 0 1 0 0,0 0 0 0 0,0 0-1 0 0,1 0 1 0 0,-1 0 0 0 0,0 0 0 0 0,0 0-1 0 0,1-1 1 0 0,11-20 105 0 0,2 1-1 0 0,1 0 1 0 0,0 1-1 0 0,1 1 0 0 0,28-25 1 0 0,-43 42-148 0 0,0 1 8 0 0,-1-1 1 0 0,1 1-1 0 0,-1 0 1 0 0,0 0 0 0 0,1-1-1 0 0,-1 1 1 0 0,1 0-1 0 0,-1 0 1 0 0,1-1-1 0 0,-1 1 1 0 0,1 0-1 0 0,-1 0 1 0 0,1 0-1 0 0,-1 0 1 0 0,1 0-1 0 0,-1 0 1 0 0,1 0-1 0 0,-1 0 1 0 0,1 0-1 0 0,-1 0 1 0 0,1 0-1 0 0,-1 0 1 0 0,1 0-1 0 0,-1 0 1 0 0,1 0-1 0 0,-1 1 1 0 0,1-1 0 0 0,-1 0-1 0 0,1 0 1 0 0,0 1-1 0 0,17 5-28 0 0,-18-6 24 0 0,6 3-22 0 0,-1 1 0 0 0,1-1 0 0 0,-1 1 0 0 0,0 0 0 0 0,0 0 0 0 0,-1 1 0 0 0,1 0 0 0 0,4 6 1 0 0,32 49-156 0 0,-4-5-182 0 0,-37-55 360 0 0,1 1 0 0 0,0 0 0 0 0,0-1 0 0 0,-1 1 0 0 0,1-1 1 0 0,0 0-1 0 0,0 1 0 0 0,0-1 0 0 0,0 1 0 0 0,-1-1 0 0 0,1 0 0 0 0,0 0 0 0 0,0 0 0 0 0,0 1 0 0 0,0-1 0 0 0,0 0 0 0 0,0 0 0 0 0,0 0 0 0 0,0 0 0 0 0,0 0 0 0 0,0-1 0 0 0,0 1 0 0 0,-1 0 1 0 0,3-1-1 0 0,17-8-26 0 0,-18 9 32 0 0,6-5-9 0 0,0 0 0 0 0,-1 0 0 0 0,0-1 0 0 0,0 0 0 0 0,0 0 0 0 0,0-1 0 0 0,6-8 0 0 0,34-52-55 0 0,-46 66 61 0 0,10-15-12 0 0,-2 1-1 0 0,0-2 1 0 0,0 0-1 0 0,-2 0 1 0 0,0 0-1 0 0,-1-1 1 0 0,0 0 0 0 0,-2 0-1 0 0,0 0 1 0 0,-1-1-1 0 0,-1 1 1 0 0,-1-1-1 0 0,0 0 1 0 0,-4-36-1 0 0,3 55 12 0 0,0 0-1 0 0,0 0 0 0 0,-1 1 0 0 0,1-1 0 0 0,0 0 0 0 0,0 0 0 0 0,0 0 0 0 0,0 0 1 0 0,0 0-1 0 0,0 0 0 0 0,0 0 0 0 0,0 0 0 0 0,0 0 0 0 0,-1 0 0 0 0,1 0 0 0 0,0 0 0 0 0,0 1 1 0 0,0-1-1 0 0,0 0 0 0 0,0 0 0 0 0,0 0 0 0 0,0 0 0 0 0,-1 0 0 0 0,1 0 0 0 0,0 0 0 0 0,0 0 1 0 0,0 0-1 0 0,0 0 0 0 0,0 0 0 0 0,0 0 0 0 0,0 0 0 0 0,-1 0 0 0 0,1 0 0 0 0,0-1 1 0 0,0 1-1 0 0,0 0 0 0 0,0 0 0 0 0,0 0 0 0 0,0 0 0 0 0,0 0 0 0 0,-1 0 0 0 0,1 0 0 0 0,0 0 1 0 0,0 0-1 0 0,0 0 0 0 0,0 0 0 0 0,0 0 0 0 0,0-1 0 0 0,0 1 0 0 0,0 0 0 0 0,0 0 0 0 0,0 0 1 0 0,-8 23-10 0 0,-8 42 152 0 0,12-36-30 0 0,1 0 0 0 0,1 1-1 0 0,1-1 1 0 0,1 1 0 0 0,2-1 0 0 0,6 32 0 0 0,-1-14 129 0 0,-6-32-113 0 0,1-1 0 0 0,0 1 0 0 0,1-1 0 0 0,1 0-1 0 0,0 0 1 0 0,1 0 0 0 0,0-1 0 0 0,14 25 0 0 0,-18-36-122 0 0,0-1-1 0 0,0 0 1 0 0,0 0 0 0 0,0 0 0 0 0,0 0 0 0 0,0 0 0 0 0,0 0 0 0 0,1 0-1 0 0,-1-1 1 0 0,0 1 0 0 0,0 0 0 0 0,1-1 0 0 0,-1 1 0 0 0,1-1 0 0 0,-1 1 0 0 0,0-1-1 0 0,1 0 1 0 0,-1 1 0 0 0,1-1 0 0 0,-1 0 0 0 0,1 0 0 0 0,-1 0 0 0 0,1 0 0 0 0,-1 0-1 0 0,0 0 1 0 0,4-1 0 0 0,0-1-66 0 0,0 0 0 0 0,1 0 0 0 0,-1 0 0 0 0,0 0 1 0 0,8-6-1 0 0,4-3-464 0 0,-1-1 0 0 0,-1 0 0 0 0,0-2 0 0 0,0 1 0 0 0,17-23 0 0 0,-22 23-467 0 0,-1 0 1 0 0,0 0-1 0 0,-1-1 1 0 0,8-16-1 0 0,-9 2-1840 0 0,-7-2-5509 0 0,-1 16 3063 0 0</inkml:trace>
</inkml:ink>
</file>

<file path=ppt/ink/ink1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3:25.40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36 151 436 0 0,'-1'1'58'0'0,"-20"15"1894"0"0,20-15-1566 0 0,0 0 1 0 0,0 0-1 0 0,0 0 1 0 0,0 0-1 0 0,-1 1 1 0 0,2-1-1 0 0,-1 0 1 0 0,0 0-1 0 0,0 1 1 0 0,0-1-1 0 0,1 1 1 0 0,-1-1-1 0 0,0 0 1 0 0,0 3-1 0 0,6-3 377 0 0,2 1-553 0 0,1-1 1 0 0,0-1-1 0 0,-1 1 0 0 0,1-1 0 0 0,-1-1 0 0 0,1 0 0 0 0,-1 0 1 0 0,1 0-1 0 0,-1-1 0 0 0,1 0 0 0 0,-1 0 0 0 0,10-5 0 0 0,15-7 284 0 0,43-28-1 0 0,-54 30-374 0 0,75-52-369 0 0,-34 19-7010 0 0</inkml:trace>
</inkml:ink>
</file>

<file path=ppt/ink/ink1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3:25.85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62 25 80 0 0,'0'0'1125'0'0,"-4"-1"-34"0"0,1 1-451 0 0,-1 0 0 0 0,0-1 0 0 0,1 0 0 0 0,-1 1 0 0 0,1-1-1 0 0,-1-1 1 0 0,1 1 0 0 0,-1 0 0 0 0,-4-4 0 0 0,7 4-119 0 0,-15-9 843 0 0</inkml:trace>
</inkml:ink>
</file>

<file path=ppt/ink/ink1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3:28.00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108 44 204 0 0,'0'0'2544'0'0,"0"-3"-1983"0"0,0 1-320 0 0,1 0-1 0 0,-1 0 1 0 0,0 1 0 0 0,1-1-1 0 0,-1 0 1 0 0,1 1-1 0 0,-1-1 1 0 0,1 1 0 0 0,0-1-1 0 0,0 1 1 0 0,0-1 0 0 0,1-1-1 0 0,0 1 234 0 0,6-8 887 0 0,-4 4-424 0 0,-8 8 1752 0 0,-100 65-1406 0 0,102-66-1125 0 0,-18 6 785 0 0</inkml:trace>
</inkml:ink>
</file>

<file path=ppt/ink/ink1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3:47.91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16 423 244 0 0,'0'0'819'0'0,"-2"-5"-46"0"0,-8-11-50 0 0,8 12 633 0 0,15-37 3236 0 0,-12 38-4087 0 0,5-29 659 0 0,0 0 0 0 0,-3 0 0 0 0,1-38 0 0 0,2-22 23 0 0,1-1 2368 0 0,-7 90-2280 0 0,-1 14-1198 0 0,0 12-34 0 0,-24 251 1656 0 0,5-32 617 0 0,20-224-1834 0 0,0 0 0 0 0,3 23 1 0 0,-2-26-136 0 0,0-12-291 0 0,-2-11-9316 0 0,2-2 8699 0 0,-1 0 0 0 0,1 0 0 0 0,1 0 1 0 0,0 0-1 0 0,6-17 0 0 0,13-44-6595 0 0,-10 46 3843 0 0</inkml:trace>
</inkml:ink>
</file>

<file path=ppt/ink/ink1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3:48.30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124 31 124 0 0,'16'-17'1800'0'0,"8"4"6794"0"0,-24 15-8527 0 0,0 0-1 0 0,0 0 0 0 0,-1 0 1 0 0,1 0-1 0 0,-1 0 0 0 0,1 0 0 0 0,-1 0 1 0 0,0 0-1 0 0,0 0 0 0 0,-1 3 1 0 0,-1 0 66 0 0,0 2 89 0 0,0 0 1 0 0,-1 0-1 0 0,0-1 1 0 0,0 0-1 0 0,0 1 1 0 0,-1-2-1 0 0,1 1 1 0 0,-2 0-1 0 0,-9 8 1 0 0,-8 9 490 0 0,12-11-104 0 0,0-1 1 0 0,-1 0 0 0 0,-19 14 0 0 0,29-24-426 0 0,1 1-118 0 0,-8 9 397 0 0,9-10-448 0 0,0-1 1 0 0,0 0-1 0 0,0 0 1 0 0,-1 1-1 0 0,1-1 1 0 0,0 0-1 0 0,0 1 0 0 0,0-1 1 0 0,0 0-1 0 0,0 1 1 0 0,0-1-1 0 0,0 0 0 0 0,0 1 1 0 0,0-1-1 0 0,0 1 1 0 0,0-1-1 0 0,0 0 1 0 0,0 1-1 0 0,0-1 0 0 0,0 0 1 0 0,0 1-1 0 0,0-1 1 0 0,0 0-1 0 0,0 1 1 0 0,0-1-1 0 0,1 0 0 0 0,-1 1 1 0 0,0-1-1 0 0,0 0 1 0 0,0 1-1 0 0,1-1 0 0 0,-1 0 1 0 0,0 0-1 0 0,0 1 1 0 0,1-1-1 0 0,-1 0 1 0 0,1 1-1 0 0,15 5 67 0 0,0 0 0 0 0,1-1-1 0 0,0 0 1 0 0,0-1 0 0 0,23 1 0 0 0,22 6-498 0 0,-51-8-34 0 0,1 1 1 0 0,-1 0 0 0 0,0 0 0 0 0,-1 1 0 0 0,1 0 0 0 0,18 14-1 0 0,24 25-8330 0 0,-43-35 5289 0 0</inkml:trace>
</inkml:ink>
</file>

<file path=ppt/ink/ink1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3:48.66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111 1 660 0 0,'0'0'3316'0'0,"-4"1"-2577"0"0,-2 1-174 0 0,0 0-1 0 0,0 0 1 0 0,0 0 0 0 0,0 1-1 0 0,0 0 1 0 0,1 0 0 0 0,-1 1-1 0 0,-5 4 1 0 0,10-7 1186 0 0,-1 0-948 0 0,-8 1-776 0 0,3-3 2946 0 0,-16-22-3595 0 0,18 12-9310 0 0</inkml:trace>
</inkml:ink>
</file>

<file path=ppt/ink/ink1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3:49.05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135 0 264 0 0,'-2'54'3103'0'0,"-19"99"0"0"0,4-38 604 0 0,14-106-3515 0 0,1 0-1 0 0,-2 0 1 0 0,1 0 0 0 0,-1 0-1 0 0,0-1 1 0 0,-1 1 0 0 0,0-1-1 0 0,-1 0 1 0 0,1 0 0 0 0,-2-1-1 0 0,1 0 1 0 0,-1 0 0 0 0,-12 9 0 0 0,18-14-551 0 0,-7 0 140 0 0,3-4-1563 0 0,6-3-3836 0 0,12-25 2871 0 0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51:33.043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15 48 524 0 0,'0'0'1111'0'0,"3"-1"-17"0"0,25-9 4651 0 0,-24 9-5045 0 0,19-12 1850 0 0,-21 11-2785 0 0,-2-15-6354 0 0,0 13 3833 0 0</inkml:trace>
  <inkml:trace contextRef="#ctx0" brushRef="#br0" timeOffset="1">156 232 544 0 0,'2'10'714'0'0,"0"2"1"0"0,-1-1-1 0 0,0 20 1 0 0,1 12 1024 0 0,2 4 900 0 0,-2-1 0 0 0,-8 77 1 0 0,5-112-2486 0 0,-1 0 0 0 0,-1 0 0 0 0,0 0 0 0 0,-1 0 0 0 0,0 0 0 0 0,0-1 0 0 0,-1 0 0 0 0,-1 0 0 0 0,1 0 0 0 0,-2 0 0 0 0,-12 15 0 0 0,10-16-1062 0 0,1 0 0 0 0,-2 0 0 0 0,1-1 0 0 0,-1 0 0 0 0,-21 13 0 0 0,25-20-2673 0 0,-11-1 275 0 0</inkml:trace>
</inkml:ink>
</file>

<file path=ppt/ink/ink1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3:49.39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1 327 1040 0 0,'0'0'1082'0'0,"7"-10"4815"0"0,-7 10-5830 0 0,1 0-1 0 0,-1 0 0 0 0,0 0 1 0 0,0 0-1 0 0,0 0 0 0 0,1 0 1 0 0,-1 0-1 0 0,0 0 0 0 0,0 0 1 0 0,1 0-1 0 0,-1 0 0 0 0,0 0 1 0 0,0 0-1 0 0,0 0 0 0 0,1 0 1 0 0,-1 0-1 0 0,0 0 0 0 0,0 0 1 0 0,0 0-1 0 0,1 0 0 0 0,-1 0 1 0 0,0 1-1 0 0,0-1 0 0 0,0 0 1 0 0,0 0-1 0 0,1 0 0 0 0,-1 0 1 0 0,0 1-1 0 0,0-1 0 0 0,0 0 1 0 0,0 0-1 0 0,0 0 0 0 0,0 0 1 0 0,1 1-1 0 0,-1-1 0 0 0,0 0 1 0 0,0 0-1 0 0,0 1 0 0 0,0-1 1 0 0,0 0-1 0 0,0 0 0 0 0,0 0 1 0 0,0 1-1 0 0,0-1 0 0 0,0 0 1 0 0,0 0-1 0 0,0 0 0 0 0,0 1 1 0 0,3 24 1288 0 0,-2 34-498 0 0,-1-51-408 0 0,-6 110 1634 0 0,2-75-1060 0 0,2 0-1 0 0,5 54 1 0 0,-3-95-981 0 0,0 0 0 0 0,0 0 0 0 0,0 0 0 0 0,0 0 0 0 0,1-1 0 0 0,-1 1 0 0 0,1 0 0 0 0,-1 0 0 0 0,1 0 0 0 0,0-1 0 0 0,-1 1 0 0 0,1 0 0 0 0,0-1 0 0 0,0 1 0 0 0,0-1 1 0 0,0 1-1 0 0,1-1 0 0 0,-1 1 0 0 0,0-1 0 0 0,1 0 0 0 0,-1 0 0 0 0,0 1 0 0 0,1-1 0 0 0,0 0 0 0 0,-1 0 0 0 0,1-1 0 0 0,-1 1 0 0 0,1 0 0 0 0,0 0 0 0 0,0-1 0 0 0,0 1 0 0 0,-1-1 0 0 0,1 0 0 0 0,0 1 0 0 0,0-1 0 0 0,0 0 1 0 0,0 0-1 0 0,3-1 0 0 0,4 0-81 0 0,-1-1 1 0 0,1 0 0 0 0,0-1-1 0 0,-1 0 1 0 0,0 0 0 0 0,14-9-1 0 0,-5 3-334 0 0,-1-1 0 0 0,-1-1-1 0 0,0 0 1 0 0,0-1 0 0 0,-1-1-1 0 0,17-19 1 0 0,1-10-3147 0 0,-2-3-3677 0 0,-23 32 3190 0 0</inkml:trace>
  <inkml:trace contextRef="#ctx0" brushRef="#br0" timeOffset="1">323 59 796 0 0,'-7'-8'1258'0'0,"0"10"2349"0"0,-60 60 270 0 0,66-61-3706 0 0,0 0 0 0 0,-1 0-1 0 0,1 0 1 0 0,0 0 0 0 0,-1-1 0 0 0,1 1 0 0 0,-1 0-1 0 0,1 0 1 0 0,-1-1 0 0 0,1 1 0 0 0,-1-1-1 0 0,0 0 1 0 0,1 1 0 0 0,-1-1 0 0 0,0 0-1 0 0,-2 0 1 0 0,-13 3 2033 0 0,16-7-1866 0 0,-1-6-123 0 0,0 0 0 0 0,1 0 0 0 0,0 0 0 0 0,1-1 0 0 0,1-13 1 0 0,0-1-328 0 0,-1 23-105 0 0,1-4-684 0 0,-1 6 810 0 0,0 0 1 0 0,0-1-1 0 0,0 1 1 0 0,0-1-1 0 0,0 1 1 0 0,0-1-1 0 0,0 1 1 0 0,0-1 0 0 0,0 1-1 0 0,0 0 1 0 0,0-1-1 0 0,0 1 1 0 0,1-1-1 0 0,-1 1 1 0 0,0-1-1 0 0,0 1 1 0 0,0 0-1 0 0,1-1 1 0 0,-1 1-1 0 0,0-1 1 0 0,0 1-1 0 0,1 0 1 0 0,-1-1-1 0 0,0 1 1 0 0,1 0-1 0 0,-1 0 1 0 0,1-1-1 0 0,1 0-484 0 0,4-2 567 0 0,4 3-6144 0 0,13 3 2905 0 0</inkml:trace>
</inkml:ink>
</file>

<file path=ppt/ink/ink1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3:49.78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202 4 848 0 0,'17'-3'4301'0'0,"-17"3"-4208"0"0,1 1 0 0 0,-1-1 0 0 0,1 1 0 0 0,-1 0 0 0 0,1-1-1 0 0,-1 1 1 0 0,1 0 0 0 0,-1-1 0 0 0,0 1 0 0 0,1 0 0 0 0,-1-1 0 0 0,0 1 0 0 0,0 0-1 0 0,1 0 1 0 0,-1-1 0 0 0,0 1 0 0 0,0 0 0 0 0,0 0 0 0 0,0 0 0 0 0,0-1 0 0 0,0 1-1 0 0,0 0 1 0 0,0 0 0 0 0,-1 0 0 0 0,1-1 0 0 0,0 1 0 0 0,0 0 0 0 0,-1 0 0 0 0,1 0-1 0 0,-15 27 707 0 0,0 0 0 0 0,-1-2 0 0 0,-2 0 0 0 0,-1 0 0 0 0,0-2 0 0 0,-2-1 0 0 0,-34 30 0 0 0,13-9 1307 0 0,40-42-1877 0 0,2 0-160 0 0,0 0 0 0 0,-1 0 0 0 0,2-1 0 0 0,-1 1 0 0 0,0 0 0 0 0,0 0 0 0 0,1 0 0 0 0,-1 0 0 0 0,1-1 0 0 0,-1 1 0 0 0,1 0 0 0 0,0 0 0 0 0,0-1 0 0 0,0 1 0 0 0,0 0 0 0 0,0-1 0 0 0,2 3 0 0 0,2-1-59 0 0,2-1-1 0 0,-1 1 1 0 0,0-1-1 0 0,0 0 1 0 0,1 0-1 0 0,-1-1 1 0 0,1 0-1 0 0,-1 0 1 0 0,1 0-1 0 0,-1-1 1 0 0,1 0-1 0 0,-1-1 1 0 0,1 1-1 0 0,0-1 1 0 0,8-2-1 0 0,17-5-549 0 0,56-20-1 0 0,-67 20 243 0 0,61-26-1542 0 0,19-7-6532 0 0,-71 32 4735 0 0</inkml:trace>
</inkml:ink>
</file>

<file path=ppt/ink/ink1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3:50.20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98 44 372 0 0,'0'0'76'0'0,"1"-2"366"0"0,-1-1 0 0 0,1 1 0 0 0,-1-1 1 0 0,0 0-1 0 0,1 1 0 0 0,-1-1 0 0 0,-1 1 1 0 0,1-1-1 0 0,0 1 0 0 0,-2-6 831 0 0,4 0-459 0 0,-1 6-132 0 0,0 7 3505 0 0,-3 27-3499 0 0,-1 0 0 0 0,-1 0-1 0 0,-2 0 1 0 0,-1-1-1 0 0,-13 33 1 0 0,-13 62 1300 0 0,23-83-1343 0 0,6-26-162 0 0,0 0 0 0 0,1 0 1 0 0,-1 25-1 0 0,3-32-129 0 0,0 2-94 0 0,3-9 2100 0 0,65-98-1753 0 0,-2 2-299 0 0,82-90 0 0 0,-139 174-282 0 0,0 0 0 0 0,1 0 0 0 0,0 1 0 0 0,0 0-1 0 0,1 1 1 0 0,13-8 0 0 0,-21 14-23 0 0,13 13-22 0 0,-13-9 15 0 0,0 0 0 0 0,0 0 0 0 0,0 1 0 0 0,0-1-1 0 0,0 1 1 0 0,-1 0 0 0 0,0-1 0 0 0,0 1 0 0 0,0 0-1 0 0,0 0 1 0 0,0 4 0 0 0,2 42-28 0 0,-17 200-330 0 0,19-221-896 0 0,-5-28 975 0 0,0 0 1 0 0,0 0 0 0 0,0 0 0 0 0,1 0 0 0 0,-1-1-1 0 0,0 1 1 0 0,1 0 0 0 0,-1 0 0 0 0,1 0 0 0 0,-1 0-1 0 0,1-1 1 0 0,-1 1 0 0 0,1 0 0 0 0,0 0 0 0 0,-1-1-1 0 0,1 1 1 0 0,0 0 0 0 0,0-1 0 0 0,-1 1 0 0 0,1-1-1 0 0,0 1 1 0 0,0-1 0 0 0,0 1 0 0 0,0-1-1 0 0,-1 0 1 0 0,3 1 0 0 0,9-4-3914 0 0,2-5 2189 0 0,-7 4 534 0 0,15-8-2961 0 0</inkml:trace>
</inkml:ink>
</file>

<file path=ppt/ink/ink1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3:50.59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153 27 436 0 0,'0'0'5940'0'0,"-5"4"-5214"0"0,-23 16 2497 0 0,-44 25-1 0 0,70-44-2064 0 0,-2-2-287 0 0,2 1-639 0 0,0 0-1 0 0,-1 0 0 0 0,1 0 0 0 0,-1-1 0 0 0,1 1 0 0 0,0-1 0 0 0,-1 0 0 0 0,1 1 1 0 0,0-1-1 0 0,0 0 0 0 0,0 0 0 0 0,-4-3 0 0 0,1-18 667 0 0,5 20-669 0 0,-3-17 347 0 0,3 17-680 0 0,0 0 0 0 0,0 1 0 0 0,1-1 0 0 0,-1 0 0 0 0,1 1 0 0 0,-1-1 0 0 0,1 1 0 0 0,0-1 0 0 0,-1 1 0 0 0,1-1 1 0 0,0 1-1 0 0,0 0 0 0 0,0-1 0 0 0,0 1 0 0 0,0 0 0 0 0,0 0 0 0 0,1 0 0 0 0,-1 0 0 0 0,0 0 0 0 0,0 0 0 0 0,1 0 0 0 0,-1 0 0 0 0,1 0 0 0 0,-1 0 0 0 0,2 0 0 0 0,4-1-811 0 0,-1 0 0 0 0,0 1 0 0 0,1 0 0 0 0,11-1 0 0 0,-17 2 803 0 0,1 0-241 0 0,-1 0-1 0 0,1 0 1 0 0,0 0 0 0 0,-1 0-1 0 0,1 1 1 0 0,-1-1 0 0 0,1 0-1 0 0,0 1 1 0 0,-1-1 0 0 0,1 1 0 0 0,-1 0-1 0 0,1 0 1 0 0,-1-1 0 0 0,0 1-1 0 0,1 0 1 0 0,-1 0 0 0 0,0 0-1 0 0,0 0 1 0 0,2 2 0 0 0,4 6-2927 0 0</inkml:trace>
</inkml:ink>
</file>

<file path=ppt/ink/ink1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3:50.95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251 1 420 0 0,'-2'17'708'0'0,"-1"1"0"0"0,-1-1 1 0 0,-1 0-1 0 0,0 0 0 0 0,-9 19 0 0 0,-44 78 3368 0 0,39-79-2942 0 0,9-20-625 0 0,-1 0-1 0 0,0-1 1 0 0,0 0 0 0 0,-2 0 0 0 0,-20 17 0 0 0,-1 2 528 0 0,18-22-1348 0 0,14-21-2066 0 0,13-20-216 0 0,6 4-695 0 0,1 1 248 0 0</inkml:trace>
</inkml:ink>
</file>

<file path=ppt/ink/ink1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3:51.33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41 12 636 0 0,'13'-11'13466'0'0,"-16"59"-12212"0"0,-2-1-1 0 0,-14 60 1 0 0,-5 39 1236 0 0,23-139-2334 0 0,1-1 0 0 0,-1 1 0 0 0,1 0 0 0 0,0-1 0 0 0,0 1 0 0 0,1 0 0 0 0,0 0 0 0 0,0-1-1 0 0,1 1 1 0 0,0-1 0 0 0,0 1 0 0 0,0-1 0 0 0,5 7 0 0 0,-5-12-150 0 0,0 0 0 0 0,1-1-1 0 0,-1 1 1 0 0,1-1 0 0 0,-1 1-1 0 0,1-1 1 0 0,-1 0 0 0 0,1 0 0 0 0,0 0-1 0 0,-1-1 1 0 0,1 1 0 0 0,-1-1 0 0 0,1 1-1 0 0,3-2 1 0 0,15-4-297 0 0,0-1 0 0 0,0-1-1 0 0,-1-1 1 0 0,0 0 0 0 0,-1-2 0 0 0,30-21 0 0 0,-19 10-972 0 0,-1-2 0 0 0,-1-1 0 0 0,29-34 0 0 0,-50 50-45 0 0,-1 0 0 0 0,0 0 1 0 0,10-21-1 0 0,-6 10-1969 0 0,3-7-675 0 0</inkml:trace>
</inkml:ink>
</file>

<file path=ppt/ink/ink1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3:51.69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107 60 244 0 0,'-80'-31'13021'0'0,"57"9"-13698"0"0,20 15 757 0 0</inkml:trace>
  <inkml:trace contextRef="#ctx0" brushRef="#br0" timeOffset="1">122 220 844 0 0,'5'3'351'0'0,"0"-1"-1"0"0,1 0 1 0 0,-1 0-1 0 0,1 0 1 0 0,-1-1-1 0 0,1 0 1 0 0,0 0-1 0 0,0 0 1 0 0,0-1-1 0 0,-1 0 1 0 0,8 0-1 0 0,69-12 1392 0 0,-62 8-1311 0 0,246-49 3336 0 0,-264 52-3864 0 0,11 0-218 0 0</inkml:trace>
</inkml:ink>
</file>

<file path=ppt/ink/ink1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3:52.06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69 41 864 0 0,'-20'-30'3906'0'0,"19"28"-3001"0"0,-3-4 68 0 0,3 6-904 0 0,1 0 0 0 0,0 0 0 0 0,0-1 0 0 0,0 1 1 0 0,0 0-1 0 0,0 0 0 0 0,0 0 0 0 0,0 0 0 0 0,0 0 0 0 0,0 0 0 0 0,0 0 0 0 0,-1 0 0 0 0,1-1 0 0 0,0 1 0 0 0,0 0 0 0 0,0 0 0 0 0,0 0 0 0 0,0 0 1 0 0,0 0-1 0 0,-1 0 0 0 0,1 0 0 0 0,0 0 0 0 0,0 0 0 0 0,0 0 0 0 0,0 0 0 0 0,0 0 0 0 0,0 0 0 0 0,-1 0 0 0 0,1 0 0 0 0,0 0 0 0 0,0 0 0 0 0,0 0 1 0 0,0 0-1 0 0,0 0 0 0 0,-1 0 0 0 0,1 0 0 0 0,0 0 0 0 0,0 0 0 0 0,0 0 0 0 0,0 0 0 0 0,0 1 0 0 0,0-1 0 0 0,-1 0 0 0 0,1 0 0 0 0,0 0 0 0 0,0 0 1 0 0,0 0-1 0 0,0 0 0 0 0,0 0 0 0 0,0 0 0 0 0,0 1 0 0 0,0-1 0 0 0,0 0 0 0 0,0 0 0 0 0,0 0 0 0 0,0 0 0 0 0,-1 0 0 0 0,1 0 0 0 0,0 1 0 0 0,0-1 1 0 0,0 0-1 0 0,0 0 0 0 0,-2 13 376 0 0,1-1 0 0 0,0 1 0 0 0,2 22 1 0 0,-1-18 58 0 0,0 0 1 0 0,-3 24 0 0 0,-5 2 372 0 0,2 1 0 0 0,2-1 0 0 0,1 1 0 0 0,6 64 0 0 0,-3-95-708 0 0,0 1-1 0 0,0-1 1 0 0,-1 0 0 0 0,-1 1 0 0 0,-6 24-1 0 0,7-32-785 0 0,1 0-1 0 0,0 1 0 0 0,0-1 1 0 0,1 0-1 0 0,1 9 0 0 0,0-7-2014 0 0,7-4-3961 0 0</inkml:trace>
  <inkml:trace contextRef="#ctx0" brushRef="#br0" timeOffset="1">378 406 844 0 0,'195'-57'6769'0'0,"-12"5"-3514"0"0,-167 40-3322 0 0,-9 6-6550 0 0</inkml:trace>
</inkml:ink>
</file>

<file path=ppt/ink/ink1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3:52.45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180 48 168 0 0,'-2'-4'529'0'0,"0"-1"1"0"0,0 1-1 0 0,0-1 1 0 0,0 1-1 0 0,-1 0 0 0 0,0 0 1 0 0,0 0-1 0 0,0 0 0 0 0,-7-6 2745 0 0,7 15-2648 0 0,-5 9-216 0 0,0 0 0 0 0,1 1 0 0 0,1 0 0 0 0,1 1 1 0 0,0-1-1 0 0,1 1 0 0 0,-4 31 0 0 0,-10 32 981 0 0,9-45-963 0 0,-6 14 689 0 0,3 1-1 0 0,-7 63 1 0 0,16-88-626 0 0,0-1-1 0 0,-8 30 1 0 0,8-21-1669 0 0,3-29 576 0 0,6 4-2774 0 0</inkml:trace>
</inkml:ink>
</file>

<file path=ppt/ink/ink1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3:52.81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28 25 88 0 0,'3'-3'1001'0'0,"1"1"-773"0"0,0-1 0 0 0,0 1 0 0 0,1-1 0 0 0,-1 1-1 0 0,1 0 1 0 0,-1 1 0 0 0,1-1 0 0 0,0 1 0 0 0,0 0-1 0 0,0 0 1 0 0,-1 0 0 0 0,1 1 0 0 0,0 0 0 0 0,0 0-1 0 0,0 0 1 0 0,0 0 0 0 0,0 1 0 0 0,0 0 0 0 0,0 0-1 0 0,-1 0 1 0 0,1 1 0 0 0,0 0 0 0 0,-1-1 0 0 0,1 2-1 0 0,-1-1 1 0 0,0 0 0 0 0,0 1 0 0 0,0 0 0 0 0,7 6-1 0 0,-2-2 26 0 0,-1 1-1 0 0,0 0 0 0 0,0 0 1 0 0,-1 1-1 0 0,0 0 0 0 0,-1 0 1 0 0,0 0-1 0 0,0 1 0 0 0,-1 0 1 0 0,0 0-1 0 0,-1 1 0 0 0,5 17 1 0 0,-6-9 47 0 0,0 0 0 0 0,-2 0 0 0 0,0 0 0 0 0,-2 0 0 0 0,0 0 1 0 0,-1 0-1 0 0,0 0 0 0 0,-2 0 0 0 0,0 0 0 0 0,-1-1 0 0 0,-1 0 0 0 0,-1 0 1 0 0,-15 28-1 0 0,-2-2-36 0 0,-1-2-1 0 0,-2-1 1 0 0,-2-1 0 0 0,-39 41 0 0 0,40-56-2292 0 0,27-24 800 0 0,-3 0-2452 0 0,-7 1 718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32:33.20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285 304 364 0 0,'0'0'6122'0'0,"-24"12"-5688"0"0,-72 37-28 0 0,93-48-372 0 0,0 0 0 0 0,0 0 1 0 0,0 0-1 0 0,1 1 0 0 0,-1 0 0 0 0,1-1 1 0 0,-1 1-1 0 0,1 0 0 0 0,-1 0 0 0 0,-2 3 1 0 0,-4 5 89 0 0,-24 30 470 0 0,-1 7 46 0 0,13-15-357 0 0,16-24 203 0 0,0 2-270 0 0,-16 31-20 0 0,16-30 1732 0 0,38-24-1840 0 0,106-43-15 0 0,-127 51-51 0 0,-1-1 1 0 0,1-1-1 0 0,-1 0 0 0 0,0 0 0 0 0,-1-1 0 0 0,0 0 1 0 0,16-17-1 0 0,-16 15-14 0 0,21-16 96 0 0,-2-5 4 0 0,-8 6-36 0 0,-16 19 243 0 0,2-1-232 0 0,20-20-14 0 0,-20 20 348 0 0,-8 35-357 0 0,-2 6-35 0 0,-1 73 156 0 0,4-99-138 0 0,0-1 0 0 0,-1 1 0 0 0,1 0 0 0 0,-4 13 0 0 0,-6 40 199 0 0,3 7 49 0 0,2-22-121 0 0,3-34-13 0 0,1 4-5 0 0,-6 76 155 0 0,2-26 153 0 0,-3 19-186 0 0,7-72-223 0 0,-6 38 321 0 0,6-38-328 0 0,0-5 0 0 0,0 0-1 0 0,-1-1 1 0 0,0 1-1 0 0,-5 12 1 0 0,-6 21 70 0 0,10-31 1 0 0,-3 1 7 0 0,-25 50 101 0 0,13-32-114 0 0,14-22 110 0 0,-3 1-91 0 0,-21 23 19 0 0,21-23 128 0 0,-2-3-145 0 0,-27 17-8 0 0,27-17 454 0 0,-4-4-466 0 0,-35 3 2 0 0,36-3 438 0 0,4-15-493 0 0,-25-41-25 0 0,24 41-64 0 0,12-1-18 0 0,11-48-33 0 0,-4 32 11 0 0,-1 11 38 0 0,2-6-54 0 0,1 0 1 0 0,1 1-1 0 0,1 0 0 0 0,35-44 1 0 0,-29 43 28 0 0,147-164-622 0 0,41 24 125 0 0,-170 139 408 0 0,-11 7 60 0 0,35-20-1 0 0,-57 38 66 0 0,1-1-1 0 0,-1 0 1 0 0,0 0 0 0 0,0-1-1 0 0,0 1 1 0 0,7-8 0 0 0,23-19-88 0 0,-24 22 87 0 0,28-23-81 0 0,-15 10 61 0 0,-19 16 8 0 0,4-2-52 0 0,24-17 52 0 0,-25 18 0 0 0,-36 25-554 0 0,-88 58 576 0 0,80-50 1 0 0,2 13 4 0 0,8 2 4 0 0,21-33 0 0 0,0 0 11 0 0,-14 27 2 0 0,14-27-16 0 0,4 2-7 0 0,-6 32 32 0 0,5-32 409 0 0,35-19-389 0 0,107-29-1 0 0,-127 33-35 0 0,-1-1 0 0 0,1 0 1 0 0,-1-1-1 0 0,1 0 0 0 0,-2-1 0 0 0,23-16 0 0 0,-13 8 0 0 0,4-2 1 0 0,-2 2-18 0 0,-1-1 0 0 0,-1-1 0 0 0,38-39 0 0 0,-46 44 4 0 0,-3 2-3 0 0,0 0-1 0 0,-1 0 0 0 0,8-12 1 0 0,-7 11 6 0 0,-5 6 1 0 0,0-1 0 0 0,0 0 0 0 0,-1 0 0 0 0,1-1 0 0 0,5-11 0 0 0,-2 6-3 0 0,18-38-80 0 0,1-11 15 0 0,-12 24 55 0 0,-12 28-3 0 0,0-1-4 0 0,0-1 30 0 0,7-38 258 0 0,-5-1-196 0 0,-3 37 496 0 0,-17 44-500 0 0,-44 90 0 0 0,43-81 5 0 0,3 18 117 0 0,4-15-48 0 0,7-32-26 0 0,1 4-24 0 0,-4 46 19 0 0,4-46-27 0 0,0-1 42 0 0,-1 1-71 0 0,1-7-4 0 0,0 0 0 0 0,0 0 0 0 0,1 0 0 0 0,0 0 0 0 0,1 0 0 0 0,1 9 0 0 0,3 31 67 0 0,-4-36 2 0 0,3-1-15 0 0,13 30 0 0 0,-12-31 69 0 0,0-1-85 0 0,19 27 4 0 0,-18-27 163 0 0,2-4-164 0 0,24 17-26 0 0,-24-17-42 0 0,16-14-949 0 0,71-28 438 0 0,-93 36 437 0 0,1 0 0 0 0,0 0 0 0 0,0 0 0 0 0,-1 0 0 0 0,1 0 0 0 0,-1-1 0 0 0,1 1 0 0 0,-1-1 0 0 0,1 1 0 0 0,2-4 0 0 0,5-3-194 0 0,-5 4 57 0 0,0 1 0 0 0,-1-1 0 0 0,0 0 0 0 0,0 0 0 0 0,0-1 0 0 0,-1 1 0 0 0,6-9 0 0 0,0 2-226 0 0,5-7-112 0 0,4-12-2599 0 0,4-8-1380 0 0,-17 29 342 0 0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29:12.05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0 516 0 0,'0'0'15003'0'0</inkml:trace>
</inkml:ink>
</file>

<file path=ppt/ink/ink1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3:53.20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194 9 64 0 0,'0'0'4522'0'0,"-1"0"-4379"0"0,1-1 0 0 0,-1 0 0 0 0,1 1 0 0 0,-1-1 0 0 0,1 1 0 0 0,-1-1 0 0 0,1 0 0 0 0,-1 1 0 0 0,0 0 0 0 0,1-1 0 0 0,-1 1 0 0 0,0-1 0 0 0,0 1-1 0 0,1 0 1 0 0,-1-1 0 0 0,0 1 0 0 0,0 0 0 0 0,0 0 0 0 0,1 0 0 0 0,-1-1 0 0 0,0 1 0 0 0,0 0 0 0 0,0 0 0 0 0,-8 3 207 0 0,1 1 1 0 0,0-1 0 0 0,0 1-1 0 0,0 1 1 0 0,1-1 0 0 0,0 1 0 0 0,0 1-1 0 0,0-1 1 0 0,-8 10 0 0 0,11-11-230 0 0,1 0 1 0 0,-1 1 0 0 0,1-1 0 0 0,0 1 0 0 0,0 0-1 0 0,0 0 1 0 0,1 1 0 0 0,0-1 0 0 0,0 0-1 0 0,0 1 1 0 0,1-1 0 0 0,-1 1 0 0 0,1 0 0 0 0,1-1-1 0 0,-1 1 1 0 0,1 8 0 0 0,8 45 714 0 0,-6-50-672 0 0,0 1 0 0 0,-1 0 0 0 0,0 0 1 0 0,0 0-1 0 0,-1-1 0 0 0,0 1 0 0 0,-1 0 0 0 0,0 0 1 0 0,0 0-1 0 0,-1-1 0 0 0,-5 14 0 0 0,-1-7 318 0 0,0-1 0 0 0,-2 0 0 0 0,1 0 0 0 0,-15 15 2029 0 0,25-32-2492 0 0,0 0 0 0 0,0 0 0 0 0,0 0 0 0 0,0 0 0 0 0,0 0 0 0 0,1 0-1 0 0,-1 1 1 0 0,1-1 0 0 0,-1 0 0 0 0,1 1 0 0 0,0-1 0 0 0,2-1 0 0 0,1-1 20 0 0,-1 0 1 0 0,0 0 1 0 0,1 0-1 0 0,0 1 1 0 0,0-1-1 0 0,0 1 1 0 0,0 0-1 0 0,0 0 0 0 0,1 1 1 0 0,-1 0-1 0 0,1 0 1 0 0,0 0-1 0 0,0 0 1 0 0,6 0-1 0 0,-10 2-36 0 0,0 0 0 0 0,0 0 0 0 0,0 1 1 0 0,-1-1-1 0 0,1 0 0 0 0,0 1 0 0 0,0-1 0 0 0,-1 1 0 0 0,1 0 0 0 0,0-1 1 0 0,-1 1-1 0 0,1 0 0 0 0,0 0 0 0 0,-1 0 0 0 0,1 0 0 0 0,-1 1 0 0 0,0-1 1 0 0,1 0-1 0 0,-1 1 0 0 0,0-1 0 0 0,2 3 0 0 0,18 31 36 0 0,-17-22 4 0 0,0 1-1 0 0,-1-1 1 0 0,0 1 0 0 0,-1 0 0 0 0,-1 0 0 0 0,0 0 0 0 0,-1 0 0 0 0,0 0 0 0 0,-1 0 0 0 0,-4 22-1 0 0,-6 14 487 0 0,-26 74 0 0 0,29-99-308 0 0,-4 12 55 0 0,0-5 282 0 0,-11 59 0 0 0,22-90-554 0 0,1 1 1 0 0,0 0 0 0 0,-1 1 0 0 0,1-1 0 0 0,0 0 0 0 0,0 0 0 0 0,0 0 0 0 0,0 0-1 0 0,0 0 1 0 0,0 0 0 0 0,1 0 0 0 0,-1 0 0 0 0,1 0 0 0 0,0 0 0 0 0,-1 0 0 0 0,1 0-1 0 0,0-1 1 0 0,0 1 0 0 0,0 0 0 0 0,0 0 0 0 0,0-1 0 0 0,1 1 0 0 0,-1 0 0 0 0,0-1-1 0 0,1 0 1 0 0,-1 1 0 0 0,1-1 0 0 0,0 0 0 0 0,-1 0 0 0 0,1 1 0 0 0,0-1 0 0 0,0-1-1 0 0,0 1 1 0 0,0 0 0 0 0,-1 0 0 0 0,1-1 0 0 0,0 1 0 0 0,0-1 0 0 0,0 1 0 0 0,0-1-1 0 0,1 0 1 0 0,-1 0 0 0 0,0 0 0 0 0,2 0 0 0 0,10-1-362 0 0,1 0 1 0 0,-1-1-1 0 0,1 0 0 0 0,23-7 1 0 0,-37 8 315 0 0,40-11-2319 0 0,57-24 0 0 0,-69 23-2733 0 0,28-19-1 0 0,-36 18 298 0 0</inkml:trace>
</inkml:ink>
</file>

<file path=ppt/ink/ink1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3:56.57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0 102 76 0 0,'13'-34'5399'0'0,"-13"32"-3526"0"0,3-14 347 0 0,3 10 4687 0 0,-1 36-6189 0 0,-2-1 0 0 0,-1 1 0 0 0,-1 0 0 0 0,-7 56 1 0 0,3-43-52 0 0,3-32-380 0 0,1 0 0 0 0,0 0 0 0 0,4 18 0 0 0,1 19 636 0 0,-6-36-484 0 0,1 0 1 0 0,0 0-1 0 0,3 15 1 0 0,-3-25 54 0 0,-1-2-485 0 0,0 1 1 0 0,0-1 0 0 0,-1 0-1 0 0,1 0 1 0 0,0 0-1 0 0,0 1 1 0 0,0-1 0 0 0,0 0-1 0 0,0 0 1 0 0,0 1 0 0 0,0-1-1 0 0,0 0 1 0 0,0 0 0 0 0,0 1-1 0 0,0-1 1 0 0,0 0 0 0 0,0 0-1 0 0,0 1 1 0 0,0-1-1 0 0,0 0 1 0 0,0 0 0 0 0,0 0-1 0 0,0 1 1 0 0,0-1 0 0 0,0 0-1 0 0,0 0 1 0 0,1 1 0 0 0,-1-1-1 0 0,0 0 1 0 0,0 0 0 0 0,0 0-1 0 0,0 1 1 0 0,1-1-1 0 0,-1 0 1 0 0,0 0 0 0 0,0 0-1 0 0,0 0 1 0 0,0 0 0 0 0,1 1-1 0 0,-1-1 1 0 0,0 0 0 0 0,9-8 522 0 0,5-12-279 0 0,62-127-124 0 0,-37 69-188 0 0,-12 27-138 0 0,62-86 1 0 0,-87 134 198 0 0,-1 1-26 0 0,1-1 0 0 0,-1 1 1 0 0,1 0-1 0 0,0 0 0 0 0,-1 0 1 0 0,1 0-1 0 0,0 0 0 0 0,0 0 1 0 0,1 0-1 0 0,-1 1 1 0 0,0-1-1 0 0,1 1 0 0 0,-1-1 1 0 0,0 1-1 0 0,1 0 0 0 0,0 0 1 0 0,2-1-1 0 0,8 35-114 0 0,-10-8 105 0 0,0-1 1 0 0,-2 1-1 0 0,-1 0 1 0 0,-1 0-1 0 0,-7 43 1 0 0,0 11-16 0 0,-1 32 174 0 0,9-109-63 0 0,0-2-55 0 0,0 0 0 0 0,0 1-1 0 0,0-1 1 0 0,0 0 0 0 0,0 1 0 0 0,0-1 0 0 0,0 0-1 0 0,0 1 1 0 0,0-1 0 0 0,0 0 0 0 0,0 0 0 0 0,0 1-1 0 0,0-1 1 0 0,0 0 0 0 0,0 1 0 0 0,1-1 0 0 0,-1 0-1 0 0,0 0 1 0 0,0 1 0 0 0,0-1 0 0 0,0 0 0 0 0,0 0-1 0 0,1 1 1 0 0,-1-1 0 0 0,0 0 0 0 0,0 0 0 0 0,1 1-1 0 0,-1-1 1 0 0,0 0 0 0 0,0 0 0 0 0,1 0 0 0 0,-1 0-1 0 0,0 0 1 0 0,0 1 0 0 0,1-1 0 0 0,-1 0 0 0 0,0 0-1 0 0,1 0 1 0 0,-1 0 0 0 0,0 0 0 0 0,0 0 0 0 0,1 0-1 0 0,-1 0 1 0 0,0 0 0 0 0,1 0 0 0 0,-1 0 0 0 0,0 0-1 0 0,1 0 1 0 0,-1 0 0 0 0,18-13 31 0 0,-1-1 0 0 0,0 0 0 0 0,-1-1 0 0 0,17-20 0 0 0,-10 7-13 0 0,-12 16-13 0 0,0-1 1 0 0,-1-1 0 0 0,11-19-1 0 0,-16 23-8 0 0,1-2 9 0 0,0 0-1 0 0,1 1 0 0 0,1-1 0 0 0,11-12 1 0 0,-17 21-4 0 0,1-6-14 0 0,-2 7-5 0 0,6-5 31 0 0,-3 6-60 0 0,-4 9-202 0 0,-8 26 196 0 0,-4 41-1 0 0,10-59 37 0 0,1-1 1 0 0,1 1-1 0 0,0-1 0 0 0,1 0 0 0 0,6 29 1 0 0,-6-39 15 0 0,0-1 0 0 0,1 1-1 0 0,0 0 1 0 0,0-1 0 0 0,0 0 0 0 0,0 1 0 0 0,1-1 0 0 0,5 7 0 0 0,-7-10 29 0 0,2 3-7 0 0,-3-4-28 0 0,0 0-1 0 0,0 1 0 0 0,0-1 0 0 0,0 0 0 0 0,0 0 0 0 0,0 1 0 0 0,0-1 0 0 0,0 0 0 0 0,1 0 0 0 0,-1 1 0 0 0,0-1 1 0 0,0 0-1 0 0,0 0 0 0 0,0 0 0 0 0,0 1 0 0 0,1-1 0 0 0,-1 0 0 0 0,0 0 0 0 0,0 0 0 0 0,0 1 0 0 0,1-1 0 0 0,-1 0 1 0 0,0 0-1 0 0,0 0 0 0 0,0 0 0 0 0,1 0 0 0 0,-1 0 0 0 0,0 1 0 0 0,0-1 0 0 0,1 0 0 0 0,-1 0 0 0 0,0 0 0 0 0,0 0 1 0 0,1 0-1 0 0,-1 0 0 0 0,0 0 0 0 0,1 0 0 0 0,-1 0 0 0 0,0 0 0 0 0,0 0 0 0 0,1 0 0 0 0,-1-1 0 0 0,0 1 0 0 0,0 0 1 0 0,1 0-1 0 0,-1 0 0 0 0,12-5 8 0 0,0 0 0 0 0,-1 0 0 0 0,0-1 1 0 0,0 0-1 0 0,0-1 0 0 0,-1-1 0 0 0,0 1 1 0 0,-1-1-1 0 0,0-1 0 0 0,0 0 0 0 0,0 0 1 0 0,-1-1-1 0 0,11-17 0 0 0,0-3-37 0 0,-1-1-1 0 0,-1-1 1 0 0,21-57-1 0 0,-26 44 10 0 0,-11 37 7 0 0,1-1-1 0 0,0 1 0 0 0,1 0 0 0 0,0 0 0 0 0,7-15 1 0 0,-9 22-2 0 0,2-5-97 0 0,-2 4 89 0 0,-3 5-89 0 0,-6 11 104 0 0,1 0 0 0 0,0 1 0 0 0,1 0 0 0 0,-6 24-1 0 0,-4 9 6 0 0,13-40 7 0 0,0-1-1 0 0,0 1 0 0 0,1-1 0 0 0,0 1 0 0 0,0 0 0 0 0,1 0 0 0 0,0 0 1 0 0,1 11-1 0 0,13 87 328 0 0,-11-93-281 0 0,-1-6-1 0 0,0 1 0 0 0,1 0 0 0 0,0 0 0 0 0,5 13-1 0 0,-6-19-19 0 0,4 8 47 0 0,-5-9-65 0 0,1 1 0 0 0,-1-1 0 0 0,0 0 0 0 0,1 1 1 0 0,-1-1-1 0 0,1 0 0 0 0,-1 0 0 0 0,1 0 0 0 0,0 0 0 0 0,-1 1 0 0 0,1-1 0 0 0,0 0 1 0 0,0 0-1 0 0,0 0 0 0 0,0 0 0 0 0,0-1 0 0 0,1 2 0 0 0,0 1 20 0 0,-2-3-29 0 0,0 0 1 0 0,0 1 0 0 0,0-1 0 0 0,0 0 0 0 0,1 0-1 0 0,-1 0 1 0 0,0 1 0 0 0,0-1 0 0 0,0 0 0 0 0,0 0-1 0 0,0 0 1 0 0,0 0 0 0 0,0 1 0 0 0,0-1 0 0 0,1 0-1 0 0,-1 0 1 0 0,0 0 0 0 0,0 0 0 0 0,0 1 0 0 0,0-1-1 0 0,0 0 1 0 0,1 0 0 0 0,-1 0 0 0 0,0 0 0 0 0,0 0 0 0 0,0 0-1 0 0,1 0 1 0 0,-1 0 0 0 0,0 0 0 0 0,0 0 0 0 0,0 1-1 0 0,1-1 1 0 0,-1 0 0 0 0,0 0 0 0 0,0 0 0 0 0,0 0-1 0 0,1 0 1 0 0,-1 0 0 0 0,0-1 0 0 0,0 1 0 0 0,0 0-1 0 0,1 0 1 0 0,-1 0 0 0 0,0 0 0 0 0,0 0 0 0 0,0 0-1 0 0,1 0 1 0 0,-1 0 0 0 0,0 0 0 0 0,0 0 0 0 0,1-1-1 0 0,11-13 21 0 0,-9 10-9 0 0,-1 3-14 0 0,22-23 5 0 0,-23 23-11 0 0,1-1 10 0 0,14-12 5 0 0,-1 0 1 0 0,16-20 0 0 0,-26 27-7 0 0,4-8-20 0 0,0 0 1 0 0,1 1-1 0 0,1 0 1 0 0,0 1-1 0 0,1 0 1 0 0,0 1-1 0 0,19-14 1 0 0,-29 25-3 0 0,-1 0-11 0 0,8-10 16 0 0,-9 11 5 0 0,1-1-1 0 0,-1 1 1 0 0,0 0-1 0 0,0 0 1 0 0,0-1 0 0 0,1 1-1 0 0,-1 0 1 0 0,0 0-1 0 0,0-1 1 0 0,1 1-1 0 0,-1 0 1 0 0,0 0-1 0 0,0 0 1 0 0,1 0-1 0 0,-1 0 1 0 0,0-1 0 0 0,1 1-1 0 0,-1 0 1 0 0,0 0-1 0 0,1 0 1 0 0,-1 0-1 0 0,0 0 1 0 0,1 0-1 0 0,-1 0 1 0 0,0 0-1 0 0,1 0 1 0 0,-1 0-1 0 0,0 0 1 0 0,1 0 0 0 0,-1 0-1 0 0,0 0 1 0 0,1 1-1 0 0,-1-1 1 0 0,0 0-1 0 0,1 0 1 0 0,2 3 6 0 0,-1-2-1 0 0,-1 1 0 0 0,1 0 0 0 0,-1 0 0 0 0,1 0 0 0 0,-1 0-1 0 0,0 0 1 0 0,0 0 0 0 0,1 0 0 0 0,-2 0 0 0 0,1 1 0 0 0,0-1 0 0 0,0 0-1 0 0,-1 0 1 0 0,1 1 0 0 0,-1-1 0 0 0,0 0 0 0 0,1 1 0 0 0,-1-1 0 0 0,0 1 0 0 0,-1 3-1 0 0,-2 125 23 0 0,-1-36 190 0 0,0-44 16 0 0,5-49-68 0 0,0 1-31 0 0,-1-3-117 0 0,0 0-1 0 0,0 0 1 0 0,0 1 0 0 0,0-1 0 0 0,0 0-1 0 0,0 0 1 0 0,0 0 0 0 0,0 0-1 0 0,0 1 1 0 0,0-1 0 0 0,0 0-1 0 0,0 0 1 0 0,0 0 0 0 0,0 1-1 0 0,0-1 1 0 0,0 0 0 0 0,0 0 0 0 0,0 0-1 0 0,1 0 1 0 0,-1 1 0 0 0,0-1-1 0 0,0 0 1 0 0,0 0 0 0 0,0 0-1 0 0,0 0 1 0 0,0 0 0 0 0,1 0 0 0 0,-1 1-1 0 0,0-1 1 0 0,0 0 0 0 0,0 0-1 0 0,0 0 1 0 0,1 0 0 0 0,-1 0-1 0 0,0 0 1 0 0,0 0 0 0 0,0 0 0 0 0,0 0-1 0 0,1 0 1 0 0,-1 0 0 0 0,0 0-1 0 0,0 0 1 0 0,0 0 0 0 0,1 0-1 0 0,-1 0 1 0 0,0 0 0 0 0,0 0-1 0 0,0 0 1 0 0,0 0 0 0 0,1 0 0 0 0,-1 0-1 0 0,0 0 1 0 0,0 0 0 0 0,0 0-1 0 0,0 0 1 0 0,1-1 0 0 0,-1 1-1 0 0,0 0 1 0 0,0 0 0 0 0,0 0 0 0 0,99-176 111 0 0,-67 126-203 0 0,-19 26 8 0 0,2 2 0 0 0,1-1 0 0 0,0 2 1 0 0,37-36-1 0 0,-53 57 72 0 0,2-2-29 0 0,-1 0-1 0 0,0 1 1 0 0,1 0-1 0 0,-1-1 1 0 0,1 1 0 0 0,0 0-1 0 0,-1 0 1 0 0,1 0-1 0 0,0 0 1 0 0,0 0-1 0 0,0 0 1 0 0,3-1 0 0 0,2 10-154 0 0,-3 15 198 0 0,-2-2-25 0 0,-1 0 0 0 0,-2 1-1 0 0,0-1 1 0 0,-1 0-1 0 0,-1 0 1 0 0,-10 33-1 0 0,12-47 53 0 0,0-1-1 0 0,1 1 0 0 0,0 0 0 0 0,0 0 0 0 0,1 7 0 0 0,-1-11 902 0 0,4-8-855 0 0,34-60 80 0 0,-17 27-132 0 0,48-63 0 0 0,-59 88-118 0 0,1 1 0 0 0,23-21 0 0 0,-32 31 9 0 0,2 5-149 0 0,0 1 210 0 0,-1 0-1 0 0,0 0 1 0 0,0 0-1 0 0,0 1 1 0 0,0-1 0 0 0,-1 1-1 0 0,0-1 1 0 0,0 1-1 0 0,0 0 1 0 0,0 0-1 0 0,-1 0 1 0 0,0 0-1 0 0,0 0 1 0 0,0 0 0 0 0,-1 0-1 0 0,0 0 1 0 0,0 1-1 0 0,0 4 1 0 0,8 77-138 0 0,-8-87 156 0 0,0 1 1 0 0,1 0-1 0 0,-1 0 0 0 0,1 0 0 0 0,-1-1 0 0 0,0 1 1 0 0,1 0-1 0 0,-1-1 0 0 0,1 1 0 0 0,0 0 1 0 0,-1-1-1 0 0,1 1 0 0 0,-1-1 0 0 0,1 1 1 0 0,0-1-1 0 0,0 1 0 0 0,-1-1 0 0 0,1 0 0 0 0,0 1 1 0 0,0-1-1 0 0,-1 0 0 0 0,1 1 0 0 0,0-1 1 0 0,0 0-1 0 0,0 0 0 0 0,-1 0 0 0 0,1 0 0 0 0,0 0 1 0 0,0 0-1 0 0,0 0 0 0 0,0 0 0 0 0,0 0 1 0 0,-1 0-1 0 0,1 0 0 0 0,0-1 0 0 0,1 1 0 0 0,13-13 13 0 0,0-1 0 0 0,0-1 0 0 0,-2 0 0 0 0,19-26 0 0 0,-22 26-20 0 0,1 1 0 0 0,1 0 0 0 0,0 1 0 0 0,0 0-1 0 0,2 1 1 0 0,-1 0 0 0 0,16-9 0 0 0,-27 20-29 0 0,1 1 7 0 0,-2 0 23 0 0,1 0 0 0 0,-1 0-1 0 0,0 1 1 0 0,0-1-1 0 0,1 0 1 0 0,-1 1-1 0 0,0-1 1 0 0,0 1 0 0 0,1 0-1 0 0,-1-1 1 0 0,0 1-1 0 0,0 0 1 0 0,0-1-1 0 0,0 1 1 0 0,0 0-1 0 0,0 0 1 0 0,0 0 0 0 0,0 0-1 0 0,-1 0 1 0 0,1 0-1 0 0,0 0 1 0 0,-1 1-1 0 0,1-1 1 0 0,0 0-1 0 0,-1 0 1 0 0,0 0 0 0 0,1 1-1 0 0,-1-1 1 0 0,1 2-1 0 0,8 50-26 0 0,-6-30 15 0 0,0 2 72 0 0,-1 1 0 0 0,-1-1 0 0 0,-1 1 0 0 0,-1-1 0 0 0,-9 48 0 0 0,7-65-33 0 0,0 0 0 0 0,0 1 1 0 0,0-2-1 0 0,-1 1 0 0 0,-1 0 0 0 0,1-1 1 0 0,-1 0-1 0 0,0 0 0 0 0,-1 0 0 0 0,1-1 1 0 0,-1 0-1 0 0,-1 0 0 0 0,1 0 0 0 0,-1-1 1 0 0,0 0-1 0 0,0 0 0 0 0,-1-1 0 0 0,1 0 1 0 0,-1 0-1 0 0,0 0 0 0 0,0-1 0 0 0,0-1 1 0 0,-10 3-1 0 0,15-4-113 0 0,-1-1 0 0 0,0 1-1 0 0,1-1 1 0 0,-1 0 0 0 0,0 1 0 0 0,0-2 0 0 0,0 1 0 0 0,1 0-1 0 0,-1-1 1 0 0,0 0 0 0 0,1 0 0 0 0,-5-1 0 0 0,6 1-60 0 0,0 0 0 0 0,0 0 0 0 0,0 0 0 0 0,1 0 1 0 0,-1-1-1 0 0,0 1 0 0 0,1 0 0 0 0,-1-1 0 0 0,1 1 0 0 0,-1-1 0 0 0,1 0 1 0 0,0 1-1 0 0,-1-1 0 0 0,1 0 0 0 0,0 0 0 0 0,0 0 0 0 0,1 0 1 0 0,-1 0-1 0 0,0 0 0 0 0,0 0 0 0 0,0-3 0 0 0,0-2-734 0 0,0 0 0 0 0,0-1 0 0 0,1 1 0 0 0,0 0 0 0 0,2-14 0 0 0,-2 17-351 0 0,1 0 0 0 0,1 0 1 0 0,-1-1-1 0 0,0 1 0 0 0,1 0 0 0 0,3-5 0 0 0,5-6-4083 0 0</inkml:trace>
</inkml:ink>
</file>

<file path=ppt/ink/ink1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3:57.40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382 67 188 0 0,'0'0'1844'0'0,"3"-12"6965"0"0,-5 9-8685 0 0,0 1 1 0 0,0-1-1 0 0,0 1 1 0 0,-1 0-1 0 0,1 0 0 0 0,-1 0 1 0 0,0 0-1 0 0,1 0 1 0 0,-1 1-1 0 0,0-1 1 0 0,0 1-1 0 0,0 0 0 0 0,0 0 1 0 0,0 0-1 0 0,0 0 1 0 0,-1 0-1 0 0,1 1 0 0 0,0-1 1 0 0,-4 1-1 0 0,-66-3 1099 0 0,54 4-782 0 0,-1-2 0 0 0,1 0 0 0 0,0-1 0 0 0,-27-6 0 0 0,0-2 1891 0 0,45 9-1461 0 0,0 1-862 0 0,0 1 0 0 0,1-1 0 0 0,-1 0 0 0 0,0 1-1 0 0,1-1 1 0 0,-1 0 0 0 0,0 1 0 0 0,1-1 0 0 0,-1 1 0 0 0,1-1 0 0 0,-1 1 0 0 0,1-1 0 0 0,-1 1 0 0 0,1-1 0 0 0,-1 1 0 0 0,1-1 0 0 0,-1 1 0 0 0,1 0-1 0 0,0-1 1 0 0,-1 1 0 0 0,1 0 0 0 0,0-1 0 0 0,0 1 0 0 0,0 0 0 0 0,-1-1 0 0 0,1 1 0 0 0,0 0 0 0 0,0 0 0 0 0,0-1 0 0 0,0 1 0 0 0,0 0 0 0 0,0-1 0 0 0,0 1-1 0 0,1 1 1 0 0,2 33 282 0 0,-2-26-194 0 0,1 64 776 0 0,-4 0 0 0 0,-2-1 1 0 0,-4 1-1 0 0,-22 92 0 0 0,2 12 1140 0 0,25-92-1049 0 0,2-82-937 0 0,1 0 1 0 0,0 0 0 0 0,0-1 0 0 0,0 1-1 0 0,0 0 1 0 0,1 0 0 0 0,-1-1 0 0 0,1 1 0 0 0,0 0-1 0 0,0 0 1 0 0,0-1 0 0 0,0 1 0 0 0,0-1 0 0 0,0 1-1 0 0,1-1 1 0 0,-1 1 0 0 0,1-1 0 0 0,0 0 0 0 0,-1 0-1 0 0,1 0 1 0 0,0 0 0 0 0,0 0 0 0 0,1 0-1 0 0,-1 0 1 0 0,0-1 0 0 0,1 1 0 0 0,-1-1 0 0 0,1 0-1 0 0,-1 0 1 0 0,1 0 0 0 0,-1 0 0 0 0,6 1-1 0 0,5 0-249 0 0,-1-1 0 0 0,0-1 0 0 0,1 0-1 0 0,-1-1 1 0 0,1 0 0 0 0,12-3-1 0 0,-2 1-587 0 0,-8 0-393 0 0,0-1 0 0 0,0 0 0 0 0,-1-1 0 0 0,18-9 0 0 0,14-4-9286 0 0,-22 10 4840 0 0</inkml:trace>
</inkml:ink>
</file>

<file path=ppt/ink/ink1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4:01.88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49 1 868 0 0,'0'0'7605'0'0,"0"4"-6938"0"0,-2 25 375 0 0,-1 1-1 0 0,-1-1 1 0 0,-11 35-1 0 0,8-39-293 0 0,1 1 0 0 0,2-1 0 0 0,0 1-1 0 0,2 0 1 0 0,1 38 0 0 0,1-61-583 0 0,0 1 0 0 0,1 0-1 0 0,0 0 1 0 0,0 0 0 0 0,0-1 0 0 0,0 1 0 0 0,0 0-1 0 0,1-1 1 0 0,0 1 0 0 0,0-1 0 0 0,0 0 0 0 0,0 1-1 0 0,0-1 1 0 0,0 0 0 0 0,1 0 0 0 0,0-1 0 0 0,-1 1 0 0 0,1 0-1 0 0,0-1 1 0 0,4 3 0 0 0,-6-5-110 0 0,1 0 0 0 0,0 1 0 0 0,0-1 0 0 0,0 0-1 0 0,-1 0 1 0 0,1 0 0 0 0,0 0 0 0 0,0 0 0 0 0,-1 0 0 0 0,1-1 0 0 0,0 1 0 0 0,0 0 0 0 0,-1-1-1 0 0,1 0 1 0 0,2 0 0 0 0,23-12 200 0 0,-18 7-514 0 0,0 1 0 0 0,0-2 0 0 0,0 1 0 0 0,0-1-1 0 0,-1-1 1 0 0,0 1 0 0 0,-1-1 0 0 0,0-1 0 0 0,0 1-1 0 0,10-19 1 0 0,-13 19-630 0 0,0 0 0 0 0,-1 0-1 0 0,0 0 1 0 0,0-1 0 0 0,-1 1 0 0 0,0-1 0 0 0,0 0-1 0 0,0-12 1 0 0,0 5-3476 0 0,0 2 333 0 0</inkml:trace>
</inkml:ink>
</file>

<file path=ppt/ink/ink1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4:02.28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109 100 76 0 0,'0'0'5400'0'0,"-5"2"-4459"0"0,3-1-912 0 0,-5 2 631 0 0,1 0 0 0 0,0 0 1 0 0,0 1-1 0 0,-10 7 1 0 0,15-10 61 0 0,-6 4 481 0 0,7-4-986 0 0,-1 0 0 0 0,1-1 1 0 0,-1 1-1 0 0,0 0 0 0 0,1-1 0 0 0,-1 1 1 0 0,0-1-1 0 0,1 1 0 0 0,-1-1 0 0 0,0 1 1 0 0,1-1-1 0 0,-1 1 0 0 0,0-1 0 0 0,0 0 0 0 0,0 1 1 0 0,1-1-1 0 0,-1 0 0 0 0,0 0 0 0 0,0 0 1 0 0,-1 1-1 0 0,0-1-149 0 0,1-1 0 0 0,0 1 0 0 0,0 0 0 0 0,0 0 0 0 0,-1-1 0 0 0,1 1 0 0 0,0 0 0 0 0,0-1 1 0 0,0 1-1 0 0,0-1 0 0 0,-1 0 0 0 0,1 1 0 0 0,0-1 0 0 0,0 0 0 0 0,0 1 0 0 0,1-1 0 0 0,-1 0 0 0 0,0 0 0 0 0,0 0 0 0 0,0 0 1 0 0,0 0-1 0 0,1 0 0 0 0,-2-2 0 0 0,1-1-100 0 0,-1 1 0 0 0,1-1 1 0 0,-1 0-1 0 0,1 0 0 0 0,0 0 0 0 0,1 0 0 0 0,-2-7 1 0 0,2 4-614 0 0,0 1 0 0 0,0 0 1 0 0,0 0-1 0 0,1-1 0 0 0,0 1 1 0 0,0 0-1 0 0,0 0 1 0 0,1 0-1 0 0,0 0 0 0 0,0 0 1 0 0,3-6-1 0 0,1 5-3094 0 0</inkml:trace>
</inkml:ink>
</file>

<file path=ppt/ink/ink1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4:02.63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0 127 776 0 0,'18'-10'1326'0'0,"1"0"1"0"0,1 1-1 0 0,29-9 0 0 0,7-3 394 0 0,-29 9-684 0 0,0 2-1 0 0,1 0 0 0 0,0 2 0 0 0,0 1 0 0 0,38-4 1 0 0,-64 11-526 0 0,0 0-399 0 0,1 0 1 0 0,-1 0 0 0 0,0 0-1 0 0,0 1 1 0 0,1-1 0 0 0,-1 1-1 0 0,0-1 1 0 0,0 1 0 0 0,0 0-1 0 0,0 0 1 0 0,0 0 0 0 0,0 0-1 0 0,0 0 1 0 0,0 1-1 0 0,0-1 1 0 0,0 0 0 0 0,0 1-1 0 0,2 3 1 0 0,-1-2 34 0 0,-1 1 1 0 0,1 0-1 0 0,-1 0 0 0 0,0 0 0 0 0,-1 0 0 0 0,1 0 1 0 0,-1 1-1 0 0,1-1 0 0 0,0 6 0 0 0,0 6 286 0 0,-1 0-1 0 0,0 1 0 0 0,-1-1 0 0 0,-2 21 1 0 0,-21 93 1349 0 0,2-10-99 0 0,-13 58 671 0 0,6-29 64 0 0,26-142-2211 0 0,2-5-169 0 0,0 0 0 0 0,-1 0-1 0 0,1 0 1 0 0,-1 0 0 0 0,1 0 0 0 0,-1 0 0 0 0,0 0-1 0 0,1 0 1 0 0,-1 0 0 0 0,0 0 0 0 0,0 0 0 0 0,-1-1-1 0 0,1 1 1 0 0,0 0 0 0 0,-1-1 0 0 0,1 1 0 0 0,-1-1-1 0 0,1 1 1 0 0,-1-1 0 0 0,0 0 0 0 0,1 1 0 0 0,-1-1-1 0 0,0 0 1 0 0,0 0 0 0 0,0-1 0 0 0,0 1 0 0 0,0 0-1 0 0,0 0 1 0 0,-4 0 0 0 0,-7 0-255 0 0,-1 0 1 0 0,0 0-1 0 0,0-1 0 0 0,0-1 0 0 0,0 0 1 0 0,0-1-1 0 0,0-1 0 0 0,1 0 1 0 0,-1-1-1 0 0,-22-9 0 0 0,31 10-395 0 0,0-1 0 0 0,1 1 0 0 0,0-1 0 0 0,0 0 0 0 0,0 0-1 0 0,0 0 1 0 0,1-1 0 0 0,-1 1 0 0 0,-4-11 0 0 0,7 14 405 0 0,1 1 1 0 0,-1-1 0 0 0,1 0-1 0 0,0 0 1 0 0,0 0-1 0 0,-1 0 1 0 0,1 0-1 0 0,0 0 1 0 0,0 0-1 0 0,0 0 1 0 0,0 0 0 0 0,0 0-1 0 0,0 0 1 0 0,0 0-1 0 0,0 0 1 0 0,1 0-1 0 0,-1 0 1 0 0,0-1-1 0 0,4-8-6946 0 0,-4 10 6760 0 0,7-20-5112 0 0</inkml:trace>
</inkml:ink>
</file>

<file path=ppt/ink/ink1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4:02.98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84 256 0 0,'0'0'1277'0'0,"20"-4"2274"0"0,42-11 189 0 0,-18 6-2126 0 0,0-1 0 0 0,68-28-1 0 0,-111 37-1595 0 0,1 0-1 0 0,-1 0 1 0 0,1 0 0 0 0,0 1-1 0 0,-1-1 1 0 0,1 1-1 0 0,0-1 1 0 0,0 1-1 0 0,-1-1 1 0 0,1 1 0 0 0,0 0-1 0 0,0 0 1 0 0,0 0-1 0 0,2 0 1 0 0,-3 1-29 0 0,-1-1 0 0 0,0 1 0 0 0,1-1 1 0 0,-1 0-1 0 0,0 1 0 0 0,0-1 0 0 0,0 1 0 0 0,0-1 0 0 0,1 1 1 0 0,-1-1-1 0 0,0 1 0 0 0,0-1 0 0 0,0 1 0 0 0,0-1 0 0 0,0 1 1 0 0,0-1-1 0 0,0 1 0 0 0,0-1 0 0 0,0 1 0 0 0,0-1 0 0 0,0 1 1 0 0,-1-1-1 0 0,1 1 0 0 0,0-1 0 0 0,0 0 0 0 0,0 1 0 0 0,-1-1 1 0 0,1 1-1 0 0,0-1 0 0 0,0 1 0 0 0,-1 0 0 0 0,-35 47-551 0 0,33-44 636 0 0,-53 57-274 0 0,31-35 184 0 0,-34 44 1 0 0,57-68 72 0 0,1-1 0 0 0,0 1 0 0 0,-1 0 0 0 0,1 0 1 0 0,0 0-1 0 0,0 0 0 0 0,0 0 0 0 0,0 1 1 0 0,1-1-1 0 0,-1 0 0 0 0,1 0 0 0 0,-1 1 1 0 0,1-1-1 0 0,0 0 0 0 0,-1 0 0 0 0,1 1 1 0 0,0-1-1 0 0,1 0 0 0 0,-1 1 0 0 0,0-1 1 0 0,1 0-1 0 0,-1 0 0 0 0,1 1 0 0 0,0-1 1 0 0,0 0-1 0 0,1 3 0 0 0,0-4-19 0 0,-1 0 0 0 0,1 0 0 0 0,0-1 0 0 0,-1 1 1 0 0,1-1-1 0 0,0 1 0 0 0,0-1 0 0 0,-1 1 0 0 0,1-1 0 0 0,0 0 0 0 0,0 0 0 0 0,0 0 1 0 0,0 0-1 0 0,-1 0 0 0 0,1 0 0 0 0,0-1 0 0 0,0 1 0 0 0,0-1 0 0 0,1 0 0 0 0,3 0 83 0 0,201-43 131 0 0,-120 16-9321 0 0,-72 22 5427 0 0</inkml:trace>
</inkml:ink>
</file>

<file path=ppt/ink/ink1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4:03.76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71 83 588 0 0,'-2'-33'4073'0'0,"1"19"-2036"0"0,0 4-994 0 0,-1-16 5488 0 0,1 34 22 0 0,-3 25-6320 0 0,-20 94 1531 0 0,-5 31 116 0 0,25-129-1527 0 0,2 0 1 0 0,1 0-1 0 0,5 42 0 0 0,-3-56-204 0 0,2-1-1 0 0,0 1 1 0 0,0-1 0 0 0,1 0 0 0 0,8 17-1 0 0,-9-26-171 0 0,-1 0 1 0 0,1 0-1 0 0,-1 0 0 0 0,1 0 0 0 0,1-1 0 0 0,-1 1 0 0 0,1-1 0 0 0,-1 0 0 0 0,1 0 1 0 0,1 0-1 0 0,-1-1 0 0 0,0 1 0 0 0,1-1 0 0 0,0 0 0 0 0,0 0 0 0 0,7 2 0 0 0,-11-5-39 0 0,1 0-1 0 0,-1 0 1 0 0,1 0-1 0 0,-1 0 1 0 0,0-1-1 0 0,1 1 0 0 0,-1-1 1 0 0,0 1-1 0 0,1-1 1 0 0,-1 1-1 0 0,0-1 0 0 0,1 0 1 0 0,-1 0-1 0 0,0 1 1 0 0,2-3-1 0 0,0 1-135 0 0,6-3-207 0 0,-1 1-1 0 0,0-2 1 0 0,-1 1 0 0 0,1-1-1 0 0,-1 0 1 0 0,0 0-1 0 0,-1-1 1 0 0,8-9 0 0 0,13-23-2964 0 0,-3-4-3877 0 0,-19 34 5037 0 0,9-17-2822 0 0</inkml:trace>
</inkml:ink>
</file>

<file path=ppt/ink/ink1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4:04.14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1 135 204 0 0,'26'-14'6291'0'0,"26"-15"-3066"0"0,83-52-4539 0 0,-111 71-3208 0 0,-22 10 2338 0 0</inkml:trace>
</inkml:ink>
</file>

<file path=ppt/ink/ink1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4:05.26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1 306 724 0 0,'58'-49'1882'0'0,"32"-32"725"0"0,-67 58-1948 0 0,-2 4 523 0 0,22-28 0 0 0,-23 23-242 0 0,18-26 2801 0 0,-37 48-3209 0 0,4-5 24 0 0,-4 4-194 0 0,-5 5 1873 0 0,-10 12-2113 0 0,0 0-1 0 0,1 0 1 0 0,0 1-1 0 0,1 1 1 0 0,1 0-1 0 0,1 1 1 0 0,0 0 0 0 0,-8 20-1 0 0,11-22-15 0 0,1 1 0 0 0,1 1 1 0 0,0-1-1 0 0,1 1 0 0 0,0-1 0 0 0,2 1 0 0 0,0 0 0 0 0,1 0 0 0 0,1 0 1 0 0,1 19-1 0 0,-1-32-69 0 0,1 0 0 0 0,0 1 0 0 0,-1-1 0 0 0,1 0 0 0 0,1 0 0 0 0,-1 0 0 0 0,0 0 0 0 0,1 0 1 0 0,0 0-1 0 0,0-1 0 0 0,3 5 0 0 0,-3-6-17 0 0,-1-1 0 0 0,1 1 1 0 0,0-1-1 0 0,0 0 1 0 0,-1 0-1 0 0,1 0 0 0 0,0 0 1 0 0,0 0-1 0 0,0-1 0 0 0,0 1 1 0 0,0 0-1 0 0,0-1 0 0 0,0 1 1 0 0,0-1-1 0 0,0 0 0 0 0,1 0 1 0 0,-1 0-1 0 0,0 0 0 0 0,0 0 1 0 0,0 0-1 0 0,0-1 0 0 0,0 1 1 0 0,3-1-1 0 0,4-3 19 0 0,1 0 1 0 0,-1 0-1 0 0,0 0 0 0 0,0-1 0 0 0,-1-1 0 0 0,1 0 0 0 0,-1 0 1 0 0,0 0-1 0 0,7-8 0 0 0,3-2 23 0 0,51-38 51 0 0,-38 32-59 0 0,-1-2 1 0 0,-1-1-1 0 0,-2-1 0 0 0,49-58 0 0 0,-69 75 30 0 0,-1 0-1 0 0,2 0 0 0 0,10-9 1 0 0,-17 17-36 0 0,1 6-36 0 0,1 12 94 0 0,0 0-1 0 0,-1 0 1 0 0,0 0-1 0 0,-1 20 1 0 0,4 43 546 0 0,-4-60-317 0 0,0 0 0 0 0,-2 20 0 0 0,1-8 2815 0 0,6-39-2962 0 0,63-82 239 0 0,-51 62-311 0 0,1 2-1 0 0,1 0 1 0 0,40-38 0 0 0,-18 27-7 0 0,-41 35-104 0 0,3 4-17 0 0,-3-3 12 0 0,1 2-2 0 0,0-1 0 0 0,0 1 0 0 0,0 0 0 0 0,0 0 0 0 0,0 0 1 0 0,-1 0-1 0 0,1 0 0 0 0,-1 0 0 0 0,1 0 0 0 0,-1 0 0 0 0,0 1 0 0 0,1-1 1 0 0,-1 0-1 0 0,0 1 0 0 0,-1-1 0 0 0,1 1 0 0 0,0 0 0 0 0,-1-1 1 0 0,1 1-1 0 0,-1-1 0 0 0,0 1 0 0 0,0 0 0 0 0,0-1 0 0 0,0 1 1 0 0,-1 0-1 0 0,0 3 0 0 0,-31 148 147 0 0,31-151-121 0 0,-1 10 52 0 0,2-6 408 0 0,4-9 1136 0 0,14-26-1507 0 0,2 1 0 0 0,1 0 0 0 0,1 1 0 0 0,2 2 0 0 0,0 0 0 0 0,30-21 0 0 0,-42 36-77 0 0,0 1 0 0 0,0 1 0 0 0,1 0 0 0 0,13-5-1 0 0,-24 11-39 0 0,-1 1 0 0 0,1 0 0 0 0,-1 0 0 0 0,1 0 0 0 0,-1 0 0 0 0,1 0 0 0 0,-1 0 0 0 0,1 0 0 0 0,-1 1 0 0 0,1-1 0 0 0,-1 0 0 0 0,1 1 0 0 0,-1-1 0 0 0,0 1 0 0 0,1 0 0 0 0,-1-1 0 0 0,0 1 0 0 0,1 0 0 0 0,-1 0 0 0 0,0 0 0 0 0,0 0 0 0 0,1 1 0 0 0,20 26-88 0 0,1 30-13 0 0,-20-46 50 0 0,1 0 1 0 0,1-1-1 0 0,0 1 0 0 0,9 14 1 0 0,-7-15-131 0 0,-6-9 150 0 0,0 0 0 0 0,0 0 0 0 0,1 0 1 0 0,-1 0-1 0 0,1 0 0 0 0,-1 0 1 0 0,1 0-1 0 0,0-1 0 0 0,2 3 1 0 0,-2-3-16 0 0,16-2-47 0 0,-12 0 83 0 0,-1 0 1 0 0,0-1-1 0 0,0 0 1 0 0,0 0-1 0 0,0 0 1 0 0,0-1-1 0 0,0 1 1 0 0,0-1-1 0 0,-1 0 1 0 0,1-1-1 0 0,-1 1 0 0 0,5-5 1 0 0,-4 3-11 0 0,26-20-37 0 0,-2-1 1 0 0,-1-1-1 0 0,-1-1 0 0 0,33-47 1 0 0,-2 2-90 0 0,-57 71 90 0 0,0 7-139 0 0,1 10 180 0 0,0 1 1 0 0,-2-1-1 0 0,0 1 0 0 0,0-1 0 0 0,-6 30 1 0 0,3-23 19 0 0,1-1 0 0 0,0 1 0 0 0,3 28 0 0 0,5-8 42 0 0,21 83-1 0 0,-22-110-25 0 0,7 18 83 0 0,-11-32-66 0 0,7 10 37 0 0,-8-11-66 0 0,0 0 1 0 0,0 0-1 0 0,0 1 0 0 0,0-1 0 0 0,0 0 0 0 0,0 0 0 0 0,0 0 0 0 0,0 1 0 0 0,0-1 0 0 0,0 0 0 0 0,1 0 0 0 0,-1 0 0 0 0,0 0 1 0 0,0 1-1 0 0,0-1 0 0 0,0 0 0 0 0,0 0 0 0 0,1 0 0 0 0,-1 0 0 0 0,0 0 0 0 0,0 0 0 0 0,0 1 0 0 0,0-1 0 0 0,1 0 1 0 0,-1 0-1 0 0,0 0 0 0 0,0 0 0 0 0,0 0 0 0 0,1 0 0 0 0,-1 0 0 0 0,0 0 0 0 0,0 0 0 0 0,0 0 0 0 0,1 0 0 0 0,-1 0 0 0 0,0 0 1 0 0,0 0-1 0 0,0 0 0 0 0,1 0 0 0 0,-1 0 0 0 0,0 0 0 0 0,0 0 0 0 0,0 0 0 0 0,1-1 0 0 0,-1 1 0 0 0,0 0 0 0 0,0 0 0 0 0,0 0 1 0 0,0 0-1 0 0,1 0 0 0 0,-1 0 0 0 0,0-1 0 0 0,0 1 0 0 0,0 0 0 0 0,0 0 0 0 0,0 0 0 0 0,0 0 0 0 0,1-1 0 0 0,-1 1 1 0 0,0 0-1 0 0,0 0 0 0 0,0 0 0 0 0,0-1 0 0 0,0 1 0 0 0,0 0 0 0 0,0 0 0 0 0,0 0 0 0 0,0-1 0 0 0,0 1 0 0 0,4-35-86 0 0,2 0-1 0 0,1 0 0 0 0,2 1 1 0 0,2 0-1 0 0,0 1 0 0 0,3 0 1 0 0,26-48-1 0 0,-32 70-8 0 0,0 0 0 0 0,1 0 1 0 0,14-13-1 0 0,-19 20 37 0 0,0 0 0 0 0,0 0 0 0 0,0 1 0 0 0,1 0 0 0 0,0-1 0 0 0,0 2 0 0 0,0-1 0 0 0,0 0 0 0 0,0 1 0 0 0,10-3 1 0 0,-13 5-62 0 0,3 1 5 0 0,-2 1 89 0 0,1 0 1 0 0,0 0 0 0 0,-1 0-1 0 0,0 0 1 0 0,1 1-1 0 0,-1-1 1 0 0,0 1 0 0 0,0 0-1 0 0,0 0 1 0 0,-1 0-1 0 0,1 0 1 0 0,-1 1-1 0 0,1-1 1 0 0,-1 1 0 0 0,0-1-1 0 0,-1 1 1 0 0,1 0-1 0 0,-1-1 1 0 0,1 1 0 0 0,-1 0-1 0 0,0 0 1 0 0,0 7-1 0 0,1-3 3 0 0,-2 1 1 0 0,1-1-1 0 0,-1 0 0 0 0,-1 1 0 0 0,1-1 0 0 0,-2 0 0 0 0,1 0 1 0 0,-1 0-1 0 0,0 0 0 0 0,0 0 0 0 0,-5 9 0 0 0,-5 7 4 0 0,0-1 1 0 0,-2 0-1 0 0,-1-1 0 0 0,0 0 0 0 0,-2-1 1 0 0,-1-1-1 0 0,0-1 0 0 0,-1 0 1 0 0,-24 17-1 0 0,3-6-1446 0 0,39-29 749 0 0,-3-5-2247 0 0,-5-14 2203 0 0,8 14-286 0 0,1 0 0 0 0,-1-1 0 0 0,1 1-1 0 0,0 0 1 0 0,0-1 0 0 0,1 1 0 0 0,-1 0 0 0 0,1-1 0 0 0,0 1-1 0 0,2-6 1 0 0,7-13-4192 0 0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54:13.02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28 45 392 0 0,'0'0'9182'0'0,"29"-8"-9157"0"0,85-21 5 0 0,-86 21 115 0 0,52 33-116 0 0,-63-20 17 0 0,-12 3-35 0 0,18 24-3 0 0,-17-24 45 0 0,-4 3-39 0 0,4 32 7 0 0,-4-32 147 0 0,-8 7-137 0 0,-14 52 6 0 0,14-52 65 0 0,1-9-72 0 0,-15 27-16 0 0,15-27 55 0 0,-1-1-49 0 0,-19 22-5 0 0,18-22 151 0 0,2 0-125 0 0,-17 26-3 0 0,17-26 973 0 0,29-9-1073 0 0,74-3 39 0 0,-74 3-2 0 0,-16 8-165 0 0,23 21 168 0 0,-23-21 18 0 0,-10 58 20 0 0,1-52 135 0 0,-9 0-108 0 0,-29 38 16 0 0,30-38 7 0 0,1-6 6 0 0,-21 19-7 0 0,22-20 63 0 0,-1 1-68 0 0,-25 18-8 0 0,25-18 89 0 0,-2-3-102 0 0,-33 13-7 0 0,33-13-12 0 0,-10-10-926 0 0,-60-20 471 0 0,60 19-98 0 0,14-2-94 0 0,-16-26-219 0 0,16 26-816 0 0,1 1-1107 0 0,-20-33 215 0 0</inkml:trace>
</inkml:ink>
</file>

<file path=ppt/ink/ink1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4:05.87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343 61 672 0 0,'-9'-10'2457'0'0,"-4"6"-1588"0"0,0 1-1 0 0,0 1 1 0 0,0 0 0 0 0,-1 0-1 0 0,-25 1 1 0 0,-34-4 1830 0 0,64 4-2075 0 0,1-1-1 0 0,-1 0 0 0 0,1 0 0 0 0,-1-1 0 0 0,1 0 0 0 0,0-1 1 0 0,0 0-1 0 0,-10-6 3416 0 0,18 17-3817 0 0,7 81 553 0 0,1 55 427 0 0,-14-6 953 0 0,-36 208 0 0 0,29-279-1533 0 0,-9 64 560 0 0,20-110-935 0 0,1-1 0 0 0,1 0 0 0 0,1 1 1 0 0,5 34-1 0 0,-6-53-232 0 0,1 1 0 0 0,-1-1 0 0 0,1 0 0 0 0,-1 1 0 0 0,1-1 0 0 0,-1 1 0 0 0,1-1 0 0 0,0 0 0 0 0,-1 1 0 0 0,1-1 0 0 0,0 0 0 0 0,0 0 0 0 0,0 1 0 0 0,0-1 0 0 0,0 0 0 0 0,0 0 0 0 0,1 0 0 0 0,-1 0 0 0 0,0-1 0 0 0,0 1 0 0 0,1 0 0 0 0,-1 0 0 0 0,2 0 0 0 0,0 0-49 0 0,1 0 0 0 0,-1-1 0 0 0,1 1 0 0 0,-1-1 0 0 0,1 0 1 0 0,-1 0-1 0 0,0 0 0 0 0,1-1 0 0 0,6 0 0 0 0,4-3-248 0 0,0 0 1 0 0,-1-1-1 0 0,22-10 1 0 0,-13 2-444 0 0,0 0 0 0 0,0-1 0 0 0,-2-1 0 0 0,0-1 0 0 0,0-1 0 0 0,18-21 0 0 0,-30 29-399 0 0,0 0-1 0 0,-1-1 0 0 0,10-15 1 0 0,-5 2-8548 0 0</inkml:trace>
</inkml:ink>
</file>

<file path=ppt/ink/ink1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4:06.51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1 158 276 0 0,'9'-12'2268'0'0,"1"1"-898"0"0,-9 9-1114 0 0,1-1 0 0 0,0 1-1 0 0,0 0 1 0 0,0 0 0 0 0,0 0-1 0 0,0 0 1 0 0,0 0 0 0 0,0 0-1 0 0,1 0 1 0 0,-1 1 0 0 0,1-1 0 0 0,-1 1-1 0 0,1 0 1 0 0,0 0 0 0 0,5-1-1 0 0,35-28 3332 0 0,-35 23-3730 0 0,0 0 1 0 0,-1-1 0 0 0,0 1-1 0 0,0-1 1 0 0,10-16 0 0 0,-17 23-93 0 0,11-9-1277 0 0,-10 10 1557 0 0,-1 0 0 0 0,0-1-1 0 0,0 1 1 0 0,1 0 0 0 0,-1 0-1 0 0,0-1 1 0 0,0 1 0 0 0,1 0-1 0 0,-1 0 1 0 0,0 0 0 0 0,1-1-1 0 0,-1 1 1 0 0,0 0 0 0 0,1 0-1 0 0,-1 0 1 0 0,1 0 0 0 0,-1 0-1 0 0,0 0 1 0 0,1 0 0 0 0,-1 0-1 0 0,0 0 1 0 0,1 0-1 0 0,-1 0 1 0 0,1 0 0 0 0,-1 0-1 0 0,0 0 1 0 0,1 0 0 0 0,-1 0-1 0 0,0 0 1 0 0,1 0 0 0 0,-1 0-1 0 0,0 1 1 0 0,1-1 0 0 0,-1 0-1 0 0,0 0 1 0 0,1 0 0 0 0,-1 1-1 0 0,0-1 1 0 0,1 0 0 0 0,-1 1-1 0 0,11 20 645 0 0,1 30 216 0 0,-12-50-849 0 0,21 257 4627 0 0,-12-100-1141 0 0,4-11-607 0 0,-13-146-3093 0 0,0 0 0 0 0,0 0 0 0 0,0 0 0 0 0,0 0 0 0 0,0 0 1 0 0,0 0-1 0 0,0 0 0 0 0,1 0 0 0 0,-1 0 0 0 0,0-1 0 0 0,0 1 0 0 0,1 0 0 0 0,-1 0 0 0 0,1 0 0 0 0,-1 0 0 0 0,1-1 0 0 0,-1 1 0 0 0,1 0 0 0 0,-1 0 0 0 0,1-1 0 0 0,0 1 1 0 0,0 0-1 0 0,-1-1 0 0 0,1 1 0 0 0,0-1 0 0 0,0 1 0 0 0,-1-1 0 0 0,1 1 0 0 0,0-1 0 0 0,0 0 0 0 0,0 1 0 0 0,2-1 0 0 0,0 0-702 0 0,0 0 1 0 0,0-1-1 0 0,-1 1 0 0 0,1-1 1 0 0,0 0-1 0 0,0 0 0 0 0,0 0 0 0 0,3-1 1 0 0,1-1-613 0 0,21-6-3707 0 0</inkml:trace>
</inkml:ink>
</file>

<file path=ppt/ink/ink1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9:24:07.14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68 0 976,'12'0'8063,"-10"12"-7604,0 0 0,-1 1 0,-1-1 0,0 0 0,-1 0 0,-2 14 0,-17 78 2262,20-103-2706,-20 75 1588,-8 43 1133,27-114-2637,-3 23 1428,-3 40 0,7-66-1271,6 16 413,-3-17-632,-1 1-1,1-1 0,0 0 0,0 0 0,0-1 0,1 1 0,-1 0 0,0-1 0,0 0 0,0 0 0,0 0 0,0 0 0,1 0 0,-1-1 0,0 1 0,0-1 0,6-2 0,3-2-289,1-1 0,23-15 0,-11 7-187,-9 5-125,-1 0-1,-1-1 1,0 0-1,0-1 0,-1-1 1,0 0-1,13-17 0,-7 6-977,7-9-2190,-14 5-1583,-8 1 962</inkml:trace>
</inkml:ink>
</file>

<file path=ppt/ink/ink1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9:24:07.53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135 11 32,'-3'-11'1437,"-6"12"4021,-2 4-5291,-15 8 2030,-35 12-1,59-24-1069,1-1-1053,0 0 0,0 0 0,1 0 0,-1 0 0,0 0 0,0 1 0,1-1 0,-1 0 0,0 0 0,1 1 0,-1-1 0,0 1 0,1-1 0,-1 1 0,1-1 0,-1 1 0,0-1 0,1 1 0,-1-1 0,1 1 0,0 0 0,-1-1 0,1 1 1,-1 0-1,1-1 0,0 1 0,0 0 0,-1-1 0,1 1 0,0 0 0,0 0 0,0 1 0,-2 33 476,2-11 285,-3 8 3184,5-40-4241,0 0-1,1-1 1,0 1 0,0 0-1,1 1 1,0-1 0,1 1-1,0 0 1,0 0-1,7-8 1,-4 5-795,4-2-2014,1 6-3537,2 2 2409</inkml:trace>
</inkml:ink>
</file>

<file path=ppt/ink/ink1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4:08.08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18 78 804 0 0,'0'0'2516'0'0,"-3"-1"-1332"0"0,2 1-203 0 0,-1 0-1417 0 0,-10-3 11754 0 0,22 2-10796 0 0,41-2 112 0 0,-8 1 231 0 0,1-1-1 0 0,-1-3 0 0 0,64-16 0 0 0,-62 8-203 0 0,48-8 1 0 0,-91 21-1000 0 0</inkml:trace>
</inkml:ink>
</file>

<file path=ppt/ink/ink1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4:08.98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152 151 516 0 0,'-21'-24'5166'0'0,"20"23"-5017"0"0,-2-2 411 0 0,0-1 1 0 0,1 1-1 0 0,-1-1 1 0 0,1 0-1 0 0,0 0 1 0 0,0 0 0 0 0,0 0-1 0 0,1 0 1 0 0,0 0-1 0 0,0-1 1 0 0,0 1-1 0 0,-1-6 1 0 0,2 7-252 0 0,18-52 1852 0 0,-18 53-1265 0 0,2-2-572 0 0,0 0-342 0 0,-2 7 2939 0 0,-11 53-2298 0 0,-24 104 1635 0 0,-8 16-143 0 0,32-134-1245 0 0,-4 45-1 0 0,5-26 282 0 0,9-56-1010 0 0,1-1 0 0 0,0 0 0 0 0,0 1 0 0 0,0-1 0 0 0,0 1 0 0 0,1-1 0 0 0,0 0-1 0 0,2 9 1 0 0,-2-11 32 0 0</inkml:trace>
</inkml:ink>
</file>

<file path=ppt/ink/ink1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4:09.73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234 10 184 0 0,'8'-10'11768'0'0,"-127"94"-7441"0"0,75-52-2362 0 0,43-31-1788 0 0,-2 0 95 0 0,0 1 0 0 0,0-1 0 0 0,1 1 0 0 0,-1 0 0 0 0,1-1-1 0 0,-1 1 1 0 0,1 0 0 0 0,0 1 0 0 0,0-1 0 0 0,-3 4 0 0 0,-28 40 865 0 0,32-44-1050 0 0,-9 5-29 0 0,6-1 308 0 0,8-4 1279 0 0,3-3-1642 0 0,43-3 50 0 0,-47 4-51 0 0,0 1-1 0 0,1-1 1 0 0,-1 0 0 0 0,0 1 0 0 0,0 0 0 0 0,0 0 0 0 0,0 0 0 0 0,0 0-1 0 0,0 0 1 0 0,0 1 0 0 0,0-1 0 0 0,0 1 0 0 0,-1 0 0 0 0,1-1-1 0 0,3 5 1 0 0,16 15 0 0 0,-14-13 9 0 0,-1 0 0 0 0,1 0 0 0 0,-1 1-1 0 0,7 11 1 0 0,-6-6-10 0 0,6 9 161 0 0,0-1-1 0 0,22 26 1 0 0,-30-42-114 0 0,0 0 0 0 0,0-1 0 0 0,0 1 1 0 0,0-1-1 0 0,1 0 0 0 0,0 0 0 0 0,0-1 0 0 0,1 0 1 0 0,-1-1-1 0 0,1 1 0 0 0,9 2 0 0 0,30 3-1088 0 0,-45-9 492 0 0,0 1 75 0 0,1-1 1 0 0,-1 1-1 0 0,1-1 1 0 0,-1 0 0 0 0,1 0-1 0 0,-1 0 1 0 0,1 0 0 0 0,-1 0-1 0 0,1-1 1 0 0,-1 1-1 0 0,1-1 1 0 0,-1 1 0 0 0,5-3-1 0 0,-1-4-731 0 0,7-10-7167 0 0,-5 8 3794 0 0</inkml:trace>
</inkml:ink>
</file>

<file path=ppt/ink/ink1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4:10.74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128 137 80 0 0,'0'0'1481'0'0,"-19"-1"2494"0"0,15-1-4937 0 0,-11-5 11905 0 0,15 6-10406 0 0,0 1 0 0 0,-1-1 0 0 0,1 1-1 0 0,0-1 1 0 0,0 1 0 0 0,0-1 0 0 0,-1 0 0 0 0,3-11-190 0 0,-1 8 339 0 0,38-8-414 0 0,-12 1-176 0 0,48-13 1 0 0,-7 3-16 0 0,61-13 169 0 0,-127 33-213 0 0,-2 1-36 0 0,0 0 1 0 0,1-1-1 0 0,-1 1 0 0 0,1 0 0 0 0,-1 0 1 0 0,0-1-1 0 0,1 1 0 0 0,-1 0 1 0 0,1 0-1 0 0,-1 0 0 0 0,1 0 0 0 0,-1 0 1 0 0,1 0-1 0 0,-1 0 0 0 0,1-1 1 0 0,-1 1-1 0 0,0 0 0 0 0,1 1 0 0 0,-1-1 1 0 0,1 0-1 0 0,-1 0 0 0 0,1 0 1 0 0,-1 0-1 0 0,1 0 0 0 0,-1 0 0 0 0,1 0 1 0 0,-1 1-1 0 0,0-1 0 0 0,1 1 1 0 0,0 8 18 0 0,-1 0 0 0 0,0 0 0 0 0,0 0 0 0 0,-1 1 0 0 0,0-1 0 0 0,-1 0 0 0 0,0 0 0 0 0,0 0 0 0 0,-5 9 0 0 0,-6 33 230 0 0,-2 15 413 0 0,-26 77-1 0 0,18-72-101 0 0,1 25 349 0 0,14-58-260 0 0,-14 41-1 0 0,19-69-473 0 0,1-5-91 0 0,1 0-1 0 0,-1-1 1 0 0,0 1-1 0 0,0-1 1 0 0,0 1-1 0 0,-5 6 1 0 0,5-9-6 0 0,2-1-58 0 0,-1 0-1 0 0,1 1 1 0 0,-1-1-1 0 0,0 0 1 0 0,1 0-1 0 0,-1 0 1 0 0,0 1-1 0 0,0-1 1 0 0,0 0-1 0 0,0 0 1 0 0,0 0-1 0 0,0 0 1 0 0,-1-1-1 0 0,1 1 1 0 0,0 0 0 0 0,0 0-1 0 0,-1-1 1 0 0,1 1-1 0 0,0 0 1 0 0,-1-1-1 0 0,-1 1 1 0 0,-38 6 82 0 0,20-4-32 0 0,-2 2-142 0 0,1-1 0 0 0,-34 2 0 0 0,46-6-842 0 0,0 0 0 0 0,0-1 0 0 0,0 0 0 0 0,-14-3 0 0 0,12 0-876 0 0</inkml:trace>
</inkml:ink>
</file>

<file path=ppt/ink/ink1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9:24:20.74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14 4 64,'0'0'16828,"-11"-3"-24857,8 2 4185</inkml:trace>
</inkml:ink>
</file>

<file path=ppt/ink/ink1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9:24:21.13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279 0 48,'0'4'727,"-4"16"-26,-1 0 0,0-1 0,-2 0 0,0 0 0,-1-1 0,-1 0 0,-1 0 0,0-1-1,-1 0 1,-16 18 0,7-14-290,0 2-33,-1-2 1,-2 0-1,-30 22 1,44-36-702,-10 6-678,8-10-4323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54:14.36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602 21 520 0 0,'0'0'3852'0'0,"-18"-3"-3579"0"0,-55-11-17 0 0,55 10 630 0 0,1 11-691 0 0,-51 21-25 0 0,50-21 9 0 0,10-2 17 0 0,-24 16 26 0 0,24-15-10 0 0,-2 1-21 0 0,-2 1-130 0 0,4-3-6 0 0,1 1 0 0 0,-1 0 1 0 0,1 0-1 0 0,-7 7 0 0 0,-30 30 287 0 0,0 3-40 0 0,15-18-160 0 0,22-21 8 0 0,-1 3 2 0 0,-22 32-2 0 0,27-39-129 0 0,1-1-1 0 0,0 1 0 0 0,-1 0 1 0 0,1 0-1 0 0,1 0 0 0 0,-1 0 0 0 0,0 0 1 0 0,1 1-1 0 0,0-1 0 0 0,-2 5 0 0 0,2-4 5 0 0,0 0-1 0 0,0 0 1 0 0,0-1-1 0 0,-1 1 0 0 0,1 0 1 0 0,-1-1-1 0 0,-3 5 1 0 0,-13 24 99 0 0,13-24-8 0 0,1 4 3 0 0,-12 36-4 0 0,12-36-16 0 0,1 0 6 0 0,-10 35 11 0 0,10-36 1 0 0,2 2 0 0 0,-4 38 3 0 0,4-38 92 0 0,1-1-120 0 0,-3 37 7 0 0,2-37 122 0 0,1 2-126 0 0,1 41-1 0 0,0-41 101 0 0,1-2-111 0 0,7 38 3 0 0,-7-37 131 0 0,1-1-151 0 0,-1 1-42 0 0,-1-6 8 0 0,0 0-1 0 0,1-1 1 0 0,0 1 0 0 0,0-1-1 0 0,0 1 1 0 0,4 7 0 0 0,9 20 29 0 0,-12-25 21 0 0,3 1-35 0 0,16 28 2 0 0,-17-28 35 0 0,2-2-48 0 0,19 25 0 0 0,-19-25 8 0 0,-2-2 9 0 0,17 19 0 0 0,-17-19 35 0 0,3 0-53 0 0,21 20 0 0 0,-22-20 37 0 0,1 1-44 0 0,25 19 4 0 0,-25-19 76 0 0,1-1-72 0 0,31 17-3 0 0,-30-17 65 0 0,-2-2-65 0 0,24 13-5 0 0,-25-13 228 0 0,4 0-222 0 0,32 11-1 0 0,-33-11 158 0 0,1-2-165 0 0,33 7-10 0 0,-33-7 578 0 0,8-6-542 0 0,56-11 4 0 0,-56 11 310 0 0,-7 2-316 0 0,37-8 4 0 0,-37 8 110 0 0,-4-3-138 0 0,24-16-1 0 0,-24 16 102 0 0,2 0-102 0 0,27-16-4 0 0,-27 16 24 0 0,-3 0-36 0 0,23-18-6 0 0,-23 18 75 0 0,0-1-66 0 0,24-19-5 0 0,-23 19-4 0 0,-1-1 8 0 0,24-21-6 0 0,-23 21 31 0 0,-2 0-38 0 0,19-20 15 0 0,-19 20-10 0 0,0-1-10 0 0,19-28 6 0 0,-19 28-7 0 0,0 0 8 0 0,15-20 5 0 0,-15 20 62 0 0,-1 0-50 0 0,14-28 8 0 0,-15 28 221 0 0,-1-4-174 0 0,0-1-49 0 0,-1 8 12 0 0,-1-1 0 0 0,1 1 0 0 0,-1-1 0 0 0,-1 1 0 0 0,1-1 0 0 0,-1-7 0 0 0,-3-50 32 0 0,2 50 104 0 0,-3-1-109 0 0,-10-42-4 0 0,10 42 60 0 0,4 10-108 0 0,0 0 0 0 0,0-1 0 0 0,-1 1 0 0 0,0 0 0 0 0,0-1 0 0 0,0 1 0 0 0,0 0 0 0 0,-2-5 0 0 0,-1-2 6 0 0,1 0 29 0 0,-1 0 8 0 0,1-2-34 0 0,2 6-4 0 0,-1 0 0 0 0,0 0 1 0 0,0 1-1 0 0,-1-1 0 0 0,-6-10 1 0 0,-19-39 130 0 0,4 15-99 0 0,18 31 2 0 0,1 0-1 0 0,-1-3-33 0 0,-20-31 83 0 0,-4 1-7 0 0,7 13-66 0 0,18 22 6 0 0,-4-3 12 0 0,-2-2-11 0 0,5 3-22 0 0,-2 1-1 0 0,1 1 0 0 0,-14-13 1 0 0,-22-19-106 0 0,34 31 66 0 0,4 4-2 0 0,0 1 1 0 0,0-1-1 0 0,-1 1 1 0 0,0 0-1 0 0,-9-5 0 0 0,-20-13-136 0 0,27 17-45 0 0,-2 0-71 0 0,-26-13-117 0 0,27 13-141 0 0,-57 1-2517 0 0,53 3 660 0 0</inkml:trace>
</inkml:ink>
</file>

<file path=ppt/ink/ink1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4:21.92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160 211 440 0 0,'0'0'1309'0'0,"0"-3"-716"0"0,-3-10-39 0 0,3 10-26 0 0,0 0-26 0 0,1-3-274 0 0,0 1 0 0 0,0-1-1 0 0,1 1 1 0 0,-1 0 0 0 0,1 0 0 0 0,0-1 0 0 0,1 1 0 0 0,-1 0 0 0 0,1 1 0 0 0,0-1 0 0 0,0 0 0 0 0,1 1 0 0 0,-1 0 0 0 0,1 0 0 0 0,0 0 0 0 0,0 0-1 0 0,1 0 1 0 0,-1 1 0 0 0,1 0 0 0 0,8-5 0 0 0,10-6 137 0 0,1 2 0 0 0,0 0 0 0 0,1 1 0 0 0,0 2 0 0 0,1 0 0 0 0,-1 2 0 0 0,52-8 0 0 0,-50 15 97 0 0,-26 1-436 0 0,0-1-1 0 0,1 0 0 0 0,-1 1 0 0 0,0-1 0 0 0,0 1 0 0 0,1-1 0 0 0,-1 1 1 0 0,0-1-1 0 0,0 1 0 0 0,0 0 0 0 0,0 0 0 0 0,0 0 0 0 0,0-1 1 0 0,0 1-1 0 0,0 0 0 0 0,0 0 0 0 0,0 0 0 0 0,1 2 0 0 0,-1 1 13 0 0,1 0 0 0 0,-1 0 0 0 0,0 0 0 0 0,-1-1 0 0 0,1 1 0 0 0,-1 0 0 0 0,1 0 0 0 0,-1 0 0 0 0,-1 1 0 0 0,1-1 0 0 0,-2 7 0 0 0,0 5 47 0 0,-1-1 1 0 0,-1 1-1 0 0,-1-1 1 0 0,0 0-1 0 0,-9 17 0 0 0,-42 71 380 0 0,37-72-236 0 0,1 1 0 0 0,-17 45 0 0 0,34-75-216 0 0,0-1 1 0 0,1 1-1 0 0,-1-1 1 0 0,0 1-1 0 0,1 0 1 0 0,-1-1-1 0 0,1 1 1 0 0,0 0-1 0 0,-1-1 1 0 0,1 1-1 0 0,0 0 1 0 0,0 0-1 0 0,0-1 0 0 0,0 1 1 0 0,0 0-1 0 0,1 0 1 0 0,-1-1-1 0 0,0 1 1 0 0,1 0-1 0 0,0-1 1 0 0,-1 1-1 0 0,1 0 1 0 0,0-1-1 0 0,0 1 1 0 0,-1-1-1 0 0,1 1 0 0 0,0-1 1 0 0,1 0-1 0 0,-1 1 1 0 0,0-1-1 0 0,0 0 1 0 0,1 0-1 0 0,-1 0 1 0 0,0 0-1 0 0,1 0 1 0 0,-1 0-1 0 0,1 0 1 0 0,-1 0-1 0 0,1 0 0 0 0,0-1 1 0 0,-1 1-1 0 0,1-1 1 0 0,2 1-1 0 0,8 1 33 0 0,0-1 0 0 0,0 0 0 0 0,0 0 0 0 0,0-1 0 0 0,14-2 0 0 0,-5 0 46 0 0,125-15 666 0 0,-143 17-743 0 0,0 0 0 0 0,-1 1 0 0 0,1-1 0 0 0,-1 1 0 0 0,1 0 0 0 0,-1 0 0 0 0,1 0 0 0 0,-1 0 0 0 0,0 0 0 0 0,1 1 0 0 0,-1-1-1 0 0,0 1 1 0 0,0-1 0 0 0,0 1 0 0 0,0 0 0 0 0,0 0 0 0 0,0 0 0 0 0,-1 0 0 0 0,1 0 0 0 0,-1 0 0 0 0,1 0 0 0 0,-1 1 0 0 0,0-1 0 0 0,0 0 0 0 0,0 1 0 0 0,0-1 0 0 0,0 1 0 0 0,0 3 0 0 0,2 5 55 0 0,0 1 0 0 0,-1-1 0 0 0,-1 1 0 0 0,1 20 0 0 0,-3-16 15 0 0,0-1 0 0 0,-2 1 0 0 0,0-1 0 0 0,0 1 0 0 0,-9 20 0 0 0,-35 74 544 0 0,25-68-81 0 0,-2 0-1 0 0,-53 70 1 0 0,39-64 472 0 0,-78 74-1 0 0,104-110-879 0 0,6-6-36 0 0,1 0 0 0 0,-1-1 1 0 0,0 0-1 0 0,0 0 0 0 0,0-1 1 0 0,0 0-1 0 0,-1 0 0 0 0,0 0 1 0 0,0-1-1 0 0,0 0 0 0 0,-12 3 1 0 0,17-5-45 0 0,-16-1 99 0 0,10-1-207 0 0,0 0 0 0 0,0-1 0 0 0,0 1 0 0 0,1-2 0 0 0,-1 1-1 0 0,1-1 1 0 0,-13-6 0 0 0,-12-5-528 0 0,5 5-70 0 0,12 3-280 0 0,0 1-1 0 0,0 1 0 0 0,-26-4 0 0 0,30 5-423 0 0,-2-6-5409 0 0,9 6 3699 0 0</inkml:trace>
</inkml:ink>
</file>

<file path=ppt/ink/ink1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4:34.960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70 1 724 0 0,'0'0'12355'0'0,"0"8"-11689"0"0,15 161 3344 0 0,8 139 1027 0 0,-14-173-3088 0 0,1 33 633 0 0,-10-166-2346 0 0,-2 34 320 0 0,2-28-500 0 0,0-1 1 0 0,-1 1 0 0 0,0 0 0 0 0,0 0 0 0 0,-1-1 0 0 0,0 1 0 0 0,0-1 0 0 0,0 1 0 0 0,-7 12 0 0 0,1-8-649 0 0,-5 4-1162 0 0,11-15 848 0 0,-2-5-1370 0 0,0 1 1846 0 0,-1-1-1 0 0,1 0 1 0 0,0 0-1 0 0,0-1 1 0 0,0 1-1 0 0,1-1 0 0 0,-1 0 1 0 0,1 0-1 0 0,0 0 1 0 0,-2-8-1 0 0,-17-39-8675 0 0,10 12 3868 0 0</inkml:trace>
</inkml:ink>
</file>

<file path=ppt/ink/ink1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4:35.347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3 408 244 0 0,'-3'4'9595'0'0,"112"-83"-7423"0"0,-55 40-1526 0 0,-3-1-1 0 0,-1-3 1 0 0,-2-2-1 0 0,46-56 1 0 0,-94 101-648 0 0,6-6-365 0 0,-1 0 0 0 0,0-1 0 0 0,0 0 0 0 0,0 1-1 0 0,-1-2 1 0 0,5-9 0 0 0,-3 9-884 0 0</inkml:trace>
</inkml:ink>
</file>

<file path=ppt/ink/ink1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4:35.692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1 1 96 0 0,'0'0'2138'0'0,"12"3"-558"0"0,-4-3 2818 0 0,-7-1-4167 0 0,1 1 0 0 0,-1 0 0 0 0,1 0 0 0 0,0 0-1 0 0,-1 0 1 0 0,1 0 0 0 0,-1 1 0 0 0,1-1 0 0 0,-1 0 0 0 0,1 1 0 0 0,-1-1-1 0 0,1 1 1 0 0,-1-1 0 0 0,2 2 0 0 0,-1-1 271 0 0,8 15 526 0 0,-6-7-184 0 0,2 5-528 0 0,0 1 0 0 0,-2 0 0 0 0,0 0 0 0 0,0 0 0 0 0,-2 0 0 0 0,0 0 0 0 0,0 1 0 0 0,-2-1 0 0 0,0 18 0 0 0,5 55 689 0 0,-2-61-662 0 0,3 21 631 0 0,2 0-1 0 0,16 55 0 0 0,-24-103-953 0 0,0 1 0 0 0,0 0-1 0 0,0-1 1 0 0,1 1-1 0 0,-1 0 1 0 0,0-1 0 0 0,1 1-1 0 0,-1 0 1 0 0,0-1 0 0 0,1 1-1 0 0,-1 0 1 0 0,1-1 0 0 0,-1 1-1 0 0,1-1 1 0 0,-1 1-1 0 0,1-1 1 0 0,-1 1 0 0 0,1-1-1 0 0,-1 1 1 0 0,1-1 0 0 0,0 0-1 0 0,-1 1 1 0 0,1-1 0 0 0,0 0-1 0 0,-1 0 1 0 0,1 1-1 0 0,0-1 1 0 0,0 0 0 0 0,-1 0-1 0 0,1 0 1 0 0,0 0 0 0 0,-1 0-1 0 0,1 0 1 0 0,0 0-1 0 0,0 0 1 0 0,-1 0 0 0 0,1 0-1 0 0,0 0 1 0 0,0-1 0 0 0,-1 1-1 0 0,1 0 1 0 0,0 0 0 0 0,-1-1-1 0 0,1 1 1 0 0,0 0-1 0 0,-1-1 1 0 0,1 1 0 0 0,-1-1-1 0 0,1 1 1 0 0,-1-1 0 0 0,2 0-1 0 0,3-4-88 0 0,0 1-1 0 0,0-1 1 0 0,0 0-1 0 0,6-9 1 0 0,-3 2-239 0 0,1-1 1 0 0,-2 0-1 0 0,0-1 1 0 0,0 1 0 0 0,-2-1-1 0 0,1-1 1 0 0,-2 1-1 0 0,4-18 1 0 0,2-43-2297 0 0,-5-3-3308 0 0,-4 48 2529 0 0,1-10-826 0 0</inkml:trace>
</inkml:ink>
</file>

<file path=ppt/ink/ink1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4:36.065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38 88 280 0 0,'-1'17'2360'0'0,"-1"-3"-1061"0"0,-2 0 0 0 0,1 0 0 0 0,-2 0 0 0 0,-10 25 1 0 0,13-37-768 0 0,0 5-73 0 0,0-5 194 0 0,1-7 3363 0 0,1-10-3839 0 0,1-1-1 0 0,0 1 1 0 0,6-21 0 0 0,-4 18-461 0 0,0 0 0 0 0,0-21 0 0 0,2 9-1220 0 0,-1 12-6126 0 0</inkml:trace>
</inkml:ink>
</file>

<file path=ppt/ink/ink1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4:36.392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1 1 156 0 0,'0'0'6351'0'0,"1"5"-5577"0"0,1 43 1604 0 0,-3 59 0 0 0,-1-68-1374 0 0,2 1-1 0 0,1 0 1 0 0,11 66 0 0 0,49 175 3663 0 0,-53-240-3929 0 0,-2-7 267 0 0,16 52 0 0 0,-16-67-384 0 0,-1 0-1 0 0,4 33 0 0 0,-9-52-703 0 0,0-1 1 0 0,0 1-1 0 0,0 0 1 0 0,0 0-1 0 0,0 0 0 0 0,0 0 1 0 0,-1 0-1 0 0,1-1 1 0 0,0 1-1 0 0,0 0 1 0 0,0 0-1 0 0,0 0 1 0 0,0 0-1 0 0,0 0 1 0 0,0 0-1 0 0,0 0 1 0 0,0-1-1 0 0,0 1 1 0 0,-1 0-1 0 0,1 0 0 0 0,0 0 1 0 0,0 0-1 0 0,0 0 1 0 0,0 0-1 0 0,0 0 1 0 0,0 0-1 0 0,-1 0 1 0 0,1 0-1 0 0,0 0 1 0 0,0 0-1 0 0,0 0 1 0 0,0 0-1 0 0,0 0 1 0 0,-1 0-1 0 0,1 0 0 0 0,0 0 1 0 0,0 0-1 0 0,0 0 1 0 0,0 0-1 0 0,0 0 1 0 0,-1 0-1 0 0,1 0 1 0 0,0 0-1 0 0,0 0 1 0 0,0 0-1 0 0,0 0 1 0 0,0 0-1 0 0,0 0 1 0 0,-1 0-1 0 0,1 1 0 0 0,0-1 1 0 0,0 0-1 0 0,0 0 1 0 0,0 0-1 0 0,0 0 1 0 0,0 0-1 0 0,0 0 1 0 0,0 0-1 0 0,0 1 1 0 0,0-1-1 0 0,-1 0 1 0 0,1 0-1 0 0,0 0 1 0 0,0 0-1 0 0,0 1 0 0 0,-17-20-1750 0 0,-18-30-3289 0 0,24 27 232 0 0,2 1 371 0 0</inkml:trace>
</inkml:ink>
</file>

<file path=ppt/ink/ink1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4:36.735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1 151 640 0 0,'3'-12'633'0'0,"1"1"0"0"0,1-1-1 0 0,0 1 1 0 0,0 0 0 0 0,1 0-1 0 0,8-10 1 0 0,-10 15-372 0 0,0 1 0 0 0,1 0 1 0 0,-1-1-1 0 0,1 2 0 0 0,0-1 0 0 0,0 1 0 0 0,1-1 0 0 0,-1 1 1 0 0,1 1-1 0 0,0-1 0 0 0,0 1 0 0 0,8-3 0 0 0,-11 5-170 0 0,-1 1-1 0 0,1-1 0 0 0,-1 1 1 0 0,1 0-1 0 0,-1 0 1 0 0,1 0-1 0 0,0 0 0 0 0,-1 1 1 0 0,1-1-1 0 0,-1 1 1 0 0,1-1-1 0 0,-1 1 0 0 0,0 0 1 0 0,1 0-1 0 0,-1 0 1 0 0,0 0-1 0 0,1 0 0 0 0,-1 1 1 0 0,0-1-1 0 0,0 1 1 0 0,0-1-1 0 0,0 1 0 0 0,0 0 1 0 0,-1 0-1 0 0,3 2 1 0 0,1 1 52 0 0,-1 1 1 0 0,0-1 0 0 0,0 1 0 0 0,-1 0 0 0 0,0 0-1 0 0,0 1 1 0 0,4 10 0 0 0,-2 3 253 0 0,-1 1 0 0 0,-1 0 0 0 0,0 0 0 0 0,-2-1 0 0 0,-1 1-1 0 0,-3 35 1 0 0,2-42-177 0 0,-1 0 1 0 0,-1 0-1 0 0,0 0 0 0 0,-1-1 0 0 0,0 1 0 0 0,-1-1 0 0 0,-1 0 0 0 0,0 0 0 0 0,-1-1 0 0 0,-13 19 0 0 0,19-29-342 0 0,0 0 1 0 0,0-1-1 0 0,0 1 0 0 0,0-1 0 0 0,-1 1 1 0 0,1-1-1 0 0,-1 0 0 0 0,1 0 0 0 0,-1 0 0 0 0,1 1 1 0 0,-1-1-1 0 0,1-1 0 0 0,-1 1 0 0 0,0 0 1 0 0,0 0-1 0 0,1-1 0 0 0,-1 1 0 0 0,0-1 1 0 0,-3 1-1 0 0,3-1-255 0 0,-1-1 0 0 0,1 0 0 0 0,-1 0 0 0 0,1 0 0 0 0,-1 0 1 0 0,1 0-1 0 0,0 0 0 0 0,0-1 0 0 0,-1 1 0 0 0,1-1 0 0 0,-2-2 0 0 0,2 0-3487 0 0,-1-11 294 0 0</inkml:trace>
</inkml:ink>
</file>

<file path=ppt/ink/ink1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4:37.109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0 45 316 0 0,'1'2'788'0'0,"2"12"573"0"0,0 0 0 0 0,-1-1 0 0 0,-1 1 0 0 0,0 0-1 0 0,-1 0 1 0 0,-1 0 0 0 0,-3 26 0 0 0,3-38 37 0 0,5-14 3261 0 0,8-37-4966 0 0,1-21-999 0 0,-9 18-3619 0 0,-4 50 2757 0 0</inkml:trace>
</inkml:ink>
</file>

<file path=ppt/ink/ink1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4:37.548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0 0 224 0 0,'0'0'808'0'0,"4"14"2277"0"0,7 8-872 0 0,-9-17-1594 0 0,0-1 0 0 0,0 1 1 0 0,0-1-1 0 0,0 1 0 0 0,1 8 0 0 0,-2-11 428 0 0,6 5-61 0 0,0 1 0 0 0,-1 0 0 0 0,9 13-1 0 0,-6 1 2009 0 0,-8-31 255 0 0,0-34-2984 0 0,0 40-382 0 0,0-1 1 0 0,0 1 0 0 0,1 0 0 0 0,-1 0-1 0 0,1 0 1 0 0,0 0 0 0 0,4-4 0 0 0,-5 6-141 0 0,-9-13-6954 0 0</inkml:trace>
</inkml:ink>
</file>

<file path=ppt/ink/ink1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4:43.847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88 0 156 0 0,'-6'17'9324'0'0,"1"0"-8940"0"0,0 1-1 0 0,1-1 0 0 0,-1 19 1 0 0,-1 50 769 0 0,2-39-72 0 0,4 90 0 0 0,3 40 1194 0 0,-3-113-1203 0 0,0-60-977 0 0,0 0 0 0 0,-1 0 0 0 0,1 1 0 0 0,-1-1 0 0 0,0 0 0 0 0,0 0 0 0 0,-3 7 0 0 0,-5 0-3525 0 0,7-10 2538 0 0,-2-6-1468 0 0,-2 0 1657 0 0,-6-7-304 0 0,3-3-3110 0 0,4 2 782 0 0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54:25.61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308 242 720 0 0,'0'0'8986'0'0,"-18"3"-8706"0"0,-54 11-21 0 0,54-11 598 0 0,6 1-680 0 0,-36 10-14 0 0,36-11 133 0 0,2 1-158 0 0,-29 9 7 0 0,29-10 230 0 0,-1 0-270 0 0,-35 10 1 0 0,35-9 2582 0 0,51-6-2630 0 0,119-4-2 0 0,-102 2-19 0 0,47-14 50 0 0,289-46 121 0 0,-372 60-206 0 0,-2 0 6 0 0,1 1 1 0 0,24-1-1 0 0,48-3 30 0 0,-15 3 29 0 0,-61 0-61 0 0,-7 2 7 0 0,-1 1-1 0 0,1 0 1 0 0,-1 0-1 0 0,1 1 1 0 0,16 1-1 0 0,44 1-1365 0 0,-91-20 1337 0 0,-67-52-2 0 0,67 52 15 0 0,13 13 12 0 0,-27-18 3 0 0,27 18 234 0 0,-1 0-209 0 0,-26-15 6 0 0,26 15 127 0 0,0 1-158 0 0,-31-15-16 0 0,31 14 241 0 0,38 20-334 0 0,81 44 79 0 0,-81-44 8 0 0,-42 4-382 0 0,-42 56 210 0 0,42-56-67 0 0,5-14-98 0 0,-27 14-139 0 0,27-14-134 0 0,-1 0-140 0 0,-27 15-271 0 0,27-15-1030 0 0,0-1-1373 0 0,-41 18 263 0 0</inkml:trace>
</inkml:ink>
</file>

<file path=ppt/ink/ink1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4:44.250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1 36 616 0 0,'4'-7'229'0'0,"-3"6"-97"0"0,0-1 0 0 0,0 0 1 0 0,0 0-1 0 0,0 1 0 0 0,0-1 0 0 0,0 1 1 0 0,0-1-1 0 0,0 1 0 0 0,1-1 0 0 0,-1 1 1 0 0,0 0-1 0 0,1-1 0 0 0,-1 1 0 0 0,1 0 1 0 0,0 0-1 0 0,-1 0 0 0 0,1 0 0 0 0,0 1 1 0 0,-1-1-1 0 0,1 0 0 0 0,0 1 0 0 0,0-1 1 0 0,0 1-1 0 0,0 0 0 0 0,0-1 0 0 0,0 1 1 0 0,3 0-1 0 0,4 4 122 0 0,-1 0-1 0 0,0 0 1 0 0,0 0 0 0 0,0 1 0 0 0,-1 0-1 0 0,1 1 1 0 0,-1 0 0 0 0,0 0 0 0 0,-1 0-1 0 0,0 1 1 0 0,0 0 0 0 0,0 0 0 0 0,-1 1-1 0 0,9 14 1 0 0,-2 1 341 0 0,0 1 1 0 0,-1 0-1 0 0,-2 0 0 0 0,8 31 0 0 0,36 175 2869 0 0,-32-150-2310 0 0,-20-78-1136 0 0,-1 1-403 0 0,-1-2 243 0 0,1 1-1 0 0,0-1 1 0 0,0 0 0 0 0,-1 0 0 0 0,1 1-1 0 0,-1-1 1 0 0,1 0 0 0 0,-1 0 0 0 0,1 1-1 0 0,-1-1 1 0 0,0 0 0 0 0,1 0 0 0 0,-1 0-1 0 0,0 0 1 0 0,0 0 0 0 0,0 0 0 0 0,-1 1 0 0 0,0-1-953 0 0,-2-1-1110 0 0,-9-3-1474 0 0,10 2 281 0 0</inkml:trace>
</inkml:ink>
</file>

<file path=ppt/ink/ink1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4:44.609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7 239 184 0 0,'-7'-7'1535'0'0,"8"0"2580"0"0,4 1-3872 0 0,0 0-1 0 0,1 1 1 0 0,-1-1 0 0 0,1 1-1 0 0,0 0 1 0 0,1 0 0 0 0,-1 1-1 0 0,1 0 1 0 0,10-5 0 0 0,30-20 488 0 0,93-78-336 0 0,-114 87-1230 0 0,-9 8-3787 0 0,-15 11 2412 0 0</inkml:trace>
</inkml:ink>
</file>

<file path=ppt/ink/ink1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4:45.374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1 432 560 0 0,'41'-54'1500'0'0,"-26"36"-826"0"0,-1 0 0 0 0,22-38 0 0 0,-26 35-251 0 0,40-86 1685 0 0,-45 94-1740 0 0,0 0 0 0 0,-1-1 1 0 0,-1 1-1 0 0,0-1 0 0 0,-1 1 1 0 0,0-20-1 0 0,-2 29 139 0 0,0-1 1 0 0,-1 0-1 0 0,0 0 1 0 0,0 0 0 0 0,0 0-1 0 0,0 0 1 0 0,-4-6-1 0 0,-4 32-367 0 0,1 0-1 0 0,1 0 1 0 0,1 1 0 0 0,1 0-1 0 0,1 1 1 0 0,-2 26 0 0 0,4-16 114 0 0,1 0 0 0 0,1 0 0 0 0,9 54 0 0 0,-9-86-247 0 0,1 12 82 0 0,1-1 1 0 0,0 1-1 0 0,1 0 0 0 0,0-1 0 0 0,1 0 1 0 0,0 0-1 0 0,1 0 0 0 0,0 0 1 0 0,12 17-1 0 0,-16-28-82 0 0,0 0 1 0 0,0 0-1 0 0,1 0 1 0 0,-1 0-1 0 0,0 0 1 0 0,0-1-1 0 0,1 1 1 0 0,-1 0-1 0 0,1-1 1 0 0,-1 1-1 0 0,1-1 0 0 0,-1 1 1 0 0,1-1-1 0 0,-1 0 1 0 0,1 0-1 0 0,-1 0 1 0 0,1 1-1 0 0,-1-1 1 0 0,1-1-1 0 0,-1 1 1 0 0,1 0-1 0 0,-1 0 1 0 0,1-1-1 0 0,-1 1 1 0 0,1 0-1 0 0,-1-1 1 0 0,1 0-1 0 0,-1 1 0 0 0,0-1 1 0 0,1 0-1 0 0,-1 0 1 0 0,2-1-1 0 0,4-2 5 0 0,1-1-1 0 0,-1-1 0 0 0,13-10 0 0 0,101-109 171 0 0,-109 112-146 0 0,0-1 0 0 0,-1 0 0 0 0,-1-1 0 0 0,0 0 0 0 0,-1 0 0 0 0,-1-1 0 0 0,7-18 0 0 0,-15 33-22 0 0,0 1-7 0 0,0-1 0 0 0,0 1 1 0 0,0 0-1 0 0,0 0 1 0 0,0 0-1 0 0,1 0 1 0 0,-1-1-1 0 0,0 1 1 0 0,0 0-1 0 0,0 0 1 0 0,0 0-1 0 0,0 0 1 0 0,0-1-1 0 0,0 1 1 0 0,0 0-1 0 0,0 0 0 0 0,0 0 1 0 0,0 0-1 0 0,1 0 1 0 0,-1-1-1 0 0,0 1 1 0 0,0 0-1 0 0,0 0 1 0 0,0 0-1 0 0,0 0 1 0 0,1 0-1 0 0,-1 0 1 0 0,0 0-1 0 0,0 0 0 0 0,0 0 1 0 0,0 0-1 0 0,1 0 1 0 0,-1 0-1 0 0,0-1 1 0 0,0 1-1 0 0,0 0 1 0 0,0 0-1 0 0,1 0 1 0 0,-1 0-1 0 0,0 0 1 0 0,0 1-1 0 0,0-1 1 0 0,0 0-1 0 0,1 0 0 0 0,-1 0 1 0 0,0 0-1 0 0,0 0 1 0 0,0 0-1 0 0,0 0 1 0 0,0 0-1 0 0,1 0 1 0 0,-1 0-1 0 0,6 13 73 0 0,0 19-28 0 0,-2 32 298 0 0,-4-41-64 0 0,1 0-1 0 0,1-1 1 0 0,2 1-1 0 0,8 32 1 0 0,-11-53-154 0 0,4 8 125 0 0,-4-9-230 0 0,-1-1-1 0 0,0 1 0 0 0,0-1 1 0 0,0 1-1 0 0,1-1 0 0 0,-1 0 1 0 0,0 1-1 0 0,1-1 0 0 0,-1 0 1 0 0,0 1-1 0 0,1-1 0 0 0,-1 0 0 0 0,0 0 1 0 0,1 1-1 0 0,-1-1 0 0 0,1 0 1 0 0,-1 0-1 0 0,0 1 0 0 0,1-1 1 0 0,-1 0-1 0 0,1 0 0 0 0,-1 0 1 0 0,1 0-1 0 0,-1 0 0 0 0,1 0 0 0 0,-1 0 1 0 0,1 0-1 0 0,-1 0 0 0 0,0 0 1 0 0,1 0-1 0 0,-1 0 0 0 0,1 0 1 0 0,-1 0-1 0 0,1-1 0 0 0,7-4 6 0 0,-1 0-1 0 0,-1-1 0 0 0,1 0 1 0 0,-1 0-1 0 0,0-1 0 0 0,0 0 1 0 0,8-12-1 0 0,33-64 181 0 0,-10 16-51 0 0,-26 46-102 0 0,12-17 100 0 0,-22 37-73 0 0,-1 3-82 0 0,0-1-1 0 0,0 1 1 0 0,0-1 0 0 0,0 1 0 0 0,1 0 0 0 0,-1-1 0 0 0,1 1 0 0 0,-1-1 0 0 0,1 0 0 0 0,0 1 0 0 0,-1-1-1 0 0,1 1 1 0 0,1 1 0 0 0,0-1 8 0 0,-1 0-1 0 0,0 0 1 0 0,0 0-1 0 0,0 0 1 0 0,0 0-1 0 0,0 0 0 0 0,0 1 1 0 0,-1-1-1 0 0,1 0 1 0 0,0 5-1 0 0,6 46 523 0 0,3 1 0 0 0,20 63 0 0 0,-25-98-308 0 0,-4-13-68 0 0,0 1-1 0 0,1-1 0 0 0,0 0 0 0 0,0 0 0 0 0,0 0 0 0 0,1 0 1 0 0,0 0-1 0 0,0-1 0 0 0,8 11 0 0 0,-10-15 788 0 0,3-5-728 0 0,4-3-128 0 0,0-1 0 0 0,0 0 0 0 0,-1-1 1 0 0,0 0-1 0 0,-1 0 0 0 0,0 0 0 0 0,7-15 0 0 0,33-82 295 0 0,-21 44-187 0 0,-3 14-237 0 0,23-57-374 0 0,-23 34-3213 0 0,-18 48-4049 0 0,-4 17 7379 0 0,0 3-2585 0 0</inkml:trace>
</inkml:ink>
</file>

<file path=ppt/ink/ink1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4:46.656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163 29 972 0 0,'-7'21'957'0'0,"-1"0"1"0"0,-1-1-1 0 0,-1 0 0 0 0,-19 29 0 0 0,13-23 365 0 0,-22 49 0 0 0,27-46-454 0 0,1 0-1 0 0,-8 41 0 0 0,16-56-386 0 0,0-1-1 0 0,1 1 0 0 0,0 0 1 0 0,1-1-1 0 0,0 1 1 0 0,1 0-1 0 0,5 24 0 0 0,-6-38-361 0 0,1 1-94 0 0,-1-1 0 0 0,0 0 0 0 0,0 1 0 0 0,0-1-1 0 0,0 0 1 0 0,0 1 0 0 0,0-1 0 0 0,1 0 0 0 0,-1 1 0 0 0,0-1 0 0 0,0 0 0 0 0,1 1 0 0 0,-1-1-1 0 0,0 0 1 0 0,0 0 0 0 0,1 1 0 0 0,-1-1 0 0 0,0 0 0 0 0,1 0 0 0 0,-1 0 0 0 0,0 1 0 0 0,1-1-1 0 0,-1 0 1 0 0,0 0 0 0 0,1 0 0 0 0,-1 0 0 0 0,0 0 0 0 0,1 0 0 0 0,-1 0 0 0 0,0 0 0 0 0,1 0 0 0 0,-1 0-1 0 0,1 0 1 0 0,-1 0 0 0 0,0 0 0 0 0,1 0 0 0 0,-1 0 0 0 0,0 0 0 0 0,1 0 0 0 0,-1 0 0 0 0,0 0-1 0 0,1-1 1 0 0,-1 1 0 0 0,0 0 0 0 0,1 0 0 0 0,-1 0 0 0 0,0-1 0 0 0,1 1 0 0 0,-1 0 0 0 0,0-1-1 0 0,16-9 123 0 0,0-1 0 0 0,-1 0 0 0 0,0-1 0 0 0,-1-1-1 0 0,-1 0 1 0 0,15-20 0 0 0,-26 30-116 0 0,20-23 544 0 0,-1-1 0 0 0,-2-1 0 0 0,22-43 0 0 0,-41 71-556 0 0,0 0-1 0 0,0 0 1 0 0,0-1-1 0 0,0 1 0 0 0,0 0 1 0 0,0-1-1 0 0,0 1 0 0 0,0 0 1 0 0,0 0-1 0 0,1-1 0 0 0,-1 1 1 0 0,0 0-1 0 0,0 0 1 0 0,0-1-1 0 0,0 1 0 0 0,0 0 1 0 0,0 0-1 0 0,1 0 0 0 0,-1-1 1 0 0,0 1-1 0 0,0 0 0 0 0,0 0 1 0 0,1 0-1 0 0,-1-1 0 0 0,0 1 1 0 0,0 0-1 0 0,1 0 1 0 0,-1 0-1 0 0,0 0 0 0 0,0 0 1 0 0,1 0-1 0 0,-1 0 0 0 0,0 0 1 0 0,0-1-1 0 0,1 1 0 0 0,-1 0 1 0 0,0 0-1 0 0,0 0 1 0 0,1 0-1 0 0,-1 0 0 0 0,0 0 1 0 0,0 0-1 0 0,1 1 0 0 0,-1-1 1 0 0,0 0-1 0 0,1 0 0 0 0,-1 0 1 0 0,0 0-1 0 0,0 0 1 0 0,0 0-1 0 0,1 0 0 0 0,-1 1 1 0 0,0-1-1 0 0,0 0 0 0 0,1 0 1 0 0,-1 0-1 0 0,0 0 0 0 0,0 1 1 0 0,0-1-1 0 0,0 0 0 0 0,1 0 1 0 0,-1 1-1 0 0,0-1 1 0 0,0 0-1 0 0,0 1 0 0 0,7 16 525 0 0,-6-15-671 0 0,5 20 240 0 0,0 0 1 0 0,2 30 0 0 0,-6-35 5 0 0,1 0-1 0 0,0-1 1 0 0,2 1 0 0 0,11 30-1 0 0,-15-45-41 0 0,1-1 31 0 0,-1-1-98 0 0,0 0 1 0 0,-1 1 0 0 0,1-1 0 0 0,0 0-1 0 0,0 1 1 0 0,0-1 0 0 0,-1 0 0 0 0,1 0 0 0 0,0 0-1 0 0,0 1 1 0 0,0-1 0 0 0,0 0 0 0 0,-1 0-1 0 0,1 0 1 0 0,0 0 0 0 0,0-1 0 0 0,0 1-1 0 0,0 0 1 0 0,-1 0 0 0 0,3-1 0 0 0,16-10 52 0 0,0-2 1 0 0,-1 0 0 0 0,0-1-1 0 0,-1 0 1 0 0,0-2 0 0 0,-1 0-1 0 0,17-23 1 0 0,2 4 162 0 0,-34 34-189 0 0,0 1-35 0 0,-1-1 1 0 0,0 1-1 0 0,1 0 1 0 0,-1-1-1 0 0,0 1 1 0 0,1 0-1 0 0,-1-1 1 0 0,0 1-1 0 0,1 0 1 0 0,-1 0-1 0 0,1-1 0 0 0,-1 1 1 0 0,1 0-1 0 0,-1 0 1 0 0,1 0-1 0 0,-1-1 1 0 0,0 1-1 0 0,1 0 1 0 0,-1 0-1 0 0,1 0 1 0 0,-1 0-1 0 0,1 0 1 0 0,-1 0-1 0 0,1 0 1 0 0,-1 0-1 0 0,1 0 1 0 0,-1 0-1 0 0,1 0 0 0 0,-1 1 1 0 0,1-1-1 0 0,-1 0 1 0 0,1 0-1 0 0,0 1 1 0 0,2 4 1 0 0,0 1 1 0 0,-1-1-1 0 0,1 1 1 0 0,-1 0-1 0 0,0 0 0 0 0,-1 0 1 0 0,0 0-1 0 0,1 0 1 0 0,-2 0-1 0 0,1 0 0 0 0,-1 10 1 0 0,5 36 45 0 0,-4-49-19 0 0,-1 0 1 0 0,1 0 0 0 0,0 0-1 0 0,-1 0 1 0 0,1 0 0 0 0,1 0-1 0 0,-1 0 1 0 0,0 0 0 0 0,1-1 0 0 0,-1 1-1 0 0,1 0 1 0 0,0-1 0 0 0,0 1-1 0 0,2 1 1 0 0,-2-2 413 0 0,4-6-348 0 0,27-22-2 0 0,-1-1-1 0 0,-2-1 1 0 0,-1-2 0 0 0,-1-1 0 0 0,28-40 0 0 0,-43 55-34 0 0,0 1 0 0 0,25-25 0 0 0,-37 39-56 0 0,1-2-19 0 0,-2 3 14 0 0,0 0-1 0 0,1-1 1 0 0,-1 1 0 0 0,0 0-1 0 0,0 0 1 0 0,0-1 0 0 0,0 1-1 0 0,0 0 1 0 0,0 0 0 0 0,0 0-1 0 0,0-1 1 0 0,1 1 0 0 0,-1 0 0 0 0,0 0-1 0 0,0 0 1 0 0,0 0 0 0 0,0-1-1 0 0,1 1 1 0 0,-1 0 0 0 0,0 0-1 0 0,0 0 1 0 0,0 0 0 0 0,1 0-1 0 0,-1 0 1 0 0,0 0 0 0 0,0-1-1 0 0,1 1 1 0 0,-1 0 0 0 0,0 0-1 0 0,0 0 1 0 0,1 0 0 0 0,-1 0-1 0 0,0 0 1 0 0,0 0 0 0 0,0 0 0 0 0,1 0-1 0 0,-1 0 1 0 0,0 0 0 0 0,0 1-1 0 0,1-1 1 0 0,-1 0 0 0 0,0 0-1 0 0,0 0 1 0 0,0 0 0 0 0,1 0-1 0 0,-1 1 1 0 0,3 1 2 0 0,-1 0 0 0 0,0 1 0 0 0,0-1 1 0 0,0 1-1 0 0,0-1 0 0 0,0 1 0 0 0,0 0 0 0 0,-1 0 0 0 0,1 0 0 0 0,-1 0 1 0 0,0 0-1 0 0,0 0 0 0 0,0 1 0 0 0,0-1 0 0 0,-1 0 0 0 0,1 0 0 0 0,-1 1 1 0 0,0-1-1 0 0,0 0 0 0 0,-1 7 0 0 0,-5 42 114 0 0,-3 1 0 0 0,-2-2 1 0 0,-24 73-1 0 0,-12 5 378 0 0,39-108 47 0 0,8-20-502 0 0,0 0 0 0 0,-1-1 0 0 0,1 1 0 0 0,0-1 0 0 0,0 1 0 0 0,0 0 0 0 0,-1-1 0 0 0,1 1-1 0 0,0-1 1 0 0,0 1 0 0 0,-1-1 0 0 0,1 1 0 0 0,-1-1 0 0 0,1 1 0 0 0,0-1 0 0 0,-1 1 0 0 0,1-1 0 0 0,-1 1-1 0 0,1-1 1 0 0,-1 0 0 0 0,1 1 0 0 0,-1-1 0 0 0,0 0 0 0 0,1 0 0 0 0,-1 1 0 0 0,1-1 0 0 0,-2 0 0 0 0,3-7-36 0 0,2-12-10 0 0,-1 3-40 0 0,0-1 1 0 0,1 1 0 0 0,10-27-1 0 0,-7 29-8 0 0,10-26-156 0 0,1 1 0 0 0,3 1-1 0 0,42-64 1 0 0,-13 35-126 0 0,-14 18-147 0 0,66-72 0 0 0,-6 17-325 0 0,-84 92 687 0 0,7-2-267 0 0,-17 14 382 0 0,0 0 0 0 0,0 0 1 0 0,0 0-1 0 0,0 0 1 0 0,0 0-1 0 0,0 0 0 0 0,0 0 1 0 0,0 0-1 0 0,0 1 1 0 0,0-1-1 0 0,0 0 0 0 0,0 1 1 0 0,0-1-1 0 0,0 1 1 0 0,0-1-1 0 0,-1 1 0 0 0,1 0 1 0 0,0-1-1 0 0,0 1 0 0 0,1 1 1 0 0,-1 0 8 0 0,1 0 0 0 0,0 0 0 0 0,-1 0 0 0 0,1 1 0 0 0,-1-1 0 0 0,0 0 0 0 0,0 1 0 0 0,0-1 0 0 0,0 1 0 0 0,0 0 0 0 0,-1-1 0 0 0,1 1 0 0 0,-1-1 1 0 0,0 1-1 0 0,1 3 0 0 0,-2 38 104 0 0,1-43-104 0 0,-3 40 100 0 0,-12 94 587 0 0,12-114-481 0 0,-1-2-1 0 0,-1 1 1 0 0,-1-1-1 0 0,-14 31 1 0 0,10-27-10 0 0,8-17-118 0 0,-1 0-1 0 0,1 0 1 0 0,-1 0 0 0 0,0-1 0 0 0,-1 1 0 0 0,1-1-1 0 0,-6 6 1 0 0,9-11-80 0 0,-32 28 407 0 0,30-27-430 0 0,0 1-1 0 0,0-1 0 0 0,0 0 1 0 0,0 0-1 0 0,0 0 0 0 0,-1 0 0 0 0,1-1 1 0 0,0 1-1 0 0,-1 0 0 0 0,1-1 0 0 0,0 0 1 0 0,-1 0-1 0 0,1 1 0 0 0,0-1 0 0 0,-1-1 1 0 0,1 1-1 0 0,0 0 0 0 0,-5-2 0 0 0,0 0-286 0 0,0-1-1 0 0,0 0 0 0 0,1-1 1 0 0,-1 0-1 0 0,1 0 0 0 0,0 0 0 0 0,0-1 1 0 0,0 0-1 0 0,0 0 0 0 0,-6-9 0 0 0,8 10-208 0 0,1-1 0 0 0,0 1 0 0 0,1-1 0 0 0,-1 0 0 0 0,1 1 0 0 0,0-1 0 0 0,-2-6 0 0 0,3 7-431 0 0,0 0 1 0 0,0-1 0 0 0,1 1 0 0 0,-1 0 0 0 0,1-1 0 0 0,0 1 0 0 0,0 0 0 0 0,1-1 0 0 0,1-6 0 0 0,3-12-4342 0 0</inkml:trace>
</inkml:ink>
</file>

<file path=ppt/ink/ink1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4:49.418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0 745 460 0 0,'0'0'3180'0'0,"3"-7"-2498"0"0,44-91 2222 0 0,-28 62-1528 0 0,-1-2 1 0 0,16-51 0 0 0,-24 59-672 0 0,1 0-1 0 0,1 0 1 0 0,1 1 0 0 0,2 1 0 0 0,30-44 0 0 0,-39 63-306 0 0,-6 7-351 0 0,1 1 0 0 0,-1 0 0 0 0,1 0 0 0 0,-1 0 0 0 0,1 0 0 0 0,0 0-1 0 0,-1 0 1 0 0,1 0 0 0 0,0 0 0 0 0,0 0 0 0 0,0 0 0 0 0,0 0 0 0 0,0 0 0 0 0,0 0 0 0 0,0 0 0 0 0,0 1 0 0 0,0-1-1 0 0,0 1 1 0 0,0-1 0 0 0,0 0 0 0 0,0 1 0 0 0,1 0 0 0 0,-1-1 0 0 0,0 1 0 0 0,0 0 0 0 0,1 0 0 0 0,-1-1 0 0 0,0 1-1 0 0,1 0 1 0 0,-1 0 0 0 0,0 1 0 0 0,0-1 0 0 0,1 0 0 0 0,-1 0 0 0 0,0 1 0 0 0,0-1 0 0 0,1 0 0 0 0,-1 1 0 0 0,0-1 0 0 0,0 1-1 0 0,1 0 1 0 0,6 3 39 0 0,-1-1 1 0 0,0 2-1 0 0,-1-1 0 0 0,1 0 0 0 0,-1 1 0 0 0,0 1 1 0 0,0-1-1 0 0,0 1 0 0 0,-1 0 0 0 0,0 0 0 0 0,8 12 0 0 0,-7-7 67 0 0,0 0 0 0 0,-1 1 0 0 0,0 0 1 0 0,0 0-1 0 0,-1 0 0 0 0,3 23 0 0 0,-3-9 128 0 0,-2 1 1 0 0,-1 0 0 0 0,-1-1 0 0 0,-1 1 0 0 0,-1 0 0 0 0,-10 42 0 0 0,10-57-37 0 0,2-10-163 0 0,-1 0 1 0 0,1 0-1 0 0,0 0 1 0 0,-1 1-1 0 0,1-1 0 0 0,-1 0 1 0 0,0 0-1 0 0,0-1 1 0 0,0 1-1 0 0,0 0 0 0 0,0 0 1 0 0,0 0-1 0 0,0 0 1 0 0,-1-1-1 0 0,1 1 0 0 0,-2 1 1 0 0,1-2 95 0 0,-9-4 25 0 0,2 2-133 0 0,1-1 0 0 0,0 0-1 0 0,0-1 1 0 0,0 0-1 0 0,0 0 1 0 0,0-1 0 0 0,1 0-1 0 0,-1 0 1 0 0,1 0-1 0 0,-9-9 1 0 0,7 6-23 0 0,1 0 1 0 0,1 0-1 0 0,-1-1 0 0 0,1 0 1 0 0,1 0-1 0 0,-1-1 0 0 0,1 0 1 0 0,1 0-1 0 0,-7-14 0 0 0,12 22-36 0 0,-1 0-20 0 0,-4-4 20 0 0,5 5-14 0 0,0 0 0 0 0,0 0-1 0 0,0 0 1 0 0,0 0 0 0 0,1 1 0 0 0,-1-1-1 0 0,0 0 1 0 0,0 0 0 0 0,0 0-1 0 0,0 0 1 0 0,0 0 0 0 0,0 0 0 0 0,0 0-1 0 0,0 0 1 0 0,0 0 0 0 0,0 0 0 0 0,0 1-1 0 0,0-1 1 0 0,0 0 0 0 0,0 0 0 0 0,0 0-1 0 0,0 0 1 0 0,0 0 0 0 0,0 0 0 0 0,0 0-1 0 0,0 0 1 0 0,0 0 0 0 0,-1 0-1 0 0,1 0 1 0 0,0 1 0 0 0,0-1 0 0 0,0 0-1 0 0,0 0 1 0 0,0 0 0 0 0,0 0 0 0 0,0 0-1 0 0,0 0 1 0 0,0 0 0 0 0,0 0 0 0 0,0 0-1 0 0,0 0 1 0 0,0 0 0 0 0,0 0-1 0 0,-1 0 1 0 0,1 0 0 0 0,0 0 0 0 0,1 1 1 0 0,3 12-3 0 0,2 0 0 0 0,-1-1-1 0 0,2 0 1 0 0,0 0 0 0 0,9 12 0 0 0,-7-13-5 0 0,1-1 1 0 0,18 15 0 0 0,-22-20 3 0 0,-5-4 5 0 0,0 0 1 0 0,0 0-1 0 0,0 0 0 0 0,0-1 0 0 0,1 1 0 0 0,-1 0 0 0 0,0-1 0 0 0,0 1 0 0 0,0-1 0 0 0,0 1 0 0 0,1-1 1 0 0,-1 0-1 0 0,0 0 0 0 0,0 1 0 0 0,1-1 0 0 0,-1 0 0 0 0,0 0 0 0 0,0 0 0 0 0,2 0 0 0 0,3 0 3 0 0,0-1 0 0 0,0 1 0 0 0,-1-1 0 0 0,1 0-1 0 0,0-1 1 0 0,-1 1 0 0 0,1-1 0 0 0,0 0 0 0 0,-1 0 0 0 0,0-1-1 0 0,0 0 1 0 0,0 0 0 0 0,0 0 0 0 0,0 0 0 0 0,0-1 0 0 0,-1 0-1 0 0,0 0 1 0 0,1 0 0 0 0,3-6 0 0 0,8-8-3 0 0,-2-1-1 0 0,0 0 1 0 0,16-31 0 0 0,-7 10-20 0 0,-3-1 0 0 0,-1-1 1 0 0,-2-1-1 0 0,-2 0 0 0 0,-2-1 0 0 0,-2-1 1 0 0,-2 0-1 0 0,4-46 0 0 0,-12 66 11 0 0,0 23-3 0 0,-1 0 1 0 0,0 0-1 0 0,1 0 0 0 0,-1-1 1 0 0,0 1-1 0 0,-1 0 0 0 0,1 0 1 0 0,0 0-1 0 0,-1-1 0 0 0,1 1 1 0 0,-2-4-1 0 0,1 4-17 0 0,0 12-31 0 0,-2 42 48 0 0,-8 347 676 0 0,12-382-616 0 0,0 1 0 0 0,0-1 0 0 0,2 0 0 0 0,0 0 0 0 0,1 0-1 0 0,1 0 1 0 0,1-1 0 0 0,7 17 0 0 0,-12-32-44 0 0,-1 0 0 0 0,1 0 0 0 0,-1-1 0 0 0,1 1 1 0 0,0 0-1 0 0,0-1 0 0 0,-1 1 0 0 0,1 0 0 0 0,0-1 0 0 0,0 1 0 0 0,0-1 0 0 0,0 1 0 0 0,0-1 0 0 0,-1 1 1 0 0,1-1-1 0 0,0 0 0 0 0,0 1 0 0 0,0-1 0 0 0,0 0 0 0 0,0 0 0 0 0,0 0 0 0 0,0 0 0 0 0,0 0 1 0 0,0 0-1 0 0,0 0 0 0 0,0 0 0 0 0,0 0 0 0 0,0 0 0 0 0,0-1 0 0 0,0 1 0 0 0,2-1 0 0 0,25-12 24 0 0,-27 12-24 0 0,18-9 14 0 0,-2-2 1 0 0,0 0-1 0 0,0-1 1 0 0,25-26-1 0 0,52-65-85 0 0,-88 97 58 0 0,10-12-12 0 0,-1 1 38 0 0,0 0-1 0 0,22-38 0 0 0,-36 56-18 0 0,-1 0 0 0 0,0 0-1 0 0,0 0 1 0 0,0 0-1 0 0,1 0 1 0 0,-1 0-1 0 0,0 0 1 0 0,0 0 0 0 0,0 0-1 0 0,1 0 1 0 0,-1 1-1 0 0,0-1 1 0 0,0 0 0 0 0,0 0-1 0 0,1 0 1 0 0,-1 0-1 0 0,0 0 1 0 0,0 0-1 0 0,0 0 1 0 0,0 1 0 0 0,0-1-1 0 0,1 0 1 0 0,-1 0-1 0 0,0 0 1 0 0,0 0 0 0 0,0 1-1 0 0,0-1 1 0 0,0 0-1 0 0,0 0 1 0 0,0 0-1 0 0,0 1 1 0 0,0-1 0 0 0,0 0-1 0 0,0 0 1 0 0,0 0-1 0 0,0 1 1 0 0,0-1 0 0 0,0 0-1 0 0,0 0 1 0 0,0 0-1 0 0,0 1 1 0 0,0-1-1 0 0,0 0 1 0 0,0 0 0 0 0,0 0-1 0 0,0 1 1 0 0,0-1-1 0 0,0 0 1 0 0,0 0 0 0 0,3 27-23 0 0,1 33 23 0 0,-5-43-1 0 0,1 1 1 0 0,1-1-1 0 0,1 1 0 0 0,0-1 0 0 0,1 1 1 0 0,1-1-1 0 0,1 0 0 0 0,13 31 0 0 0,-17-46 9 0 0,3 2 5 0 0,-4-4-9 0 0,0 0-1 0 0,0 1 0 0 0,0-1 0 0 0,0 0 1 0 0,0 0-1 0 0,0 0 0 0 0,0 1 1 0 0,1-1-1 0 0,-1 0 0 0 0,0 0 1 0 0,0 1-1 0 0,0-1 0 0 0,0 0 0 0 0,1 0 1 0 0,-1 0-1 0 0,0 0 0 0 0,0 1 1 0 0,1-1-1 0 0,-1 0 0 0 0,0 0 0 0 0,0 0 1 0 0,0 0-1 0 0,1 0 0 0 0,-1 0 1 0 0,0 0-1 0 0,1 0 0 0 0,-1 0 1 0 0,0 0-1 0 0,0 0 0 0 0,1 0 0 0 0,-1 0 1 0 0,0 0-1 0 0,0 0 0 0 0,1 0 1 0 0,-1 0-1 0 0,0 0 0 0 0,0 0 1 0 0,1 0-1 0 0,-1 0 0 0 0,0 0 0 0 0,0 0 1 0 0,1-1-1 0 0,5-1-5 0 0,-1-1 0 0 0,1 0 0 0 0,-1 0 0 0 0,0 0 0 0 0,0-1 0 0 0,0 0 1 0 0,0 0-1 0 0,0 0 0 0 0,-1-1 0 0 0,0 1 0 0 0,0-1 0 0 0,0 0 0 0 0,3-6 0 0 0,2-3-105 0 0,-1 0 1 0 0,0-1-1 0 0,12-30 0 0 0,-18 37 30 0 0,0 1 0 0 0,-1-1 0 0 0,0 1 1 0 0,0-1-1 0 0,0 1 0 0 0,-1-1 0 0 0,0 1 0 0 0,-1-1 0 0 0,1 0 0 0 0,-2 1 1 0 0,1-1-1 0 0,-1 1 0 0 0,0 0 0 0 0,-6-14 0 0 0,0 4-203 0 0,-1 0 0 0 0,-1 1 0 0 0,0 0 0 0 0,-22-26 0 0 0,26 36 128 0 0,1 1-1 0 0,-1 0 1 0 0,0 0 0 0 0,-1 0-1 0 0,1 0 1 0 0,-1 1 0 0 0,-8-4-1 0 0,13 7 35 0 0,-2 1 5 0 0,1 0 89 0 0,-1 1 0 0 0,1-1 0 0 0,0 1 1 0 0,0 0-1 0 0,0 0 0 0 0,0 0 0 0 0,0 0 0 0 0,0 0 0 0 0,0 1 0 0 0,0-1 0 0 0,0 1 1 0 0,1 0-1 0 0,-1 0 0 0 0,0 0 0 0 0,1 0 0 0 0,0 0 0 0 0,0 1 0 0 0,-1-1 0 0 0,1 1 1 0 0,1-1-1 0 0,-1 1 0 0 0,0 0 0 0 0,1 0 0 0 0,-1 0 0 0 0,1 0 0 0 0,0 0 1 0 0,0 0-1 0 0,0 0 0 0 0,0 0 0 0 0,0 0 0 0 0,1 0 0 0 0,0 1 0 0 0,0-1 0 0 0,0 5 1 0 0,0-6 8 0 0,0 1 0 0 0,0 0 0 0 0,1-1 1 0 0,-1 1-1 0 0,1-1 0 0 0,0 1 1 0 0,0-1-1 0 0,0 1 0 0 0,0-1 1 0 0,0 0-1 0 0,0 0 0 0 0,1 1 1 0 0,-1-1-1 0 0,1 0 0 0 0,0 0 0 0 0,-1 0 1 0 0,1 0-1 0 0,0-1 0 0 0,0 1 1 0 0,0 0-1 0 0,0-1 0 0 0,1 0 1 0 0,-1 1-1 0 0,3 0 0 0 0,-1 0 3 0 0,0-1 1 0 0,0 0-1 0 0,0 0 0 0 0,0-1 1 0 0,0 1-1 0 0,0-1 0 0 0,0 0 1 0 0,0 0-1 0 0,1 0 0 0 0,-1-1 0 0 0,0 1 1 0 0,0-1-1 0 0,0 0 0 0 0,0 0 1 0 0,6-3-1 0 0,15-8-28 0 0,-2-1 0 0 0,0-1-1 0 0,-1-1 1 0 0,0-1 0 0 0,-1-1 0 0 0,-1-1 0 0 0,-1-1 0 0 0,0 0 0 0 0,-2-1 0 0 0,0-1 0 0 0,15-25-1 0 0,-27 37 26 0 0,0 1 0 0 0,0-1-1 0 0,-1-1 1 0 0,0 1 0 0 0,-1 0-1 0 0,0-1 1 0 0,0 0 0 0 0,2-18-1 0 0,-5 26 10 0 0,-1-2-43 0 0,2 3 49 0 0,-1 1-1 0 0,0 0 1 0 0,0 0 0 0 0,0-1-1 0 0,0 1 1 0 0,0 0 0 0 0,0 0 0 0 0,1-1-1 0 0,-1 1 1 0 0,0 0 0 0 0,0 0-1 0 0,0-1 1 0 0,0 1 0 0 0,0 0-1 0 0,0-1 1 0 0,0 1 0 0 0,0 0 0 0 0,0 0-1 0 0,0-1 1 0 0,0 1 0 0 0,0 0-1 0 0,-1 0 1 0 0,1-1 0 0 0,0 1 0 0 0,0 0-1 0 0,0 0 1 0 0,0-1 0 0 0,0 1-1 0 0,0 0 1 0 0,-1 0 0 0 0,1-1-1 0 0,0 1 1 0 0,0 0 0 0 0,0 0 0 0 0,-1 0-1 0 0,1-1 1 0 0,0 1 0 0 0,0 0-1 0 0,0 0 1 0 0,-1 0 0 0 0,1 0 0 0 0,0 0-1 0 0,-1 0 1 0 0,1-1 0 0 0,0 1-1 0 0,0 0 1 0 0,-1 0 0 0 0,1 0-1 0 0,0 0 1 0 0,0 0 0 0 0,-1 0 0 0 0,1 0-1 0 0,0 0 1 0 0,-1 0 0 0 0,1 0-1 0 0,-6 4-10 0 0,1-1 0 0 0,0 1 0 0 0,1 0 0 0 0,-1 1 1 0 0,1-1-1 0 0,-1 1 0 0 0,1 0 0 0 0,1 0 0 0 0,-1 0 0 0 0,1 0 0 0 0,-1 1 0 0 0,2-1 0 0 0,-1 1 0 0 0,1 0 0 0 0,0 0 0 0 0,-3 9 0 0 0,4-10 3 0 0,1-1 6 0 0,-1-1 0 0 0,1 0 1 0 0,0 0-1 0 0,-1 0 1 0 0,1 0-1 0 0,1 1 0 0 0,-1-1 1 0 0,0 0-1 0 0,1 0 0 0 0,-1 0 1 0 0,1 0-1 0 0,0 0 0 0 0,0 0 1 0 0,1 0-1 0 0,-1 0 1 0 0,0 0-1 0 0,1 0 0 0 0,0 0 1 0 0,0-1-1 0 0,-1 1 0 0 0,4 2 1 0 0,42 38-29 0 0,-39-38 43 0 0,0 1-1 0 0,-1 1 1 0 0,0-1 0 0 0,0 1 0 0 0,-1 0-1 0 0,0 1 1 0 0,0 0 0 0 0,9 15-1 0 0,-2 6 128 0 0,-1 0 0 0 0,-2 0-1 0 0,0 1 1 0 0,-2 0-1 0 0,4 34 1 0 0,-10-57-41 0 0,1-1 0 0 0,1 1 0 0 0,-1 0 0 0 0,1-1 0 0 0,0 0 0 0 0,8 10 0 0 0,-11-15-29 0 0,2 2-4 0 0,-1 0 0 0 0,1 0 0 0 0,-1 0 0 0 0,0 1 0 0 0,0-1 0 0 0,0 0 0 0 0,0 1 0 0 0,0 0 0 0 0,-1-1 0 0 0,2 8 0 0 0,23 59 1104 0 0,-25-67-1129 0 0,-1-1 0 0 0,1 1 0 0 0,0-1 0 0 0,0 1 1 0 0,0-1-1 0 0,0 0 0 0 0,0 1 0 0 0,0-1 0 0 0,1 0 0 0 0,1 3 1 0 0,8 13 267 0 0,-11-16-227 0 0,6 3 54 0 0,-5-4-118 0 0,-1-1 0 0 0,0 1 1 0 0,1 0-1 0 0,0-1 0 0 0,-1 1 1 0 0,1 0-1 0 0,-1-1 0 0 0,1 1 1 0 0,0-1-1 0 0,-1 1 0 0 0,1-1 1 0 0,0 1-1 0 0,0-1 0 0 0,0 0 1 0 0,-1 1-1 0 0,1-1 0 0 0,0 0 1 0 0,0 1-1 0 0,0-1 0 0 0,0 0 1 0 0,-1 0-1 0 0,1 0 0 0 0,0 0 1 0 0,2 0-1 0 0,5-2 8 0 0,1 0 0 0 0,-1-1 1 0 0,0 0-1 0 0,0 0 0 0 0,0-1 1 0 0,0 1-1 0 0,0-2 0 0 0,-1 1 0 0 0,1-1 1 0 0,-1-1-1 0 0,11-11 0 0 0,12-11 29 0 0,28-37-1 0 0,-50 57-47 0 0,160-205-31 0 0,-160 199 25 0 0,-1 0 0 0 0,0 0 0 0 0,0-1 0 0 0,-2 0 0 0 0,0 0 0 0 0,0 0 0 0 0,-2-1 0 0 0,0 0 0 0 0,0 1 0 0 0,-1-26 0 0 0,-2 38-16 0 0,0 3-36 0 0,-1-7 26 0 0,1 6 25 0 0,0 1 1 0 0,0 0-1 0 0,0 0 0 0 0,0 0 0 0 0,0 0 1 0 0,0 0-1 0 0,0 0 0 0 0,0 0 0 0 0,0-1 1 0 0,0 1-1 0 0,0 0 0 0 0,0 0 0 0 0,0 0 1 0 0,0 0-1 0 0,0 0 0 0 0,0 0 0 0 0,0 0 1 0 0,0 0-1 0 0,0 0 0 0 0,0-1 0 0 0,0 1 1 0 0,0 0-1 0 0,-1 0 0 0 0,1 0 0 0 0,0 0 1 0 0,0 0-1 0 0,0 0 0 0 0,0 0 0 0 0,0 0 1 0 0,0 0-1 0 0,0 0 0 0 0,0 0 0 0 0,-1 0 1 0 0,1 0-1 0 0,0 0 0 0 0,0 0 0 0 0,0 0 1 0 0,0 0-1 0 0,0 0 0 0 0,0 0 0 0 0,0 0 1 0 0,-1 0-1 0 0,1 0 0 0 0,0 0 0 0 0,0 0 1 0 0,0 0-1 0 0,0 0 0 0 0,0 0 0 0 0,0 0 1 0 0,0 0-1 0 0,-1 0 0 0 0,1 0 0 0 0,0 0 1 0 0,0 0-1 0 0,0 0 0 0 0,0 0 0 0 0,0 1 1 0 0,0-1-1 0 0,0 0 0 0 0,0 0 0 0 0,0 0 1 0 0,0 0-1 0 0,0 0 0 0 0,0 0 0 0 0,-1 0 1 0 0,1 1-1 0 0,-13 17-21 0 0,1 0 0 0 0,1 1-1 0 0,0 1 1 0 0,2 0 0 0 0,-8 22 0 0 0,-30 115-69 0 0,46-154 90 0 0,0 0 1 0 0,1-1-1 0 0,0 0 0 0 0,-1 1 1 0 0,1-1-1 0 0,0 1 1 0 0,0-1-1 0 0,0 0 0 0 0,1 1 1 0 0,-1-1-1 0 0,1 1 0 0 0,-1-1 1 0 0,2 3-1 0 0,1 12-12 0 0,-3-16 15 0 0,0 0 0 0 0,1 0-1 0 0,-1 0 1 0 0,1 1-1 0 0,-1-1 1 0 0,1 0-1 0 0,-1 0 1 0 0,1 0-1 0 0,0 0 1 0 0,0 0 0 0 0,-1 0-1 0 0,1 0 1 0 0,0 0-1 0 0,0 0 1 0 0,0-1-1 0 0,0 1 1 0 0,0 0-1 0 0,0 0 1 0 0,0-1 0 0 0,0 1-1 0 0,0-1 1 0 0,1 1-1 0 0,-1-1 1 0 0,0 0-1 0 0,0 1 1 0 0,0-1-1 0 0,1 0 1 0 0,-1 0 0 0 0,0 1-1 0 0,0-1 1 0 0,1 0-1 0 0,-1 0 1 0 0,0-1-1 0 0,0 1 1 0 0,1 0-1 0 0,1-1 1 0 0,5-1-11 0 0,0 1 0 0 0,0-2 1 0 0,0 1-1 0 0,7-4 0 0 0,-12 4-2 0 0,12-5-171 0 0,0-2-1 0 0,0 0 1 0 0,-1-1-1 0 0,0 0 0 0 0,0-1 1 0 0,18-21-1 0 0,7-3-497 0 0,-26 22-109 0 0,1 0 0 0 0,-2-1 0 0 0,0-1 0 0 0,16-25 0 0 0,-3 4-2394 0 0,-20 28 2080 0 0,1-4-5728 0 0</inkml:trace>
</inkml:ink>
</file>

<file path=ppt/ink/ink1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4:49.758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27 129 12 0 0,'-24'10'3088'0'0,"21"-9"-191"0"0,36 3-2034 0 0,-27-3-782 0 0,0 0 1 0 0,0-1 0 0 0,0 1-1 0 0,1-1 1 0 0,5-1-1 0 0,45-7 392 0 0,-2-2 0 0 0,100-33 0 0 0,12-26-5489 0 0,-136 53 2904 0 0</inkml:trace>
</inkml:ink>
</file>

<file path=ppt/ink/ink1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4:52.838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1 632 428 0 0,'0'0'790'0'0,"3"-5"-28"0"0,156-201 5900 0 0,-149 193-6381 0 0,8-11 1035 0 0,-2-1 0 0 0,27-53 0 0 0,-42 77-562 0 0,-1 1-731 0 0,0-1-1 0 0,0 1 0 0 0,0 0 1 0 0,0 0-1 0 0,0-1 1 0 0,0 1-1 0 0,-1 0 0 0 0,1 0 1 0 0,0 0-1 0 0,0-1 1 0 0,0 1-1 0 0,0 0 0 0 0,0 0 1 0 0,0 0-1 0 0,-1-1 1 0 0,1 1-1 0 0,0 0 0 0 0,0 0 1 0 0,0 0-1 0 0,-1 0 1 0 0,1-1-1 0 0,0 1 0 0 0,0 0 1 0 0,0 0-1 0 0,-1 0 1 0 0,1 0-1 0 0,0 0 0 0 0,0 0 1 0 0,0 0-1 0 0,-1 0 1 0 0,1 0-1 0 0,0 0 0 0 0,0 0 1 0 0,-1 0-1 0 0,1 0 1 0 0,0 0-1 0 0,0 0 0 0 0,-1 0 1 0 0,1 0-1 0 0,0 0 1 0 0,0 0-1 0 0,-1 0 0 0 0,1 0 1 0 0,0 0-1 0 0,0 0 1 0 0,0 0-1 0 0,-1 1 0 0 0,1-1 1 0 0,0 0-1 0 0,0 0 1 0 0,0 0-1 0 0,-1 0 0 0 0,1 1 1 0 0,-23 14 230 0 0,17-10-245 0 0,0 1 1 0 0,1-1 0 0 0,-1 1 0 0 0,1 0 0 0 0,1 1 0 0 0,-6 7 0 0 0,-10 27 91 0 0,9-20-40 0 0,0 0 0 0 0,2 1 0 0 0,1 0-1 0 0,0 0 1 0 0,-8 47 0 0 0,14-52-19 0 0,1 0 0 0 0,0 0 1 0 0,2 0-1 0 0,2 18 0 0 0,-1-30-21 0 0,0 1-1 0 0,0-1 0 0 0,0 0 1 0 0,1 0-1 0 0,0 0 0 0 0,0 0 1 0 0,0 0-1 0 0,1-1 0 0 0,-1 1 1 0 0,8 5-1 0 0,-9-9-12 0 0,0 0-1 0 0,0-1 1 0 0,-1 1 0 0 0,1-1 0 0 0,0 0-1 0 0,0 0 1 0 0,0 1 0 0 0,0-1-1 0 0,0 0 1 0 0,0-1 0 0 0,0 1-1 0 0,-1 0 1 0 0,1-1 0 0 0,0 1-1 0 0,0-1 1 0 0,0 1 0 0 0,0-1-1 0 0,-1 0 1 0 0,1 1 0 0 0,2-3-1 0 0,-1 2 0 0 0,16-9 23 0 0,-1 1 0 0 0,0-2 0 0 0,0 0 0 0 0,-1-1 0 0 0,-1-1 0 0 0,0-1 0 0 0,-1 0 0 0 0,24-29 0 0 0,-6 1 2 0 0,-3-1 1 0 0,31-56 0 0 0,-49 80-20 0 0,-2 0 1 0 0,0-1-1 0 0,-1 0 0 0 0,-1 0 0 0 0,-1-1 0 0 0,-1 0 0 0 0,-1-1 0 0 0,0 1 1 0 0,-2-1-1 0 0,-1 0 0 0 0,0 0 0 0 0,-3-37 0 0 0,0 39 8 0 0,1 12 9 0 0,-1 0-1 0 0,1-1 1 0 0,-1 1 0 0 0,-5-15 0 0 0,5 20-6 0 0,1 3-22 0 0,0 0 0 0 0,0-1 0 0 0,0 1 0 0 0,1 0 0 0 0,-1 0 0 0 0,0-1 0 0 0,0 1 0 0 0,0 0 0 0 0,0 0 1 0 0,0-1-1 0 0,0 1 0 0 0,-1 0 0 0 0,1-1 0 0 0,0 1 0 0 0,0 0 0 0 0,0 0 0 0 0,0-1 0 0 0,0 1 0 0 0,0 0 0 0 0,0 0 0 0 0,0-1 0 0 0,-1 1 0 0 0,1 0 0 0 0,0 0 1 0 0,0 0-1 0 0,0-1 0 0 0,-1 1 0 0 0,1 0 0 0 0,0 0 0 0 0,0 0 0 0 0,0 0 0 0 0,-1-1 0 0 0,1 1 0 0 0,0 0 0 0 0,0 0 0 0 0,-1 0 0 0 0,-9 5 51 0 0,-5 13-11 0 0,15-18-46 0 0,-5 10 19 0 0,0 1 0 0 0,1 0 0 0 0,0 0 0 0 0,1 0 1 0 0,0 0-1 0 0,1 0 0 0 0,0 0 0 0 0,1 1 0 0 0,0-1 1 0 0,1 17-1 0 0,-1 5 30 0 0,-4 13 63 0 0,3 0 0 0 0,1 0 0 0 0,2 0 1 0 0,3-1-1 0 0,9 49 0 0 0,-12-87-83 0 0,1 1-1 0 0,1-1 1 0 0,-1 1-1 0 0,1-1 1 0 0,1 0-1 0 0,-1 0 1 0 0,1 0-1 0 0,0-1 1 0 0,8 11-1 0 0,-11-16 18 0 0,4-1-30 0 0,0-1 0 0 0,-1 0 0 0 0,1 0 0 0 0,0 0 1 0 0,-1-1-1 0 0,1 1 0 0 0,-1-1 0 0 0,0 0 0 0 0,7-5 0 0 0,37-26 49 0 0,-40 27-61 0 0,5-4 12 0 0,-1 0 0 0 0,0-1 0 0 0,0-1 0 0 0,-1 1 0 0 0,0-2 0 0 0,-1 1 0 0 0,-1-2 0 0 0,0 1 1 0 0,-1-1-1 0 0,0 0 0 0 0,6-19 0 0 0,-6 3-11 0 0,-11 38-52 0 0,-17 53 11 0 0,13-38 34 0 0,1 1 1 0 0,-5 40-1 0 0,10-51 2 0 0,0-1 0 0 0,1 0 0 0 0,0 0 0 0 0,1 0 0 0 0,1 0 0 0 0,0 0-1 0 0,5 16 1 0 0,-6-24 6 0 0,0-1 0 0 0,1 1 0 0 0,-1-1 0 0 0,1 0 0 0 0,0 0 0 0 0,0 1 0 0 0,0-1 0 0 0,0 0 0 0 0,1-1 0 0 0,-1 1 0 0 0,1 0 0 0 0,0-1 0 0 0,-1 0 0 0 0,1 1 0 0 0,0-1 0 0 0,0 0 0 0 0,1 0 0 0 0,-1-1 0 0 0,5 3 0 0 0,-6-4-1 0 0,0 0 0 0 0,0 0 1 0 0,0 1-1 0 0,0-1 0 0 0,0 0 1 0 0,0 0-1 0 0,0-1 0 0 0,0 1 1 0 0,1 0-1 0 0,-1-1 0 0 0,0 0 1 0 0,0 1-1 0 0,-1-1 0 0 0,1 0 1 0 0,3-1-1 0 0,25-17 17 0 0,-7 2 3 0 0,-2-1 0 0 0,-1 0-1 0 0,0-2 1 0 0,20-26 0 0 0,61-93 62 0 0,-54 70 49 0 0,-46 68-95 0 0,-1 1-32 0 0,0 0 0 0 0,0 1 0 0 0,0-1 0 0 0,0 0 0 0 0,0 0 0 0 0,0 0 0 0 0,0 0 0 0 0,1 1 0 0 0,-1-1 0 0 0,0 0 0 0 0,0 0 0 0 0,0 0 0 0 0,0 0 0 0 0,0 0 0 0 0,0 1 0 0 0,1-1 0 0 0,-1 0 0 0 0,0 0 0 0 0,0 0 0 0 0,0 0 0 0 0,0 0-1 0 0,1 0 1 0 0,-1 0 0 0 0,0 0 0 0 0,0 0 0 0 0,0 0 0 0 0,1 0 0 0 0,-1 0 0 0 0,0 0 0 0 0,0 0 0 0 0,0 0 0 0 0,0 0 0 0 0,1 0 0 0 0,-1 0 0 0 0,0 0 0 0 0,0 0 0 0 0,0 0 0 0 0,1 0 0 0 0,-1 0 0 0 0,0 0 0 0 0,0 0 0 0 0,0 0 0 0 0,0 0 0 0 0,0 0 0 0 0,1-1 0 0 0,-1 1 0 0 0,0 0 0 0 0,0 0 0 0 0,0 0 0 0 0,0 0 0 0 0,0 0 0 0 0,1-1 0 0 0,-1 1 0 0 0,0 0 0 0 0,0 0 0 0 0,0 0 0 0 0,0 0 0 0 0,0-1 0 0 0,0 1 0 0 0,0 0 0 0 0,0 0 0 0 0,0 0 0 0 0,0 0 0 0 0,0-1 0 0 0,0 1 0 0 0,0 0 0 0 0,0 0 0 0 0,0-1 0 0 0,-3 32 190 0 0,-10 48 1 0 0,7-51 110 0 0,1 0 0 0 0,1 0 0 0 0,1 42 1 0 0,6-3 778 0 0,-2-65-924 0 0,-2 6-35 0 0,1-8-95 0 0,0 0 0 0 0,0 0 1 0 0,1 1-1 0 0,-1-1 0 0 0,0 0 0 0 0,0 0 1 0 0,0 0-1 0 0,0 0 0 0 0,0 1 0 0 0,0-1 1 0 0,0 0-1 0 0,0 0 0 0 0,0 0 0 0 0,0 0 1 0 0,1 0-1 0 0,-1 0 0 0 0,0 1 0 0 0,0-1 1 0 0,0 0-1 0 0,0 0 0 0 0,0 0 0 0 0,0 0 1 0 0,1 0-1 0 0,-1 0 0 0 0,0 0 0 0 0,0 0 1 0 0,0 0-1 0 0,0 0 0 0 0,1 0 0 0 0,-1 1 1 0 0,0-1-1 0 0,0 0 0 0 0,0 0 0 0 0,0 0 1 0 0,1 0-1 0 0,-1 0 0 0 0,0-1 1 0 0,0 1-1 0 0,0 0 0 0 0,0 0 0 0 0,1 0 1 0 0,-1 0-1 0 0,0 0 0 0 0,0 0 0 0 0,0 0 1 0 0,0 0-1 0 0,0 0 0 0 0,1 0 0 0 0,-1 0 1 0 0,0 0-1 0 0,0-1 0 0 0,0 1 0 0 0,0 0 1 0 0,0 0-1 0 0,0 0 0 0 0,1 0 0 0 0,-1 0 1 0 0,0-1-1 0 0,0 1 0 0 0,0 0 0 0 0,0 0 1 0 0,0 0-1 0 0,0 0 0 0 0,0 0 0 0 0,0-1 1 0 0,0 1-1 0 0,0 0 0 0 0,0 0 1 0 0,24-28 255 0 0,35-55 0 0 0,-40 54-176 0 0,0 1 1 0 0,2 0-1 0 0,33-32 0 0 0,-53 59-108 0 0,0 0-1 0 0,1 0 1 0 0,-1-1 0 0 0,0 1-1 0 0,0 0 1 0 0,1 0 0 0 0,-1 1-1 0 0,0-1 1 0 0,1 0 0 0 0,-1 0-1 0 0,1 1 1 0 0,0-1 0 0 0,-1 1-1 0 0,1-1 1 0 0,-1 1 0 0 0,1 0-1 0 0,0-1 1 0 0,-1 1 0 0 0,4 0-1 0 0,-4 1 0 0 0,0-1-1 0 0,0 1 0 0 0,1-1 1 0 0,-1 1-1 0 0,0 0 0 0 0,0-1 1 0 0,0 1-1 0 0,0 0 0 0 0,0 0 1 0 0,0 0-1 0 0,-1 0 0 0 0,1 0 1 0 0,0 0-1 0 0,0 0 0 0 0,-1 0 1 0 0,1 0-1 0 0,0 0 0 0 0,-1 0 1 0 0,1 2-1 0 0,2 6 1 0 0,-1-1-1 0 0,0 0 0 0 0,0 1 1 0 0,-1-1-1 0 0,0 1 0 0 0,-1 9 1 0 0,-4 31-7 0 0,3-34 153 0 0,-1-1 0 0 0,2 24-1 0 0,1-36 403 0 0,4-7-464 0 0,9-10 67 0 0,22-34-1 0 0,-29 37-120 0 0,1 1 0 0 0,0 0 0 0 0,1 0 0 0 0,0 1 0 0 0,0 0-1 0 0,1 0 1 0 0,0 1 0 0 0,1 1 0 0 0,17-11 0 0 0,-26 19-32 0 0,-1-1-1 0 0,1 1 1 0 0,-1 1 0 0 0,0-1 0 0 0,1 0 0 0 0,-1 0-1 0 0,0 0 1 0 0,1 1 0 0 0,-1-1 0 0 0,0 1 0 0 0,1-1 0 0 0,-1 1-1 0 0,0-1 1 0 0,0 1 0 0 0,1 0 0 0 0,0 1 0 0 0,-1-2-2 0 0,2 2-1 0 0,-1-1 1 0 0,0 1-1 0 0,1 0 1 0 0,-1 0-1 0 0,0 0 0 0 0,0 0 1 0 0,0 0-1 0 0,0 0 0 0 0,0 1 1 0 0,-1-1-1 0 0,1 0 1 0 0,-1 1-1 0 0,1 0 0 0 0,1 3 1 0 0,12 41-31 0 0,-12-37 23 0 0,13 41-45 0 0,25 56 1 0 0,-41-106 53 0 0,1 0 0 0 0,-1 0 0 0 0,1 0 0 0 0,-1 0 1 0 0,1 1-1 0 0,0-1 0 0 0,0 0 0 0 0,-1 0 0 0 0,1-1 0 0 0,0 1 0 0 0,0 0 0 0 0,0 0 0 0 0,0 0 0 0 0,0-1 0 0 0,0 1 1 0 0,0 0-1 0 0,0-1 0 0 0,0 1 0 0 0,0-1 0 0 0,0 1 0 0 0,1-1 0 0 0,-1 0 0 0 0,0 1 0 0 0,0-1 0 0 0,0 0 0 0 0,1 0 1 0 0,-1 0-1 0 0,0 0 0 0 0,0 0 0 0 0,1 0 0 0 0,-1 0 0 0 0,0 0 0 0 0,0 0 0 0 0,0-1 0 0 0,1 1 0 0 0,-1 0 0 0 0,1-2 1 0 0,5 0 0 0 0,-1-2 1 0 0,0 1 0 0 0,0-1 0 0 0,0 0-1 0 0,6-5 1 0 0,-7 5 3 0 0,22-18 0 0 0,-2-1 1 0 0,-1-2-1 0 0,0 0 1 0 0,21-32-1 0 0,-39 50-2 0 0,3-7 2 0 0,-1 0 1 0 0,0 0 0 0 0,0-1-1 0 0,-2 0 1 0 0,0-1-1 0 0,6-21 1 0 0,-2 5-1 0 0,-9 30-22 0 0,-2 11-458 0 0,-3 17 438 0 0,0-7-7 0 0,2-1 0 0 0,0 1 0 0 0,2 36-1 0 0,3-24-11 0 0,-3-21 36 0 0,1-1-1 0 0,0 1 1 0 0,0-1-1 0 0,1 1 1 0 0,0-1-1 0 0,1 0 1 0 0,0 0-1 0 0,0 0 1 0 0,7 12-1 0 0,-9-21 22 0 0,0 1-1 0 0,-1 0 1 0 0,1 0 0 0 0,0-1-1 0 0,0 1 1 0 0,-1 0 0 0 0,1-1 0 0 0,0 1-1 0 0,0-1 1 0 0,0 1 0 0 0,0-1-1 0 0,0 0 1 0 0,0 1 0 0 0,0-1-1 0 0,0 0 1 0 0,0 0 0 0 0,0 1-1 0 0,0-1 1 0 0,0 0 0 0 0,0 0 0 0 0,0 0-1 0 0,0 0 1 0 0,0 0 0 0 0,0-1-1 0 0,0 1 1 0 0,0 0 0 0 0,0 0-1 0 0,0-1 1 0 0,-1 1 0 0 0,1 0 0 0 0,2-2-1 0 0,24-14 6 0 0,-24 14-5 0 0,14-12-4 0 0,1-1 0 0 0,-2-1 1 0 0,0 0-1 0 0,0-1 0 0 0,15-22 1 0 0,-14 16 2 0 0,1 2-1 0 0,29-27 1 0 0,-36 36 2 0 0,-9 10-13 0 0,-1 0-1 0 0,1 0 1 0 0,0 0-1 0 0,0 1 0 0 0,0-1 1 0 0,0 0-1 0 0,1 1 1 0 0,-1-1-1 0 0,4-1 1 0 0,-4 3-1 0 0,7 54-39 0 0,-13 117 872 0 0,6-152 158 0 0,-1-19-955 0 0,-1 0 0 0 0,0 0-1 0 0,0 1 1 0 0,0-1 0 0 0,0 0 0 0 0,0 0-1 0 0,0 0 1 0 0,0 0 0 0 0,1 0-1 0 0,-1 1 1 0 0,0-1 0 0 0,0 0 0 0 0,0 0-1 0 0,0 0 1 0 0,0 0 0 0 0,1 0 0 0 0,-1 0-1 0 0,0 0 1 0 0,0 0 0 0 0,0 0-1 0 0,0 0 1 0 0,1 0 0 0 0,-1 0 0 0 0,0 0-1 0 0,0 0 1 0 0,0 0 0 0 0,1 0-1 0 0,-1 0 1 0 0,0 0 0 0 0,0 0 0 0 0,0 0-1 0 0,0 0 1 0 0,1 0 0 0 0,-1 0 0 0 0,0 0-1 0 0,0 0 1 0 0,0 0 0 0 0,0 0-1 0 0,1 0 1 0 0,-1 0 0 0 0,0-1 0 0 0,17-20 869 0 0,-13 15-1086 0 0,42-61 497 0 0,-27 37-193 0 0,1 2 0 0 0,2 0 1 0 0,1 1-1 0 0,37-35 0 0 0,-59 62-118 0 0,-1-1 1 0 0,1 0-1 0 0,0 0 1 0 0,0 1-1 0 0,0-1 1 0 0,0 1-1 0 0,0-1 0 0 0,0 1 1 0 0,0-1-1 0 0,0 1 1 0 0,0-1-1 0 0,0 1 0 0 0,0 0 1 0 0,0 0-1 0 0,0 0 1 0 0,0-1-1 0 0,0 1 0 0 0,0 0 1 0 0,0 0-1 0 0,0 0 1 0 0,0 1-1 0 0,0-1 1 0 0,0 0-1 0 0,1 0 0 0 0,-1 0 1 0 0,0 1-1 0 0,1 0 1 0 0,0 0-6 0 0,0 1 1 0 0,0 0-1 0 0,0-1 1 0 0,0 1-1 0 0,0 0 1 0 0,0 0-1 0 0,-1 0 1 0 0,1 0 0 0 0,-1 1-1 0 0,1-1 1 0 0,0 3-1 0 0,4 7-29 0 0,-1 2-1 0 0,0-1 1 0 0,4 18 0 0 0,1 0-2 0 0,-7-23 20 0 0,0 1 0 0 0,0 0 0 0 0,-1-1 1 0 0,0 1-1 0 0,0 10 0 0 0,-2-18 26 0 0,1-1 0 0 0,-1 1-1 0 0,0-1 1 0 0,1 1 0 0 0,-1-1-1 0 0,0 1 1 0 0,1-1 0 0 0,-1 1 0 0 0,0-1-1 0 0,1 1 1 0 0,-1-1 0 0 0,1 0-1 0 0,-1 1 1 0 0,1-1 0 0 0,-1 0-1 0 0,1 0 1 0 0,-1 1 0 0 0,1-1 0 0 0,-1 0-1 0 0,1 0 1 0 0,-1 1 0 0 0,1-1-1 0 0,0 0 1 0 0,-1 0 0 0 0,1 0-1 0 0,-1 0 1 0 0,1 0 0 0 0,-1 0 0 0 0,1 0-1 0 0,0 0 1 0 0,-1 0 0 0 0,1 0-1 0 0,-1-1 1 0 0,1 1 0 0 0,-1 0-1 0 0,1 0 1 0 0,-1 0 0 0 0,1-1-1 0 0,0 1 1 0 0,-1 0 0 0 0,1-1 0 0 0,25-11 47 0 0,-8-6-37 0 0,-1 0-1 0 0,-1 0 1 0 0,0-2-1 0 0,-2 0 1 0 0,0 0-1 0 0,-1-2 1 0 0,-1 1-1 0 0,11-31 1 0 0,6-25 17 0 0,21-89 1 0 0,-41 132-35 0 0,-2-5 16 0 0,-7 37-28 0 0,2-6-13 0 0,-1 6 5 0 0,-3 7-129 0 0,-18 56 153 0 0,3 1 0 0 0,3 0-1 0 0,2 2 1 0 0,-6 114-1 0 0,18-170 35 0 0,1 1 0 0 0,-1-1 0 0 0,1 1 0 0 0,1-1 0 0 0,-1 0 0 0 0,2 1 0 0 0,-1-1 0 0 0,1 0 0 0 0,0-1 0 0 0,1 1 0 0 0,7 13 0 0 0,-10-20-21 0 0,0-1 1 0 0,0 1-1 0 0,-1 0 1 0 0,1-1-1 0 0,0 1 1 0 0,0-1-1 0 0,0 1 1 0 0,0-1-1 0 0,-1 1 1 0 0,1-1-1 0 0,0 0 1 0 0,0 0 0 0 0,0 1-1 0 0,0-1 1 0 0,0 0-1 0 0,0 0 1 0 0,0 0-1 0 0,0 0 1 0 0,0 0-1 0 0,0 0 1 0 0,0 0-1 0 0,0 0 1 0 0,0-1-1 0 0,0 1 1 0 0,0 0-1 0 0,1-1 1 0 0,24-12 132 0 0,-22 10-155 0 0,13-7 43 0 0,-1-2 1 0 0,-1 0-1 0 0,0 0 1 0 0,14-16-1 0 0,51-62 67 0 0,-59 65-78 0 0,56-73 46 0 0,18-19 18 0 0,-7 32-35 0 0,-87 85-54 0 0,-1 0 0 0 0,1-1 0 0 0,0 1 0 0 0,-1 0 0 0 0,1-1 0 0 0,0 1 0 0 0,0 0 0 0 0,-1 0 0 0 0,1 0 0 0 0,0 0 0 0 0,0 0 0 0 0,0 0 0 0 0,-1 0 0 0 0,1 0 0 0 0,0 0 0 0 0,0 0 0 0 0,-1 0 0 0 0,1 0 0 0 0,0 1 0 0 0,0-1 0 0 0,-1 0-1 0 0,1 0 1 0 0,0 1 0 0 0,-1-1 0 0 0,1 1 0 0 0,0-1 0 0 0,-1 1 0 0 0,1-1 0 0 0,0 1 0 0 0,-1-1 0 0 0,1 1 0 0 0,-1-1 0 0 0,1 1 0 0 0,-1 0 0 0 0,0-1 0 0 0,1 2 0 0 0,1 0 3 0 0,0 1-1 0 0,0-1 1 0 0,-1 1-1 0 0,1 0 1 0 0,-1-1-1 0 0,1 1 1 0 0,-1 0-1 0 0,1 6 1 0 0,0 11 7 0 0,-2 0 0 0 0,0 0 0 0 0,-1 0 0 0 0,-1 0-1 0 0,-1 0 1 0 0,-1 0 0 0 0,-1-1 0 0 0,0 1 0 0 0,-1-1 0 0 0,-2 0 0 0 0,0-1 0 0 0,-18 32 0 0 0,-25 62 89 0 0,29-58 31 0 0,19-50-110 0 0,-3 2-6 0 0,5-5-92 0 0,0 0 0 0 0,-1 0 0 0 0,1 0 0 0 0,0 0 0 0 0,-1 0-1 0 0,1 0 1 0 0,-1-1 0 0 0,1 1 0 0 0,-1-1 0 0 0,1 1-1 0 0,-1-1 1 0 0,0 0 0 0 0,1 1 0 0 0,-1-1 0 0 0,1 0-1 0 0,-1 0 1 0 0,0 0 0 0 0,1 0 0 0 0,-1-1 0 0 0,1 1 0 0 0,-1 0-1 0 0,0-1 1 0 0,1 1 0 0 0,-1-1 0 0 0,1 1 0 0 0,-1-1-1 0 0,-1-1 1 0 0,-46-28-2454 0 0,30 18 486 0 0,-39-28-2348 0 0,11 8-5260 0 0,25 17 4482 0 0</inkml:trace>
</inkml:ink>
</file>

<file path=ppt/ink/ink1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4:53.227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2 163 844 0 0,'-1'2'7426'0'0,"1"-2"-7240"0"0,17 3 1313 0 0,-11-2-1409 0 0,0-1-1 0 0,1 0 0 0 0,-1 0 1 0 0,0-1-1 0 0,0 0 1 0 0,11-3-1 0 0,9-5 325 0 0,0-2 0 0 0,-1 0 0 0 0,-1-2 0 0 0,27-18 0 0 0,-6-5-2321 0 0,-6-6-3608 0 0,-31 33 2574 0 0</inkml:trace>
</inkml:ink>
</file>

<file path=ppt/ink/ink1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4:56.044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0 56 972 0 0,'5'-13'1912'0'0,"-1"5"-20"0"0,2 7 3451 0 0,4 14-4973 0 0,-1 0 0 0 0,0 0-1 0 0,-1 1 1 0 0,-1-1 0 0 0,0 2 0 0 0,-1-1 0 0 0,9 30 0 0 0,2 4 109 0 0,36 111 1258 0 0,-41-134-1281 0 0,-6-15-223 0 0,-5-9-58 0 0,-1 0-167 0 0,0-1 0 0 0,0 0 0 0 0,0 1 0 0 0,0-1-1 0 0,1 0 1 0 0,-1 1 0 0 0,0-1 0 0 0,0 0 0 0 0,0 0 0 0 0,1 1 0 0 0,-1-1 0 0 0,0 0-1 0 0,0 0 1 0 0,1 0 0 0 0,-1 1 0 0 0,0-1 0 0 0,1 0 0 0 0,-1 0 0 0 0,0 0-1 0 0,1 0 1 0 0,-1 0 0 0 0,0 1 0 0 0,1-1 0 0 0,-1 0 0 0 0,0 0 0 0 0,1 0 0 0 0,-1 0-1 0 0,0 0 1 0 0,1 0 0 0 0,-1 0 0 0 0,0 0 0 0 0,1 0 0 0 0,-1 0 0 0 0,0-1-1 0 0,1 1 1 0 0,-1 0 0 0 0,0 0 0 0 0,1 0 0 0 0,-1 0 0 0 0,0 0 0 0 0,0-1 0 0 0,1 1-1 0 0,-1 0 1 0 0,1 0 0 0 0,10-12 37 0 0,1 0-1 0 0,-1-1 1 0 0,-1 0 0 0 0,0-1-1 0 0,-1 0 1 0 0,-1 0 0 0 0,0-1-1 0 0,7-20 1 0 0,-2 9 6 0 0,-7 11 3 0 0,0-1 1 0 0,-1 0-1 0 0,5-26 1 0 0,8-28 44 0 0,8-2 163 0 0,-25 70-224 0 0,-1 1-34 0 0,0 1 0 0 0,0 0 0 0 0,0 0 0 0 0,0-1 0 0 0,0 1 0 0 0,0 0 0 0 0,0 0 0 0 0,0 0 0 0 0,0-1 0 0 0,0 1 0 0 0,0 0-1 0 0,0 0 1 0 0,0-1 0 0 0,0 1 0 0 0,0 0 0 0 0,0 0 0 0 0,0 0 0 0 0,0-1 0 0 0,1 1 0 0 0,-1 0 0 0 0,0 0 0 0 0,0 0 0 0 0,0 0 0 0 0,0-1 0 0 0,0 1 0 0 0,1 0 0 0 0,-1 0 0 0 0,0 0 0 0 0,0 0 0 0 0,0 0 0 0 0,1-1 0 0 0,-1 1 0 0 0,0 0 0 0 0,0 0 0 0 0,0 0 0 0 0,1 0 0 0 0,-1 0 0 0 0,0 0 0 0 0,0 0 0 0 0,1 0 0 0 0,-1 0 0 0 0,0 0 0 0 0,0 0 0 0 0,0 0 0 0 0,1 0 0 0 0,-1 0 0 0 0,0 0 0 0 0,0 0 0 0 0,1 0 0 0 0,-1 0 0 0 0,0 0 0 0 0,0 0 0 0 0,0 1 0 0 0,1-1 0 0 0,-1 0 0 0 0,0 0 0 0 0,0 0 0 0 0,0 0 0 0 0,1 0 0 0 0,-1 1 0 0 0,0-1 0 0 0,0 0 0 0 0,0 0 0 0 0,0 0 0 0 0,0 0 0 0 0,0 1 0 0 0,1-1 0 0 0,-1 0 0 0 0,5 7 63 0 0,0 0 1 0 0,0 0-1 0 0,0 0 0 0 0,-1 1 0 0 0,0-1 1 0 0,-1 1-1 0 0,0 0 0 0 0,0 0 0 0 0,-1 0 1 0 0,3 16-1 0 0,8 88 918 0 0,-13-110-835 0 0,1 13 120 0 0,1-7 398 0 0,2-10 1359 0 0,33-79-1492 0 0,-27 55-380 0 0,2 0 0 0 0,0 0 0 0 0,2 1 0 0 0,18-25 0 0 0,-31 49-152 0 0,-1 0 1 0 0,1 0-1 0 0,0 0 0 0 0,-1 1 1 0 0,1-1-1 0 0,0 0 0 0 0,0 0 1 0 0,-1 0-1 0 0,1 0 0 0 0,0 1 1 0 0,0-1-1 0 0,0 1 0 0 0,0-1 1 0 0,0 0-1 0 0,0 1 0 0 0,0 0 1 0 0,0-1-1 0 0,0 1 0 0 0,1-1 1 0 0,-1 1-1 0 0,0 0 1 0 0,0 0-1 0 0,0 0 0 0 0,0 0 1 0 0,0 0-1 0 0,1 0 0 0 0,-1 0 1 0 0,0 0-1 0 0,0 0 0 0 0,0 1 1 0 0,0-1-1 0 0,0 0 0 0 0,0 1 1 0 0,0-1-1 0 0,0 0 0 0 0,0 1 1 0 0,0 0-1 0 0,0-1 0 0 0,0 1 1 0 0,0 0-1 0 0,0-1 0 0 0,0 1 1 0 0,0 0-1 0 0,0 0 1 0 0,-1 0-1 0 0,1 0 0 0 0,0 0 1 0 0,-1-1-1 0 0,1 1 0 0 0,0 2 1 0 0,10 15 3 0 0,0 1 1 0 0,-2 0 0 0 0,0 1 0 0 0,-1 0 0 0 0,-1 0 0 0 0,-1 0 0 0 0,7 43 0 0 0,-9-43 2 0 0,-2-12-44 0 0,0-1-1 0 0,0 1 1 0 0,1-1 0 0 0,7 13 0 0 0,-9-18-52 0 0,13 7-635 0 0,-10-9 603 0 0,-1-1 0 0 0,1 0 0 0 0,0 0 0 0 0,-1-1 0 0 0,1 1 0 0 0,-1-1 0 0 0,0 0 0 0 0,1 1 0 0 0,-1-2 0 0 0,0 1-1 0 0,0 0 1 0 0,0 0 0 0 0,-1-1 0 0 0,1 0 0 0 0,0 1 0 0 0,2-5 0 0 0,2-1-248 0 0,-1 0 0 0 0,1-1 0 0 0,-2 1 0 0 0,1-1 0 0 0,4-10 0 0 0,-7 11-186 0 0,-1 0 0 0 0,1 0 0 0 0,-2-1 0 0 0,1 1 0 0 0,0-16 0 0 0,-1-9-7981 0 0,-1 9 4468 0 0</inkml:trace>
</inkml:ink>
</file>

<file path=ppt/ink/ink1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4:56.386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26 44 900 0 0,'-9'7'12653'0'0,"-6"-38"-13446"0"0,14 29 291 0 0,17-15-9604 0 0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54:27.49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151 0 560 0 0,'0'0'2960'0'0,"-23"13"-2594"0"0,-70 40-22 0 0,70-40 298 0 0,23-8-566 0 0,0 0 1 0 0,-1 1 0 0 0,0-1-1 0 0,0 0 1 0 0,-2 10 0 0 0,-1-3 7 0 0,3-1 592 0 0,4 4-465 0 0,10 47-9 0 0,-10-47-21 0 0,4-5-14 0 0,19 28-7 0 0,-19-29-8 0 0,-1-1 15 0 0,17 26 4 0 0,-18-26 171 0 0,2 2-189 0 0,17 28 3 0 0,-17-28 349 0 0,-7 65 206 0 0,-9-64-520 0 0,-26 34 0 0 0,26-34 180 0 0,1-5-194 0 0,-24 19-5 0 0,25-18 2339 0 0,10 9-2351 0 0,13 49 10 0 0,-12-49-4 0 0,-1-1-4 0 0,16 70 200 0 0,-12-43-166 0 0,-5-31-10 0 0,0 2-20 0 0,7 39 0 0 0,-7-39-20 0 0,-3-6-109 0 0,1-1 0 0 0,0 0 0 0 0,1 1 0 0 0,-1-1 1 0 0,4 12-1 0 0,-1-4 6 0 0,-2-1 80 0 0,2-3 2 0 0,6 28-13 0 0,-7-28 136 0 0,-1 2-178 0 0,0 2-236 0 0,1 7 187 0 0,-2 3-9744 0 0</inkml:trace>
</inkml:ink>
</file>

<file path=ppt/ink/ink1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4:56.855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0 39 536 0 0,'1'-5'420'0'0,"5"-20"2164"0"0,-1 16 4099 0 0,10 111-4298 0 0,0 107 1 0 0,-12-150-1551 0 0,10 90 1098 0 0,5-19 34 0 0,-14-95-1369 0 0,-4-30-460 0 0,0 0 1 0 0,1 1-1 0 0,-1-1 0 0 0,1 0 0 0 0,0 1 0 0 0,1-1 0 0 0,-1 0 0 0 0,1 0 0 0 0,0 0 0 0 0,5 8 0 0 0,-6-12 197 0 0,6-5-532 0 0,2-2 15 0 0,-1 0 1 0 0,1-1-1 0 0,-1 0 1 0 0,-1 0-1 0 0,1-1 1 0 0,-1 0-1 0 0,0 0 0 0 0,-1-1 1 0 0,9-15-1 0 0,-3 2-1159 0 0,-1 1 1 0 0,0-2-1 0 0,9-33 0 0 0,-16 22-5979 0 0,-4 19 3111 0 0</inkml:trace>
</inkml:ink>
</file>

<file path=ppt/ink/ink1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4:57.272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1 99 64 0 0,'0'0'5479'0'0,"8"-4"-4957"0"0,158-87-433 0 0,-157 87-3127 0 0</inkml:trace>
</inkml:ink>
</file>

<file path=ppt/ink/ink1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4:58.191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69 187 288 0 0,'15'-18'725'0'0,"40"-53"1310"0"0,-49 63-1489 0 0,-1 0 1 0 0,0-1-1 0 0,-1 0 0 0 0,0 0 1 0 0,0 0-1 0 0,4-16 1 0 0,-8 25-465 0 0,0-1 0 0 0,0 1 0 0 0,1-1 0 0 0,-1 0 0 0 0,0 1 0 0 0,0-1 0 0 0,0 1 0 0 0,0-1 0 0 0,0 1 0 0 0,0-1 0 0 0,0 0 0 0 0,0 1 0 0 0,0-1 0 0 0,0 1 0 0 0,0-1 0 0 0,0 0 0 0 0,0 1 0 0 0,0-1 0 0 0,-1 1 0 0 0,1-1 0 0 0,0 1 0 0 0,0-1 0 0 0,-1 1 0 0 0,1-1 0 0 0,0 1 0 0 0,-1-1 0 0 0,1 1 0 0 0,0-1 0 0 0,-1 1 0 0 0,1-1 0 0 0,-1 1 0 0 0,1 0 0 0 0,-1-1 0 0 0,1 1 0 0 0,-1 0 0 0 0,1 0 0 0 0,-1-1 1 0 0,1 1-1 0 0,-1 0 0 0 0,1 0 0 0 0,-1 0 0 0 0,0-1 0 0 0,1 1 0 0 0,-1 0 0 0 0,1 0 0 0 0,-1 0 0 0 0,-1 0 0 0 0,0 0-382 0 0,1 0 309 0 0,1 0 0 0 0,0 0 0 0 0,-1 0 0 0 0,1 0 0 0 0,0 0 0 0 0,-1 0 0 0 0,1 0 0 0 0,0 0 0 0 0,-1 0 0 0 0,1 0 1 0 0,0 0-1 0 0,0 0 0 0 0,-1 0 0 0 0,1 0 0 0 0,0 0 0 0 0,-1 0 0 0 0,1 1 0 0 0,0-1 0 0 0,0 0 0 0 0,-1 0 0 0 0,1 0 0 0 0,0 0 1 0 0,0 1-1 0 0,-1-1 0 0 0,1 0 0 0 0,0 0 0 0 0,0 1 0 0 0,0-1 0 0 0,0 0 0 0 0,-1 0 0 0 0,1 1 0 0 0,-16 17 222 0 0,1 1 0 0 0,0 0 0 0 0,1 1 0 0 0,2 1 0 0 0,0 0 0 0 0,1 1 0 0 0,1 0 0 0 0,1 0 0 0 0,-8 33 0 0 0,12-39-62 0 0,1 1 0 0 0,1-1 0 0 0,0 1 0 0 0,1 0 0 0 0,1 0 0 0 0,1 0 0 0 0,0 0 0 0 0,2 0 0 0 0,-1 0 0 0 0,2 0 0 0 0,0-1 0 0 0,2 1 0 0 0,-1-1 0 0 0,12 24 0 0 0,-14-36-124 0 0,0 0 0 0 0,1 0 1 0 0,-1-1-1 0 0,1 0 0 0 0,0 1 0 0 0,1-1 1 0 0,-1 0-1 0 0,0 0 0 0 0,1-1 1 0 0,-1 1-1 0 0,1-1 0 0 0,0 0 0 0 0,0 0 1 0 0,0 0-1 0 0,0 0 0 0 0,0-1 1 0 0,1 1-1 0 0,-1-1 0 0 0,0 0 0 0 0,1 0 1 0 0,-1-1-1 0 0,0 0 0 0 0,1 1 1 0 0,-1-1-1 0 0,6-1 0 0 0,-5 0-16 0 0,0 0 0 0 0,0 0-1 0 0,0-1 1 0 0,0 0 0 0 0,0 0-1 0 0,0 0 1 0 0,0 0 0 0 0,7-5-1 0 0,-1 0 17 0 0,2-1-9 0 0,0-1 0 0 0,0 0 0 0 0,-1-1 0 0 0,20-21 0 0 0,39-51 81 0 0,-61 68-100 0 0,20-24 55 0 0,-3-2 0 0 0,30-55 0 0 0,10-15 159 0 0,-66 108-211 0 0,-1 2-20 0 0,0-1 0 0 0,0 1-1 0 0,0 0 1 0 0,0 0-1 0 0,0 0 1 0 0,0-1 0 0 0,0 1-1 0 0,0 0 1 0 0,0 0-1 0 0,1-1 1 0 0,-1 1 0 0 0,0 0-1 0 0,0 0 1 0 0,0 0-1 0 0,0-1 1 0 0,0 1 0 0 0,0 0-1 0 0,1 0 1 0 0,-1 0-1 0 0,0 0 1 0 0,0-1 0 0 0,0 1-1 0 0,0 0 1 0 0,1 0-1 0 0,-1 0 1 0 0,0 0 0 0 0,0 0-1 0 0,1 0 1 0 0,-1 0-1 0 0,0-1 1 0 0,0 1 0 0 0,0 0-1 0 0,1 0 1 0 0,-1 0-1 0 0,0 0 1 0 0,0 0 0 0 0,1 0-1 0 0,-1 0 1 0 0,0 0-1 0 0,0 0 1 0 0,0 0 0 0 0,1 0-1 0 0,-1 0 1 0 0,0 1-1 0 0,0-1 1 0 0,1 0 0 0 0,-1 0-1 0 0,0 0 1 0 0,0 0-1 0 0,0 0 1 0 0,1 0 0 0 0,-1 0-1 0 0,0 1 1 0 0,0-1-1 0 0,0 0 1 0 0,1 0 0 0 0,4 12 104 0 0,0 1 1 0 0,-1-1 0 0 0,-1 1 0 0 0,1 0 0 0 0,-2 0 0 0 0,2 25-1 0 0,-2-1 399 0 0,-4 50 0 0 0,-7 29 696 0 0,3-49-104 0 0,6-63-893 0 0,-4 15 3025 0 0,16-39-3063 0 0,-1 0-1 0 0,0-1 1 0 0,7-23-1 0 0,22-45 89 0 0,-23 60-184 0 0,-1-1-38 0 0,2 1-1 0 0,0 0 1 0 0,24-26-1 0 0,-27 36-31 0 0,-11 14-15 0 0,0 0 1 0 0,0 1-1 0 0,0-1 0 0 0,1 1 0 0 0,5-5 1 0 0,-8 8-20 0 0,2 2-38 0 0,-2-1 71 0 0,1 1-1 0 0,-1-1 0 0 0,1 1 0 0 0,-1 0 1 0 0,0 0-1 0 0,0 0 0 0 0,1 0 1 0 0,-1 1-1 0 0,0-1 0 0 0,0 0 0 0 0,0 1 1 0 0,0 0-1 0 0,0-1 0 0 0,-1 1 0 0 0,1 0 1 0 0,-1 0-1 0 0,1 0 0 0 0,-1 0 1 0 0,1 0-1 0 0,-1 0 0 0 0,0 1 0 0 0,0-1 1 0 0,0 0-1 0 0,0 1 0 0 0,-1-1 0 0 0,2 4 1 0 0,0 9-11 0 0,5 18 21 0 0,-2-1-1 0 0,-1 1 0 0 0,-2 65 1 0 0,0-64 62 0 0,0-21 54 0 0,-1-11 1002 0 0,3-8-1001 0 0,14-23 59 0 0,24-48-1 0 0,-31 53-137 0 0,2-1 0 0 0,0 2 0 0 0,2-1 0 0 0,1 2 0 0 0,21-24 0 0 0,-34 43-73 0 0,0 0-1 0 0,1 0 1 0 0,-1 0 0 0 0,1 0-1 0 0,-1 1 1 0 0,6-3 0 0 0,-6 3-51 0 0,1 5-48 0 0,2 4 93 0 0,0 0 1 0 0,0 0-1 0 0,-1 0 0 0 0,0 0 0 0 0,0 1 1 0 0,-1 0-1 0 0,0 0 0 0 0,-1 0 1 0 0,1 0-1 0 0,-1 1 0 0 0,2 14 1 0 0,10 20-293 0 0,-14-41 287 0 0,0 0 1 0 0,-1 0-1 0 0,1 0 1 0 0,0 0 0 0 0,0 0-1 0 0,0-1 1 0 0,0 1-1 0 0,1 0 1 0 0,-1 0-1 0 0,0-1 1 0 0,1 1-1 0 0,-1-1 1 0 0,1 0-1 0 0,0 1 1 0 0,-1-1-1 0 0,1 0 1 0 0,2 2 0 0 0,-2-3 23 0 0,0 0 0 0 0,-1 1 1 0 0,1-1-1 0 0,-1 0 1 0 0,1 0-1 0 0,-1 0 1 0 0,1 0-1 0 0,-1 0 1 0 0,1-1-1 0 0,-1 1 1 0 0,1 0-1 0 0,-1-1 1 0 0,1 1-1 0 0,-1-1 1 0 0,1 1-1 0 0,-1-1 1 0 0,0 0-1 0 0,3-1 1 0 0,5-5 9 0 0,0 0 0 0 0,-1-1 0 0 0,0 0 0 0 0,0-1 0 0 0,8-11 0 0 0,0 1-61 0 0,7-10 37 0 0,-1-1 0 0 0,-2-1 0 0 0,30-60 0 0 0,-48 88 29 0 0,-2 2-21 0 0,4-5 28 0 0,1 11-245 0 0,0 12 243 0 0,-2-1 0 0 0,0 1 1 0 0,0 1-1 0 0,-1 31 0 0 0,-7 82 213 0 0,2-68-67 0 0,-8 71 200 0 0,5-71 26 0 0,3 110 0 0 0,3-136-262 0 0,0-25-24 0 0,0 0 0 0 0,3 23 1 0 0,-4-9-374 0 0,-4-14-4059 0 0,-37-31-14657 0 0</inkml:trace>
</inkml:ink>
</file>

<file path=ppt/ink/ink1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4:58.595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0 116 592 0 0,'8'-23'1234'0'0,"-7"18"-940"0"0,0 1-1 0 0,1-1 1 0 0,0 1 0 0 0,0-1-1 0 0,0 1 1 0 0,0 0-1 0 0,1 0 1 0 0,-1 0-1 0 0,1 0 1 0 0,5-5-1 0 0,-3 4 94 0 0,0 0 0 0 0,1 0-1 0 0,0 0 1 0 0,0 1 0 0 0,10-7-1 0 0,-14 10-270 0 0,1 0-1 0 0,-1 0 1 0 0,1 0-1 0 0,0 1 1 0 0,-1-1-1 0 0,1 1 1 0 0,0-1-1 0 0,0 1 1 0 0,0 0-1 0 0,-1 0 1 0 0,1 0-1 0 0,0 0 1 0 0,0 1-1 0 0,-1-1 1 0 0,1 1-1 0 0,0 0 0 0 0,0 0 1 0 0,-1 0-1 0 0,5 2 1 0 0,-2-1 44 0 0,0 0 0 0 0,0 1 0 0 0,-1 0 1 0 0,1 0-1 0 0,-1 1 0 0 0,1-1 0 0 0,-1 1 0 0 0,0 0 1 0 0,-1 0-1 0 0,1 0 0 0 0,-1 0 0 0 0,1 1 0 0 0,-1-1 1 0 0,-1 1-1 0 0,4 6 0 0 0,-4-4 13 0 0,0-1 1 0 0,0 1-1 0 0,0 0 0 0 0,-1 0 0 0 0,0 0 1 0 0,-1 1-1 0 0,0-1 0 0 0,0 0 0 0 0,0 0 1 0 0,-2 10-1 0 0,-3 6 234 0 0,-1 0-1 0 0,-2 0 1 0 0,0 0-1 0 0,-1-1 1 0 0,-21 36 0 0 0,19-38-263 0 0,-37 63 699 0 0,42-73-1146 0 0,0-1 0 0 0,-1 0 0 0 0,-1-1 0 0 0,1 0 0 0 0,-1 0 0 0 0,-11 8 0 0 0,5-9-1230 0 0</inkml:trace>
</inkml:ink>
</file>

<file path=ppt/ink/ink1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5:20.230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26 23 932 0 0,'-9'3'18344'0'0,"-4"-23"-21923"0"0,10 15-2361 0 0</inkml:trace>
</inkml:ink>
</file>

<file path=ppt/ink/ink1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1:00.101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51 278 8 0 0,'0'0'9053'0'0,"-9"-11"-8873"0"0,-24-31-18 0 0,24 31 826 0 0,53-71-815 0 0,-35 66-27 0 0,-2 8-78 0 0,19-22-8 0 0,-19 23 0 0 0,-1 0-12 0 0,15-19 0 0 0,-15 19 108 0 0,-1 2-112 0 0,14-15-7 0 0,-15 14 314 0 0,11 17-362 0 0,42 30 13 0 0,-43-30 319 0 0,-14 0-255 0 0,-3 36-6 0 0,2-35 359 0 0,-4 3-336 0 0,-16 45-11 0 0,16-45 217 0 0,0-6-168 0 0,-14 26-5 0 0,15-26-9 0 0,-2-2-8 0 0,-15 18 0 0 0,16-19-4 0 0,-1 1-21 0 0,-51 51 136 0 0,52-53-139 0 0,-2 1 9 0 0,-20 20 8 0 0,21-20 130 0 0,0-1-134 0 0,-16 15 2 0 0,17-15 1810 0 0,127-11-1743 0 0,-97 5 17 0 0,-9-3-86 0 0,47-8-9 0 0,-48 8 12 0 0,-4 2 17 0 0,34-8 10 0 0,-34 7 118 0 0,-2 2-164 0 0,1-1-322 0 0,7-1 375 0 0,-9 2-3991 0 0,1 1-3569 0 0</inkml:trace>
</inkml:ink>
</file>

<file path=ppt/ink/ink1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1:01.948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24 218 588 0 0,'0'0'5005'0'0,"-4"-12"-4592"0"0,-16-50 9183 0 0,28 88-9529 0 0,30 105 203 0 0,-38-126-246 0 0,0-1-1 0 0,1 1 1 0 0,-1 0 0 0 0,1 0 0 0 0,0-1 0 0 0,2 6-1 0 0,0 1 7 0 0,-1-1 415 0 0,-1 0-325 0 0,0 2-65 0 0,2 37 685 0 0,-4-8-687 0 0,0-30 930 0 0,18-16-974 0 0,51-15-18 0 0,-51 15 28 0 0,-3 1-26 0 0,45-9 30 0 0,-45 10-4 0 0,-4 0-29 0 0,31-6 7 0 0,-30 6 18 0 0,-1 1-22 0 0,34-8-5 0 0,-33 7 18 0 0,0 2-6 0 0,31-4-1 0 0,-31 4-2 0 0,-1-1 2 0 0,31-6 12 0 0,52-10 37 0 0,-31 5-46 0 0,-14 3-6 0 0,-36 8-34 0 0,-2 1 3 0 0,2 0 39 0 0,34-6 95 0 0,-6-1-100 0 0,-30 5-11 0 0,1 2 19 0 0,51-11 15 0 0,-27 4-24 0 0,-26 6-15 0 0,0-1-8 0 0,30-9-3 0 0,-29 9 63 0 0,0 0-20 0 0,51-11 23 0 0,-16 3-19 0 0,-34 8-7 0 0,-1 2-4 0 0,28-4-7 0 0,-28 4 5 0 0,2-1-28 0 0,59-8 38 0 0,-60 9-11 0 0,33-9 34 0 0,16-6-40 0 0,-18 5 5 0 0,-31 8-5 0 0,-10 3 1 0 0,1 0 1 0 0,0 0-1 0 0,-1 0 0 0 0,1 0 1 0 0,0 0-1 0 0,-1 0 1 0 0,1 0-1 0 0,0-1 1 0 0,-1 1-1 0 0,1-1 1 0 0,0 1-1 0 0,2-2 0 0 0,0 0-3 0 0,1 0-1 0 0,-1 1 0 0 0,1-1 0 0 0,-1 1 1 0 0,1 0-1 0 0,6-1 0 0 0,3 1 10 0 0,41-10 31 0 0,6-5-13 0 0,-19 4-26 0 0,-31 8-3 0 0,-3 2 24 0 0,27-7-1 0 0,-26 7-21 0 0,0 0 4 0 0,30-4-33 0 0,-29 4-4 0 0,-1 0 11 0 0,31-4 26 0 0,-31 5 8 0 0,2-1-12 0 0,32-4 3 0 0,-32 5-18 0 0,-4-4-2738 0 0,21-16 2083 0 0,-21 16-94 0 0,-4-5-4515 0 0,6-29 1775 0 0,-6 29 268 0 0</inkml:trace>
</inkml:ink>
</file>

<file path=ppt/ink/ink1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1:03.022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27 1 152 0 0,'0'0'5162'0'0,"0"26"-4975"0"0,2 105 176 0 0,-2-126-324 0 0,0 0 0 0 0,-1-1 0 0 0,1 1 1 0 0,-1 0-1 0 0,0 0 0 0 0,-2 6 0 0 0,0 0 13 0 0,1 0 107 0 0,0 0-1 0 0,-7 36-3 0 0,7-35 5 0 0,2-1 9 0 0,-2 1-105 0 0,1-5 12 0 0,0 1 0 0 0,1-1 0 0 0,0 0 0 0 0,0 1 0 0 0,2 8 0 0 0,-2-2-13 0 0,6 40 456 0 0,1-12-357 0 0,-5-32 6 0 0,-1-1-4 0 0,0 1-103 0 0,0 33 532 0 0,-5 23-134 0 0,-3-18-335 0 0,6-36-5 0 0,1 0-10 0 0,0 34-4 0 0,0-34 2 0 0,0-2 13 0 0,2 48 320 0 0,2-14-350 0 0,-3-33 118 0 0,-1-1-106 0 0,2 32-4 0 0,-2-31 6 0 0,2-2 3 0 0,3 29-3 0 0,-3-29-16 0 0,-1 0-4 0 0,4 28-1 0 0,-3-28-2 0 0</inkml:trace>
</inkml:ink>
</file>

<file path=ppt/ink/ink1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1:05.303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128 32 256 0 0,'0'0'5469'0'0,"-12"-5"-5441"0"0,-35-17 8 0 0,35 17 1708 0 0,2 14-4120 0 0,-27 28 1403 0 0,27-28-613 0 0</inkml:trace>
</inkml:ink>
</file>

<file path=ppt/ink/ink1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1:06.221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 1 128 0 0,'0'0'2963'0'0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54:32.50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1 336 0 0,'0'0'5255'0'0,"19"1"-5156"0"0,3 2-96 0 0,50 2-459 0 0,29-12-828 0 0,-97 7 1263 0 0,0 0-1 0 0,-1 0 1 0 0,1 1 0 0 0,0-1 0 0 0,-1 1-1 0 0,1-1 1 0 0,-1 1 0 0 0,7 3-1 0 0,-6-3 49 0 0,-1 1-1 0 0,1-1 0 0 0,0 0 1 0 0,-1-1-1 0 0,1 1 0 0 0,0 0 1 0 0,0-1-1 0 0,6 0 0 0 0,-8 0-3 0 0,1 0-1 0 0,0 0 0 0 0,0 0 1 0 0,0 0-1 0 0,0 1 1 0 0,0-1-1 0 0,-1 1 0 0 0,1 0 1 0 0,0 0-1 0 0,4 2 0 0 0,-3-1 55 0 0,-1 0 0 0 0,1-1 0 0 0,-1 0 0 0 0,1 0 0 0 0,-1 0 0 0 0,1 0 0 0 0,4 0 0 0 0,50 10 449 0 0,-47-9 145 0 0,5-1-493 0 0,78 3 27 0 0,-31-4-335 0 0,-47 0-100 0 0,-2-2-113 0 0,41-6-193 0 0,-41 6-439 0 0</inkml:trace>
  <inkml:trace contextRef="#ctx0" brushRef="#br0" timeOffset="1">913 59 272 0 0,'0'0'3474'0'0,"16"3"-2802"0"0,50 10-4 0 0,-50-10 2578 0 0,1-3-2915 0 0,2-2-242 0 0,-10 0-45 0 0,0 1 1 0 0,-1 1-1 0 0,1-1 1 0 0,0 1-1 0 0,12 3 1 0 0,-7-7-263 0 0,65-14-691 0 0,-34 5 105 0 0,-34 9-539 0 0</inkml:trace>
</inkml:ink>
</file>

<file path=ppt/ink/ink1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1:08.276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26 1 472 0 0,'0'0'9734'0'0,"-4"13"-9630"0"0,-12 43-3 0 0,12-43 106 0 0,4-3-61 0 0,-1 2-83 0 0,0-6 55 0 0,1 1-1 0 0,0 0 1 0 0,0 0-1 0 0,1 0 1 0 0,2 9-1 0 0,4 40-7 0 0,-5-42 154 0 0,-1-5-122 0 0,5 27 6 0 0,-4-27 272 0 0,0 1-345 0 0,12 50 240 0 0,-10-48-267 0 0,8 38 215 0 0,-2 5 25 0 0,-4-20-158 0 0,-5-26-6 0 0,1 3 1 0 0,3 37-2 0 0,-3-37 3 0 0,-1-1-4 0 0,6 50 230 0 0,-3-2 190 0 0,-2-11-440 0 0,-1-36 134 0 0,-1-1-152 0 0,3 32-8 0 0,-3-32 131 0 0,0 0-158 0 0,-1 3-29 0 0,0-7 9 0 0,0 0 1 0 0,1 0-1 0 0,0 1 0 0 0,0-1 1 0 0,2 11-1 0 0,2 17 37 0 0,-3-27 82 0 0,-1 3-81 0 0,1 31 5 0 0,-1-32 137 0 0,0 2-138 0 0,0 57 291 0 0,1-1-15 0 0,1-5-85 0 0,0-48-240 0 0,-1 40 147 0 0,-4 5 65 0 0,1-48-211 0 0,1-7 4 0 0,0 0 0 0 0,0 0 0 0 0,1 1 0 0 0,0-1 0 0 0,0 0 0 0 0,0 0 0 0 0,0 1 0 0 0,2 6 0 0 0,5 48 239 0 0,-5-17-189 0 0,-1-33 208 0 0,-1 2-233 0 0,2 1-31 0 0,-1-7 12 0 0,-1 0 0 0 0,1 0 0 0 0,-1 0-1 0 0,0 0 1 0 0,-1 1 0 0 0,-1 10-1 0 0,-4 23 7 0 0,5-30 92 0 0,1 0-109 0 0,-2 51 148 0 0,0-20-118 0 0,1-30 36 0 0,0-2-57 0 0,-2 52 207 0 0,3-14-170 0 0,0-36 54 0 0,0 0-61 0 0,-3 32-3 0 0,3-33 49 0 0,1 3-63 0 0,5 37 0 0 0,-5-37 26 0 0,1-3-41 0 0,4 30 0 0 0,-4-30 37 0 0,-1-1-36 0 0,5 26 2 0 0,-4-26 16 0 0,-1 1-31 0 0,3 52 92 0 0,-4-18-67 0 0,0-33 48 0 0,0 0-34 0 0,2 2-29 0 0,-2 41 244 0 0,-4 13 12 0 0,2-5-68 0 0,-2 4 103 0 0,-2 2-42 0 0,-4-6-17 0 0,-4-3-95 0 0,3-13 14 0 0,-1 6-47 0 0,1 2-44 0 0,3-13-68 0 0,7-31 60 0 0,0 0-37 0 0,0 51 122 0 0,0-48-154 0 0,3 40 141 0 0,-1-41-143 0 0,-1-6 11 0 0,0 0 1 0 0,0 0-1 0 0,1 0 0 0 0,0 0 1 0 0,0 0-1 0 0,3 8 0 0 0,-3-6-17 0 0,-1-5 0 0 0,1 0 0 0 0,-1-1 0 0 0,1 1-1 0 0,-1 0 1 0 0,1-1 0 0 0,0 1 0 0 0,0 0-1 0 0,0-1 1 0 0,0 1 0 0 0,0-1 0 0 0,1 0-1 0 0,-1 1 1 0 0,3 1 0 0 0,14 25 7 0 0,-14-22 5 0 0,4-2-5 0 0,22 13-5 0 0,-23-13-5 0 0,2-3-3 0 0,26 6-24 0 0,-26-6-22 0 0,2 0-1089 0 0,32 4 735 0 0,-32-4-71 0 0,-1-1-3221 0 0,29 5 2559 0 0,-29-5-385 0 0</inkml:trace>
</inkml:ink>
</file>

<file path=ppt/ink/ink1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6:54.616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235 88 584 0 0,'0'0'9721'0'0,"-20"8"-9535"0"0,-60 27-25 0 0,78-34-147 0 0,-1-1 0 0 0,1 1-1 0 0,0 0 1 0 0,0 0-1 0 0,0 0 1 0 0,0 0 0 0 0,0 0-1 0 0,0 1 1 0 0,1-1 0 0 0,-4 4-1 0 0,-27 31 375 0 0,-19 30-6 0 0,47-61-234 0 0,0 5-86 0 0,-11 29 2 0 0,11-29 33 0 0,4-1-48 0 0,0 39 185 0 0,8-38-200 0 0,21 34-4 0 0,-22-33 50 0 0,5-10-34 0 0,35 5-6 0 0,-35-5-5 0 0,2-3 7 0 0,41-8 1 0 0,-31 3-7 0 0,-12 2-25 0 0,34-18 36 0 0,5-6 48 0 0,-21 11 5 0 0,-22 13 32 0 0,-2-2 20 0 0,19-18-2 0 0,-18 18-13 0 0,-3 0-9 0 0,-1 0-85 0 0,-2 4-17 0 0,0 1 1 0 0,0-1 0 0 0,0 0 0 0 0,1 1 0 0 0,-1-1 0 0 0,1 1 0 0 0,0 0 0 0 0,-1 0 0 0 0,3-3 0 0 0,-3-5 60 0 0,3-30 3 0 0,-3 30 118 0 0,-6-4-156 0 0,-14-42-4 0 0,14 42 0 0 0,1 8 1 0 0,-12-18-1 0 0,12 18 0 0 0,0-1-52 0 0,-13-21-24 0 0,12 21-41 0 0,0 0-839 0 0,-18-20 474 0 0,17 20-97 0 0</inkml:trace>
</inkml:ink>
</file>

<file path=ppt/ink/ink1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6:55.176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23 1 144 0 0,'0'0'10254'0'0,"-2"18"-9996"0"0,-5 54-12 0 0,5-54 546 0 0,1-7-650 0 0,-6 53 418 0 0,6-53-711 0 0,0 7 117 0 0,0 0-7512 0 0</inkml:trace>
</inkml:ink>
</file>

<file path=ppt/ink/ink1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6:55.581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5 73 116 0 0,'0'0'6692'0'0,"4"-12"-6120"0"0,9-37-53 0 0,-10 37 4435 0 0,-5 105-4513 0 0,-3-4 605 0 0,0-12-101 0 0,1-34-662 0 0,2-32 281 0 0,1 0-284 0 0,-4 53 1340 0 0,5-53-1810 0 0,-1 6 232 0 0,1-9-4115 0 0,0 2-3687 0 0</inkml:trace>
</inkml:ink>
</file>

<file path=ppt/ink/ink1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6:55.955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128 1 216 0 0,'0'0'7271'0'0,"5"17"-6715"0"0,17 55-40 0 0,-16-54 931 0 0,-12-4-1019 0 0,-26 65 322 0 0,22-52-413 0 0,7-20-35 0 0,-3 0-23 0 0,-17 23-33 0 0,17-23-26 0 0,0 1-9 0 0,-20 22-18 0 0,20-23 44 0 0,0-2-256 0 0,-18 13-115 0 0,18-13-125 0 0</inkml:trace>
</inkml:ink>
</file>

<file path=ppt/ink/ink1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6:56.298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57 1 684 0 0,'0'0'10068'0'0,"13"13"-9721"0"0,39 39 7 0 0,-39-40 625 0 0,-21 6-665 0 0,-26 53-5 0 0,25-53-29 0 0,4-11-18 0 0,-42 55 504 0 0,43-57-247 0 0,-1 2-271 0 0,-13 22-28 0 0,14-22 2576 0 0,34-17-2887 0 0,99-35-64 0 0,-32 4-693 0 0,-83 35 712 0 0,34-18-950 0 0,-40 20 402 0 0,1 1-1021 0 0,25-9 678 0 0,-26 9-267 0 0</inkml:trace>
</inkml:ink>
</file>

<file path=ppt/ink/ink1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6:56.624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199 1 332 0 0,'0'0'3854'0'0,"-5"12"-3124"0"0,-14 38-23 0 0,14-38-35 0 0,0-2-28 0 0,-1 2-433 0 0,-13 33 828 0 0,1 6 564 0 0,-15 29-307 0 0,30-75-952 0 0,-2 4-27 0 0,-16 25-22 0 0,16-26-14 0 0,1-1-24 0 0,-11 17-36 0 0,11-18 20 0 0,-1 1-466 0 0,-16 19-128 0 0,16-20-175 0 0</inkml:trace>
</inkml:ink>
</file>

<file path=ppt/ink/ink1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6:57.110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51 191 396 0 0,'0'0'13187'0'0,"7"-15"-13037"0"0,21-44-22 0 0,-21 45-24 0 0,0 8-10 0 0,24-18-10 0 0,-24 18-14 0 0,0 2-3 0 0,18-13-6 0 0,-19 13-1 0 0,1 1-2 0 0,23-11-12 0 0,-23 10 90 0 0,2 1-124 0 0,30-11-3 0 0,-29 10 14 0 0,-1 14-13 0 0,29 27-10 0 0,-29-27 40 0 0,-13 5 2 0 0,-13 46 5 0 0,12-46 47 0 0,-2-6-54 0 0,-20 26-5 0 0,20-26 22 0 0,1-2-15 0 0,-18 20-4 0 0,17-20 111 0 0,2-2-117 0 0,-15 15-10 0 0,15-15 213 0 0,15 6-214 0 0,33 32-7 0 0,-33-32-9 0 0,-6-4-8 0 0,10 18-2 0 0,-10-19 101 0 0,-3 4-7 0 0,5 42 770 0 0,-16-44-646 0 0,-28 24-13 0 0,28-23 4 0 0,3-6-19 0 0,-20 10-16 0 0,20-10-3 0 0,-2-1-18 0 0,-26 8-11 0 0,26-8 185 0 0,-4-2-234 0 0,-49 1-2172 0 0,52-6 1087 0 0,-34-14-395 0 0,33 15-1217 0 0</inkml:trace>
</inkml:ink>
</file>

<file path=ppt/ink/ink1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7:25.008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0 505 524 0 0,'0'0'6437'0'0,"7"-4"-5783"0"0,18-10 1 0 0,-1-2 0 0 0,-1-1 0 0 0,-1-1 0 0 0,0-1 1 0 0,20-23-1 0 0,3-7 496 0 0,46-66-1 0 0,-77 93-858 0 0,-2 0-1 0 0,12-26 1 0 0,14-25 585 0 0,-29 60-559 0 0,7-17 519 0 0,-16 28-707 0 0,0 9-94 0 0,9 82 1 0 0,-5-65 11 0 0,-1 1 0 0 0,-2-1 1 0 0,0 0-1 0 0,-3 27 0 0 0,-1-27 84 0 0,-10 43 0 0 0,10-58-85 0 0,0-1 0 0 0,-1 1-1 0 0,0-1 1 0 0,0 0 0 0 0,0 0 0 0 0,-1 0-1 0 0,0-1 1 0 0,-8 9 0 0 0,10-13 7 0 0,1 1 0 0 0,-1-1 0 0 0,0 0 0 0 0,0 0 0 0 0,0 0 0 0 0,0 0 0 0 0,0 0 0 0 0,-1-1 0 0 0,0 1 0 0 0,1-1 0 0 0,-1 0 0 0 0,0 0 1 0 0,0-1-1 0 0,0 1 0 0 0,0-1 0 0 0,-7 2 0 0 0,8-3 42 0 0,-1-1-12 0 0,1 0-56 0 0,0-1 0 0 0,1 1-1 0 0,-1 0 1 0 0,0-1-1 0 0,1 1 1 0 0,-1-1 0 0 0,1 0-1 0 0,-1 0 1 0 0,1 0-1 0 0,0 0 1 0 0,0-1-1 0 0,0 1 1 0 0,0 0 0 0 0,0-1-1 0 0,1 1 1 0 0,-1-1-1 0 0,1 0 1 0 0,-1 0 0 0 0,1 1-1 0 0,0-1 1 0 0,0 0-1 0 0,0 0 1 0 0,0-5-1 0 0,-2 2 22 0 0,2 4-38 0 0,1 1 0 0 0,-1-1 1 0 0,0 0-1 0 0,1 1 0 0 0,-1-1 1 0 0,1 0-1 0 0,0 1 1 0 0,-1-1-1 0 0,1 0 0 0 0,0 0 1 0 0,0 0-1 0 0,0 1 0 0 0,0-1 1 0 0,0 0-1 0 0,1 0 0 0 0,-1 1 1 0 0,1-1-1 0 0,0-2 0 0 0,0 1-19 0 0,1 10-84 0 0,3 9 103 0 0,2-1-1 0 0,0 0 1 0 0,0 0-1 0 0,18 25 0 0 0,-24-38 8 0 0,1 0 0 0 0,0 0 0 0 0,1-1 0 0 0,-1 1 0 0 0,0 0 0 0 0,0-1-1 0 0,1 1 1 0 0,-1-1 0 0 0,0 0 0 0 0,1 0 0 0 0,0 0 0 0 0,-1 0-1 0 0,1 0 1 0 0,-1-1 0 0 0,1 1 0 0 0,0-1 0 0 0,0 1 0 0 0,-1-1 0 0 0,1 0-1 0 0,0 0 1 0 0,0-1 0 0 0,-1 1 0 0 0,1 0 0 0 0,0-1 0 0 0,-1 0 0 0 0,1 1-1 0 0,0-1 1 0 0,-1 0 0 0 0,4-2 0 0 0,5-4 25 0 0,0 0 1 0 0,-1 0-1 0 0,0-1 1 0 0,0-1-1 0 0,9-10 1 0 0,0 1 2 0 0,17-18 77 0 0,-3-1 1 0 0,57-81-1 0 0,-62 79-53 0 0,-16 25-41 0 0,-8 10-21 0 0,-1 0 0 0 0,1 0 0 0 0,-1 0 0 0 0,0-1-1 0 0,0 0 1 0 0,4-8 0 0 0,-6 11-14 0 0,-1 3 0 0 0,0 1 6 0 0,-1-1 0 0 0,1 0 0 0 0,0 1-1 0 0,0-1 1 0 0,0 0 0 0 0,-1 0 0 0 0,1 0 0 0 0,-1 1 0 0 0,1-1-1 0 0,-1 0 1 0 0,1 0 0 0 0,-1 0 0 0 0,0 0 0 0 0,0 0 0 0 0,1 0-1 0 0,-2 2 1 0 0,0-2 0 0 0,1 0 0 0 0,0 1 0 0 0,0-1 0 0 0,0 1 0 0 0,0 0 0 0 0,0-1 0 0 0,0 1 0 0 0,0 0 0 0 0,1 0 0 0 0,-1 0-1 0 0,1-1 1 0 0,-1 1 0 0 0,1 3 0 0 0,-10 42 38 0 0,6-33-14 0 0,1-1-1 0 0,1 1 0 0 0,-1 20 1 0 0,-3 29 182 0 0,4-47-44 0 0,0 0 0 0 0,1 0-1 0 0,1 22 1 0 0,1-35 52 0 0,-1-3-197 0 0,0 0-1 0 0,0 1 1 0 0,0-1 0 0 0,0 1-1 0 0,1-1 1 0 0,-1 0 0 0 0,0 1 0 0 0,0-1-1 0 0,1 0 1 0 0,-1 1 0 0 0,0-1-1 0 0,1 0 1 0 0,-1 1 0 0 0,0-1-1 0 0,1 0 1 0 0,-1 0 0 0 0,0 1-1 0 0,1-1 1 0 0,-1 0 0 0 0,0 0-1 0 0,1 0 1 0 0,-1 1 0 0 0,1-1-1 0 0,-1 0 1 0 0,1 0 0 0 0,-1 0 0 0 0,0 0-1 0 0,1 0 1 0 0,-1 0 0 0 0,1 0-1 0 0,-1 0 1 0 0,1 0 0 0 0,-1 0-1 0 0,1 0 1 0 0,-1 0 0 0 0,0 0-1 0 0,1 0 1 0 0,-1-1 0 0 0,1 1-1 0 0,13-8 58 0 0,0-1 0 0 0,-1-1-1 0 0,0 0 1 0 0,0-1-1 0 0,14-16 1 0 0,53-69 278 0 0,-78 93-344 0 0,30-40 242 0 0,-31 41-175 0 0,3 17-44 0 0,-4-14-25 0 0,1 0-1 0 0,0 0 0 0 0,-1 1 0 0 0,1-1 0 0 0,-1 0 0 0 0,0 1 1 0 0,1-1-1 0 0,-1 0 0 0 0,0 1 0 0 0,0-1 0 0 0,0 0 1 0 0,0 1-1 0 0,0-1 0 0 0,0 0 0 0 0,-1 2 0 0 0,-4 55 146 0 0,-4 62 313 0 0,9-120-805 0 0,0 32 1070 0 0,2-20-7104 0 0,22-35 4404 0 0,17-21-6986 0 0,-24 26 4447 0 0</inkml:trace>
</inkml:ink>
</file>

<file path=ppt/ink/ink1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7:25.569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59 317 672 0 0,'2'-9'8510'0'0,"-11"25"-7721"0"0,0 0 0 0 0,1 1 1 0 0,1 0-1 0 0,1 0 1 0 0,0 1-1 0 0,1-1 1 0 0,-5 34-1 0 0,10-49-706 0 0,0 0 0 0 0,0-1 0 0 0,-1 1 0 0 0,1 0 0 0 0,0-1 0 0 0,1 1 0 0 0,-1 0 0 0 0,0-1 0 0 0,0 1 0 0 0,1 0 0 0 0,-1-1 0 0 0,1 1-1 0 0,-1-1 1 0 0,1 1 0 0 0,0-1 0 0 0,1 4 0 0 0,-1-5-30 0 0,0 1 0 0 0,0 0 0 0 0,-1-1 0 0 0,1 1-1 0 0,0-1 1 0 0,0 1 0 0 0,0-1 0 0 0,0 1 0 0 0,0-1 0 0 0,0 0 0 0 0,0 1-1 0 0,0-1 1 0 0,0 0 0 0 0,0 0 0 0 0,0 0 0 0 0,0 0 0 0 0,0 0 0 0 0,0 0 0 0 0,0 0-1 0 0,1 0 1 0 0,3-1 44 0 0,0 0-1 0 0,0-1 0 0 0,0 1 0 0 0,0-1 1 0 0,0-1-1 0 0,-1 1 0 0 0,1 0 0 0 0,7-6 1 0 0,13-11 13 0 0,0-1-1 0 0,-2-1 1 0 0,0-1 0 0 0,-1-1 0 0 0,-1-1 0 0 0,-1-1 0 0 0,-2 0-1 0 0,0-2 1 0 0,-2 0 0 0 0,22-48 0 0 0,-27 46-35 0 0,-2 0 0 0 0,0-1 0 0 0,-2-1 0 0 0,3-31 0 0 0,-9 60-55 0 0,-4 7 32 0 0,-22 45 449 0 0,3 0 0 0 0,2 1-1 0 0,2 1 1 0 0,-12 60 0 0 0,26-83 185 0 0,1 1-1 0 0,3 59 0 0 0,-1-5 670 0 0,9-9 1009 0 0,-8-72-155 0 0,28-58-1940 0 0,3 1-1 0 0,54-73 1 0 0,-80 121-287 0 0,0 0 1 0 0,1 0-1 0 0,-1 1 1 0 0,1 0-1 0 0,0 0 1 0 0,0 0-1 0 0,1 1 1 0 0,-1 0-1 0 0,9-4 1 0 0,-14 8-53 0 0,19 1-82 0 0,-18 0 144 0 0,-1 0-1 0 0,1 0 1 0 0,0 1-1 0 0,-1-1 1 0 0,1 0-1 0 0,-1 1 1 0 0,1-1-1 0 0,-1 0 1 0 0,1 1 0 0 0,-1 0-1 0 0,0-1 1 0 0,0 1-1 0 0,0 0 1 0 0,0 0-1 0 0,0-1 1 0 0,0 1-1 0 0,-1 0 1 0 0,1 0-1 0 0,0 3 1 0 0,6 19-18 0 0,7 45 1 0 0,-11-47-690 0 0,1-1-1 0 0,12 37 1 0 0,-16-57-118 0 0,1 14-1941 0 0,-1-15 2607 0 0,-1 1-1 0 0,1-1 1 0 0,0 1 0 0 0,0-1-1 0 0,0 1 1 0 0,1-1 0 0 0,-1 1-1 0 0,0-1 1 0 0,0 1-1 0 0,0-1 1 0 0,0 1 0 0 0,0-1-1 0 0,1 1 1 0 0,-1-1 0 0 0,0 1-1 0 0,0-1 1 0 0,1 1-1 0 0,-1-1 1 0 0,0 0 0 0 0,0 1-1 0 0,1-1 1 0 0,-1 1 0 0 0,1-1-1 0 0,-1 0 1 0 0,0 0-1 0 0,1 1 1 0 0,-1-1 0 0 0,1 0-1 0 0,-1 0 1 0 0,1 1 0 0 0,42-10-10958 0 0,-14-2 5979 0 0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54:32.86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34 508 0 0,'0'0'9854'0'0,"20"-6"-10860"0"0,3-1 556 0 0,13-3-254 0 0,3 0-2742 0 0</inkml:trace>
</inkml:ink>
</file>

<file path=ppt/ink/ink1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7:26.533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122 80 396 0 0,'0'0'1712'0'0,"0"-12"-512"0"0,2 7 1855 0 0,8-4-222 0 0,-7 12-1366 0 0,-11 19-893 0 0,3-11-579 0 0,-17 50 474 0 0,-6 13 457 0 0,3 2 0 0 0,-22 115 0 0 0,46-185-845 0 0,1 0 0 0 0,-1 0 1 0 0,1 0-1 0 0,0 1 1 0 0,0-1-1 0 0,1 0 1 0 0,0 0-1 0 0,2 9 0 0 0,-2-14-65 0 0,-1 0 0 0 0,1-1 0 0 0,0 1 0 0 0,0 0 0 0 0,0 0-1 0 0,-1-1 1 0 0,1 1 0 0 0,0 0 0 0 0,0-1 0 0 0,0 1 0 0 0,0-1-1 0 0,0 0 1 0 0,0 1 0 0 0,0-1 0 0 0,0 0 0 0 0,0 1-1 0 0,0-1 1 0 0,0 0 0 0 0,0 0 0 0 0,1 0 0 0 0,-1 0 0 0 0,0 0-1 0 0,0 0 1 0 0,0 0 0 0 0,0 0 0 0 0,0 0 0 0 0,0-1 0 0 0,0 1-1 0 0,0 0 1 0 0,0-1 0 0 0,0 1 0 0 0,0-1 0 0 0,0 1 0 0 0,1-2-1 0 0,83-51 68 0 0,-2-4 0 0 0,-3-3-1 0 0,-3-4 1 0 0,69-74-1 0 0,-131 120-76 0 0,0-2 0 0 0,-1 0 0 0 0,-1 0 1 0 0,-1-2-1 0 0,-1 1 0 0 0,8-24 0 0 0,-6 23 302 0 0,-17 45-118 0 0,-20 53 329 0 0,-35 48 918 0 0,-21 49 971 0 0,71-139-1781 0 0,7-25-327 0 0,-1 0 1 0 0,1-1-1 0 0,-8 16 1 0 0,3 13 1042 0 0,6-29-1096 0 0,1-6 1139 0 0,6-8-1233 0 0,27-26 20 0 0,46-33 0 0 0,-63 54-128 0 0,0-1 0 0 0,1 2 1 0 0,0 0-1 0 0,1 2 0 0 0,36-14 0 0 0,-52 21-45 0 0,-1 1-1 0 0,1 0 0 0 0,-1-1 0 0 0,0 1 1 0 0,1 0-1 0 0,-1 0 0 0 0,1 0 0 0 0,-1 0 0 0 0,1 0 1 0 0,-1 0-1 0 0,1 0 0 0 0,-1 0 0 0 0,1 1 0 0 0,-1-1 1 0 0,0 1-1 0 0,1-1 0 0 0,-1 1 0 0 0,1-1 0 0 0,-1 1 1 0 0,0 0-1 0 0,0 0 0 0 0,2 0 0 0 0,-1 1-2 0 0,-1 0 0 0 0,1 0-1 0 0,0 0 1 0 0,-1 1 0 0 0,0-1-1 0 0,0 0 1 0 0,1 0-1 0 0,-1 1 1 0 0,0-1 0 0 0,-1 1-1 0 0,2 3 1 0 0,0 5-9 0 0,-1 0 0 0 0,0 0 0 0 0,0 0 0 0 0,-2 15 0 0 0,-8 126-1590 0 0,9-150 1372 0 0,0 0 0 0 0,0-1-1 0 0,0 1 1 0 0,0 0-1 0 0,1 0 1 0 0,-1 0 0 0 0,0 0-1 0 0,1 0 1 0 0,0 0-1 0 0,-1 0 1 0 0,2 2 0 0 0,-1-3 99 0 0,-1-1-1 0 0,0 0 1 0 0,1 1 0 0 0,-1-1 0 0 0,1 0 0 0 0,-1 1 0 0 0,0-1 0 0 0,1 0 0 0 0,-1 1-1 0 0,1-1 1 0 0,-1 0 0 0 0,1 0 0 0 0,-1 1 0 0 0,1-1 0 0 0,-1 0 0 0 0,1 0 0 0 0,-1 0-1 0 0,1 0 1 0 0,-1 0 0 0 0,1 0 0 0 0,0 0 0 0 0,-1 0 0 0 0,1 0 0 0 0,-1 0-1 0 0,2 0 1 0 0,1-1-279 0 0,1-1-1 0 0,0 0 0 0 0,0 1 0 0 0,-1-1 0 0 0,0-1 0 0 0,1 1 0 0 0,4-5 1 0 0,-6 6 564 0 0,95-80-8618 0 0,-59 50 4432 0 0</inkml:trace>
</inkml:ink>
</file>

<file path=ppt/ink/ink1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7:27.141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278 111 416 0 0,'-5'2'938'0'0,"-8"4"-178"0"0,-1 0 0 0 0,0 1 0 0 0,1 1 1 0 0,1 0-1 0 0,-1 1 0 0 0,1 0 0 0 0,-16 17 0 0 0,-74 83 3012 0 0,93-99-3242 0 0,1 0-1 0 0,0 1 1 0 0,1 1-1 0 0,-10 19 1 0 0,17-31-503 0 0,0 1 0 0 0,-1-1 1 0 0,1 0-1 0 0,0 0 1 0 0,0 0-1 0 0,-1 1 0 0 0,1-1 1 0 0,0 0-1 0 0,0 1 1 0 0,0-1-1 0 0,0 0 0 0 0,0 0 1 0 0,0 1-1 0 0,-1-1 1 0 0,1 0-1 0 0,0 1 0 0 0,0-1 1 0 0,0 0-1 0 0,0 1 1 0 0,0-1-1 0 0,0 0 0 0 0,0 1 1 0 0,0-1-1 0 0,0 0 1 0 0,0 0-1 0 0,0 1 1 0 0,1-1-1 0 0,-1 0 0 0 0,0 1 1 0 0,0-1-1 0 0,0 0 1 0 0,0 1-1 0 0,0-1 0 0 0,0 0 1 0 0,1 0-1 0 0,-1 1 1 0 0,0-1-1 0 0,0 0 0 0 0,1 0 1 0 0,-1 0-1 0 0,0 1 1 0 0,0-1-1 0 0,1 0 0 0 0,-1 0 1 0 0,0 0-1 0 0,0 0 1 0 0,1 1-1 0 0,-1-1 0 0 0,0 0 1 0 0,1 0-1 0 0,-1 0 1 0 0,0 0-1 0 0,0 0 0 0 0,1 0 1 0 0,-1 0-1 0 0,0 0 1 0 0,1 0-1 0 0,16-3 113 0 0,-1-2 0 0 0,0 1 0 0 0,-1-2 0 0 0,1 0 0 0 0,23-14 0 0 0,73-52 504 0 0,-101 64-400 0 0,1 1 0 0 0,22-10 0 0 0,-32 16 48 0 0,2 12-73 0 0,-3-11-209 0 0,-1 1 0 0 0,1-1 1 0 0,-1 1-1 0 0,1 0 0 0 0,-1-1 1 0 0,0 1-1 0 0,1-1 1 0 0,-1 1-1 0 0,0 0 0 0 0,1-1 1 0 0,-1 1-1 0 0,0 0 1 0 0,0 0-1 0 0,0-1 0 0 0,0 1 1 0 0,0 0-1 0 0,0-1 1 0 0,0 1-1 0 0,0 0 0 0 0,0 0 1 0 0,0-1-1 0 0,0 1 1 0 0,0 0-1 0 0,0-1 0 0 0,-1 1 1 0 0,1 0-1 0 0,0-1 1 0 0,0 1-1 0 0,-1 0 0 0 0,-13 31 580 0 0,2 0 0 0 0,-11 43-1 0 0,21-67-228 0 0,1-6-303 0 0,1-1 0 0 0,-1 0-1 0 0,1 0 1 0 0,-1 1 0 0 0,1-1 0 0 0,0 0-1 0 0,0 1 1 0 0,-1-1 0 0 0,1 1 0 0 0,0-1-1 0 0,0 0 1 0 0,0 1 0 0 0,0-1-1 0 0,1 1 1 0 0,-1-1 0 0 0,0 0 0 0 0,0 1-1 0 0,1-1 1 0 0,-1 0 0 0 0,1 1 0 0 0,-1-1-1 0 0,1 0 1 0 0,0 0 0 0 0,0 0-1 0 0,-1 1 1 0 0,1-1 0 0 0,0 0 0 0 0,0 0-1 0 0,2 1 1 0 0,-2-1 504 0 0,8-4-324 0 0,28-14-40 0 0,-1-1 0 0 0,-1-1 0 0 0,0-2 0 0 0,33-28 0 0 0,-21 12-45 0 0,-2-2 1 0 0,52-59 0 0 0,-73 69-89 0 0,31-47 0 0 0,-21 26 10 0 0,-33 48-81 0 0,-1 9-66 0 0,-5 18 181 0 0,-1 0-1 0 0,-1 0 1 0 0,-1-1 0 0 0,-14 30 0 0 0,8-22 264 0 0,2 0 0 0 0,-10 45 0 0 0,19-60-121 0 0,0-1-1 0 0,1 1 1 0 0,1-1 0 0 0,1 1-1 0 0,0 0 1 0 0,6 31 0 0 0,-6-44-188 0 0,1 0 0 0 0,-1-1 0 0 0,1 1 0 0 0,0-1 0 0 0,0 0 0 0 0,1 1 0 0 0,-1-1 0 0 0,1 0 0 0 0,-1 0 0 0 0,1 0 0 0 0,0 0 0 0 0,0 0 0 0 0,1 0 0 0 0,-1 0 0 0 0,4 2 0 0 0,-5-3-210 0 0,4-4-154 0 0,8-3-252 0 0,0-1 0 0 0,-1-1 0 0 0,1 0 0 0 0,-1 0 1 0 0,-1-1-1 0 0,1-1 0 0 0,-1 0 0 0 0,15-16 0 0 0,8-15-4362 0 0,-6-3-4338 0 0,-18 24 3856 0 0</inkml:trace>
</inkml:ink>
</file>

<file path=ppt/ink/ink1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7:27.485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11 138 468 0 0,'-1'0'280'0'0,"1"0"0"0"0,-1 0 0 0 0,0 0 0 0 0,1 1 0 0 0,-1-1 0 0 0,1 0 1 0 0,-1 0-1 0 0,1 1 0 0 0,-1-1 0 0 0,1 1 0 0 0,0-1 0 0 0,-1 0 0 0 0,1 1 0 0 0,-1-1 0 0 0,1 1 0 0 0,0-1 0 0 0,-1 1 0 0 0,1-1 0 0 0,0 1 0 0 0,-1-1 0 0 0,1 1 1 0 0,0-1-1 0 0,0 1 0 0 0,0-1 0 0 0,0 1 0 0 0,-1 0 0 0 0,1-1 0 0 0,0 1 0 0 0,0-1 0 0 0,0 1 0 0 0,0-1 0 0 0,0 1 0 0 0,0 0 0 0 0,1 0 0 0 0,0 0-135 0 0,0 0-1 0 0,0 0 0 0 0,0-1 1 0 0,1 1-1 0 0,-1 0 0 0 0,0-1 1 0 0,0 1-1 0 0,1-1 0 0 0,-1 1 1 0 0,0-1-1 0 0,1 0 0 0 0,-1 0 1 0 0,0 1-1 0 0,2-1 0 0 0,5 0 5 0 0,0 1 0 0 0,0-1-1 0 0,0-1 1 0 0,1 1 0 0 0,10-4-1 0 0,19-7 322 0 0,-1-3 1 0 0,41-20-1 0 0,-54 21-1138 0 0,0 0-1 0 0,21-18 1 0 0,-20 7-2359 0 0,-16 15-797 0 0,-1 1 514 0 0</inkml:trace>
</inkml:ink>
</file>

<file path=ppt/ink/ink1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7:27.891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1 117 644 0 0,'0'0'6724'0'0,"9"2"-6031"0"0,38 4 334 0 0,0-2-1 0 0,0-2 1 0 0,0-2 0 0 0,76-10 0 0 0,-19-5 506 0 0,110-33 0 0 0,-78 1-2303 0 0,-127 43-64 0 0,-6 2-1222 0 0,2 0-3743 0 0,4-1 1973 0 0</inkml:trace>
</inkml:ink>
</file>

<file path=ppt/ink/ink1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7:29.526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16 1 52 0 0,'0'0'7349'0'0,"-1"6"-6620"0"0,-4 83 1457 0 0,-1-25-465 0 0,3 0 0 0 0,3 1 1 0 0,11 90-1 0 0,-6-120-758 0 0,-2 1-1 0 0,-3 51 1 0 0,-3-59-547 0 0,1-20-746 0 0,2-3-412 0 0,-1 5-1491 0 0,1-2-201 0 0</inkml:trace>
</inkml:ink>
</file>

<file path=ppt/ink/ink1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7:29.902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1 201 456 0 0,'2'-14'521'0'0,"0"1"-1"0"0,1 0 1 0 0,1-1 0 0 0,0 1-1 0 0,1 1 1 0 0,0-1 0 0 0,13-19-1 0 0,-15 26-302 0 0,1 0 0 0 0,1 1-1 0 0,-1 0 1 0 0,1-1 0 0 0,0 2-1 0 0,0-1 1 0 0,1 1 0 0 0,-1-1 0 0 0,1 1-1 0 0,0 1 1 0 0,0-1 0 0 0,0 1-1 0 0,1 0 1 0 0,-1 1 0 0 0,1-1-1 0 0,11-1 1 0 0,-13 2 34 0 0,1 1 0 0 0,-1 0 0 0 0,1 1 0 0 0,-1-1 0 0 0,1 1 0 0 0,9 1 0 0 0,-13-1-163 0 0,0 1 1 0 0,1 0-1 0 0,-1 0 1 0 0,0 0-1 0 0,0 0 1 0 0,0 0-1 0 0,0 0 0 0 0,0 0 1 0 0,0 1-1 0 0,0-1 1 0 0,0 1-1 0 0,0-1 1 0 0,-1 1-1 0 0,1 0 1 0 0,-1 0-1 0 0,1-1 1 0 0,-1 1-1 0 0,0 0 1 0 0,0 1-1 0 0,1 1 0 0 0,3 6 93 0 0,-2 0 0 0 0,0 0 0 0 0,0 1 0 0 0,-1-1 0 0 0,0 1 0 0 0,-1-1 0 0 0,0 1 0 0 0,0-1 0 0 0,-1 1-1 0 0,-1 0 1 0 0,0 0 0 0 0,0-1 0 0 0,-1 1 0 0 0,-1-1 0 0 0,-4 14 0 0 0,-5 11 163 0 0,-1 0 0 0 0,-2 0 0 0 0,-21 33 0 0 0,24-49-372 0 0,-1 0 1 0 0,-23 24-1 0 0,-13 21-1518 0 0,34-44 447 0 0,-6 8-6902 0 0,18-23 4888 0 0</inkml:trace>
</inkml:ink>
</file>

<file path=ppt/ink/ink1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7:30.804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59 130 196 0 0,'0'0'3793'0'0,"-4"8"-2945"0"0,-7 19 35 0 0,2 0 1 0 0,0 1-1 0 0,2 0 0 0 0,-8 57 0 0 0,13-73-629 0 0,1-1-1 0 0,1 1 0 0 0,0 0 1 0 0,0-1-1 0 0,1 1 0 0 0,0 0 1 0 0,1-1-1 0 0,1 1 0 0 0,0-1 1 0 0,0 0-1 0 0,1 0 0 0 0,1 0 1 0 0,0 0-1 0 0,0-1 0 0 0,1 0 1 0 0,7 10-1 0 0,-10-16-135 0 0,0-1 0 0 0,0 0 0 0 0,1 1 1 0 0,-1-1-1 0 0,1 0 0 0 0,0 0 0 0 0,0-1 0 0 0,7 4 0 0 0,-9-5-89 0 0,0 0-1 0 0,0 0 0 0 0,0-1 1 0 0,0 1-1 0 0,0-1 0 0 0,1 0 1 0 0,-1 0-1 0 0,0 0 1 0 0,0 0-1 0 0,0 0 0 0 0,1 0 1 0 0,-1 0-1 0 0,0-1 0 0 0,0 1 1 0 0,0-1-1 0 0,0 0 1 0 0,0 1-1 0 0,0-1 0 0 0,0 0 1 0 0,0 0-1 0 0,3-2 0 0 0,10-8 29 0 0,-1-1 0 0 0,0-1-1 0 0,-1 0 1 0 0,0 0 0 0 0,-1-1-1 0 0,0-1 1 0 0,-1 0 0 0 0,-1-1-1 0 0,-1 0 1 0 0,0 0 0 0 0,-1-1-1 0 0,7-19 1 0 0,-12 25-43 0 0,-1 0-1 0 0,0 1 1 0 0,0-1 0 0 0,-1 0-1 0 0,-1 0 1 0 0,0 0 0 0 0,0 0-1 0 0,-1 0 1 0 0,-3-16-1 0 0,2 18-11 0 0,0 0 0 0 0,0 0 0 0 0,-1 0 0 0 0,0 0 0 0 0,-1 1 0 0 0,0 0 0 0 0,0-1 0 0 0,-1 1 0 0 0,0 1 0 0 0,0-1 0 0 0,-11-11 0 0 0,6 11-37 0 0,-1 0-1 0 0,0 1 0 0 0,-12-6 1 0 0,17 10-14 0 0,5 2 34 0 0,0 0 0 0 0,-1 0 0 0 0,1 1-1 0 0,-1-1 1 0 0,1 1 0 0 0,0-1-1 0 0,-1 1 1 0 0,1-1 0 0 0,-1 1-1 0 0,1 0 1 0 0,-1 0 0 0 0,1 0-1 0 0,-1 0 1 0 0,1 0 0 0 0,-1 0-1 0 0,1 0 1 0 0,-1 0 0 0 0,1 1-1 0 0,-1-1 1 0 0,1 0 0 0 0,-1 1 0 0 0,1-1-1 0 0,0 1 1 0 0,-1 0 0 0 0,1 0-1 0 0,0-1 1 0 0,-1 1 0 0 0,1 0-1 0 0,0 0 1 0 0,-2 2 0 0 0,1-1-9 0 0,0 1 0 0 0,-1 0 0 0 0,1 0 0 0 0,0 0 0 0 0,1 1 0 0 0,-1-1 0 0 0,0 0 0 0 0,1 1 0 0 0,0-1 0 0 0,-1 5 0 0 0,1-7-34 0 0,1 0 48 0 0,0 0 0 0 0,0 0-1 0 0,0 0 1 0 0,0 0 0 0 0,0 0-1 0 0,0 0 1 0 0,0 0 0 0 0,0 0-1 0 0,0 0 1 0 0,0 0-1 0 0,0 0 1 0 0,1 0 0 0 0,-1 0-1 0 0,0 0 1 0 0,1 0 0 0 0,0 1-1 0 0,4 1 7 0 0,0 0-1 0 0,0 0 0 0 0,0 0 1 0 0,0-1-1 0 0,0 0 0 0 0,1 0 1 0 0,-1 0-1 0 0,1-1 0 0 0,-1 0 0 0 0,1 0 1 0 0,0 0-1 0 0,-1-1 0 0 0,1 0 1 0 0,0 0-1 0 0,-1 0 0 0 0,1-1 1 0 0,0 1-1 0 0,10-4 0 0 0,12-3 0 0 0,0-1 1 0 0,37-15-1 0 0,-22 5 30 0 0,-1-2-1 0 0,0-1 1 0 0,42-31 0 0 0,-83 51-17 0 0,0 0 1 0 0,0 0 0 0 0,1 1 0 0 0,-1-1-1 0 0,0 0 1 0 0,0 1 0 0 0,1-1 0 0 0,-1 0-1 0 0,0 1 1 0 0,1 0 0 0 0,-1-1-1 0 0,0 1 1 0 0,1 0 0 0 0,-1 0 0 0 0,1-1-1 0 0,-1 1 1 0 0,0 0 0 0 0,1 0 0 0 0,-1 1-1 0 0,1-1 1 0 0,-1 0 0 0 0,0 0-1 0 0,1 1 1 0 0,-1-1 0 0 0,0 1 0 0 0,1-1-1 0 0,-1 1 1 0 0,0 0 0 0 0,0-1 0 0 0,1 1-1 0 0,-1 0 1 0 0,0 0 0 0 0,0 0-1 0 0,0 0 1 0 0,0 0 0 0 0,0 0 0 0 0,0 0-1 0 0,0 0 1 0 0,-1 0 0 0 0,1 0 0 0 0,0 1-1 0 0,0-1 1 0 0,0 1 0 0 0,2 6 53 0 0,1-1 1 0 0,-2 1 0 0 0,1 0-1 0 0,-1 0 1 0 0,3 15 0 0 0,-4 2 154 0 0,0 1 1 0 0,-2 0 0 0 0,-1 0-1 0 0,-1-1 1 0 0,-1 0-1 0 0,-1 1 1 0 0,-1-1-1 0 0,-10 24 1 0 0,-7 20 679 0 0,22-67-655 0 0,0-1-138 0 0,0 1 1 0 0,0-1 0 0 0,0 0 0 0 0,0 0 0 0 0,-1 0-1 0 0,1-1 1 0 0,0 1 0 0 0,-1 0 0 0 0,1 0-1 0 0,0-1 1 0 0,-1 1 0 0 0,1 0 0 0 0,-1-1-1 0 0,-1 1 1 0 0,-5-20 77 0 0,1 1 0 0 0,1-1 0 0 0,-7-33 0 0 0,-4-12 115 0 0,16 61-264 0 0,10 39-113 0 0,-7-17 79 0 0,2-1 0 0 0,0 1 0 0 0,1-1 0 0 0,1 0 0 0 0,10 21 0 0 0,-15-35-5 0 0,1-1 0 0 0,0 0 0 0 0,1 0 0 0 0,-1 0 0 0 0,0 0 0 0 0,1 0 0 0 0,0 0 0 0 0,0-1 0 0 0,0 1 0 0 0,0-1 0 0 0,0 0 0 0 0,0 0 0 0 0,0 0 0 0 0,1 0 0 0 0,-1 0 0 0 0,1-1 0 0 0,-1 0 0 0 0,1 0 0 0 0,0 0 0 0 0,-1 0 0 0 0,1 0 0 0 0,0-1 0 0 0,0 1 0 0 0,0-1 0 0 0,-1 0 0 0 0,1-1 0 0 0,0 1 0 0 0,0 0 0 0 0,0-1 0 0 0,-1 0 0 0 0,1 0 0 0 0,0 0 0 0 0,-1-1 0 0 0,1 1 0 0 0,-1-1 0 0 0,1 1 0 0 0,-1-1 0 0 0,5-4 0 0 0,27-18-160 0 0,0-1 1 0 0,-2-2 0 0 0,43-44 0 0 0,-64 59 118 0 0,0 0-1 0 0,-1-1 1 0 0,0-1 0 0 0,-1 0 0 0 0,10-17 0 0 0,-19 30 28 0 0,-14 159 194 0 0,6-109 47 0 0,1 92 0 0 0,7-131-129 0 0,0 0-1 0 0,1-1 1 0 0,5 17-1 0 0,-6-25-50 0 0,-1 0-51 0 0,0-1 0 0 0,1 1-1 0 0,-1-1 1 0 0,0 1 0 0 0,1-1-1 0 0,-1 0 1 0 0,1 1 0 0 0,-1-1-1 0 0,1 0 1 0 0,-1 1 0 0 0,1-1-1 0 0,-1 0 1 0 0,1 1 0 0 0,-1-1-1 0 0,1 0 1 0 0,0 0 0 0 0,-1 0-1 0 0,1 0 1 0 0,-1 0 0 0 0,1 1-1 0 0,0-1 1 0 0,-1 0 0 0 0,1 0-1 0 0,-1 0 1 0 0,1-1 0 0 0,0 1-1 0 0,-1 0 1 0 0,1 0 0 0 0,-1 0-1 0 0,1 0 1 0 0,0 0 0 0 0,-1-1-1 0 0,1 1 1 0 0,-1 0 0 0 0,1-1-1 0 0,-1 1 1 0 0,1 0 0 0 0,-1-1-1 0 0,1 0 1 0 0,14-10-421 0 0,-1-2 0 0 0,-1 0 0 0 0,0-1-1 0 0,0 0 1 0 0,-2 0 0 0 0,0-2 0 0 0,0 1 0 0 0,-1-1 0 0 0,12-31 0 0 0,1-6-1996 0 0,-6-3-4049 0 0,-10 24 2179 0 0</inkml:trace>
</inkml:ink>
</file>

<file path=ppt/ink/ink1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7:31.144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17 56 48 0 0,'0'0'2203'0'0,"-3"1"-1147"0"0,3-1-924 0 0,-1 0 0 0 0,1 1 1 0 0,0-1-1 0 0,-1 0 0 0 0,1 0 0 0 0,0 0 0 0 0,-1 0 1 0 0,1 1-1 0 0,-1-1 0 0 0,1 0 0 0 0,0 0 0 0 0,-1 0 1 0 0,1 0-1 0 0,0 0 0 0 0,-1 0 0 0 0,1 0 0 0 0,-1 0 1 0 0,1 0-1 0 0,0 0 0 0 0,-1 0 0 0 0,1 0 0 0 0,0-1 1 0 0,-1 1-1 0 0,1 0 0 0 0,0 0 0 0 0,-1 0 0 0 0,1 0 0 0 0,0-1 1 0 0,-1 1-1 0 0,1 0 0 0 0,0 0 0 0 0,-1-1 0 0 0,1 1 1 0 0,-2-13 2583 0 0,2 10-3738 0 0,0 2 935 0 0,0 0 0 0 0,1 0 0 0 0,-1 0-1 0 0,0 0 1 0 0,1 0 0 0 0,-1 0 0 0 0,0 0 0 0 0,1 0-1 0 0,-1 0 1 0 0,1 1 0 0 0,-1-1 0 0 0,1 0 0 0 0,0 0-1 0 0,-1 0 1 0 0,1 1 0 0 0,0-1 0 0 0,0 0 0 0 0,0 1-1 0 0,-1-1 1 0 0,1 0 0 0 0,0 1 0 0 0,1-1 0 0 0,0 0-355 0 0,14-10-2226 0 0,9 3 203 0 0</inkml:trace>
</inkml:ink>
</file>

<file path=ppt/ink/ink1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7:32.731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136 126 248 0 0,'3'-11'-613'0'0,"10"-21"15622"0"0,-7 24-14170 0 0,-4 0-644 0 0,0 1-1 0 0,0-1 1 0 0,0 0 0 0 0,0-13 0 0 0,-8-1 200 0 0,6 22-388 0 0,0 0 1 0 0,-1 0 0 0 0,1 0 0 0 0,0-1-1 0 0,-1 1 1 0 0,1 0 0 0 0,0 0-1 0 0,0 0 1 0 0,-1 0 0 0 0,1 0-1 0 0,0 0 1 0 0,-1 0 0 0 0,1 0-1 0 0,0 0 1 0 0,0 0 0 0 0,-1 0 0 0 0,1 0-1 0 0,0 0 1 0 0,-1 0 0 0 0,1 0-1 0 0,0 1 1 0 0,0-1 0 0 0,-1 0-1 0 0,1 0 1 0 0,0 0 0 0 0,0 0-1 0 0,-1 0 1 0 0,1 1 0 0 0,0-1-1 0 0,0 0 1 0 0,-1 0 0 0 0,1 1 0 0 0,0-1-1 0 0,0 0 1 0 0,0 0 0 0 0,0 0-1 0 0,-1 1 1 0 0,1-1 0 0 0,-3 6 30 0 0,-1 0 1 0 0,1 0 0 0 0,0 0 0 0 0,0 0-1 0 0,-2 11 1 0 0,-46 184 744 0 0,30-112-388 0 0,11-50-172 0 0,-4 11 94 0 0,2 1-1 0 0,3 0 1 0 0,-5 80-1 0 0,15-124-267 0 0,-1 0 0 0 0,1 0 0 0 0,0 0 0 0 0,0 0 0 0 0,1 0 0 0 0,0-1 0 0 0,0 1-1 0 0,0 0 1 0 0,1-1 0 0 0,4 8 0 0 0,-6-12-27 0 0,7-6-34 0 0,120-87-295 0 0,-105 73 254 0 0,31-26-211 0 0,-3-3 1 0 0,89-105-1 0 0,-129 142 145 0 0,-5 10-41 0 0,-3 18-53 0 0,-3-10 262 0 0,1 6-59 0 0,-1 0-1 0 0,0 0 0 0 0,-1 0 1 0 0,-1 0-1 0 0,0 0 1 0 0,-5 14-1 0 0,-3 25 33 0 0,9-40 19 0 0,0 1 0 0 0,2-1 0 0 0,1 15 0 0 0,-1-16-11 0 0,-1-11-24 0 0,0 0 0 0 0,0 0 0 0 0,0 0 0 0 0,0 0 0 0 0,0 0 0 0 0,1 0 0 0 0,-1 0-1 0 0,0 0 1 0 0,1 0 0 0 0,-1 0 0 0 0,1 0 0 0 0,-1 0 0 0 0,1 0 0 0 0,0 0 0 0 0,-1 0 0 0 0,1-1 0 0 0,0 1 0 0 0,0 0 0 0 0,-1 0 0 0 0,1-1-1 0 0,0 1 1 0 0,0 0 0 0 0,0-1 0 0 0,0 1 0 0 0,0-1 0 0 0,0 1 0 0 0,0-1 0 0 0,0 0 0 0 0,0 1 0 0 0,0-1 0 0 0,0 0 0 0 0,0 0-1 0 0,0 0 1 0 0,0 0 0 0 0,0 0 0 0 0,0 0 0 0 0,0 0 0 0 0,0 0 0 0 0,0 0 0 0 0,1 0 0 0 0,-1 0 0 0 0,0-1 0 0 0,2 0 0 0 0,3-1 10 0 0,-1 1 0 0 0,1-2 1 0 0,0 1-1 0 0,0-1 0 0 0,9-5 1 0 0,30-22 38 0 0,-16 12-36 0 0,0-2 1 0 0,0-1-1 0 0,-2-1 1 0 0,44-46-1 0 0,-67 64-13 0 0,-1 0-1 0 0,1 0 1 0 0,1 0-1 0 0,-1 0 1 0 0,6-3-1 0 0,14-10-65 0 0,-22 15 32 0 0,-5 12-58 0 0,-16 47 85 0 0,5-18 122 0 0,1 1-1 0 0,2 1 1 0 0,-7 52-1 0 0,18-90-83 0 0,0-3-30 0 0,0 1-1 0 0,-1 0 0 0 0,1-1 1 0 0,0 1-1 0 0,0-1 1 0 0,0 1-1 0 0,0-1 0 0 0,-1 1 1 0 0,1 0-1 0 0,0-1 1 0 0,0 1-1 0 0,0-1 1 0 0,0 1-1 0 0,1 0 0 0 0,-1-1 1 0 0,0 1-1 0 0,0-1 1 0 0,0 1-1 0 0,0-1 0 0 0,1 1 1 0 0,-1-1-1 0 0,0 1 1 0 0,0 0-1 0 0,1-1 1 0 0,-1 1-1 0 0,0-1 0 0 0,1 0 1 0 0,-1 1-1 0 0,1-1 1 0 0,-1 1-1 0 0,1-1 0 0 0,-1 0 1 0 0,1 1-1 0 0,-1-1 1 0 0,1 0-1 0 0,-1 1 0 0 0,1-1 1 0 0,-1 0-1 0 0,1 0 1 0 0,-1 0-1 0 0,1 1 1 0 0,-1-1-1 0 0,1 0 0 0 0,0 0 1 0 0,-1 0-1 0 0,1 0 1 0 0,-1 0-1 0 0,1 0 0 0 0,0 0 1 0 0,-1 0-1 0 0,1 0 1 0 0,-1 0-1 0 0,1-1 1 0 0,-1 1-1 0 0,1 0 0 0 0,0 0 1 0 0,-1 0-1 0 0,1-1 1 0 0,-1 1-1 0 0,1 0 0 0 0,-1-1 1 0 0,1 1-1 0 0,-1 0 1 0 0,1-1-1 0 0,-1 0 1 0 0,28-20-2 0 0,-2-2 0 0 0,-1-1 0 0 0,-1-1 0 0 0,-1-1 0 0 0,-1-1 0 0 0,-2-1 0 0 0,0-1 1 0 0,-2 0-1 0 0,17-39 0 0 0,-31 57-59 0 0,1-1-1 0 0,-2-1 1 0 0,0 1 0 0 0,0 0 0 0 0,-1-1-1 0 0,-1 1 1 0 0,0-1 0 0 0,0 0 0 0 0,-1 1-1 0 0,-3-21 1 0 0,2 28 4 0 0,0 0 0 0 0,0 0 0 0 0,0 0 0 0 0,0 0 0 0 0,-1 0 0 0 0,0 0 0 0 0,0 0 0 0 0,0 0 0 0 0,0 1 0 0 0,-1-1 0 0 0,0 1 0 0 0,0 0 0 0 0,0 0 0 0 0,0 0 0 0 0,-1 0 0 0 0,0 0 0 0 0,0 1 0 0 0,0-1 0 0 0,0 1 0 0 0,0 0 0 0 0,0 1 0 0 0,-1-1 0 0 0,1 1 0 0 0,-1 0-1 0 0,0 0 1 0 0,0 0 0 0 0,0 0 0 0 0,-7 0 0 0 0,6 1-14 0 0,1 1 0 0 0,-1 0 0 0 0,1 0 0 0 0,-1 1-1 0 0,1 0 1 0 0,0 0 0 0 0,-1 0 0 0 0,1 1-1 0 0,0-1 1 0 0,0 1 0 0 0,-1 0 0 0 0,2 1 0 0 0,-1-1-1 0 0,0 1 1 0 0,0 0 0 0 0,1 0 0 0 0,0 1 0 0 0,-1-1-1 0 0,1 1 1 0 0,0 0 0 0 0,1 0 0 0 0,-1 0 0 0 0,1 1-1 0 0,0-1 1 0 0,0 1 0 0 0,0 0 0 0 0,1 0 0 0 0,0 0-1 0 0,-1 0 1 0 0,2 0 0 0 0,-1 0 0 0 0,-1 7-1 0 0,3-11 48 0 0,0 1 0 0 0,0 0 0 0 0,0 0-1 0 0,-1-1 1 0 0,1 1 0 0 0,1 0 0 0 0,-1-1-1 0 0,0 1 1 0 0,0 0 0 0 0,1 0 0 0 0,-1-1-1 0 0,1 1 1 0 0,-1-1 0 0 0,1 1 0 0 0,0 0-1 0 0,0-1 1 0 0,0 1 0 0 0,0-1 0 0 0,0 0-1 0 0,0 1 1 0 0,0-1 0 0 0,0 0 0 0 0,0 0-1 0 0,0 1 1 0 0,1-1 0 0 0,-1 0-1 0 0,1 0 1 0 0,-1 0 0 0 0,1-1 0 0 0,-1 1-1 0 0,1 0 1 0 0,-1 0 0 0 0,1-1 0 0 0,0 1-1 0 0,-1-1 1 0 0,1 0 0 0 0,0 1 0 0 0,-1-1-1 0 0,4 0 1 0 0,6 0 18 0 0,0-1 0 0 0,1 1 0 0 0,-1-2 0 0 0,0 0 0 0 0,11-3 0 0 0,-4 1-31 0 0,96-14 6 0 0,-112 19 37 0 0,0-1-1 0 0,0 0 1 0 0,0 0-1 0 0,0 1 1 0 0,-1-1-1 0 0,1 1 1 0 0,0 0-1 0 0,0-1 1 0 0,0 1 0 0 0,-1 0-1 0 0,1 0 1 0 0,0 0-1 0 0,-1 0 1 0 0,1 0-1 0 0,-1 1 1 0 0,1-1-1 0 0,-1 0 1 0 0,0 1-1 0 0,1-1 1 0 0,-1 1-1 0 0,1 2 1 0 0,20 39 406 0 0,-19-37-301 0 0,0 3 9 0 0,0-1 0 0 0,-1 1 1 0 0,0 0-1 0 0,0 0 0 0 0,-1 0 1 0 0,0 0-1 0 0,-1 0 0 0 0,0 0 1 0 0,-1 12-1 0 0,-4 13 522 0 0,-10 38 0 0 0,1 2 990 0 0,13-73-1455 0 0,1 0 0 0 0,0 0 0 0 0,-1 1 0 0 0,1-1 0 0 0,0 0-1 0 0,0 1 1 0 0,0-1 0 0 0,0 0 0 0 0,0 0 0 0 0,0 1 0 0 0,1-1 0 0 0,-1 0 0 0 0,0 0 0 0 0,1 1 0 0 0,-1-1 0 0 0,1 0 0 0 0,0 2 0 0 0,-1-3-151 0 0,1 0 1 0 0,0 0 0 0 0,-1 0 0 0 0,1 0 0 0 0,-1 0 0 0 0,1 0 0 0 0,-1 0-1 0 0,1 0 1 0 0,-1 0 0 0 0,1 0 0 0 0,-1 0 0 0 0,1-1 0 0 0,-1 1-1 0 0,1 0 1 0 0,-1 0 0 0 0,1 0 0 0 0,-1-1 0 0 0,1 1 0 0 0,-1 0 0 0 0,1-1-1 0 0,-1 1 1 0 0,1 0 0 0 0,-1-1 0 0 0,0 1 0 0 0,1 0 0 0 0,0-2 0 0 0,36-43-491 0 0,-30 35 825 0 0,21-24-189 0 0,1 2 0 0 0,1 1 0 0 0,61-47 0 0 0,-88 75-162 0 0,1 0-1 0 0,-1 0 1 0 0,1 0-1 0 0,0 1 1 0 0,0-1-1 0 0,0 1 1 0 0,0 0-1 0 0,1 0 1 0 0,-1 1-1 0 0,1-1 1 0 0,5 0-1 0 0,-8 2-20 0 0,1 2 7 0 0,-1-1-4 0 0,0 0 1 0 0,0 0-1 0 0,-1 1 1 0 0,1-1-1 0 0,0 0 1 0 0,-1 1-1 0 0,0-1 1 0 0,1 1-1 0 0,-1 0 1 0 0,0 0-1 0 0,0-1 1 0 0,0 1-1 0 0,0 0 1 0 0,0 0-1 0 0,1 3 1 0 0,0 1 0 0 0,-1 0 1 0 0,0 0 0 0 0,0 0 0 0 0,-1-1-1 0 0,0 9 1 0 0,-6 93 28 0 0,2-42 17 0 0,4-62-30 0 0,2 1-7 0 0,2 6 72 0 0,-3-10-75 0 0,0 0 0 0 0,1 0 1 0 0,-1 0-1 0 0,0 0 0 0 0,1 0 1 0 0,-1 0-1 0 0,1 0 0 0 0,-1-1 0 0 0,0 1 1 0 0,1 0-1 0 0,-1-1 0 0 0,0 1 1 0 0,0-1-1 0 0,1 0 0 0 0,-1 1 1 0 0,0-1-1 0 0,0 0 0 0 0,0 0 1 0 0,0 1-1 0 0,1-2 0 0 0,26-24 1 0 0,-23 21 8 0 0,24-25 1 0 0,0-1-1 0 0,-2-1 0 0 0,-2-1 1 0 0,22-36-1 0 0,-16 25-1 0 0,-7 12 9 0 0,-22 30-41 0 0,-2 10-146 0 0,-5 119 290 0 0,-1-9 128 0 0,7-106-180 0 0,0 0 0 0 0,1 0 0 0 0,0-1 1 0 0,1 1-1 0 0,5 13 0 0 0,-7-25-85 0 0,-1 1 1 0 0,0 0-1 0 0,1-1 0 0 0,-1 1 1 0 0,1-1-1 0 0,0 1 0 0 0,-1-1 0 0 0,1 0 1 0 0,-1 1-1 0 0,1-1 0 0 0,0 0 1 0 0,-1 1-1 0 0,1-1 0 0 0,0 0 0 0 0,-1 0 1 0 0,1 1-1 0 0,0-1 0 0 0,0 0 1 0 0,-1 0-1 0 0,1 0 0 0 0,0 0 0 0 0,-1 0 1 0 0,1 0-1 0 0,0 0 0 0 0,0 0 1 0 0,-1 0-1 0 0,1 0 0 0 0,0-1 1 0 0,-1 1-1 0 0,1 0 0 0 0,0 0 0 0 0,-1-1 1 0 0,1 1-1 0 0,0-1 0 0 0,-1 1 1 0 0,1 0-1 0 0,0-1 0 0 0,0 0 0 0 0,26-18-934 0 0,-17 11 226 0 0,-1-2 0 0 0,0 1 0 0 0,-1-1 0 0 0,0 0 0 0 0,0-1 0 0 0,7-14 0 0 0,-11 17-886 0 0,-1-1 0 0 0,1 0 0 0 0,-2 0-1 0 0,1 0 1 0 0,-1 0 0 0 0,1-10 0 0 0,-1-8-3532 0 0</inkml:trace>
</inkml:ink>
</file>

<file path=ppt/ink/ink1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7:33.077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36 70 416 0 0,'0'0'1159'0'0,"-7"-5"649"0"0,3 2 2010 0 0,-14-12 2532 0 0,12 1-4047 0 0,11-4-5631 0 0,-1 3-3272 0 0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54:33.20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180 151 148 0 0,'0'0'3148'0'0,"11"-10"-2156"0"0,33-32-74 0 0,-33 31-73 0 0,-3 6-51 0 0,40-30 1186 0 0,-14 13-1433 0 0,-26 17 883 0 0,3 1-1028 0 0,33-9-67 0 0,-34 9 1712 0 0,-6 24-1942 0 0,13 58-6 0 0,-13-58 149 0 0,-13 0-172 0 0,-28 63-1 0 0,28-63-17 0 0,5-11 2 0 0,-15 27-4 0 0,14-27 108 0 0,5-7-148 0 0,0 0 0 0 0,0 0 1 0 0,0 1-1 0 0,-1-1 0 0 0,1 0 0 0 0,0 0 1 0 0,-1 0-1 0 0,1 0 0 0 0,-1-1 1 0 0,0 1-1 0 0,0 0 0 0 0,0 0 0 0 0,-1 2 1 0 0,1-2-3 0 0,0-1 1 0 0,0 1-1 0 0,0 0 1 0 0,0 0 0 0 0,1 0-1 0 0,-1 0 1 0 0,1 0-1 0 0,-1 0 1 0 0,1 0-1 0 0,-1 0 1 0 0,1 0 0 0 0,0 0-1 0 0,0 2 1 0 0,21-4-6 0 0,60 0-2 0 0,-60 0 17 0 0,-6-10 10 0 0,44-33 18 0 0,-44 32 686 0 0,-11 26-556 0 0,12 43 51 0 0,-12-43 270 0 0,-8 5-231 0 0,-15 61 19 0 0,14-60 14 0 0,1-6 5 0 0,-14 47 19 0 0,18-58-280 0 0,-1 0 0 0 0,0 0 0 0 0,0 0 0 0 0,0 0 0 0 0,-1 0 0 0 0,0 0 0 0 0,1-1 1 0 0,-1 1-1 0 0,-5 6 0 0 0,5-7-1 0 0,-1 0 0 0 0,2 0 0 0 0,-1 0 0 0 0,0 0 0 0 0,1 1 0 0 0,-1-1 0 0 0,1 0 0 0 0,0 1 0 0 0,-1 5 0 0 0,-1 2 56 0 0,-13 35 417 0 0,0-11-212 0 0,11-26-10 0 0,2 4-11 0 0,-9 42-9 0 0,9-41 1 0 0,-3-6-12 0 0,-14 23-6 0 0,15-23 229 0 0,-2 1-256 0 0,-20 28-22 0 0,21-28 441 0 0,0-2-522 0 0,-17 18-17 0 0,17-18 133 0 0,-5-5-668 0 0,-34 7-53 0 0,33-7-172 0 0,-7-8-1350 0 0,-89-29-1471 0 0,95 30 2553 0 0,-8-3-361 0 0,-13-2-4933 0 0,-25-6 1411 0 0</inkml:trace>
</inkml:ink>
</file>

<file path=ppt/ink/ink1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7:33.840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0 178 1012 0 0,'9'-8'4307'0'0,"-9"7"-4208"0"0,0 1 0 0 0,0 0 0 0 0,1-1 0 0 0,-1 1 0 0 0,0 0 0 0 0,0-1 0 0 0,0 1-1 0 0,1 0 1 0 0,-1 0 0 0 0,0-1 0 0 0,0 1 0 0 0,1 0 0 0 0,-1 0 0 0 0,0 0 0 0 0,1-1 0 0 0,-1 1 0 0 0,0 0-1 0 0,1 0 1 0 0,-1 0 0 0 0,0 0 0 0 0,1 0 0 0 0,-1 0 0 0 0,0-1 0 0 0,1 1 0 0 0,-1 0 0 0 0,0 0 0 0 0,1 0 0 0 0,-1 0-1 0 0,0 0 1 0 0,1 0 0 0 0,-1 0 0 0 0,0 1 0 0 0,1-1 0 0 0,-1 0 0 0 0,0 0 0 0 0,1 0 0 0 0,-1 0 0 0 0,0 0 0 0 0,1 0-1 0 0,-1 1 1 0 0,0-1 0 0 0,1 0 0 0 0,-1 0 0 0 0,0 1 0 0 0,0-1 0 0 0,1 0 0 0 0,-1 1 0 0 0,11 23 1362 0 0,0 33-224 0 0,-9-25-180 0 0,0 0 1 0 0,-3 0-1 0 0,-7 59 0 0 0,3-44 1866 0 0,0 56 0 0 0,5-103-2895 0 0,0 0 0 0 0,0 0 1 0 0,0 0-1 0 0,0-1 0 0 0,0 1 0 0 0,0 0 0 0 0,1 0 0 0 0,-1 0 0 0 0,0 0 1 0 0,0 0-1 0 0,0-1 0 0 0,1 1 0 0 0,-1 0 0 0 0,0 0 0 0 0,0 0 0 0 0,0 0 1 0 0,1 0-1 0 0,-1 0 0 0 0,0 0 0 0 0,0 0 0 0 0,0 0 0 0 0,1 0 0 0 0,-1-1 1 0 0,0 1-1 0 0,0 0 0 0 0,1 0 0 0 0,-1 0 0 0 0,0 1 0 0 0,0-1 0 0 0,1 0 1 0 0,-1 0-1 0 0,0 0 0 0 0,0 0 0 0 0,0 0 0 0 0,1 0 0 0 0,-1 0 0 0 0,0 0 1 0 0,0 0-1 0 0,0 0 0 0 0,1 1 0 0 0,-1-1 0 0 0,0 0 0 0 0,0 0 1 0 0,0 0-1 0 0,0 0 0 0 0,1 1 0 0 0,-1-1 0 0 0,0 0 0 0 0,0 0 0 0 0,0 0 1 0 0,0 1-1 0 0,0-1 0 0 0,0 0 0 0 0,0 0 0 0 0,0 0 0 0 0,0 1 0 0 0,1-1 1 0 0,-1 0-1 0 0,0 0 0 0 0,0 1 0 0 0,0-1 0 0 0,0 0 0 0 0,0 0 0 0 0,-1 1 1 0 0,25-39 132 0 0,2 1 0 0 0,1 1 1 0 0,2 1-1 0 0,1 2 0 0 0,2 0 1 0 0,1 3-1 0 0,54-40 0 0 0,-77 63-135 0 0,0 1-1 0 0,0 1 0 0 0,0 0 0 0 0,1 0 0 0 0,0 1 1 0 0,0 1-1 0 0,0-1 0 0 0,0 2 0 0 0,19-3 0 0 0,-27 5-23 0 0,1 1 0 0 0,-1-1 0 0 0,0 1-1 0 0,0 0 1 0 0,0 0 0 0 0,1 0 0 0 0,-1 0-1 0 0,0 0 1 0 0,-1 1 0 0 0,1-1-1 0 0,0 1 1 0 0,0 0 0 0 0,-1 0 0 0 0,6 4-1 0 0,-2 0 3 0 0,1 0 0 0 0,-1 0 0 0 0,-1 0 0 0 0,8 10 0 0 0,6 17-37 0 0,22 50 0 0 0,-34-66-19 0 0,-6-14 34 0 0,1 1-1 0 0,-1-1 0 0 0,1 0 0 0 0,0 1 1 0 0,0-1-1 0 0,0 0 0 0 0,0 0 0 0 0,0 0 0 0 0,1-1 1 0 0,-1 1-1 0 0,1 0 0 0 0,0-1 0 0 0,0 0 1 0 0,0 1-1 0 0,0-1 0 0 0,0 0 0 0 0,0-1 1 0 0,1 1-1 0 0,-1 0 0 0 0,1-1 0 0 0,-1 0 0 0 0,1 0 1 0 0,-1 0-1 0 0,1 0 0 0 0,0-1 0 0 0,-1 1 1 0 0,1-1-1 0 0,0 0 0 0 0,0 0 0 0 0,-1 0 0 0 0,1-1 1 0 0,0 1-1 0 0,-1-1 0 0 0,1 0 0 0 0,6-3 1 0 0,8-3-71 0 0,0-1 1 0 0,-1-2-1 0 0,0 1 1 0 0,0-2 0 0 0,20-17-1 0 0,-29 22 56 0 0,118-99-519 0 0,-110 89 439 0 0,-1 0 0 0 0,0-1 1 0 0,-2-1-1 0 0,1 0 0 0 0,13-27 1 0 0,-23 37 39 0 0,0-1 0 0 0,-1 0 1 0 0,0 0-1 0 0,-1 0 0 0 0,0-1 1 0 0,0 1-1 0 0,-1 0 0 0 0,0-1 1 0 0,0 1-1 0 0,-1-1 0 0 0,-1 1 1 0 0,0-1-1 0 0,-2-12 0 0 0,3 21 58 0 0,-1 0-1 0 0,1 0 0 0 0,0 0 0 0 0,-1 0 0 0 0,1 0 0 0 0,0 0 0 0 0,-1 0 1 0 0,1 0-1 0 0,-1 0 0 0 0,1 1 0 0 0,-1-1 0 0 0,0 0 0 0 0,1 0 0 0 0,-1 1 1 0 0,0-1-1 0 0,0 0 0 0 0,1 1 0 0 0,-1-1 0 0 0,0 1 0 0 0,0-1 0 0 0,0 1 1 0 0,0-1-1 0 0,0 1 0 0 0,0 0 0 0 0,0-1 0 0 0,0 1 0 0 0,0 0 0 0 0,0 0 1 0 0,1-1-1 0 0,-1 1 0 0 0,-1 0 0 0 0,1 0 0 0 0,0 0 0 0 0,0 0 0 0 0,0 1 1 0 0,1-1-1 0 0,-1 0 0 0 0,0 0 0 0 0,0 1 0 0 0,-2 0 0 0 0,-2 0-9 0 0,1 1-1 0 0,0 0 1 0 0,-1 1-1 0 0,1-1 1 0 0,0 1-1 0 0,-4 3 1 0 0,1 1-9 0 0,-1 0 1 0 0,2 0 0 0 0,-1 1 0 0 0,1 0 0 0 0,0 0 0 0 0,1 1 0 0 0,-1-1-1 0 0,2 1 1 0 0,-1 0 0 0 0,2 1 0 0 0,-1-1 0 0 0,1 1 0 0 0,0 0 0 0 0,1-1-1 0 0,0 1 1 0 0,0 11 0 0 0,0 19 66 0 0,1 0 0 0 0,9 72 0 0 0,-1-3 526 0 0,-9-67-168 0 0,-1 0-1 0 0,-3 0 0 0 0,-1-1 1 0 0,-1 0-1 0 0,-3 0 0 0 0,-17 44 1 0 0,21-68-91 0 0,-1-1 0 0 0,-1 1 0 0 0,0-2 1 0 0,-1 1-1 0 0,0-1 0 0 0,-2-1 0 0 0,1 0 1 0 0,-19 16-1 0 0,29-29-29 0 0,-4 1 131 0 0,5-2-386 0 0,0 0 1 0 0,0 1-1 0 0,-1-1 0 0 0,1 0 1 0 0,0 0-1 0 0,0 0 0 0 0,0 1 1 0 0,-1-1-1 0 0,1 0 0 0 0,0 0 0 0 0,0 0 1 0 0,-1 0-1 0 0,1 1 0 0 0,0-1 1 0 0,-1 0-1 0 0,1 0 0 0 0,0 0 1 0 0,0 0-1 0 0,-1 0 0 0 0,1 0 1 0 0,0 0-1 0 0,-1 0 0 0 0,1 0 0 0 0,0 0 1 0 0,0 0-1 0 0,-1 0 0 0 0,1 0 1 0 0,0 0-1 0 0,-1 0 0 0 0,1 0 1 0 0,0 0-1 0 0,0-1 0 0 0,-1 1 1 0 0,1 0-1 0 0,0 0 0 0 0,-1 0 0 0 0,1 0 1 0 0,0-1-1 0 0,0 1 0 0 0,0 0 1 0 0,-1-1-1 0 0,-2-2 25 0 0,1 0 0 0 0,-1 0 0 0 0,1-1 0 0 0,0 1 0 0 0,0-1 0 0 0,0 0 0 0 0,1 1 0 0 0,-1-1 0 0 0,1 0-1 0 0,0 0 1 0 0,0 0 0 0 0,-1-6 0 0 0,1 0-9 0 0,1 0 0 0 0,0 0 0 0 0,0-1 0 0 0,3-16 0 0 0,2 3-66 0 0,0-1 0 0 0,2 1 0 0 0,11-26 1 0 0,0 10-219 0 0,1 0 0 0 0,3 2 1 0 0,0 0-1 0 0,3 1 0 0 0,1 2 1 0 0,45-48-1 0 0,-10 22-1076 0 0,4 2 1 0 0,87-61-1 0 0,-124 99 665 0 0,0 2-1097 0 0,-1-2-1 0 0,-1 0 1 0 0,36-40-1 0 0,-59 58 967 0 0,4-8-20 0 0,-3 1-6207 0 0,-3-4 2977 0 0</inkml:trace>
</inkml:ink>
</file>

<file path=ppt/ink/ink1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7:34.334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18 148 384 0 0,'-3'0'750'0'0,"-6"0"-314"0"0,3 0 6425 0 0,38-4-6271 0 0,0-1 0 0 0,0-2 0 0 0,-1-1-1 0 0,30-12 1 0 0,-5 3-128 0 0,26-4 175 0 0,-32 9 178 0 0,82-32 0 0 0,-124 42-1457 0 0,0 0-1 0 0,0 0 0 0 0,1 1 1 0 0,10-1-1 0 0,-17 2 447 0 0,1 0-1782 0 0</inkml:trace>
</inkml:ink>
</file>

<file path=ppt/ink/ink1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7:35.923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39 473 1112 0 0,'-4'-2'8226'0'0,"4"1"-8071"0"0,-10 20 1570 0 0,-8 31-1207 0 0,15-30-82 0 0,1 0 0 0 0,1 0 1 0 0,1 0-1 0 0,0 0 0 0 0,1 0 0 0 0,2 0 1 0 0,0 0-1 0 0,7 25 0 0 0,-9-42-353 0 0,0 1-1 0 0,1 0 0 0 0,-1 0 1 0 0,0-1-1 0 0,1 1 1 0 0,0-1-1 0 0,0 1 1 0 0,0-1-1 0 0,0 0 1 0 0,1 0-1 0 0,-1 0 1 0 0,1 0-1 0 0,0 0 1 0 0,0-1-1 0 0,0 1 0 0 0,0-1 1 0 0,0 0-1 0 0,0 0 1 0 0,1 0-1 0 0,-1 0 1 0 0,7 2-1 0 0,-8-4-67 0 0,-1 0 1 0 0,0 0-1 0 0,1 0 0 0 0,-1 0 0 0 0,0 0 0 0 0,1 0 1 0 0,-1-1-1 0 0,0 1 0 0 0,1-1 0 0 0,-1 1 0 0 0,0-1 1 0 0,0 1-1 0 0,1-1 0 0 0,-1 0 0 0 0,0 1 0 0 0,2-3 1 0 0,0 1 24 0 0,15-9 30 0 0,0 0 0 0 0,-1-2 1 0 0,-1 0-1 0 0,0-1 0 0 0,0 0 0 0 0,-2-2 1 0 0,0 1-1 0 0,0-2 0 0 0,-2 0 0 0 0,13-22 1 0 0,-20 29-66 0 0,0 1 1 0 0,-1-1 0 0 0,0 1 0 0 0,-1-1-1 0 0,0 0 1 0 0,0-1 0 0 0,-1 1-1 0 0,-1 0 1 0 0,0-1 0 0 0,0-13 0 0 0,-1 16-42 0 0,0 0 0 0 0,-1 0 0 0 0,0 0 0 0 0,-1 1 0 0 0,0-1 0 0 0,0 0 0 0 0,-1 0 0 0 0,1 1 0 0 0,-2 0 0 0 0,1-1 0 0 0,-1 1 0 0 0,0 1 0 0 0,0-1 0 0 0,-6-6 0 0 0,8 12 20 0 0,1-1-1 0 0,-1 1 1 0 0,1 0 0 0 0,-1 0-1 0 0,1 0 1 0 0,-1 1 0 0 0,1-1 0 0 0,-1 0-1 0 0,0 0 1 0 0,0 1 0 0 0,1-1-1 0 0,-1 1 1 0 0,0 0 0 0 0,0-1-1 0 0,0 1 1 0 0,0 0 0 0 0,1 0 0 0 0,-1 0-1 0 0,0 0 1 0 0,0 1 0 0 0,0-1-1 0 0,1 0 1 0 0,-1 1 0 0 0,0-1-1 0 0,0 1 1 0 0,1 0 0 0 0,-1 0 0 0 0,0-1-1 0 0,-2 3 1 0 0,-4 2-22 0 0,1-1-1 0 0,-1 1 1 0 0,1 1 0 0 0,0-1 0 0 0,-7 8-1 0 0,7-4-13 0 0,1-1 0 0 0,0 1-1 0 0,0 0 1 0 0,1 0 0 0 0,0 0-1 0 0,0 1 1 0 0,-4 14 0 0 0,8-22 10 0 0,3 1 0 0 0,-1-2 39 0 0,0 0-1 0 0,0 0 1 0 0,0 0-1 0 0,0-1 1 0 0,-1 1-1 0 0,2 0 1 0 0,-1-1-1 0 0,0 1 1 0 0,0 0-1 0 0,0-1 1 0 0,0 1-1 0 0,0-1 1 0 0,0 0-1 0 0,1 1 1 0 0,-1-1-1 0 0,0 0 1 0 0,0 0-1 0 0,0 0 1 0 0,1 1-1 0 0,-1-1 1 0 0,2-1-1 0 0,35-8-32 0 0,-22 2 30 0 0,1-1-1 0 0,18-12 1 0 0,23-19 36 0 0,-2-2-1 0 0,55-51 1 0 0,-32 11 58 0 0,22-53 328 0 0,-53 62 629 0 0,-47 71-793 0 0,4-7 8 0 0,-2 6-57 0 0,-2 9 1041 0 0,-7 56-252 0 0,-28 113 1 0 0,5-35 14 0 0,19-81-528 0 0,-6 61 415 0 0,3 19 138 0 0,3-41 42 0 0,4 139 1 0 0,10-170-569 0 0,1 74 570 0 0,1-55 109 0 0,-6-84-749 0 0,7-8-337 0 0,4-5-78 0 0,-1 0-1 0 0,0 0 1 0 0,-1-1 0 0 0,0 0 0 0 0,0 0 0 0 0,-1-1-1 0 0,-1 0 1 0 0,0-1 0 0 0,-1 0 0 0 0,0 0-1 0 0,-1 0 1 0 0,5-17 0 0 0,1-13-139 0 0,-1 0 0 0 0,7-81 0 0 0,-16 81-133 0 0,-2 1-1 0 0,-2 0 1 0 0,-10-57 0 0 0,6 52-40 0 0,-6 2-300 0 0,5 25 129 0 0,8 18 308 0 0,9-16-251 0 0,-3 11 255 0 0,0 0 0 0 0,1 0 1 0 0,0 1-1 0 0,0 0 0 0 0,1 1 0 0 0,-1-1 0 0 0,1 1 0 0 0,14-6 0 0 0,3-4-217 0 0,226-143-6286 0 0,-191 125 2360 0 0,-20 13-2947 0 0,-23 12 2591 0 0</inkml:trace>
</inkml:ink>
</file>

<file path=ppt/ink/ink1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7:38.712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1 615 928 0 0,'24'-37'1602'0'0,"29"-61"0"0"0,10-15 1369 0 0,-58 104-2537 0 0,1 0 0 0 0,-1 0 1 0 0,-1-1-1 0 0,0 0 1 0 0,0 0-1 0 0,4-17 1 0 0,-8 26-65 0 0,-6-14 317 0 0,6 13-617 0 0,-1 1 0 0 0,1-1 0 0 0,-1 0 0 0 0,0 1 0 0 0,1-1 0 0 0,-1 1 0 0 0,0 0 0 0 0,0-1 0 0 0,0 1 0 0 0,0-1 0 0 0,0 1 0 0 0,0 0-1 0 0,-3-2 1 0 0,2 2 280 0 0,-2 2-208 0 0,0 0-114 0 0,-1 0-1 0 0,1 0 1 0 0,1 1 0 0 0,-1 0 0 0 0,0 0 0 0 0,0 0-1 0 0,1 0 1 0 0,-1 1 0 0 0,1-1 0 0 0,-1 1-1 0 0,1 0 1 0 0,0 0 0 0 0,0 0 0 0 0,1 0 0 0 0,-1 0-1 0 0,1 1 1 0 0,-5 7 0 0 0,-4 6 59 0 0,0 0 0 0 0,2 1 1 0 0,0 1-1 0 0,1-1 0 0 0,0 1 0 0 0,2 1 0 0 0,0 0 1 0 0,1-1-1 0 0,1 2 0 0 0,-1 20 0 0 0,4-27-27 0 0,0 5 29 0 0,0 1 1 0 0,1 0-1 0 0,3 20 1 0 0,-2-35-66 0 0,-1 0 1 0 0,1-1-1 0 0,1 1 0 0 0,-1 0 1 0 0,1-1-1 0 0,-1 1 0 0 0,1-1 1 0 0,1 1-1 0 0,-1-1 0 0 0,1 0 1 0 0,-1 0-1 0 0,1 0 1 0 0,0 0-1 0 0,1 0 0 0 0,-1-1 1 0 0,0 1-1 0 0,8 4 0 0 0,-8-6-7 0 0,1-1-1 0 0,-1 0 1 0 0,0 1 0 0 0,1-1-1 0 0,0 0 1 0 0,-1-1-1 0 0,1 1 1 0 0,-1-1-1 0 0,1 0 1 0 0,0 1-1 0 0,-1-2 1 0 0,1 1 0 0 0,0 0-1 0 0,-1-1 1 0 0,1 1-1 0 0,-1-1 1 0 0,7-3-1 0 0,2 0 31 0 0,0-1-1 0 0,0 0 0 0 0,0-1 0 0 0,10-8 1 0 0,1-1 24 0 0,-2-2 0 0 0,0 0 0 0 0,25-28 0 0 0,53-69 118 0 0,-75 86-167 0 0,-4 2 25 0 0,-1-1 1 0 0,0-1-1 0 0,-3 0 0 0 0,0-1 0 0 0,-1-1 1 0 0,-2 0-1 0 0,-2-1 0 0 0,0 0 1 0 0,7-42-1 0 0,-16 63-16 0 0,-1 0 0 0 0,-1 1 0 0 0,0-1 0 0 0,0 0 0 0 0,-1 0-1 0 0,0 0 1 0 0,-1 0 0 0 0,0 0 0 0 0,-4-13 0 0 0,5 21 26 0 0,1 2-54 0 0,0 0 0 0 0,-1 0 1 0 0,1 0-1 0 0,0 1 0 0 0,0-1 0 0 0,0 0 0 0 0,-1 0 1 0 0,1 0-1 0 0,0 0 0 0 0,0 1 0 0 0,0-1 0 0 0,-1 0 1 0 0,1 0-1 0 0,0 0 0 0 0,0 0 0 0 0,-1 0 1 0 0,1 0-1 0 0,0 0 0 0 0,0 0 0 0 0,-1 0 0 0 0,1 1 1 0 0,0-1-1 0 0,0 0 0 0 0,-1 0 0 0 0,1 0 1 0 0,0-1-1 0 0,0 1 0 0 0,-1 0 0 0 0,1 0 0 0 0,0 0 1 0 0,0 0-1 0 0,-1 0 0 0 0,1 0 0 0 0,0 0 1 0 0,0 0-1 0 0,-1 0 0 0 0,1-1 0 0 0,0 1 0 0 0,0 0 1 0 0,0 0-1 0 0,-1 0 0 0 0,1 0 0 0 0,0-1 0 0 0,0 1 1 0 0,0 0-1 0 0,0 0 0 0 0,0 0 0 0 0,-1-1 1 0 0,1 1-1 0 0,0 0 0 0 0,0 0 0 0 0,0-1 0 0 0,0 1 1 0 0,0 0-1 0 0,0 0 0 0 0,0-1 0 0 0,0 1 1 0 0,0 0-1 0 0,0 0 0 0 0,0-1 0 0 0,0 1 0 0 0,0 0 1 0 0,0-1-1 0 0,-10 14 35 0 0,0 0 0 0 0,1 0 0 0 0,1 1 0 0 0,0 0 1 0 0,0 1-1 0 0,2-1 0 0 0,0 1 0 0 0,1 1 0 0 0,-5 18 0 0 0,-3 50 137 0 0,5-41-1 0 0,2 0 0 0 0,-1 70 0 0 0,8-90-104 0 0,1 1 0 0 0,5 30 0 0 0,-5-46-45 0 0,0 0 0 0 0,0 0 0 0 0,1 0 0 0 0,0 0 0 0 0,1-1 0 0 0,-1 1 0 0 0,1-1 0 0 0,1 0 0 0 0,-1 0 0 0 0,7 8 0 0 0,-9-14-16 0 0,0 1-1 0 0,0 0 0 0 0,1-1 1 0 0,-1 1-1 0 0,0-1 0 0 0,1 0 0 0 0,-1 1 1 0 0,0-1-1 0 0,1-1 0 0 0,0 1 1 0 0,-1 0-1 0 0,1 0 0 0 0,-1-1 1 0 0,1 0-1 0 0,0 1 0 0 0,0-1 0 0 0,-1 0 1 0 0,1 0-1 0 0,0-1 0 0 0,-1 1 1 0 0,1 0-1 0 0,0-1 0 0 0,-1 0 1 0 0,1 1-1 0 0,-1-1 0 0 0,1 0 0 0 0,3-3 1 0 0,8-3-2 0 0,0 0-1 0 0,0-2 1 0 0,19-15 0 0 0,-16 11 31 0 0,15-9-23 0 0,-4 3-3 0 0,0-1-1 0 0,32-31 1 0 0,-9 3-38 0 0,4-2 17 0 0,81-95 0 0 0,-122 123 32 0 0,17-30-1 0 0,-30 50-21 0 0,-9 7-49 0 0,1 0 37 0 0,0 0 0 0 0,0 0-1 0 0,0 1 1 0 0,1 1 0 0 0,0-1-1 0 0,0 1 1 0 0,-9 14-1 0 0,0 1 13 0 0,-19 41-1 0 0,28-50-12 0 0,1 0 1 0 0,0 1-1 0 0,0 0 1 0 0,2 1-1 0 0,0-1 1 0 0,0 0 0 0 0,1 1-1 0 0,1 16 1 0 0,0-25 11 0 0,1-1 1 0 0,1 1 0 0 0,-1-1-1 0 0,1 1 1 0 0,0-1 0 0 0,0 1-1 0 0,1-1 1 0 0,-1 0 0 0 0,1 1-1 0 0,1-1 1 0 0,-1 0 0 0 0,1 0-1 0 0,-1-1 1 0 0,1 1-1 0 0,1 0 1 0 0,-1-1 0 0 0,1 0-1 0 0,-1 0 1 0 0,1 0 0 0 0,0 0-1 0 0,1 0 1 0 0,-1-1 0 0 0,1 0-1 0 0,6 4 1 0 0,-5-5-2 0 0,-1 0 1 0 0,1-1-1 0 0,0 1 1 0 0,0-1-1 0 0,0 0 1 0 0,0-1-1 0 0,0 1 0 0 0,0-1 1 0 0,0 0-1 0 0,0-1 1 0 0,1 1-1 0 0,-1-1 1 0 0,-1-1-1 0 0,1 1 0 0 0,0-1 1 0 0,6-2-1 0 0,12-6 11 0 0,0-1-1 0 0,30-18 1 0 0,-48 25-5 0 0,17-9 13 0 0,0-2 1 0 0,-1-1-1 0 0,-1-1 0 0 0,-1 0 1 0 0,0-2-1 0 0,-1 0 1 0 0,-1-1-1 0 0,-1-1 0 0 0,0 0 1 0 0,-2-2-1 0 0,-1 0 0 0 0,12-25 1 0 0,-25 47 21 0 0,0-1-11 0 0,-1 2-29 0 0,0 0 1 0 0,0 0-1 0 0,0 0 0 0 0,0 0 1 0 0,1 0-1 0 0,-1 0 0 0 0,0 1 0 0 0,0-1 1 0 0,0 0-1 0 0,0 0 0 0 0,0 0 1 0 0,0 0-1 0 0,1 0 0 0 0,-1 0 1 0 0,0 0-1 0 0,0 0 0 0 0,0 0 0 0 0,0 0 1 0 0,0 0-1 0 0,0 0 0 0 0,1 0 1 0 0,-1 0-1 0 0,0 0 0 0 0,0 0 1 0 0,0 0-1 0 0,0 0 0 0 0,0 0 1 0 0,1 0-1 0 0,-1 0 0 0 0,0 0 0 0 0,0 0 1 0 0,0 0-1 0 0,0 0 0 0 0,0 0 1 0 0,0 0-1 0 0,1 0 0 0 0,-1-1 1 0 0,0 1-1 0 0,0 0 0 0 0,0 0 0 0 0,0 0 1 0 0,0 0-1 0 0,0 0 0 0 0,0 0 1 0 0,0 0-1 0 0,0-1 0 0 0,0 1 1 0 0,1 0-1 0 0,-1 0 0 0 0,0 0 0 0 0,2 30 174 0 0,-4 59 0 0 0,-1-55 252 0 0,3 0 0 0 0,3 39 1 0 0,6 2 669 0 0,-9-73-940 0 0,-1 28 806 0 0,1-28-410 0 0,5-8-476 0 0,156-185 319 0 0,-122 157-419 0 0,-37 33 12 0 0,2 5-54 0 0,-1 1 66 0 0,1 0-1 0 0,-1 1 1 0 0,0-1-1 0 0,0 0 1 0 0,-1 1-1 0 0,0 0 1 0 0,0-1-1 0 0,0 1 1 0 0,-1 0-1 0 0,1 0 1 0 0,-2 0-1 0 0,1 0 1 0 0,0 0-1 0 0,-1 0 1 0 0,-1 10-1 0 0,-6 165 673 0 0,7-181-657 0 0,0 0 0 0 0,0 0 0 0 0,0 0 1 0 0,0 0-1 0 0,0 0 0 0 0,0 0 0 0 0,0 0 0 0 0,0 1 1 0 0,0-1-1 0 0,0 0 0 0 0,0 0 0 0 0,0 0 1 0 0,0 0-1 0 0,0 0 0 0 0,-1 0 0 0 0,1 0 1 0 0,0 0-1 0 0,0 1 0 0 0,0-1 0 0 0,0 0 0 0 0,0 0 1 0 0,0 0-1 0 0,0 0 0 0 0,1 0 0 0 0,-1 0 1 0 0,0 0-1 0 0,0 0 0 0 0,0 1 0 0 0,0-1 1 0 0,0 0-1 0 0,0 0 0 0 0,0 0 0 0 0,0 0 0 0 0,0 0 1 0 0,0 0-1 0 0,0 0 0 0 0,0 0 0 0 0,0 0 1 0 0,0 0-1 0 0,0 1 0 0 0,0-1 0 0 0,1 0 1 0 0,-1 0-1 0 0,0 0 0 0 0,0 0 0 0 0,0 0 0 0 0,0 0 1 0 0,0 0-1 0 0,0 0 0 0 0,0 0 0 0 0,0 0 1 0 0,1 0-1 0 0,-1 0 0 0 0,0 0 0 0 0,0 0 1 0 0,0 0-1 0 0,0 0 0 0 0,0 0 0 0 0,0 0 0 0 0,0 0 1 0 0,0 0-1 0 0,1 0 0 0 0,-1 0 0 0 0,0 0 1 0 0,0 0-1 0 0,0 0 0 0 0,0 0 0 0 0,0 0 1 0 0,0-1-1 0 0,8-9 258 0 0,10-27-356 0 0,-15 31 201 0 0,47-95 125 0 0,-40 81-206 0 0,1 2 0 0 0,0-1-1 0 0,1 1 1 0 0,1 1 0 0 0,1 0 0 0 0,1 1-1 0 0,25-22 1 0 0,-39 37-41 0 0,0 0 0 0 0,0 0-1 0 0,0 0 1 0 0,0 0 0 0 0,1 0 0 0 0,-1 0 0 0 0,0 0-1 0 0,1 1 1 0 0,-1-1 0 0 0,0 1 0 0 0,1-1-1 0 0,-1 1 1 0 0,1-1 0 0 0,-1 1 0 0 0,1 0 0 0 0,1-1-1 0 0,-2 2 4 0 0,1-1 0 0 0,-1 1 0 0 0,0-1 0 0 0,0 1 0 0 0,0 0 0 0 0,1-1 0 0 0,-1 1 0 0 0,0 0 0 0 0,0 0 0 0 0,0 0 0 0 0,0 0 0 0 0,0 0 0 0 0,-1 0 0 0 0,1 0 0 0 0,0 0 0 0 0,0 0 0 0 0,-1 0-1 0 0,1 0 1 0 0,0 3 0 0 0,38 89 331 0 0,-35-83-263 0 0,0 0 1 0 0,0 0-1 0 0,2 17 1 0 0,-3-16 44 0 0,0 0 0 0 0,0 0 0 0 0,9 20 0 0 0,-8-24-69 0 0,-2-3-2 0 0,-1-1-1 0 0,1 1 1 0 0,0-1 0 0 0,0 0-1 0 0,0 1 1 0 0,1-1-1 0 0,-1 0 1 0 0,1 0 0 0 0,3 3-1 0 0,-4-6-31 0 0,-1 1 0 0 0,0-1 0 0 0,0 0 0 0 0,1 1 0 0 0,-1-1 0 0 0,0 0 0 0 0,0 0 0 0 0,1 0-1 0 0,-1 0 1 0 0,0 0 0 0 0,1 0 0 0 0,-1 0 0 0 0,0-1 0 0 0,0 1 0 0 0,1 0 0 0 0,-1-1 0 0 0,0 1 0 0 0,0-1 0 0 0,1 1-1 0 0,1-2 1 0 0,23-15 85 0 0,3-7-52 0 0,-1-2 0 0 0,-1-1 0 0 0,-1-1 0 0 0,-1-1-1 0 0,-2-1 1 0 0,24-42 0 0 0,-39 59-60 0 0,-1 1 0 0 0,0-1 0 0 0,-1-1-1 0 0,-1 1 1 0 0,0-1 0 0 0,5-26 0 0 0,-13 11-201 0 0,3 26 161 0 0,-5 8-173 0 0,-6 7 197 0 0,1 1-1 0 0,1 0 1 0 0,0 0 0 0 0,1 1 0 0 0,0 0-1 0 0,1 1 1 0 0,1-1 0 0 0,-7 23-1 0 0,2 0-60 0 0,2-1-1 0 0,-8 66 0 0 0,17-89 58 0 0,-1 1-1 0 0,2-1 1 0 0,-1 1 0 0 0,2-1 0 0 0,0 1-1 0 0,1-1 1 0 0,6 19 0 0 0,-9-31 36 0 0,0 0 1 0 0,1 0-1 0 0,-1 0 1 0 0,1 0-1 0 0,0 0 1 0 0,-1-1-1 0 0,1 1 1 0 0,-1 0-1 0 0,1 0 1 0 0,0-1-1 0 0,0 1 1 0 0,0 0-1 0 0,-1-1 0 0 0,1 1 1 0 0,0-1-1 0 0,0 1 1 0 0,0-1-1 0 0,0 1 1 0 0,0-1-1 0 0,0 0 1 0 0,0 1-1 0 0,0-1 1 0 0,0 0-1 0 0,0 0 1 0 0,0 0-1 0 0,0 0 1 0 0,0 0-1 0 0,0 0 1 0 0,0 0-1 0 0,0 0 1 0 0,0 0-1 0 0,0 0 1 0 0,0-1-1 0 0,0 1 1 0 0,0 0-1 0 0,0-1 1 0 0,0 1-1 0 0,-1 0 0 0 0,1-1 1 0 0,0 1-1 0 0,1-2 1 0 0,40-23-6 0 0,-40 23 4 0 0,57-44-53 0 0,-3-3 0 0 0,73-80 0 0 0,-110 108 30 0 0,-2 2-22 0 0,0 1 0 0 0,0 1 0 0 0,22-15 0 0 0,-38 31 0 0 0,1 2-36 0 0,-1 0 78 0 0,1-1 1 0 0,-1 1-1 0 0,0 0 1 0 0,0 0-1 0 0,0 1 1 0 0,1-1-1 0 0,-1 0 1 0 0,0 0-1 0 0,0 1 1 0 0,-1-1-1 0 0,3 3 1 0 0,-3-3-2 0 0,1 1 6 0 0,1 0 1 0 0,-2 0-1 0 0,1 1 1 0 0,0-1-1 0 0,0 0 0 0 0,-1 0 1 0 0,1 1-1 0 0,-1-1 0 0 0,1 0 1 0 0,-1 1-1 0 0,0-1 0 0 0,0 1 1 0 0,0-1-1 0 0,-1 3 1 0 0,1 10-6 0 0,7 144 415 0 0,-3-47 427 0 0,-4-108-798 0 0,0-2-24 0 0,-1 0 0 0 0,1 0 0 0 0,0-1 0 0 0,0 1 1 0 0,1 0-1 0 0,-1-1 0 0 0,0 1 0 0 0,1 0 0 0 0,-1-1 0 0 0,1 1 0 0 0,-1-1 0 0 0,2 3 1 0 0,-1-3 90 0 0,-2 7-10 0 0,2-8-80 0 0,-1 0 0 0 0,0 0-1 0 0,0 0 1 0 0,0-1 0 0 0,0 1 0 0 0,0 0-1 0 0,0 0 1 0 0,0 0 0 0 0,0 0 0 0 0,0 0 0 0 0,0 0-1 0 0,0 0 1 0 0,1 0 0 0 0,-1 0 0 0 0,0 0-1 0 0,0 0 1 0 0,0 0 0 0 0,0 0 0 0 0,0 0 0 0 0,0 0-1 0 0,0 0 1 0 0,1 0 0 0 0,-1 0 0 0 0,0 0-1 0 0,0 0 1 0 0,0 0 0 0 0,0 0 0 0 0,0 0 0 0 0,0 0-1 0 0,0 0 1 0 0,0 0 0 0 0,1 0 0 0 0,-1 0-1 0 0,0 0 1 0 0,0 0 0 0 0,0 0 0 0 0,0 0 0 0 0,0 0-1 0 0,0 0 1 0 0,0 0 0 0 0,0 0 0 0 0,0 1-1 0 0,0-1 1 0 0,1 0 0 0 0,-1 0 0 0 0,0 0 0 0 0,0 0-1 0 0,0 0 1 0 0,0 0 0 0 0,0 0 0 0 0,0 0-1 0 0,0 0 1 0 0,0 1 0 0 0,0-1 0 0 0,0 0 0 0 0,0 0-1 0 0,0 0 1 0 0,0 0 0 0 0,0 0 0 0 0,0 0-1 0 0,0 0 1 0 0,0 1 0 0 0,95-135 339 0 0,-38 52-255 0 0,-40 55-54 0 0,2 1 0 0 0,42-46 0 0 0,-61 70-50 0 0,1 1-1 0 0,0 1 1 0 0,0-1 0 0 0,0 0-1 0 0,-1 0 1 0 0,1 0 0 0 0,0 0 0 0 0,0 1-1 0 0,1-1 1 0 0,-1 0 0 0 0,0 1-1 0 0,0-1 1 0 0,0 1 0 0 0,0-1-1 0 0,0 1 1 0 0,1 0 0 0 0,-1-1-1 0 0,0 1 1 0 0,0 0 0 0 0,1 0-1 0 0,-1 0 1 0 0,0 0 0 0 0,0 0 0 0 0,1 0-1 0 0,-1 0 1 0 0,0 0 0 0 0,0 1-1 0 0,1-1 1 0 0,-1 0 0 0 0,0 1-1 0 0,0-1 1 0 0,0 1 0 0 0,0-1-1 0 0,0 1 1 0 0,0 0 0 0 0,0-1-1 0 0,0 1 1 0 0,0 0 0 0 0,0 0 0 0 0,1 1-1 0 0,1 2-10 0 0,0-1-1 0 0,0 1 1 0 0,-1 0-1 0 0,0 0 1 0 0,0 0-1 0 0,0 1 1 0 0,0-1-1 0 0,-1 0 1 0 0,2 6-1 0 0,33 119-136 0 0,-34-122 149 0 0,0 0 1 0 0,0 0-1 0 0,1 0 1 0 0,0 0-1 0 0,0-1 1 0 0,1 0-1 0 0,5 9 1 0 0,-7-12 4 0 0,1 0 0 0 0,-1 0 1 0 0,0 0-1 0 0,1 0 0 0 0,0 0 1 0 0,0 0-1 0 0,0-1 0 0 0,0 0 0 0 0,0 1 1 0 0,0-1-1 0 0,1 0 0 0 0,-1-1 1 0 0,1 1-1 0 0,6 2 0 0 0,-6-5 5 0 0,-1 1-1 0 0,1-1 0 0 0,0 0 1 0 0,-1 0-1 0 0,1 0 0 0 0,0 0 1 0 0,-1-1-1 0 0,0 1 0 0 0,1-1 1 0 0,-1 0-1 0 0,0 0 0 0 0,0 0 0 0 0,0-1 1 0 0,5-4-1 0 0,-8 7-5 0 0,25-22 10 0 0,-1-1-1 0 0,0-2 1 0 0,37-51-1 0 0,46-91 21 0 0,-106 165-30 0 0,14-28 11 0 0,-1 0 0 0 0,-1-1 1 0 0,-2-1-1 0 0,10-43 0 0 0,-9 27-295 0 0,-66 285 256 0 0,49-218 57 0 0,2 1 1 0 0,0 1-1 0 0,1-1 0 0 0,1 0 0 0 0,1 25 0 0 0,1-17 44 0 0,-1-25-51 0 0,1 1 0 0 0,-1 0 0 0 0,1 0 0 0 0,0-1 0 0 0,1 1 0 0 0,-1-1 0 0 0,0 1 0 0 0,1-1 0 0 0,0 1 0 0 0,0-1 0 0 0,0 0 0 0 0,0 0 0 0 0,1 0 0 0 0,-1 0 0 0 0,4 3 0 0 0,-5-5 70 0 0,3-1-73 0 0,0 0 0 0 0,0-1-1 0 0,-1 1 1 0 0,1-1 0 0 0,0 0 0 0 0,-1 0-1 0 0,1-1 1 0 0,0 1 0 0 0,-1-1-1 0 0,0 1 1 0 0,1-1 0 0 0,-1 0-1 0 0,0 0 1 0 0,0-1 0 0 0,3-2-1 0 0,6-6 3 0 0,-1 0 0 0 0,14-19 0 0 0,-15 17-1 0 0,49-55 22 0 0,94-86-1 0 0,-124 125-19 0 0,-26 24-27 0 0,1 1 0 0 0,1-1 1 0 0,-1 1-1 0 0,1 0 1 0 0,-1 0-1 0 0,1 0 1 0 0,0 0-1 0 0,1 1 1 0 0,-1 0-1 0 0,10-4 0 0 0,-13 6-17 0 0,1 3 6 0 0,1 1 12 0 0,-1-1 0 0 0,1 1-1 0 0,-1 1 1 0 0,0-1 0 0 0,0 0 0 0 0,0 1 0 0 0,-1 0 0 0 0,1-1 0 0 0,-1 1 0 0 0,0 0 0 0 0,0 0 0 0 0,0 0-1 0 0,0 1 1 0 0,-1-1 0 0 0,0 0 0 0 0,0 1 0 0 0,0-1 0 0 0,0 1 0 0 0,-1-1 0 0 0,0 9 0 0 0,1 8 27 0 0,-1 0 0 0 0,-1 0 0 0 0,-5 27 0 0 0,0-18 35 0 0,0 0-1 0 0,-2-1 1 0 0,-1 0-1 0 0,-1 0 1 0 0,-1-1-1 0 0,-2 0 1 0 0,-1-1-1 0 0,-21 30 1 0 0,27-47-66 0 0,0 0-1 0 0,-1 0 1 0 0,0-1 0 0 0,-14 10-1 0 0,21-18-81 0 0,0 0-1 0 0,0 0 0 0 0,0 0 0 0 0,0-1 0 0 0,0 1 0 0 0,0-1 0 0 0,0 1 0 0 0,0-1 0 0 0,-1 0 1 0 0,1 0-1 0 0,0 0 0 0 0,0 0 0 0 0,0 0 0 0 0,-1 0 0 0 0,1-1 0 0 0,0 1 0 0 0,-4-2 0 0 0,-36-16-2180 0 0,41 17 2188 0 0,-24-14-2567 0 0,0-1 0 0 0,-43-39-1 0 0,12 4-6439 0 0,34 30 3878 0 0</inkml:trace>
</inkml:ink>
</file>

<file path=ppt/ink/ink1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7:39.066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3 261 928 0 0,'0'0'3444'0'0,"0"-1"-3325"0"0,0 1-1 0 0,-1-1 0 0 0,1 1 0 0 0,0 0 0 0 0,0-1 1 0 0,-1 1-1 0 0,1-1 0 0 0,0 1 0 0 0,0-1 0 0 0,0 1 1 0 0,0-1-1 0 0,0 1 0 0 0,-1-1 0 0 0,1 1 0 0 0,0-1 0 0 0,0 1 1 0 0,0-1-1 0 0,0 1 0 0 0,0-1 0 0 0,1 1 0 0 0,-1-1 1 0 0,0 1-1 0 0,0 0 0 0 0,0-1 0 0 0,0 1 0 0 0,0-1 1 0 0,1 1-1 0 0,-1-1 0 0 0,0 1 0 0 0,0-1 0 0 0,1 1 1 0 0,0-1-1 0 0,192-94 1567 0 0,-15-2-4583 0 0,-113 64 224 0 0,-12 13 204 0 0</inkml:trace>
</inkml:ink>
</file>

<file path=ppt/ink/ink1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7:39.708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0 6 404 0 0,'0'0'3598'0'0,"1"-6"1351"0"0,3 11-2649 0 0,7 20-926 0 0,11 39-502 0 0,45 204 4151 0 0,-64-259-4780 0 0,0 0 0 0 0,0-1 0 0 0,1 1 0 0 0,0-1-1 0 0,1 0 1 0 0,0 0 0 0 0,0 0 0 0 0,0-1 0 0 0,11 11 0 0 0,-15-18-217 0 0,0 1 0 0 0,1-1 0 0 0,-1 0 0 0 0,0 1 0 0 0,1-1 0 0 0,-1 0 0 0 0,0 0 0 0 0,1 0 0 0 0,-1 0 0 0 0,0 0 0 0 0,1 0 0 0 0,-1 0 0 0 0,0 0 0 0 0,1-1 0 0 0,-1 1 0 0 0,0-1 0 0 0,1 1 0 0 0,-1-1 0 0 0,0 1 0 0 0,0-1 0 0 0,1 0 0 0 0,-1 1 0 0 0,0-1 0 0 0,0 0-1 0 0,0 0 1 0 0,2-1 0 0 0,-3 1-20 0 0,23-19 127 0 0,-1-1 0 0 0,0-1 0 0 0,-2-1 0 0 0,27-40 0 0 0,-17 22-9 0 0,76-96 766 0 0,-104 134-790 0 0,-2 3-91 0 0,0 0 0 0 0,0 0 1 0 0,0 0-1 0 0,0 0 0 0 0,0-1 0 0 0,0 1 0 0 0,0 0 1 0 0,0 0-1 0 0,1 0 0 0 0,-1 0 0 0 0,0-1 1 0 0,0 1-1 0 0,0 0 0 0 0,0 0 0 0 0,0 0 1 0 0,0 0-1 0 0,0 0 0 0 0,1 0 0 0 0,-1-1 1 0 0,0 1-1 0 0,0 0 0 0 0,0 0 0 0 0,0 0 1 0 0,0 0-1 0 0,1 0 0 0 0,-1 0 0 0 0,0 0 0 0 0,0 0 1 0 0,0 0-1 0 0,1 0 0 0 0,-1 0 0 0 0,0 0 1 0 0,0 0-1 0 0,0 0 0 0 0,0 0 0 0 0,1 0 1 0 0,-1 0-1 0 0,0 0 0 0 0,0 0 0 0 0,0 0 1 0 0,0 0-1 0 0,1 0 0 0 0,-1 0 0 0 0,0 0 1 0 0,0 0-1 0 0,0 0 0 0 0,0 0 0 0 0,1 1 0 0 0,-1-1 1 0 0,0 0-1 0 0,0 0 0 0 0,0 0 0 0 0,0 0 1 0 0,0 1-1 0 0,5 14 179 0 0,-1 1 0 0 0,-1-1 1 0 0,-1 1-1 0 0,-1 0 0 0 0,0 0 0 0 0,0 0 1 0 0,-3 20-1 0 0,2 41 727 0 0,7 43 1178 0 0,-7-118-1897 0 0,-3 14 113 0 0,0-8 117 0 0,1-10 264 0 0,-2-12-728 0 0,0-1-1 0 0,-12-24 1 0 0,14 34-99 0 0,-1 1 0 0 0,0-1 0 0 0,1 0 0 0 0,-2 1 0 0 0,1 0 0 0 0,-1 0 0 0 0,-6-7 0 0 0,8 10-134 0 0,0-1-39 0 0,-8-3-47 0 0,7 3-38 0 0,-3-2-323 0 0,2 1-3120 0 0,-9 1 1838 0 0,-15 0-8848 0 0,19 1 8651 0 0,6 1-2264 0 0</inkml:trace>
</inkml:ink>
</file>

<file path=ppt/ink/ink1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7:40.050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19 55 632 0 0,'0'-3'1209'0'0,"-17"-47"7657"0"0,16 48-8744 0 0</inkml:trace>
</inkml:ink>
</file>

<file path=ppt/ink/ink1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7:41.032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17 365 76 0 0,'0'0'7717'0'0,"0"7"-6810"0"0,-16 267 5676 0 0,22-125-2796 0 0,-6-145-3540 0 0,0 1 0 0 0,0-1 0 0 0,0 1 0 0 0,1-1 0 0 0,0 1 0 0 0,0-1 0 0 0,0 0 0 0 0,1 1 0 0 0,0-1 0 0 0,3 6 0 0 0,-4-8 562 0 0,-1 5-284 0 0,0-6-501 0 0,0-1 0 0 0,0 0 0 0 0,0 0 0 0 0,0 0 1 0 0,0 0-1 0 0,0 0 0 0 0,0 0 0 0 0,0 1 0 0 0,0-1 0 0 0,0 0 0 0 0,0 0 1 0 0,0 0-1 0 0,0 0 0 0 0,0 0 0 0 0,0 0 0 0 0,0 0 0 0 0,0 1 1 0 0,0-1-1 0 0,0 0 0 0 0,0 0 0 0 0,1 0 0 0 0,-1 0 0 0 0,0 0 0 0 0,0 0 1 0 0,0 0-1 0 0,0 0 0 0 0,0 1 0 0 0,0-1 0 0 0,0 0 0 0 0,0 0 1 0 0,0 0-1 0 0,1 0 0 0 0,-1 0 0 0 0,0 0 0 0 0,0 0 0 0 0,0 0 1 0 0,0 0-1 0 0,0 0 0 0 0,0 0 0 0 0,1 0 0 0 0,-1 0 0 0 0,0 0 0 0 0,0 0 1 0 0,0 0-1 0 0,0 0 0 0 0,0 0 0 0 0,0 0 0 0 0,0 0 0 0 0,1 0 1 0 0,-1 0-1 0 0,0 0 0 0 0,0 0 0 0 0,0 0 0 0 0,0 0 0 0 0,0 0 0 0 0,0 0 1 0 0,0 0-1 0 0,1-1 0 0 0,-1 1 0 0 0,0 0 0 0 0,0 0 0 0 0,0 0 1 0 0,0 0-1 0 0,0 0 0 0 0,0 0 0 0 0,0 0 0 0 0,0 0 0 0 0,0-1 0 0 0,0 1 1 0 0,17-21 260 0 0,-1 0 1 0 0,-1-2 0 0 0,18-34 0 0 0,-19 30-144 0 0,1 1 0 0 0,31-39 0 0 0,-25 40-2 0 0,2 1 0 0 0,1 1 1 0 0,37-28-1 0 0,-58 49-132 0 0,-1 2-7 0 0,-1 0 1 0 0,0-1-1 0 0,0 1 0 0 0,0 0 0 0 0,0 0 0 0 0,0 0 0 0 0,1-1 0 0 0,-1 1 0 0 0,0 0 0 0 0,0 1 0 0 0,0-1 0 0 0,0 0 0 0 0,1 0 0 0 0,-1 0 0 0 0,0 1 0 0 0,0-1 0 0 0,0 1 0 0 0,0-1 0 0 0,0 1 0 0 0,0-1 0 0 0,0 1 0 0 0,0 0 0 0 0,0-1 0 0 0,0 1 0 0 0,0 0 0 0 0,0 0 0 0 0,-1-1 0 0 0,1 1 0 0 0,0 0 0 0 0,0 0 0 0 0,-1 0 0 0 0,1 0 0 0 0,-1 0 0 0 0,1 0 0 0 0,-1 0 0 0 0,1 2 0 0 0,1 1 2 0 0,7 13 11 0 0,-2 0 0 0 0,0 1 0 0 0,-1-1 1 0 0,5 25-1 0 0,-7-25 43 0 0,0 0 1 0 0,2 0-1 0 0,0 0 1 0 0,16 30-1 0 0,-21-45-38 0 0,0-1 0 0 0,1 1 0 0 0,-1 0 0 0 0,0-1-1 0 0,1 1 1 0 0,0-1 0 0 0,-1 1 0 0 0,1-1 0 0 0,0 0 0 0 0,0 1-1 0 0,0-1 1 0 0,0 0 0 0 0,0 0 0 0 0,0 0 0 0 0,0-1 0 0 0,0 1-1 0 0,0 0 1 0 0,0-1 0 0 0,0 0 0 0 0,0 1 0 0 0,1-1 0 0 0,-1 0-1 0 0,0 0 1 0 0,0 0 0 0 0,0 0 0 0 0,1-1 0 0 0,-1 1 0 0 0,0 0-1 0 0,0-1 1 0 0,0 0 0 0 0,0 1 0 0 0,0-1 0 0 0,0 0 0 0 0,0 0-1 0 0,0 0 1 0 0,2-2 0 0 0,8-4 13 0 0,0-1-1 0 0,0 0 0 0 0,-1-1 1 0 0,12-12-1 0 0,-15 14 5 0 0,32-29 74 0 0,-2-2 1 0 0,61-78-1 0 0,-68 84-99 0 0,-30 31-30 0 0,2 5-12 0 0,1 6 36 0 0,0 0 0 0 0,-1 0 0 0 0,0 0 0 0 0,-1 1-1 0 0,0-1 1 0 0,-1 1 0 0 0,0-1 0 0 0,0 1 0 0 0,-2 15 0 0 0,5 44 108 0 0,0-43-34 0 0,8 43 125 0 0,-11-64-156 0 0,1-1 0 0 0,0 1 0 0 0,0-1 0 0 0,0 0 0 0 0,1 0 0 0 0,0 1 0 0 0,0-2 0 0 0,0 1 0 0 0,7 7 0 0 0,-9-10 94 0 0,4-4-76 0 0,5-2-45 0 0,0-1-1 0 0,0 0 1 0 0,-1 0-1 0 0,0-1 1 0 0,0 0 0 0 0,-1-1-1 0 0,1 0 1 0 0,-1-1 0 0 0,-1 1-1 0 0,0-1 1 0 0,0-1-1 0 0,7-10 1 0 0,1-2-74 0 0,-1-1 0 0 0,-2-1 0 0 0,0 0 0 0 0,10-28 0 0 0,-18 40-55 0 0,-1 0 1 0 0,0 0-1 0 0,0-1 0 0 0,-1 0 0 0 0,-1 1 0 0 0,0-1 0 0 0,-1 0 0 0 0,0 0 0 0 0,0 1 0 0 0,-1-1 0 0 0,-1 0 0 0 0,0 1 0 0 0,-1-1 0 0 0,0 1 0 0 0,-1 0 0 0 0,0 0 0 0 0,-7-14 1 0 0,10 24 75 0 0,1 0 1 0 0,-1 0 0 0 0,0 1-1 0 0,0-1 1 0 0,1 0 0 0 0,-1 0-1 0 0,0 0 1 0 0,0 1 0 0 0,0-1-1 0 0,0 1 1 0 0,0-1 0 0 0,0 1-1 0 0,0-1 1 0 0,0 1 0 0 0,0-1-1 0 0,-1 1 1 0 0,1 0 0 0 0,0 0-1 0 0,0-1 1 0 0,0 1 0 0 0,0 0-1 0 0,0 0 1 0 0,0 0 0 0 0,-1 0-1 0 0,1 0 1 0 0,0 1 0 0 0,0-1-1 0 0,-2 1 1 0 0,-28 11-372 0 0,24-8 317 0 0,0 1-1 0 0,1 0 0 0 0,0 1 1 0 0,0-1-1 0 0,0 1 1 0 0,1 0-1 0 0,-1 0 1 0 0,1 1-1 0 0,1 0 0 0 0,0 0 1 0 0,0 0-1 0 0,-4 9 1 0 0,7-15 16 0 0,19 5-134 0 0,-7-8 193 0 0,29-20 7 0 0,-2-2 0 0 0,-1-1 0 0 0,-1-2-1 0 0,42-40 1 0 0,-22 17 9 0 0,-32 30-9 0 0,-2-1-1 0 0,0-1 1 0 0,27-34 0 0 0,-38 39 32 0 0,0 1 0 0 0,15-35 0 0 0,-1 10 373 0 0,-24 39-144 0 0,-4 12-113 0 0,-31 119 1283 0 0,-27 208-1 0 0,59-318-1213 0 0,0-4 6 0 0,0 0 0 0 0,1 0-1 0 0,1 0 1 0 0,0 0 0 0 0,1 1-1 0 0,1-1 1 0 0,6 27-1 0 0,-8-42-213 0 0,1 1 0 0 0,-1 0 0 0 0,0 0-1 0 0,1 0 1 0 0,-1 0 0 0 0,0-1-1 0 0,1 1 1 0 0,-1 0 0 0 0,1-1-1 0 0,-1 1 1 0 0,1 0 0 0 0,0-1 0 0 0,-1 1-1 0 0,1 0 1 0 0,0-1 0 0 0,-1 1-1 0 0,1-1 1 0 0,0 1 0 0 0,0-1-1 0 0,-1 0 1 0 0,1 1 0 0 0,0-1 0 0 0,0 0-1 0 0,0 1 1 0 0,0-1 0 0 0,-1 0-1 0 0,1 0 1 0 0,0 0 0 0 0,0 0-1 0 0,0 0 1 0 0,0 0 0 0 0,0 0-1 0 0,-1 0 1 0 0,1 0 0 0 0,0 0 0 0 0,0 0-1 0 0,0-1 1 0 0,0 1 0 0 0,0 0-1 0 0,-1-1 1 0 0,1 1 0 0 0,0 0-1 0 0,0-2 1 0 0,5 0-107 0 0,-1-1 0 0 0,-1-1 0 0 0,1 1 0 0 0,0-1 0 0 0,5-5 0 0 0,28-27-648 0 0,-18 19-73 0 0,0-2 0 0 0,-2 0 0 0 0,0-1 0 0 0,25-38 1 0 0,-29 35-1257 0 0,20-46 1 0 0,-21 20-1954 0 0,-13 44 2979 0 0,1 0 0 0 0,-1 0 0 0 0,0 0-1 0 0,-1 1 1 0 0,1-1 0 0 0,-1 0 0 0 0,-2-9-1 0 0,-4-2-3889 0 0</inkml:trace>
</inkml:ink>
</file>

<file path=ppt/ink/ink1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7:41.404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51 99 1768 0 0,'-38'0'1200'0'0,"26"0"7462"0"0,43-5-8483 0 0,0-3 1 0 0,-1 0-1 0 0,0-2 0 0 0,36-17 1 0 0,-1 2-1506 0 0,-53 21-679 0 0,-1 0 1 0 0,24-3-1 0 0,-24 6-914 0 0</inkml:trace>
</inkml:ink>
</file>

<file path=ppt/ink/ink1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7:43.180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270 276 216 0 0,'7'-13'1411'0'0,"-1"0"-1"0"0,8-24 1 0 0,-8 19 171 0 0,-5 15-335 0 0,-1 3-1223 0 0,0 0 1 0 0,0 0 0 0 0,-1-1-1 0 0,1 1 1 0 0,0 0 0 0 0,0 0-1 0 0,-1 0 1 0 0,1 0 0 0 0,0-1-1 0 0,0 1 1 0 0,0 0 0 0 0,-1 0-1 0 0,1 0 1 0 0,0-1 0 0 0,0 1 0 0 0,0 0-1 0 0,0 0 1 0 0,0-1 0 0 0,-1 1-1 0 0,1 0 1 0 0,0-1 0 0 0,0 1-1 0 0,0 0 1 0 0,0 0 0 0 0,0-1-1 0 0,0 1 1 0 0,0 0 0 0 0,0-1-1 0 0,0 1 1 0 0,0 0 0 0 0,0-1-1 0 0,0 1 13 0 0,0-1 0 0 0,0 1 0 0 0,0-1 0 0 0,0 1-1 0 0,0-1 1 0 0,0 1 0 0 0,0-1 0 0 0,0 1 0 0 0,0-1 0 0 0,0 1-1 0 0,0-1 1 0 0,-1 1 0 0 0,1-1 0 0 0,0 1 0 0 0,0-1 0 0 0,-1 1-1 0 0,1-1 1 0 0,0 1 0 0 0,-1 0 0 0 0,1-1 0 0 0,0 1 0 0 0,-1-1-1 0 0,1 1 1 0 0,0 0 0 0 0,-1 0 0 0 0,1-1 0 0 0,-1 1 0 0 0,1 0-1 0 0,-1 0 1 0 0,1-1 0 0 0,-1 1 0 0 0,-4 0 73 0 0,-1 0 1 0 0,1 0-1 0 0,0 1 1 0 0,0 0-1 0 0,0 0 0 0 0,0 0 1 0 0,0 0-1 0 0,0 1 1 0 0,0 0-1 0 0,1 0 0 0 0,-1 0 1 0 0,0 1-1 0 0,1 0 1 0 0,0-1-1 0 0,0 2 1 0 0,0-1-1 0 0,-5 5 0 0 0,-10 10 210 0 0,1 0-1 0 0,-18 25 1 0 0,21-25-58 0 0,2-3-10 0 0,1 1 0 0 0,1 1 1 0 0,0 0-1 0 0,1 0 0 0 0,1 1 0 0 0,0 0 0 0 0,1 1 1 0 0,2 0-1 0 0,0 0 0 0 0,0 0 0 0 0,2 1 0 0 0,1 0 0 0 0,0 0 1 0 0,1 0-1 0 0,1 0 0 0 0,4 35 0 0 0,-3-54-226 0 0,1 0 0 0 0,-1 0 0 0 0,1 0 0 0 0,0 0 0 0 0,-1 0 0 0 0,1 0 0 0 0,0 0 0 0 0,0 0 0 0 0,0 0 0 0 0,0-1 0 0 0,0 1 0 0 0,0 0 0 0 0,0-1-1 0 0,0 1 1 0 0,0 0 0 0 0,0-1 0 0 0,0 1 0 0 0,0-1 0 0 0,0 0 0 0 0,0 1 0 0 0,1-1 0 0 0,-1 0 0 0 0,0 0 0 0 0,0 0 0 0 0,0 0 0 0 0,1 0 0 0 0,-1 0 0 0 0,0 0 0 0 0,0 0 0 0 0,0 0 0 0 0,1 0-1 0 0,-1-1 1 0 0,0 1 0 0 0,0-1 0 0 0,2 0 0 0 0,18-7 96 0 0,0-2 0 0 0,-1 0 0 0 0,1-2 0 0 0,-2 0 0 0 0,0-1 0 0 0,33-30-1 0 0,-22 16 134 0 0,-2-2-1 0 0,-1-1 1 0 0,30-43-1 0 0,-32 30 695 0 0,-24 41-553 0 0,-1-1-129 0 0,0 6-99 0 0,0 16-38 0 0,0 27-40 0 0,0-33-2 0 0,2 1-1 0 0,-1-1 0 0 0,2 1 1 0 0,0-1-1 0 0,0 0 0 0 0,2 0 1 0 0,10 23-1 0 0,-14-33-69 0 0,1-1-1 0 0,0 1 1 0 0,0-1-1 0 0,0 0 1 0 0,0 0-1 0 0,0 0 1 0 0,0 0-1 0 0,0 0 1 0 0,1 0-1 0 0,-1-1 1 0 0,1 1-1 0 0,-1-1 1 0 0,1 1-1 0 0,0-1 1 0 0,-1 0-1 0 0,1 0 1 0 0,0-1-1 0 0,0 1 1 0 0,0 0-1 0 0,0-1 1 0 0,0 0-1 0 0,-1 1 1 0 0,1-1-1 0 0,0 0 1 0 0,0-1-1 0 0,0 1 1 0 0,0 0-1 0 0,0-1 1 0 0,0 0-1 0 0,4-1 1 0 0,7-2 16 0 0,0-1 1 0 0,-1 0-1 0 0,0-1 1 0 0,18-11-1 0 0,2-3 19 0 0,-1-2-1 0 0,-1-1 0 0 0,0-2 0 0 0,29-31 0 0 0,-41 37-32 0 0,-1-2-1 0 0,-1 1 1 0 0,-1-2 0 0 0,-1 0-1 0 0,-1-1 1 0 0,20-44-1 0 0,-25 42 11 0 0,-2-1 0 0 0,0 0 0 0 0,-2 0 0 0 0,2-35 0 0 0,-2 25 90 0 0,-34 213 933 0 0,18-90-648 0 0,4-34-51 0 0,0 58 0 0 0,7-43 272 0 0,3 0-1 0 0,17 98 1 0 0,-9-95-134 0 0,-6-37-158 0 0,1-1 0 0 0,1 0 0 0 0,19 51-1 0 0,-22-70-142 0 0,5 5 184 0 0,-8-18 5 0 0,0-3-379 0 0,0 1 1 0 0,0-1 0 0 0,0 0-1 0 0,0 0 1 0 0,0 0-1 0 0,-1 1 1 0 0,1-1 0 0 0,0 0-1 0 0,-1 0 1 0 0,0 0-1 0 0,1 0 1 0 0,-1-3 0 0 0,1-1-3 0 0,0-1-14 0 0,0-1 0 0 0,0 1 0 0 0,-1-1 0 0 0,0 0 0 0 0,-1 1 0 0 0,0-1-1 0 0,0 1 1 0 0,-2-8 0 0 0,-3-19-93 0 0,1-2-200 0 0,-3 0 1 0 0,-1 0-1 0 0,-25-62 1 0 0,7 20-482 0 0,27 76 774 0 0,0 0-1 0 0,0 0 1 0 0,0 0-1 0 0,0 0 1 0 0,0 0 0 0 0,0-1-1 0 0,1 1 1 0 0,-1 0 0 0 0,1 0-1 0 0,-1 0 1 0 0,1 0 0 0 0,0 1-1 0 0,0-1 1 0 0,0 0-1 0 0,0 0 1 0 0,0 0 0 0 0,0 1-1 0 0,0-1 1 0 0,3-2 0 0 0,31-31-162 0 0,-33 33 162 0 0,65-51-274 0 0,77-48 1 0 0,-94 67 192 0 0,-17 10 9 0 0,30-29-1 0 0,5-4-70 0 0,-63 53 149 0 0,20-16-73 0 0,1-1 1 0 0,32-36-1 0 0,-23 21 63 0 0,-34 35 29 0 0,9-7 14 0 0,-10 7-24 0 0,0 1-1 0 0,1 0 0 0 0,-1 0 1 0 0,0 0-1 0 0,0-1 0 0 0,0 1 1 0 0,0 0-1 0 0,0 0 0 0 0,1 0 1 0 0,-1-1-1 0 0,0 1 0 0 0,0 0 1 0 0,0 0-1 0 0,1 0 0 0 0,-1 0 0 0 0,0 0 1 0 0,0-1-1 0 0,1 1 0 0 0,-1 0 1 0 0,0 0-1 0 0,0 0 0 0 0,1 0 1 0 0,-1 0-1 0 0,0 0 0 0 0,0 0 1 0 0,1 0-1 0 0,-1 0 0 0 0,0 0 0 0 0,0 0 1 0 0,1 0-1 0 0,-1 0 0 0 0,0 0 1 0 0,0 0-1 0 0,1 0 0 0 0,-1 0 1 0 0,0 0-1 0 0,0 1 0 0 0,1-1 1 0 0,-1 0-1 0 0,0 0 0 0 0,0 0 0 0 0,0 0 1 0 0,1 0-1 0 0,-1 1 0 0 0,0-1 1 0 0,0 0-1 0 0,0 0 0 0 0,0 0 1 0 0,1 1-1 0 0,-1-1 0 0 0,0 0 1 0 0,0 0-1 0 0,0 1 0 0 0,0-1 0 0 0,0 0 1 0 0,-15 142 333 0 0,-10 15 227 0 0,3 19 82 0 0,-3 44 27 0 0,24-199-599 0 0,-1 149 300 0 0,4-144-283 0 0,1 0-1 0 0,0 0 1 0 0,2-1 0 0 0,12 38-1 0 0,-17-61-77 0 0,5 10 85 0 0,-5-12-93 0 0,0 1 0 0 0,0-1 0 0 0,0 0-1 0 0,0 0 1 0 0,0 0 0 0 0,0 0 0 0 0,0 1 0 0 0,0-1-1 0 0,0 0 1 0 0,0 0 0 0 0,1 0 0 0 0,-1 0 0 0 0,0 0-1 0 0,0 1 1 0 0,0-1 0 0 0,0 0 0 0 0,0 0 0 0 0,1 0-1 0 0,-1 0 1 0 0,0 0 0 0 0,0 0 0 0 0,0 0 0 0 0,0 0-1 0 0,1 0 1 0 0,-1 0 0 0 0,0 0 0 0 0,0 1-1 0 0,0-1 1 0 0,1 0 0 0 0,-1 0 0 0 0,0 0 0 0 0,0 0-1 0 0,0 0 1 0 0,1-1 0 0 0,-1 1 0 0 0,0 0 0 0 0,0 0-1 0 0,0 0 1 0 0,0 0 0 0 0,1 0 0 0 0,-1 0 0 0 0,0 0-1 0 0,0 0 1 0 0,0 0 0 0 0,0 0 0 0 0,1-1 0 0 0,-1 1-1 0 0,0 0 1 0 0,0 0 0 0 0,0 0 0 0 0,0 0 0 0 0,0 0-1 0 0,0-1 1 0 0,0 1 0 0 0,1 0 0 0 0,-1 0 0 0 0,0 0-1 0 0,0 0 1 0 0,0-1 0 0 0,0 1 0 0 0,15-26-90 0 0,-2 0 1 0 0,-1-1 0 0 0,0-1 0 0 0,-3 0-1 0 0,0 0 1 0 0,-1-1 0 0 0,-2 0 0 0 0,-1 0 0 0 0,-2-1-1 0 0,0 1 1 0 0,-2-1 0 0 0,-1 0 0 0 0,-6-40-1 0 0,-3 8-465 0 0,8 59 457 0 0,8-17-92 0 0,-6 13 137 0 0,1 0 0 0 0,0 0 0 0 0,0 1 0 0 0,1-1 0 0 0,-1 1 0 0 0,2 0 0 0 0,-1 0 1 0 0,1 0-1 0 0,-1 0 0 0 0,2 0 0 0 0,-1 1 0 0 0,1 0 0 0 0,-1 0 0 0 0,11-8 0 0 0,34-28-198 0 0,1 2 1 0 0,2 2-1 0 0,77-40 1 0 0,-88 56 162 0 0,-20 11-3 0 0,34-22-1 0 0,-10 7-94 0 0,-42 24 144 0 0,-3 5-158 0 0,0 3 192 0 0,-1 0-1 0 0,0 0 1 0 0,0 0 0 0 0,0 0 0 0 0,-1-1 0 0 0,0 1-1 0 0,-1 0 1 0 0,1-1 0 0 0,-1 1 0 0 0,0-1-1 0 0,-1 0 1 0 0,-6 9 0 0 0,-17 37-26 0 0,13-13 8 0 0,1 1 1 0 0,-11 65-1 0 0,23-98 25 0 0,-1-1-3 0 0,1 0 0 0 0,0 1 0 0 0,0-1 0 0 0,1 0 0 0 0,0 0 1 0 0,0 0-1 0 0,0 1 0 0 0,1-1 0 0 0,-1 0 0 0 0,2 0 0 0 0,-1 0 0 0 0,1 0 0 0 0,4 10 1 0 0,-6-15 3 0 0,1 0 0 0 0,-1 0 0 0 0,1 0 0 0 0,-1 0 0 0 0,1 0 0 0 0,-1-1 0 0 0,1 1 0 0 0,0 0 0 0 0,-1-1 0 0 0,1 1 0 0 0,0 0 0 0 0,0-1 0 0 0,0 1 0 0 0,-1-1 0 0 0,1 1 0 0 0,0-1 0 0 0,0 1 0 0 0,0-1 0 0 0,0 0 0 0 0,0 1 0 0 0,0-1 0 0 0,0 0 0 0 0,0 0 0 0 0,0 0 0 0 0,0 0 0 0 0,0 0 0 0 0,0 0 0 0 0,0 0 0 0 0,0 0 0 0 0,0 0 0 0 0,0 0 0 0 0,0 0 0 0 0,0-1 0 0 0,1 0 0 0 0,38-19-14 0 0,-30 14 6 0 0,69-47-70 0 0,-2-2 0 0 0,82-79-1 0 0,-127 107 11 0 0,-31 26 51 0 0,0 0 0 0 0,0 0 0 0 0,0 0 0 0 0,0 0 0 0 0,0 0 0 0 0,0 0 0 0 0,1 0 0 0 0,-1 0 0 0 0,0 0 0 0 0,1 1 0 0 0,-1-1 0 0 0,0 0 0 0 0,1 1 0 0 0,-1-1 0 0 0,1 1 0 0 0,-1 0 0 0 0,4-1 0 0 0,-4 2 15 0 0,0 1 0 0 0,-1-1 0 0 0,1 0 0 0 0,0 0 0 0 0,0 1 1 0 0,-1-1-1 0 0,1 0 0 0 0,-1 1 0 0 0,1-1 0 0 0,-1 1 0 0 0,0-1 0 0 0,1 0 0 0 0,-1 1 0 0 0,0-1 0 0 0,0 1 1 0 0,0-1-1 0 0,0 1 0 0 0,0-1 0 0 0,0 1 0 0 0,-1-1 0 0 0,1 2 0 0 0,-17 129 499 0 0,11-91-157 0 0,6-37-285 0 0,0 0 1 0 0,0 0-1 0 0,1 0 1 0 0,-1 0-1 0 0,1 0 0 0 0,0 0 1 0 0,0 0-1 0 0,1-1 1 0 0,-1 1-1 0 0,1 0 1 0 0,0-1-1 0 0,4 7 0 0 0,-5-9-47 0 0,-1 0-1 0 0,1-1 1 0 0,0 1-1 0 0,-1 0 1 0 0,1-1-1 0 0,0 1 1 0 0,0-1-1 0 0,-1 1 1 0 0,1-1-1 0 0,0 1 1 0 0,0-1-1 0 0,0 0 1 0 0,-1 1-1 0 0,1-1 1 0 0,0 0-1 0 0,0 0 1 0 0,0 0-1 0 0,0 1 1 0 0,0-1-1 0 0,0 0 1 0 0,0 0-1 0 0,0 0 1 0 0,-1 0-1 0 0,1-1 0 0 0,0 1 1 0 0,0 0-1 0 0,0 0 1 0 0,1-1-1 0 0,24-11 90 0 0,29-29 2 0 0,-2-2 0 0 0,69-74 0 0 0,-100 94-80 0 0,-1-2 0 0 0,-1 0 0 0 0,-2-2 0 0 0,0 0 0 0 0,-1 0 0 0 0,21-53 0 0 0,-38 80-15 0 0,0 0 0 0 0,0 0 1 0 0,0 0-1 0 0,0 0 0 0 0,0 0 1 0 0,0 0-1 0 0,0 0 0 0 0,0 1 1 0 0,0-1-1 0 0,0 0 0 0 0,0 0 1 0 0,0 0-1 0 0,0 0 0 0 0,0 0 1 0 0,1 0-1 0 0,-1 0 0 0 0,0 0 1 0 0,0 0-1 0 0,0 0 0 0 0,0 0 1 0 0,0 0-1 0 0,0 0 0 0 0,0 1 1 0 0,0-1-1 0 0,0 0 0 0 0,0 0 1 0 0,0 0-1 0 0,0 0 0 0 0,0 0 1 0 0,0 0-1 0 0,0 0 0 0 0,0 0 1 0 0,1 0-1 0 0,-1 0 0 0 0,0 0 1 0 0,0 0-1 0 0,0 0 0 0 0,0 0 0 0 0,0 0 1 0 0,0 0-1 0 0,0 0 0 0 0,0 0 1 0 0,0 0-1 0 0,0 0 0 0 0,0 0 1 0 0,1 0-1 0 0,-1 0 0 0 0,0 0 1 0 0,0 0-1 0 0,0 0 0 0 0,0 0 1 0 0,0 0-1 0 0,0 0 0 0 0,0 0 1 0 0,0 0-1 0 0,0 0 0 0 0,0 0 1 0 0,0 0-1 0 0,0-1 0 0 0,0 1 1 0 0,0 0-1 0 0,1 0 0 0 0,-1 0 1 0 0,0 0-1 0 0,0 0 0 0 0,0 0 1 0 0,0 0-1 0 0,0 0 0 0 0,3 12 96 0 0,2 16-24 0 0,-7 117 770 0 0,-1-113-542 0 0,2 0 1 0 0,1 1-1 0 0,9 61 0 0 0,-6-77-169 0 0,-3-14-122 0 0,0 0-1 0 0,0 0 1 0 0,1 0-1 0 0,0 0 0 0 0,-1 0 1 0 0,1 0-1 0 0,0-1 1 0 0,0 1-1 0 0,1 0 1 0 0,1 3-1 0 0,-2-5-213 0 0,5-5-720 0 0,11-6 113 0 0,0-2 0 0 0,-1 0 1 0 0,-1-1-1 0 0,0 0 0 0 0,18-23 1 0 0,0-6-4047 0 0,-6-3-4237 0 0,-18 26 3684 0 0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54:27.89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127 127 812 0 0,'0'0'2365'0'0,"-16"24"-1666"0"0,-50 71-37 0 0,64-92-595 0 0,-1 0 1 0 0,1 0 0 0 0,0 0-1 0 0,0 0 1 0 0,0 0 0 0 0,1 0-1 0 0,-1 1 1 0 0,-1 4-1 0 0,-7 31 498 0 0,7-29-53 0 0,1 2-50 0 0,-7 35-30 0 0,7-35 327 0 0,4 1-433 0 0,6 41-23 0 0,-7-41 478 0 0,7-5-562 0 0,24 25-1 0 0,-24-24 640 0 0,9-12-680 0 0,53-6-9 0 0,-52 7-33 0 0,-6-9-1 0 0,4 0-95 0 0,-3 1 23 0 0,-1 0 0 0 0,19-20 0 0 0,-20 20-24 0 0,30-34 164 0 0,-13 10-73 0 0,-25 31-113 0 0,0 0 0 0 0,-1 0 0 0 0,1 0-1 0 0,-1 0 1 0 0,0 0 0 0 0,0 0 0 0 0,0-1-1 0 0,-1 1 1 0 0,1-1 0 0 0,-1 0 0 0 0,2-5-1 0 0,0-1 21 0 0,0 4-9 0 0,0 1 1 0 0,-1-1 0 0 0,1 0 0 0 0,-2 0-1 0 0,3-9 1 0 0,-1 4 2 0 0,0 1 62 0 0,-2-2 1 0 0,3-38-4 0 0,-3 37 70 0 0,-2-1-91 0 0,-7-44-10 0 0,6 44 6 0 0,-3 5-76 0 0,-18-26-28 0 0,17 26-45 0 0,-5 6-721 0 0,-31-11 447 0 0,31 10-74 0 0</inkml:trace>
</inkml:ink>
</file>

<file path=ppt/ink/ink1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7:43.604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8 102 732 0 0,'-8'11'4400'0'0,"11"-6"-328"0"0,16-5-28 0 0,-10-1-5028 0 0,3-2 873 0 0,-1 0-1 0 0,1 0 0 0 0,0-1 1 0 0,-1-1-1 0 0,1 0 0 0 0,-1 0 1 0 0,-1-1-1 0 0,1-1 0 0 0,-1 0 1 0 0,10-8-1 0 0,18-12-2422 0 0,-14 13-683 0 0,-1 2 244 0 0</inkml:trace>
</inkml:ink>
</file>

<file path=ppt/ink/ink1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7:44.012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4 343 268 0 0,'56'-33'4058'0'0,"77"-64"-1"0"0,-126 93 12 0 0,-12 11-1954 0 0,-25 27-1349 0 0,-18 21 170 0 0,44-50-867 0 0,-18 23 724 0 0,-30 49-1 0 0,46-67-622 0 0,1 0 0 0 0,0 1 1 0 0,0-1-1 0 0,1 1 0 0 0,1 1 0 0 0,0-1 0 0 0,0 0 0 0 0,1 1 0 0 0,0 12 0 0 0,2-18-54 0 0,0 1-1 0 0,0-1 0 0 0,1 0 0 0 0,0 0 1 0 0,0 0-1 0 0,0 0 0 0 0,1 0 1 0 0,0-1-1 0 0,0 1 0 0 0,0 0 0 0 0,5 8 1 0 0,-5-12-86 0 0,0 1 0 0 0,0-1 0 0 0,-1 0 0 0 0,1 0 0 0 0,1 0 0 0 0,-1 0 0 0 0,0 0 0 0 0,0 0 1 0 0,1 0-1 0 0,-1-1 0 0 0,1 1 0 0 0,0-1 0 0 0,-1 1 0 0 0,1-1 0 0 0,0 0 0 0 0,0 0 1 0 0,0-1-1 0 0,0 1 0 0 0,-1-1 0 0 0,1 1 0 0 0,0-1 0 0 0,0 0 0 0 0,0 0 0 0 0,0 0 0 0 0,0 0 1 0 0,4-1-1 0 0,6-2-2 0 0,0 0 1 0 0,0-1-1 0 0,0-1 1 0 0,-1 0 0 0 0,21-11-1 0 0,60-43-64 0 0,-50 30 23 0 0,-8 7 2 0 0,-2-3 0 0 0,58-54 0 0 0,-76 63-11 0 0,0 0 1 0 0,-1-1 0 0 0,-1 0 0 0 0,-1-2-1 0 0,0 1 1 0 0,-1-1 0 0 0,11-28-1 0 0,-22 45 0 0 0,0 2 19 0 0,0 0 0 0 0,0-1-1 0 0,0 1 1 0 0,0 0 0 0 0,0 0 0 0 0,0-1 0 0 0,0 1 0 0 0,0 0 0 0 0,0 0 0 0 0,0 0 0 0 0,0-1 0 0 0,0 1 0 0 0,-1 0 0 0 0,1 0 0 0 0,0 0 0 0 0,0-1-1 0 0,0 1 1 0 0,0 0 0 0 0,-1 0 0 0 0,1 0 0 0 0,0-1 0 0 0,0 1 0 0 0,0 0 0 0 0,-1 0 0 0 0,1 0 0 0 0,0 0 0 0 0,0 0 0 0 0,0 0 0 0 0,-1 0 0 0 0,1 0 0 0 0,0 0-1 0 0,0-1 1 0 0,-1 1 0 0 0,1 0 0 0 0,0 0 0 0 0,0 0 0 0 0,-1 0 0 0 0,1 0 0 0 0,0 0 0 0 0,0 1 0 0 0,-1-1 0 0 0,1 0 0 0 0,0 0 0 0 0,0 0 0 0 0,-1 0 0 0 0,1 0-1 0 0,0 0 1 0 0,0 0 0 0 0,0 0 0 0 0,-1 0 0 0 0,1 1 0 0 0,0-1 0 0 0,0 0 0 0 0,-1 0 0 0 0,-22 16-45 0 0,-23 27 52 0 0,29-22 29 0 0,1 0 1 0 0,0 2-1 0 0,2-1 1 0 0,-17 38-1 0 0,25-46 23 0 0,0 1-1 0 0,1 0 0 0 0,0 0 0 0 0,2 1 0 0 0,0-1 0 0 0,0 1 0 0 0,2 0 0 0 0,0 30 0 0 0,1-41-21 0 0,4 21 228 0 0,-4-25-246 0 0,1 0 0 0 0,-1 0 0 0 0,1 0 0 0 0,-1-1 0 0 0,1 1 0 0 0,0 0 0 0 0,-1 0 0 0 0,1-1 0 0 0,0 1 0 0 0,-1 0 1 0 0,1-1-1 0 0,0 1 0 0 0,0-1 0 0 0,0 1 0 0 0,-1-1 0 0 0,1 0 0 0 0,0 1 0 0 0,0-1 0 0 0,0 0 0 0 0,0 1 1 0 0,0-1-1 0 0,0 0 0 0 0,1 0 0 0 0,1 0 3 0 0,1-1-1 0 0,0 1 1 0 0,-1-1 0 0 0,1 0 0 0 0,-1-1 0 0 0,1 1 0 0 0,-1 0 0 0 0,0-1 0 0 0,1 0-1 0 0,-1 0 1 0 0,0 0 0 0 0,0 0 0 0 0,5-5 0 0 0,-5 5 3 0 0,25-22 47 0 0,0-1 1 0 0,-1-1-1 0 0,41-53 0 0 0,54-101-17 0 0,-103 145-80 0 0,-2-1 1 0 0,16-47-1 0 0,-17 41-46 0 0,22-42-1 0 0,-51 119 935 0 0,-12 54-1 0 0,-3 13 154 0 0,16-64-158 0 0,-14 75 0 0 0,24-97-624 0 0,0 0 0 0 0,2 0 0 0 0,0 1-1 0 0,0-1 1 0 0,1 0 0 0 0,1 0-1 0 0,6 21 1 0 0,-7-32-177 0 0,1 0-1 0 0,0 0 1 0 0,0 0 0 0 0,0 0-1 0 0,1-1 1 0 0,-1 1 0 0 0,1-1-1 0 0,0 0 1 0 0,0 0-1 0 0,6 5 1 0 0,-7-8-172 0 0,1 0 0 0 0,-1 0 1 0 0,1 0-1 0 0,-1-1 0 0 0,1 0 0 0 0,0 1 0 0 0,-1-1 1 0 0,1 0-1 0 0,-1 0 0 0 0,1 0 0 0 0,0-1 0 0 0,-1 1 0 0 0,1-1 1 0 0,-1 1-1 0 0,1-1 0 0 0,-1 0 0 0 0,1 0 0 0 0,3-2 1 0 0,-3 2 86 0 0,10-6-721 0 0,0-1 0 0 0,0 0 1 0 0,-1-1-1 0 0,0 0 0 0 0,-1-1 1 0 0,1 0-1 0 0,-2-1 0 0 0,11-12 1 0 0,0 0-1675 0 0,-10 10 67 0 0,2 0-4512 0 0,-6 5 1575 0 0</inkml:trace>
</inkml:ink>
</file>

<file path=ppt/ink/ink1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7:44.403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0 1 1544 0 0,'24'40'3518'0'0,"-2"-2"1342"0"0,-7-1 573 0 0,-14-36-4451 0 0,9 8 1718 0 0,-10-9-2701 0 0,0 1 0 0 0,0-1 0 0 0,0 0 0 0 0,1 0 1 0 0,-1 1-1 0 0,0-1 0 0 0,0 0 0 0 0,1 0 1 0 0,-1 1-1 0 0,0-1 0 0 0,0 0 0 0 0,1 0 0 0 0,-1 0 1 0 0,0 0-1 0 0,1 0 0 0 0,-1 1 0 0 0,0-1 0 0 0,1 0 1 0 0,-1 0-1 0 0,0 0 0 0 0,1 0 0 0 0,-1 0 1 0 0,0 0-1 0 0,1 0 0 0 0,-1 0 0 0 0,0 0 0 0 0,1 0 1 0 0,-1 0-1 0 0,0 0 0 0 0,1-1 0 0 0,-1 1 0 0 0,0 0 1 0 0,1 0-1 0 0,-1 0 0 0 0,0 0 0 0 0,1 0 1 0 0,-1-1-1 0 0,0 1 0 0 0,0 0 0 0 0,1 0 0 0 0,-1-1 1 0 0,0 1-1 0 0,0 0 0 0 0,0 0 0 0 0,1-1 0 0 0,-1 0-463 0 0,3-18-215 0 0,-2 11-2044 0 0,-1 0-3608 0 0</inkml:trace>
</inkml:ink>
</file>

<file path=ppt/ink/ink1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52:53.74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1 276 0 0,'0'0'6199'0'0</inkml:trace>
</inkml:ink>
</file>

<file path=ppt/ink/ink1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8:29.865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0 0 580 0 0,'0'0'11813'0'0</inkml:trace>
</inkml:ink>
</file>

<file path=ppt/ink/ink1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8:49.538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1 172 164 0 0,'0'0'15606'0'0,"10"-13"-15370"0"0,31-39-3 0 0,-40 51-221 0 0,-1-1 0 0 0,1 1 0 0 0,0 0-1 0 0,-1 0 1 0 0,1 0 0 0 0,0 0-1 0 0,0 0 1 0 0,0 1 0 0 0,0-1-1 0 0,0 0 1 0 0,0 0 0 0 0,0 0-1 0 0,0 1 1 0 0,0-1 0 0 0,0 1-1 0 0,0-1 1 0 0,1 1 0 0 0,1-1 0 0 0,53-17 366 0 0,3 1-76 0 0,-48 13-258 0 0,38-7 144 0 0,-37 10-156 0 0,34-9 132 0 0,7-5 132 0 0,-12 4-236 0 0,-30 8 752 0 0,-1 9-714 0 0,32 21 40 0 0,-31-21 340 0 0,-11 8-284 0 0,1 39 14 0 0,0-40-14 0 0,-2-2-7 0 0,-1 57 438 0 0,-2-16-416 0 0,4-39-4 0 0,-1 1-2 0 0,-5 65 187 0 0,0-23 2 0 0,1-18-192 0 0,4-29 4 0 0,0 4 4 0 0,-1 39-10 0 0,1-39-10 0 0,0-4-6 0 0,-2 2-113 0 0,-4 35 647 0 0,3-8-576 0 0,4-28 416 0 0,-4-3-468 0 0,-11 23 4 0 0,11-22 1142 0 0,-16-18-1383 0 0,-63-29 16 0 0,63 30-64 0 0,12 3-1594 0 0,-22-17 1134 0 0,23 17-83 0 0,-2 3-4690 0 0,-27-7 3720 0 0,27 8-1208 0 0</inkml:trace>
</inkml:ink>
</file>

<file path=ppt/ink/ink1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8:50.800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0 498 536 0 0,'11'-10'914'0'0,"53"-46"788"0"0,-55 49-1445 0 0,-3 3-55 0 0,-1 0 1 0 0,0 0-1 0 0,0-1 0 0 0,-1 1 1 0 0,6-8-1 0 0,32-34 1068 0 0,-6 4-143 0 0,-28 35-957 0 0,-5 4-68 0 0,0 0-1 0 0,0-1 1 0 0,0 1 0 0 0,0-1-1 0 0,0 0 1 0 0,-1 0 0 0 0,4-7-1 0 0,20-33 768 0 0,-8 18-475 0 0,-13 19-24 0 0,-4-2-18 0 0,7-27 8 0 0,-7 27 329 0 0,0-2-365 0 0,0-30-14 0 0,0 30 1151 0 0,-2 0-1186 0 0,-1-34-14 0 0,1 34 2889 0 0,-8 36-2953 0 0,-26 76-5 0 0,26-76 0 0 0,8-11 4 0 0,-8 64 349 0 0,4-20 52 0 0,2-47-501 0 0,0 36 430 0 0,2 18 462 0 0,0-8-627 0 0,0-43-21 0 0,2-3-18 0 0,4 40 884 0 0,-4-41-904 0 0,0 2-117 0 0,0 6-65 0 0,0 3 4441 0 0,13-44-4572 0 0,61-96-23 0 0,-58 94 16 0 0,-12 18 9 0 0,0 2-29 0 0,15-19 16 0 0,-15 18 4 0 0,8 17-279 0 0,39 30 290 0 0,-39-31-3 0 0,-11-1-4 0 0,8 49-32 0 0,4-1 32 0 0,-4-24 18 0 0,-8-25 2 0 0,1 0 6 0 0,9 22-9 0 0,-8-22 25 0 0,0-1-21 0 0,16 19 3 0 0,-15-19 198 0 0,12-18-178 0 0,5-3-20 0 0,-9 6-3 0 0,0 0 0 0 0,-1-1-1 0 0,0 0 1 0 0,-1-1 0 0 0,0 0-1 0 0,17-22 1 0 0,26-32 39 0 0,49-76 0 0 0,-98 132-38 0 0,-1 2-23 0 0,11-20-1 0 0,-11 19-7 0 0,5 28-15 0 0,25 62 90 0 0,-32-78-41 0 0,1 0 1 0 0,-1 0-1 0 0,0 0 1 0 0,0 0-1 0 0,0 1 1 0 0,-1-1 0 0 0,1 8-1 0 0,0-3 4 0 0,-1-2 27 0 0,2 0 8 0 0,9 21 12 0 0,-9-22-4 0 0,2 0 11 0 0,13 23 3 0 0,-14-23 104 0 0,2-2-90 0 0,17 16-4 0 0,-17-15 428 0 0,46-10-354 0 0,-26 4-44 0 0,-16-9-33 0 0,6-5-49 0 0,0-1 1 0 0,-1-1-1 0 0,15-19 0 0 0,9-14 132 0 0,-35 44-156 0 0,77-87 91 0 0,-58 68-84 0 0,-17 18 1 0 0,-1 0-6 0 0,15-18-11 0 0,-14 18 90 0 0,5 22-29 0 0,35 48 4 0 0,-33-40 28 0 0,-5 7 13 0 0,-6-24 21 0 0,-1 5-25 0 0,5 34 6 0 0,-5-34 149 0 0,-2 0-127 0 0,-5 35 14 0 0,5-35 177 0 0,-3-2-224 0 0,-11 32-24 0 0,11-32 179 0 0,-1-5-186 0 0,-15 17-21 0 0,15-17-9 0 0,-63-3-2191 0 0,52-9 1266 0 0,-49-23-132 0 0,63 30 918 0 0,-1-1 0 0 0,1 0-1 0 0,0 0 1 0 0,0 0 0 0 0,0 0-1 0 0,0-1 1 0 0,0 1 0 0 0,0-1-1 0 0,0 1 1 0 0,-2-3 0 0 0,-46-45-2687 0 0,37 36 1858 0 0,0 0 1 0 0,1 0-1 0 0,-18-26 1 0 0,21 29-87 0 0,-2-3-621 0 0,-1-14-5610 0 0,-18-49 1548 0 0</inkml:trace>
</inkml:ink>
</file>

<file path=ppt/ink/ink1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8:51.142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0 1 56 0 0,'0'0'17602'0'0</inkml:trace>
</inkml:ink>
</file>

<file path=ppt/ink/ink1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8:54.908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316 308 120 0 0,'0'0'4600'0'0,"-21"4"-3944"0"0,-65 14 2 0 0,84-18-617 0 0,1 0-1 0 0,-1 0 1 0 0,0 1-1 0 0,0-1 1 0 0,1 0 0 0 0,-1 1-1 0 0,0-1 1 0 0,0 1 0 0 0,1 0-1 0 0,-1 0 1 0 0,1-1-1 0 0,-1 1 1 0 0,0 0 0 0 0,1 0-1 0 0,-2 2 1 0 0,-37 34 1218 0 0,0 4-131 0 0,32-33-954 0 0,-20 29 655 0 0,21-29-678 0 0,-15 29 562 0 0,8-10-317 0 0,11-20-18 0 0,0 3-12 0 0,-8 29-37 0 0,9-29 233 0 0,1-1-324 0 0,0 26-26 0 0,1-26 1166 0 0,3-5-1319 0 0,2 0 0 0 0,-1-1 0 0 0,0 1 0 0 0,1-1 0 0 0,7 4 0 0 0,-1-1 9 0 0,-3 1 538 0 0,10-18-440 0 0,51-31-16 0 0,-65 41-131 0 0,-1-1 0 0 0,1 0 0 0 0,0 0 0 0 0,-1 0 0 0 0,1-1 0 0 0,-1 1 0 0 0,0-1 0 0 0,0 0 0 0 0,0 0 0 0 0,4-4 0 0 0,16-18 142 0 0,-15 19-123 0 0,23-23 171 0 0,-8 4-76 0 0,-18 18 6 0 0,2 0 1 0 0,18-21 8 0 0,-19 21 446 0 0,-1 2-396 0 0,13-16 6 0 0,-14 16 916 0 0,0 23-1080 0 0,12 55 4 0 0,-12-54 32 0 0,3 7-53 0 0,-6-23 3 0 0,0-1 0 0 0,0 1 1 0 0,0-1-1 0 0,-1 1 1 0 0,1-1-1 0 0,-1 1 0 0 0,1-1 1 0 0,-1 1-1 0 0,0 4 0 0 0,7-2 66 0 0,20 12 21 0 0,-20-12 416 0 0,9-15-382 0 0,49-26-4 0 0,-43 20-10 0 0,14-22 116 0 0,-28 32-209 0 0,-5 4-20 0 0,0 0 0 0 0,-1 0 0 0 0,1-1 0 0 0,-1 1-1 0 0,1-1 1 0 0,-1 0 0 0 0,0 0 0 0 0,0 1 0 0 0,3-7 0 0 0,13-19 92 0 0,-13 21 17 0 0,-1 0 18 0 0,14-25 6 0 0,-13 24 356 0 0,-2-1-355 0 0,11-27 12 0 0,-11 26 1127 0 0,-1 37-1200 0 0,7 80 2 0 0,-9-70 3 0 0,-7 28 110 0 0,4-14-86 0 0,2-39 10 0 0,0 2-10 0 0,-1 42-6 0 0,1-42-3 0 0,2-4-2 0 0,3 31-13 0 0,-4-31 15 0 0,1-1 3 0 0,0 27 3 0 0,0-27 477 0 0,-1 1-542 0 0,2-2 510 0 0,-1-24-328 0 0,-1-56-302 0 0,1 1 37 0 0,-2 59 12 0 0,1 0-1 0 0,1 0 0 0 0,1 0 1 0 0,-1 0-1 0 0,6-17 1 0 0,5-20-191 0 0,-9 32 155 0 0,0-5-64 0 0,2 1 0 0 0,14-42 0 0 0,4 0-124 0 0,-21 54 199 0 0,-2 5 2 0 0,1 0 0 0 0,0 0 0 0 0,0 1 0 0 0,1-1 0 0 0,-1 0 0 0 0,1 1 0 0 0,0-1-1 0 0,3-4 1 0 0,12-22-52 0 0,-13 22-2 0 0,6 29-638 0 0,27 64 706 0 0,-27-64 14 0 0,-12-7 3 0 0,-6 41-5 0 0,6-41 0 0 0,0-2-2 0 0,-9 33 7 0 0,10-39 8 0 0,0 0 0 0 0,0 0 0 0 0,-1-1 0 0 0,0 1 0 0 0,0-1-1 0 0,-3 6 1 0 0,0-1 1 0 0,2-1-3 0 0,-2-2 11 0 0,-12 19 13 0 0,13-19 261 0 0,13-36-722 0 0,37-122 283 0 0,-37 126 95 0 0,-7 18 1 0 0,1-2 3 0 0,10-27 0 0 0,-9 27 7 0 0,0 3-57 0 0,11-20 75 0 0,-11 19 5 0 0,5 30-65 0 0,25 66 182 0 0,-25-58 7 0 0,0 25 100 0 0,-6-15-48 0 0,-2-31 16 0 0,-1 4-13 0 0,0 3-105 0 0,1 47 174 0 0,1-29-85 0 0,-1-27 35 0 0,0 3 2 0 0,4 32-20 0 0,-4-32 240 0 0,1-2-283 0 0,0-2 1072 0 0,-1-14-512 0 0,1-36-381 0 0,-3-55-474 0 0,3 51 138 0 0,2 36 27 0 0,6-38-133 0 0,3-27-125 0 0,-12 65 229 0 0,0 6 20 0 0,0 0 0 0 0,0 0 1 0 0,0 0-1 0 0,0 0 0 0 0,1 0 0 0 0,0 1 0 0 0,2-6 0 0 0,33-63-323 0 0,-34 67 247 0 0,2 0-94 0 0,14-18 107 0 0,-14 18 7 0 0,10 19-604 0 0,44 37 660 0 0,-44-37 15 0 0,-14-1 4 0 0,-1 36-7 0 0,1-36-6 0 0,-6 2-12 0 0,-16 45 22 0 0,16-44 8 0 0,1-7-2 0 0,-12 27-3 0 0,12-26 3 0 0,0-1 6 0 0,-11 26 11 0 0,11-25 13 0 0,-1-4-10 0 0,-13 18 10 0 0,14-17 183 0 0,19-30-442 0 0,82-133-36 0 0,-89 144 200 0 0,0 0 0 0 0,1 1-1 0 0,16-17 1 0 0,7-11-68 0 0,18-40-236 0 0,-29 51 241 0 0,-4 0 16 0 0,-4 3 48 0 0,-10 20 4 0 0,0-2-97 0 0,9-24 116 0 0,-9 24 6 0 0,4 27-2051 0 0,23 57 2078 0 0,-22-57-23 0 0,0-13-57 0 0,25 18 93 0 0,-25-18-13 0 0,-4 3 3 0 0,11 28 0 0 0,-11-28 19 0 0,-1 1 2 0 0,8 30 12 0 0,-8-30 12 0 0,-2-1-8 0 0,6 24-13 0 0,-6-25 36 0 0,2-1-33 0 0,11 22 16 0 0,-11-22 640 0 0,18-16-593 0 0,62-29-2 0 0,-79 37-66 0 0,-1 0 0 0 0,0 0 0 0 0,0-1 0 0 0,0 0 0 0 0,0 1 0 0 0,0-1 0 0 0,4-4 0 0 0,41-37 114 0 0,-6 1-20 0 0,8-14 47 0 0,-46 51 14 0 0,2-2-136 0 0,16-18-18 0 0,-17 18 295 0 0,-11 37-227 0 0,-18 89-12 0 0,18-89 2 0 0,4-20 4 0 0,-1 1-46 0 0,2-6-6 0 0,0-1 0 0 0,0 1 0 0 0,0-1 0 0 0,0 1 1 0 0,1-1-1 0 0,0 1 0 0 0,0-1 0 0 0,0 1 0 0 0,1 5 1 0 0,2 29 27 0 0,-3-30 172 0 0,5-2-174 0 0,13 21 4 0 0,-13-21 168 0 0,12-19-189 0 0,52-38 2 0 0,-35 23 11 0 0,-26 16-36 0 0,-3 2 3 0 0,18-15 20 0 0,-1-10-67 0 0,-19 30 32 0 0,3-4-11 0 0,-3 4 3 0 0,0 0 0 0 0,0 0 0 0 0,-1 0 0 0 0,0-1 0 0 0,0 1 0 0 0,0 0 0 0 0,2-9 0 0 0,1 3-11 0 0,9-32-103 0 0,-11 33 97 0 0,-1 6 9 0 0,-1 0 0 0 0,0 0 1 0 0,0 0-1 0 0,0-1 0 0 0,0 1 1 0 0,-1 0-1 0 0,1 0 1 0 0,-1-1-1 0 0,0 1 0 0 0,0-1 1 0 0,0 1-1 0 0,-1-4 1 0 0,0-55-239 0 0,-3 53 121 0 0,-12-27-14 0 0,12 27-6 0 0,-2 3-211 0 0,-18-16 149 0 0,18 17-12 0 0,-12 15-1202 0 0,-55 30 1188 0 0,55-30-4 0 0,14-3-214 0 0,-10 25 250 0 0,10-24 12 0 0,27-5-1149 0 0,69 11 1271 0 0,-69-11 7 0 0,-6-11-20 0 0,2-3 63 0 0,-8 4 4 0 0,1 1 0 0 0,-1 1 0 0 0,1 0 0 0 0,18-6 0 0 0,31-10-127 0 0,-50 17 134 0 0,32-11-82 0 0,-35 12 80 0 0,-6 2-3 0 0,1 0 0 0 0,0 0 0 0 0,-1 0 0 0 0,1 0 0 0 0,0 1 0 0 0,0-1 0 0 0,-1 1 0 0 0,1-1 0 0 0,4 1 0 0 0,0 0 19 0 0,-1 1 0 0 0,0-1 0 0 0,0 1 0 0 0,0 0 0 0 0,8 3-1 0 0,-8-2-16 0 0,0-1 0 0 0,0 0 0 0 0,0 0 1 0 0,1 0-1 0 0,7-1 0 0 0,-8 5 41 0 0,21 13-7 0 0,-20-14 2751 0 0,-21 14-2710 0 0,-39 56-10 0 0,37-47-11 0 0,11-17-22 0 0,-7 34 43 0 0,10-35-44 0 0,0-4 3 0 0,1 0-1 0 0,0 0 0 0 0,0 0 1 0 0,1 0-1 0 0,-1 0 1 0 0,1 8-1 0 0,-1 29 0 0 0,0-32 106 0 0,7-1-75 0 0,15 26 10 0 0,-16-26 270 0 0,17-23-293 0 0,68-39-4 0 0,-60 32-7 0 0,-21 12-10 0 0,25-28 35 0 0,-1-6 13 0 0,18-22-22 0 0,-46 59-16 0 0,-2-1 1 0 0,12-21 13 0 0,-11 22 200 0 0,-3 30-230 0 0,5 74-7 0 0,-1-58 8 0 0,0-30-1 0 0,-4-9-1 0 0,-1-1 1 0 0,1 1-1 0 0,-1 0 1 0 0,1 0-1 0 0,-1-1 0 0 0,0 1 1 0 0,1 0-1 0 0,-1 0 1 0 0,0-1-1 0 0,0 1 0 0 0,1 0 1 0 0,-1 0-1 0 0,0 0 0 0 0,0 0 1 0 0,0-1-1 0 0,0 1 1 0 0,0 0-1 0 0,0 0 0 0 0,0 0 1 0 0,0 0-1 0 0,-1 0 1 0 0,6 8 5 0 0,13 27-6 0 0,-14-27 60 0 0,5-7-31 0 0,-2 2-16 0 0,-4-3-5 0 0,-1 0 0 0 0,1 1 1 0 0,0-1-1 0 0,-1 0 0 0 0,1-1 1 0 0,0 1-1 0 0,0 0 0 0 0,0-1 0 0 0,0 1 1 0 0,3-1-1 0 0,11-11 17 0 0,6-2-20 0 0,11-5 23 0 0,-1-2-1 0 0,-1-2 1 0 0,56-48-1 0 0,56-66-12 0 0,-138 131-20 0 0,-1 0-42 0 0,17-16 27 0 0,-16 15-11 0 0,-12 34-657 0 0,-2 6 688 0 0,-16 80-12 0 0,18-78 15 0 0,4-27 7 0 0,1 1 0 0 0,-1 2-2 0 0,1-7 6 0 0,0-1 0 0 0,0 1 0 0 0,1 0-1 0 0,0 0 1 0 0,0 0 0 0 0,0 0 0 0 0,0 0 0 0 0,2 7 0 0 0,3 31 23 0 0,-4-33 593 0 0,22-23-548 0 0,73-45-10 0 0,-75 42-37 0 0,0 0 0 0 0,-1-1 1 0 0,-1-1-1 0 0,0-1 0 0 0,23-30 0 0 0,-12 13 10 0 0,-10 14-11 0 0,6-12-14 0 0,-10 6 8 0 0,-9 19-18 0 0,17-31 30 0 0,-1-10 15 0 0,-9 21-10 0 0,-10 21-18 0 0,-5 6-26 0 0,1 0-1 0 0,0 0 1 0 0,0 1 0 0 0,1-1-1 0 0,-1 0 1 0 0,0 0-1 0 0,0 0 1 0 0,1 0 0 0 0,-1 1-1 0 0,1-1 1 0 0,0 0-1 0 0,1-2 1 0 0,0 0 13 0 0,-1 1-1 0 0,1 0 1 0 0,-1-1 0 0 0,0 1-1 0 0,0-1 1 0 0,-1 1-1 0 0,1-1 1 0 0,0-6 0 0 0,3-26 0 0 0,-3 28-1 0 0,-12 34 43 0 0,-30 81 60 0 0,28-66 31 0 0,-1 11-17 0 0,-24 106 1011 0 0,37-149-932 0 0,-1 1-4 0 0,-7 32 16 0 0,7-32 1023 0 0,2 0-933 0 0,0 29 35 0 0,0-30 2482 0 0,18-30-2603 0 0,55-63-25 0 0,-42 48 35 0 0,-20 24-185 0 0,12-7 131 0 0,-1 0-65 0 0,-16 14 19 0 0,1 1-101 0 0,22-11-45 0 0,-22 11-23 0 0,2 19-124 0 0,24 45 130 0 0,-23-35-5 0 0,-1 29-44 0 0,-6-18-25 0 0,-2-27-38 0 0,0 3-54 0 0,1 36-68 0 0,-1-36-88 0 0,0-4-105 0 0,4 25-99 0 0,-4-25-109 0 0,21-25-17318 0 0,87-68 12471 0 0</inkml:trace>
</inkml:ink>
</file>

<file path=ppt/ink/ink1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8:58.263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1 267 808 0 0,'0'0'12953'0'0,"8"15"-12517"0"0,24 43-2 0 0,-24-44-11 0 0,-3 77 702 0 0,-3-53-784 0 0,-1-29 0 0 0,-1 2-22 0 0,0 55 915 0 0,0-22-1050 0 0,0-33 1580 0 0,24-27-1665 0 0,77-51-12 0 0,-95 63-67 0 0,1-1 1 0 0,-1 0-1 0 0,0 0 1 0 0,-1 0-1 0 0,1-1 1 0 0,-1 1-1 0 0,0-1 1 0 0,0-1-1 0 0,-1 1 1 0 0,7-12-1 0 0,-6 9-16 0 0,37-54 178 0 0,-25 34-131 0 0,-13 21-12 0 0,0 2 4 0 0,12-17-4 0 0,-12 17 177 0 0,1 0-199 0 0,14-17 2 0 0,-14 17 157 0 0,1 24-6 0 0,18 52 28 0 0,-18-52 7 0 0,-3-5 8 0 0,-1 1-143 0 0,-1-5-1 0 0,1 0 0 0 0,0 0 1 0 0,0-1-1 0 0,5 13 0 0 0,-3-12 9 0 0,8 32 620 0 0,-8-29-624 0 0,5 39 599 0 0,-7-40-564 0 0,1 23 2599 0 0,12-52-2621 0 0,4-3-61 0 0,-1 1 33 0 0,26-38 1 0 0,-11 13 48 0 0,-12 19-64 0 0,-15 19 6 0 0,-1 2-3 0 0,14-16-20 0 0,-14 16-18 0 0,5 17-226 0 0,30 40 201 0 0,-39-51 15 0 0,1 1 0 0 0,-1-1 0 0 0,0 1 0 0 0,0-1 0 0 0,0 1 1 0 0,0-1-1 0 0,0 1 0 0 0,-1-1 0 0 0,1 1 0 0 0,0 0 0 0 0,0 3 1 0 0,8 29-6 0 0,-7-25 4 0 0,1 0-8 0 0,8 27 6 0 0,-9-28 8 0 0,2 0-22 0 0,12 20 13 0 0,-12-21 102 0 0,15-19-83 0 0,55-34-13 0 0,-72 45-1 0 0,1 0 0 0 0,-1 0 0 0 0,-1 0 1 0 0,1 0-1 0 0,0-1 0 0 0,0 1 0 0 0,0 0 0 0 0,-1-1 0 0 0,1 0 1 0 0,-1 1-1 0 0,3-4 0 0 0,28-42 15 0 0,-25 38-18 0 0,-4 5 0 0 0,1 0 1 0 0,-1 0 0 0 0,0 0 0 0 0,-1 0 0 0 0,1-1-1 0 0,-1 0 1 0 0,3-5 0 0 0,18-37-20 0 0,-5 16 6 0 0,-14 23 3 0 0,1 1-1 0 0,12-21-2 0 0,-13 21 4 0 0,1 1-25 0 0,13-18 16 0 0,-14 18 0 0 0,6 22-216 0 0,27 49 302 0 0,-26-41 1 0 0,-3 10 4 0 0,-7-26 1 0 0,2 5 7 0 0,-1 2-50 0 0,10 41 119 0 0,-4-25-60 0 0,-5-23-3 0 0,0 2 8 0 0,10 28-4 0 0,-9-28 119 0 0,-2-3-147 0 0,1 0 25 0 0,4 8-136 0 0,-5 0 1686 0 0,12-33-1561 0 0,7-5-51 0 0,-5 4 5 0 0,-1 0 0 0 0,24-39-1 0 0,-11 6-3 0 0,-27 49-26 0 0,1 0-1 0 0,-1 0 0 0 0,1 0 0 0 0,-1 0 1 0 0,1 1-1 0 0,0-1 0 0 0,0 0 0 0 0,0 1 1 0 0,1-1-1 0 0,-1 1 0 0 0,1 0 0 0 0,3-2 1 0 0,1-2-12 0 0,9-11-56 0 0,-3 5 35 0 0,7-5-75 0 0,5-3 18 0 0,-19 15 3 0 0,1 0-8 0 0,40-20-129 0 0,-20 10 95 0 0,-20 11-4 0 0,4-1-3 0 0,51-24-169 0 0,-32 17 161 0 0,-22 9 3 0 0,1-2-3 0 0,28-12 0 0 0,-28 13-3 0 0,0 1-228 0 0,27-8 259 0 0,-27 8-7 0 0,-9 117-907 0 0,-7-97 998 0 0,1 0 24 0 0,-40 85-54 0 0,45-99 57 0 0,-15 34-34 0 0,8-5 5 0 0,4-22 28 0 0,1-4 2 0 0,1-1-1 0 0,1 0 1 0 0,-1 1 0 0 0,1-1-1 0 0,0 1 1 0 0,0 6 0 0 0,-4 26-9 0 0,4-28 509 0 0,24-27-451 0 0,72-47-12 0 0,-91 62-26 0 0,0 0 0 0 0,-1 0 0 0 0,1-1 0 0 0,-1 0 0 0 0,1 0 0 0 0,4-6 0 0 0,32-40 45 0 0,39-68 25 0 0,-74 109-53 0 0,-3 0-2 0 0,7-24-15 0 0,-7 24-19 0 0,-8-7-287 0 0,-17-44 195 0 0,17 44-18 0 0,-4 15-1045 0 0,-31 0 953 0 0,31 0 14 0 0,37 9-1536 0 0,82 25 1687 0 0,-84-27 26 0 0,-10-13 1 0 0,158-110-148 0 0,-142 89 113 0 0,-3-2 5 0 0,12-8-5 0 0,-17 13 34 0 0,-17 18 77 0 0,-1-1 2 0 0,13-20 20 0 0,-14 20 409 0 0,-15 32-464 0 0,-6 9-7 0 0,1 0 30 0 0,-21 61-1 0 0,35-90-27 0 0,0 0 0 0 0,1 0 0 0 0,-1 0 1 0 0,1 0-1 0 0,0 0 0 0 0,0 9 0 0 0,-7 34 127 0 0,4-34-108 0 0,-7 44 132 0 0,1 19 53 0 0,4-23 0 0 0,4-21-119 0 0,1-25 0 0 0,3 4-5 0 0,2 38-6 0 0,-2-38 156 0 0,1-4-169 0 0,10 24-1 0 0,-9-25 423 0 0,21-22-455 0 0,79-49 4 0 0,-89 53-24 0 0,-1 1 1 0 0,0-2-1 0 0,-1 0 0 0 0,0-1 0 0 0,-1 0 0 0 0,19-28 1 0 0,-9 12 5 0 0,0 1-9 0 0,-17 21-6 0 0,0 2-3 0 0,11-17 3 0 0,-12 16-2 0 0,6 22-134 0 0,26 45 174 0 0,-26-46 75 0 0,-6 29-20 0 0,-1-31-82 0 0,-2-1 148 0 0,1-3-91 0 0,5 28-7 0 0,-5-28 1673 0 0,14-24-1660 0 0,51-46-20 0 0,-45 38 2 0 0,-17 14-45 0 0,21-25 85 0 0,26-23 34 0 0,-47 52-80 0 0,0-2-31 0 0,17-18-9 0 0,-17 19 126 0 0,-1-1-154 0 0,13-19 12 0 0,-12 19 361 0 0,2 23-357 0 0,22 50-5 0 0,-22-50 40 0 0,0-11-38 0 0,20 17 27 0 0,-21-16 89 0 0,14-14-113 0 0,60-21-19 0 0,-52 15-18 0 0,23-23-60 0 0,-4-1-28 0 0,-7 3 35 0 0,-16 12 34 0 0,-18 17-7 0 0,0 1 8 0 0,15-17 10 0 0,-15 17-7 0 0,-1 0-463 0 0,16-16 416 0 0,-16 15 3 0 0,-20 25-304 0 0,-45 57 346 0 0,45-57 7 0 0,11-10 0 0 0,-13 29 8 0 0,13-29 8 0 0,2-1-4 0 0,-8 22 3 0 0,7-22-4 0 0,3 2 13 0 0,-1 29-10 0 0,1-29 7 0 0,3 2 8 0 0,8 33 11 0 0,-9-33 76 0 0,8-12-72 0 0,-1-1 0 0 0,0 0 0 0 0,17-3-1 0 0,-10 1-2 0 0,-2 1 23 0 0,0-10-12 0 0,79-70 4 0 0,-36 23 2 0 0,-39 41-22 0 0,-14 14-12 0 0,3-1-53 0 0,19-14 42 0 0,-20 14 197 0 0,-13 31-84 0 0,-19 80 5 0 0,19-80-7 0 0,-1-17-2 0 0,0 2-61 0 0,-27 28 91 0 0,2-7-7 0 0,12-7-38 0 0,15-19-8 0 0,0 0-5 0 0,-21 18 2 0 0,20-18 32 0 0,1-2-182 0 0,-20 13-109 0 0,20-13-153 0 0,-8-14-5301 0 0,-41-33 4112 0 0,53 42 1390 0 0,1 0 0 0 0,-1 0 1 0 0,1 0-1 0 0,-1 0 0 0 0,1 0 0 0 0,0 0 1 0 0,0-1-1 0 0,0 1 0 0 0,0 0 1 0 0,0-1-1 0 0,0 1 0 0 0,-2-3 1 0 0,-1-4-829 0 0,-2-4-432 0 0,-4-10-5503 0 0,-6-16 1564 0 0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54:28.25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123 0 888 0 0,'0'0'1819'0'0,"-3"22"-960"0"0,-1 4-567 0 0,1-12 215 0 0,0 1 0 0 0,2 0 0 0 0,-1 24 0 0 0,-2-27 203 0 0,-15 36-47 0 0,14-36-53 0 0,1-4-34 0 0,-20 47 1613 0 0,8-14-1863 0 0,12-31 716 0 0,-1-3-999 0 0,-16 24-74 0 0,16-24-91 0 0</inkml:trace>
</inkml:ink>
</file>

<file path=ppt/ink/ink1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8:59.010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0 1 404 0 0,'0'0'16226'0'0</inkml:trace>
</inkml:ink>
</file>

<file path=ppt/ink/ink1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9:01.379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1 580 604 0 0,'0'0'4748'0'0,"12"-15"-4133"0"0,4-2-416 0 0,39-52 743 0 0,5-8-154 0 0,-19 27 83 0 0,-3-2 1 0 0,42-72 0 0 0,-78 119-591 0 0,2-4-15 0 0,9-26-24 0 0,-10 26 463 0 0,-3-1-480 0 0,0-31-3 0 0,0 31 1503 0 0,-18 26-1711 0 0,-53 49 0 0 0,53-49 41 0 0,37-8-45 0 0,57 23 3 0 0,-57-23 27 0 0,-10-3-24 0 0,23 15 4 0 0,-23-15-4 0 0,-4 2 19 0 0,2 0-21 0 0,-5-5-6 0 0,1 1 0 0 0,-1-1 0 0 0,0 0-1 0 0,0 1 1 0 0,0 0 0 0 0,0-1 0 0 0,0 1 0 0 0,0 0-1 0 0,-1 0 1 0 0,2 6 0 0 0,2-1 18 0 0,-3-5 0 0 0,0 1 0 0 0,0 0 0 0 0,-1-1 0 0 0,1 1 1 0 0,-1 0-1 0 0,0 0 0 0 0,1 8 0 0 0,10 35 61 0 0,-9-35 2 0 0,0-5 13 0 0,10 24-10 0 0,-10-23 64 0 0,-1 0-75 0 0,0 1-41 0 0,0-6 30 0 0,-1 1 1 0 0,0-1 0 0 0,0 0-1 0 0,-1 1 1 0 0,1-1-1 0 0,-1 1 1 0 0,1 4-1 0 0,8-5 9 0 0,30 5 6 0 0,-30-5 75 0 0,6-18-89 0 0,62-66 64 0 0,-69 74-107 0 0,-5 4-13 0 0,1 0 0 0 0,-1 0 0 0 0,0 0 0 0 0,0-1 0 0 0,-1 1-1 0 0,1-1 1 0 0,-1 0 0 0 0,3-5 0 0 0,2-1 7 0 0,-3 5-4 0 0,0-1 1 0 0,-1 0-1 0 0,1 1 0 0 0,-1-2 0 0 0,2-6 0 0 0,17-37 87 0 0,-18 42-82 0 0,-2 4 2 0 0,0 1 0 0 0,-1-1 0 0 0,1 1 0 0 0,-1-1 0 0 0,0 1 0 0 0,0-1 0 0 0,0 0 0 0 0,0 1 1 0 0,-1-6-1 0 0,7-29 45 0 0,-6 28 378 0 0,-15 34-408 0 0,-42 74-30 0 0,41-66 10 0 0,4 16 48 0 0,4-3-35 0 0,5-34 82 0 0,4 0-75 0 0,8 34-16 0 0,-8-33 154 0 0,5-5-105 0 0,21 21 15 0 0,-21-20 229 0 0,7-11-205 0 0,43-9-6 0 0,-42 9-1 0 0,-3-5-13 0 0,2-2-60 0 0,39-28 111 0 0,-44 32-117 0 0,26-24 90 0 0,7-14 31 0 0,8-16 136 0 0,-46 55 290 0 0,0-2-424 0 0,13-22-2 0 0,-12 22 1945 0 0,-3 33-1842 0 0,8 76-16 0 0,-5-69-5 0 0,6-4 1 0 0,-9-22 208 0 0,0 2-246 0 0,3 25-18 0 0,-3-25 577 0 0,2-2-583 0 0,12 20 22 0 0,-13-20 2523 0 0,13-23-2558 0 0,44-46-11 0 0,-55 58-118 0 0,-1 0 0 0 0,1 0 1 0 0,-1-1-1 0 0,0 0 0 0 0,-1 1 0 0 0,7-11 0 0 0,9-15 121 0 0,14-15 25 0 0,1 0-71 0 0,-12 16-68 0 0,-17 22 7 0 0,1 1 2 0 0,20-18-26 0 0,-20 18-8 0 0,-3 5-7 0 0,-1 0-1 0 0,1 0 1 0 0,0 0-1 0 0,-1 0 0 0 0,1-1 1 0 0,-1 1-1 0 0,1-1 1 0 0,-1 1-1 0 0,4-4 1 0 0,0 0-2 0 0,1 1-18 0 0,2-1-81 0 0,27-13 43 0 0,-27 13 3 0 0,-4 5 46 0 0,0 0 0 0 0,0 0 1 0 0,0-1-1 0 0,0 0 1 0 0,0 0-1 0 0,-1 0 0 0 0,9-4 1 0 0,-1 1-9 0 0,4 0-70 0 0,0-1 0 0 0,0 0 0 0 0,19-10-1 0 0,-22 9 57 0 0,25-11-136 0 0,-2-4-7 0 0,-26 18 137 0 0,-5 1 11 0 0,0 0 0 0 0,0 0-1 0 0,0-1 1 0 0,0 0-1 0 0,0 1 1 0 0,6-6 0 0 0,-4 1-13 0 0,28-14-254 0 0,-4 3 190 0 0,-23 14 8 0 0,-1 0-139 0 0,21-15 169 0 0,-20 15 11 0 0,-26 20-851 0 0,-54 50 863 0 0,70-64 36 0 0,-1 0 0 0 0,1 0 1 0 0,0 0-1 0 0,0 0 0 0 0,0 0 1 0 0,0 0-1 0 0,0 1 0 0 0,1-1 1 0 0,-4 6-1 0 0,-25 52-64 0 0,24-51 61 0 0,4-6 4 0 0,-1 1-1 0 0,1 0 0 0 0,0 0 0 0 0,0 0 1 0 0,0 1-1 0 0,0-1 0 0 0,-1 8 0 0 0,-2-3-3 0 0,4-6 3 0 0,-1 0-1 0 0,1 1 1 0 0,-1-1 0 0 0,1 1-1 0 0,0-1 1 0 0,0 0 0 0 0,1 1 0 0 0,-1 0-1 0 0,1-1 1 0 0,-1 8 0 0 0,-2 32-113 0 0,9-33 108 0 0,18 33 8 0 0,-18-33 27 0 0,14-16-10 0 0,60-20 1 0 0,-77 25-15 0 0,1 0 0 0 0,-1 0 0 0 0,0 0 1 0 0,0 0-1 0 0,0-1 0 0 0,0 1 1 0 0,0-1-1 0 0,4-3 0 0 0,85-66 18 0 0,-50 37 4 0 0,-18 12-11 0 0,-18 17 16 0 0,0-2-27 0 0,17-22 6 0 0,-17 22 10 0 0,-6 149-2064 0 0,4-137 2030 0 0,13 19 8 0 0,-13-18 4 0 0,1-1-3 0 0,16 18 1 0 0,-16-17 19 0 0,-1 1 9 0 0,11 19 9 0 0,-11-19 3 0 0,0 0 4 0 0,11 22 5 0 0,-12-21 39 0 0,-2-5-75 0 0,-1 1-1 0 0,0 0 1 0 0,1-1-1 0 0,-1 1 1 0 0,1-1 0 0 0,0 1-1 0 0,0-1 1 0 0,3 6-1 0 0,-1 1 8 0 0,0-1 151 0 0,0-2-138 0 0,12 19-9 0 0,-11-19 87 0 0,15-19-137 0 0,58-36 18 0 0,-51 30-5 0 0,15-22-31 0 0,-32 33 43 0 0,24-24-35 0 0,71-88-36 0 0,-98 110 76 0 0,23-25-17 0 0,29-26-9 0 0,-53 55 22 0 0,0 0-22 0 0,19-16 6 0 0,-18 15 268 0 0,-4 27-114 0 0,1 4-80 0 0,2 54 370 0 0,-5-72-386 0 0,-1 0-1 0 0,1 1 1 0 0,-1-1 0 0 0,-1 0-1 0 0,-2 12 1 0 0,0-4 8 0 0,1-1 83 0 0,0-3 8 0 0,-9 34-8 0 0,9-34-4 0 0,-1-2-13 0 0,-10 27-6 0 0,5-22 4 0 0,-11 6-14 0 0,14-15-13 0 0,-1 2-10 0 0,-21 20-2 0 0,21-21 51 0 0,3 0-71 0 0,-14 14-8 0 0,13-15-13 0 0,-12-15-6613 0 0,-50-33 4782 0 0,50 33-1623 0 0,15 0-2254 0 0,-6-40 435 0 0</inkml:trace>
</inkml:ink>
</file>

<file path=ppt/ink/ink1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9:02.096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277 156 304 0 0,'0'0'6617'0'0,"-16"15"-5925"0"0,-5 3-407 0 0,-71 73 1401 0 0,65-62-694 0 0,2 1 0 0 0,-26 42 0 0 0,29-37-485 0 0,16-26-51 0 0,3-1-30 0 0,0-1-150 0 0,-5 10-289 0 0,6-1 3787 0 0,17-11-3464 0 0,44 12-27 0 0,-44-13-20 0 0,1-16-18 0 0,107-92 379 0 0,-78 64-282 0 0,-22 21-170 0 0,-18 14-17 0 0,0 0-13 0 0,16-16-7 0 0,-16 16 553 0 0,-5 14-660 0 0,0 0 0 0 0,1 0 1 0 0,0 0-1 0 0,3 15 1 0 0,-1-15 4 0 0,-2 0 0 0 0,1 0 1 0 0,-2 0-1 0 0,1 15 0 0 0,-1-20-11 0 0,0 0-1 0 0,0 0 1 0 0,0 0-1 0 0,1 0 0 0 0,0 0 1 0 0,-1-1-1 0 0,3 6 1 0 0,3 10 350 0 0,-6-17-358 0 0,0-1 1 0 0,1 1-1 0 0,-1-1 0 0 0,1 0 1 0 0,-1 1-1 0 0,1-1 1 0 0,0 0-1 0 0,-1 1 1 0 0,1-1-1 0 0,0 0 0 0 0,0 0 1 0 0,2 3-1 0 0,-2-3 28 0 0,0 0 0 0 0,0 0-1 0 0,0 0 1 0 0,0 0-1 0 0,0 0 1 0 0,0 1 0 0 0,0-1-1 0 0,-1 0 1 0 0,1 1-1 0 0,0-1 1 0 0,-1 0 0 0 0,1 1-1 0 0,0 2 1 0 0,17-13 108 0 0,57-25-22 0 0,-71 33-113 0 0,-1-1 0 0 0,0 1 0 0 0,1-1 0 0 0,-1 0 0 0 0,0 0 0 0 0,0 0 0 0 0,5-5 0 0 0,124-121 289 0 0,-102 92-212 0 0,0 2 30 0 0,-2-1 0 0 0,43-70 1 0 0,-49 70-83 0 0,-20 32-36 0 0,-1 1 1 0 0,1 0-1 0 0,-1-1 1 0 0,1 1-1 0 0,-1-1 1 0 0,0 0 0 0 0,0 1-1 0 0,0-1 1 0 0,0 0-1 0 0,0 0 1 0 0,-1 0-1 0 0,1-5 1 0 0,0-1 6 0 0,1 1 44 0 0,-1-2-34 0 0,-1-11 1 0 0,-2 12-53 0 0,-3 15-165 0 0,-31 90 191 0 0,10-18-3 0 0,20-55 6 0 0,2-9 2 0 0,-1-1-1 0 0,1 1 0 0 0,1 0 1 0 0,0 0-1 0 0,-2 27 0 0 0,5-36 2 0 0,0 1-1 0 0,1-1 0 0 0,-1 1 0 0 0,1-1 1 0 0,1 1-1 0 0,1 6 0 0 0,1 1-2 0 0,-4-10-3 0 0,0 0 0 0 0,1 0 0 0 0,-1 1 0 0 0,1-1 0 0 0,0 0 0 0 0,0 0 0 0 0,0 0 1 0 0,1 0-1 0 0,-1 0 0 0 0,1 0 0 0 0,2 4 0 0 0,1 0-22 0 0,-2 1-115 0 0,46 14-3389 0 0,-32-35 2266 0 0,1 0 718 0 0,30-25-312 0 0,-1-10-2670 0 0,-20 22-1819 0 0,-21 22 409 0 0</inkml:trace>
</inkml:ink>
</file>

<file path=ppt/ink/ink1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9:03.033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129 292 968 0 0,'0'0'6609'0'0,"-12"20"-5705"0"0,-54 87 751 0 0,60-99-1410 0 0,4-5-137 0 0,0-1 0 0 0,0 1-1 0 0,0 0 1 0 0,0 0 0 0 0,1 0 0 0 0,-1 0 0 0 0,1 1 0 0 0,-1-1 0 0 0,1 0 0 0 0,-1 7 0 0 0,-13 44 1130 0 0,11-46-1022 0 0,3-5-68 0 0,0 0 0 0 0,0 0-1 0 0,0 0 1 0 0,0 0 0 0 0,1 0 0 0 0,-1 1-1 0 0,1-1 1 0 0,0 0 0 0 0,0 0-1 0 0,0 1 1 0 0,1 4 0 0 0,0 39 272 0 0,-1-35 1882 0 0,6-4-1949 0 0,15 21-17 0 0,-15-22 1087 0 0,13-22-1224 0 0,56-47-29 0 0,-51 41-9 0 0,-18 13-112 0 0,15-25 171 0 0,-5 5-115 0 0,-12 20-41 0 0,-4 4-60 0 0,0 0 1 0 0,1 0-1 0 0,-1 0 0 0 0,1 0 1 0 0,0 0-1 0 0,0 0 0 0 0,2-6 0 0 0,1 0-5 0 0,-2 0-26 0 0,-5-3-219 0 0,-11-42 158 0 0,11 41-33 0 0,-3 8-129 0 0,-17-18 118 0 0,18 18-14 0 0,24 2-1940 0 0,57-12 2056 0 0,-75 16 29 0 0,1 0 0 0 0,0 0 0 0 0,-1 0 1 0 0,1 0-1 0 0,0-1 0 0 0,-1 1 0 0 0,1-1 0 0 0,-1 1 0 0 0,1-1 0 0 0,-1 0 0 0 0,1 1 0 0 0,-1-1 0 0 0,0 0 0 0 0,1 0 0 0 0,-1 0 0 0 0,2-2 0 0 0,29-24-18 0 0,52-49 226 0 0,-28 18 268 0 0,-51 53-274 0 0,1-3 29 0 0,18-23 22 0 0,-18 24 4 0 0,-1-1 1 0 0,21-31 453 0 0,-7 11-117 0 0,-14 22 1286 0 0,-5 32-1545 0 0,5 40 0 0 0,-1-37-191 0 0,-4 10 280 0 0,0-21-287 0 0,-8 53 505 0 0,-25 159 1088 0 0,29-207-1544 0 0,-50 330 3334 0 0,52-330-3170 0 0,2-1 0 0 0,0 1 0 0 0,4 28-1 0 0,-2-38-362 0 0,-1 0 736 0 0,0-11-699 0 0,0 1 0 0 0,0 0 1 0 0,0 0-1 0 0,0-1 0 0 0,-1 1 1 0 0,1 0-1 0 0,-1 0 0 0 0,1 0 1 0 0,-1 0-1 0 0,0 3 0 0 0,0 3 26 0 0,1 0 244 0 0,10-35-214 0 0,34-82-65 0 0,-20 46-14 0 0,-6 5 0 0 0,-5 0-19 0 0,-13 53 4 0 0,0 1-1 0 0,0-1 0 0 0,0 0 0 0 0,0 1 0 0 0,-1-1 1 0 0,1 0-1 0 0,-1 0 0 0 0,0 0 0 0 0,0 1 0 0 0,-2-8 1 0 0,1 1-22 0 0,1 1-69 0 0,1 0-195 0 0,5-34-877 0 0,-2 35 734 0 0,-1-1 259 0 0,-3 6 91 0 0,1 0-1 0 0,0 0 1 0 0,0 1-1 0 0,1-1 0 0 0,-1 0 1 0 0,0 0-1 0 0,1 1 1 0 0,0-1-1 0 0,0 1 0 0 0,0-1 1 0 0,0 1-1 0 0,4-4 1 0 0,121-112-4871 0 0,-121 113 4259 0 0,79-62-7633 0 0,-62 51 3398 0 0</inkml:trace>
</inkml:ink>
</file>

<file path=ppt/ink/ink1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9:04.747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0 484 1108 0 0,'0'0'995'0'0,"14"-6"-32"0"0,42-18-48 0 0,-52 23-767 0 0,-1 0-1 0 0,1-1 1 0 0,-1 1-1 0 0,1-1 1 0 0,-1 0-1 0 0,1 0 1 0 0,-1 0-1 0 0,0 0 1 0 0,5-5 0 0 0,-2 1 130 0 0,1 1 525 0 0,3-2-27 0 0,3 0-528 0 0,-7 4-95 0 0,-1 0-1 0 0,1-1 1 0 0,-1 1 0 0 0,0-1-1 0 0,0 0 1 0 0,0-1-1 0 0,4-4 1 0 0,14-14 540 0 0,-17 18-30 0 0,-1-3-35 0 0,18-24-39 0 0,-17 25-45 0 0,-1 0-19 0 0,14-21-26 0 0,-14 21 422 0 0,-2-3-493 0 0,6-29-31 0 0,-6 30 3544 0 0,-31 22-3694 0 0,-83 43-1 0 0,108-56-229 0 0,1 1-1 0 0,0 0 0 0 0,-1 0 0 0 0,1 0 0 0 0,0 0 0 0 0,0 0 1 0 0,-1 1-1 0 0,1-1 0 0 0,0 1 0 0 0,0-1 0 0 0,1 1 1 0 0,-1 0-1 0 0,0 0 0 0 0,-1 2 0 0 0,-29 46 468 0 0,27-42-408 0 0,-13 28 288 0 0,-1 13 48 0 0,10-19-222 0 0,6-22 190 0 0,3 60 562 0 0,4-57-805 0 0,12 35-4 0 0,-12-35 437 0 0,11-14-425 0 0,47-9-8 0 0,-47 8-10 0 0,4-6-10 0 0,5-2-79 0 0,10-5 49 0 0,44-31 0 0 0,-23 9 27 0 0,-2-3 0 0 0,-2-1-1 0 0,80-89 1 0 0,-114 112-74 0 0,3-7-21 0 0,-2-4 14 0 0,18-31 23 0 0,-4-7-3 0 0,-30 62-40 0 0,1-2-6 0 0,1-5-74 0 0,-7 11 29 0 0,-16 21 27 0 0,-33 52 66 0 0,46-61-58 0 0,-8 10 56 0 0,1 2 0 0 0,-19 41 0 0 0,9-17 41 0 0,0 2 97 0 0,18-33-145 0 0,2-9-9 0 0,0 0-1 0 0,1 1 1 0 0,0-1-1 0 0,0 1 1 0 0,0 0-1 0 0,-1 9 1 0 0,1-3 18 0 0,-4 9 119 0 0,4-17-154 0 0,1 0 1 0 0,0-1-1 0 0,0 1 1 0 0,1 0-1 0 0,-1 0 1 0 0,1 0-1 0 0,0 0 1 0 0,0 3-1 0 0,0 3 89 0 0,2 40 189 0 0,-2-40-21 0 0,2 1-160 0 0,8 32-8 0 0,-8-32 87 0 0,5-6-106 0 0,18 16 7 0 0,-19-15 84 0 0,-2-7-167 0 0,1 0-1 0 0,-1 0 1 0 0,0 1-1 0 0,0 0 1 0 0,0-1-1 0 0,1 2 0 0 0,-1-1 1 0 0,6 1-1 0 0,2 1 8 0 0,-1-2 51 0 0,6-6-1 0 0,-17 6-71 0 0,27-11 29 0 0,0 0 0 0 0,-1-2 1 0 0,0-1-1 0 0,28-19 0 0 0,38-32 58 0 0,-72 53-83 0 0,-9 5-2 0 0,0 0-1 0 0,0 0 1 0 0,0-1 0 0 0,-1-1 0 0 0,10-11 0 0 0,39-38 3 0 0,-54 53-12 0 0,-1-2-86 0 0,12-22 48 0 0,-12 22-3 0 0,-23 28-207 0 0,-55 64 238 0 0,52-55 2 0 0,-1 17-33 0 0,10-18 34 0 0,9-22-2 0 0,2 2-15 0 0,-1 1 35 0 0,2-7 12 0 0,-1 0-1 0 0,1 1 0 0 0,0-1 1 0 0,1 1-1 0 0,-1 0 0 0 0,1-1 1 0 0,-1 7-1 0 0,19-8-11 0 0,55 3-4 0 0,-55-3-21 0 0,-1-13-12 0 0,80-48-62 0 0,26-18-117 0 0,-115 71 161 0 0,0 1-1 0 0,24-16 4 0 0,-24 16 10 0 0,-1 2-52 0 0,20-8 44 0 0,-21 9 5 0 0,-2 18-90 0 0,8 52 203 0 0,-9-51 116 0 0,-7-2-82 0 0,-10 45 16 0 0,10-45 111 0 0,1-5-120 0 0,-9 28 10 0 0,9-28 273 0 0,1-2-310 0 0,-3 10-160 0 0,7-10 290 0 0,9-16 1046 0 0,11-18-1268 0 0,2-4-25 0 0,31-28 0 0 0,5 4-122 0 0,-55 50 111 0 0,2 0-196 0 0,20-12 173 0 0,-21 11-9 0 0,-2 22-291 0 0,12 47 358 0 0,-12-48 453 0 0,-5-4-378 0 0,-1 33-6 0 0,1-33 361 0 0,0-1-382 0 0,-4 36-2 0 0,4-36 834 0 0,21-30-917 0 0,85-84-66 0 0,-43 45-93 0 0,-57 53 158 0 0,-3 5-193 0 0,0 0 232 0 0,0 0 0 0 0,0 0 0 0 0,0 0-1 0 0,0 0 1 0 0,0-1 0 0 0,0 1 0 0 0,0-1 0 0 0,0 0 0 0 0,0 1 0 0 0,0-1 0 0 0,1-1 0 0 0,-1 1-14 0 0,0 0 0 0 0,0 0 0 0 0,0 0 0 0 0,-1 0 1 0 0,1 1-1 0 0,0-1 0 0 0,0 1 0 0 0,0-1 0 0 0,0 1 0 0 0,0 0 0 0 0,0 0 0 0 0,3 0 0 0 0,-1 17 3 0 0,11 50-14 0 0,-11-50 5 0 0,-5-4 27 0 0,-2 39-4 0 0,2-40-12 0 0,0-1-12 0 0,-3 33 20 0 0,3-33 2 0 0</inkml:trace>
</inkml:ink>
</file>

<file path=ppt/ink/ink1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9:06.356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1 318 72 0 0,'0'0'4035'0'0,"23"-6"-3356"0"0,69-20-25 0 0,-89 25-585 0 0,0 1 0 0 0,-1-1 0 0 0,1 0-1 0 0,0 0 1 0 0,0 0 0 0 0,0 0-1 0 0,-1 0 1 0 0,6-4 0 0 0,37-28 1095 0 0,2-2-78 0 0,15-14 310 0 0,-57 44-989 0 0,1 0-11 0 0,2 1-223 0 0,-6 2-41 0 0,1 1 1 0 0,-1-1-1 0 0,1 1 0 0 0,-1-1 1 0 0,0 0-1 0 0,0 0 1 0 0,1 0-1 0 0,-2 0 0 0 0,1 0 1 0 0,0 0-1 0 0,0-1 0 0 0,1-3 1 0 0,16-21 201 0 0,-14 20 3556 0 0,-23 27-3673 0 0,-56 59-8 0 0,71-77-187 0 0,1 0 0 0 0,0 0 0 0 0,0 1 0 0 0,-1-1 0 0 0,2 1-1 0 0,-1-1 1 0 0,0 1 0 0 0,0 0 0 0 0,-1 4 0 0 0,-18 45 436 0 0,9-22-218 0 0,8-22-23 0 0,4-4-173 0 0,0 0-1 0 0,0 0 0 0 0,-1 0 1 0 0,1 0-1 0 0,-1 0 0 0 0,-3 7 0 0 0,2-2 16 0 0,0 0 561 0 0,2 1-465 0 0,0 31 4 0 0,0-31 1354 0 0,12-7-1304 0 0,1 1-139 0 0,-8-2-14 0 0,0-1 1 0 0,0 1 0 0 0,0-1-1 0 0,1 0 1 0 0,-1 0-1 0 0,0-1 1 0 0,7 0 0 0 0,6-10 82 0 0,1-2-95 0 0,99-65 232 0 0,-70 41-101 0 0,-1-2-24 0 0,-18 16-76 0 0,-22 16 19 0 0,-1 2-2 0 0,20-13-2 0 0,-20 13 1279 0 0,-1 21-1157 0 0,16 51 17 0 0,-16-51 272 0 0,-7-5-234 0 0,-9 39 23 0 0,8-39 981 0 0,2 0-1077 0 0,-3 35-3 0 0,3-35 2489 0 0,21-26-2587 0 0,6-4-61 0 0,-11 8-11 0 0,0 0-1 0 0,0-1 1 0 0,-1-1 0 0 0,-1 0-1 0 0,13-16 1 0 0,40-38 138 0 0,-43 42-154 0 0,-18 18 0 0 0,2 1 1 0 0,18-14-26 0 0,-19 14-12 0 0,1 21-328 0 0,21 48 350 0 0,-21-48-7 0 0,-6-6-30 0 0,2 29 23 0 0,-2-29 108 0 0,20-20-58 0 0,63-29-14 0 0,-82 38-11 0 0,1 1 0 0 0,-1-1 0 0 0,0 0 0 0 0,0 0 0 0 0,0 0 0 0 0,0 0 0 0 0,0-1-1 0 0,0 1 1 0 0,-1-1 0 0 0,1 1 0 0 0,0-1 0 0 0,1-2 0 0 0,4-5 3 0 0,-3 3 2 0 0,0 1 0 0 0,0 0-1 0 0,1-1 1 0 0,-1 2 0 0 0,8-7-1 0 0,61-68 36 0 0,-41 41-39 0 0,-21 25-3 0 0,17-29 4 0 0,9-30 11 0 0,-34 66-31 0 0,-9 37-383 0 0,-26 132 455 0 0,23-126-28 0 0,7-27-11 0 0,0 1-6 0 0,-3 36 12 0 0,3-35 40 0 0,3-2-26 0 0,-1 30-10 0 0,1-31 488 0 0,65-11-428 0 0,-64 2-85 0 0,-1 0 1 0 0,1 0-1 0 0,-1 0 1 0 0,1-1 0 0 0,-1 1-1 0 0,1 0 1 0 0,-1-1-1 0 0,1 1 1 0 0,-1-1-1 0 0,0 1 1 0 0,1-1-1 0 0,-1 0 1 0 0,0 0 0 0 0,1 1-1 0 0,-1-1 1 0 0,0 0-1 0 0,0 0 1 0 0,0 0-1 0 0,0 0 1 0 0,2-3-1 0 0,115-101 4 0 0,68-83-311 0 0,-180 182 267 0 0,-1 1-8 0 0,16-15-5 0 0,-16 15-2 0 0,1 24-190 0 0,20 57 305 0 0,-19-49 0 0 0,-6 7 14 0 0,-1-25 23 0 0,-3 4 36 0 0,1 3-87 0 0,2-10-14 0 0,-1 1 0 0 0,-1 0 0 0 0,1 0 0 0 0,-1-1 0 0 0,0 1 0 0 0,0-1 0 0 0,-4 7 0 0 0,-8 19 142 0 0,11-24-16 0 0,0 1-15 0 0,-11 26 8 0 0,11-27 60 0 0,-1-1-131 0 0,-14 21-6 0 0,13-21 115 0 0,-1-2-142 0 0,-18 16-39 0 0,18-16-62 0 0,-5-3-659 0 0,-31 5 245 0 0,31-5-127 0 0,-3-4-1112 0 0,-43-8 678 0 0,43 8-113 0 0,2-4-1464 0 0,-1 0 2117 0 0,7 3 99 0 0,0 1 1 0 0,0-1 0 0 0,0 0 0 0 0,1-1 0 0 0,-1 1 0 0 0,-9-9 0 0 0,-39-37-10758 0 0,49 43 5934 0 0</inkml:trace>
</inkml:ink>
</file>

<file path=ppt/ink/ink1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9:06.731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1 89 868 0 0,'0'0'13883'0'0,"28"1"-13848"0"0,85 1-128 0 0,-110-2 74 0 0,0 1 0 0 0,-1-1 1 0 0,1 0-1 0 0,0 0 0 0 0,0 0 0 0 0,0 0 1 0 0,0-1-1 0 0,0 1 0 0 0,-1-1 0 0 0,1 0 1 0 0,3-1-1 0 0,5-3-92 0 0,34-13-665 0 0,-33 14 569 0 0,32-13-1031 0 0,11-8-1921 0 0,-19 10-237 0 0,-27 12 255 0 0</inkml:trace>
</inkml:ink>
</file>

<file path=ppt/ink/ink1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9:07.074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82 0 624 0 0,'0'0'3931'0'0,"-8"8"-3029"0"0,-23 24-45 0 0,23-24 3403 0 0,-27 24 11060 0 0</inkml:trace>
</inkml:ink>
</file>

<file path=ppt/ink/ink1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9:07.431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57 1 636 0 0,'0'0'5789'0'0,"-5"11"-4991"0"0,-17 35-25 0 0,16-34 9433 0 0,7-1-9816 0 0,0 31-5 0 0,-1-32 1348 0 0,-4-3-1396 0 0,-13 19 9 0 0,13-19 3578 0 0</inkml:trace>
</inkml:ink>
</file>

<file path=ppt/ink/ink1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9:29:09.573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28 1 480,'0'0'4553,"6"21"-3983,0 4-369,-3-8 54,2 0 0,0-1 0,9 21 1,19 38 1982,-29-66-1767,0-1-15,9 26 2,-10-25-6,-1 0-20,1 1-282,-2-5-33,0-1-1,0 0 1,0 1-1,0-1 1,-1 0-1,0 1 1,0-1 0,-1 9-1,0 33 246,0-35 335,-1-6-632,0-1 1,0 1 0,1 0-1,-1 0 1,1-1-1,0 1 1,0 6-1,-1 1 33,-1-1 195,-4-3 13,-47 53 613,49-56-323,-3 0-262,-24 15 19,25-14 4077,21 9-4406,42 52 12,-52-62-27,-2-3-4,-1 0 0,1 1 0,-1-1 0,1 0 0,-1 1 0,0-1 0,0 1 0,0 0 0,0-1 0,-1 1 0,1 0 0,-1-1 0,1 1 0,-1 5 0,1 5 48,7 60 122,-5-59-148,-2-6-4,0 0-1,0 1 1,-1-1-1,-1 13 1,1-9-2,-4 35 118,-3 5-87,5-39-2,3-2-3,1 54-260,-2-24-78,0-30-71,3-2-1158,10 26 865,-9-26-100,4-6-1184,24 8 726,-24-9-315,12-7-5305,77-21 2922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29:07.23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524 87 300 0 0,'0'0'7199'0'0,"-6"-14"-6924"0"0,-21-40-16 0 0,21 40 1117 0 0,-60 10-1126 0 0,53 4 420 0 0,-87 47-391 0 0,80-38-144 0 0,10-1-7 0 0,-48 37 151 0 0,26-19-133 0 0,24-20-5 0 0,0 3 2 0 0,-35 43 149 0 0,19-21-160 0 0,18-23-3 0 0,-1 3 10 0 0,-20 34-14 0 0,20-33 12 0 0,2-2 7 0 0,-14 33 6 0 0,14-32-6 0 0,4-2-9 0 0,-5 28-5 0 0,5-28 146 0 0,-1 5-128 0 0,-7 40-11 0 0,7-41-8 0 0,1-2-19 0 0,-3 31 8 0 0,4-32 242 0 0,2 4-256 0 0,8 42 4 0 0,-7-42 102 0 0,-1 0-94 0 0,11 65 327 0 0,-11-66-403 0 0,-2-7 25 0 0,1 0 1 0 0,1 0-1 0 0,-1 0 0 0 0,1 0 1 0 0,0 0-1 0 0,4 9 0 0 0,10 27 33 0 0,-12-32 210 0 0,1-1-225 0 0,14 24-2 0 0,-15-24 216 0 0,3-1-260 0 0,17 24 2 0 0,-18-24 125 0 0,2-1-138 0 0,22 20 12 0 0,-22-20 49 0 0,0-2-65 0 0,24 16-14 0 0,-24-16 71 0 0,2-1-47 0 0,28 13-20 0 0,-29-13 35 0 0,2 1-45 0 0,31 15-10 0 0,-31-15 35 0 0,-6-5-27 0 0,1 0 1 0 0,-1 0-1 0 0,0 1 1 0 0,0 0-1 0 0,0 0 1 0 0,8 3-1 0 0,0-1 3 0 0,-2 0 6 0 0,6-6-43 0 0,49-8 46 0 0,-49 8 37 0 0,-6-3-71 0 0,31-15 6 0 0,-31 16-6 0 0,-2-1-2 0 0,26-19 20 0 0,-27 19 20 0 0,-1-1-11 0 0,21-22 3 0 0,-21 22-3 0 0,-1-2 17 0 0,21-25-20 0 0,-21 25 4 0 0,-1 1 4 0 0,16-23-6 0 0,-16 23 4 0 0,0-1 27 0 0,15-28-24 0 0,-15 28 10 0 0,1-1-47 0 0,16-28 4 0 0,-17 29 23 0 0,0 1-3 0 0,13-25 1 0 0,-14 25 4 0 0,0-1-17 0 0,13-26 7 0 0,-10 15-3 0 0,2-25 11 0 0,-7 33 0 0 0,0-1-9 0 0,2-3 5 0 0,-2 8-2 0 0,0 0 0 0 0,0 0 0 0 0,-1 0 0 0 0,0-1 0 0 0,-1-13 0 0 0,1-23 15 0 0,-1 33 16 0 0,0 4-23 0 0,0-1 0 0 0,-1 0 0 0 0,0 1-1 0 0,0-1 1 0 0,-4-10 0 0 0,0 0-2 0 0,3 3 1 0 0,-2 6 16 0 0,-12-28-1 0 0,12 28-4 0 0,-2 2-3 0 0,-16-26-22 0 0,17 25 4 0 0,-2 3-57 0 0,-22-18-57 0 0,22 18-14 0 0,-5 2-916 0 0,-33-9 611 0 0,34 10-104 0 0,-7 4-3012 0 0,-50 4 1385 0 0,50-3-1412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32:33.54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1 121 776 0 0,'0'0'11536'0'0,"32"0"-11164"0"0,96-1-9 0 0,-95 1 288 0 0,-18-5-372 0 0,46-12-29 0 0,-46 13-26 0 0,-5-1-6 0 0,29-15-22 0 0,-29 15 266 0 0,0 1-331 0 0,29-10-36 0 0,-29 10-25 0 0,-3-3-842 0 0,23-21 324 0 0,-23 21-143 0 0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54:28.58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0 708 0 0,'0'0'10667'0'0,"3"30"-10222"0"0,11 119 425 0 0,-8-117-273 0 0,0 21 409 0 0,-4 4-60 0 0,2-45-664 0 0,10 36-11 0 0,-10-35-43 0 0,-1-5-31 0 0,12 28-3 0 0,-11-28 334 0 0,-1 2-395 0 0,10 28-9 0 0,-10-28 314 0 0</inkml:trace>
</inkml:ink>
</file>

<file path=ppt/ink/ink2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9:29:09.965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49 0 812,'0'0'12405,"-4"28"-11763,-1 6-423,-1 4 319,0 40 1,6-66-336,1-6-61,-1 0 1,-1-1 0,1 1-1,-1 0 1,0-1 0,-2 9-1,-9 45 968,5-4 248,6-43-1203,0-6 117,0 1 1,0-1-1,1 1 1,0-1-1,2 13 1,2 29-58,-3-36 386,1-3-1454,3 28 397,-3-28-101</inkml:trace>
</inkml:ink>
</file>

<file path=ppt/ink/ink2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9:29:10.307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36 0 832,'0'0'4492,"5"17"-3487,16 51-58,-15-52 876,-7-4-988,2 1-541,0-8-60,-1 1 0,0-1 1,0 0-1,0 0 1,-1 0-1,0 0 1,0 0-1,0 0 0,-3 7 1,-10 38 288,11-38-40,0-3-46,-12 27-51,12-27-38,-1-3-66,-11 21-132,12-21-133</inkml:trace>
</inkml:ink>
</file>

<file path=ppt/ink/ink2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9:10.681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26 32 696 0 0,'0'0'8323'0'0,"20"-5"-7874"0"0,63-17-21 0 0,-63 17 395 0 0,-9 17-395 0 0,33 33-3 0 0,-43-44-387 0 0,0 1-1 0 0,1-1 1 0 0,-1 0 0 0 0,0 1 0 0 0,1-1 0 0 0,-1 1 0 0 0,0 0 0 0 0,0-1 0 0 0,0 1 0 0 0,1 3-1 0 0,3 4 98 0 0,-4-6-76 0 0,1 0-1 0 0,0 0 0 0 0,-1 0 0 0 0,1 0 1 0 0,-1 0-1 0 0,0 1 0 0 0,0-1 0 0 0,-1 0 1 0 0,1 1-1 0 0,-1-1 0 0 0,1 5 1 0 0,5 41 777 0 0,-11-32-434 0 0,0 3-245 0 0,1-2 51 0 0,-1-1 1 0 0,0 1 0 0 0,-1-1 0 0 0,-16 29-1 0 0,-56 81 1329 0 0,39-67-597 0 0,17-24-388 0 0,18-29-191 0 0,1 1-14 0 0,-12 26-25 0 0,12-25 477 0 0,-2-3-588 0 0,-12 19-31 0 0,13-18 1200 0 0,30-13-1557 0 0,75-15-107 0 0,-96 21 235 0 0,-1-1 1 0 0,0 0 0 0 0,0 0-1 0 0,-1 0 1 0 0,1 0 0 0 0,0-1-1 0 0,7-3 1 0 0,20-12-117 0 0,110-62-2896 0 0,-129 73 2741 0 0,-8 4 120 0 0,1 0-1 0 0,-1-1 1 0 0,1 0-1 0 0,-1 0 1 0 0,0 0 0 0 0,0 0-1 0 0,0-1 1 0 0,4-5-1 0 0,1 1-240 0 0,25-26-3196 0 0,-7 5-756 0 0,-20 22 332 0 0</inkml:trace>
</inkml:ink>
</file>

<file path=ppt/ink/ink2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9:11.195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155 1 784 0 0,'0'0'2801'0'0,"-4"28"-1837"0"0,-13 82-24 0 0,10-75-61 0 0,-5-4-50 0 0,9-24-32 0 0,-1 3-41 0 0,-16 48 657 0 0,-13 19 451 0 0,30-70-1346 0 0,-1 1-47 0 0,-13 28-42 0 0,12-27 274 0 0,1-2-466 0 0,-13 20-115 0 0,13-20-117 0 0</inkml:trace>
</inkml:ink>
</file>

<file path=ppt/ink/ink2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9:11.537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1 76 968 0 0,'0'0'2968'0'0,"8"-10"-2120"0"0,26-29-61 0 0,-25 29 601 0 0,-1 7-771 0 0,28-8-32 0 0,-28 9 1792 0 0,8 9-1983 0 0,47 20-19 0 0,-47-20-21 0 0,-12 0-29 0 0,10 22 9 0 0,-10-22-3 0 0,-6 4-8 0 0,-6 37-6 0 0,1-26-29 0 0,-28 40 236 0 0,29-52-439 0 0,4-5-24 0 0,-1 0 1 0 0,0 0-1 0 0,0 0 1 0 0,-1 0-1 0 0,0-1 1 0 0,-5 6-1 0 0,-30 36 362 0 0,21-21-233 0 0,14-19 137 0 0,0 1-191 0 0,-11 20 6 0 0,12-20 331 0 0,14 1-394 0 0,35 26 3 0 0,-34-25-12 0 0,-2-6-4 0 0,30 8-26 0 0,-30-8 45 0 0,-3 1-54 0 0,19 13-23 0 0,-19-12 209 0 0,-16 10-167 0 0,-28 45 9 0 0,28-45-7 0 0,1-11-19 0 0,-25 14 10 0 0,25-13 17 0 0,0-1-90 0 0,-25 11-63 0 0,25-12-78 0 0</inkml:trace>
  <inkml:trace contextRef="#ctx0" brushRef="#br0" timeOffset="1">471 517 508 0 0,'0'0'1099'0'0,"7"11"-9"0"0,21 32-23 0 0,-21-32 947 0 0,-8 15-731 0 0,1-21-1025 0 0,0 0 1 0 0,0 0-1 0 0,0 0 0 0 0,0 0 0 0 0,1-1 0 0 0,0 1 1 0 0,2 6-1 0 0,-7 3 449 0 0,-14 41-42 0 0,18-52-591 0 0,-1 0 1 0 0,0 1-1 0 0,1-1 1 0 0,-2 0-1 0 0,1 0 1 0 0,0 0-1 0 0,-1 0 0 0 0,1 0 1 0 0,-1 0-1 0 0,0-1 1 0 0,0 1-1 0 0,-2 2 1 0 0,-2 2 96 0 0,4-3-61 0 0,0 0 1 0 0,-1 0 0 0 0,0 0-1 0 0,1 0 1 0 0,-1-1-1 0 0,-6 6 1 0 0,2-2 29 0 0,1-1 250 0 0,0 0-63 0 0,-18 19-79 0 0,18-19-120 0 0,0-1-366 0 0,-19 15-146 0 0,19-15-181 0 0</inkml:trace>
</inkml:ink>
</file>

<file path=ppt/ink/ink2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9:11.924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88 76 560 0 0,'0'0'3830'0'0,"4"-12"-2659"0"0,12-39-89 0 0,-11 39 8017 0 0,-10 42-8482 0 0,-13 94-17 0 0,10-66 217 0 0,4-41-634 0 0,-5 21 669 0 0,-6 25 323 0 0,0 4-110 0 0,2-12-125 0 0,7-20-522 0 0,4-26 303 0 0,1-1-415 0 0,-5 27-31 0 0,4-26 928 0 0,1 1-1120 0 0,-1 2-421 0 0,0-3 2422 0 0,1-1-4203 0 0,0 1-3927 0 0,-1 2-5442 0 0</inkml:trace>
</inkml:ink>
</file>

<file path=ppt/ink/ink2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9:12.284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354 271 2216 0 0,'9'-42'186'0'0,"-3"17"176"0"0,-1 0 0 0 0,3-41 0 0 0,-3-4 573 0 0,-4 36-444 0 0,-1 25 4691 0 0,-28 25-4633 0 0,2-2-393 0 0,6-4-18 0 0,0 1 1 0 0,1 1-1 0 0,0 0 0 0 0,1 1 0 0 0,1 2 0 0 0,-29 28 0 0 0,-76 101 2583 0 0,116-136-2211 0 0,1 0-10 0 0,-17 23 7 0 0,16-24 897 0 0,4 1-970 0 0,-1-1-234 0 0,1-4-4 0 0,1-1 1 0 0,0 0-1 0 0,0 1 0 0 0,0-1 1 0 0,0 1-1 0 0,1 0 1 0 0,-1-1-1 0 0,1 1 1 0 0,-1 0-1 0 0,1 2 1 0 0,16-2 19 0 0,50 7-66 0 0,-50-7-136 0 0,1-8-135 0 0,4 1 48 0 0,58-19-484 0 0,136-61-3406 0 0,-202 78 3480 0 0,2-2-65 0 0,13-6-2643 0 0,33-18-1217 0 0,-13 7 335 0 0</inkml:trace>
</inkml:ink>
</file>

<file path=ppt/ink/ink2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9:12.672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289 318 392 0 0,'0'0'1337'0'0,"-3"14"-30"0"0,-10 45-35 0 0,9-44-62 0 0,0-5-47 0 0,-1 4-788 0 0,-19 34 1439 0 0,20-39-1483 0 0,3-6-185 0 0,-1 1 0 0 0,1-1 0 0 0,-1 0 0 0 0,0 0 0 0 0,0 0-1 0 0,0 0 1 0 0,0 0 0 0 0,0 0 0 0 0,-1-1 0 0 0,-4 5 0 0 0,-1 0 154 0 0,-22 27 1138 0 0,-3 7 87 0 0,-3-1-253 0 0,14-16-726 0 0,16-18-49 0 0,0-1-72 0 0,-19 15-50 0 0,19-15 192 0 0,0 0-955 0 0,-16 19-26 0 0,17-18-174 0 0</inkml:trace>
  <inkml:trace contextRef="#ctx0" brushRef="#br0" timeOffset="1">587 0 144 0 0,'0'0'1091'0'0,"-11"10"-30"0"0,-32 28-50 0 0,32-29-60 0 0,8-3-76 0 0,1 0-554 0 0,1-4-87 0 0,0 0 0 0 0,1 0-1 0 0,-1 0 1 0 0,0 0 0 0 0,0 0 0 0 0,0 0-1 0 0,0 0 1 0 0,0 0 0 0 0,-1-1 0 0 0,-1 3-1 0 0,2 7 391 0 0,-1 34-36 0 0,1-34 1006 0 0,8 1-1122 0 0,21 36 7 0 0,-27-46-427 0 0,0 1 1 0 0,0-1 0 0 0,0 0 0 0 0,0 0-1 0 0,0 1 1 0 0,1-1 0 0 0,-1 0-1 0 0,1 0 1 0 0,-1 0 0 0 0,1-1-1 0 0,0 1 1 0 0,0 0 0 0 0,2 1 0 0 0,18 14 568 0 0,4 7-230 0 0,-20-18-30 0 0,0 1-29 0 0,17 19-30 0 0,-18-20-44 0 0,-1 1-12 0 0,12 22 2 0 0,-12-22 581 0 0,-7 6-676 0 0,-9 38 7 0 0,9-38-15 0 0,-3-6-7 0 0,-17 20-24 0 0,17-21-16 0 0,-2 0-68 0 0,-23 17-97 0 0,23-18-117 0 0,-2-1-153 0 0,0 1 183 0 0,7-3 50 0 0,-1 0-1 0 0,0 0 0 0 0,0-1 0 0 0,0 1 1 0 0,0-1-1 0 0,-1 0 0 0 0,1 0 0 0 0,0 0 0 0 0,-6 0 1 0 0,-27 4-818 0 0,28-3-389 0 0,-6-3-1102 0 0,-45-2-1567 0 0,45 2 305 0 0</inkml:trace>
</inkml:ink>
</file>

<file path=ppt/ink/ink2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9:12.998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0 315 256 0 0,'22'-20'348'0'0,"1"1"411"0"0,42-29 1 0 0,-12 15 1052 0 0,108-44 1268 0 0,-54 38-1390 0 0,-60 23-1192 0 0,3 2-403 0 0,14 0-667 0 0,-13 5-161 0 0,-47 9 447 0 0,0-1 0 0 0,0 1-1 0 0,0-1 1 0 0,0 0 0 0 0,0 0-1 0 0,-1 0 1 0 0,1-1 0 0 0,0 1-1 0 0,-1-1 1 0 0,7-4 0 0 0,0 0-514 0 0,-1 2-1476 0 0</inkml:trace>
</inkml:ink>
</file>

<file path=ppt/ink/ink2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9:13.359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267 0 560 0 0,'0'0'5464'0'0,"-8"9"-4494"0"0,-21 29-31 0 0,22-29 1 0 0,7-4-778 0 0,0 0 0 0 0,-1-1 0 0 0,1 1-1 0 0,-1-1 1 0 0,0 1 0 0 0,0-1 0 0 0,-1 1 0 0 0,-1 4-1 0 0,-2 3 110 0 0,1 4 274 0 0,0 0 1 0 0,-2 0-1 0 0,0-1 1 0 0,-11 21-1 0 0,12-28-430 0 0,-14 25 875 0 0,-2-7-149 0 0,-1 5-323 0 0,16-24-55 0 0,1 1-57 0 0,1 0-283 0 0,2-4-32 0 0,0 0-1 0 0,-1-1 0 0 0,1 0 0 0 0,-1 1 0 0 0,1-1 0 0 0,-1 0 1 0 0,0 0-1 0 0,-4 3 0 0 0,-16 16 189 0 0,17-17 87 0 0,1 0-485 0 0,-1-1-493 0 0,-8 7 1188 0 0,9-6-4303 0 0,1 2-3837 0 0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54:28.92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116 1 360 0 0,'0'0'6512'0'0,"-5"24"-5906"0"0,-15 72-47 0 0,14-73 419 0 0,2-12-537 0 0,-13 31-35 0 0,13-31 289 0 0,-1-3-408 0 0,-14 24-21 0 0,14-24 226 0 0,0 0-460 0 0,-16 22-110 0 0,16-22-122 0 0</inkml:trace>
</inkml:ink>
</file>

<file path=ppt/ink/ink2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9:13.751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309 0 632 0 0,'-14'23'1103'0'0,"-48"77"-13"0"0,-41 64 1886 0 0,80-126-1955 0 0,3 1 1 0 0,1 1-1 0 0,2 1 1 0 0,1 0 0 0 0,-13 61-1 0 0,27-93-589 0 0,1 1-37 0 0,-1 30-32 0 0,1-30 791 0 0,24 37-718 0 0,-19-37-35 0 0,11-12-218 0 0,45-4-2 0 0,-45 4 121 0 0,-1-6-164 0 0,42-26 0 0 0,-52 32-114 0 0,-1 1 0 0 0,1-1 0 0 0,-1 0 0 0 0,0 0 0 0 0,0 0 0 0 0,0-1-1 0 0,0 1 1 0 0,0-1 0 0 0,3-3 0 0 0,-1 0 27 0 0,0 1 124 0 0,1-1-3 0 0,18-19-2 0 0,-19 18 209 0 0,-3-4-265 0 0,4-43 111 0 0,-19 45-283 0 0,-36-26-70 0 0,36 27-97 0 0,0 7-577 0 0,-40-1 134 0 0,39 2-214 0 0,3 1-7073 0 0,-45 3 4095 0 0</inkml:trace>
</inkml:ink>
</file>

<file path=ppt/ink/ink2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9:14.168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235 32 868 0 0,'0'0'2912'0'0,"13"-6"-2094"0"0,41-14-62 0 0,-41 15 2320 0 0,46 39-2254 0 0,-41-22-662 0 0,-17-12-141 0 0,0 0-1 0 0,0 1 0 0 0,0-1 1 0 0,0 0-1 0 0,-1 1 1 0 0,1-1-1 0 0,0 1 1 0 0,0-1-1 0 0,0 1 0 0 0,-1 0 1 0 0,1-1-1 0 0,0 1 1 0 0,0 0-1 0 0,-1-1 1 0 0,1 1-1 0 0,-1 0 0 0 0,1 0 1 0 0,0-1-1 0 0,-1 1 1 0 0,0 0-1 0 0,1 0 1 0 0,-1 0-1 0 0,1 0 0 0 0,-1 1 1 0 0,3 7 127 0 0,-1-6-73 0 0,-1 1 1 0 0,0 0-1 0 0,0-1 1 0 0,0 1-1 0 0,-1-1 0 0 0,1 1 1 0 0,-1 0-1 0 0,0 0 1 0 0,0 4-1 0 0,1 31 363 0 0,-1-30-17 0 0,-2 7-9 0 0,2 3-275 0 0,-1-9-2 0 0,1 0-1 0 0,-1 1 0 0 0,-1-1 0 0 0,-5 19 1 0 0,-8 29 576 0 0,0 0-94 0 0,9-25-327 0 0,4-25 234 0 0,2 3-285 0 0,-3 31-34 0 0,3-31 1226 0 0,8-6-1229 0 0,23 15-6 0 0,-23-15 314 0 0,10-15-397 0 0,53-30-10 0 0,-53 30 41 0 0,-10 6 21 0 0,25-13-32 0 0,-25 13 252 0 0,-1 0-308 0 0,22-10-23 0 0,-22 10 302 0 0,-2 17-240 0 0,-2 3-80 0 0,-1-9 16 0 0,0 1-1 0 0,0-1 1 0 0,1 0 0 0 0,6 14-1 0 0,-10-8 169 0 0,1 2-137 0 0,0-8-22 0 0,0-1-1 0 0,0 1 0 0 0,-1 0 1 0 0,0 0-1 0 0,0-1 0 0 0,-1 1 1 0 0,-2 8-1 0 0,-14 55 625 0 0,13-45-569 0 0,-2 14 475 0 0,-2-1 1 0 0,-16 46-1 0 0,18-67-449 0 0,-13 33 836 0 0,-2-1 0 0 0,-55 90-1 0 0,62-115-719 0 0,11-18-22 0 0,-3 0-16 0 0,-21 20-20 0 0,20-20-4 0 0,2-1-21 0 0,-19 14-21 0 0,19-14 104 0 0,-3-2-132 0 0,-23 11-17 0 0,23-11 97 0 0,-54-1-745 0 0,51-2 32 0 0,0-4-1039 0 0,-2-1 1215 0 0,7 3 4 0 0,-1-1-1 0 0,1 0 0 0 0,0 0 1 0 0,0-1-1 0 0,-9-5 0 0 0,-33-19-3419 0 0,39 22 2715 0 0,-4-2-419 0 0,-9-8-5712 0 0,-16-13 1637 0 0</inkml:trace>
</inkml:ink>
</file>

<file path=ppt/ink/ink2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9:29:17.79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1 186 1128,'0'0'1158,"3"-14"20,10-40-32,-9 40 936,-4 11-1919,0-1 0,0 0 1,1 1-1,0-1 0,0 1 0,0-1 0,0 1 1,0-1-1,2-3 0,1-3 145,-1 0 2297,0 3-1839,9-23-35,-9 23 4243,7 31-4612,29 79 11,-34-89-201,-1 1 0,0-1-1,-2 1 1,1 0 0,-1 24 0,-1-26-140,8 88 1095,-6-33-475,-2-33-372,0-26 202,-2 4-280,-3 38-14,3-38 121,0-4-171,-5 24-10,4-25 262,-1 0-386,-10 23-77,9-24-98</inkml:trace>
</inkml:ink>
</file>

<file path=ppt/ink/ink2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9:29:18.15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353 1 920,'0'0'6779,"-14"22"-6156,-47 71-18,45-68-20,-34 38-1,15-20 414,-12 13-144,6-11-53,-12 16 281,49-55-129,-2-1-636,-14 18 28,15-18 4029,22 1-4289,54 15-10,-53-15-6,7-2 2,-22-2-72,-1 0 0,1-1 1,-1 0-1,1 1 1,-1-1-1,1 0 1,0-1-1,-1 1 1,1 0-1,0-1 1,0 1-1,0-1 0,3 0 1,2 3-71,22 10-80,-22-10-77,-1 0-42,22 10-60,-22-10-84,0 2-1462,20 15 1009,-21-15-161</inkml:trace>
</inkml:ink>
</file>

<file path=ppt/ink/ink2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9:29:18.49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24 12,'0'0'5851,"15"-4"-5379,4 0-285,40-11 2794,-51 28-2721,26 39 3,-26-39 811,-12 2-815,-14 44 12,13-44 1674,5-13-1918,1 1 0,-1-1 0,1 0 1,-1 0-1,1 1 0,0-1 1,-1 0-1,1 0 0,1 0 0,-1 0 1,0 0-1,2 2 0,0 1 32,0 2 475,19-15-594,67-24-83,-67 24-109,-13 3-128,27-13-114,-27 13-107,-1 0-137,25-16-266,-24 16-1004,-3 0-1339,25-19 256</inkml:trace>
</inkml:ink>
</file>

<file path=ppt/ink/ink2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9:29:18.85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64 46 188,'0'0'1823,"8"-7"-964,35-30 2564,-32 37-2846,34-1-36,-34 0 1581,-7 17-1567,13 46-19,-13-47-4,-10 0 5,1 2-362,3-7-34,-2 0 0,1 0 0,-1 0-1,-1-1 1,-5 10 0,-28 53 834,9-24-108,0-4-91,4 3 108,9-20-426,12-20-5,0 2-8,-14 23-48,13-24 2403,20-3-2839,44 14-109,-44-14-117,6-9-148,63-12-98,-63 11-139,-19 6 560,1-1 0,0 0 0,0 0 0,0-1 0,-1 1 0,1-1 0,0 1 0,0-1 0,3-2 0,13-2-1268,8 3-3512,14 0 477,-31 1 332</inkml:trace>
</inkml:ink>
</file>

<file path=ppt/ink/ink2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9:20.50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0 545 708 0 0,'0'0'9816'0'0,"23"7"-9329"0"0,70 21-18 0 0,-22-3 271 0 0,-50-15-590 0 0,91 28 1155 0 0,165 34 0 0 0,-207-59-710 0 0,82 4 0 0 0,-92-12-354 0 0,147 6 513 0 0,-63-5-203 0 0,-22-4 67 0 0,135-14 0 0 0,-3-2-12 0 0,88-7 17 0 0,-129 5-303 0 0,-105 4-96 0 0,170-40 1 0 0,-209 37-158 0 0,1-1 17 0 0,68-26 0 0 0,24-6 61 0 0,-152 46-136 0 0,1-1 0 0 0,-1 0 0 0 0,0-1 1 0 0,1 0-1 0 0,8-6 0 0 0,7-2 6 0 0,25-8 41 0 0,-26 11 30 0 0,0-1-1 0 0,34-20 1 0 0,-41 20-61 0 0,66-38 302 0 0,99-73-1 0 0,-138 86-168 0 0,-17 13-80 0 0,-21 16 0 0 0,-1 0-2 0 0,21-18-3 0 0,-20 18 212 0 0,-3 0-171 0 0,14-19 14 0 0,-13 19 1913 0 0,-15 32-2031 0 0,-31 79 5 0 0,30-79 4 0 0,9-18 2 0 0,-5 25 3 0 0,5-25 28 0 0,0 0-23 0 0,-8 27 9 0 0,8-26 2799 0 0,1-37-2811 0 0,-1-83 4 0 0,1 83-14 0 0,4 15-24 0 0,1-2 1 0 0,12-41-54 0 0,-5 26 17 0 0,-9 23-12 0 0,2 0-68 0 0,10-22 58 0 0,-10 22-8 0 0,3 2-289 0 0,21-16 269 0 0,-21 16-5 0 0,11 3-455 0 0,-12 1 460 0 0,1 0 0 0 0,0 1 1 0 0,0-1-1 0 0,0 2 0 0 0,0-1 0 0 0,8 2 0 0 0,52 8-170 0 0,-54-9 145 0 0,-3 4-474 0 0,27 14 503 0 0,-28-15 6 0 0,-5 3-108 0 0,11 20 120 0 0,-12-20 10 0 0,-3-5-37 0 0,0 1 93 0 0,0-1 1 0 0,1 1-1 0 0,-1-1 1 0 0,0 1-1 0 0,1-1 1 0 0,0 1-1 0 0,-1-1 1 0 0,3 4-1 0 0,-2-4-8 0 0,0 1-1 0 0,-1-1 0 0 0,1 0 1 0 0,0 1-1 0 0,-1-1 1 0 0,1 1-1 0 0,-1-1 1 0 0,0 1-1 0 0,0 3 1 0 0,-6 10-2 0 0,-22 53 16 0 0,5-27 5 0 0,19-35 2 0 0,-1-1-1 0 0,-15 17-5 0 0,15-18 19 0 0,-2 1-12 0 0,-22 16 9 0 0,22-17 709 0 0,-4-19-689 0 0,-31-44-4 0 0,31 43-5 0 0,11 3-4 0 0,2-36-4 0 0,-2 36 19 0 0,2 0-70 0 0,2-2 17 0 0,-2 9-21 0 0,-1-1-1 0 0,1 0 1 0 0,-1 0 0 0 0,-1 0-1 0 0,1 0 1 0 0,-1-5-1 0 0,-17 29 16 0 0,-5 2 16 0 0,5-4-2 0 0,1 1 0 0 0,-21 28 0 0 0,8-11-8 0 0,0-2 10 0 0,26-29 4 0 0,0 0 0 0 0,1-1 0 0 0,-1 1 0 0 0,1 1 0 0 0,-1-1 0 0 0,1 0 0 0 0,-3 6 0 0 0,1-1-2 0 0,0-2 85 0 0,-1 0-2 0 0,-14 17 22 0 0,14-17 549 0 0,23-25-596 0 0,94-97 38 0 0,-108 111-20 0 0,1-1-96 0 0,16-18 4 0 0,-16 18-5 0 0,7 17-685 0 0,35 34 606 0 0,-35-33-4 0 0,-11-4-564 0 0,2 2 648 0 0,-1-7-39 0 0,-1 1-1 0 0,0 0 1 0 0,0-1-1 0 0,-1 1 1 0 0,1 0 0 0 0,-1 0-1 0 0,0 4 1 0 0,13-22-182 0 0,40-40-72 0 0,-40 40-42 0 0,-9 8-43 0 0,12-15-75 0 0,-12 15-75 0 0</inkml:trace>
</inkml:ink>
</file>

<file path=ppt/ink/ink2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9:21.81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283 0 468 0 0,'0'0'10629'0'0,"-11"18"-10288"0"0,-32 55-27 0 0,32-55 460 0 0,9-9-547 0 0,-2-1-116 0 0,2-5-22 0 0,1 0 1 0 0,0-1-1 0 0,0 1 0 0 0,0 0 1 0 0,0 0-1 0 0,0 0 0 0 0,1 0 1 0 0,-1 0-1 0 0,1 0 0 0 0,0 0 1 0 0,0 0-1 0 0,0 0 0 0 0,1 4 1 0 0,0 5-5 0 0,-2 37 934 0 0,1-38-941 0 0,-5 28 578 0 0,2-31-478 0 0,-11 26-24 0 0,10-25 707 0 0,1-2-761 0 0,-8 22-1 0 0,9-22 1075 0 0,-3 1-1147 0 0,-11 22 1 0 0,12-22 25 0 0,-3-3-30 0 0,-20 17 1 0 0,21-17 143 0 0,-2-1-127 0 0,-21 12 7 0 0,22-12 259 0 0,-2-1-283 0 0,-26 9 1 0 0,26-8 1350 0 0,25 6-1546 0 0,50 31 158 0 0,-65-40 15 0 0,1-1 1 0 0,-1 1-1 0 0,1 0 0 0 0,-1 0 0 0 0,0 0 0 0 0,1 0 0 0 0,-1 0 1 0 0,0 0-1 0 0,0 0 0 0 0,1 0 0 0 0,-1 1 0 0 0,0-1 0 0 0,0 0 1 0 0,0 1-1 0 0,0 1 0 0 0,5 6 9 0 0,-3-5-1 0 0,0 0 0 0 0,-1 1-1 0 0,1-1 1 0 0,-1 1-1 0 0,0 0 1 0 0,1 7 0 0 0,2-3 8 0 0,-4-7-2 0 0,1 1 0 0 0,-1 0 1 0 0,0 0-1 0 0,0 0 0 0 0,0 1 0 0 0,0-1 0 0 0,0 0 0 0 0,-1 0 1 0 0,1 0-1 0 0,-1 1 0 0 0,0-1 0 0 0,0 3 0 0 0,3 41 75 0 0,-2-35-10 0 0,-2-7-59 0 0,0 1 1 0 0,0-1 0 0 0,0 0-1 0 0,1 1 1 0 0,0-1-1 0 0,1 10 1 0 0,-1-2 11 0 0,0-1 61 0 0,0-8-79 0 0,1 0-1 0 0,0 0 1 0 0,-1-1-1 0 0,0 1 0 0 0,0 0 1 0 0,0 0-1 0 0,0 0 1 0 0,-1-1-1 0 0,0 5 1 0 0,-1 3 14 0 0,2 0 76 0 0,0-1-2 0 0,-3 32-2 0 0,3-32 123 0 0,0 3-153 0 0,0 50 161 0 0,-1-61-234 0 0,1 0 0 0 0,0 0 0 0 0,1-1 0 0 0,-1 1 0 0 0,0 0-1 0 0,1 0 1 0 0,-1 0 0 0 0,1 0 0 0 0,-1 0 0 0 0,1 0 0 0 0,0-1-1 0 0,1 3 1 0 0,6 21-670 0 0,-2-20 199 0 0,21 16-107 0 0,-20-16-132 0 0,5-2-213 0 0,35 10-282 0 0,-23-10-454 0 0,26-4-1325 0 0,-23-2-1929 0 0,50-14 375 0 0</inkml:trace>
</inkml:ink>
</file>

<file path=ppt/ink/ink2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9:22.41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91 564 0 0,'0'0'11848'0'0,"18"-9"-11398"0"0,55-25-31 0 0,-55 26-46 0 0,-9 4-45 0 0,30-10-51 0 0,-29 10 65 0 0,-8 5-339 0 0,0-1 43 0 0,-1-1 0 0 0,1 1 0 0 0,0 0 1 0 0,-1 0-1 0 0,1-1 0 0 0,-1 1 0 0 0,1 0 1 0 0,0-1-1 0 0,-1 0 0 0 0,1 1 0 0 0,-1-1 1 0 0,1 0-1 0 0,1-1 0 0 0,6-4-2167 0 0,3 2-6327 0 0</inkml:trace>
</inkml:ink>
</file>

<file path=ppt/ink/ink2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9:22.74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318 1 720 0 0,'0'0'477'0'0,"-15"7"28"0"0,-4 0-319 0 0,4-1 242 0 0,1 1 1 0 0,-24 14 0 0 0,-13 9 528 0 0,22-13-436 0 0,21-13 12 0 0,2 2-33 0 0,-2-1-345 0 0,4-2-63 0 0,0-1 0 0 0,1 1 1 0 0,0-1-1 0 0,0 1 1 0 0,0 0-1 0 0,0 1 0 0 0,-4 5 1 0 0,0-3 62 0 0,-16 25 966 0 0,0 6-723 0 0,17-28-20 0 0,3-3-28 0 0,-9 19-20 0 0,9-19 1646 0 0,11 6-1654 0 0,25 35-11 0 0,-25-35 2 0 0,4-10-16 0 0,54 14 253 0 0,-28-8-305 0 0,-29-6-6 0 0,3 1-12 0 0,33 7-32 0 0,-33-7-21 0 0,-6 0-12 0 0,20 11-14 0 0,-19-11 141 0 0,-3 3-149 0 0,15 19-30 0 0,-14-19 715 0 0,-14 12-702 0 0,-28 56-6 0 0,36-72-110 0 0,0-1 0 0 0,1 1 0 0 0,-1 0 0 0 0,0 0 0 0 0,0-1-1 0 0,0 1 1 0 0,0 0 0 0 0,0-1 0 0 0,-1 1 0 0 0,1-1 0 0 0,0 1 0 0 0,-3 1-1 0 0,-3 3 23 0 0,4-3-11 0 0,0-1 0 0 0,0 1 0 0 0,0-1 0 0 0,0 0 0 0 0,0 1 0 0 0,-1-2 0 0 0,-6 4 0 0 0,-20 9 46 0 0,23-10 4 0 0,-2 0-4 0 0,-28 11-14 0 0,27-12-30 0 0,-1-1-164 0 0,-1 2-68 0 0,-9 0 217 0 0,0-2-6180 0 0,11-11 2362 0 0,-38-35 290 0 0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54:29.30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 1 628 0 0,'0'0'12005'0'0,"-1"33"-11701"0"0,-3 97-7 0 0,3-97 2 0 0,0-5 116 0 0,0-22-298 0 0,1 0 0 0 0,0 0 1 0 0,0-1-1 0 0,1 1 1 0 0,0 0-1 0 0,0 0 0 0 0,2 7 1 0 0,8 39 124 0 0,-9-39 360 0 0,-2-11-487 0 0,0 1 0 0 0,0-1 0 0 0,0 1 1 0 0,0 0-1 0 0,1-1 0 0 0,-1 1 0 0 0,1-1 1 0 0,0 1-1 0 0,1 3 0 0 0,1 7-2652 0 0,-2 3-6198 0 0</inkml:trace>
</inkml:ink>
</file>

<file path=ppt/ink/ink2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9:23.11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153 1 1068 0 0,'0'0'2383'0'0,"-3"19"-1273"0"0,-11 59-85 0 0,7-51-66 0 0,-16 18 826 0 0,-19 25 461 0 0,38-64-1642 0 0,-1 1-70 0 0,-17 23-51 0 0,17-22 332 0 0,0-2-484 0 0,-13 18-101 0 0,14-17-55 0 0</inkml:trace>
</inkml:ink>
</file>

<file path=ppt/ink/ink2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9:23.45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101 1 348 0 0,'0'0'5890'0'0,"-6"22"-5039"0"0,-24 103 735 0 0,-18 55 1649 0 0,45-169-3051 0 0,-5 33 986 0 0,4-3-793 0 0,3-30 573 0 0,3-1-670 0 0,1 2-165 0 0,-1-7 82 0 0,-1-1-1 0 0,0 1 1 0 0,0 0-1 0 0,0-1 1 0 0,0 1-1 0 0,-1 9 0 0 0,12-13 15 0 0,32 2 17 0 0,-32-2 694 0 0,3-10-728 0 0,48-25 33 0 0,-47 26 518 0 0,-16 4-725 0 0,0 1 0 0 0,0-1 0 0 0,1 0 0 0 0,0 1 0 0 0,-1-1 0 0 0,1 1 0 0 0,0 0 0 0 0,3-6 0 0 0,0-1-3 0 0,-2 1-18 0 0,-12-4-2018 0 0,-32-41 1313 0 0,31 41-156 0 0</inkml:trace>
  <inkml:trace contextRef="#ctx0" brushRef="#br0" timeOffset="1">534 452 888 0 0,'0'0'1192'0'0,"4"15"-4"0"0,9 46-25 0 0,-12-57-1023 0 0,0-1 1 0 0,0 1-1 0 0,0-1 0 0 0,0 1 0 0 0,-1 0 0 0 0,1-1 1 0 0,-1 1-1 0 0,0 0 0 0 0,0-1 0 0 0,-1 1 0 0 0,0 4 1 0 0,0 17 1365 0 0,0-16-1113 0 0,0 0 0 0 0,-1 0 1 0 0,-6 18-1 0 0,2-11-96 0 0,-2 7 547 0 0,3-12-580 0 0,-20 31 986 0 0,-9 6 19 0 0,1-4-268 0 0,10-16-580 0 0,17-21-67 0 0,1 0-140 0 0,-17 17-127 0 0,16-18-134 0 0</inkml:trace>
</inkml:ink>
</file>

<file path=ppt/ink/ink2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9:23.85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1 968 0 0,'0'0'9182'0'0,"8"18"-8314"0"0,21 55-2 0 0,-28-71-786 0 0,0 0 0 0 0,0 0-1 0 0,0 0 1 0 0,-1 1 0 0 0,1-1 0 0 0,0 0 0 0 0,-1 0 0 0 0,0 1 0 0 0,1-1 0 0 0,-1 3 0 0 0,0 55 2444 0 0,3-4-1754 0 0,-3-42-34 0 0,-1 0-45 0 0,1 1-471 0 0,0-7-43 0 0,0-1 0 0 0,0 1 0 0 0,-1 0-1 0 0,0-1 1 0 0,-5 15 0 0 0,-1 9 400 0 0,5-23 433 0 0,2 2-572 0 0,-1 31-45 0 0,0-31 588 0 0,2 1-3141 0 0,1 1 1709 0 0,0 8 203 0 0,-2-11-4019 0 0,0 3-3789 0 0</inkml:trace>
</inkml:ink>
</file>

<file path=ppt/ink/ink2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9:24.20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28 317 148 0 0,'0'0'2871'0'0,"12"-4"-2120"0"0,39-13 21 0 0,-38 13 4058 0 0,-9 19-4067 0 0,10 45 3 0 0,-10-45 675 0 0,-5-1-778 0 0,-6 40-19 0 0,6-40-40 0 0,-13 18 228 0 0,12-25-687 0 0,-1 1 1 0 0,-1-1-1 0 0,1 0 0 0 0,-8 10 0 0 0,-5 9 252 0 0,12-20-11 0 0,-2 2-36 0 0,-18 23-51 0 0,18-23-10 0 0,2-2-344 0 0,-12 19-127 0 0,12-19-123 0 0</inkml:trace>
  <inkml:trace contextRef="#ctx0" brushRef="#br0" timeOffset="1">627 0 1160 0 0,'0'0'7960'0'0,"15"6"-7128"0"0,47 17 8 0 0,-47-18-30 0 0,-12 59 842 0 0,-2-51-828 0 0,-4 0-34 0 0,-8 39-7 0 0,11-47-649 0 0,-1 1-1 0 0,0-1 1 0 0,-1 0 0 0 0,1 0 0 0 0,-1 0 0 0 0,0 0 0 0 0,0 0-1 0 0,0-1 1 0 0,-5 7 0 0 0,1 1 122 0 0,4-8-144 0 0,1 0 0 0 0,-1-1 0 0 0,1 1 0 0 0,-1 0 1 0 0,0 0-1 0 0,0-1 0 0 0,-1 1 0 0 0,1-1 0 0 0,-4 4 0 0 0,-18 21 922 0 0,-10 19 303 0 0,15-19-733 0 0,14-22-48 0 0,0 1-38 0 0,-12 20-38 0 0,13-21 2527 0 0,22-6-3157 0 0,1-1 22 0 0,33-5 1 0 0,-24 1-4 0 0,-25 5 89 0 0,0 0-1 0 0,0 0 1 0 0,0-1-1 0 0,0 1 1 0 0,0-1-1 0 0,-1 1 0 0 0,1-1 1 0 0,0 0-1 0 0,0 0 1 0 0,0-1-1 0 0,4-2 1 0 0,192-104-4143 0 0,-191 103 3022 0 0,0 0-129 0 0,25-18-143 0 0,-25 18-305 0 0,-1 1-1097 0 0,21-8-1780 0 0,-21 8 350 0 0</inkml:trace>
</inkml:ink>
</file>

<file path=ppt/ink/ink2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9:24.58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190 0 760 0 0,'0'0'2494'0'0,"6"17"-1570"0"0,15 49 26 0 0,-16-49 910 0 0,-11-1-937 0 0,-21 47 21 0 0,25-57-743 0 0,0 0 0 0 0,0-1 0 0 0,0 0 0 0 0,-1 1 0 0 0,0-1 0 0 0,-5 7 0 0 0,-12 16 1026 0 0,-9 17 319 0 0,-4 0-223 0 0,-15 13 246 0 0,43-53-1129 0 0,0 2-66 0 0,-16 17-91 0 0,16-18-152 0 0</inkml:trace>
</inkml:ink>
</file>

<file path=ppt/ink/ink2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9:24.92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155 17 696 0 0,'0'0'9744'0'0,"16"-3"-9306"0"0,2-1-258 0 0,-10 1 192 0 0,0 1 0 0 0,0 1 0 0 0,0-1 0 0 0,0 1 0 0 0,14 0 0 0 0,-23 20-97 0 0,-4 57 16 0 0,4-57-4 0 0,-10-8-10 0 0,-1 3-184 0 0,5-4-2 0 0,-1-2 1 0 0,-1 1-1 0 0,1-1 0 0 0,-12 8 0 0 0,-33 28 348 0 0,-2 6 106 0 0,51-46-30 0 0,2 5-383 0 0,-2 0-86 0 0,3-5-11 0 0,0-1-1 0 0,0 0 0 0 0,0 1 1 0 0,0-1-1 0 0,0 1 0 0 0,1-1 1 0 0,-1 1-1 0 0,1 4 1 0 0,12 0 107 0 0,54 40 150 0 0,-22-19 12 0 0,-15-8-170 0 0,-22-16-12 0 0,-2 2-10 0 0,17 20 20 0 0,-16-20-18 0 0,-4 1 18 0 0,9 24 19 0 0,-8-24 333 0 0,-9 6-309 0 0,-19 45-3 0 0,18-44-18 0 0,1-9-12 0 0,-17 21-11 0 0,17-20 7 0 0,-2 0-6 0 0,-23 23-6 0 0,29-28-114 0 0,1 0 0 0 0,-1 0 0 0 0,0 0 1 0 0,0 0-1 0 0,0-1 0 0 0,-1 1 0 0 0,1-1 1 0 0,0 1-1 0 0,-1-1 0 0 0,1 0 0 0 0,0 0 1 0 0,-5 2-1 0 0,0-1 17 0 0,0 1 63 0 0,0 2-5 0 0,-21 11-11 0 0,21-12-24 0 0,-1-1-671 0 0,-26 9 234 0 0,25-9-124 0 0</inkml:trace>
</inkml:ink>
</file>

<file path=ppt/ink/ink2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9:25.29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106 1 280 0 0,'0'0'3750'0'0,"7"10"-2548"0"0,22 34-55 0 0,-22-33-57 0 0,-5-3-58 0 0,3 24-74 0 0,-3-24 830 0 0,-3 4-963 0 0,1 1-540 0 0,0-7 43 0 0,0 0 0 0 0,0 0 0 0 0,0 0 0 0 0,-1-1 0 0 0,-2 12 0 0 0,-4-5 306 0 0,-20 36-61 0 0,26-45-496 0 0,0 0 0 0 0,-1 0 0 0 0,1 0 0 0 0,-1 0 0 0 0,0 0 1 0 0,0-1-1 0 0,0 1 0 0 0,-1 0 0 0 0,1-1 0 0 0,-4 4 0 0 0,-1-1 74 0 0,2 1 266 0 0,-1-1-87 0 0,-21 17-138 0 0,20-17-171 0 0,0-1-1149 0 0,-21 13 487 0 0,20-13-200 0 0</inkml:trace>
</inkml:ink>
</file>

<file path=ppt/ink/ink2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9:25.64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81 360 0 0,'0'0'1320'0'0,"9"-9"-10"0"0,28-30-50 0 0,-28 29 1075 0 0,-2 6-1301 0 0,20-11-98 0 0,-21 12 3048 0 0,6 16-3232 0 0,37 39-41 0 0,-48-51-659 0 0,1 1 0 0 0,-1-1 0 0 0,0 0 0 0 0,1 1-1 0 0,-1-1 1 0 0,0 1 0 0 0,0-1 0 0 0,0 1 0 0 0,0-1 0 0 0,0 1 0 0 0,-1 0 0 0 0,2 2 0 0 0,2 5 165 0 0,-2-5-122 0 0,-1-1-1 0 0,1 0 1 0 0,-1 1-1 0 0,0-1 1 0 0,0 1-1 0 0,0-1 1 0 0,0 1-1 0 0,-1-1 1 0 0,0 1-1 0 0,0-1 1 0 0,0 6-1 0 0,3 35 621 0 0,-5-21 12 0 0,-13 45 668 0 0,11-57-1172 0 0,-6 39 927 0 0,-1 22 199 0 0,0-13-122 0 0,-4 0-109 0 0,11-49-948 0 0,2-5-36 0 0,1 1 0 0 0,-1-1 0 0 0,1 1 1 0 0,0 0-1 0 0,-1 10 0 0 0,3-7 12 0 0,-1-6-87 0 0,0 0 1 0 0,0 1-1 0 0,0-1 0 0 0,-1 0 0 0 0,1 0 1 0 0,-1 0-1 0 0,1 0 0 0 0,-1 0 1 0 0,0 0-1 0 0,0 0 0 0 0,-3 4 0 0 0,-13 41 1526 0 0,13-37-1989 0 0,0-1 2789 0 0,2-2-4485 0 0,0 1-4262 0 0,0 2-5905 0 0</inkml:trace>
</inkml:ink>
</file>

<file path=ppt/ink/ink2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9:26.03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291 1 540 0 0,'0'0'7155'0'0,"-18"17"-6419"0"0,-6 5-468 0 0,-4 5 294 0 0,-32 37 1 0 0,35-39 379 0 0,-2 5-50 0 0,-24 34 775 0 0,46-58-1156 0 0,0-1-30 0 0,-16 17-40 0 0,16-16 1196 0 0,2 2-1258 0 0,-12 25-39 0 0,11-25 1698 0 0,25-3-1979 0 0,60 14-150 0 0,-79-18 72 0 0,1 0 1 0 0,-1-1-1 0 0,0 1 0 0 0,1-1 0 0 0,-1 1 0 0 0,0-1 0 0 0,1 0 0 0 0,-1 0 0 0 0,1 0 0 0 0,-1 0 0 0 0,0-1 0 0 0,4 0 0 0 0,10-1-103 0 0,47-12-736 0 0,24-15-526 0 0,61-25-7761 0 0,-100 34 5004 0 0</inkml:trace>
</inkml:ink>
</file>

<file path=ppt/ink/ink2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9:26.35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204 108 1148 0 0,'0'0'6475'0'0,"5"-14"-5665"0"0,14-42-80 0 0,-14 42 2103 0 0,3 10-2401 0 0,22-12-39 0 0,-23 12 1373 0 0,0 23-1512 0 0,20 57-6 0 0,-26-74-221 0 0,0 1 0 0 0,0-1 0 0 0,-1 1 0 0 0,1-1 0 0 0,0 1 0 0 0,-1-1-1 0 0,1 1 1 0 0,-1 5 0 0 0,2 2 59 0 0,-2-5-28 0 0,1-1-1 0 0,-1 0 1 0 0,0 0-1 0 0,0 0 1 0 0,0 0-1 0 0,-1 0 1 0 0,1 0-1 0 0,-1 0 1 0 0,0 0-1 0 0,-2 5 0 0 0,-9 45 172 0 0,9-41-28 0 0,1 0-6 0 0,-3 0-127 0 0,3-6 4 0 0,0-1 0 0 0,0 1 0 0 0,1-1 0 0 0,0 1 0 0 0,0 0 0 0 0,0 11 0 0 0,-2 32 858 0 0,7-41-703 0 0,12 25 8 0 0,-12-25 251 0 0,6-7-246 0 0,33 7 10 0 0,-33-7 306 0 0,7-5-260 0 0,49-8-17 0 0,-49 8-21 0 0,-6-1 2 0 0,36-11 4 0 0,-36 11 3 0 0,-3-1-3 0 0,25-12-18 0 0,-25 13 863 0 0,0 1-997 0 0,0 0-74 0 0,-6 1-12 0 0,1 1 0 0 0,-1 0-1 0 0,1 0 1 0 0,0 0 0 0 0,0 0 0 0 0,-1 0 0 0 0,1 1 0 0 0,0-1 0 0 0,0 1 0 0 0,3 0 0 0 0,-7 16 32 0 0,-1 48 9 0 0,1-48 19 0 0,-4 0 38 0 0,-27 78 192 0 0,31-91-308 0 0,-15 47 381 0 0,-25 52-1 0 0,15-46 263 0 0,-110 184 1472 0 0,111-206-1727 0 0,2-7-21 0 0,-29 33 345 0 0,48-55-281 0 0,-2 0-244 0 0,-20 18-33 0 0,20-18 727 0 0,-2-1-821 0 0,-25 9 15 0 0,25-10 44 0 0,-8-9-1613 0 0,-48-15 733 0 0,48 15-205 0 0,8 1-163 0 0,-25-16-164 0 0,25 15-180 0 0,2 0-2336 0 0,-19-19-50 0 0,19 19-2505 0 0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54:29.64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126 0 820 0 0,'0'0'5179'0'0,"-8"21"-4469"0"0,-21 65-56 0 0,22-65-36 0 0,3-12-28 0 0,-10 26-51 0 0,10-26 387 0 0,0 0-524 0 0,-14 29-29 0 0,13-28 756 0 0,0-2-941 0 0,-17 27-38 0 0,17-27 4 0 0</inkml:trace>
</inkml:ink>
</file>

<file path=ppt/ink/ink2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9:29:27.88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8 13 404,'0'0'14593,"2"23"-13975,8 70 5,-8-70-17,0-13-33,2 1-380,-2-6-45,-1 0 0,0 0 1,0 0-1,0 0 0,0 0 1,-1 0-1,0 0 0,0 7 0,1 36 343,-1-36-13,0 0-22,-3 36-17,3-36-27,-2 0-17,-2 35-16,3-36-24,-2-1-21,-6 28-4,6-28 272,1-2-334,-5 23-33,5-24 1975,11 2-2134,26 24-13,-35-32-61,1 0 0,-1-1 0,1 1 0,0-1 1,-1 1-1,1-1 0,-1 1 0,1-1 0,0 1 0,0-1 0,-1 1 0,1-1 0,0 0 0,-1 0 0,1 1 1,0-1-1,0 0 0,0 0 0,-1 0 0,1 0 0,0 0 0,0 0 0,0 0 0,-1 0 0,1 0 0,0 0 1,0 0-1,0 0 0,0-1 0,83-8 110,-65 8-94,58-7 61,109-26 63,-154 28-107,226-36 49,-234 38-70,44-3 1,-11 2-7,-49 3-3,1 0 0,-1 1 0,1 1 0,14 0 0,-7 1-1,-3-2 7,1 1-2,46 2 12,-45-2-10,-2 1-3,40 5 0,-40-5 8,-3 0-20,27 1 6,-27-2 288,-3-5-264,22-19 5,-22 19 26,-5-8-30,4-39 3,-4 39-10,-5-43-12,2 45-2,0 0-10,-5-32-2,5 32 24,0-1-10,-4-39-14,4 38-17,0 3-834,-5-29 371,4 30-142,-2 1-971,-13-20 631,13 21-184,0-2-2152,-9-24-171,10 25-2262</inkml:trace>
</inkml:ink>
</file>

<file path=ppt/ink/ink2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9:31.63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111 123 92 0 0,'0'0'2716'0'0,"-10"-8"-2208"0"0,-28-23-41 0 0,28 23 10377 0 0,6 24-10718 0 0,-12 48 8 0 0,12-48 200 0 0,5-3-156 0 0,0 40-8 0 0,-1-39-2 0 0,0-3-11 0 0,-1 35-24 0 0,0-35 8 0 0,0-1-12 0 0,-4 32 8 0 0,4-32-3 0 0,-1-1-37 0 0,-4 46 307 0 0,2-6-310 0 0,3-36 74 0 0,0-5-88 0 0,-2 1-32 0 0,-2 24 815 0 0,14-28-816 0 0,26 17-4 0 0,-26-16-9 0 0,9-10-20 0 0,89-19-1 0 0,120-13 116 0 0,-92 15-79 0 0,347-42-14 0 0,-377 55-41 0 0,-32 5-8 0 0,26-3-41 0 0,-7 0-9 0 0,-12 4-4 0 0,-6 0 36 0 0,-5-2-29 0 0,15-1 49 0 0,-22 2 0 0 0,-8 0 5 0 0,-40 3-15 0 0,-5-1 2 0 0,27-3 2 0 0,-27 3-15 0 0,3 0-30 0 0,37-1 52 0 0,-37 1 9 0 0,0 1-75 0 0,36-3 94 0 0,-36 2-3 0 0,0 0-17 0 0,32-7-8 0 0,-32 6 4 0 0,-4 0 2 0 0,48-11-10 0 0,-12 3 4 0 0,-32 7 4 0 0,-3 2 0 0 0,30-3 0 0 0,-29 3 27 0 0,2 1-18 0 0,40-1 2 0 0,-39 0-21 0 0,-3 0 14 0 0,30-4 1 0 0,-30 3-3 0 0,0 0 13 0 0,1-1-4 0 0,-7 2-5 0 0,1-1-1 0 0,-1 1 1 0 0,1 0-1 0 0,-1 0 1 0 0,1 1-1 0 0,0 0 1 0 0,-1-1-1 0 0,9 2 1 0 0,34-1 8 0 0,-35 0 0 0 0,0 1-8 0 0,37 4 1 0 0,-37-4-23 0 0,0-1 31 0 0,38-2 7 0 0,-38 2 16 0 0,-1-2-42 0 0,52-7 16 0 0,-52 6-9 0 0,-6 2 2 0 0,1 0-1 0 0,-1 0 0 0 0,0 0 0 0 0,1 1 0 0 0,-1 0 1 0 0,0 0-1 0 0,10 1 0 0 0,37 2-5 0 0,-39-2 21 0 0,-3-2-20 0 0,55-6 43 0 0,-51 5-43 0 0,-8 0-5 0 0,0 1-1 0 0,0 0 0 0 0,0 1 0 0 0,0-1 1 0 0,11 2-1 0 0,23 2-6 0 0,2 3 64 0 0,-30-4-32 0 0,-8-1 41 0 0,1 0 1 0 0,-1 0 0 0 0,1 0 0 0 0,0-1-1 0 0,0 0 1 0 0,5 0 0 0 0,-4-7-9 0 0,17-23-1 0 0,-17 23 52 0 0,-2-50-18 0 0,-3 46 18 0 0,-1-3-81 0 0,-1-40 5 0 0,0 41-7 0 0,1 3-7 0 0,-1-1-16 0 0,0 5-24 0 0,0 1 0 0 0,1 0-1 0 0,0-1 1 0 0,0 1-1 0 0,1-1 1 0 0,1-10 0 0 0,1 5-290 0 0,0-9 317 0 0,-2 11-3702 0 0,-1-2-3379 0 0</inkml:trace>
</inkml:ink>
</file>

<file path=ppt/ink/ink2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9:28.73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222 0 224 0 0,'0'0'6052'0'0,"-7"5"-5259"0"0,-3 5-465 0 0,0-1-1 0 0,0 1 0 0 0,1 1 1 0 0,0 0-1 0 0,1 0 0 0 0,0 0 1 0 0,-11 24-1 0 0,-29 78 1199 0 0,22-49-826 0 0,13-31-217 0 0,0 1 0 0 0,-7 36 0 0 0,16-56-259 0 0,2 1-1 0 0,-1 0 1 0 0,2 0 0 0 0,0 0-1 0 0,1 0 1 0 0,0 0-1 0 0,4 23 1 0 0,-4-36-172 0 0,1 1 0 0 0,-1-1 0 0 0,1 0 0 0 0,-1 0 0 0 0,1 0 0 0 0,0 0 0 0 0,0 0 1 0 0,0 0-1 0 0,0 0 0 0 0,0 0 0 0 0,0 0 0 0 0,0-1 0 0 0,0 1 0 0 0,1 0 0 0 0,-1-1 0 0 0,1 1 0 0 0,0-1 0 0 0,-1 1 0 0 0,1-1 0 0 0,0 0 0 0 0,0 0 0 0 0,3 2 0 0 0,-2-2-5 0 0,1 0 0 0 0,-1-1 0 0 0,0 1-1 0 0,1-1 1 0 0,-1 0 0 0 0,0 0-1 0 0,1 0 1 0 0,-1-1 0 0 0,0 1 0 0 0,1-1-1 0 0,-1 0 1 0 0,0 0 0 0 0,4-1 0 0 0,9-5 87 0 0,-1 0 1 0 0,0-1 0 0 0,-1-1 0 0 0,23-17 0 0 0,-37 25-132 0 0,10-5 140 0 0,-1 0 0 0 0,0-1 0 0 0,-1-1-1 0 0,1 0 1 0 0,-1 0 0 0 0,-1 0 0 0 0,0-1-1 0 0,0 0 1 0 0,-1 0 0 0 0,10-19 0 0 0,-16 27-119 0 0,1-1 1 0 0,-1 0-1 0 0,0 1 0 0 0,1-1 1 0 0,-1 1-1 0 0,0-1 1 0 0,0 0-1 0 0,0 1 1 0 0,-1-1-1 0 0,1 1 0 0 0,0-1 1 0 0,-1 0-1 0 0,1 1 1 0 0,-1-1-1 0 0,1 1 1 0 0,-1-1-1 0 0,0 1 0 0 0,1-1 1 0 0,-1 1-1 0 0,-1-2 1 0 0,-19-19-58 0 0,19 20-103 0 0,0 1 0 0 0,0-1 0 0 0,0 1 0 0 0,0-1 0 0 0,-1 1 0 0 0,1 0-1 0 0,-1-1 1 0 0,1 1 0 0 0,-1 0 0 0 0,1 1 0 0 0,-1-1 0 0 0,0 0 0 0 0,1 1-1 0 0,-1 0 1 0 0,-5-1 0 0 0,5 1-49 0 0,-1 0-648 0 0,-3 0-405 0 0,-1-1-100 0 0</inkml:trace>
</inkml:ink>
</file>

<file path=ppt/ink/ink2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9:29.11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96 0 836 0 0,'3'16'1064'0'0,"0"-1"1"0"0,-1 1-1 0 0,-1-1 0 0 0,0 1 1 0 0,-2 0-1 0 0,1-1 0 0 0,-2 1 1 0 0,0 0-1 0 0,-8 27 1 0 0,1-14 73 0 0,-2-1 1 0 0,-1 0 0 0 0,0 0 0 0 0,-19 28 0 0 0,15-30-1130 0 0,31-47-2832 0 0,22-32-4772 0 0,-16 30 3790 0 0</inkml:trace>
</inkml:ink>
</file>

<file path=ppt/ink/ink2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9:29.45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66 0 564 0 0,'0'0'1017'0'0,"-6"4"1"0"0,2-1-853 0 0,-29 22 1296 0 0,30-23-1252 0 0,1 0 0 0 0,1 0-1 0 0,-1 0 1 0 0,0 0 0 0 0,1 0-1 0 0,-1 1 1 0 0,1-1 0 0 0,-1 1-1 0 0,1-1 1 0 0,0 1 0 0 0,0 0-1 0 0,0-1 1 0 0,1 1 0 0 0,-1 0-1 0 0,1 0 1 0 0,-1 3 0 0 0,1-2-1 0 0,1 1 1 0 0,-1 0 0 0 0,1 0-1 0 0,0 0 1 0 0,0 0 0 0 0,1-1-1 0 0,0 1 1 0 0,-1-1 0 0 0,2 1-1 0 0,-1-1 1 0 0,0 1 0 0 0,1-1-1 0 0,0 0 1 0 0,0 0-1 0 0,0-1 1 0 0,0 1 0 0 0,1 0-1 0 0,6 5 1 0 0,15 9 637 0 0,0-1 0 0 0,36 17 0 0 0,-34-20-60 0 0,-1 2 0 0 0,31 23 0 0 0,-54-37-711 0 0,0 0 1 0 0,-1 1-1 0 0,1-1 1 0 0,-1 0 0 0 0,1 1-1 0 0,-1 0 1 0 0,0 0-1 0 0,0 0 1 0 0,0 0-1 0 0,-1 0 1 0 0,1 0-1 0 0,-1 0 1 0 0,1 0-1 0 0,-1 1 1 0 0,0-1-1 0 0,0 0 1 0 0,-1 1-1 0 0,1-1 1 0 0,-1 1-1 0 0,0-1 1 0 0,0 1-1 0 0,0-1 1 0 0,0 1 0 0 0,0-1-1 0 0,-1 1 1 0 0,1-1-1 0 0,-1 0 1 0 0,0 1-1 0 0,0-1 1 0 0,-2 4-1 0 0,-2 1-1 0 0,1 0-1 0 0,-1 0 0 0 0,0 0 1 0 0,-1-1-1 0 0,0 1 0 0 0,0-1 1 0 0,-1-1-1 0 0,1 1 0 0 0,-1-1 1 0 0,-12 7-1 0 0,12-9-253 0 0,-1 0 1 0 0,0 0-1 0 0,0-1 0 0 0,0 0 0 0 0,0-1 0 0 0,-1 0 1 0 0,1 0-1 0 0,-1-1 0 0 0,1 0 0 0 0,-1 0 1 0 0,-16-2-1 0 0,16 1-707 0 0,1-1-1 0 0,-1 0 1 0 0,0 0 0 0 0,0-1 0 0 0,1-1 0 0 0,-15-5 0 0 0,9-2-3433 0 0,1-3 330 0 0</inkml:trace>
</inkml:ink>
</file>

<file path=ppt/ink/ink2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9:29.81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0 164 976 0 0,'83'-34'5234'0'0,"143"-39"-1"0"0,-166 54-3655 0 0,-43 12-867 0 0,1 2 0 0 0,0 0 0 0 0,29-4 0 0 0,-46 9-279 0 0,19-10 870 0 0,-16 8-4733 0 0</inkml:trace>
</inkml:ink>
</file>

<file path=ppt/ink/ink2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9:36.58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573 84 904 0 0,'0'0'12196'0'0,"4"-13"-11987"0"0,12-40-9 0 0,-11 39 286 0 0,6 14-345 0 0,32-3-6 0 0,-32 2 1335 0 0,3 8-1374 0 0,43 25 9 0 0,-54-31-92 0 0,-1 1 0 0 0,0 0 1 0 0,0 0-1 0 0,0 0 0 0 0,0 0 0 0 0,0 0 0 0 0,-1 0 0 0 0,1 0 0 0 0,0 1 0 0 0,-1-1 1 0 0,0 1-1 0 0,0-1 0 0 0,0 1 0 0 0,0-1 0 0 0,0 1 0 0 0,0 0 0 0 0,0 0 1 0 0,-1-1-1 0 0,0 1 0 0 0,1 0 0 0 0,-1 3 0 0 0,2 11 91 0 0,4 20 179 0 0,-1 1 0 0 0,-2 0-1 0 0,-2 42 1 0 0,-1-27 63 0 0,1 43 480 0 0,-5 1 0 0 0,-4 0 0 0 0,-5-1 0 0 0,-25 99 0 0 0,11-75 15 0 0,4-36 253 0 0,-14 97 0 0 0,37-178-861 0 0,-1-2-238 0 0,1 0 0 0 0,0 0-1 0 0,0 0 1 0 0,0 0-1 0 0,-1 0 1 0 0,1 0 0 0 0,0 0-1 0 0,-1 0 1 0 0,1 0 0 0 0,-1 0-1 0 0,1 0 1 0 0,-1-1-1 0 0,1 1 1 0 0,-1 0 0 0 0,0 0-1 0 0,1 0 1 0 0,-1-1 0 0 0,0 1-1 0 0,0 0 1 0 0,0-1-1 0 0,1 1 1 0 0,-1 0 0 0 0,0-1-1 0 0,0 1 1 0 0,0-1 0 0 0,0 0-1 0 0,0 1 1 0 0,0-1-1 0 0,0 0 1 0 0,0 1 0 0 0,0-1-1 0 0,0 0 1 0 0,0 0 0 0 0,0 0-1 0 0,0 0 1 0 0,0 0-1 0 0,-2 0 1 0 0,-46-6-1567 0 0,39 4 1423 0 0,-33-3-1359 0 0,0 1 1 0 0,-74 5-1 0 0,33 1-638 0 0,-85-2-6059 0 0,83-1 3480 0 0</inkml:trace>
</inkml:ink>
</file>

<file path=ppt/ink/ink2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9:33.63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219 117 76 0 0,'19'-21'5223'0'0,"-6"8"-1388"0"0,-12 11-2919 0 0,5-5-438 0 0,-1 0 1 0 0,1 1 0 0 0,0 0 0 0 0,10-8 0 0 0,17-14 949 0 0,-32 27-1001 0 0,12-11 8437 0 0,-32 52-8821 0 0,1 1 1 0 0,-21 78-1 0 0,-24 61 511 0 0,13-43 81 0 0,2 4 37 0 0,39-122-563 0 0,7-16-106 0 0,0 0 0 0 0,0 1 1 0 0,0-1-1 0 0,1 1 1 0 0,-1 0-1 0 0,1-1 0 0 0,0 1 1 0 0,0 0-1 0 0,1 0 0 0 0,-1 0 1 0 0,1 0-1 0 0,0 6 0 0 0,0-9-81 0 0,-1 0 0 0 0,1-1 0 0 0,0 1 0 0 0,0 0 0 0 0,0-1-1 0 0,0 1 1 0 0,-1 0 0 0 0,1-1 0 0 0,0 1 0 0 0,0 0 0 0 0,-1-1-1 0 0,1 1 1 0 0,-1 0 0 0 0,1-1 0 0 0,-1 1 0 0 0,1-1 0 0 0,0 1 0 0 0,-1-1-1 0 0,-1 2 1 0 0,2-2-146 0 0,-1 1-1 0 0,0 0 0 0 0,0-1 0 0 0,1 1 1 0 0,-1-1-1 0 0,0 1 0 0 0,0-1 1 0 0,0 1-1 0 0,0-1 0 0 0,0 1 1 0 0,0-1-1 0 0,1 0 0 0 0,-1 0 0 0 0,0 1 1 0 0,0-1-1 0 0,0 0 0 0 0,0 0 1 0 0,0 0-1 0 0,0 0 0 0 0,0 0 1 0 0,0 0-1 0 0,0-1 0 0 0,0 1 0 0 0,0 0 1 0 0,0 0-1 0 0,0-1 0 0 0,0 1 1 0 0,0 0-1 0 0,0-1 0 0 0,1 1 1 0 0,-2-1-1 0 0,1 0 198 0 0,-19-18-2697 0 0,8 0-3491 0 0,5 3 1948 0 0</inkml:trace>
</inkml:ink>
</file>

<file path=ppt/ink/ink2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9:33.98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212 48 424 0 0,'26'-48'9429'0'0,"-56"80"-8647"0"0,1 1 0 0 0,1 2 0 0 0,2 0 0 0 0,2 2 0 0 0,-28 55 0 0 0,39-63-199 0 0,-10 35 0 0 0,13-35-11 0 0,10-29-547 0 0,-1 1-1 0 0,1-1 0 0 0,0 1 0 0 0,0 0 1 0 0,-1-1-1 0 0,1 1 0 0 0,0 0 0 0 0,0-1 1 0 0,0 1-1 0 0,0 0 0 0 0,0-1 0 0 0,0 1 1 0 0,0 0-1 0 0,0-1 0 0 0,0 1 0 0 0,0 0 0 0 0,0-1 1 0 0,0 1-1 0 0,0 0 0 0 0,1-1 0 0 0,-1 1 1 0 0,0 0-1 0 0,0-1 0 0 0,1 1 0 0 0,-1-1 1 0 0,0 1-1 0 0,1-1 0 0 0,-1 1 0 0 0,1-1 1 0 0,0 1-1 0 0,0 0-7 0 0,1 0 0 0 0,-1-1 0 0 0,0 1 0 0 0,1-1 0 0 0,-1 0 0 0 0,1 1 0 0 0,-1-1 0 0 0,1 0 0 0 0,-1 0-1 0 0,1 0 1 0 0,-1 0 0 0 0,1 0 0 0 0,1-1 0 0 0,49-13 17 0 0,-48 13 8 0 0,60-25-553 0 0,82-46 1 0 0,-36 17-3450 0 0,-73 42-2144 0 0,-15 10 2581 0 0</inkml:trace>
</inkml:ink>
</file>

<file path=ppt/ink/ink2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9:34.60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97 33 40 0 0,'0'0'2576'0'0,"1"-3"-1824"0"0,-1 1-494 0 0,1 0-1 0 0,-1 1 1 0 0,1-1-1 0 0,0 1 1 0 0,-1-1-1 0 0,1 1 1 0 0,0-1-1 0 0,0 1 1 0 0,0-1-1 0 0,1 1 1 0 0,-1 0-1 0 0,0-1 0 0 0,0 1 1 0 0,1 0-1 0 0,-1 0 1 0 0,0 0-1 0 0,1 0 1 0 0,-1 0-1 0 0,1 1 1 0 0,0-1-1 0 0,-1 0 1 0 0,3 0-1 0 0,-2 0 283 0 0,21 6 181 0 0,-2 11 169 0 0,30 27 1 0 0,-49-40-836 0 0,-1-1 1 0 0,0 0-1 0 0,1 0 1 0 0,-1 0-1 0 0,0 1 0 0 0,0-1 1 0 0,-1 1-1 0 0,1-1 1 0 0,0 1-1 0 0,-1-1 1 0 0,0 1-1 0 0,1-1 0 0 0,-1 1 1 0 0,0 2-1 0 0,-2 29 604 0 0,2-33-656 0 0,-2 7 118 0 0,0 0 0 0 0,0 0 1 0 0,-1 0-1 0 0,0 0 0 0 0,0-1 0 0 0,-1 1 1 0 0,0-1-1 0 0,0 0 0 0 0,-11 13 1 0 0,9-12 10 0 0,0 0 0 0 0,1 1 1 0 0,0 0-1 0 0,-5 11 0 0 0,-1-3 182 0 0,10-17-287 0 0,0 1 0 0 0,0 0 0 0 0,0 0 1 0 0,0 0-1 0 0,0 0 0 0 0,1 0 0 0 0,-1 0 0 0 0,0 1 1 0 0,1-1-1 0 0,-1 0 0 0 0,1 0 0 0 0,-1 0 0 0 0,1 1 1 0 0,-1 1-1 0 0,4-1-15 0 0,0 1-1 0 0,0-1 1 0 0,0 1 0 0 0,0-1 0 0 0,1 0-1 0 0,-1 0 1 0 0,1 0 0 0 0,-1 0 0 0 0,6 1 0 0 0,4 3 9 0 0,-7-3-14 0 0,0 0-1 0 0,-1 1 1 0 0,0-1-1 0 0,0 1 1 0 0,0 0-1 0 0,0 1 1 0 0,-1-1-1 0 0,0 1 1 0 0,0 0-1 0 0,0 0 1 0 0,0 0-1 0 0,-1 1 1 0 0,0-1-1 0 0,0 1 1 0 0,0 0-1 0 0,-1 0 1 0 0,3 8 0 0 0,-4-7 26 0 0,-1 0 0 0 0,1 0 1 0 0,-1 0-1 0 0,-1 1 1 0 0,0-1-1 0 0,0 0 0 0 0,0 0 1 0 0,-1 0-1 0 0,0 0 1 0 0,0 0-1 0 0,0 0 0 0 0,-1-1 1 0 0,0 1-1 0 0,-1-1 1 0 0,1 0-1 0 0,-1 0 1 0 0,-6 7-1 0 0,-2 1 75 0 0,0 1 0 0 0,-1-2 0 0 0,0 0 0 0 0,-1-1-1 0 0,-23 16 1 0 0,32-24-81 0 0,0-1-1 0 0,0 0 0 0 0,0 0 0 0 0,0-1 1 0 0,-1 1-1 0 0,1-1 0 0 0,-1 0 0 0 0,1-1 1 0 0,-1 1-1 0 0,-11 0 0 0 0,15-2-71 0 0,1 0-1 0 0,-1-1 1 0 0,0 1 0 0 0,1-1-1 0 0,-1 0 1 0 0,1 1 0 0 0,-1-1-1 0 0,0 0 1 0 0,1 0 0 0 0,0 0-1 0 0,-1 0 1 0 0,1 0 0 0 0,0 0-1 0 0,-1-1 1 0 0,1 1 0 0 0,0 0-1 0 0,-1-3 1 0 0,-17-24-1311 0 0,17 24 1064 0 0,1 1 0 0 0,0-1 0 0 0,-1 0 0 0 0,1 1 0 0 0,0-1 0 0 0,1 0 0 0 0,-1 0 0 0 0,1 1 0 0 0,-1-1 0 0 0,1-4 0 0 0,6-22-6028 0 0,-1 15 2657 0 0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54:30.17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29 83 40 0 0,'0'0'12186'0'0,"-3"28"-11868"0"0,2 5-208 0 0,-8 72 697 0 0,-2-42-252 0 0,9-51 196 0 0,1 1-530 0 0,0 40-32 0 0,0-40 815 0 0,2 0-861 0 0,1 65 1230 0 0,-2-15-648 0 0,5-56-694 0 0,17 23 8 0 0,-17-23 30 0 0,24-19-345 0 0,85-37 177 0 0,-73 29-17 0 0,-13 1 68 0 0,138-102-522 0 0,-122 76 380 0 0,-36 38 124 0 0,-3-3 2 0 0,17-30 5 0 0,-17 31 1 0 0,-5 2-20 0 0,1 0 57 0 0,-1 0-1 0 0,1 0 1 0 0,3-11-1 0 0,-1 4-2 0 0,-1 2-69 0 0,-5-3-199 0 0,-1-2 260 0 0,2 9 5 0 0,0 0 1 0 0,1 0 0 0 0,-1 0-1 0 0,2 0 1 0 0,-1-11-1 0 0,-6 9-199 0 0,-21-32 94 0 0,21 32-19 0 0,-2 3-199 0 0,-24-17 141 0 0,25 17-37 0 0,-5 6-1158 0 0,-1 0 1085 0 0,-9-2 133 0 0,-1 3-8152 0 0</inkml:trace>
</inkml:ink>
</file>

<file path=ppt/ink/ink2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9:34.99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46 20 0 0,'20'-9'1348'0'0,"-11"3"-776"0"0,1 1 0 0 0,-1 0 0 0 0,1 1-1 0 0,0 1 1 0 0,1-1 0 0 0,-1 2 0 0 0,1-1-1 0 0,-1 1 1 0 0,14 0 0 0 0,-16 1-267 0 0,1 1-1 0 0,0 1 1 0 0,-1 0 0 0 0,1 0-1 0 0,0 0 1 0 0,-1 1 0 0 0,9 3-1 0 0,-15-4-215 0 0,1 0 0 0 0,-1 0 0 0 0,1 1-1 0 0,-1-1 1 0 0,1 1 0 0 0,-1-1 0 0 0,0 1-1 0 0,0 0 1 0 0,0 0 0 0 0,0 0 0 0 0,0 0-1 0 0,0 0 1 0 0,-1 0 0 0 0,1 1 0 0 0,-1-1-1 0 0,1 0 1 0 0,-1 1 0 0 0,0-1 0 0 0,0 1-1 0 0,0 0 1 0 0,0-1 0 0 0,-1 1 0 0 0,1 0 0 0 0,-1-1-1 0 0,1 1 1 0 0,-1 4 0 0 0,0 6 176 0 0,-2 0 0 0 0,1 0 0 0 0,-1 0 1 0 0,-1-1-1 0 0,0 1 0 0 0,-1-1 0 0 0,-1 0 1 0 0,-8 18-1 0 0,-4 4 650 0 0,-36 51 0 0 0,24-44-220 0 0,15-23-162 0 0,0 1 0 0 0,2 1 0 0 0,0 1 0 0 0,-17 40 0 0 0,19-38-93 0 0,8-17-254 0 0,-1-1 0 0 0,1 1 0 0 0,0 0 1 0 0,-3 11-1 0 0,5-15-11 0 0,0-2-142 0 0,0 14 736 0 0,0-13-759 0 0,0-1 0 0 0,0 0 0 0 0,0 1-1 0 0,0-1 1 0 0,0 1 0 0 0,1-1 0 0 0,-1 1 0 0 0,0-1 0 0 0,0 1 0 0 0,0-1-1 0 0,1 0 1 0 0,-1 1 0 0 0,0-1 0 0 0,1 1 0 0 0,-1-1 0 0 0,0 0-1 0 0,1 1 1 0 0,-1-1 0 0 0,1 0 0 0 0,-1 0 0 0 0,0 1 0 0 0,1-1-1 0 0,-1 0 1 0 0,1 0 0 0 0,-1 0 0 0 0,1 0 0 0 0,-1 1 0 0 0,1-1-1 0 0,-1 0 1 0 0,1 0 0 0 0,-1 0 0 0 0,1 0 0 0 0,-1 0 0 0 0,1 0-1 0 0,-1 0 1 0 0,1 0 0 0 0,-1 0 0 0 0,1 0 0 0 0,-1-1 0 0 0,0 1-1 0 0,1 0 1 0 0,0 0 0 0 0,84-28-1214 0 0,105-47-1 0 0,-117 41-928 0 0,0 1-1354 0 0,-25 13-3000 0 0,-18 9 2127 0 0</inkml:trace>
</inkml:ink>
</file>

<file path=ppt/ink/ink2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9:35.51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133 260 168 0 0,'19'-28'1902'0'0,"2"1"0"0"0,23-25 0 0 0,7-8 399 0 0,-3 12-11 0 0,-11 12 2032 0 0,-35 35-3768 0 0,2-5 49 0 0,-4 6-565 0 0,0 0 0 0 0,0 0 1 0 0,0 0-1 0 0,0 0 0 0 0,0-1 0 0 0,0 1 1 0 0,0 0-1 0 0,1 0 0 0 0,-1 0 0 0 0,0 0 1 0 0,0 0-1 0 0,0 0 0 0 0,0 0 0 0 0,0 0 1 0 0,0 0-1 0 0,0 0 0 0 0,1-1 0 0 0,-1 1 1 0 0,0 0-1 0 0,0 0 0 0 0,0 0 0 0 0,0 0 1 0 0,0 0-1 0 0,1 0 0 0 0,-1 0 0 0 0,0 0 1 0 0,0 0-1 0 0,0 0 0 0 0,0 0 0 0 0,0 0 0 0 0,1 0 1 0 0,-1 0-1 0 0,0 0 0 0 0,0 0 0 0 0,0 0 1 0 0,0 1-1 0 0,0-1 0 0 0,0 0 0 0 0,1 0 1 0 0,-1 0-1 0 0,0 0 0 0 0,0 0 0 0 0,0 0 1 0 0,0 0-1 0 0,0 0 0 0 0,0 0 0 0 0,0 1 1 0 0,0-1-1 0 0,1 0 0 0 0,-1 0 0 0 0,0 0 1 0 0,0 0-1 0 0,0 0 0 0 0,0 0 0 0 0,0 1 1 0 0,0-1-1 0 0,0 0 0 0 0,0 0 0 0 0,0 0 0 0 0,0 0 1 0 0,0 0-1 0 0,0 0 0 0 0,0 1 0 0 0,0-1 1 0 0,3 23 436 0 0,-1 0 1 0 0,-1 1-1 0 0,-1-1 0 0 0,-1 0 1 0 0,-1 1-1 0 0,-9 37 1 0 0,-1 30 561 0 0,-15 125 1212 0 0,19-182-1913 0 0,5-23-191 0 0,1 0 1 0 0,0 0-1 0 0,-1 12 0 0 0,3-18-81 0 0,-1 1 1 0 0,0 0-1 0 0,-1-1 0 0 0,1 1 0 0 0,-1-1 1 0 0,0 1-1 0 0,-1-1 0 0 0,1 0 0 0 0,-1 0 1 0 0,-4 5-1 0 0,-2-1-23 0 0,0-1 0 0 0,-1 0 1 0 0,0 0-1 0 0,0-2 1 0 0,-1 1-1 0 0,0-1 0 0 0,-21 8 1 0 0,8-4 42 0 0,-1-2 0 0 0,-45 9 1 0 0,18 3 171 0 0,50-19-194 0 0,11-2-111 0 0,51-5-752 0 0,108-27 0 0 0,35-15-1472 0 0,-28 7-1827 0 0,-69 22-3551 0 0,-83 15 5646 0 0,35-5-3557 0 0</inkml:trace>
</inkml:ink>
</file>

<file path=ppt/ink/ink2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9:37.45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855 72 236 0 0,'-21'-15'1911'0'0,"1"0"1"0"0,-44-22-1 0 0,60 36-1782 0 0,1 0 0 0 0,0 0 0 0 0,0 1 0 0 0,0-1 0 0 0,-1 1 1 0 0,1 0-1 0 0,0 0 0 0 0,0 0 0 0 0,-7 1 0 0 0,-16 1 529 0 0,-245 3 2191 0 0,225 0-2270 0 0,0-3 1 0 0,-51-4-1 0 0,12-10 636 0 0,83 12-928 0 0,-20 1 246 0 0,21-1-525 0 0,0 0 0 0 0,0 1 1 0 0,0-1-1 0 0,0 1 1 0 0,0 0-1 0 0,0-1 1 0 0,0 1-1 0 0,0 0 0 0 0,0-1 1 0 0,1 1-1 0 0,-1 0 1 0 0,0 0-1 0 0,1 0 0 0 0,-1 0 1 0 0,0 0-1 0 0,1 0 1 0 0,-1 0-1 0 0,1 0 1 0 0,0 0-1 0 0,-1 0 0 0 0,1 0 1 0 0,0 0-1 0 0,-1 1 1 0 0,-7 29 91 0 0,-24 162 519 0 0,8 1 0 0 0,2 222 1 0 0,15-260-72 0 0,2 127 448 0 0,6-200-683 0 0,-2-59-198 0 0,1 1 0 0 0,0-1 0 0 0,2 0 0 0 0,1 0 0 0 0,1 0 0 0 0,1 0 0 0 0,9 25 0 0 0,-10-39-80 0 0,1-1 1 0 0,0 1-1 0 0,0-1 1 0 0,1 0-1 0 0,0-1 0 0 0,13 15 1 0 0,-15-19-90 0 0,0 0-1 0 0,1 0 1 0 0,-1-1 0 0 0,1 1 0 0 0,0-1-1 0 0,0 0 1 0 0,0 0 0 0 0,1-1 0 0 0,-1 0-1 0 0,1 0 1 0 0,-1 0 0 0 0,1 0 0 0 0,9 1-1 0 0,22 0-559 0 0,0 0-1 0 0,1-3 0 0 0,43-4 1 0 0,118-29-4500 0 0,-116 18 801 0 0,2-2 328 0 0</inkml:trace>
</inkml:ink>
</file>

<file path=ppt/ink/ink2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9:39.61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59 494 808 0 0,'-5'-2'618'0'0,"1"-1"0"0"0,-1 0 0 0 0,1 0 0 0 0,-1 0 0 0 0,1 0 0 0 0,0-1 0 0 0,1 0 0 0 0,-1 0 0 0 0,0 0 0 0 0,-3-5 0 0 0,3 3 1480 0 0,0-1-1610 0 0,2 6 14 0 0,4 7 2576 0 0,5 12-2924 0 0,2 1 1 0 0,0-2-1 0 0,1 1 1 0 0,1-1-1 0 0,0-1 1 0 0,1 0-1 0 0,1 0 0 0 0,1-1 1 0 0,0-1-1 0 0,27 21 1 0 0,-14-15 3 0 0,1-1-1 0 0,1-1 1 0 0,0-2 0 0 0,1 0 0 0 0,1-2 0 0 0,33 9 0 0 0,-6-6 43 0 0,0-3 1 0 0,1-3 0 0 0,1-2 0 0 0,86 2 0 0 0,249-25 586 0 0,42-39-225 0 0,-321 32-347 0 0,195-64 0 0 0,-107 16-5 0 0,-126 41-105 0 0,86-45-1 0 0,-123 51-55 0 0,-1-1 0 0 0,-2-2 0 0 0,58-49 0 0 0,-84 64-50 0 0,69-67 61 0 0,-73 67-47 0 0,0 1-1 0 0,0-2 1 0 0,-1 1-1 0 0,-1-1 0 0 0,0 0 1 0 0,8-22-1 0 0,-13 31-21 0 0,0 0-1 0 0,0-1 1 0 0,-1 1-1 0 0,0 0 1 0 0,1-1 0 0 0,-1 1-1 0 0,0-1 1 0 0,0 1-1 0 0,0 0 1 0 0,0-1 0 0 0,-1 1-1 0 0,1-1 1 0 0,-1 1-1 0 0,1 0 1 0 0,-1-1-1 0 0,0 1 1 0 0,0 0 0 0 0,0 0-1 0 0,0-1 1 0 0,0 1-1 0 0,-1 0 1 0 0,-1-3-1 0 0,-2 1-75 0 0,1-1-1 0 0,-1 1 0 0 0,0 0 0 0 0,0 0 0 0 0,0 0 1 0 0,-10-5-1 0 0,9 6-18 0 0,0 0 1 0 0,-1 0 0 0 0,1 0-1 0 0,-1 1 1 0 0,1 0-1 0 0,-1 0 1 0 0,0 1-1 0 0,0 0 1 0 0,-12-1 0 0 0,9 1 49 0 0,1-2 1 0 0,0 1 0 0 0,0-1 0 0 0,0-1 0 0 0,0 0-1 0 0,1 0 1 0 0,-1 0 0 0 0,-14-12 0 0 0,21 15 38 0 0,0-1 5 0 0,-6-5-2 0 0,12 11-99 0 0,33 28 26 0 0,34 39 0 0 0,-61-59 84 0 0,0 0 0 0 0,-2 1 0 0 0,1 0 0 0 0,-1 1 0 0 0,-1-1 0 0 0,-1 1 0 0 0,8 24 0 0 0,-12-32 2 0 0,-1 0 0 0 0,1 0 0 0 0,-1 0 0 0 0,-1 0 0 0 0,1 1-1 0 0,-1-1 1 0 0,0 0 0 0 0,-1 0 0 0 0,0 1 0 0 0,0-1 0 0 0,0 0 0 0 0,0 0 0 0 0,-1 0 0 0 0,0 0-1 0 0,0 0 1 0 0,-1 0 0 0 0,0-1 0 0 0,0 1 0 0 0,0-1 0 0 0,-1 0 0 0 0,-6 8 0 0 0,-4 2 18 0 0,0-1 1 0 0,-1-1-1 0 0,-1 0 0 0 0,-30 19 1 0 0,-76 33-162 0 0,-17 12-1669 0 0,85-50-532 0 0,8-6-4254 0 0,25-7 2769 0 0</inkml:trace>
</inkml:ink>
</file>

<file path=ppt/ink/ink2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9:41.21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0 618 912 0 0,'12'-10'959'0'0,"-1"0"1"0"0,0 0-1 0 0,14-19 0 0 0,22-22 520 0 0,-27 34-1128 0 0,35-32 1008 0 0,-2-2-1 0 0,56-71 1 0 0,-86 93-867 0 0,-13 18-210 0 0,0-1 0 0 0,-1 0 1 0 0,-1 0-1 0 0,0-1 0 0 0,0 0 0 0 0,-1-1 0 0 0,-1 1 0 0 0,0-1 0 0 0,4-17 1 0 0,-8 24-119 0 0,-1-1 0 0 0,-1 1 1 0 0,1-1-1 0 0,-1 0 0 0 0,-1 1 0 0 0,1-1 1 0 0,-1 1-1 0 0,-3-13 0 0 0,3 19-150 0 0,1 0 0 0 0,0 0 1 0 0,-1 1-1 0 0,1-1 0 0 0,-1 0 0 0 0,1 0 0 0 0,-1 1 0 0 0,1-1 0 0 0,-1 0 0 0 0,0 0 0 0 0,0 1 0 0 0,1-1 0 0 0,-1 1 0 0 0,0-1 0 0 0,0 1 0 0 0,1-1 0 0 0,-1 1 0 0 0,0-1 0 0 0,0 1 0 0 0,0 0 0 0 0,0-1 0 0 0,0 1 0 0 0,0 0 0 0 0,1 0 0 0 0,-1 0 0 0 0,0 0 1 0 0,0 0-1 0 0,0 0 0 0 0,0 0 0 0 0,-2 0 0 0 0,1 0-28 0 0,-1 0 68 0 0,-2 3 2 0 0,-3 1-45 0 0,1 1-1 0 0,-1 0 1 0 0,1 0 0 0 0,-1 1-1 0 0,2 0 1 0 0,-1 1 0 0 0,1-1 0 0 0,0 1-1 0 0,0 0 1 0 0,0 1 0 0 0,1-1-1 0 0,1 1 1 0 0,-6 12 0 0 0,9-18-34 0 0,1 16-15 0 0,6-12 31 0 0,0 1 0 0 0,1-1 0 0 0,0-1 0 0 0,0 1 0 0 0,0-1 0 0 0,1 0 0 0 0,0-1 0 0 0,9 4 0 0 0,-5-2 10 0 0,0 1 1 0 0,-1 0 0 0 0,14 11 0 0 0,-21-15-5 0 0,-1 0 0 0 0,0 0 0 0 0,1 1 0 0 0,-1-1 0 0 0,-1 1 1 0 0,1 0-1 0 0,-1 0 0 0 0,1 0 0 0 0,-1 0 0 0 0,0 1 0 0 0,-1-1 0 0 0,1 0 0 0 0,1 8 0 0 0,0 7 17 0 0,-2 0 0 0 0,1 1 0 0 0,-4 35 0 0 0,0 11 74 0 0,2-54-49 0 0,1-1 0 0 0,0 0 0 0 0,1 0 0 0 0,4 18 0 0 0,-5-28-32 0 0,0 0 0 0 0,-1 0 1 0 0,1 0-1 0 0,0 0 0 0 0,0 0 0 0 0,0 0 0 0 0,0 0 0 0 0,0-1 0 0 0,0 1 0 0 0,0 0 0 0 0,0-1 1 0 0,0 1-1 0 0,1 0 0 0 0,-1-1 0 0 0,0 1 0 0 0,0-1 0 0 0,0 0 0 0 0,1 1 0 0 0,-1-1 1 0 0,0 0-1 0 0,1 0 0 0 0,-1 0 0 0 0,0 0 0 0 0,0 0 0 0 0,3 0 0 0 0,32-5 139 0 0,-12-3-76 0 0,0 0 0 0 0,-1-2 0 0 0,0 0 0 0 0,42-27 0 0 0,73-66 79 0 0,-131 98-141 0 0,9-7 52 0 0,-1-1 0 0 0,0 0 1 0 0,-1-1-1 0 0,0 0 0 0 0,20-29 1 0 0,-21 28 94 0 0,-12 14-128 0 0,1 0 1 0 0,-1-1 0 0 0,1 1-1 0 0,-1 0 1 0 0,0-1 0 0 0,1 1-1 0 0,-1-1 1 0 0,0 0-1 0 0,0 1 1 0 0,0-1 0 0 0,0 0-1 0 0,-1 0 1 0 0,1 0 0 0 0,0 1-1 0 0,0-4 1 0 0,-7 9-27 0 0,-17 18 6 0 0,0 0 0 0 0,2 2 0 0 0,1 0 0 0 0,0 2 0 0 0,2 0 0 0 0,-18 35 0 0 0,31-52-12 0 0,1 1 0 0 0,0-1 0 0 0,1 1 0 0 0,0 0 0 0 0,1 0 0 0 0,-3 21 0 0 0,5-28 9 0 0,0-3 3 0 0,0 1-1 0 0,0 0 0 0 0,0 0 0 0 0,0 0 1 0 0,0-1-1 0 0,0 1 0 0 0,1 0 1 0 0,-1 0-1 0 0,0-1 0 0 0,0 1 1 0 0,1 0-1 0 0,-1 0 0 0 0,0-1 0 0 0,1 1 1 0 0,-1 0-1 0 0,1-1 0 0 0,-1 1 1 0 0,1-1-1 0 0,-1 1 0 0 0,2 0 0 0 0,3-1 14 0 0,1 0-1 0 0,-1 0 0 0 0,0-1 1 0 0,1 0-1 0 0,-1 0 1 0 0,0 0-1 0 0,0-1 0 0 0,0 0 1 0 0,0 0-1 0 0,0 0 0 0 0,0-1 1 0 0,-1 1-1 0 0,7-6 0 0 0,15-9 45 0 0,24-23 0 0 0,-36 28-36 0 0,52-45 35 0 0,-36 30 119 0 0,0 2 0 0 0,62-40 0 0 0,-91 64-175 0 0,-1 1 0 0 0,1-1 1 0 0,0 1-1 0 0,-1-1 0 0 0,1 1 1 0 0,0 0-1 0 0,0-1 1 0 0,0 1-1 0 0,-1 0 0 0 0,1-1 1 0 0,0 1-1 0 0,0 0 0 0 0,0 0 1 0 0,0 0-1 0 0,0 0 0 0 0,-1 0 1 0 0,1 0-1 0 0,0 0 0 0 0,0 0 1 0 0,0 0-1 0 0,1 0 0 0 0,4 16 62 0 0,-5-13-78 0 0,2 10 50 0 0,-2 1 1 0 0,0-1-1 0 0,0 0 0 0 0,-1 0 0 0 0,-3 22 1 0 0,0 26 218 0 0,3-39-49 0 0,2 0 0 0 0,0 1-1 0 0,2-1 1 0 0,0-1 0 0 0,2 1-1 0 0,10 27 1 0 0,-16-47-163 0 0,1-1 0 0 0,-1 1 1 0 0,1-1-1 0 0,-1 1 0 0 0,1-1 0 0 0,0 1 0 0 0,-1-1 0 0 0,1 0 1 0 0,0 0-1 0 0,0 1 0 0 0,0-1 0 0 0,0 0 0 0 0,0 0 1 0 0,0 0-1 0 0,1 0 0 0 0,-1 0 0 0 0,0 0 0 0 0,0 0 0 0 0,1-1 1 0 0,-1 1-1 0 0,1 0 0 0 0,-1-1 0 0 0,1 1 0 0 0,-1-1 1 0 0,0 1-1 0 0,1-1 0 0 0,0 0 0 0 0,-1 0 0 0 0,1 0 0 0 0,-1 0 1 0 0,1 0-1 0 0,-1 0 0 0 0,1 0 0 0 0,-1 0 0 0 0,1 0 0 0 0,-1-1 1 0 0,1 1-1 0 0,-1-1 0 0 0,1 1 0 0 0,-1-1 0 0 0,1 1 1 0 0,1-2-1 0 0,6-4 82 0 0,-1 0 1 0 0,1-1-1 0 0,-1 0 1 0 0,0 0-1 0 0,8-10 0 0 0,-2 3 4 0 0,18-20 222 0 0,-3-1 1 0 0,50-76 0 0 0,-52 71-173 0 0,-18 25-311 0 0,-1 0-1 0 0,0 0 1 0 0,-1-1 0 0 0,0 0-1 0 0,7-32 1 0 0,-14 30-2847 0 0,0 2-1270 0 0,8 1-5227 0 0,5-2 4534 0 0</inkml:trace>
</inkml:ink>
</file>

<file path=ppt/ink/ink2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9:43.50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1 515 616 0 0,'0'0'704'0'0,"15"-14"-38"0"0,4-4-455 0 0,43-44 749 0 0,-14 5 542 0 0,-43 50-1054 0 0,2-1 2 0 0,3 0-304 0 0,-4 3-8 0 0,0-1-1 0 0,-1 1 0 0 0,1-1 1 0 0,6-11-1 0 0,22-26 567 0 0,1-3-68 0 0,15-18 249 0 0,-45 58-596 0 0,0-2-3 0 0,16-22 6 0 0,-16 22 1353 0 0,-4-1-1408 0 0,2-26-29 0 0,-2 26 4723 0 0,5 29-4858 0 0,21 62 8 0 0,-20-62 1908 0 0,-12-47-1967 0 0,-16-84 22 0 0,16 83-10 0 0,-12 46-218 0 0,-50 52 181 0 0,50-53 28 0 0,35-8-33 0 0,56 26 4 0 0,-56-27-14 0 0,-9-5-60 0 0,28 7 94 0 0,-28-7 1 0 0,-9 0-15 0 0,0 1 1 0 0,0-1-1 0 0,1 1 0 0 0,0-1 0 0 0,-1 1 1 0 0,1-1-1 0 0,0 0 0 0 0,1 1 0 0 0,1 4 1 0 0,1 1 4 0 0,-1 1 31 0 0,-2 1 1 0 0,2 32 2 0 0,-2-32 26 0 0,-1 1 2 0 0,-2 1-43 0 0,1-7-3 0 0,0 0 0 0 0,0 0 0 0 0,1 0 0 0 0,0 1-1 0 0,0-1 1 0 0,3 10 0 0 0,-3-6-3 0 0,6 33 206 0 0,3-6-213 0 0,-7-27 177 0 0,2-10-178 0 0,-1 0 1 0 0,1 1-1 0 0,0-1 1 0 0,-1 1-1 0 0,1 0 0 0 0,-1 1 1 0 0,6 2-1 0 0,1-1 12 0 0,-2 0 143 0 0,10-6-93 0 0,51-10-8 0 0,-41 4 1 0 0,-14 3-45 0 0,40-23 83 0 0,-29 14-72 0 0,13-7 26 0 0,-2-2 0 0 0,48-39 1 0 0,-56 42 14 0 0,-26 20-67 0 0,1-1 0 0 0,-1 0 0 0 0,0 1 1 0 0,1-1-1 0 0,-1 0 0 0 0,0 0 0 0 0,0-1 0 0 0,0 1 0 0 0,2-5 1 0 0,13-15 28 0 0,-12 17 11 0 0,0-1-2 0 0,15-19 8 0 0,-15 19 278 0 0,-17 29-309 0 0,-39 70 22 0 0,39-69 8 0 0,9-15 2 0 0,-13 43 98 0 0,8-19-101 0 0,5-25 153 0 0,4 3-153 0 0,2 45 1035 0 0,13-57-950 0 0,48-6-10 0 0,-48 5-12 0 0,0-8-9 0 0,105-73 146 0 0,-108 76-224 0 0,-7 4-12 0 0,-1 0 0 0 0,1-1 0 0 0,-1 1 0 0 0,0-1 0 0 0,0 0 0 0 0,0-1 0 0 0,4-5 0 0 0,-1 2 5 0 0,26-23 74 0 0,33-22 16 0 0,-61 48-44 0 0,0 1-81 0 0,19-15 0 0 0,-19 15-4 0 0,-2 22-8 0 0,12 53 32 0 0,-12-53 6 0 0,1 20 13 0 0,-2-27-16 0 0,-2-1 86 0 0,2-1-52 0 0,8 24 13 0 0,-8-25 428 0 0,3-3-349 0 0,21 14 4 0 0,-20-14 408 0 0,8-15-420 0 0,47-28 5 0 0,-47 29-12 0 0,-8 1-7 0 0,35-36 99 0 0,-20 21-131 0 0,-17 17-11 0 0,1-4-4 0 0,14-27-21 0 0,-15 28-49 0 0,-1 2-87 0 0,12-22-85 0 0,-12 22-123 0 0,-3-5-1968 0 0,2 3 4286 0 0,3-4-5577 0 0,-2-7-9160 0 0,4-29 7590 0 0</inkml:trace>
</inkml:ink>
</file>

<file path=ppt/ink/ink2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9:45.58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1 497 960 0 0,'0'0'6203'0'0,"13"-19"-5637"0"0,2-3-389 0 0,-6 7 33 0 0,1 0-1 0 0,1 1 1 0 0,17-19-1 0 0,12-12 708 0 0,-2-2-48 0 0,-4 0-87 0 0,-27 38-662 0 0,17-30 437 0 0,-1-7 56 0 0,-11 15-336 0 0,-9 24-21 0 0,0-2-14 0 0,7-26-14 0 0,-7 26 812 0 0,-2 0-879 0 0,3-37 832 0 0,-24 60-962 0 0,-63 43-14 0 0,63-43 25 0 0,36-2-67 0 0,48 37 32 0 0,-48-36 3 0 0,-5-12 6 0 0,30 5-10 0 0,-31-4 0 0 0,-9-1-6 0 0,0 0-1 0 0,0 0 0 0 0,0 0 1 0 0,1 0-1 0 0,-1 0 0 0 0,0 0 0 0 0,1 0 1 0 0,-1 0-1 0 0,1 0 0 0 0,-1-1 1 0 0,1 1-1 0 0,-1-1 0 0 0,1 1 0 0 0,2 0 1 0 0,-2-1 0 0 0,0 0 0 0 0,-1 0 1 0 0,1 1-1 0 0,-1-1 1 0 0,1 1-1 0 0,-1 0 0 0 0,1-1 1 0 0,-1 1-1 0 0,0 0 0 0 0,1 0 1 0 0,-1 0-1 0 0,0 0 0 0 0,1 0 1 0 0,1 2-1 0 0,1 6 15 0 0,10 25-9 0 0,-10-26 0 0 0,-4 6 10 0 0,2 2-8 0 0,-1-9-3 0 0,0 0 1 0 0,-1 0-1 0 0,0 1 0 0 0,0-1 0 0 0,0 0 0 0 0,-1 0 1 0 0,-2 9-1 0 0,2-3 6 0 0,1-7-1 0 0,-1 1 0 0 0,0-1 0 0 0,0 0 0 0 0,0 0 0 0 0,-1 0 0 0 0,-3 10 0 0 0,-13 38 125 0 0,5-19-53 0 0,10-26-4 0 0,2-1-4 0 0,-7 28-9 0 0,7-27 1105 0 0,24-15-1043 0 0,72-19-7 0 0,-93 24-112 0 0,1 1 0 0 0,-1-1 0 0 0,1 1 0 0 0,-1-1 0 0 0,1 0 0 0 0,-1 0 0 0 0,0 0 0 0 0,1 0 0 0 0,-1-1 0 0 0,0 1 0 0 0,0 0 0 0 0,0-1 0 0 0,3-2 0 0 0,4-4-1 0 0,165-156 415 0 0,-134 119-305 0 0,-33 37-100 0 0,-3 4-5 0 0,0 1 0 0 0,-1-1 0 0 0,0 0-1 0 0,0-1 1 0 0,0 1 0 0 0,3-6 0 0 0,11-17 61 0 0,-13 20-1 0 0,0 0-51 0 0,13-18 0 0 0,-12 19 47 0 0,-22 28-108 0 0,-47 69 35 0 0,44-61 2 0 0,-2 18 33 0 0,17-39-26 0 0,-8 28 6 0 0,5-2-5 0 0,6-26 71 0 0,6 3-69 0 0,11 36 11 0 0,-11-37 63 0 0,21-22-75 0 0,4-1-5 0 0,69-35 6 0 0,-69 32-2 0 0,-22 12-2 0 0,-6 3-21 0 0,0 0 18 0 0,1 0 0 0 0,-1 0 0 0 0,1-1-1 0 0,-1 1 1 0 0,0 0 0 0 0,1 0 0 0 0,-1-1 0 0 0,0 1 0 0 0,1-1 0 0 0,-1 1 0 0 0,0-1 0 0 0,1 0-1 0 0,-1 1 1 0 0,0-1 0 0 0,2-2 0 0 0,-2 2-4 0 0,1 0 0 0 0,-1 0 1 0 0,0 0-1 0 0,0 1 0 0 0,1-1 0 0 0,-1 0 0 0 0,1 1 0 0 0,-1-1 1 0 0,1 1-1 0 0,-1-1 0 0 0,1 1 0 0 0,-1-1 0 0 0,1 1 1 0 0,2 0-1 0 0,2 11 2 0 0,19 35 18 0 0,-19-34-12 0 0,-5 44 36 0 0,-1-45 91 0 0,1 0-42 0 0,3 35 1 0 0,-3-35 282 0 0,0-3-287 0 0,5 25 22 0 0,-4-25 2242 0 0,17-25-2199 0 0,6-5-97 0 0,69-66 166 0 0,-86 78-178 0 0,1 1 0 0 0,-2-2 0 0 0,1 1-1 0 0,-1-1 1 0 0,8-18 0 0 0,27-44 166 0 0,20-26-73 0 0,-30 49-160 0 0,5-22-452 0 0,-34 66 212 0 0,1-1-2718 0 0,13-20 1893 0 0,-12 20-476 0 0</inkml:trace>
</inkml:ink>
</file>

<file path=ppt/ink/ink2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9:46.98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64 105 200 0 0,'-8'1'1162'0'0,"-47"10"10202"0"0,64-15-11031 0 0,140-41 909 0 0,-42 14-500 0 0,-73 22-536 0 0,-19 5-258 0 0,0 0 1 0 0,19-9 0 0 0,-32 13-269 0 0,9-6-319 0 0</inkml:trace>
</inkml:ink>
</file>

<file path=ppt/ink/ink2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9:47.36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137 0 92 0 0,'-16'11'728'0'0,"-1"0"0"0"0,2 1 0 0 0,-22 21-1 0 0,31-27-366 0 0,1 0-1 0 0,-1 1 0 0 0,2-1 0 0 0,-1 1 0 0 0,1 0 1 0 0,0 1-1 0 0,0-1 0 0 0,1 1 0 0 0,0-1 1 0 0,0 1-1 0 0,-2 13 0 0 0,5-19-284 0 0,0 1 0 0 0,0-1 1 0 0,1 0-1 0 0,-1 0 0 0 0,1 0 0 0 0,-1 1 0 0 0,1-1 1 0 0,0 0-1 0 0,0 0 0 0 0,0 0 0 0 0,0 0 0 0 0,0 0 1 0 0,0 0-1 0 0,0-1 0 0 0,1 1 0 0 0,-1 0 0 0 0,1-1 1 0 0,-1 1-1 0 0,1 0 0 0 0,0-1 0 0 0,0 0 0 0 0,-1 1 1 0 0,1-1-1 0 0,0 0 0 0 0,0 0 0 0 0,0 0 0 0 0,0 0 1 0 0,3 0-1 0 0,12 6 392 0 0,0 0 1 0 0,27 5-1 0 0,-35-10-429 0 0,65 14 572 0 0,-49-11-287 0 0,1 0 1 0 0,-1 2-1 0 0,0 1 0 0 0,42 19 1 0 0,-63-25-263 0 0,0 0 0 0 0,0 0 1 0 0,-1 1-1 0 0,1 0 1 0 0,-1 0-1 0 0,0 0 0 0 0,1 0 1 0 0,-1 1-1 0 0,-1-1 1 0 0,1 1-1 0 0,0-1 1 0 0,-1 1-1 0 0,0 0 0 0 0,0 0 1 0 0,0 0-1 0 0,0 1 1 0 0,-1-1-1 0 0,1 0 1 0 0,-1 1-1 0 0,0-1 0 0 0,-1 0 1 0 0,1 1-1 0 0,-1-1 1 0 0,0 8-1 0 0,0-5 10 0 0,-1 0 0 0 0,0 0 0 0 0,-1 0 0 0 0,0 0 0 0 0,0 0 0 0 0,0 0 0 0 0,-1-1 0 0 0,0 1 0 0 0,0-1 0 0 0,0 1 0 0 0,-1-1 0 0 0,0 0 0 0 0,0-1 0 0 0,-9 10 0 0 0,1-4 52 0 0,-1 0 0 0 0,0 0 0 0 0,0-2-1 0 0,-30 17 1 0 0,34-21-76 0 0,-1 0 0 0 0,0-1 0 0 0,-1 0 0 0 0,1-1 1 0 0,-1 0-1 0 0,1-1 0 0 0,-1 0 0 0 0,-17 1 0 0 0,21-3-197 0 0,0 0-1 0 0,1-1 1 0 0,-1 0 0 0 0,1 0-1 0 0,0 0 1 0 0,-1-1 0 0 0,1 0 0 0 0,0-1-1 0 0,0 1 1 0 0,0-1 0 0 0,0 0 0 0 0,1 0-1 0 0,-1-1 1 0 0,1 0 0 0 0,0 0-1 0 0,0 0 1 0 0,0-1 0 0 0,-7-7 0 0 0,11 9-160 0 0,1 0 0 0 0,-1 1 1 0 0,1-1-1 0 0,-1 0 1 0 0,1 1-1 0 0,0-1 1 0 0,0 0-1 0 0,0 0 1 0 0,0 1-1 0 0,1-1 0 0 0,-1 0 1 0 0,1 1-1 0 0,-1-1 1 0 0,1 0-1 0 0,0 1 1 0 0,0-1-1 0 0,0 1 0 0 0,1-1 1 0 0,-1 1-1 0 0,0 0 1 0 0,1 0-1 0 0,0-1 1 0 0,-1 1-1 0 0,1 0 0 0 0,3-2 1 0 0,13-14-3094 0 0</inkml:trace>
</inkml:ink>
</file>

<file path=ppt/ink/ink2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9:47.70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129 1 168 0 0,'-16'50'2687'0'0,"-1"-1"0"0"0,-3 0 0 0 0,-40 70 0 0 0,46-90-2274 0 0,13-26-2504 0 0,39-52-2474 0 0,-17 25 1936 0 0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54:30.56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136 0 700 0 0,'0'0'1722'0'0,"-1"20"-890"0"0,-2 58-30 0 0,2-59 647 0 0,-4-8-802 0 0,-15 33-40 0 0,15-33-53 0 0,0-4-44 0 0,-18 24-41 0 0,18-23 334 0 0,-1 1-446 0 0,-16 24-39 0 0,17-24 601 0 0,-1-2-980 0 0,-17 21-88 0 0,17-21-82 0 0</inkml:trace>
</inkml:ink>
</file>

<file path=ppt/ink/ink2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9:48.07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160 1 960 0 0,'-27'59'2095'0'0,"-90"222"4502"0"0,113-267-6243 0 0,0 0 0 0 0,1 1 0 0 0,1-1 1 0 0,1 1-1 0 0,0 0 0 0 0,1-1 0 0 0,0 1 1 0 0,3 16-1 0 0,-3-29-305 0 0,0 0 0 0 0,0-1 0 0 0,1 1 0 0 0,-1-1 0 0 0,0 1 1 0 0,1 0-1 0 0,-1-1 0 0 0,1 1 0 0 0,-1-1 0 0 0,1 1 0 0 0,0-1 0 0 0,-1 0 0 0 0,1 1 0 0 0,0-1 1 0 0,0 0-1 0 0,0 1 0 0 0,0-1 0 0 0,0 0 0 0 0,1 0 0 0 0,-1 0 0 0 0,0 0 0 0 0,0 0 0 0 0,1 0 1 0 0,-1 0-1 0 0,1-1 0 0 0,-1 1 0 0 0,1 0 0 0 0,-1-1 0 0 0,1 1 0 0 0,-1-1 0 0 0,1 1 0 0 0,-1-1 1 0 0,1 0-1 0 0,-1 0 0 0 0,1 0 0 0 0,0 0 0 0 0,-1 0 0 0 0,1 0 0 0 0,2-1 0 0 0,3 0 55 0 0,0-1-1 0 0,0 0 1 0 0,0-1-1 0 0,0 0 0 0 0,-1 0 1 0 0,1 0-1 0 0,10-8 0 0 0,26-25 569 0 0,-40 34-611 0 0,-1 0 0 0 0,0 0-1 0 0,0-1 1 0 0,0 1-1 0 0,0-1 1 0 0,0 0 0 0 0,-1 1-1 0 0,1-1 1 0 0,-1 0-1 0 0,0 0 1 0 0,1 0-1 0 0,-1 0 1 0 0,-1 0 0 0 0,2-6-1 0 0,-2 6-44 0 0,0 1 1 0 0,-1 0-1 0 0,1 0 0 0 0,-1 0 0 0 0,0-1 0 0 0,1 1 1 0 0,-1 0-1 0 0,0 0 0 0 0,0 0 0 0 0,0 0 0 0 0,0 0 1 0 0,-1 1-1 0 0,-1-4 0 0 0,1 3-36 0 0,0 1 0 0 0,0-1 1 0 0,1 1-1 0 0,-1 0 0 0 0,0-1 0 0 0,0 1 1 0 0,0 0-1 0 0,0 0 0 0 0,-1 0 0 0 0,1 1 1 0 0,0-1-1 0 0,0 0 0 0 0,-1 1 0 0 0,1-1 1 0 0,-3 1-1 0 0,-38 0-1294 0 0,32 0 512 0 0,7 1-100 0 0,1-2-326 0 0,-8 0-185 0 0</inkml:trace>
  <inkml:trace contextRef="#ctx0" brushRef="#br0" timeOffset="1">683 424 1272 0 0,'-8'39'3000'0'0,"-14"45"0"0"0,21-78-2762 0 0,-14 38 1672 0 0,-2-1 0 0 0,-1-1 0 0 0,-45 75-1 0 0,44-81-1426 0 0,15-27-9637 0 0</inkml:trace>
</inkml:ink>
</file>

<file path=ppt/ink/ink2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9:48.46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4 29 920 0 0,'7'-28'9165'0'0,"-6"34"-8292"0"0,7 56 1962 0 0,0 70 0 0 0,0 45 2016 0 0,-8-160-4587 0 0,0-6-308 0 0,0 0 0 0 0,0 0 0 0 0,-4 16 0 0 0,-6-2-4241 0 0,8-23 3205 0 0,1 0-1 0 0,-1 0 1 0 0,0 0-1 0 0,0 0 1 0 0,0 0-1 0 0,0-1 0 0 0,0 1 1 0 0,-4 2-1 0 0</inkml:trace>
</inkml:ink>
</file>

<file path=ppt/ink/ink2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9:48.85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67 2 724 0 0,'0'-1'180'0'0,"1"1"-1"0"0,0 0 1 0 0,-1 0 0 0 0,1 0-1 0 0,0 0 1 0 0,0 0 0 0 0,-1 0-1 0 0,1 0 1 0 0,0 0 0 0 0,0 0-1 0 0,-1 0 1 0 0,1 0 0 0 0,0 0-1 0 0,-1 0 1 0 0,1 1 0 0 0,0-1-1 0 0,-1 0 1 0 0,1 1 0 0 0,0-1-1 0 0,-1 0 1 0 0,1 1-1 0 0,0-1 1 0 0,0 1 0 0 0,3 23 1059 0 0,-1 0 0 0 0,0 1 0 0 0,-2-1 0 0 0,-1 0-1 0 0,-1 1 1 0 0,-1-1 0 0 0,-1 0 0 0 0,-11 40 0 0 0,7-40-228 0 0,-1 0 0 0 0,-20 39 0 0 0,3-8-1216 0 0,25-53-266 0 0,-6 6-461 0 0</inkml:trace>
</inkml:ink>
</file>

<file path=ppt/ink/ink2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9:49.18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69 1096 0 0,'13'-10'858'0'0,"0"1"1"0"0,0 1-1 0 0,1 1 0 0 0,0 0 0 0 0,1 0 0 0 0,28-8 1 0 0,-38 14-623 0 0,0-1 0 0 0,1 1 0 0 0,-1 0 0 0 0,0 1 0 0 0,1-1 0 0 0,-1 1 0 0 0,1 0 0 0 0,-1 0 0 0 0,0 1 0 0 0,1 0 0 0 0,-1 0 0 0 0,0 0 0 0 0,1 0 0 0 0,-1 1 0 0 0,0 0 0 0 0,0 0 0 0 0,0 0 0 0 0,0 1 0 0 0,-1-1 0 0 0,1 1 0 0 0,-1 0 0 0 0,1 1 0 0 0,6 6 1 0 0,-9-7-101 0 0,0 0 1 0 0,0 1-1 0 0,0-1 1 0 0,-1 0 0 0 0,1 1-1 0 0,-1 0 1 0 0,0-1 0 0 0,1 1-1 0 0,-2 0 1 0 0,1 0 0 0 0,0-1-1 0 0,-1 1 1 0 0,0 0-1 0 0,0 0 1 0 0,0 0 0 0 0,0 0-1 0 0,-1 0 1 0 0,1 0 0 0 0,-2 4-1 0 0,-1 2 131 0 0,1 0 0 0 0,-2 0 0 0 0,1-1 0 0 0,-1 1 0 0 0,-1-1 0 0 0,-8 13 0 0 0,-124 173 3684 0 0,108-135-1853 0 0,28-58-1844 0 0,1-2-223 0 0,0 0 1 0 0,1 1 0 0 0,-1-1-1 0 0,0 1 1 0 0,0-1-1 0 0,1 1 1 0 0,-1-1-1 0 0,1 0 1 0 0,-1 1-1 0 0,0-1 1 0 0,1 0 0 0 0,-1 1-1 0 0,1-1 1 0 0,-1 0-1 0 0,0 0 1 0 0,1 0-1 0 0,-1 1 1 0 0,1-1-1 0 0,-1 0 1 0 0,1 0 0 0 0,-1 0-1 0 0,1 0 1 0 0,-1 0-1 0 0,1 0 1 0 0,-1 0-1 0 0,1 0 1 0 0,-1 0 0 0 0,1 0-1 0 0,-1 0 1 0 0,1 0-1 0 0,-1 0 1 0 0,1 0-1 0 0,0-1 1 0 0,35-5-51 0 0,-17 1-357 0 0,-1-1 1 0 0,19-10-1 0 0,87-61-3953 0 0,-111 69 2898 0 0,0 0 0 0 0,-1-1 1 0 0,11-11-1 0 0,-4 4-4521 0 0,-5 5 1680 0 0</inkml:trace>
  <inkml:trace contextRef="#ctx0" brushRef="#br0" timeOffset="1">558 241 576 0 0,'2'1'173'0'0,"-1"1"-1"0"0,0-1 0 0 0,0 0 1 0 0,1 1-1 0 0,-1-1 1 0 0,0 0-1 0 0,0 1 1 0 0,0 0-1 0 0,0-1 1 0 0,-1 1-1 0 0,1-1 1 0 0,0 1-1 0 0,-1 0 0 0 0,1 0 1 0 0,-1-1-1 0 0,1 1 1 0 0,-1 0-1 0 0,0 3 1 0 0,0 1 228 0 0,0 1 1 0 0,0-1 0 0 0,-1 1 0 0 0,0-1-1 0 0,-3 9 1 0 0,-2 7 714 0 0,-2-1 1 0 0,-12 23-1 0 0,-4 11 797 0 0,13-27-571 0 0,-18 31 0 0 0,0-9-100 0 0,14-21-652 0 0,-36 49-1 0 0,36-64-2494 0 0,8-8-6223 0 0</inkml:trace>
</inkml:ink>
</file>

<file path=ppt/ink/ink2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9:49.53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82 98 336 0 0,'3'-30'4337'0'0,"-3"27"-3362"0"0,8-14 1461 0 0,-5 14-2238 0 0,-1 0-1 0 0,1 0 1 0 0,0 1 0 0 0,0-1-1 0 0,0 0 1 0 0,0 1 0 0 0,1 0-1 0 0,-1 0 1 0 0,1 0 0 0 0,-1 0-1 0 0,1 0 1 0 0,0 1 0 0 0,0 0-1 0 0,-1-1 1 0 0,7 0-1 0 0,8-1 124 0 0,0 1 0 0 0,23 0 0 0 0,11-1 681 0 0,-50 2-948 0 0,0 1 1 0 0,0-1 0 0 0,0 1 0 0 0,0 0-1 0 0,-1 0 1 0 0,1 0 0 0 0,0 0-1 0 0,0 0 1 0 0,0 0 0 0 0,0 1 0 0 0,0-1-1 0 0,-1 1 1 0 0,1-1 0 0 0,0 1 0 0 0,0-1-1 0 0,-1 1 1 0 0,4 2 0 0 0,-4-2-27 0 0,0 0 1 0 0,0 0-1 0 0,-1 0 1 0 0,1 0-1 0 0,0 0 1 0 0,-1 0-1 0 0,1 0 1 0 0,-1 0-1 0 0,0 1 1 0 0,1-1-1 0 0,-1 0 0 0 0,0 0 1 0 0,1 0-1 0 0,-1 1 1 0 0,0-1-1 0 0,0 0 1 0 0,0 0-1 0 0,0 0 1 0 0,0 1-1 0 0,-1 1 1 0 0,-1 5 73 0 0,-1 1 0 0 0,1-1 0 0 0,-2 0 0 0 0,1 0 0 0 0,-10 15 0 0 0,-7 9 325 0 0,-43 49-1 0 0,14-18 95 0 0,47-61-500 0 0,0 0 1 0 0,0 1 0 0 0,0-1 0 0 0,1 1-1 0 0,-1-1 1 0 0,1 1 0 0 0,0-1 0 0 0,0 1-1 0 0,0 0 1 0 0,0 0 0 0 0,0-1 0 0 0,1 1-1 0 0,-1 0 1 0 0,1 0 0 0 0,0 0 0 0 0,-1 0-1 0 0,1 0 1 0 0,1 0 0 0 0,-1 0 0 0 0,0-1 0 0 0,1 1-1 0 0,-1 0 1 0 0,2 3 0 0 0,2 1 20 0 0,0-1 0 0 0,0 0 0 0 0,0 1 1 0 0,1-1-1 0 0,0-1 0 0 0,0 1 0 0 0,7 5 1 0 0,3 4-8 0 0,-5-4 40 0 0,0 0 0 0 0,-1 0 0 0 0,0 1-1 0 0,13 23 1 0 0,-20-32-44 0 0,0 1-1 0 0,-1-1 0 0 0,1 1 0 0 0,-1 0 0 0 0,0-1 0 0 0,0 1 0 0 0,0 0 1 0 0,0-1-1 0 0,-1 1 0 0 0,0 0 0 0 0,1 0 0 0 0,-1 0 0 0 0,-1 0 1 0 0,1 0-1 0 0,0-1 0 0 0,-1 1 0 0 0,0 0 0 0 0,0 0 0 0 0,0-1 1 0 0,0 1-1 0 0,-1 0 0 0 0,-2 4 0 0 0,-4 3 86 0 0,-1 0 1 0 0,0 0-1 0 0,-1-1 1 0 0,0 0-1 0 0,-1 0 1 0 0,-14 9-1 0 0,0-1 225 0 0,-48 24 1 0 0,12-17-66 0 0,59-24-408 0 0,-1-1-111 0 0,2 0 128 0 0,1 0-1 0 0,-1 0 1 0 0,0 1 0 0 0,0-1-1 0 0,1 0 1 0 0,-1 0 0 0 0,0 0-1 0 0,0 0 1 0 0,1-1 0 0 0,-1 1-1 0 0,0 0 1 0 0,0 0 0 0 0,1 0-1 0 0,-1 0 1 0 0,0-1 0 0 0,1 1 0 0 0,-1 0-1 0 0,0-1 1 0 0,1 1 0 0 0,-1-1-1 0 0,0 1 1 0 0,1 0 0 0 0,-1-1-1 0 0,1 1 1 0 0,-1-1 0 0 0,1 0-1 0 0,-1 1 1 0 0,1-1 0 0 0,-1 1 0 0 0,1-1-1 0 0,0 0 1 0 0,-1 1 0 0 0,1-1-1 0 0,0 0 1 0 0,0 1 0 0 0,-1-1-1 0 0,1 0 1 0 0,0 0 0 0 0,0-1-1 0 0,4-2-1510 0 0,1-2 949 0 0,11-10-1363 0 0,0 2-2142 0 0,1 0 242 0 0</inkml:trace>
</inkml:ink>
</file>

<file path=ppt/ink/ink2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9:49.90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148 0 300 0 0,'3'2'351'0'0,"0"-1"1"0"0,-1 1-1 0 0,1 0 0 0 0,0 0 1 0 0,-1 0-1 0 0,1 0 0 0 0,-1 0 0 0 0,1 0 1 0 0,-1 1-1 0 0,0-1 0 0 0,0 1 1 0 0,0-1-1 0 0,0 1 0 0 0,-1 0 1 0 0,1 0-1 0 0,1 5 0 0 0,-1-2 28 0 0,-1 0-1 0 0,1-1 0 0 0,-1 1 1 0 0,-1 0-1 0 0,1 0 1 0 0,-1 0-1 0 0,0 0 1 0 0,-2 10-1 0 0,0-3 89 0 0,-1 0 0 0 0,0-1 1 0 0,-1 1-1 0 0,0-1 0 0 0,-1 0 0 0 0,-1 0 0 0 0,-12 21 0 0 0,-3-1 328 0 0,-34 47 966 0 0,49-71-1790 0 0,0-1 0 0 0,-1 0 1 0 0,1 0-1 0 0,-1-1 0 0 0,-1 1 0 0 0,1-2 1 0 0,-10 7-1 0 0,9-3-696 0 0</inkml:trace>
</inkml:ink>
</file>

<file path=ppt/ink/ink2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9:50.32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272 4 628 0 0,'0'0'184'0'0,"1"0"0"0"0,-1-1 0 0 0,1 1-1 0 0,-1-1 1 0 0,1 1 0 0 0,-1 0 0 0 0,1 0 0 0 0,0-1-1 0 0,-1 1 1 0 0,1 0 0 0 0,-1 0 0 0 0,1 0 0 0 0,0 0 0 0 0,-1 0-1 0 0,1-1 1 0 0,0 1 0 0 0,-1 1 0 0 0,1-1 0 0 0,0 0-1 0 0,-1 0 1 0 0,1 0 0 0 0,0 0 0 0 0,-1 0 0 0 0,1 0 0 0 0,-1 1-1 0 0,2-1 1 0 0,1 5 146 0 0,1 0 0 0 0,-1 0 0 0 0,0 0-1 0 0,0 1 1 0 0,0-1 0 0 0,-1 1 0 0 0,0-1-1 0 0,0 1 1 0 0,-1 0 0 0 0,1 0 0 0 0,0 10-1 0 0,1 13 936 0 0,-2 35-1 0 0,-1-17-78 0 0,-1-26-597 0 0,0 0 0 0 0,-2 0 0 0 0,-1-1 1 0 0,0 1-1 0 0,-8 22 0 0 0,-6 24 946 0 0,4 0 811 0 0,3 0 0 0 0,-5 114 0 0 0,3-96 67 0 0,9-65-4097 0 0,4-20 1563 0 0,-1 0 0 0 0,1 0 0 0 0,0 0 1 0 0,0 0-1 0 0,-1 0 0 0 0,1 0 0 0 0,0 0 1 0 0,0 0-1 0 0,-1 0 0 0 0,1 0 0 0 0,0-1 0 0 0,0 1 1 0 0,-1 0-1 0 0,1 0 0 0 0,0 0 0 0 0,0 0 1 0 0,-1 0-1 0 0,1 0 0 0 0,0-1 0 0 0,0 1 1 0 0,0 0-1 0 0,-1 0 0 0 0,1 0 0 0 0,0-1 0 0 0,0 1 1 0 0,0 0-1 0 0,0 0 0 0 0,-1 0 0 0 0,1-1 1 0 0,0 1-1 0 0,0 0 0 0 0,0 0 0 0 0,0-1 0 0 0,0 1 1 0 0,0 0-1 0 0,0 0 0 0 0,0-1 0 0 0,-7-23-4336 0 0,5 6 4897 0 0,15-59-7694 0 0,-9 61 4997 0 0,6-23-2233 0 0</inkml:trace>
  <inkml:trace contextRef="#ctx0" brushRef="#br0" timeOffset="1">407 104 80 0 0,'12'-55'3958'0'0,"-11"53"-3202"0"0,3-7 142 0 0,-5 4-362 0 0,-6 8 2666 0 0,-39 30-1916 0 0,-57 54 0 0 0,50-40-543 0 0,24-23-15 0 0,2 1 0 0 0,0 1 0 0 0,2 1 0 0 0,1 2 0 0 0,1 0 0 0 0,-24 42 0 0 0,46-68-570 0 0,-1 0 1 0 0,1 0-1 0 0,-1 0 0 0 0,1 0 1 0 0,0 0-1 0 0,0 1 1 0 0,0-1-1 0 0,1 0 0 0 0,-1 1 1 0 0,1 3-1 0 0,0-4 165 0 0,13 10 259 0 0,-11-12-541 0 0,1 1 1 0 0,-1-1-1 0 0,1 0 0 0 0,0 0 1 0 0,-1-1-1 0 0,1 1 0 0 0,0 0 1 0 0,0-1-1 0 0,0 0 0 0 0,-1 0 0 0 0,1 0 1 0 0,0 0-1 0 0,6-1 0 0 0,39-9 86 0 0,-33 7-112 0 0,33-11-631 0 0,0-2-1 0 0,76-36 1 0 0,-109 45 379 0 0,8-5-769 0 0,0-1 0 0 0,37-29 0 0 0,5-3-7243 0 0,-27 23 3830 0 0</inkml:trace>
</inkml:ink>
</file>

<file path=ppt/ink/ink2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9:50.90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367 122 224 0 0,'-7'1'-489'0'0,"6"-5"2480"0"0,12-6 9396 0 0,51-40-10953 0 0,-47 37-45 0 0,-7 11 8 0 0,25-7 33 0 0,-25 6 385 0 0,3 0-458 0 0,53-13 900 0 0,-56 12-1095 0 0,-5 3 33 0 0,0 0 0 0 0,1-1 1 0 0,-1 1-1 0 0,0 0 0 0 0,0 0 1 0 0,0 1-1 0 0,1-1 0 0 0,-1 1 1 0 0,5-1-1 0 0,3 8-53 0 0,36 21 12 0 0,-44-25-120 0 0,0 0 0 0 0,0 0 0 0 0,-1 0 0 0 0,0 0-1 0 0,1 1 1 0 0,-1-1 0 0 0,0 0 0 0 0,-1 1 0 0 0,1 0 0 0 0,-1-1 0 0 0,0 1-1 0 0,1 0 1 0 0,-2 0 0 0 0,1 0 0 0 0,0-1 0 0 0,-1 1 0 0 0,0 6 0 0 0,1-1 67 0 0,0 0-26 0 0,19 239 1481 0 0,-18-183-1159 0 0,1-25 25 0 0,-3-1 0 0 0,-1 1 0 0 0,-10 65 0 0 0,-89 318 2997 0 0,83-371-2867 0 0,12-38-360 0 0,0-1 0 0 0,1 1 0 0 0,-2 14 0 0 0,3-10 139 0 0,-1 0 1 0 0,0-1 0 0 0,-1 1-1 0 0,-2-1 1 0 0,1 0 0 0 0,-18 29-1 0 0,23-45-308 0 0,-1 0-1 0 0,0 0 0 0 0,1 0 1 0 0,-1 0-1 0 0,0 0 0 0 0,1 0 1 0 0,-1-1-1 0 0,0 1 1 0 0,0-1-1 0 0,0 1 0 0 0,0-1 1 0 0,1 0-1 0 0,-1 0 0 0 0,-2 0 1 0 0,1 1-35 0 0,-7-1-147 0 0,0 1 1 0 0,0-2 0 0 0,0 1-1 0 0,-1-1 1 0 0,1-1 0 0 0,-10-2-1 0 0,-67-21-2590 0 0,47 12 885 0 0,8 6-704 0 0,0 1 0 0 0,-1 2-1 0 0,-61-1 1 0 0,46 4-3341 0 0,-1-2 559 0 0</inkml:trace>
</inkml:ink>
</file>

<file path=ppt/ink/ink2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9:51.77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599 1 416 0 0,'0'0'3776'0'0,"-20"2"-3162"0"0,-4-2-419 0 0,10 1 49 0 0,0-1 0 0 0,0 2-1 0 0,-28 6 1 0 0,-8 3 973 0 0,14 0-523 0 0,-84 20 1604 0 0,107-28-1870 0 0,1-2 1 0 0,0 1-1 0 0,-1-2 1 0 0,1 0-1 0 0,-1 0 1 0 0,1-1-1 0 0,-25-5 1 0 0,28 3 227 0 0,6 2-365 0 0,1 0-1 0 0,-1 1 1 0 0,0-1 0 0 0,0 1 0 0 0,1-1-1 0 0,-1 1 1 0 0,0 0 0 0 0,-4 0 0 0 0,6 0-262 0 0,0 1 0 0 0,0-1 0 0 0,1 1 1 0 0,-1-1-1 0 0,0 1 0 0 0,0-1 0 0 0,0 1 0 0 0,0 0 0 0 0,1 0 1 0 0,-1-1-1 0 0,0 1 0 0 0,0 0 0 0 0,1 0 0 0 0,-1 0 1 0 0,1 0-1 0 0,-1 0 0 0 0,1 0 0 0 0,-1 0 0 0 0,1 0 1 0 0,0 0-1 0 0,-1 0 0 0 0,1 0 0 0 0,0 2 0 0 0,-10 43 194 0 0,2 1 0 0 0,3 0 0 0 0,1 0 0 0 0,4 68-1 0 0,0-24 141 0 0,-1-12-100 0 0,0 44 807 0 0,-31 232 1 0 0,7-175 9 0 0,24-160-905 0 0,0 0 1 0 0,1 0-1 0 0,2-1 0 0 0,0 1 1 0 0,1 0-1 0 0,0-1 0 0 0,8 22 1 0 0,-10-39-154 0 0,0 1 1 0 0,1 0 0 0 0,-1-1 0 0 0,1 1-1 0 0,0-1 1 0 0,0 1 0 0 0,0-1 0 0 0,0 0-1 0 0,0 0 1 0 0,0 1 0 0 0,0-2 0 0 0,1 1-1 0 0,-1 0 1 0 0,1 0 0 0 0,-1-1 0 0 0,1 0-1 0 0,0 1 1 0 0,0-1 0 0 0,0 0 0 0 0,-1 0-1 0 0,1 0 1 0 0,0-1 0 0 0,5 1 0 0 0,7 1-97 0 0,0-1-1 0 0,0-1 1 0 0,24-2 0 0 0,-10 0-123 0 0,-4 0-260 0 0,40-7 1 0 0,-43 5-373 0 0,0 0 0 0 0,0 2 0 0 0,27 0 0 0 0,7-1-3307 0 0,-19-1-2908 0 0,-8 3 2211 0 0</inkml:trace>
</inkml:ink>
</file>

<file path=ppt/ink/ink2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9:54.71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1 687 992 0 0,'3'-8'1008'0'0,"1"-2"-692"0"0,1 1 1 0 0,1 0 0 0 0,-1 1 0 0 0,2-1 0 0 0,-1 1-1 0 0,1 0 1 0 0,0 0 0 0 0,0 1 0 0 0,1 0 0 0 0,10-7 0 0 0,65-48 1362 0 0,-4-3 1 0 0,-3-4 0 0 0,118-136 0 0 0,-181 186-1306 0 0,0 0 0 0 0,-2 0 0 0 0,0-1 0 0 0,15-41 0 0 0,-14 34 237 0 0,-11 25-455 0 0,-1 1-139 0 0,0 1 1 0 0,0-1-1 0 0,0 1 1 0 0,0-1 0 0 0,0 1-1 0 0,0 0 1 0 0,0-1-1 0 0,0 1 1 0 0,0-1 0 0 0,0 1-1 0 0,0-1 1 0 0,0 1-1 0 0,0-1 1 0 0,-1 1 0 0 0,1 0-1 0 0,0-1 1 0 0,0 1-1 0 0,0-1 1 0 0,-1 1 0 0 0,1 0-1 0 0,0-1 1 0 0,-1 1-1 0 0,1 0 1 0 0,0-1 0 0 0,-1 1-1 0 0,1 0 1 0 0,0-1-1 0 0,-1 1 1 0 0,1 0 0 0 0,-1 0-1 0 0,1 0 1 0 0,0-1-1 0 0,-1 1 1 0 0,1 0 0 0 0,-1 0-1 0 0,0 0 1 0 0,-19 6 109 0 0,-19 24-103 0 0,33-24-7 0 0,-4 3-4 0 0,1 1 0 0 0,0 0-1 0 0,1 0 1 0 0,0 1 0 0 0,0 0-1 0 0,-7 15 1 0 0,15-25-14 0 0,-1 0 0 0 0,1 0 0 0 0,0 0-1 0 0,-1 0 1 0 0,1 0 0 0 0,0 0 0 0 0,0 0 0 0 0,0 0 0 0 0,0 0 0 0 0,0 0 0 0 0,0 0 0 0 0,0 0 0 0 0,1 0 0 0 0,-1 0 0 0 0,0 1-1 0 0,0-1 1 0 0,1 0 0 0 0,-1 0 0 0 0,1 0 0 0 0,-1-1 0 0 0,1 1 0 0 0,-1 0 0 0 0,1 0 0 0 0,0 0 0 0 0,-1 0 0 0 0,1 0-1 0 0,0-1 1 0 0,0 1 0 0 0,-1 0 0 0 0,1 0 0 0 0,0-1 0 0 0,0 1 0 0 0,0-1 0 0 0,2 2 0 0 0,4 1-1 0 0,0 0 1 0 0,0-1-1 0 0,1 1 1 0 0,8 1-1 0 0,8 3-7 0 0,-18-4 8 0 0,1 0 1 0 0,-1 1-1 0 0,0 0 0 0 0,0 0 1 0 0,0 0-1 0 0,-1 1 0 0 0,1 0 1 0 0,-1 0-1 0 0,-1 0 0 0 0,1 1 1 0 0,-1-1-1 0 0,1 1 0 0 0,-2 0 1 0 0,1 1-1 0 0,-1-1 0 0 0,0 1 1 0 0,4 11-1 0 0,-1 5 32 0 0,-1 1 0 0 0,-1 0 1 0 0,2 47-1 0 0,-5-47 48 0 0,1 0 0 0 0,1 0 1 0 0,10 36-1 0 0,-13-57-65 0 0,1 0-1 0 0,0 0 0 0 0,0-1 1 0 0,0 1-1 0 0,0-1 1 0 0,0 1-1 0 0,1-1 1 0 0,-1 1-1 0 0,1-1 1 0 0,0 0-1 0 0,0 0 1 0 0,-1 0-1 0 0,1 0 0 0 0,1 0 1 0 0,-1 0-1 0 0,0 0 1 0 0,0-1-1 0 0,1 1 1 0 0,-1-1-1 0 0,1 1 1 0 0,3 0-1 0 0,-2-1 6 0 0,0-1-1 0 0,0 1 1 0 0,1-1 0 0 0,-1 0-1 0 0,0 0 1 0 0,0-1-1 0 0,1 1 1 0 0,-1-1 0 0 0,0 0-1 0 0,0 0 1 0 0,0 0 0 0 0,8-4-1 0 0,23-9 66 0 0,-1-2 0 0 0,0-1 0 0 0,-1-1 0 0 0,-1-2 0 0 0,-1-2 0 0 0,0-1 0 0 0,-2-1 0 0 0,-1-1 0 0 0,40-47 0 0 0,-57 61-9 0 0,-2 0 1 0 0,0-1 0 0 0,0-1 0 0 0,-1 1 0 0 0,0-1-1 0 0,-1-1 1 0 0,-1 1 0 0 0,9-29 0 0 0,-8 14 54 0 0,-3 13-16 0 0,0-1 0 0 0,-1 0 0 0 0,1-28 0 0 0,-4 42 10 0 0,-1-2-82 0 0,1 4-40 0 0,0 0 0 0 0,1-1 0 0 0,-1 1 0 0 0,0 0 0 0 0,0 0 0 0 0,0 0 0 0 0,0-1 0 0 0,0 1 0 0 0,0 0 0 0 0,0-1 0 0 0,0 1 0 0 0,0 0 0 0 0,0 0 0 0 0,0-1 0 0 0,0 1 0 0 0,0 0 0 0 0,0 0-1 0 0,0-1 1 0 0,0 1 0 0 0,0 0 0 0 0,0 0 0 0 0,-1-1 0 0 0,1 1 0 0 0,0 0 0 0 0,0 0 0 0 0,0 0 0 0 0,0-1 0 0 0,0 1 0 0 0,-1 0 0 0 0,1 0 0 0 0,0 0 0 0 0,0 0 0 0 0,0-1 0 0 0,-1 1 0 0 0,1 0 0 0 0,0 0 0 0 0,0 0 0 0 0,0 0 0 0 0,-1 0-1 0 0,1 0 1 0 0,0-1 0 0 0,0 1 0 0 0,-1 0 0 0 0,1 0 0 0 0,0 0 0 0 0,0 0 0 0 0,-1 0 0 0 0,1 0 0 0 0,0 0 0 0 0,0 0 0 0 0,-1 0 0 0 0,1 0 0 0 0,-1 0 0 0 0,-10 13 11 0 0,1 1 0 0 0,0 0 0 0 0,1 0-1 0 0,-12 23 1 0 0,-28 71 20 0 0,47-101-32 0 0,-5 9 0 0 0,1-1 0 0 0,1 2-1 0 0,1-1 1 0 0,0 1 0 0 0,-2 18 0 0 0,6-28 6 0 0,-1-1 1 0 0,1 0 0 0 0,0 0 0 0 0,0 1 0 0 0,1-1 0 0 0,0 0 0 0 0,0 1 0 0 0,0-1 0 0 0,1 0 0 0 0,0 0 0 0 0,0 0 0 0 0,1-1-1 0 0,0 1 1 0 0,0 0 0 0 0,0-1 0 0 0,7 9 0 0 0,-8-12 9 0 0,0 0 0 0 0,0-1 0 0 0,0 1 0 0 0,0-1 0 0 0,0 0 0 0 0,0 0 0 0 0,1 0 0 0 0,-1 0-1 0 0,0 0 1 0 0,1 0 0 0 0,-1 0 0 0 0,1-1 0 0 0,-1 1 0 0 0,1-1 0 0 0,-1 0 0 0 0,1 0 0 0 0,-1 0 0 0 0,1 0 0 0 0,-1 0 0 0 0,1 0 0 0 0,-1-1 0 0 0,1 1-1 0 0,-1-1 1 0 0,1 0 0 0 0,3-2 0 0 0,6-2 58 0 0,1 0-1 0 0,-1-1 0 0 0,15-10 0 0 0,-20 11-61 0 0,30-20 173 0 0,-2-2 0 0 0,53-52 0 0 0,-65 58-123 0 0,85-89 320 0 0,-50 49 127 0 0,-57 60-448 0 0,0 1-56 0 0,0 0 1 0 0,-1 0-1 0 0,1 1 0 0 0,0-1 0 0 0,-1 0 0 0 0,1 0 0 0 0,0 1 0 0 0,-1-1 0 0 0,1 0 1 0 0,-1 1-1 0 0,1-1 0 0 0,-1 1 0 0 0,1-1 0 0 0,-1 1 0 0 0,1-1 0 0 0,-1 1 0 0 0,1-1 1 0 0,-1 1-1 0 0,0 0 0 0 0,1-1 0 0 0,-1 1 0 0 0,0-1 0 0 0,1 1 0 0 0,-1 0 0 0 0,0-1 1 0 0,0 2-1 0 0,6 28 84 0 0,-5 34 91 0 0,-3-22-41 0 0,0-19-11 0 0,1 1 0 0 0,1 0 1 0 0,1-1-1 0 0,1 1 0 0 0,1 0 0 0 0,7 27 1 0 0,-2-16 59 0 0,-6-26-90 0 0,0 0 0 0 0,0 0 0 0 0,1 0 0 0 0,6 14 1 0 0,-8-21 30 0 0,4 10 339 0 0,-5-11-429 0 0,0-1-1 0 0,1 1 0 0 0,-1-1 1 0 0,0 0-1 0 0,0 1 1 0 0,0-1-1 0 0,1 1 0 0 0,-1-1 1 0 0,0 0-1 0 0,0 1 0 0 0,1-1 1 0 0,-1 0-1 0 0,0 1 0 0 0,1-1 1 0 0,-1 0-1 0 0,0 1 0 0 0,1-1 1 0 0,-1 0-1 0 0,1 0 1 0 0,-1 1-1 0 0,0-1 0 0 0,1 0 1 0 0,-1 0-1 0 0,1 0 0 0 0,-1 0 1 0 0,1 0-1 0 0,-1 0 0 0 0,1 0 1 0 0,-1 1-1 0 0,0-1 0 0 0,1 0 1 0 0,-1-1-1 0 0,1 1 1 0 0,-1 0-1 0 0,1 0 0 0 0,-1 0 1 0 0,1 0-1 0 0,14-10 155 0 0,0-1 1 0 0,-1 0-1 0 0,-1-1 1 0 0,0 0-1 0 0,0-1 0 0 0,15-21 1 0 0,64-99 590 0 0,-72 103-665 0 0,-4 2-421 0 0,-2 0 0 0 0,0 0 1 0 0,11-39-1 0 0,-18 48-533 0 0,-2 10 168 0 0,-1 0 0 0 0,1 0 1 0 0,1 1-1 0 0,0-1 0 0 0,0 1 1 0 0,0 1-1 0 0,1-1 0 0 0,0 1 0 0 0,1 1 1 0 0,-1-1-1 0 0,14-7 0 0 0,29-14-7975 0 0,-12 12 3315 0 0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54:30.89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1 112 0 0,'0'0'8553'0'0,"2"23"-7962"0"0,3 5-392 0 0,-2-10 154 0 0,-1 0 0 0 0,0-1 1 0 0,-1 22-1 0 0,-6 42 597 0 0,4-65-132 0 0,2-3-463 0 0,-1 3-233 0 0,-1-6 135 0 0,2 0 1 0 0,-1 0-1 0 0,5 20 1 0 0,2 12-25 0 0,-5-31 484 0 0,1-1-617 0 0,10 34-54 0 0,-10-34-66 0 0</inkml:trace>
</inkml:ink>
</file>

<file path=ppt/ink/ink2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9:55.04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327 1 436 0 0,'-55'62'1937'0'0,"27"-33"-1035"0"0,1 1 0 0 0,2 2 0 0 0,1 0 0 0 0,1 2 0 0 0,-20 40 0 0 0,20-19 491 0 0,3 0-1 0 0,2 1 0 0 0,-16 82 1 0 0,31-122-1052 0 0,1 0 1 0 0,1 0-1 0 0,0 0 1 0 0,1 1 0 0 0,1-1-1 0 0,1 0 1 0 0,0 0 0 0 0,1 0-1 0 0,1 0 1 0 0,0-1 0 0 0,9 21-1 0 0,-11-29-277 0 0,1 0 0 0 0,1 0 0 0 0,0 0 0 0 0,0-1 0 0 0,0 0 0 0 0,0 0 0 0 0,1 0 0 0 0,0 0 0 0 0,0-1 0 0 0,1 0 0 0 0,-1 0 0 0 0,1 0 0 0 0,1-1 0 0 0,-1 0 0 0 0,0 0 0 0 0,1 0 0 0 0,0-1 0 0 0,0 0 0 0 0,0 0 0 0 0,0-1 0 0 0,0 0 0 0 0,0 0 0 0 0,1-1 0 0 0,-1 0 0 0 0,1 0 0 0 0,9 0 0 0 0,8-3-520 0 0,-1 0-1 0 0,0-2 1 0 0,0 0 0 0 0,27-9 0 0 0,-3-2-2793 0 0,-1-1-3319 0 0,-46 15 6389 0 0,16-5-3702 0 0</inkml:trace>
</inkml:ink>
</file>

<file path=ppt/ink/ink2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9:57.04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4 70 1072 0 0,'0'-3'1052'0'0,"-4"-49"3191"0"0,4 49-3512 0 0,0-6-84 0 0,0 7 132 0 0,0 9 4024 0 0,4 123-2673 0 0,-2 72 1483 0 0,-2-9 1463 0 0,3-189-2268 0 0,3-11-2312 0 0,4-14-624 0 0,3-14 297 0 0,2-1 0 0 0,2 2 0 0 0,1 0 0 0 0,1 1 0 0 0,2 1 0 0 0,50-59 0 0 0,-70 90-168 0 0,0-1 0 0 0,0 1 0 0 0,0 0 0 0 0,0 0-1 0 0,1 0 1 0 0,-1 0 0 0 0,0 0 0 0 0,0 0 0 0 0,1 0-1 0 0,-1 0 1 0 0,1 0 0 0 0,-1 0 0 0 0,1 1 0 0 0,-1-1-1 0 0,1 1 1 0 0,-1-1 0 0 0,1 1 0 0 0,-1-1 0 0 0,1 1-1 0 0,0 0 1 0 0,-1 0 0 0 0,1 0 0 0 0,-1 0 0 0 0,1 0-1 0 0,1 1 1 0 0,0 0-4 0 0,-1 0-1 0 0,0 1 0 0 0,1-1 0 0 0,-1 1 1 0 0,0 0-1 0 0,0 0 0 0 0,0 0 1 0 0,-1 0-1 0 0,1 0 0 0 0,0 0 0 0 0,-1 0 1 0 0,1 1-1 0 0,-1-1 0 0 0,2 5 1 0 0,4 4-1 0 0,-1 0 0 0 0,-1 1 0 0 0,0 0 0 0 0,0 0 0 0 0,-1 0 0 0 0,-1 0 0 0 0,0 1 0 0 0,-1 0 1 0 0,0-1-1 0 0,-1 1 0 0 0,0 0 0 0 0,-2 18 0 0 0,0-20-297 0 0,0 0 0 0 0,1 0-1 0 0,0 0 1 0 0,1 0 0 0 0,0 0 0 0 0,1 0 0 0 0,4 14-1 0 0,-6-23-440 0 0,3 9-395 0 0</inkml:trace>
</inkml:ink>
</file>

<file path=ppt/ink/ink2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9:57.42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0 176 468 0 0,'0'0'1072'0'0,"19"-4"2181"0"0,31-1 502 0 0,53-13 0 0 0,-53 6-3580 0 0,0-2-1 0 0,75-32 1 0 0,-116 42-755 0 0,-1 0 0 0 0,1-1 0 0 0,-1 0 0 0 0,12-11 0 0 0,11-14-4739 0 0,-19 17 2727 0 0</inkml:trace>
</inkml:ink>
</file>

<file path=ppt/ink/ink2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9:57.76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0 146 156 0 0,'35'-86'2420'0'0,"-16"27"6746"0"0,-16 64-8935 0 0,-1 1 0 0 0,0 0 0 0 0,-1 0-1 0 0,0 0 1 0 0,1 1 0 0 0,-2-1 0 0 0,1 0-1 0 0,-1 0 1 0 0,-1 8 0 0 0,-8 62 1711 0 0,4-36-1044 0 0,-12 64 1215 0 0,11-73-1331 0 0,1-1 0 0 0,1 1 0 0 0,1 32 0 0 0,-6 56 1622 0 0,6 21 789 0 0,4-121-3340 0 0,3-22-3330 0 0,1-13-81 0 0,-3 7 4404 0 0,0-3-1812 0 0,2 1 0 0 0,0 1 0 0 0,0-1-1 0 0,0 0 1 0 0,2 1 0 0 0,-1 0 0 0 0,8-10 0 0 0,4-9-4420 0 0,4-8 729 0 0</inkml:trace>
  <inkml:trace contextRef="#ctx0" brushRef="#br0" timeOffset="1">343 182 580 0 0,'10'-12'729'0'0,"5"-3"5349"0"0,-21 31-5703 0 0,-1-1 0 0 0,0 0 0 0 0,-1 0 0 0 0,0-1-1 0 0,-1 0 1 0 0,-12 14 0 0 0,-75 78 2192 0 0,50-58-988 0 0,39-40-995 0 0,0 0 0 0 0,0 1-1 0 0,1 0 1 0 0,0 0 0 0 0,-6 12 0 0 0,11-19-260 0 0,1 3 93 0 0,-1-4-386 0 0,1-1-1 0 0,0 1 1 0 0,0-1-1 0 0,-1 0 1 0 0,1 1-1 0 0,0-1 1 0 0,0 1-1 0 0,0-1 1 0 0,-1 0-1 0 0,1 1 1 0 0,0-1-1 0 0,0 1 1 0 0,0-1-1 0 0,0 1 0 0 0,0-1 1 0 0,0 1-1 0 0,0-1 1 0 0,0 0-1 0 0,0 1 1 0 0,0-1-1 0 0,0 1 1 0 0,0-1-1 0 0,0 1 1 0 0,1-1-1 0 0,-1 1 1 0 0,0-1-1 0 0,0 0 1 0 0,1 1-1 0 0,1 2 9 0 0,0 0 1 0 0,0-1-1 0 0,0 1 0 0 0,0-1 1 0 0,1 0-1 0 0,0 1 0 0 0,-1-1 0 0 0,1 0 1 0 0,0-1-1 0 0,0 1 0 0 0,0 0 1 0 0,0-1-1 0 0,0 0 0 0 0,0 0 1 0 0,0 1-1 0 0,1-2 0 0 0,-1 1 0 0 0,0 0 1 0 0,6 0-1 0 0,10 0 24 0 0,-1 0-1 0 0,29-3 1 0 0,-25 1-129 0 0,161-13-1987 0 0,-60-1-2714 0 0,-68 15-1865 0 0,-30 2 2843 0 0</inkml:trace>
</inkml:ink>
</file>

<file path=ppt/ink/ink2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9:58.13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118 0 968 0 0,'0'0'1064'0'0,"3"2"46"0"0,0 1-758 0 0,0-1-1 0 0,0 1 1 0 0,0 0 0 0 0,-1 0-1 0 0,1 0 1 0 0,-1 1-1 0 0,0-1 1 0 0,0 0 0 0 0,0 1-1 0 0,0 0 1 0 0,0-1-1 0 0,-1 1 1 0 0,1 0-1 0 0,-1 0 1 0 0,0 0 0 0 0,-1 0-1 0 0,1 0 1 0 0,0 6-1 0 0,0 4 315 0 0,0 0-1 0 0,0 1 0 0 0,-1-1 1 0 0,-4 22-1 0 0,-1-8-12 0 0,-2-1 0 0 0,-2 0-1 0 0,0 0 1 0 0,-1-1 0 0 0,-2 0 0 0 0,-1-1-1 0 0,-16 24 1 0 0,9-9-132 0 0,16-31-635 0 0,0 0 1 0 0,0 0 0 0 0,-1 0 0 0 0,-1-1 0 0 0,-7 10 0 0 0,12-17-434 0 0,-3 8-564 0 0</inkml:trace>
</inkml:ink>
</file>

<file path=ppt/ink/ink2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9:58.48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4 956 0 0,'7'-4'1926'0'0,"-3"8"1967"0"0,1 7-3258 0 0,0 0-1 0 0,-1 0 0 0 0,-1 0 1 0 0,0 0-1 0 0,0 1 1 0 0,-1 0-1 0 0,1 12 0 0 0,-3 0 687 0 0,0 0-1 0 0,-6 41 1 0 0,1-31-156 0 0,1-13-128 0 0,1 1-1 0 0,2 0 0 0 0,0 36 1 0 0,9 3 2088 0 0,-8-59-2237 0 0,0-2-833 0 0,0-1 1 0 0,1 1-1 0 0,-1 0 0 0 0,0 0 0 0 0,0 0 0 0 0,0 0 0 0 0,1 0 0 0 0,-1 0 0 0 0,0-1 0 0 0,0 1 0 0 0,0 0 1 0 0,0 0-1 0 0,1 0 0 0 0,-1 0 0 0 0,0 0 0 0 0,0 0 0 0 0,1 0 0 0 0,-1 0 0 0 0,0 0 0 0 0,0 0 0 0 0,0 0 1 0 0,1 0-1 0 0,-1 0 0 0 0,0 0 0 0 0,0 0 0 0 0,0 0 0 0 0,1 0 0 0 0,-1 0 0 0 0,0 0 0 0 0,0 1 0 0 0,0-1 1 0 0,1 0-1 0 0,-1 0 0 0 0,0 0 0 0 0,0 0 0 0 0,0 0 0 0 0,0 0 0 0 0,1 1 0 0 0,-1-1 0 0 0,0 0 0 0 0,0 0 0 0 0,0 0 1 0 0,0 0-1 0 0,0 1 0 0 0,0-1 0 0 0,1 0 0 0 0,-1 0 0 0 0,0 0 0 0 0,0 1 0 0 0,0-1 0 0 0,0 0 0 0 0,0 1 1 0 0,49-76 579 0 0,-21 32-334 0 0,1 0-1 0 0,56-60 0 0 0,-50 68-4 0 0,66-53 0 0 0,-96 86-270 0 0,7 0-4 0 0,-11 3-22 0 0,0-1 1 0 0,0 0-1 0 0,1 1 1 0 0,-1-1-1 0 0,0 1 1 0 0,0-1-1 0 0,0 1 1 0 0,0-1-1 0 0,0 1 0 0 0,0 0 1 0 0,0-1-1 0 0,0 1 1 0 0,0 0-1 0 0,0 0 1 0 0,0 0-1 0 0,-1 0 1 0 0,1 0-1 0 0,0 0 1 0 0,0 2-1 0 0,0-2 2 0 0,5 8 4 0 0,-1 1 0 0 0,0 0-1 0 0,0 1 1 0 0,-1-1 0 0 0,0 1 0 0 0,-1 0-1 0 0,-1 0 1 0 0,1 0 0 0 0,0 17 0 0 0,-2-19-7 0 0,0 4-106 0 0,0 1-1 0 0,-2-1 0 0 0,1 1 0 0 0,-6 22 0 0 0,4-26-491 0 0,0 1-1 0 0,1 0 0 0 0,0 0 0 0 0,1 0 1 0 0,0 0-1 0 0,4 21 0 0 0,-4-29 94 0 0,0 1-1 0 0,0-1 0 0 0,0 1 0 0 0,0-1 0 0 0,0 1 0 0 0,-1 0 1 0 0,1-1-1 0 0,-1 1 0 0 0,0-1 0 0 0,0 0 0 0 0,-2 5 1 0 0,-4 6-9944 0 0</inkml:trace>
</inkml:ink>
</file>

<file path=ppt/ink/ink2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9:58.84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15 116 0 0,'16'-10'3655'0'0,"-15"10"-3481"0"0,0-1 1 0 0,0 0-1 0 0,0 1 1 0 0,0-1-1 0 0,0 1 1 0 0,1 0-1 0 0,-1-1 0 0 0,0 1 1 0 0,0 0-1 0 0,1 0 1 0 0,-1 0-1 0 0,0 0 1 0 0,0 0-1 0 0,1 0 1 0 0,-1 0-1 0 0,0 0 0 0 0,0 0 1 0 0,0 0-1 0 0,1 1 1 0 0,-1-1-1 0 0,0 1 1 0 0,0-1-1 0 0,2 1 0 0 0,5 9 231 0 0,-1-1-1 0 0,0 1 1 0 0,-1 0 0 0 0,0 1-1 0 0,0-1 1 0 0,-1 1-1 0 0,-1 0 1 0 0,0 1-1 0 0,0-1 1 0 0,-1 1-1 0 0,0-1 1 0 0,1 24-1 0 0,-1 4 1066 0 0,-1 1 0 0 0,-6 67 0 0 0,-21 55 2243 0 0,24-157-3595 0 0,-2 10 46 0 0,-2 0 0 0 0,0 0 0 0 0,-1 0 0 0 0,0-1 0 0 0,-1 0-1 0 0,0 0 1 0 0,-14 19 0 0 0,11-17-3327 0 0</inkml:trace>
</inkml:ink>
</file>

<file path=ppt/ink/ink2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29:59.19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456 40 616 0 0,'0'0'13409'0'0,"4"6"-12319"0"0,-2-4-1059 0 0,-3-8 0 0 0,-2-3-716 0 0,-4-8 316 0 0,-5 2-6705 0 0</inkml:trace>
  <inkml:trace contextRef="#ctx0" brushRef="#br0" timeOffset="1">416 408 11565 0 0,'-31'95'629'0'0,"-22"87"2261"0"0,48-159-2554 0 0,-1 0 0 0 0,-1 0 0 0 0,-1 0 0 0 0,-1 0 0 0 0,-1-2 0 0 0,-1 1 0 0 0,0-1 0 0 0,-2-1 0 0 0,-1 0 0 0 0,-29 34 0 0 0,32-42-801 0 0,-1 0-1 0 0,0-1 0 0 0,-22 16 0 0 0,-24 4-3888 0 0,22-14-400 0 0,4 0 365 0 0</inkml:trace>
</inkml:ink>
</file>

<file path=ppt/ink/ink2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30:01.34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1 831 776 0 0,'7'-12'8024'0'0,"33"-62"-6880"0"0,74-140 1160 0 0,-74 140-1522 0 0,-3-1-1 0 0,35-104 0 0 0,-67 161-582 0 0,0-1-1 0 0,-2 1 1 0 0,0-1 0 0 0,-1 1-1 0 0,-2-35 1 0 0,-9 3 423 0 0,9 48-588 0 0,-4 0 4 0 0,3 1-36 0 0,1 1 0 0 0,0 0-1 0 0,0 0 1 0 0,-1-1 0 0 0,1 1-1 0 0,0 0 1 0 0,-1 0-1 0 0,1-1 1 0 0,0 1 0 0 0,-1 0-1 0 0,1 0 1 0 0,0 0 0 0 0,-1 0-1 0 0,1-1 1 0 0,0 1-1 0 0,-1 0 1 0 0,1 0 0 0 0,-1 0-1 0 0,1 0 1 0 0,0 0-1 0 0,-1 0 1 0 0,1 0 0 0 0,0 0-1 0 0,-1 0 1 0 0,1 0 0 0 0,-1 0-1 0 0,1 1 1 0 0,0-1-1 0 0,-1 0 1 0 0,1 0 0 0 0,0 0-1 0 0,-1 0 1 0 0,1 1 0 0 0,0-1-1 0 0,-1 0 1 0 0,1 0-1 0 0,0 0 1 0 0,-1 1 0 0 0,1-1-1 0 0,0 1 1 0 0,-7 3 0 0 0,1 0-1 0 0,0 1 1 0 0,0 0 0 0 0,0 1-1 0 0,0-1 1 0 0,1 1 0 0 0,0 0-1 0 0,1 1 1 0 0,-1-1 0 0 0,1 1-1 0 0,0 0 1 0 0,1 0 0 0 0,-1 0-1 0 0,1 0 1 0 0,-2 10 0 0 0,4-15-3 0 0,1 0 0 0 0,0 0 1 0 0,-1 0-1 0 0,1 0 1 0 0,0 0-1 0 0,0 0 1 0 0,0 0-1 0 0,0 0 1 0 0,0 0-1 0 0,1 0 1 0 0,-1 0-1 0 0,1 0 1 0 0,-1 0-1 0 0,1 0 1 0 0,-1-1-1 0 0,1 1 1 0 0,0 0-1 0 0,0 0 0 0 0,0-1 1 0 0,0 1-1 0 0,0 0 1 0 0,1-1-1 0 0,-1 1 1 0 0,0-1-1 0 0,3 2 1 0 0,0 0-2 0 0,1-1 0 0 0,0 1 0 0 0,0-1 0 0 0,-1 0 1 0 0,1 0-1 0 0,0-1 0 0 0,1 0 0 0 0,-1 0 0 0 0,7 1 1 0 0,13 1-15 0 0,41 12 1 0 0,-58-13 13 0 0,0 1-1 0 0,-1 0 1 0 0,1 1-1 0 0,-1 0 1 0 0,0 0-1 0 0,0 0 1 0 0,0 1-1 0 0,0 0 1 0 0,7 7-1 0 0,16 14 45 0 0,-5-10-62 0 0,-23-15 23 0 0,-1 0 1 0 0,1-1 0 0 0,-1 1 0 0 0,1-1 0 0 0,0 0 0 0 0,-1 1 0 0 0,1-1 0 0 0,0 0 0 0 0,-1 0 0 0 0,1 0 0 0 0,0 0 0 0 0,0 0 0 0 0,-1 0 0 0 0,1-1 0 0 0,0 1-1 0 0,-1 0 1 0 0,4-2 0 0 0,30-16 49 0 0,-6 3 31 0 0,-27 14-43 0 0,2 0 8 0 0,10-5-17 0 0,-14 6-29 0 0,0 0 1 0 0,0 0-1 0 0,1-1 1 0 0,-1 1 0 0 0,0 0-1 0 0,0 0 1 0 0,0 0 0 0 0,0 0-1 0 0,0 0 1 0 0,0 0 0 0 0,1 0-1 0 0,-1 0 1 0 0,0 0 0 0 0,0 0-1 0 0,0 0 1 0 0,0 0-1 0 0,0 0 1 0 0,1 0 0 0 0,-1 0-1 0 0,0 0 1 0 0,0 0 0 0 0,0 0-1 0 0,0 0 1 0 0,1 0 0 0 0,-1 0-1 0 0,0 0 1 0 0,0 0-1 0 0,0 0 1 0 0,0 0 0 0 0,0 0-1 0 0,1 0 1 0 0,-1 0 0 0 0,0 0-1 0 0,0 0 1 0 0,0 0 0 0 0,0 0-1 0 0,0 1 1 0 0,0-1 0 0 0,0 0-1 0 0,1 0 1 0 0,-1 0-1 0 0,0 0 1 0 0,0 0 0 0 0,0 0-1 0 0,0 0 1 0 0,0 1 0 0 0,0-1-1 0 0,0 0 1 0 0,0 0 0 0 0,0 0-1 0 0,0 0 1 0 0,0 0 0 0 0,0 1-1 0 0,0-1 1 0 0,0 0-1 0 0,0 0 1 0 0,0 0 0 0 0,0 0-1 0 0,0 1 1 0 0,0-1 0 0 0,0 0-1 0 0,0 0 1 0 0,0 0 0 0 0,0 0-1 0 0,0 1 1 0 0,-40 127 479 0 0,15-12 78 0 0,25-115-525 0 0,4 22 160 0 0,-4-23-187 0 0,0 1 0 0 0,0-1 0 0 0,1 1 1 0 0,-1-1-1 0 0,0 1 0 0 0,0-1 0 0 0,1 0 0 0 0,-1 1 0 0 0,0-1 0 0 0,1 1 0 0 0,-1-1 0 0 0,1 0 0 0 0,-1 0 0 0 0,0 1 0 0 0,1-1 0 0 0,-1 0 0 0 0,1 0 0 0 0,-1 1 1 0 0,1-1-1 0 0,-1 0 0 0 0,1 0 0 0 0,-1 0 0 0 0,2 0 0 0 0,0 0 5 0 0,1-1 1 0 0,0 1-1 0 0,-1-1 0 0 0,1 0 0 0 0,-1 0 1 0 0,1 0-1 0 0,-1 0 0 0 0,1-1 1 0 0,-1 1-1 0 0,0-1 0 0 0,4-3 0 0 0,24-19 19 0 0,0-2 0 0 0,-2-1-1 0 0,-1-1 1 0 0,-2-2-1 0 0,0 0 1 0 0,24-41-1 0 0,-42 60-9 0 0,0-1 0 0 0,0 0-1 0 0,-1 0 1 0 0,0-1-1 0 0,-1 0 1 0 0,-1 0-1 0 0,0 0 1 0 0,-1 0-1 0 0,0-1 1 0 0,1-23-1 0 0,-4 36-18 0 0,0 0-1 0 0,1 0 0 0 0,-1 0 0 0 0,-1 0 0 0 0,1-1 0 0 0,0 1 0 0 0,0 0 0 0 0,0 0 0 0 0,-1 0 0 0 0,1 0 1 0 0,0 0-1 0 0,-1 0 0 0 0,1-1 0 0 0,-1 1 0 0 0,1 0 0 0 0,-1 0 0 0 0,0 0 0 0 0,1 1 0 0 0,-1-1 0 0 0,0 0 1 0 0,0 0-1 0 0,0 0 0 0 0,0 0 0 0 0,0 1 0 0 0,0-1 0 0 0,0 0 0 0 0,0 1 0 0 0,0-1 0 0 0,0 1 0 0 0,0-1 1 0 0,0 1-1 0 0,-2-1 0 0 0,0 1-10 0 0,0 0 1 0 0,0-1 0 0 0,0 1-1 0 0,-1 1 1 0 0,1-1-1 0 0,0 0 1 0 0,0 1 0 0 0,0 0-1 0 0,0 0 1 0 0,-5 2-1 0 0,5-2 9 0 0,-33 24 108 0 0,33-20-91 0 0,0 1 0 0 0,1-1 1 0 0,-1 1-1 0 0,1 0 0 0 0,0 0 1 0 0,1 0-1 0 0,-1 0 0 0 0,1 0 0 0 0,0 0 1 0 0,1 0-1 0 0,-1 0 0 0 0,1 0 1 0 0,1 7-1 0 0,-3 29 15 0 0,-1-17 44 0 0,1 0-1 0 0,1 0 0 0 0,2 0 1 0 0,0 0-1 0 0,6 29 1 0 0,-7-52-22 0 0,2 1-22 0 0,-2-3-30 0 0,0 0 0 0 0,0 0 0 0 0,0 1 0 0 0,0-1 0 0 0,0 0 0 0 0,1 1 0 0 0,-1-1 0 0 0,0 0 0 0 0,0 0 0 0 0,0 1 0 0 0,0-1 0 0 0,0 0 0 0 0,1 0 0 0 0,-1 1 0 0 0,0-1 0 0 0,0 0 0 0 0,0 0 0 0 0,1 0 0 0 0,-1 0 0 0 0,0 1 0 0 0,0-1 0 0 0,1 0 0 0 0,-1 0 0 0 0,0 0 0 0 0,0 0 0 0 0,1 0 0 0 0,-1 0 0 0 0,0 1 0 0 0,1-1 0 0 0,-1 0 0 0 0,0 0 0 0 0,0 0 0 0 0,1 0 0 0 0,-1 0 0 0 0,0 0 0 0 0,1 0 0 0 0,-1 0 0 0 0,0 0 0 0 0,0-1 0 0 0,1 1 0 0 0,-1 0 0 0 0,0 0 0 0 0,1 0 0 0 0,-1 0 0 0 0,0 0 0 0 0,0 0 0 0 0,1-1 0 0 0,21-12 23 0 0,0-2 0 0 0,-1 0 1 0 0,0-1-1 0 0,32-34 0 0 0,69-87 37 0 0,-64 54-45 0 0,-57 81-7 0 0,2-4-12 0 0,-3 6-3 0 0,0 0 1 0 0,0 0-1 0 0,0 0 1 0 0,0 0-1 0 0,0 0 1 0 0,0-1 0 0 0,0 1-1 0 0,0 0 1 0 0,0 0-1 0 0,0 0 1 0 0,1 0-1 0 0,-1 0 1 0 0,0 0-1 0 0,0 0 1 0 0,0 0-1 0 0,0 0 1 0 0,0 0-1 0 0,0 0 1 0 0,0-1-1 0 0,1 1 1 0 0,-1 0 0 0 0,0 0-1 0 0,0 0 1 0 0,0 0-1 0 0,0 0 1 0 0,0 0-1 0 0,0 0 1 0 0,1 0-1 0 0,-1 0 1 0 0,0 0-1 0 0,0 0 1 0 0,0 0-1 0 0,0 0 1 0 0,0 0-1 0 0,0 0 1 0 0,1 0-1 0 0,-1 0 1 0 0,0 1 0 0 0,0-1-1 0 0,0 0 1 0 0,0 0-1 0 0,0 0 1 0 0,0 0-1 0 0,0 0 1 0 0,1 0-1 0 0,-1 0 1 0 0,0 0-1 0 0,0 0 1 0 0,0 0-1 0 0,0 0 1 0 0,0 1-1 0 0,0-1 1 0 0,0 0 0 0 0,0 0-1 0 0,0 0 1 0 0,0 0-1 0 0,0 0 1 0 0,0 0-1 0 0,0 1 1 0 0,1-1-1 0 0,-1 0 1 0 0,0 0-1 0 0,0 0 1 0 0,14 43 402 0 0,16 85 0 0 0,-21-87-164 0 0,0-7 142 0 0,2 0 0 0 0,26 54 0 0 0,-33-79-299 0 0,-1 0 29 0 0,-1-5-55 0 0,0 1 1 0 0,0-1-1 0 0,0 0 1 0 0,1 0 0 0 0,0 0-1 0 0,-1 0 1 0 0,5 4-1 0 0,-6-6 143 0 0,1 0-70 0 0,-2-2-112 0 0,0 0 0 0 0,0 0 1 0 0,0 1-1 0 0,0-1 0 0 0,0 0 1 0 0,0 0-1 0 0,0 0 0 0 0,0 0 0 0 0,0 1 1 0 0,0-1-1 0 0,0 0 0 0 0,0 0 1 0 0,0 0-1 0 0,0 0 0 0 0,0 1 1 0 0,0-1-1 0 0,0 0 0 0 0,0 0 1 0 0,1 0-1 0 0,-1 0 0 0 0,0 0 0 0 0,0 1 1 0 0,0-1-1 0 0,0 0 0 0 0,0 0 1 0 0,0 0-1 0 0,1 0 0 0 0,-1 0 1 0 0,0 0-1 0 0,0 0 0 0 0,0 0 1 0 0,0 0-1 0 0,1 0 0 0 0,-1 1 0 0 0,0-1 1 0 0,0 0-1 0 0,0 0 0 0 0,0 0 1 0 0,1 0-1 0 0,-1 0 0 0 0,0 0 1 0 0,0 0-1 0 0,0 0 0 0 0,0 0 1 0 0,1-1-1 0 0,-1 1 0 0 0,0 0 0 0 0,0 0 1 0 0,0 0-1 0 0,0 0 0 0 0,1 0 1 0 0,-1 0-1 0 0,0 0 0 0 0,0 0 1 0 0,20-27 139 0 0,-2 0 1 0 0,-1-2 0 0 0,22-49 0 0 0,25-41 15 0 0,26-30 8 0 0,-71 121-246 0 0,-5 9-4084 0 0,-12 17 3100 0 0,7-7-9462 0 0,-8 7 8995 0 0</inkml:trace>
</inkml:ink>
</file>

<file path=ppt/ink/ink2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30:01.67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165 0 464 0 0,'0'0'2210'0'0,"-5"5"-1130"0"0,-7 7-594 0 0,0 1 0 0 0,1 1 0 0 0,0 0 0 0 0,1 1 0 0 0,0 0 0 0 0,2 1 0 0 0,0-1 0 0 0,0 2 0 0 0,-6 22-1 0 0,0 4 423 0 0,2 0-1 0 0,-11 75 0 0 0,20-93-528 0 0,1 1 0 0 0,1 0-1 0 0,1 0 1 0 0,1 0 0 0 0,1-1 0 0 0,2 1-1 0 0,0-1 1 0 0,15 45 0 0 0,-15-57-246 0 0,1 0 0 0 0,1-1 0 0 0,0 0 0 0 0,1 0 1 0 0,0 0-1 0 0,0-1 0 0 0,2 0 0 0 0,-1 0 0 0 0,1-1 0 0 0,1 0 0 0 0,0-1 1 0 0,0 0-1 0 0,1 0 0 0 0,0-1 0 0 0,0-1 0 0 0,1 0 0 0 0,0 0 0 0 0,17 6 1 0 0,-18-9-266 0 0,0-1 1 0 0,1 0 0 0 0,-1 0 0 0 0,1-1 0 0 0,0-1 0 0 0,0 0 0 0 0,0 0 0 0 0,-1-1 0 0 0,1-1-1 0 0,19-3 1 0 0,-16 1-900 0 0,0-1-1 0 0,26-10 0 0 0,27-20-5555 0 0,-42 18 3130 0 0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54:31.26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67 1 156 0 0,'0'0'5595'0'0,"0"24"-4877"0"0,-2 97 1757 0 0,-1-105-1939 0 0,-9 47-26 0 0,9-47 416 0 0,3-13-876 0 0,0 0 0 0 0,0 0 0 0 0,-1 0 0 0 0,1 0 0 0 0,-1 0 0 0 0,0-1 0 0 0,0 1 0 0 0,0 0 0 0 0,0 0 0 0 0,-3 4 0 0 0,2-5 12 0 0,1 1 0 0 0,0-1 0 0 0,0 1 0 0 0,0-1 0 0 0,0 1 0 0 0,0-1 0 0 0,1 1 0 0 0,-1 0 0 0 0,1-1 0 0 0,0 1 0 0 0,-1 0 0 0 0,2 4 0 0 0,-6 2 190 0 0,-13 27-38 0 0,14-27 56 0 0</inkml:trace>
</inkml:ink>
</file>

<file path=ppt/ink/ink2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30:03.24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103 96 368 0 0,'0'-1'126'0'0,"0"0"0"0"0,0 0 0 0 0,-1 1 0 0 0,1-1-1 0 0,0 1 1 0 0,-1-1 0 0 0,1 0 0 0 0,-1 1 0 0 0,1-1 0 0 0,0 1 0 0 0,-1-1 0 0 0,0 1 0 0 0,1-1-1 0 0,-1 1 1 0 0,1-1 0 0 0,-1 1 0 0 0,1-1 0 0 0,-1 1 0 0 0,0 0 0 0 0,1-1 0 0 0,-1 1-1 0 0,0 0 1 0 0,1 0 0 0 0,-1 0 0 0 0,0-1 0 0 0,0 1 0 0 0,1 0 0 0 0,-1 0 0 0 0,0 0 0 0 0,0 0-1 0 0,1 0 1 0 0,-1 0 0 0 0,0 0 0 0 0,1 1 0 0 0,-1-1 0 0 0,0 0 0 0 0,1 0 0 0 0,-1 0 0 0 0,0 1-1 0 0,1-1 1 0 0,-1 0 0 0 0,-1 2 0 0 0,-2-1-644 0 0,-4 5 1182 0 0,-1 9-371 0 0,1-1 0 0 0,0 2 0 0 0,1-1 0 0 0,0 1 1 0 0,1 0-1 0 0,1 1 0 0 0,1-1 0 0 0,0 1 0 0 0,1 0 0 0 0,1 0 1 0 0,1 0-1 0 0,0 0 0 0 0,1 0 0 0 0,1 0 0 0 0,5 29 1 0 0,-3-29-62 0 0,1 0 0 0 0,1 0 0 0 0,0 0-1 0 0,1 0 1 0 0,16 29 0 0 0,-20-43-191 0 0,0 0 0 0 0,0 0 0 0 0,0 0-1 0 0,0 0 1 0 0,1 0 0 0 0,-1-1 0 0 0,1 1 0 0 0,0-1-1 0 0,-1 0 1 0 0,1 0 0 0 0,0 0 0 0 0,1 0-1 0 0,-1 0 1 0 0,0-1 0 0 0,0 1 0 0 0,1-1 0 0 0,-1 0-1 0 0,1 0 1 0 0,-1 0 0 0 0,1 0 0 0 0,0-1-1 0 0,-1 1 1 0 0,1-1 0 0 0,-1 0 0 0 0,1 0 0 0 0,0-1-1 0 0,-1 1 1 0 0,1-1 0 0 0,-1 0 0 0 0,1 1-1 0 0,-1-2 1 0 0,1 1 0 0 0,-1 0 0 0 0,1-1-1 0 0,2-1 1 0 0,13-6 98 0 0,-1-1-1 0 0,-1-1 0 0 0,0-1 0 0 0,0 0 1 0 0,-1-1-1 0 0,-1-1 0 0 0,0 0 1 0 0,-1-1-1 0 0,0-1 0 0 0,16-25 0 0 0,-22 29-49 0 0,0 0-1 0 0,-1-1 1 0 0,0-1-1 0 0,-1 1 0 0 0,0-1 1 0 0,-1 0-1 0 0,-1 0 0 0 0,0 0 1 0 0,-1-1-1 0 0,0 0 0 0 0,-1 1 1 0 0,-1-1-1 0 0,-1 0 0 0 0,0 0 1 0 0,-2-18-1 0 0,-1 22-159 0 0,0 0 0 0 0,-1 1 0 0 0,0-1 0 0 0,0 1 0 0 0,-1 0 0 0 0,0 0 0 0 0,-1 1 0 0 0,0 0 0 0 0,-1 0 0 0 0,-11-13 0 0 0,-2 9-1863 0 0,13 11-6436 0 0</inkml:trace>
</inkml:ink>
</file>

<file path=ppt/ink/ink2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30:03.58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68 1 128 0 0,'5'37'1930'0'0,"-2"1"-1"0"0,-2-1 1 0 0,-1 1-1 0 0,-6 40 1 0 0,1-53-1441 0 0,-1 1 0 0 0,-1-1 0 0 0,-2-1 0 0 0,0 1 0 0 0,-24 41 1 0 0,32-64-871 0 0</inkml:trace>
</inkml:ink>
</file>

<file path=ppt/ink/ink2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30:04.42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63 1 740 0 0,'0'0'11959'0'0,"-2"10"-11517"0"0,-19 152 2145 0 0,3-52-572 0 0,2-23-307 0 0,10-22 402 0 0,6-63 716 0 0,3-10-2655 0 0,-2 6-165 0 0,3-9 51 0 0,0 0-1 0 0,1 0 1 0 0,0 1 0 0 0,1-1 0 0 0,0 1 0 0 0,8-9 0 0 0,-13 18-55 0 0,15-18 149 0 0,37-31 0 0 0,-47 45-133 0 0,0 1 0 0 0,-1 0 0 0 0,2 0 0 0 0,-1 0 1 0 0,0 1-1 0 0,1 0 0 0 0,-1 0 0 0 0,1 1 1 0 0,0 0-1 0 0,0 0 0 0 0,11-1 0 0 0,1 7-19 0 0,-15-3 0 0 0,8 8 1 0 0,-2 7 10 0 0,-1 1-1 0 0,0 0 0 0 0,-1 0 1 0 0,-1 1-1 0 0,-1 0 0 0 0,0 0 1 0 0,-1 0-1 0 0,-1 1 0 0 0,-1 0 1 0 0,1 21-1 0 0,-5 4-838 0 0,1-41 359 0 0,3 14-1394 0 0,-1-11-3073 0 0</inkml:trace>
</inkml:ink>
</file>

<file path=ppt/ink/ink2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30:04.81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88 688 0 0,'11'-6'4421'0'0,"109"-15"2865"0"0,106-24-6052 0 0,-178 35-3454 0 0,-18 5-4026 0 0,-26 5 3343 0 0</inkml:trace>
</inkml:ink>
</file>

<file path=ppt/ink/ink2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30:05.15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46 76 156 0 0,'8'-15'1637'0'0,"0"0"1"0"0,1 1-1 0 0,15-17 1611 0 0,-23 48 1745 0 0,-11 45-3996 0 0,3-26 178 0 0,-27 118 2154 0 0,0 3-248 0 0,26-52-1055 0 0,6-91-1640 0 0,1 1 0 0 0,2 21 0 0 0,-1 7 2481 0 0,6-48-2663 0 0,40-38 241 0 0,55-65 0 0 0,19-20-211 0 0,-103 113-336 0 0,148-144 85 0 0,-135 125-2009 0 0,34-48-1 0 0,-59 72 498 0 0</inkml:trace>
</inkml:ink>
</file>

<file path=ppt/ink/ink2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30:05.53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13 138 752 0 0,'-3'11'1222'0'0,"0"-1"-1"0"0,1 1 1 0 0,0 0-1 0 0,-1 18 1 0 0,4-5 118 0 0,0-1 0 0 0,7 34-1 0 0,-3-31-131 0 0,-3-14-697 0 0,0 0 0 0 0,1 0 0 0 0,1 0 0 0 0,0 0 0 0 0,0-1 0 0 0,1 1 0 0 0,1-1 0 0 0,0 0 0 0 0,9 12 0 0 0,-11-18-432 0 0,0 0 1 0 0,1 0-1 0 0,-1 0 1 0 0,1 0-1 0 0,0-1 1 0 0,0 0-1 0 0,1 0 1 0 0,-1 0-1 0 0,1-1 1 0 0,0 0-1 0 0,0 0 1 0 0,0 0 0 0 0,0-1-1 0 0,1 0 1 0 0,-1 0-1 0 0,1 0 1 0 0,-1-1-1 0 0,9 1 1 0 0,15 7-1536 0 0,-15-2-1004 0 0,2-5-5062 0 0</inkml:trace>
  <inkml:trace contextRef="#ctx0" brushRef="#br0" timeOffset="1">566 57 9757 0 0,'41'-55'2331'0'0,"-40"53"-1931"0"0,1 2-278 0 0,0 0-1 0 0,-1 1 1 0 0,1-1 0 0 0,-1 0-1 0 0,1 1 1 0 0,-1-1 0 0 0,1 1 0 0 0,-1-1-1 0 0,0 1 1 0 0,1 0 0 0 0,-1 0-1 0 0,0 0 1 0 0,1-1 0 0 0,-1 1 0 0 0,0 0-1 0 0,0 1 1 0 0,0-1 0 0 0,2 2-1 0 0,0 1 91 0 0,0 1 0 0 0,0-1 0 0 0,-1 0-1 0 0,0 1 1 0 0,4 9 0 0 0,-2 1 240 0 0,0 1 1 0 0,-1-1-1 0 0,1 19 1 0 0,-3-10 82 0 0,-1 0 1 0 0,-1 1-1 0 0,-1-1 0 0 0,-1 0 0 0 0,-1 0 1 0 0,-1 0-1 0 0,-13 37 0 0 0,4-26 150 0 0,-1-1 0 0 0,-1 0 0 0 0,-2 0 0 0 0,-27 36 0 0 0,29-45 456 0 0,10-15-3545 0 0,19-36-13220 0 0,2 3 10731 0 0</inkml:trace>
</inkml:ink>
</file>

<file path=ppt/ink/ink2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30:05.87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245 55 252 0 0,'36'-33'8565'0'0,"-34"32"-7486"0"0,22-15 3171 0 0,-17 12-11873 0 0</inkml:trace>
  <inkml:trace contextRef="#ctx0" brushRef="#br0" timeOffset="1">237 471 608 0 0,'-9'51'1744'0'0,"-17"65"3367"0"0,22-103-4556 0 0,-1-1 0 0 0,0 1 1 0 0,-1-1-1 0 0,0 0 0 0 0,0 0 0 0 0,-15 18 1 0 0,-6 4 3 0 0,-35 40 110 0 0,13-31-7538 0 0,38-34 3656 0 0</inkml:trace>
</inkml:ink>
</file>

<file path=ppt/ink/ink2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30:07.40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1 530 836 0 0,'4'-17'686'0'0,"2"0"1"0"0,0 1-1 0 0,11-20 0 0 0,57-83 2020 0 0,-2 5-533 0 0,-65 99-1746 0 0,0 1 0 0 0,-1-1 1 0 0,0-1-1 0 0,-1 1 0 0 0,-1-1 1 0 0,3-21-1 0 0,0-17 2138 0 0,-7 51-1948 0 0,-6 8-504 0 0,-5 7-53 0 0,0-1 0 0 0,1 2-1 0 0,0-1 1 0 0,0 1 0 0 0,-10 21 0 0 0,17-27 2 0 0,1-6-55 0 0,1 1-1 0 0,0 0 1 0 0,0 0-1 0 0,0 0 1 0 0,0 0-1 0 0,0 0 0 0 0,0 0 1 0 0,1 0-1 0 0,-1 1 1 0 0,1-1-1 0 0,-1 0 0 0 0,1 0 1 0 0,0 0-1 0 0,0 1 1 0 0,0 2-1 0 0,2-3-6 0 0,0 0 0 0 0,0 0-1 0 0,1 0 1 0 0,-1-1 0 0 0,0 1 0 0 0,1-1 0 0 0,-1 1-1 0 0,1-1 1 0 0,0 0 0 0 0,-1 0 0 0 0,1 0 0 0 0,0 0-1 0 0,5 1 1 0 0,7 2 0 0 0,-4 2 17 0 0,0 0-1 0 0,0 0 1 0 0,0 1 0 0 0,-1 1 0 0 0,0 0 0 0 0,-1 0-1 0 0,0 1 1 0 0,0 1 0 0 0,-1-1 0 0 0,0 1 0 0 0,11 19 0 0 0,3 10 97 0 0,-2 1 0 0 0,15 43 1 0 0,10 19-2 0 0,-43-97-89 0 0,0 0 0 0 0,1-1 1 0 0,-1 1-1 0 0,1-1 0 0 0,0 0 0 0 0,0 1 0 0 0,0-1 1 0 0,0-1-1 0 0,1 1 0 0 0,0 0 0 0 0,0-1 1 0 0,0 0-1 0 0,8 5 0 0 0,-4-8 40 0 0,5-6-31 0 0,1 0 0 0 0,-1-1 0 0 0,0 0 0 0 0,-1-1 0 0 0,0 0 0 0 0,0-1 0 0 0,-1 0 0 0 0,0-1 0 0 0,0-1 0 0 0,12-16 0 0 0,10-15 90 0 0,45-75-1 0 0,-57 81-58 0 0,-1-1 1 0 0,21-54-1 0 0,-33 70 9 0 0,-1-1 0 0 0,-1 0 0 0 0,-1-1 1 0 0,-1 1-1 0 0,-1-1 0 0 0,0-27 0 0 0,-3 48-58 0 0,0 1 1 0 0,0 0-1 0 0,0 0 1 0 0,0-1-1 0 0,0 1 0 0 0,0 0 1 0 0,0 0-1 0 0,-1-1 1 0 0,1 1-1 0 0,0 0 1 0 0,-1 0-1 0 0,1 0 0 0 0,-1-1 1 0 0,0 0-1 0 0,0 2-10 0 0,1-1 0 0 0,0 1 0 0 0,-1 0 0 0 0,1 0 0 0 0,0 0 0 0 0,-1 0 0 0 0,1 0 0 0 0,0 0 0 0 0,-1 0 0 0 0,1 0 0 0 0,0 0 0 0 0,-1 1 0 0 0,1-1 0 0 0,0 0 0 0 0,0 0 0 0 0,-1 0 0 0 0,1 0 0 0 0,0 0 0 0 0,-1 0 0 0 0,1 1 0 0 0,0-1 0 0 0,0 0 0 0 0,-1 0 0 0 0,1 0 0 0 0,0 1 0 0 0,0-1 0 0 0,-1 0 0 0 0,1 0 0 0 0,0 1 0 0 0,0-1 0 0 0,0 0 0 0 0,-1 1 0 0 0,-17 30 83 0 0,17-30-97 0 0,-5 14 20 0 0,1 0 1 0 0,0 0 0 0 0,1 1 0 0 0,0-1 0 0 0,-2 30-1 0 0,3-22-1 0 0,-1 2-5 0 0,1 0-1 0 0,1 1 1 0 0,1-1-1 0 0,1 1 1 0 0,1-1-1 0 0,2 1 1 0 0,0-1-1 0 0,2 0 1 0 0,9 30-1 0 0,-11-42 41 0 0,-2-11-35 0 0,-1 0 0 0 0,1 0 0 0 0,0 0 0 0 0,-1 1 0 0 0,1-1-1 0 0,0 0 1 0 0,0 0 0 0 0,0 0 0 0 0,1 0 0 0 0,-1 0-1 0 0,0-1 1 0 0,1 1 0 0 0,-1 0 0 0 0,4 2 0 0 0,-3-3 2 0 0,0-1 0 0 0,1 0 1 0 0,-1 1-1 0 0,0-1 1 0 0,0 0-1 0 0,0 0 0 0 0,0 0 1 0 0,0-1-1 0 0,0 1 0 0 0,1-1 1 0 0,-1 1-1 0 0,0-1 0 0 0,0 1 1 0 0,0-1-1 0 0,0 0 1 0 0,0 0-1 0 0,-1 0 0 0 0,3-2 1 0 0,-1 2 8 0 0,10-6 28 0 0,0-1 1 0 0,-1-1-1 0 0,0 0 1 0 0,0 0 0 0 0,-1-1-1 0 0,0-1 1 0 0,10-13-1 0 0,61-89 296 0 0,-61 81-196 0 0,-18 28-105 0 0,1 0 0 0 0,-1 1 0 0 0,0-1 0 0 0,1 1 0 0 0,0 0 0 0 0,0 0 0 0 0,7-5 0 0 0,-8 7 29 0 0,0 3-27 0 0,1 0-36 0 0,-1 1 0 0 0,0-1 0 0 0,0 1 0 0 0,0 0 0 0 0,0 0 0 0 0,0 0 0 0 0,-1 0 0 0 0,1 1 0 0 0,-1-1 0 0 0,0 1 0 0 0,0 0 0 0 0,0-1 0 0 0,2 7 0 0 0,19 62 159 0 0,-17-48-96 0 0,10 21 389 0 0,2-1-1 0 0,46 81 0 0 0,-60-117-350 0 0,-4-7-70 0 0,1 0 1 0 0,-1 0-1 0 0,1 0 1 0 0,-1 0-1 0 0,1 0 1 0 0,-1-1-1 0 0,1 1 1 0 0,-1 0-1 0 0,1 0 1 0 0,0 0-1 0 0,-1-1 1 0 0,1 1-1 0 0,0 0 1 0 0,0-1-1 0 0,-1 1 1 0 0,1 0-1 0 0,0-1 1 0 0,0 1-1 0 0,0-1 1 0 0,0 0-1 0 0,0 1 1 0 0,0-1-1 0 0,0 0 1 0 0,0 1-1 0 0,0-1 1 0 0,0 0-1 0 0,0 0 1 0 0,0 0-1 0 0,0 0 1 0 0,0 0-1 0 0,0 0 1 0 0,0 0-1 0 0,0 0 1 0 0,0-1-1 0 0,0 1 1 0 0,0 0-1 0 0,0 0 1 0 0,0-1-1 0 0,0 1 1 0 0,0-1-1 0 0,0 1 1 0 0,0-1-1 0 0,-1 1 1 0 0,1-1-1 0 0,0 0 1 0 0,1-1-1 0 0,3-3 85 0 0,0 0-1 0 0,0 0 1 0 0,-1 0 0 0 0,1-1 0 0 0,2-6-1 0 0,12-22-34 0 0,-1-1 0 0 0,-2-1 0 0 0,-2 0 0 0 0,-1-1 0 0 0,-2 0 0 0 0,12-70 0 0 0,-16 64-1087 0 0,-6 29-119 0 0,1 0 1 0 0,0-1-1 0 0,2 2 0 0 0,-1-1 0 0 0,2 0 0 0 0,6-14 0 0 0,-9 25 299 0 0,-1 1 1 0 0,1-1 0 0 0,0 1-1 0 0,0 0 1 0 0,0 0-1 0 0,0-1 1 0 0,0 1 0 0 0,0 1-1 0 0,4-4 1 0 0,11-9-3864 0 0</inkml:trace>
</inkml:ink>
</file>

<file path=ppt/ink/ink2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30:07.76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126 1 92 0 0,'-15'24'942'0'0,"2"0"-1"0"0,1 1 1 0 0,1 1 0 0 0,-15 52-1 0 0,10-9 913 0 0,3-1-1 0 0,-6 133 1 0 0,19-162-1263 0 0,3 0-1 0 0,1 0 1 0 0,2 0-1 0 0,1-1 1 0 0,21 61 0 0 0,-19-68-255 0 0,3-1 0 0 0,0 0 0 0 0,17 29 0 0 0,-22-46-442 0 0,1-1 0 0 0,0 0-1 0 0,0-1 1 0 0,1 0 0 0 0,0 0 0 0 0,1-1-1 0 0,0 0 1 0 0,1-1 0 0 0,17 12 0 0 0,-24-19-111 0 0,0 0 0 0 0,0-1 0 0 0,1 1 1 0 0,-1-1-1 0 0,0 1 0 0 0,1-1 1 0 0,-1-1-1 0 0,1 1 0 0 0,-1-1 0 0 0,7 0 1 0 0,-3 0-985 0 0,1 0 0 0 0,0-2 1 0 0,0 1-1 0 0,12-4 0 0 0,8-6-2062 0 0</inkml:trace>
</inkml:ink>
</file>

<file path=ppt/ink/ink2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30:08.12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282 0 10925 0 0,'-18'10'32'0'0,"1"1"1"0"0,1 0-1 0 0,0 1 0 0 0,1 1 0 0 0,0 0 1 0 0,0 1-1 0 0,2 1 0 0 0,-18 25 0 0 0,11-13 109 0 0,2 2-1 0 0,1 0 0 0 0,1 1 0 0 0,-12 34 0 0 0,22-47-38 0 0,0 0 0 0 0,2 1 0 0 0,0 0-1 0 0,1 0 1 0 0,1 0 0 0 0,1 1 0 0 0,1 29-1 0 0,3-15 95 0 0,1-1-1 0 0,1 0 1 0 0,13 40 0 0 0,-16-66-153 0 0,0 1-1 0 0,0-1 1 0 0,1 0 0 0 0,0 0 0 0 0,0-1 0 0 0,0 1 0 0 0,1 0 0 0 0,-1-1 0 0 0,2 0 0 0 0,6 8 0 0 0,-8-11-16 0 0,-1 0 0 0 0,0-1-1 0 0,0 1 1 0 0,1-1 0 0 0,-1 1 0 0 0,1-1 0 0 0,0 0 0 0 0,-1 0 0 0 0,1 0 0 0 0,0 0 0 0 0,-1 0-1 0 0,1-1 1 0 0,0 1 0 0 0,0-1 0 0 0,0 0 0 0 0,0 1 0 0 0,0-1 0 0 0,-1-1 0 0 0,1 1-1 0 0,0 0 1 0 0,0-1 0 0 0,0 1 0 0 0,-1-1 0 0 0,1 0 0 0 0,0 0 0 0 0,2-2 0 0 0,7-3 47 0 0,-1 0 1 0 0,0-1 0 0 0,0-1 0 0 0,-1 0 0 0 0,0 0 0 0 0,-1-1-1 0 0,17-19 1 0 0,-4 1 162 0 0,30-51-1 0 0,-38 55-147 0 0,0-1 0 0 0,-2-1 1 0 0,-1 0-1 0 0,0 0 0 0 0,-2-1 0 0 0,-1 0 0 0 0,-2-1 1 0 0,0 0-1 0 0,-2 0 0 0 0,0 0 0 0 0,-1-33 0 0 0,-4 39-44 0 0,1 6-84 0 0,0 1-1 0 0,-1 0 0 0 0,-1 0 1 0 0,0 0-1 0 0,-1 1 0 0 0,-7-24 1 0 0,9 36-103 0 0,1 0 0 0 0,-1 0 1 0 0,0 0-1 0 0,1 0 0 0 0,-1 1 1 0 0,0-1-1 0 0,0 0 0 0 0,1 0 1 0 0,-1 1-1 0 0,0-1 0 0 0,0 0 0 0 0,0 1 1 0 0,0-1-1 0 0,0 1 0 0 0,0-1 1 0 0,0 1-1 0 0,0 0 0 0 0,0-1 1 0 0,0 1-1 0 0,0 0 0 0 0,0 0 1 0 0,-1 0-1 0 0,1-1 0 0 0,0 1 1 0 0,-2 1-1 0 0,2-1 110 0 0,-2 0-2364 0 0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54:31.78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60 740 0 0,'0'0'10960'0'0,"4"26"-10479"0"0,12 80-4 0 0,-12-79-14 0 0,-5-11-12 0 0,-7 76 416 0 0,5-48-454 0 0,3-33-56 0 0,1 5-17 0 0,2 2-220 0 0,-1-5 101 0 0,-1 1 0 0 0,0-1 0 0 0,-1 19 1 0 0,-1-15-107 0 0,3 48 858 0 0,-1-52-1143 0 0,1 7 261 0 0,-2-10-4029 0 0,0 2-3587 0 0</inkml:trace>
  <inkml:trace contextRef="#ctx0" brushRef="#br0" timeOffset="1">374 311 756 0 0,'0'0'2481'0'0,"5"14"-1622"0"0,14 44-23 0 0,-14-44 709 0 0,-10 42-353 0 0,3-38-961 0 0,0-3 1061 0 0,-1 1-719 0 0,-10 50-44 0 0,9-50-27 0 0,4-13-422 0 0,0 0 0 0 0,0 0 0 0 0,0 1 0 0 0,0-1 0 0 0,-1 0 0 0 0,0 0-1 0 0,-2 6 1 0 0,-2 21 1205 0 0,2-20-1018 0 0,-11 33-60 0 0,11-32 2 0 0</inkml:trace>
  <inkml:trace contextRef="#ctx0" brushRef="#br0" timeOffset="2">854 0 300 0 0,'0'0'5335'0'0,"6"19"-4522"0"0,17 57-32 0 0,-17-57-43 0 0,-6-13-563 0 0,0 0-1 0 0,0 0 1 0 0,-1 1-1 0 0,0-1 1 0 0,-2 8-1 0 0,1-5-7 0 0,1-1 0 0 0,-1 1 0 0 0,1 0 0 0 0,1 0 0 0 0,0 10 0 0 0,0 27 454 0 0,0-34-55 0 0,0 6-31 0 0,-2 3-368 0 0,1-4 97 0 0,0-1-1 0 0,4 30 1 0 0,-1-1 173 0 0,-1-34-47 0 0,0 3-34 0 0,3 67 722 0 0,-3-68-1206 0 0,1 7 197 0 0,-1 2-8856 0 0</inkml:trace>
</inkml:ink>
</file>

<file path=ppt/ink/ink2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30:08.47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150 0 60 0 0,'-4'54'2203'0'0,"-2"0"0"0"0,-2 0 0 0 0,-21 71 0 0 0,17-82-516 0 0,-27 59 1 0 0,10-31-1935 0 0,7 1-6739 0 0</inkml:trace>
</inkml:ink>
</file>

<file path=ppt/ink/ink2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30:08.81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19 0 788 0 0,'0'0'7464'0'0,"0"8"-6699"0"0,-3 266 4481 0 0,3-268-5132 0 0,-16 313 5133 0 0,18-296-4176 0 0,-2-23-1049 0 0,0 0 0 0 0,0 1 0 0 0,0-1 0 0 0,0 0 0 0 0,0 0 0 0 0,0 0 0 0 0,0 0 1 0 0,0 1-1 0 0,0-1 0 0 0,0 0 0 0 0,0 0 0 0 0,0 0 0 0 0,1 0 0 0 0,-1 1 0 0 0,0-1 0 0 0,0 0 0 0 0,0 0 0 0 0,0 0 0 0 0,0 0 0 0 0,0 0 0 0 0,0 1 0 0 0,0-1 0 0 0,1 0 0 0 0,-1 0 0 0 0,0 0 0 0 0,0 0 0 0 0,0 0 0 0 0,0 0 1 0 0,0 0-1 0 0,1 0 0 0 0,-1 0 0 0 0,0 1 0 0 0,0-1 0 0 0,0 0 0 0 0,0 0 0 0 0,0 0 0 0 0,1 0 0 0 0,-1 0 0 0 0,0 0 0 0 0,0 0 0 0 0,0 0 0 0 0,1 0 0 0 0,-1 0 0 0 0,14-23 931 0 0,-8 13-1132 0 0,20-38 378 0 0,77-128 251 0 0,-85 150-356 0 0,2 0-1 0 0,0 1 1 0 0,2 1-1 0 0,34-29 0 0 0,-53 50-70 0 0,1 0-1 0 0,-1 1 0 0 0,1-1 0 0 0,0 0 1 0 0,0 1-1 0 0,0 0 0 0 0,0 0 0 0 0,0 0 1 0 0,1 1-1 0 0,4-2 0 0 0,-8 3-18 0 0,0 1 0 0 0,0-1 0 0 0,1 1 0 0 0,-1-1 0 0 0,0 1 0 0 0,0-1 0 0 0,0 1 0 0 0,0-1 0 0 0,0 1 0 0 0,0 0 0 0 0,0 0 0 0 0,0 0 0 0 0,0-1 0 0 0,0 1 0 0 0,-1 0 0 0 0,1 0 0 0 0,0 0 0 0 0,0 2 0 0 0,0-3 4 0 0,1 4 6 0 0,1 1 0 0 0,0-1 0 0 0,-1 0 1 0 0,0 1-1 0 0,0 0 0 0 0,-1-1 0 0 0,1 1 1 0 0,-1 0-1 0 0,2 9 0 0 0,2 47 96 0 0,-4-39-72 0 0,14 197-290 0 0,-15-215 11 0 0,1-1 0 0 0,-1 1-1 0 0,1-1 1 0 0,0 1 0 0 0,0-1 0 0 0,1 0-1 0 0,-1 1 1 0 0,0-1 0 0 0,1 0 0 0 0,0 0-1 0 0,2 3 1 0 0,1 1-835 0 0,-4-5 105 0 0,0-4-1617 0 0,1 0 2417 0 0,-1 1 0 0 0,0 0 0 0 0,0 0 0 0 0,0 1 0 0 0,0-1 0 0 0,1 0 0 0 0,-1 0 0 0 0,0 1 0 0 0,1-1 0 0 0,1 0 0 0 0,3-2-388 0 0,-4 2 63 0 0,-1-1 0 0 0,1 1 0 0 0,-1-1 0 0 0,1 0 0 0 0,-1 1 0 0 0,0-1 0 0 0,0 0-1 0 0,0 0 1 0 0,2-3 0 0 0,1-3-1447 0 0,8-15-2021 0 0</inkml:trace>
</inkml:ink>
</file>

<file path=ppt/ink/ink2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30:09.21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166 21 348 0 0,'0'-1'260'0'0,"1"-1"-1"0"0,0 1 1 0 0,0 0-1 0 0,0-1 1 0 0,0 1-1 0 0,1 0 1 0 0,-1 0 0 0 0,0-1-1 0 0,0 1 1 0 0,1 0-1 0 0,-1 0 1 0 0,1 1-1 0 0,-1-1 1 0 0,1 0 0 0 0,-1 0-1 0 0,1 1 1 0 0,-1-1-1 0 0,3 0 1 0 0,-1 1 717 0 0,-3 1-848 0 0,0 1 1 0 0,1 0-1 0 0,-1-1 1 0 0,0 1 0 0 0,1-1-1 0 0,-1 1 1 0 0,1-1-1 0 0,0 0 1 0 0,0 1 0 0 0,-1-1-1 0 0,3 2 1 0 0,2 6 185 0 0,-2 1 2 0 0,-1 0 1 0 0,0 0-1 0 0,0 0 1 0 0,-1 0 0 0 0,0 0-1 0 0,-1 0 1 0 0,-1 17-1 0 0,-15 73 1278 0 0,4-30-656 0 0,6-25-84 0 0,-3 0 0 0 0,-2-1 0 0 0,-19 53 0 0 0,-15 63 1258 0 0,33-109-1570 0 0,-2-1 0 0 0,-2-1 1 0 0,-22 47-1 0 0,37-94-1031 0 0,-1-8-3921 0 0,-1-9 4070 0 0,2 9-847 0 0,0 0 0 0 0,0 0 0 0 0,1 0 0 0 0,0 0 0 0 0,1 0 0 0 0,1-10 0 0 0,6-8-2959 0 0</inkml:trace>
</inkml:ink>
</file>

<file path=ppt/ink/ink2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30:09.62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97 61 448 0 0,'24'-18'12229'0'0,"-7"5"-9302"0"0,-3-6-4156 0 0,-13 17 646 0 0,2 0-489 0 0,4-4 843 0 0,-2 8-3590 0 0,-4 2 3556 0 0,0 0-1 0 0,0 0 1 0 0,0 0 0 0 0,0 0-1 0 0,-1 0 1 0 0,1 0-1 0 0,-1 0 1 0 0,0 1 0 0 0,0-1-1 0 0,-1 0 1 0 0,-1 8 0 0 0,-16 55 903 0 0,8-30-1125 0 0,-10 44 1526 0 0,-13 115 0 0 0,30-153 478 0 0,6 54 0 0 0,-1-54 28 0 0,-4 50 1 0 0,1-78-1237 0 0,-1 1 0 0 0,0-1 0 0 0,-1 0-1 0 0,-1 0 1 0 0,0 0 0 0 0,-1-1 0 0 0,-6 15 0 0 0,10-29-381 0 0,1 1 0 0 0,0-1-1 0 0,-1 1 1 0 0,1-1 0 0 0,0 0 0 0 0,-1 1 0 0 0,1-1 0 0 0,-1 0-1 0 0,1 1 1 0 0,0-1 0 0 0,-1 0 0 0 0,1 1 0 0 0,-1-1 0 0 0,1 0-1 0 0,-1 0 1 0 0,1 0 0 0 0,-1 0 0 0 0,1 1 0 0 0,-1-1 0 0 0,1 0-1 0 0,-1 0 1 0 0,1 0 0 0 0,-1 0 0 0 0,1 0 0 0 0,-1 0 0 0 0,1 0-1 0 0,-1 0 1 0 0,1 0 0 0 0,-1-1 0 0 0,1 1 0 0 0,-1 0 0 0 0,1 0-1 0 0,-1 0 1 0 0,0-1 0 0 0,-20-10-5332 0 0,18 9 3558 0 0,-13-8-1907 0 0</inkml:trace>
</inkml:ink>
</file>

<file path=ppt/ink/ink2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30:11.09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191 1 492 0 0,'0'0'6082'0'0,"0"7"-5237"0"0,-3 36 863 0 0,-12 71 0 0 0,7-63-536 0 0,-2 57 1 0 0,7-29-127 0 0,0-1 1005 0 0,9 116 0 0 0,-2-166-1659 0 0,-2-18-194 0 0,-1 0 0 0 0,0 0 1 0 0,0-1-1 0 0,-1 1 1 0 0,-1 0-1 0 0,-1 15 1 0 0,1-22-264 0 0,1 1 0 0 0,-1-1 1 0 0,0 1-1 0 0,0-1 1 0 0,-1 1-1 0 0,1-1 1 0 0,0 0-1 0 0,-1 0 1 0 0,0 0-1 0 0,0 1 1 0 0,0-2-1 0 0,-4 5 1 0 0,3-4-208 0 0,0-1 1 0 0,-1 0-1 0 0,0 0 1 0 0,1 0-1 0 0,-1 0 1 0 0,0-1-1 0 0,0 1 1 0 0,0-1-1 0 0,0 0 1 0 0,-7 1-1 0 0,7-1-216 0 0,0-1-1 0 0,1 1 0 0 0,-1-1 1 0 0,0 0-1 0 0,0 0 0 0 0,1 0 1 0 0,-1-1-1 0 0,0 1 0 0 0,1-1 1 0 0,-1 0-1 0 0,0 0 0 0 0,1 0 1 0 0,-1-1-1 0 0,1 1 0 0 0,0-1 1 0 0,-1 0-1 0 0,1 0 0 0 0,-4-3 1 0 0,-11-9-3451 0 0</inkml:trace>
</inkml:ink>
</file>

<file path=ppt/ink/ink2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30:11.49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2 306 820 0 0,'0'0'1012'0'0,"0"-1"-891"0"0,0 1 0 0 0,-1-1 0 0 0,1 0 0 0 0,0 1 0 0 0,0-1 0 0 0,0 1 0 0 0,0-1 0 0 0,-1 0 1 0 0,1 1-1 0 0,0-1 0 0 0,0 0 0 0 0,0 1 0 0 0,0-1 0 0 0,1 0 0 0 0,-1 1 0 0 0,0-1 0 0 0,0 0 0 0 0,0 1 0 0 0,0-1 0 0 0,1 1 0 0 0,-1-1 0 0 0,0 0 0 0 0,1 0 0 0 0,54-29 2162 0 0,83-31 0 0 0,-82 38-1599 0 0,102-58 1 0 0,-53 21-691 0 0,-33 28-3939 0 0,-68 31 1400 0 0,8 0 197 0 0</inkml:trace>
</inkml:ink>
</file>

<file path=ppt/ink/ink2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30:11.84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9 460 932 0 0,'1'2'1094'0'0,"2"9"-244"0"0,-1 0 1 0 0,0 0-1 0 0,-1 0 0 0 0,0 1 0 0 0,0-1 1 0 0,-2 0-1 0 0,1 0 0 0 0,-4 15 0 0 0,4-25-248 0 0,-1 2-52 0 0,-2 12 551 0 0,0-10 3621 0 0,1-12-4947 0 0,0-1 0 0 0,1 1 0 0 0,0 0 1 0 0,0-13-1 0 0,1 16-131 0 0,0 1 0 0 0,1-1 0 0 0,-1 1 0 0 0,1-1 0 0 0,0 1 0 0 0,0-1 0 0 0,0 1 0 0 0,1 0 0 0 0,-1-1 0 0 0,1 1 0 0 0,0 0 0 0 0,0 0 0 0 0,0 0 0 0 0,0 0 0 0 0,3-3 0 0 0,12-10-3366 0 0,4 2 283 0 0</inkml:trace>
  <inkml:trace contextRef="#ctx0" brushRef="#br0" timeOffset="1">725 0 1192 0 0,'-8'5'1199'0'0,"-11"10"-580"0"0,1 0 0 0 0,0 1 0 0 0,1 1 0 0 0,0 0 0 0 0,2 1 0 0 0,0 1 0 0 0,1 1 0 0 0,1 0 0 0 0,1 0 0 0 0,-12 27 0 0 0,14-22-70 0 0,0 0 0 0 0,1 1 1 0 0,1-1-1 0 0,2 2 1 0 0,1-1-1 0 0,1 1 0 0 0,1-1 1 0 0,1 1-1 0 0,2 33 0 0 0,1-40-216 0 0,-1-8-44 0 0,1-1 1 0 0,0 0 0 0 0,0 0 0 0 0,5 17 0 0 0,-5-25-260 0 0,0-1 0 0 0,0 1 0 0 0,0 0-1 0 0,1-1 1 0 0,-1 1 0 0 0,1-1-1 0 0,-1 1 1 0 0,1-1 0 0 0,0 1 0 0 0,0-1-1 0 0,0 0 1 0 0,0 0 0 0 0,0 0-1 0 0,1-1 1 0 0,-1 1 0 0 0,0 0 0 0 0,1-1-1 0 0,-1 1 1 0 0,1-1 0 0 0,0 0-1 0 0,-1 0 1 0 0,6 1 0 0 0,1 0-183 0 0,1 0-1 0 0,-1-1 1 0 0,0 0 0 0 0,1-1 0 0 0,-1 0 0 0 0,0 0-1 0 0,1-1 1 0 0,-1 0 0 0 0,0-1 0 0 0,0 0 0 0 0,0-1-1 0 0,11-3 1 0 0,6-6-2337 0 0,-1-1 0 0 0,41-27 0 0 0,-53 31 958 0 0,26-14-1933 0 0</inkml:trace>
</inkml:ink>
</file>

<file path=ppt/ink/ink2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30:12.22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126 1 88 0 0,'1'1'186'0'0,"-1"1"0"0"0,1-1 1 0 0,0 1-1 0 0,-1 0 0 0 0,1-1 0 0 0,-1 1 0 0 0,1 0 0 0 0,-1 0 1 0 0,0-1-1 0 0,1 1 0 0 0,-1 0 0 0 0,0 0 0 0 0,0 0 1 0 0,-1-1-1 0 0,1 1 0 0 0,0 0 0 0 0,0 0 0 0 0,-1-1 0 0 0,1 1 1 0 0,-1 0-1 0 0,0-1 0 0 0,1 1 0 0 0,-1 0 0 0 0,-2 2 1 0 0,-29 40 3190 0 0,26-36-2794 0 0,-49 46 3628 0 0,25-26-2554 0 0,35-38-2537 0 0,29-42-1045 0 0,-26 41 564 0 0,2 0-1 0 0,-1 0 1 0 0,16-11 0 0 0,16-7-2196 0 0</inkml:trace>
</inkml:ink>
</file>

<file path=ppt/ink/ink2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30:12.58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162 136 976 0 0,'-12'13'644'0'0,"0"1"0"0"0,1 1 1 0 0,0 0-1 0 0,1 0 0 0 0,1 1 0 0 0,1 0 0 0 0,0 1 0 0 0,-9 31 1 0 0,-1 11 668 0 0,-10 72 0 0 0,21-88-381 0 0,1 1 1 0 0,2-1-1 0 0,3 61 0 0 0,3-87-588 0 0,0-1 0 0 0,1 0 0 0 0,0 0-1 0 0,2 0 1 0 0,9 23 0 0 0,-13-35-273 0 0,1-1 0 0 0,-1 0 0 0 0,1 1 1 0 0,0-1-1 0 0,0 0 0 0 0,1 0 0 0 0,-1 0 0 0 0,1 0 0 0 0,-1 0 0 0 0,1-1 0 0 0,0 1 0 0 0,0-1 1 0 0,0 0-1 0 0,0 1 0 0 0,1-2 0 0 0,-1 1 0 0 0,0 0 0 0 0,1-1 0 0 0,-1 1 0 0 0,1-1 1 0 0,0 0-1 0 0,-1 0 0 0 0,1 0 0 0 0,0-1 0 0 0,0 0 0 0 0,0 1 0 0 0,-1-1 0 0 0,1 0 0 0 0,6-1 1 0 0,2-1 46 0 0,1 0 1 0 0,-1-1 0 0 0,0 0 0 0 0,0-1-1 0 0,-1 0 1 0 0,1-1 0 0 0,19-10 0 0 0,12-11 35 0 0,-1-2 1 0 0,-1-2-1 0 0,-1-1 0 0 0,-2-2 1 0 0,-1-2-1 0 0,-2-1 1 0 0,-2-2-1 0 0,-1-1 0 0 0,44-70 1 0 0,-68 95-140 0 0,0-1 0 0 0,-1 0 1 0 0,-1 0-1 0 0,0 0 0 0 0,-1 0 1 0 0,-1-1-1 0 0,0 0 0 0 0,-1 0 1 0 0,-1 0-1 0 0,-1 0 1 0 0,0-1-1 0 0,-1 1 0 0 0,0 0 1 0 0,-1-1-1 0 0,-2 1 0 0 0,1 0 1 0 0,-2 0-1 0 0,0 0 0 0 0,-8-20 1 0 0,8 24-148 0 0,-1 1 1 0 0,0-1 0 0 0,-1 1 0 0 0,-8-12 0 0 0,11 19-83 0 0,0-1 0 0 0,0 1 0 0 0,-1 0 0 0 0,1 1 0 0 0,-1-1 0 0 0,0 1 0 0 0,0 0 0 0 0,0 0 0 0 0,-1 0 0 0 0,1 0 0 0 0,-1 1 1 0 0,-7-4-1 0 0,11 6 286 0 0,-16-6-1700 0 0,-7 2-6248 0 0</inkml:trace>
</inkml:ink>
</file>

<file path=ppt/ink/ink2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30:12.95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255 0 1092 0 0,'-34'32'2052'0'0,"-53"67"1"0"0,73-80-1570 0 0,1 1 0 0 0,0 1 0 0 0,1 0 0 0 0,2 0 0 0 0,-12 31 0 0 0,10-14 164 0 0,2 1 0 0 0,1 0 0 0 0,2 0 0 0 0,2 1 1 0 0,1 0-1 0 0,2 0 0 0 0,2 0 0 0 0,2 0 0 0 0,1 0 0 0 0,2-1 1 0 0,2 1-1 0 0,1-1 0 0 0,3 0 0 0 0,20 53 0 0 0,-26-81-494 0 0,1 1 0 0 0,0-1 0 0 0,1 0 0 0 0,0 0 0 0 0,0-1 1 0 0,14 15-1 0 0,-16-20-262 0 0,0 0 1 0 0,0-1 0 0 0,0 1 0 0 0,1-1 0 0 0,0 0-1 0 0,0-1 1 0 0,0 1 0 0 0,0-1 0 0 0,0 0 0 0 0,1-1-1 0 0,0 0 1 0 0,-1 0 0 0 0,10 2 0 0 0,-10-4-147 0 0,0 0 1 0 0,-1-1 0 0 0,1 1-1 0 0,-1-1 1 0 0,1 0-1 0 0,-1-1 1 0 0,1 1-1 0 0,-1-1 1 0 0,0 0-1 0 0,1 0 1 0 0,-1-1-1 0 0,0 0 1 0 0,-1 0-1 0 0,1 0 1 0 0,0 0-1 0 0,3-5 1 0 0,9-5-2017 0 0,-2-2-1 0 0,22-26 1 0 0,-4 1-1228 0 0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54:32.13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59 20 0 0,'0'0'3444'0'0,"107"-40"-3700"0"0,-6 32-2256 0 0</inkml:trace>
  <inkml:trace contextRef="#ctx0" brushRef="#br0" timeOffset="1">742 19 96 0 0,'0'0'316'0'0,"144"-9"-388"0"0,-71 0-184 0 0</inkml:trace>
</inkml:ink>
</file>

<file path=ppt/ink/ink2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30:13.30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80 364 292 0 0,'17'-31'946'0'0,"7"-12"855"0"0,-5 18 4169 0 0,-19 32-5224 0 0,-4 31 521 0 0,-2-1 1 0 0,-18 63-1 0 0,-51 122 3334 0 0,54-148-2252 0 0,11-32 3666 0 0,16-46-5623 0 0,9-8-199 0 0,0-1-1 0 0,-1-1 0 0 0,-1 0 0 0 0,20-28 0 0 0,5-4 62 0 0,-10 13-123 0 0,101-110 306 0 0,-103 117-333 0 0,1 2-1 0 0,1 1 0 0 0,46-28 0 0 0,-69 47-90 0 0,0 1 0 0 0,0 0 0 0 0,0 1-1 0 0,1-1 1 0 0,-1 1 0 0 0,1 0 0 0 0,0 0 0 0 0,10-1 0 0 0,-14 3-15 0 0,0 0 0 0 0,0 0 0 0 0,0 1 0 0 0,0-1 0 0 0,0 0 0 0 0,0 1 0 0 0,-1 0 0 0 0,1-1 0 0 0,0 1 0 0 0,0 0 0 0 0,-1 0 0 0 0,1 0 0 0 0,0 0 0 0 0,-1 0 0 0 0,1 1 0 0 0,-1-1 0 0 0,0 0 0 0 0,1 1 0 0 0,-1-1 0 0 0,0 1 0 0 0,0-1 0 0 0,0 1 0 0 0,0-1 0 0 0,0 1 0 0 0,0 0 0 0 0,0 0 1 0 0,-1-1-1 0 0,1 1 0 0 0,-1 0 0 0 0,1 3 0 0 0,4 17-18 0 0,-2 0 0 0 0,-1-1 0 0 0,-1 1 0 0 0,0 0 0 0 0,-5 37 0 0 0,3-46-24 0 0,-11 59-697 0 0,8-55-837 0 0,1 1 1 0 0,-1 27-1 0 0,-4-23-2575 0 0,3-14-6589 0 0</inkml:trace>
  <inkml:trace contextRef="#ctx0" brushRef="#br0" timeOffset="1">1063 6 40 0 0,'1'-1'149'0'0,"0"1"1"0"0,0-1-1 0 0,0 1 0 0 0,0-1 1 0 0,0 1-1 0 0,0-1 1 0 0,0 1-1 0 0,1 0 0 0 0,-1-1 1 0 0,0 1-1 0 0,0 0 0 0 0,0 0 1 0 0,0 0-1 0 0,0 0 1 0 0,0 0-1 0 0,0 0 0 0 0,1 0 1 0 0,-1 0-1 0 0,0 1 0 0 0,0-1 1 0 0,0 0-1 0 0,0 1 0 0 0,0-1 1 0 0,0 1-1 0 0,0-1 1 0 0,2 2-1 0 0,-1 0 28 0 0,0 0-1 0 0,-1 0 1 0 0,1 0 0 0 0,0 0-1 0 0,-1 0 1 0 0,0 0 0 0 0,1 1-1 0 0,-1-1 1 0 0,0 1 0 0 0,0-1-1 0 0,1 4 1 0 0,1 6 428 0 0,-1 1 1 0 0,0-1-1 0 0,1 26 1 0 0,-4-8 142 0 0,-1 0 0 0 0,-1 0-1 0 0,-2 0 1 0 0,-1-1 0 0 0,-14 42 0 0 0,-63 143 3077 0 0,65-173-3110 0 0,8-19-623 0 0,0-1 1 0 0,-2-1-1 0 0,-1 0 1 0 0,-28 35-1 0 0,37-50-389 0 0,-1-1 0 0 0,0 1 0 0 0,0-1 0 0 0,-1-1 0 0 0,1 1 1 0 0,-1-1-1 0 0,0 0 0 0 0,0 0 0 0 0,-7 3 0 0 0,-35 8-8003 0 0,30-10 4453 0 0</inkml:trace>
</inkml:ink>
</file>

<file path=ppt/ink/ink2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30:13.76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0 197 616 0 0,'13'-17'700'0'0,"1"0"1"0"0,0 1-1 0 0,1 0 1 0 0,0 1-1 0 0,1 1 0 0 0,1 0 1 0 0,35-21-1 0 0,-39 28-380 0 0,0-1 0 0 0,1 2 0 0 0,0 0 0 0 0,0 0 0 0 0,0 2 0 0 0,0 0-1 0 0,1 0 1 0 0,24-2 0 0 0,-30 5-222 0 0,0 1 0 0 0,0 0-1 0 0,0 0 1 0 0,0 1 0 0 0,0 0-1 0 0,0 0 1 0 0,-1 1 0 0 0,1 0-1 0 0,0 1 1 0 0,-1 0 0 0 0,0 0-1 0 0,0 1 1 0 0,0 0 0 0 0,0 0-1 0 0,14 12 1 0 0,-15-11-77 0 0,-2-1-207 0 0,0 0 0 0 0,0 0 0 0 0,0 0 0 0 0,0 1-1 0 0,-1 0 1 0 0,1 0 0 0 0,-1 0 0 0 0,-1 1 0 0 0,1-1 0 0 0,-1 1 0 0 0,0 0 0 0 0,3 7 0 0 0,4 16-3906 0 0,-3-15 1745 0 0</inkml:trace>
</inkml:ink>
</file>

<file path=ppt/ink/ink2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30:14.43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254 1 508 0 0,'-13'-1'433'0'0,"0"2"-1"0"0,0 0 1 0 0,1 0-1 0 0,-1 1 1 0 0,0 1-1 0 0,1 0 1 0 0,0 1-1 0 0,0 0 1 0 0,0 1-1 0 0,0 0 1 0 0,1 1-1 0 0,-1 0 1 0 0,1 1-1 0 0,-13 10 1 0 0,18-12-226 0 0,1 0 0 0 0,-1 0 0 0 0,1 0 0 0 0,0 1 0 0 0,0 0 0 0 0,1 0 0 0 0,0 0 0 0 0,0 0 0 0 0,-5 11 0 0 0,8-13-140 0 0,0-1 0 0 0,0 0 0 0 0,0 0-1 0 0,1 0 1 0 0,-1 1 0 0 0,1-1 0 0 0,0 0 0 0 0,0 1 0 0 0,0-1 0 0 0,0 0 0 0 0,1 1 0 0 0,-1-1 0 0 0,1 0-1 0 0,0 0 1 0 0,0 0 0 0 0,0 1 0 0 0,0-1 0 0 0,1 0 0 0 0,-1 0 0 0 0,1-1 0 0 0,0 1 0 0 0,-1 0 0 0 0,1 0-1 0 0,4 2 1 0 0,3 5 121 0 0,0 0 0 0 0,1-1 1 0 0,1 0-1 0 0,0-1 0 0 0,0-1 0 0 0,12 7 0 0 0,74 31 855 0 0,-66-32-413 0 0,55 31 1 0 0,-82-42-573 0 0,0 0 0 0 0,-1 0 0 0 0,0 1 0 0 0,1-1 0 0 0,-1 1 1 0 0,0 0-1 0 0,0-1 0 0 0,-1 2 0 0 0,1-1 0 0 0,-1 0 0 0 0,1 0 0 0 0,-1 1 0 0 0,0-1 1 0 0,0 1-1 0 0,0 0 0 0 0,-1 0 0 0 0,1 0 0 0 0,-1-1 0 0 0,0 1 0 0 0,0 0 1 0 0,-1 1-1 0 0,1-1 0 0 0,-1 0 0 0 0,0 0 0 0 0,0 0 0 0 0,0 0 0 0 0,0 0 1 0 0,-1 0-1 0 0,0 0 0 0 0,0 0 0 0 0,0 0 0 0 0,0 0 0 0 0,0 0 0 0 0,-1 0 1 0 0,0 0-1 0 0,0-1 0 0 0,0 1 0 0 0,-4 4 0 0 0,-1 3 63 0 0,-2 0 1 0 0,1-1-1 0 0,-1-1 0 0 0,0 0 0 0 0,-1 0 1 0 0,-16 11-1 0 0,18-14-58 0 0,0-1-1 0 0,0 0 1 0 0,0-1 0 0 0,0 0 0 0 0,-1 0-1 0 0,1-1 1 0 0,-1 0 0 0 0,0-1 0 0 0,-17 3-1 0 0,24-5-94 0 0,-2-2-110 0 0,2 0 54 0 0,-1 0 0 0 0,1-1 0 0 0,-1 1-1 0 0,1-1 1 0 0,0 1 0 0 0,0-1 0 0 0,0 1-1 0 0,0-1 1 0 0,0 0 0 0 0,1 0 0 0 0,-1 0 0 0 0,1 0-1 0 0,0 0 1 0 0,0-1 0 0 0,0 1 0 0 0,0 0-1 0 0,1 0 1 0 0,-1-1 0 0 0,1 1 0 0 0,0-1-1 0 0,0 1 1 0 0,0 0 0 0 0,0-1 0 0 0,0 1 0 0 0,1 0-1 0 0,1-5 1 0 0,1-2-347 0 0,0 1 0 0 0,1 0 0 0 0,0 0 0 0 0,0 0-1 0 0,1 0 1 0 0,0 1 0 0 0,1 0 0 0 0,11-13 0 0 0,14-11-4865 0 0,-5 13 1742 0 0</inkml:trace>
</inkml:ink>
</file>

<file path=ppt/ink/ink2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30:14.80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1 968 0 0,'2'0'423'0'0,"1"1"1"0"0,-1 0-1 0 0,0 0 0 0 0,0-1 0 0 0,0 1 0 0 0,1 1 1 0 0,-1-1-1 0 0,0 0 0 0 0,-1 0 0 0 0,1 1 1 0 0,0-1-1 0 0,0 1 0 0 0,3 3 0 0 0,-4-3 1213 0 0,-1 0-1324 0 0,0 0 1 0 0,0 0 0 0 0,0 0-1 0 0,0 0 1 0 0,0 0-1 0 0,0 0 1 0 0,0 0-1 0 0,-1 0 1 0 0,1 0 0 0 0,-1 0-1 0 0,1-1 1 0 0,-1 1-1 0 0,0 0 1 0 0,0 0-1 0 0,-2 3 1 0 0,24-34-11419 0 0</inkml:trace>
</inkml:ink>
</file>

<file path=ppt/ink/ink2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30:15.18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335 160 24 0 0,'0'0'9272'0'0,"-4"-1"-8680"0"0,-19-5 1878 0 0,21-1-1996 0 0,1 0 0 0 0,-1 0 0 0 0,1 0 0 0 0,1 0 0 0 0,0-9-1 0 0,2 7-226 0 0,-1 0 0 0 0,0-1-1 0 0,0 1 1 0 0,0-1 0 0 0,-1 0 0 0 0,-3-18-1 0 0,2 25-94 0 0,1 3-133 0 0,0-1 0 0 0,0 0-1 0 0,0 1 1 0 0,0-1 0 0 0,0 0 0 0 0,-1 1-1 0 0,1-1 1 0 0,0 0 0 0 0,-1 1-1 0 0,1-1 1 0 0,0 1 0 0 0,-1-1 0 0 0,1 1-1 0 0,-1-1 1 0 0,1 1 0 0 0,-1-1 0 0 0,1 1-1 0 0,-1-1 1 0 0,1 1 0 0 0,-1-1-1 0 0,0 1 1 0 0,1 0 0 0 0,-1 0 0 0 0,1-1-1 0 0,-1 1 1 0 0,0 0 0 0 0,1 0 0 0 0,-1-1-1 0 0,0 1 1 0 0,1 0 0 0 0,-1 0-1 0 0,0 0 1 0 0,1 0 0 0 0,-1 0 0 0 0,0 0-1 0 0,0 0 1 0 0,1 0 0 0 0,-1 1-1 0 0,0-1 1 0 0,1 0 0 0 0,-1 0 0 0 0,-1 1-1 0 0,-25 15 64 0 0,24-14-61 0 0,-14 11 93 0 0,1 0 0 0 0,0 1 0 0 0,1 1 0 0 0,1 0 0 0 0,0 1 0 0 0,-20 30 0 0 0,7-2 454 0 0,-30 65-1 0 0,49-92-397 0 0,1 0-1 0 0,1 1 1 0 0,1 0-1 0 0,0 0 0 0 0,2 0 1 0 0,0 1-1 0 0,1-1 1 0 0,1 1-1 0 0,0 0 1 0 0,2-1-1 0 0,0 1 1 0 0,4 21-1 0 0,-4-33-133 0 0,1 0-1 0 0,0-1 1 0 0,0 1 0 0 0,1 0-1 0 0,0-1 1 0 0,0 0 0 0 0,0 0 0 0 0,1 0-1 0 0,0 0 1 0 0,0 0 0 0 0,0-1-1 0 0,1 1 1 0 0,0-1 0 0 0,0 0-1 0 0,0-1 1 0 0,0 1 0 0 0,1-1-1 0 0,0 0 1 0 0,0-1 0 0 0,0 1 0 0 0,0-1-1 0 0,1 0 1 0 0,-1-1 0 0 0,1 0-1 0 0,-1 0 1 0 0,1 0 0 0 0,0-1-1 0 0,9 1 1 0 0,3 0-259 0 0,-1-1 0 0 0,1-2 1 0 0,-1 1-1 0 0,1-2 0 0 0,-1-1 0 0 0,0 0 1 0 0,0-1-1 0 0,0-1 0 0 0,24-10 0 0 0,15-7-1669 0 0,52-23-1771 0 0,-39 7-4422 0 0,-49 25 3982 0 0</inkml:trace>
</inkml:ink>
</file>

<file path=ppt/ink/ink2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30:15.52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0 1124 0 0,'12'1'629'0'0,"-10"-1"-339"0"0,0-1 1 0 0,1 1-1 0 0,-1 0 0 0 0,0 1 0 0 0,0-1 1 0 0,1 0-1 0 0,-1 1 0 0 0,0-1 0 0 0,0 1 1 0 0,0 0-1 0 0,0 0 0 0 0,0-1 0 0 0,4 3 1 0 0,-5-1 1251 0 0,0 1-984 0 0,-1 1 0 0 0,0-1 0 0 0,0 0 1 0 0,0 1-1 0 0,0-1 0 0 0,0 1 0 0 0,-1-1 0 0 0,1 1 0 0 0,-1-1 0 0 0,0 0 0 0 0,0 1 0 0 0,-3 5 0 0 0,-6-2 753 0 0,10-7-1421 0 0,0 0 0 0 0,-1 1 0 0 0,1-1 0 0 0,-1 0-1 0 0,1 0 1 0 0,0 0 0 0 0,-1 0 0 0 0,1 0 0 0 0,-1 0-1 0 0,1 0 1 0 0,-1 0 0 0 0,1 0 0 0 0,0 0 0 0 0,-1 0 0 0 0,1 0-1 0 0,-1 0 1 0 0,1 0 0 0 0,0 0 0 0 0,-1 0 0 0 0,1 0 0 0 0,-1-1-1 0 0,1 1 1 0 0,0 0 0 0 0,-1-1 0 0 0,0 1-192 0 0,0-1 1 0 0,1 0-1 0 0,-1 0 1 0 0,1 0-1 0 0,-1 0 1 0 0,1 0-1 0 0,0 0 1 0 0,-1 1-1 0 0,1-1 1 0 0,0 0-1 0 0,0 0 1 0 0,0 0-1 0 0,-1 0 1 0 0,1 0-1 0 0,0 0 1 0 0,0 0-1 0 0,0 0 0 0 0,1 0 1 0 0,-1 0-1 0 0,0 0 1 0 0,0 0-1 0 0,1-1 1 0 0,12-18-3207 0 0</inkml:trace>
</inkml:ink>
</file>

<file path=ppt/ink/ink2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30:15.88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62 126 1044 0 0,'-10'14'853'0'0,"2"0"0"0"0,0 1-1 0 0,1 0 1 0 0,0 1 0 0 0,2-1 0 0 0,-7 28-1 0 0,10-31-473 0 0,0-1 0 0 0,2 1 0 0 0,-1-1 0 0 0,2 1-1 0 0,-1-1 1 0 0,2 1 0 0 0,-1-1 0 0 0,2 1 0 0 0,-1-1 0 0 0,7 17-1 0 0,-6-22-212 0 0,-1 0-1 0 0,1 1 0 0 0,0-1 0 0 0,0-1 0 0 0,1 1 0 0 0,0 0 1 0 0,0-1-1 0 0,0 0 0 0 0,1 0 0 0 0,0 0 0 0 0,0-1 0 0 0,0 1 1 0 0,0-1-1 0 0,1 0 0 0 0,-1-1 0 0 0,1 1 0 0 0,0-1 0 0 0,0 0 1 0 0,10 3-1 0 0,-8-4-47 0 0,-1 0 0 0 0,1-1 0 0 0,0 0 0 0 0,0 0 0 0 0,0-1 0 0 0,0 0 0 0 0,0 0 0 0 0,0-1 0 0 0,0 0 0 0 0,0 0 0 0 0,-1-1 0 0 0,1 0 0 0 0,0 0 0 0 0,-1-1 0 0 0,0 0 0 0 0,11-5 0 0 0,6-6 98 0 0,0-1 0 0 0,-1-2 0 0 0,-1 0 0 0 0,28-26 0 0 0,-37 30-80 0 0,-1-1 1 0 0,0 0 0 0 0,0 0 0 0 0,-2-1-1 0 0,0-1 1 0 0,-1 0 0 0 0,12-27 0 0 0,-18 37-101 0 0,-1-1 0 0 0,0 0 0 0 0,0 0 0 0 0,0 0 1 0 0,-1 0-1 0 0,0 0 0 0 0,-1 0 0 0 0,0-1 0 0 0,0 1 1 0 0,0 0-1 0 0,-1 0 0 0 0,0 0 0 0 0,0 0 0 0 0,-1 0 0 0 0,0 0 1 0 0,0 0-1 0 0,-1 0 0 0 0,1 0 0 0 0,-2 1 0 0 0,1 0 1 0 0,-1-1-1 0 0,0 1 0 0 0,0 1 0 0 0,0-1 0 0 0,-1 0 1 0 0,0 1-1 0 0,0 0 0 0 0,0 0 0 0 0,-1 1 0 0 0,0-1 0 0 0,0 1 1 0 0,-6-3-1 0 0,5 3-184 0 0,0 1 0 0 0,0 0 1 0 0,0 0-1 0 0,0 1 0 0 0,0 0 0 0 0,-12-2 1 0 0,15 3-194 0 0,1 1 0 0 0,-1 0 1 0 0,1 0-1 0 0,-1 1 1 0 0,1-1-1 0 0,-1 1 0 0 0,1 0 1 0 0,-1 0-1 0 0,1 0 1 0 0,-1 0-1 0 0,1 0 0 0 0,0 1 1 0 0,0-1-1 0 0,0 1 1 0 0,-4 3-1 0 0,2 2-3614 0 0,4 1 2134 0 0,1-7 984 0 0</inkml:trace>
</inkml:ink>
</file>

<file path=ppt/ink/ink2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30:17.06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39 40 200 0 0,'0'0'3548'0'0,"-9"-7"4807"0"0,-20 47-7175 0 0,28-39 176 0 0,4-1-1267 0 0,0-1 0 0 0,0 1 0 0 0,0-1 1 0 0,0 0-1 0 0,0 0 0 0 0,0 0 0 0 0,-1 0 0 0 0,1 0 1 0 0,0-1-1 0 0,-1 1 0 0 0,1-1 0 0 0,-1 1 0 0 0,5-5 0 0 0,-6 5-83 0 0,0 1-1 0 0,-1-1 1 0 0,1 1 0 0 0,0-1-1 0 0,0 1 1 0 0,0-1-1 0 0,0 1 1 0 0,-1-1-1 0 0,1 1 1 0 0,0 0-1 0 0,0 0 1 0 0,0-1-1 0 0,0 1 1 0 0,0 0-1 0 0,0 0 1 0 0,0 0-1 0 0,2 0 1 0 0,15-3 179 0 0,-17 3-235 0 0,-1 0 0 0 0,1-1 0 0 0,-1 1 0 0 0,1-1 0 0 0,-1 1-1 0 0,1-1 1 0 0,-1 1 0 0 0,1-1 0 0 0,-1 1 0 0 0,0-1 0 0 0,1 1 0 0 0,-1-1 0 0 0,0 0 0 0 0,1 1-1 0 0,-1-1 1 0 0,0 0 0 0 0,0 1 0 0 0,0-1 0 0 0,1 0 0 0 0,-1 1 0 0 0,0-1 0 0 0,0 0 0 0 0,0 1 0 0 0,0-1-1 0 0,0 0 1 0 0,0 1 0 0 0,-1-1 0 0 0,1 0 0 0 0,0 1 0 0 0,0-1 0 0 0,0 0 0 0 0,-1 1 0 0 0,1-1-1 0 0,0 1 1 0 0,0-1 0 0 0,-1 0 0 0 0,1 1 0 0 0,-1-1 0 0 0,0 0 0 0 0,-3-18-2380 0 0,5 16 248 0 0</inkml:trace>
</inkml:ink>
</file>

<file path=ppt/ink/ink2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30:17.41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18 56 732 0 0,'0'0'3092'0'0,"6"-3"-2404"0"0,-1 1-698 0 0,-3 0 179 0 0,0 1 0 0 0,0 0 0 0 0,0 0-1 0 0,0 0 1 0 0,1 0 0 0 0,-1 0 0 0 0,0 1 0 0 0,0-1 0 0 0,1 1-1 0 0,-1-1 1 0 0,1 1 0 0 0,-1 0 0 0 0,0 0 0 0 0,1 0 0 0 0,-1 0 0 0 0,1 1-1 0 0,-1-1 1 0 0,0 0 0 0 0,1 1 0 0 0,-1 0 0 0 0,0 0 0 0 0,4 1-1 0 0,-5 0-65 0 0,-1-1 0 0 0,1 1 1 0 0,0-1-1 0 0,-1 1 0 0 0,1 0 0 0 0,-1 0 0 0 0,0-1 0 0 0,1 1 0 0 0,-1 0 0 0 0,0 0 0 0 0,0-1 0 0 0,0 1 0 0 0,0 0 0 0 0,-1 0 0 0 0,1-1 0 0 0,0 1 0 0 0,-1 0 0 0 0,1-1 0 0 0,-1 1 0 0 0,-1 3 0 0 0,-3 7 403 0 0,-1-1 0 0 0,-1 1 0 0 0,0-1 0 0 0,0 0 0 0 0,-1 0 0 0 0,0-1 0 0 0,-15 13 0 0 0,22-22-128 0 0,-5 6 63 0 0,6-7-410 0 0,0 0 0 0 0,0 0-1 0 0,0 0 1 0 0,0 0-1 0 0,0 1 1 0 0,0-1 0 0 0,0 0-1 0 0,0 0 1 0 0,0 0-1 0 0,0 0 1 0 0,0 0 0 0 0,-1 0-1 0 0,1 0 1 0 0,0 1-1 0 0,0-1 1 0 0,0 0-1 0 0,0 0 1 0 0,0 0 0 0 0,0 0-1 0 0,-1 0 1 0 0,1 0-1 0 0,0 0 1 0 0,0 0 0 0 0,0 0-1 0 0,0 0 1 0 0,0 0-1 0 0,-1 0 1 0 0,1 0 0 0 0,0 0-1 0 0,0 0 1 0 0,0 0-1 0 0,0 0 1 0 0,-1 0-1 0 0,1 0 1 0 0,0 0 0 0 0,0 0-1 0 0,0 0 1 0 0,0 0-1 0 0,0 0 1 0 0,-1 0 0 0 0,1 0-1 0 0,0 0 1 0 0,0 0-1 0 0,0 0 1 0 0,0-1-1 0 0,0 1 1 0 0,0 0 0 0 0,0 0-1 0 0,-1 0 1 0 0,1 0-1 0 0,0 0 1 0 0,0 0 0 0 0,0 0-1 0 0,0-1 1 0 0,0 1-1 0 0,0 0 1 0 0,0 0 0 0 0,0 0-1 0 0,0 0 1 0 0,0 0-1 0 0,0-1 1 0 0,-1-4-81 0 0,1 0-1 0 0,1-1 1 0 0,-1 1-1 0 0,1 0 1 0 0,0-1 0 0 0,0 1-1 0 0,0 0 1 0 0,1 0-1 0 0,-1 0 1 0 0,1 0 0 0 0,1 0-1 0 0,-1 1 1 0 0,4-7 0 0 0,32-51-3087 0 0,-15 22-3849 0 0,-14 26 3337 0 0</inkml:trace>
</inkml:ink>
</file>

<file path=ppt/ink/ink2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30:18.21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17 40 404 0 0,'0'0'4509'0'0,"1"-3"-3885"0"0,2-2-6 0 0,0 1 0 0 0,0 0 0 0 0,0 0 1 0 0,0 0-1 0 0,8-6 0 0 0,-9 9-140 0 0,4-3-97 0 0,-4 4 201 0 0,-4 4 3020 0 0,-2 4-3422 0 0,-1-1 1 0 0,0-1-1 0 0,0 1 1 0 0,-10 8-1 0 0,14-13-30 0 0,-1 3 287 0 0,-5 1 123 0 0,7-6-524 0 0,0 0 1 0 0,0 0 0 0 0,0 0-1 0 0,0 0 1 0 0,-1 1 0 0 0,1-1-1 0 0,0 0 1 0 0,0 0 0 0 0,0 0-1 0 0,0 0 1 0 0,0 0 0 0 0,0 0-1 0 0,0 0 1 0 0,-1 1 0 0 0,1-1-1 0 0,0 0 1 0 0,0 0 0 0 0,0 0-1 0 0,0 0 1 0 0,0 0 0 0 0,-1 0-1 0 0,1 0 1 0 0,0 0 0 0 0,0 0 0 0 0,0 0-1 0 0,0 0 1 0 0,-1 0 0 0 0,1 0-1 0 0,0 0 1 0 0,0 0 0 0 0,0 0-1 0 0,0 0 1 0 0,-1 0 0 0 0,1 0-1 0 0,0 0 1 0 0,0 0 0 0 0,0 0-1 0 0,0 0 1 0 0,0 0 0 0 0,-1 0-1 0 0,1-1 1 0 0,0 1 0 0 0,0 0-1 0 0,0 0 1 0 0,0 0 0 0 0,0 0 0 0 0,0 0-1 0 0,-1 0 1 0 0,1 0 0 0 0,0-1-1 0 0,0 1 1 0 0,0 0 0 0 0,0 0-1 0 0,0 0 1 0 0,0 0 0 0 0,0-1-1 0 0,0 1 1 0 0,0 0 0 0 0,0 0-1 0 0,0 0 1 0 0,4-22 478 0 0,1-2-2757 0 0,-2 13-8573 0 0,-14 50 7422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32:47.00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0 303 616 0 0,'0'0'14024'0'0,"8"12"-13851"0"0,26 36-7 0 0,-26-36 366 0 0,-7 0-373 0 0,0 4-95 0 0,6 44 465 0 0,0-18-414 0 0,-6-32 603 0 0,4-1-603 0 0,14 28 12 0 0,-14-28 737 0 0,25-22-750 0 0,99-47-18 0 0,-99 45-59 0 0,-1-1 0 0 0,31-23 0 0 0,-27 16 2 0 0,383-236 388 0 0,-325 202-334 0 0,-52 33-62 0 0,-29 18-4 0 0,-2 1-15 0 0,24-15-10 0 0,-24 15 339 0 0,0 0-312 0 0,24-13-3 0 0,-24 13 69 0 0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54:36.20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436 1 308 0 0,'0'0'7328'0'0,"-25"3"-7237"0"0,-97 14 763 0 0,118-17-841 0 0,-1 1-1 0 0,1 0 0 0 0,0 0 0 0 0,-1 0 0 0 0,1 1 0 0 0,0-1 0 0 0,-6 5 0 0 0,-1-1 7 0 0,1-2 748 0 0,3 4-708 0 0,-23 17 8 0 0,23-17 522 0 0,-1 0-473 0 0,-24 20 6 0 0,24-20 102 0 0,-1-1-123 0 0,-27 17-1 0 0,26-17 214 0 0,2-1-249 0 0,-24 14-2 0 0,24-14 344 0 0,3 3-344 0 0,-17 24 2 0 0,16-25 442 0 0,8 58-432 0 0,-2-52 48 0 0,0 0-931 0 0,0 39 349 0 0,0-40-170 0 0</inkml:trace>
</inkml:ink>
</file>

<file path=ppt/ink/ink2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30:18.62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10 7 456 0 0,'0'0'2848'0'0,"3"0"-2039"0"0,-2-1-670 0 0,-1 1 0 0 0,1 0 0 0 0,0 0 0 0 0,-1 0 0 0 0,1 0 0 0 0,0 0 0 0 0,-1 1 0 0 0,1-1 0 0 0,0 0 0 0 0,-1 0 0 0 0,1 0 0 0 0,0 1 0 0 0,-1-1 0 0 0,1 0 0 0 0,0 1 0 0 0,-1-1 0 0 0,1 0 0 0 0,-1 1-1 0 0,1-1 1 0 0,-1 1 0 0 0,1-1 0 0 0,-1 1 0 0 0,2 0 0 0 0,-2 0-17 0 0,1 1 0 0 0,-1-1 0 0 0,1 0 0 0 0,-1 0 0 0 0,0 0-1 0 0,0 0 1 0 0,1 1 0 0 0,-1-1 0 0 0,0 0 0 0 0,0 0 0 0 0,0 1-1 0 0,0-1 1 0 0,0 0 0 0 0,0 0 0 0 0,-1 0 0 0 0,1 1 0 0 0,0-1-1 0 0,-1 0 1 0 0,1 0 0 0 0,-1 2 0 0 0,-27 53 6901 0 0,34-61-6896 0 0,6-4 13 0 0,1 0 0 0 0,0 1 0 0 0,26-12 0 0 0,-37 19 518 0 0,-7-1-671 0 0,-19-4-43 0 0,18 5-58 0 0,5-3-63 0 0,0 1 0 0 0,0 0 0 0 0,1-1 0 0 0,-1 1 0 0 0,1 0 0 0 0,-1-1 0 0 0,1-5 0 0 0,0 7-442 0 0</inkml:trace>
</inkml:ink>
</file>

<file path=ppt/ink/ink2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30:19.26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38 204 0 0,'1'-3'1057'0'0,"6"-31"5851"0"0,-3 200-4916 0 0,-1-33-1145 0 0,13 625 2510 0 0,-5-249-1462 0 0,1-194-789 0 0,-14 60 38 0 0,6 137-1554 0 0,-3-505 193 0 0,-1 2-203 0 0,0 0 1 0 0,0-1 0 0 0,1 1 0 0 0,1-1 0 0 0,0 1-1 0 0,0-1 1 0 0,0 0 0 0 0,1 0 0 0 0,6 14 0 0 0,-2-16-5043 0 0,-5-6 4160 0 0</inkml:trace>
</inkml:ink>
</file>

<file path=ppt/ink/ink2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30:21.32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359 285 264 0 0,'-30'18'1301'0'0,"1"2"0"0"0,0 1 0 0 0,-35 33 0 0 0,47-38-1254 0 0,-17 14 449 0 0,18-14-147 0 0,-1-2 1 0 0,0 0-1 0 0,-1 0 1 0 0,0-2-1 0 0,-36 19 0 0 0,53-31-274 0 0,0 1 0 0 0,0-1-1 0 0,0 0 1 0 0,0 1-1 0 0,0-1 1 0 0,0 1-1 0 0,0-1 1 0 0,1 1 0 0 0,-1-1-1 0 0,0 1 1 0 0,0 0-1 0 0,0-1 1 0 0,1 1-1 0 0,-1 0 1 0 0,0 0 0 0 0,0 1-1 0 0,1-2-50 0 0,0 1 1 0 0,0-1-1 0 0,0 0 0 0 0,0 1 0 0 0,0-1 0 0 0,0 0 0 0 0,0 1 1 0 0,1-1-1 0 0,-1 0 0 0 0,0 1 0 0 0,0-1 0 0 0,0 0 1 0 0,1 1-1 0 0,-1-1 0 0 0,0 0 0 0 0,0 1 0 0 0,1-1 1 0 0,-1 0-1 0 0,0 0 0 0 0,0 1 0 0 0,1-1 0 0 0,-1 0 1 0 0,0 0-1 0 0,1 0 0 0 0,-1 0 0 0 0,0 1 0 0 0,1-1 0 0 0,0 0 1 0 0,34 7 452 0 0,170-9 495 0 0,177-32 211 0 0,-233 16-828 0 0,550-83 689 0 0,-23 3-485 0 0,245 12-88 0 0,-49 5 87 0 0,-466 30-142 0 0,156-15 147 0 0,-369 56-395 0 0,69-8 239 0 0,-237 16-383 0 0,14 1 211 0 0,2-1-786 0 0,-39 2 246 0 0,-10 1-3599 0 0,-18 2 3107 0 0,-26 4-5389 0 0,35-5 2940 0 0</inkml:trace>
</inkml:ink>
</file>

<file path=ppt/ink/ink2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30:30.12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301 760 140 0 0,'-5'0'119'0'0,"-13"0"698"0"0,0-2-1 0 0,0 0 1 0 0,0-1 0 0 0,-25-7-1 0 0,40 9-476 0 0,0 0-16 0 0,-13-1 178 0 0,0 0-1 0 0,0 1 1 0 0,-29 2-1 0 0,-30-2 1010 0 0,72 1-1071 0 0,0 0-241 0 0,192-31 1675 0 0,99-38-1257 0 0,-273 65-580 0 0,201-42 350 0 0,-67 15-166 0 0,806-111 722 0 0,-532 107-584 0 0,139-17-58 0 0,185-37-29 0 0,-433 54-200 0 0,35-5-10 0 0,9-2 40 0 0,-127 16 29 0 0,-151 16-80 0 0,-63 8-39 0 0,164-17 83 0 0,116 0 153 0 0,37-8 79 0 0,-317 25-301 0 0,35-3 73 0 0,67-3 250 0 0,-99 7-275 0 0,-17 1-64 0 0,-1 0 1 0 0,1 0 0 0 0,0 0-1 0 0,0 0 1 0 0,-1 0-1 0 0,1 1 1 0 0,0-1-1 0 0,-1 1 1 0 0,1-1 0 0 0,0 1-1 0 0,-1 0 1 0 0,1 0-1 0 0,3 3 1 0 0,-4-3 12 0 0,1 0 7 0 0,0 1-14 0 0,0 0 0 0 0,0 0 0 0 0,-1 0 0 0 0,1 0 1 0 0,0 1-1 0 0,-1-1 0 0 0,0 1 0 0 0,4 3 0 0 0,-5-4 4 0 0,7 14 22 0 0,0 0 42 0 0,-1 0 0 0 0,0 1-1 0 0,5 22 1 0 0,7 17 170 0 0,-11-30-102 0 0,-1 0 1 0 0,6 45-1 0 0,-4-19-9 0 0,0 4 114 0 0,1 76 0 0 0,0-3 84 0 0,2-23 87 0 0,-4 0 1 0 0,-5 1-1 0 0,-4-1 1 0 0,-28 190-1 0 0,15-202-86 0 0,5 0-1 0 0,4 1 0 0 0,7 102 1 0 0,10-92 12 0 0,-7-72-149 0 0,-1 1 0 0 0,-1 38 0 0 0,-5 194 864 0 0,9-77-578 0 0,-6-105-291 0 0,-9 31-48 0 0,7-111-142 0 0,-1 6-7 0 0,1-8 2 0 0,1 1 3 0 0,0 11-6 0 0,0 0-1 0 0,0-3 7 0 0,-1 0-1 0 0,0 0 1 0 0,-4 14-1 0 0,2-9 10 0 0,0-1-1 0 0,2 1 1 0 0,-1 22 0 0 0,-11 74-4 0 0,13-94-48 0 0,-2 0 0 0 0,0-1 0 0 0,-1 0 0 0 0,-7 22 0 0 0,9-34 15 0 0,0 0 1 0 0,1 0-1 0 0,0 0 1 0 0,0 0-1 0 0,0 0 1 0 0,2 7-1 0 0,-1-2 7 0 0,-1-8 0 0 0,-1 2 7 0 0,-2 12 9 0 0,-2 44-29 0 0,6-49 63 0 0,-1-10-32 0 0,1 0 1 0 0,-1 0-1 0 0,0 0 0 0 0,1 0 0 0 0,-1 0 0 0 0,0 0 0 0 0,0 0 0 0 0,0 0 0 0 0,0 0 0 0 0,0 0 0 0 0,0 0 0 0 0,0 1 0 0 0,0-1 0 0 0,-1 0 0 0 0,1 0 1 0 0,0 0-1 0 0,0 0 0 0 0,-1 0 0 0 0,1 0 0 0 0,-1 0 0 0 0,1-1 0 0 0,-1 1 0 0 0,1 0 0 0 0,-1 0 0 0 0,0 0 0 0 0,1 0 0 0 0,-1-1 0 0 0,0 1 0 0 0,0 0 1 0 0,0-1-1 0 0,1 1 0 0 0,-1 0 0 0 0,0-1 0 0 0,0 1 0 0 0,0-1 0 0 0,0 1 0 0 0,0-1 0 0 0,0 0 0 0 0,0 1 0 0 0,0-1 0 0 0,0 0 0 0 0,0 0 0 0 0,0 0 1 0 0,-1 0-1 0 0,-117 6 33 0 0,72-2-51 0 0,-68-3 0 0 0,-29 2-202 0 0,104 1 29 0 0,-76 5-2087 0 0,108-9 1880 0 0,0 1 0 0 0,0 1 0 0 0,1 0-1 0 0,-1 0 1 0 0,-13 6 0 0 0,-17 4-1103 0 0,-14-5-674 0 0,20-3-788 0 0,1 1-3410 0 0,14-1 2605 0 0</inkml:trace>
</inkml:ink>
</file>

<file path=ppt/ink/ink2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30:31.10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533 57 108 0 0,'0'0'515'0'0,"-26"-12"2392"0"0,-24-10-1015 0 0,47 21-1626 0 0,-52-14 2935 0 0,53 15-2846 0 0,-72-6 1840 0 0,71 6-1079 0 0,6 12-1031 0 0,0 1-1 0 0,1-1 1 0 0,1 0-1 0 0,0 0 0 0 0,0 0 1 0 0,10 14-1 0 0,-9-14-12 0 0,19 42 298 0 0,-2 1 1 0 0,16 65 0 0 0,-8-26 102 0 0,-25-76-399 0 0,-1 0-1 0 0,0-1 1 0 0,-1 2-1 0 0,-1-1 1 0 0,-1 0-1 0 0,-1 1 1 0 0,0-1-1 0 0,-2 0 1 0 0,0 1-1 0 0,-1-1 1 0 0,0 1-1 0 0,-2-1 1 0 0,0 0-1 0 0,-1-1 1 0 0,-1 1-1 0 0,0-1 1 0 0,-2 0-1 0 0,0 0 1 0 0,0-1-1 0 0,-14 18 1 0 0,-27 27 142 0 0,-101 95 0 0 0,61-68-952 0 0,-14 11-3218 0 0,74-71-1629 0 0,16-18 1921 0 0</inkml:trace>
</inkml:ink>
</file>

<file path=ppt/ink/ink2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52:53.74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1 276 0 0,'0'0'6199'0'0</inkml:trace>
</inkml:ink>
</file>

<file path=ppt/ink/ink2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35:28.40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218 1 956 0 0,'0'0'12653'0'0,"-20"13"-12496"0"0,-60 43-6 0 0,78-56-142 0 0,0 1 0 0 0,0 1 1 0 0,0-1-1 0 0,0 0 1 0 0,1 0-1 0 0,-1 1 0 0 0,0-1 1 0 0,1 1-1 0 0,-1 0 0 0 0,1-1 1 0 0,-1 1-1 0 0,1 0 1 0 0,-1 2-1 0 0,-4 6 32 0 0,-15 32 159 0 0,-2 13 8 0 0,18-44-178 0 0,-9 32 102 0 0,10-33-108 0 0,-5 33 106 0 0,2 8 46 0 0,3-11-128 0 0,3-30 140 0 0,5 1-154 0 0,9 33 11 0 0,-10-33 138 0 0,7-10-106 0 0,28 4 26 0 0,-28-4 101 0 0,7-8-114 0 0,3 0-65 0 0,-9 4 1 0 0,0-1 0 0 0,0-1 1 0 0,-1 0-1 0 0,19-12 0 0 0,-18 12 0 0 0,30-22 88 0 0,2-8 65 0 0,-5 1-3 0 0,-15 13-62 0 0,-17 16 246 0 0,-1-1-232 0 0,16-19 16 0 0,-16 19 916 0 0,-4 28-1037 0 0,5 63-13 0 0,-4-63 25 0 0,-1-12-11 0 0,4 31-16 0 0,-4-31 15 0 0,2-3-27 0 0,8 22-1 0 0,-8-21 159 0 0,5-5-128 0 0,27 10-4 0 0,-26-10 98 0 0,5-15-84 0 0,43-36-15 0 0,-54 46-17 0 0,0 0-1 0 0,0 0 1 0 0,0-1-1 0 0,0 1 1 0 0,0 0-1 0 0,-1-1 1 0 0,1 0 0 0 0,-1 0-1 0 0,0 0 1 0 0,0 0-1 0 0,2-3 1 0 0,0-2 3 0 0,1 2 6 0 0,15-36 7 0 0,-15 34-12 0 0,-3-2-8 0 0,6-33 4 0 0,-6 33-13 0 0,-1 0 0 0 0,0-26 18 0 0,0 27-8 0 0,-7-3 3 0 0,-19-32-19 0 0,19 32-13 0 0,-1 8-147 0 0,-21-13 74 0 0,21 13-15 0 0,-10 14-794 0 0,-49 31 785 0 0,50-31 7 0 0,12-3-237 0 0,-9 23 245 0 0,10-23 16 0 0,17 3-760 0 0,43 29 841 0 0,-43-29 157 0 0,5-16-89 0 0,57-20 11 0 0,-57 19 79 0 0,-9 2-77 0 0,28-15 3 0 0,-28 15 74 0 0,-2 1-82 0 0,25-11 15 0 0,-25 11 237 0 0,1 2-283 0 0,-1-2-3 0 0,-5 3 19 0 0,0 0 1 0 0,0-1-1 0 0,0 1 1 0 0,0 0-1 0 0,0 1 1 0 0,0-1-1 0 0,0 1 1 0 0,0-1-1 0 0,4 1 1 0 0,3 8 29 0 0,0 2-50 0 0,-6-6 7 0 0,0-1 0 0 0,0 1 0 0 0,1 0 0 0 0,-1-1 0 0 0,1 0-1 0 0,9 5 1 0 0,-13 1 65 0 0,4 27 2 0 0,-4-27 265 0 0,-1 2-258 0 0,-4 57 1001 0 0,2-24-958 0 0,1-33 3026 0 0,17-29-3098 0 0,1-4-56 0 0,-4 6 13 0 0,1 0 0 0 0,28-24 0 0 0,1 0 67 0 0,-17 19-64 0 0,-19 15 26 0 0,0 1-48 0 0,20-17 4 0 0,-20 16 10 0 0,5 17-40 0 0,32 30 10 0 0,-32-30 0 0 0,-9-4-9 0 0,9 25 17 0 0,-9-24-5 0 0,-1 1-5 0 0,3 28-1 0 0,-3-27 1 0 0,-2 1-400 0 0,0 31 57 0 0,0-31-117 0 0,-1 0-4261 0 0,-1 32 3545 0 0,1-33-153 0 0</inkml:trace>
</inkml:ink>
</file>

<file path=ppt/ink/ink2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35:28.84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150 369 560 0 0,'0'0'1796'0'0,"-20"13"-952"0"0,-56 38-65 0 0,57-38-59 0 0,16-5-55 0 0,-10 24-46 0 0,9-24 1078 0 0,4-5-1602 0 0,0 1 0 0 0,0-1 1 0 0,-1 0-1 0 0,1 1 0 0 0,-1-1 0 0 0,0 0 0 0 0,0 1 1 0 0,-3 5-1 0 0,0 0 69 0 0,2 0 5999 0 0,23-24-5806 0 0,62-42-38 0 0,-80 55-285 0 0,0 0-1 0 0,0 0 1 0 0,0 0-1 0 0,0 0 1 0 0,0 0-1 0 0,-1-1 1 0 0,1 1 0 0 0,1-4-1 0 0,31-44 661 0 0,-2-2-1 0 0,46-100 0 0 0,-42 61 201 0 0,-13 21-28 0 0,-15 40-560 0 0,-7 23 2038 0 0,-13 29-2261 0 0,-58 128 85 0 0,57-125-100 0 0,2 0-1 0 0,1 0 0 0 0,-7 32 1 0 0,13-47-14 0 0,1 0 0 0 0,0 1 1 0 0,0 18-1 0 0,0-13-7 0 0,0 7 121 0 0,0 1 0 0 0,4 47 0 0 0,-2-57-140 0 0,1-3 90 0 0,1 1-1 0 0,8 36-9 0 0,-8-36-2 0 0,0-3-18 0 0,5 26-5 0 0,-5-26 142 0 0,1-2-165 0 0,12 21-15 0 0,-11-21-58 0 0,16-17-3500 0 0,62-28 2395 0 0,-79 37 1010 0 0,-1 1-1 0 0,1-1 1 0 0,-1 0 0 0 0,0-1-1 0 0,0 1 1 0 0,1 0 0 0 0,-1-1-1 0 0,0 1 1 0 0,0-1 0 0 0,0 0-1 0 0,1-2 1 0 0,7-5-422 0 0,4-6-149 0 0,6-9-2989 0 0,0-2-1545 0 0,-15 20 396 0 0</inkml:trace>
</inkml:ink>
</file>

<file path=ppt/ink/ink2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35:29.38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31 11 80 0 0,'0'0'15399'0'0,"1"24"-15022"0"0,1 69-19 0 0,-1-70 22 0 0,-4-13-25 0 0,-10 30-12 0 0,10-30-13 0 0,3-6-269 0 0,0 0 1 0 0,0 0 0 0 0,-1-1 0 0 0,0 1 0 0 0,1 0-1 0 0,-1-1 1 0 0,-2 5 0 0 0,0 1 27 0 0,1-1 807 0 0,1 2-691 0 0,-3 10-450 0 0,5-11 864 0 0,6-17 3078 0 0,77-143-3374 0 0,-41 85 0 0 0,-23 37-234 0 0,-15 22-13 0 0,1 0-12 0 0,18-19-11 0 0,-18 20 64 0 0,3 23-125 0 0,27 54 16 0 0,-27-54 10 0 0,-9-6-2 0 0,0 32-11 0 0,0-33-23 0 0,1 0-503 0 0,1 27 183 0 0,-1-27-65 0 0</inkml:trace>
</inkml:ink>
</file>

<file path=ppt/ink/ink2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35:30.08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126 50 608 0 0,'0'0'6092'0'0,"8"-8"-5692"0"0,26-25-19 0 0,-25 25 6906 0 0,-33 21-7180 0 0,-72 38-4 0 0,72-38 105 0 0,20-7-131 0 0,-10 18 4 0 0,11-18 286 0 0,1 4-307 0 0,-1 0-36 0 0,1-5 10 0 0,1-1 0 0 0,0 0 0 0 0,0 1 1 0 0,1-1-1 0 0,-1 1 0 0 0,1 6 0 0 0,11-3-177 0 0,34 27-125 0 0,-34-27-138 0 0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54:42.24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20 1 224 0 0,'0'0'10234'0'0,"2"27"-9995"0"0,11 107 240 0 0,-18-21 277 0 0,2-26-232 0 0,2 13-1 0 0,-1-5-29 0 0,-2-10 6 0 0,5 5 14 0 0,0-69-426 0 0,1 60 354 0 0,-4 1 44 0 0,-11 271 859 0 0,11-302-1147 0 0,2-43 18 0 0,0 10-4 0 0,0 83 181 0 0,1-52-225 0 0,0-37-21 0 0,-2 4 4 0 0,-3 74 193 0 0,3-46-249 0 0,1-33 233 0 0,-1 1-278 0 0,0 35-1 0 0,0-36 217 0 0</inkml:trace>
</inkml:ink>
</file>

<file path=ppt/ink/ink2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35:31.08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11 1 664 0 0,'0'0'15056'0'0,"2"22"-14963"0"0,4 65 19 0 0,-4-65 1511 0 0,-6-14-1587 0 0,-9 24 15 0 0,10-25 428 0 0</inkml:trace>
</inkml:ink>
</file>

<file path=ppt/ink/ink2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35:31.74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76 256 0 0,'0'0'14315'0'0,"20"-7"-14217"0"0,60-23-14 0 0,-60 22 150 0 0,-14 3-176 0 0,21-15-6 0 0,-21 15 2230 0 0</inkml:trace>
</inkml:ink>
</file>

<file path=ppt/ink/ink2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35:32.37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88 0 0,'0'0'12104'0'0</inkml:trace>
</inkml:ink>
</file>

<file path=ppt/ink/ink2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9:36:03.78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57 1 176,'0'0'16246,"5"23"-15874,17 71-10,-16-70 2,-5 26 306,-1-40 244,-1 2-652,-4 37-40,4-37 330,-1-3-386,1 2-120,0-6-26,0 0 0,0 0 0,0-1 0,0 1 0,-1 0 0,1-1 0,-4 6 1,-8 23-283,10-25-122,-6-5-2454,-25 11 1728,25-10-337</inkml:trace>
</inkml:ink>
</file>

<file path=ppt/ink/ink2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9:36:04.99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0 290 504,'0'0'4563,"5"-11"-3913,0-3-439,-2 6 63,1 0 0,-1 0 0,1 0-1,8-11 1,18-29 555,-14 21-446,-4 16 18,35-21 381,-4 1-118,-35 25-561,29-15 590,-1 3-448,-27 13 204,1 3-249,30-8-22,-30 8 753,1 10-846,35 27 18,-35-27 22,-10 2 2,1 31 1,-1-30 113,-6 3-110,-17 45 9,17-45-8,0-4-8,-36 70 242,38-74-238,-3 2-1,-17 22-9,17-22-16,1-2-11,-18 16-7,17-16 232,0-2-232,0 2-12,-18 12 1650,46-14-1571,66 15 29,-69-14-86,-13 2 0,26 61 415,-29-61-346,1 2-26,13 23-23,-13-24 9,0-1 29,12 21-10,-12-21 202,0 0-253,15 21-3,-15-20 292,2-4-334,20 16-5,-19-15 3,11-12-373,54-20 276,-54 20 0,-11 3-88,20-14 111,-21 14 6,0-2-36,17-19 40,-17 19 10,2-2-10,2-1 15,26-30-34,-3-1 23,-10 15 28,-17 18-8,-2-1-15,13-24 4,-13 24 3,-1 1-16,10-19 2,-10 19 52,-3 3-28,0 0 1,0 0 0,1 0-1,-1 1 1,1-1 0,3-7-1,-1 1 6,-2 1 8,-21 25-70,-61 47 54,56-40 18,18-15-21,4-5-6,0 1 1,0-1-1,0 1 1,1 0 0,0 0-1,-4 8 1,-8 14 4,11-19 20,0 3-23,-11 29 6,11-29 30,4 1-10,2 32-6,-2-32 88,3-12-100,-1 1 0,1 1 0,0-1 0,-1 0 0,1 1 0,-1 0 0,1 0 0,-1 0 0,4 2 0,-3-2 1,-1 0 1,1 1 0,-1-1-1,1-1 1,-1 1 0,1 0-1,-1-1 1,1 0 0,4 0 0,12-12 17,9-5-16,-6 4 2,-2 0 0,0-2 0,24-20 0,25-31 23,-32 28-33,31-43 20,-65 77-23,0-1 1,-1 0 0,1 0-1,-1 0 1,4-10-1,11-22-3,8-12 5,-12 19-6,-11 22 33,0 1 16,10-24-5,-10 23 33,-19 32-79,-6 8 16,-1 2 21,-27 54 0,37-64 40,0 7-16,5-3 48,4-17-63,-10 40 176,1 16 49,7-32-155,4-27-2,2 3-7,-1 1-61,0-7 3,1 0 0,-1 0 1,1 1-1,1-1 0,-1 0 1,1 1-1,2 9 0,6 32 18,-7-35-38,3-5-107,14 18-77,-14-19-87,6-4-586,34 5 272,-34-5-135,3-4-158,38-8-168,-27 2-171,-12 2 717,7-4-132,9-8-2592,4-2-1319,-25 15 348</inkml:trace>
</inkml:ink>
</file>

<file path=ppt/ink/ink2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36:06.30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200 215 708 0 0,'0'0'8462'0'0,"-21"9"-7972"0"0,-63 26-10 0 0,82-34-443 0 0,0-1-1 0 0,-1 1 0 0 0,1 0 1 0 0,1-1-1 0 0,-1 1 0 0 0,0 0 0 0 0,0 0 1 0 0,0 1-1 0 0,0-1 0 0 0,1 0 1 0 0,-1 0-1 0 0,-1 3 0 0 0,-17 19 412 0 0,15-17-29 0 0,1 1-29 0 0,-13 24-10 0 0,13-23 658 0 0,1 0-733 0 0,-9 23-10 0 0,9-23 2639 0 0,30-17-2707 0 0,83-26-16 0 0,-82 27-14 0 0,-22 2 2 0 0,19-14-24 0 0,-18 15 1127 0 0,0 17-1252 0 0,22 38-5 0 0,-22-38 80 0 0,-8-8-116 0 0,1-1 0 0 0,-1 0-1 0 0,1 1 1 0 0,0-1-1 0 0,0 1 1 0 0,0-1 0 0 0,0 1-1 0 0,1 4 1 0 0,0 2 7 0 0,-1-1 1095 0 0,7-5-842 0 0,21 13-16 0 0,-21-13 220 0 0,11-15-266 0 0,5-3-140 0 0,80-56 218 0 0,9-25 236 0 0,-97 80-406 0 0,-1 0 0 0 0,26-35 0 0 0,-35 42-101 0 0,13-18 88 0 0,-2 0-1 0 0,19-42 0 0 0,-27 52-57 0 0,-4 8 30 0 0,-4 6-63 0 0,0-1 0 0 0,0 1 0 0 0,1 0 0 0 0,-1-1 0 0 0,1 1 0 0 0,0-1 0 0 0,0 1 0 0 0,0 0 0 0 0,0 0 0 0 0,0 0 1 0 0,3-4-1 0 0,-1 0 15 0 0,0-1 379 0 0,-16 27-390 0 0,-5 8-7 0 0,-50 80 46 0 0,49-72-18 0 0,5-2-16 0 0,-2 0-8 0 0,12-25 13 0 0,0 1 4 0 0,-11 31-4 0 0,11-31 6 0 0,3-2-3 0 0,-3 20 4 0 0,3-21 492 0 0,15-4-428 0 0,45 10-10 0 0,-45-10-6 0 0,2-13-6 0 0,99-73 49 0 0,-38 20-20 0 0,-27 12-95 0 0,-28 32-5 0 0,-17 15 3 0 0,1-2-25 0 0,16-16-7 0 0,-17 17-6 0 0,-5 27-167 0 0,-2 68 200 0 0,2-68 3 0 0,0-10-9 0 0,0 36 0 0 0,0-37 13 0 0,1-2 2 0 0,6 26 4 0 0,-6-27 194 0 0,8-5-163 0 0,27 10 3 0 0,-26-10 71 0 0,7-13-91 0 0,55-30-1 0 0,-52 28-7 0 0,6-5 0 0 0,-5-5 16 0 0,4 0 8 0 0,-19 16-17 0 0,0 1-12 0 0,18-15-1 0 0,-19 15 33 0 0,2-1-49 0 0,17-15-4 0 0,-18 16-8 0 0,-3 25-58 0 0,11 59 146 0 0,-11-60 90 0 0,-5-5-59 0 0,-8 41 18 0 0,8-41 231 0 0,0-3-244 0 0,-4 31-24 0 0,4-31 1887 0 0,6-3-1742 0 0,12 21-19 0 0,-12-22 488 0 0,14-22-565 0 0,7-5-87 0 0,-3 2 11 0 0,-1-1 0 0 0,30-33 0 0 0,57-67 267 0 0,-51 64-201 0 0,-30 28-121 0 0,-20 20-28 0 0,-2 3 18 0 0,17-15-8 0 0,-16 14 2 0 0,1 1-48 0 0,22-9 22 0 0,-22 9 1 0 0,-1 4-142 0 0,0 0 174 0 0,-1 0 0 0 0,1 1 0 0 0,0-1 0 0 0,10 4 0 0 0,44 5-113 0 0,-4-5 89 0 0,-42-2 9 0 0,-2-4-5 0 0,2 2 19 0 0,-6-1 3 0 0,0 1-1 0 0,-1-1 1 0 0,0 0-1 0 0,1 0 1 0 0,10-4-1 0 0,31-8-30 0 0,-11 3 2 0 0,-28 7-7 0 0,-2-1 8 0 0,23-11-11 0 0,-23 12 5 0 0,-1-2-58 0 0,19-13 59 0 0,-19 14-21 0 0,-32 19-803 0 0,-82 52 784 0 0,98-61 56 0 0,0 1 0 0 0,0-1 0 0 0,1 2 0 0 0,0-1 0 0 0,0 1 0 0 0,1 0-1 0 0,0 1 1 0 0,-10 14 0 0 0,11-13 17 0 0,-21 31-83 0 0,21-30 74 0 0,3-7 5 0 0,1 0 0 0 0,-1 0 0 0 0,1 0 0 0 0,0 1 0 0 0,0-1 0 0 0,0 1 0 0 0,-2 8-1 0 0,1-2-2 0 0,0-2-13 0 0,-1-1 20 0 0,-9 26-5 0 0,10-26-25 0 0,14 0-145 0 0,35 26 45 0 0,-35-26-109 0 0,13-20-654 0 0,77-41 219 0 0,-84 43-16 0 0,-1 0 0 0 0,0-1 1 0 0,21-19-1 0 0,-27 22 529 0 0,-7 5-87 0 0,1 1 0 0 0,-1-1 0 0 0,0 0 0 0 0,1 0 0 0 0,-1 0-1 0 0,0 0 1 0 0,-1-1 0 0 0,5-6 0 0 0,-1 1-255 0 0,-3 5 5 0 0,0 1 0 0 0,0 0 0 0 0,0-1 1 0 0,-1 0-1 0 0,1 1 0 0 0,-1-1 1 0 0,3-7-1 0 0,-1 2-867 0 0,0 1-4359 0 0</inkml:trace>
</inkml:ink>
</file>

<file path=ppt/ink/ink2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9:36:06.69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66 0 472,'0'0'8982,"-7"13"-8580,1 2-206,3-7 287,0 0 1,-1-1-1,0 1 1,0-1-1,-9 11 1,-4 5-123,12-17 1996</inkml:trace>
</inkml:ink>
</file>

<file path=ppt/ink/ink2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9:36:07.06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67 700,'0'0'7085,"188"17"-7065,-131-26-160,35-13-332,-11 4-728,-4-1-1301,-26 4 577</inkml:trace>
</inkml:ink>
</file>

<file path=ppt/ink/ink2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9:36:08.28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125 212 212,'0'0'6905,"-13"16"-6375,-38 49-29,38-49 418,8-7-506,-12 26-28,13-27-9,4-5-322,0-1 0,-1 1 0,1-1 0,-1 1 0,1-1 1,-1 1-1,0-1 0,0 0 0,0 1 0,-2 2 0,0 2 57,1 0 812,0 4-667,-2 30-22,2-31 1804,12-4-1883,27 17-24,-27-17 240,7-16-261,52-32-22,-35 19 30,-25 14-98,-3 0 6,6-2 30,-1-2 1,0 1-1,0-1 1,11-20-1,-20 30-54,16-25 67,1-7-5,-14 27-48,-2 3-2,0 1 0,-1 0 0,0-1-1,0 0 1,0 0 0,1-5 0,7-21 32,-7 23-8,-3-2 4,0-44 36,-7 45-64,-20-28-18,21 28 10,-13 21-51,-58 36 36,58-36-15,16-5 1,-9 22 16,9-22-7,26-4-39,95 11 46,-100-25 8,6-2 3,-5 2 15,1 0-1,28-24 0,8-10 5,-31 22 14,-18 18-39,-3-1-4,14-17 14,-13 18 16,-14 29-678,-24 75 644,24-74-2,13-13 6,12 36-3,-12-36 3,-2-4 11,6 22 4,-6-23 6,-1 3 13,3 29 6,-3-30 108,-2 3-128,-3 34 8,3-34 32,8-8-544,21 14 238,-21-14-66,9-7-494,4 1 646,-9 1-32,1-1 0,-1-1 0,1 1 0,16-8 0,43-13-1430,-58 20 1274,38-15-2301,-10 1-409,-31 13 234</inkml:trace>
</inkml:ink>
</file>

<file path=ppt/ink/ink2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9:36:09.15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120 307 244,'0'0'373,"10"-7"127,31-20 72,-30 20 7736,-34 20-7964,-3 4-226,-1 0 170,-32 15 0,56-25 52,-13 20-27,12-20 484,0 1-570,-12 21-7,12-21 2525,32-22-2599,87-43-12,-107 53-110,0 0-1,-1 0 1,1-1-1,-1 0 1,0 0-1,0-1 1,-1 1-1,10-12 1,4-5 129,-11 13-118,-4 5-9,0 0 0,-1-1 0,0 0 0,0 0-1,0 0 1,4-7 0,26-37 198,0 2 19,-28 41-196,-4 3-26,0 1 1,0 0-1,0-1 1,-1 1-1,1-1 1,-1 0-1,1 1 1,-1-1 0,0 0-1,0 0 1,1-5-1,7-24 163,-6 25 279,0-3-173,9-26 9,-9 27 1527,-23 31-1741,-60 72-3,71-82-42,0-1 0,1 2-1,0-1 1,1 1 0,-8 21 0,10-22-27,-12 20 117,7-7-63,5-7 12,-5 15 5,8-24-11,0 0-11,-2 31 5,2-30 144,6 1-152,9 33 16,-10-33 68,4-7-70,20 13-12,-21-12 93,12-8-82,54-10-8,-40 4 0,-17 3-46,84-38 93,-85 38-99,-9 4-4,0-1 1,0 1 0,-1-1 0,1 0-1,-1-1 1,6-4 0,3-1 4,-6 5-3,0-1 0,0 0 1,-1-1-1,11-11 0,-8 9 1,-4 4-1,0 0 0,-1-1 0,0 1-1,0-1 1,5-7 0,38-53 78,-43 59-4,-1-2-74,6-25-13,-6 24 2,-19 28-221,-46 57 210,44-50-2,5 4 6,9-23 2,1 1-8,-10 25-24,9-25 8,10 4-64,18 36 103,-18-36 29,17-21-40,68-25 4,-60 19-9,-20 9 4,29-23-18,9-11-7,-8 5 28,-17 12-5,-18 17-16,-1-1-11,14-22-5,-14 22-15,-5 4-147,1 1 187,-1-1 0,0 1 0,1 0 0,0-1 0,-1 1-1,1-1 1,0 1 0,0 0 0,1 0 0,1-3 0,0-2-17,0 0-57,3 30-2801,18 71 2857,-12-41 18,-12-42 11,1-3 24,0 5 27,0 40-2,-1-40 14,-1-1 15,-4 38 4,4-38 19,-1-1 16,-5 31-16,5-31 146,1-2-170,-4 37 167,16-43-327,33 8-123,-33-8-125,9-9-111,3 0 263,1 0-393,39-15-1,-9-1-244,51-21-6478,-87 36 5484,31-12-2560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54:44.35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36 95 424 0 0,'0'0'3852'0'0,"-3"-16"-3417"0"0,-12-47-32 0 0,11 47 8106 0 0,4 213-7807 0 0,-5-150-327 0 0,3-32-301 0 0,0-3 355 0 0,2 0-250 0 0,-2 2-110 0 0,0-5 98 0 0,2 0 1 0 0,-1 0-1 0 0,1 0 0 0 0,2 14 0 0 0,1 31-62 0 0,-3-40 2749 0 0,15-40-2872 0 0,44-78-39 0 0,-39 71 7 0 0,-14 23 31 0 0,-3 5 5 0 0,0 1 0 0 0,0-1 0 0 0,1 1 1 0 0,-1 0-1 0 0,1 0 0 0 0,0 0 0 0 0,5-3 1 0 0,20-20-68 0 0,-22 20 32 0 0,0-1-49 0 0,21-22 27 0 0,-21 22 38 0 0,1 3-140 0 0,24-18 128 0 0,-24 18 8 0 0,0 23-274 0 0,25 54 326 0 0,-24-54 45 0 0,-8-7-33 0 0,5 34 7 0 0,-5-34 105 0 0,5 33-115 0 0,-4-31-21 0 0,0-1 457 0 0,19-27-506 0 0,63-44-5 0 0,-56 36 12 0 0,12-25-45 0 0,-15 18 56 0 0,-18 22 10 0 0,0 0-24 0 0,19-26 12 0 0,-19 25 2 0 0,-2 3-136 0 0,19-20 144 0 0,-18 20 3 0 0,-11 38-102 0 0,-12 98 132 0 0,12-98 132 0 0,7-21-125 0 0,3 33 0 0 0,-3-33 248 0 0,26-27-258 0 0,82-50-39 0 0,-106 64 26 0 0,-1 1 1 0 0,1-1-1 0 0,-1 0 0 0 0,0 0 0 0 0,0-1 1 0 0,0 1-1 0 0,0 0 0 0 0,4-5 0 0 0,12-18-5 0 0,-14 19 8 0 0,2-3-20 0 0,24-26 12 0 0,-23 26-2 0 0,-4 1-162 0 0,12-23 140 0 0,-12 23 6 0 0,-3 35-48 0 0,2 82 70 0 0,-3-82 87 0 0,2-17-65 0 0,5 33 2 0 0,-5-32 291 0 0,11-10-292 0 0,38 6 6 0 0,-38-6-14 0 0,2-15-50 0 0,49-46-17 0 0,-60 56 45 0 0,1 0 1 0 0,-1 0 0 0 0,1 0 0 0 0,-1 0-1 0 0,0 0 1 0 0,-1-1 0 0 0,5-7 0 0 0,14-20-74 0 0,19-18-4 0 0,-18 18 23 0 0,-17 24 4 0 0,2-2 19 0 0,26-28 12 0 0,-26 28-12 0 0,-3 4-71 0 0,17-20 88 0 0,-16 20-1 0 0,-1 29-256 0 0,16 71 338 0 0,-16-70 58 0 0,-2 35-12 0 0,-2-47 66 0 0,1-1-130 0 0,5 32-13 0 0,-5-32 701 0 0,19-27-769 0 0,64-49 26 0 0,-64 49 16 0 0,-17 29-249 0 0,14 41 250 0 0,-14-40 158 0 0,-4-1-138 0 0,-2 38 0 0 0,2-39 468 0 0,20-27-486 0 0,87-70-10 0 0,-72 59-11 0 0,-26 20-6 0 0,-1 1-38 0 0,25-14 28 0 0,-24 14 2 0 0,2 17-246 0 0,37 35 265 0 0,-37-36-21 0 0,-11-7-45 0 0,1 0 75 0 0,-1-1-1 0 0,0 1 1 0 0,1 0-1 0 0,0-1 1 0 0,0 1-1 0 0,0 0 0 0 0,3 4 1 0 0,0 2 0 0 0,-2 0 253 0 0,17-19-233 0 0,55-29-16 0 0,-55 29-7 0 0,-8 1-13 0 0,31-25 6 0 0,-31 25-11 0 0,-4 4-10 0 0,20-14 10 0 0,-20 14 8 0 0,2 17-137 0 0,27 42 202 0 0,-27-41 168 0 0,-10 1-147 0 0,-3 46 3 0 0,3-46 173 0 0,-2 0-179 0 0,-12 44-11 0 0,11-44 119 0 0,-1-6-131 0 0,-14 30-29 0 0,15-30 159 0 0,-4-2-153 0 0,-25 18-36 0 0,25-18-54 0 0</inkml:trace>
</inkml:ink>
</file>

<file path=ppt/ink/ink2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36:09.59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204 1 616 0 0,'0'0'3452'0'0,"-20"3"-2735"0"0,-62 9-52 0 0,62-9 464 0 0,12 1-645 0 0,-22 16-42 0 0,23-15 308 0 0,2 2-419 0 0,-15 22-20 0 0,16-22 1151 0 0,11 11-1235 0 0,24 52-3 0 0,-24-52-6 0 0,22 14 245 0 0,-23-26 17 0 0,-1 1-242 0 0,15 24-11 0 0,-15-23 233 0 0,-3 0-229 0 0,6 24-3 0 0,-6-24 510 0 0,-8 2-533 0 0,-19 30-18 0 0,19-30 170 0 0,-1-4-212 0 0,-24 15-15 0 0,24-15 110 0 0,5-6-304 0 0,1 0 94 0 0,-1 0 0 0 0,1 0 0 0 0,0 0 0 0 0,-1 0 0 0 0,1 0 0 0 0,0 1 0 0 0,-1-1-1 0 0,1 1 1 0 0,0-1 0 0 0,0 1 0 0 0,-1-1 0 0 0,1 1 0 0 0,0 0 0 0 0,0 0 0 0 0,-2 1 0 0 0,-8 4-2431 0 0,-2-4-5281 0 0</inkml:trace>
</inkml:ink>
</file>

<file path=ppt/ink/ink2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36:10.68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176 1 788 0 0,'0'0'5813'0'0,"-14"14"-5221"0"0,-3 1-395 0 0,5-5 45 0 0,2 0-1 0 0,-1 1 1 0 0,-15 20-1 0 0,-8 12 1297 0 0,26-34-1370 0 0,4-5-4 0 0,0 0 0 0 0,1 1 0 0 0,-1 0-1 0 0,1-1 1 0 0,0 1 0 0 0,-3 7 0 0 0,-7 12 225 0 0,10-18 4367 0 0,24-6-4441 0 0,64 0 6 0 0,-64 0 587 0 0,-10-9-668 0 0,35-29 0 0 0,-35 28 208 0 0,-6 4-244 0 0,15-17-4 0 0,-15 17 1155 0 0,-2 24-1328 0 0,9 54-3 0 0,-9-54 34 0 0,-3-8-31 0 0,1 27 3 0 0,0-28 74 0 0,2-2-92 0 0,12 22 8 0 0,-12-21 269 0 0,21-18-253 0 0,71-27 3 0 0,-60 20-9 0 0,146-119 77 0 0,-145 111-90 0 0,-27 21-15 0 0,-2 0 3 0 0,-1 0-9 0 0,17-13-8 0 0,-17 12 4 0 0,-3 23-120 0 0,1 1 138 0 0,-1-10 31 0 0,-1 0 1 0 0,0 1 0 0 0,-1-1-1 0 0,0 0 1 0 0,-1 12-1 0 0,-6-5 69 0 0,-17 45 14 0 0,17-46 800 0 0,5-6-729 0 0,-2 1-52 0 0,0 7-91 0 0,2 0 3100 0 0,24-35-3018 0 0,99-81 87 0 0,-62 49 11 0 0,-55 46-70 0 0,2 0-151 0 0,0-1-24 0 0,-4 3-16 0 0,0 0 0 0 0,-1 1-1 0 0,1-1 1 0 0,0 1 0 0 0,0-1-1 0 0,0 1 1 0 0,0 0 0 0 0,3-1-1 0 0,-8 23 30 0 0,-6 62 14 0 0,5-62 2043 0 0,22-33-1934 0 0,6-5-82 0 0,71-52 120 0 0,-90 65-139 0 0,26-18 58 0 0,-5 6-8 0 0,-3 2-30 0 0,-18 11 23 0 0,1-1-133 0 0,20-13-6 0 0,-20 12 9 0 0,-7 15-372 0 0,1-1 415 0 0,-1 0 0 0 0,2 1 0 0 0,4 17-1 0 0,-2-9 3 0 0,-2-1-30 0 0,-5-3-64 0 0,-10 43 81 0 0,9-43 7 0 0,5-4-102 0 0,3 38 125 0 0,15-52 2 0 0,53-12 3 0 0,-68 15-1 0 0,-1 0 0 0 0,1 1 0 0 0,-1-1 0 0 0,1-1 0 0 0,-1 1 0 0 0,0 0 0 0 0,6-4 0 0 0,7-3 0 0 0,-7 5 0 0 0,0-1 1 0 0,-1-1-1 0 0,1 0 0 0 0,-1 0 1 0 0,11-10-1 0 0,24-18 3 0 0,-29 21 1 0 0,2 0-27 0 0,-2-1-1 0 0,1 0 1 0 0,-2-1-1 0 0,0 0 0 0 0,20-29 1 0 0,-15 13-1 0 0,-14 23-15 0 0,-1 1-10 0 0,9-19-18 0 0,-9 19-12 0 0,-23 24-957 0 0,-66 59 967 0 0,77-69 47 0 0,1 0-1 0 0,0 0 1 0 0,0 1-1 0 0,1 0 1 0 0,1 1-1 0 0,-10 16 0 0 0,11-17 19 0 0,-14 28-65 0 0,16-27 54 0 0,-1-2-20 0 0,2 1-24 0 0,-2 0 40 0 0,3-6-21 0 0,-1 0-1 0 0,1 1 1 0 0,0-1 0 0 0,0 0 0 0 0,0 0 0 0 0,1 1-1 0 0,-1-1 1 0 0,1 7 0 0 0,11-2-243 0 0,32 21-138 0 0,-32-21-145 0 0,10-18-2046 0 0,64-27 1390 0 0,-55 22-268 0 0,-19 9 880 0 0,5-5-161 0 0,8-8-3105 0 0,3-4-1523 0 0,-20 17 409 0 0</inkml:trace>
</inkml:ink>
</file>

<file path=ppt/ink/ink21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4-09-12T12:45:22.592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18570 12593 39 0,'0'0'222'16,"-6"-3"-13"-16,6 3-13 0,-5-6-12 0,5 6-10 0,0 0-19 16,-7-7-14-16,7 7-14 0,0 0-13 0,-4-5-12 15,4 5-24-15,0 0-26 0,0 0-27 16,0 0-19-16,0 0-28 0,0 0-34 0,0 0-47 0,0 0-172 15,24 17-295-15,-13-10 130 0</inkml:trace>
</inkml:ink>
</file>

<file path=ppt/ink/ink21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4-09-12T12:48:24.094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30923 17486 3 0,'0'0'103'0,"0"0"-4"0,-6 3-2 15,6-3 1-15,-7 3-3 0,7-3-16 0,-9 1 0 16,9-1-5-16,-6 5-14 0,6-5-3 0,0 0-9 16,-7 3 2-16,7-3-10 0,0 0 6 0,0 0-5 15,0 0 0-15,0 0-10 0,-7 1 4 0,7-1-4 16,0 0-5-16,0 0 2 0,0 0-3 0,0 0-2 16,0 0-2-16,0 0-9 0,0 0 8 0,0 0-6 15,0 0-3-15,0 0-4 0,0 0 2 0,0 0-7 16,0 0-19-16,0 0-9 0,0 0-14 0,0 0-18 15,0 0-24-15,0 0-31 0,0 0-66 0,0 0-193 16,0 0 86-16</inkml:trace>
  <inkml:trace contextRef="#ctx0" brushRef="#br0" timeOffset="8973.39">31661 18381 98 0,'0'0'210'0,"0"0"-4"0,0 0-16 16,0 0-2-16,0 0-12 0,0 0-4 0,0 0-19 15,0 0-8-15,0 0-9 0,0 0-12 0,0 0-13 16,0 0-7-16,0 0-12 0,0 0-15 16,0 0-18-16,0 0-28 0,0 0-37 0,0 0-22 0,0 0-44 15,0 0-33-15,0 0-37 0,0 0-35 16,0 0-114-16,0 0-315 0,0 0 141 0</inkml:trace>
</inkml:ink>
</file>

<file path=ppt/ink/ink2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14:02:25.42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370 0 24575,'0'17'0,"-2"-1"0,-1 1 0,0-1 0,-6 18 0,2-4 0,-89 322 0,4-72 0,39-133 0,-45 142-1365,92-267-5461</inkml:trace>
</inkml:ink>
</file>

<file path=ppt/ink/ink2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2:29.75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76 1 604 0 0,'0'0'13583'0'0,"-2"23"-13183"0"0,-5 71-6 0 0,0-30 216 0 0,-3-24-80 0 0,-1 17 195 0 0,-1-5-32 0 0,3 3 258 0 0,-2 9 7 0 0,6-23-776 0 0,3-31 818 0 0,2 0-957 0 0,0 29-79 0 0,0-29-108 0 0</inkml:trace>
</inkml:ink>
</file>

<file path=ppt/ink/ink2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2:30.12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0 188 0 0,'0'0'12649'0'0,"19"13"-12197"0"0,61 38-9 0 0,-78-51-418 0 0,-1 1 0 0 0,1 0 0 0 0,-1-1 0 0 0,1 1 0 0 0,-1 0 0 0 0,0 0 0 0 0,1 0 0 0 0,-1 0 0 0 0,0 0 0 0 0,0 0 0 0 0,1 0 0 0 0,-1 1 0 0 0,0-1 0 0 0,0 0 0 0 0,0 1 0 0 0,0 1 0 0 0,25 73 1564 0 0,-23-68-1238 0 0,0 1 2 0 0,10 26-5 0 0,-9-26-27 0 0,-2-2-10 0 0,9 25-31 0 0,-8-24-26 0 0,1-2-31 0 0,12 21-17 0 0,-12-20 173 0 0,0 1-210 0 0,16 24-24 0 0,-15-24 215 0 0,0-1-270 0 0,16 19-11 0 0,-16-20 97 0 0,-2 1-813 0 0,12 19 265 0 0,-11-20-88 0 0</inkml:trace>
</inkml:ink>
</file>

<file path=ppt/ink/ink2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2:30.48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39 70 656 0 0,'0'0'6047'0'0,"5"-12"-5535"0"0,15-34-34 0 0,-16 34 6967 0 0,-8 45-7210 0 0,-13 97-6 0 0,14-109 48 0 0,0 0 0 0 0,-11 35 0 0 0,11-49-224 0 0,2-1-1 0 0,-1 1 0 0 0,1 0 1 0 0,-1 11 100 0 0,-6 25 36 0 0,6-35 16 0 0,1 2-158 0 0,-1-1-421 0 0,-2 10 733 0 0,4-11-4043 0 0,0 2-3569 0 0</inkml:trace>
</inkml:ink>
</file>

<file path=ppt/ink/ink2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2:31.13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128 27 132 0 0,'0'0'7165'0'0,"-13"18"-6639"0"0,-3 3-355 0 0,-36 56 665 0 0,47-71-683 0 0,3-4-95 0 0,0 1 0 0 0,0-1 0 0 0,1 0 0 0 0,-1 1-1 0 0,1-1 1 0 0,-1 1 0 0 0,1-1 0 0 0,0 1 0 0 0,0-1-1 0 0,0 1 1 0 0,0 0 0 0 0,0 3 0 0 0,-12 44 1351 0 0,10-38-1302 0 0,1-6 25 0 0,1-1 1 0 0,-1 0-1 0 0,1 1 1 0 0,1-1-1 0 0,-1 1 1 0 0,1 6-1 0 0,3 39 279 0 0,-3-40 563 0 0,8-6-765 0 0,25 18-10 0 0,-24-17 597 0 0,11-19-684 0 0,63-38-2 0 0,-56 32 22 0 0,32-39 229 0 0,-58 56-350 0 0,1 1 0 0 0,0-1-1 0 0,-1 1 1 0 0,1-1 0 0 0,-1 1 0 0 0,0-1-1 0 0,1 0 1 0 0,-1 0 0 0 0,0 0 0 0 0,0 0 0 0 0,0 0-1 0 0,0 0 1 0 0,0-2 0 0 0,0 2 7 0 0,-1 1-1 0 0,1 0 1 0 0,-1-1 0 0 0,1 1 0 0 0,-1 0-1 0 0,1 0 1 0 0,0-1 0 0 0,0 1 0 0 0,0 0-1 0 0,0 0 1 0 0,-1 0 0 0 0,1 0 0 0 0,2-1-1 0 0,1-8 63 0 0,12-28-12 0 0,-12 28 56 0 0,-2 2-80 0 0,6-24-2 0 0,-6 24 151 0 0,-3-3-165 0 0,-5-36-10 0 0,4 35 18 0 0,-7 8-83 0 0,-27-13 42 0 0,27 12 21 0 0,16 31-58 0 0,21 79 39 0 0,-21-79 20 0 0</inkml:trace>
</inkml:ink>
</file>

<file path=ppt/ink/ink2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2:32.65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187 26 540 0 0,'0'0'8072'0'0,"-18"10"-7768"0"0,-55 31-9 0 0,55-31-12 0 0,14-3-15 0 0,-19 35 247 0 0,17-34-425 0 0,4-5-19 0 0,0 0 0 0 0,0 0 0 0 0,0 0 0 0 0,0 1 0 0 0,0-1-1 0 0,1 1 1 0 0,-1-1 0 0 0,0 8 0 0 0,-12 29 136 0 0,11-30-9 0 0,1-1-15 0 0,-1 0-116 0 0,2-6-18 0 0,0 1 1 0 0,0-1-1 0 0,0 0 0 0 0,1 0 1 0 0,-1 1-1 0 0,1-1 0 0 0,0 1 1 0 0,0-1-1 0 0,0 0 0 0 0,0 1 0 0 0,2 6 1 0 0,1 38 58 0 0,-2-36 329 0 0,5-5-324 0 0,16 22 2 0 0,-17-21 565 0 0,14-15-563 0 0,56-18-16 0 0,-57 19-13 0 0,-8-1 11 0 0,3 0-57 0 0,-8 4-5 0 0,0 0 0 0 0,1-1 0 0 0,-1 1 0 0 0,0-1-1 0 0,-1 0 1 0 0,9-9 0 0 0,9-9 114 0 0,-17 16-3 0 0,2-1-4 0 0,20-21-4 0 0,-21 22-17 0 0,-1-1 6 0 0,14-18-2 0 0,-14 19 206 0 0,-2-1-234 0 0,11-21-8 0 0,-11 21 630 0 0,-7 34-701 0 0,-13 82 2 0 0,13-82 182 0 0,12-23-132 0 0,24 12 16 0 0,-24-12 400 0 0,9-16-395 0 0,50-36-13 0 0,-51 36-11 0 0,-11 5-1 0 0,11-23-33 0 0,-11 22 8 0 0,-4 0-13 0 0,7-25-4 0 0,-6 25 52 0 0,-4-4-94 0 0,-6-39-18 0 0,7 38-8 0 0,-9 8-290 0 0,-30-14 258 0 0,30 14-3 0 0,-8 15-363 0 0,-53 27 411 0 0,53-28 1 0 0,13-3-150 0 0,-13 19 142 0 0,14-19 13 0 0,33-16-100 0 0,88-33 123 0 0,-80 28 6 0 0,30-30-2 0 0,-61 41-5 0 0,1-1 10 0 0,20-15 9 0 0,-20 15 53 0 0,0 1-16 0 0,18-14 17 0 0,-18 14 792 0 0,-4 20-683 0 0,12 48 22 0 0,-12-48 31 0 0,-3-11-176 0 0,0-1 0 0 0,0 0-1 0 0,0 1 1 0 0,-1-1 0 0 0,0 0 0 0 0,-2 8 0 0 0,1-8 6 0 0,1 0 0 0 0,0 0-1 0 0,1 0 1 0 0,-1 1 0 0 0,1-1-1 0 0,-1 8 1 0 0,-2 2 284 0 0,-3 3-232 0 0,3-7-5 0 0,0 0-1 0 0,0 1 1 0 0,1 0 0 0 0,-1 11 0 0 0,3-11-7 0 0,0-7-44 0 0,-1 1-1 0 0,1-1 0 0 0,0 0 0 0 0,-1 1 1 0 0,0-1-1 0 0,0 0 0 0 0,0 0 0 0 0,-4 8 1 0 0,1-4 47 0 0,-8 30 444 0 0,-1 15 34 0 0,3-20-332 0 0,8-25-17 0 0,1 1-23 0 0,-6 28-28 0 0,6-28 284 0 0,-2 1-337 0 0,-8 30-16 0 0,8-30 113 0 0,0-3-1139 0 0,-10 21 399 0 0,9-22-104 0 0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54:44.85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204 75 352 0 0,'0'0'8892'0'0,"-23"-7"-8555"0"0,-71-25-20 0 0,71 24 1599 0 0,14 4-1732 0 0,-26-15 0 0 0,27 14 2131 0 0,7 32-2101 0 0,-2 82 12 0 0,2-82 11 0 0,2-11-23 0 0,1 4-142 0 0,1 53 315 0 0,-3-31-163 0 0,0-31 35 0 0,0 6 5 0 0,-2 78 221 0 0,0-52-222 0 0,2-33-31 0 0,-1 5 30 0 0,-5 41-9 0 0,4-42-10 0 0,2 0-9 0 0,0 42-13 0 0,0-42 203 0 0,2-1-234 0 0,4 40-10 0 0,-5-40 159 0 0,0 0-185 0 0,3 62 506 0 0,-3-61-911 0 0,1 7 294 0 0,-1-11-4692 0 0,-1 2-4217 0 0</inkml:trace>
</inkml:ink>
</file>

<file path=ppt/ink/ink2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2:34.47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85 636 0 0,'0'0'757'0'0,"8"-10"-57"0"0,25-28-62 0 0,-25 28-41 0 0,-1 7-45 0 0,19-12-31 0 0,-19 12 1267 0 0,5 2-1376 0 0,3 1-225 0 0,32-1 2566 0 0,-42 14-2414 0 0,16 38-6 0 0,-16-38 679 0 0,-10 1-687 0 0,-14 40-19 0 0,14-40 251 0 0,0-5-317 0 0,-23 43 644 0 0,25-44-685 0 0,-4 8-298 0 0,-3-3 3962 0 0,34-25-3708 0 0,70-35-10 0 0,-90 46-126 0 0,0-1-1 0 0,-1 1 1 0 0,1-1-1 0 0,-1 0 0 0 0,1-1 1 0 0,-1 1-1 0 0,4-3 1 0 0,39-38 219 0 0,54-53 188 0 0,-94 90-187 0 0,-1-1-110 0 0,17-18 35 0 0,-16 19 1053 0 0,-12 33-1182 0 0,-16 84 2 0 0,17-84 34 0 0,5-17-42 0 0,0 29 3 0 0,0-29 378 0 0,5-4-304 0 0,16 18 32 0 0,-16-18 427 0 0,9-9-516 0 0,-1-1 0 0 0,1-1 0 0 0,23-12 0 0 0,-14 7-10 0 0,-16 8-10 0 0,-1 0 0 0 0,0-1-1 0 0,1 1 1 0 0,-1-1 0 0 0,0 0-1 0 0,8-6 1 0 0,-5 2 7 0 0,26-16 137 0 0,-27 17-135 0 0,-1 1 66 0 0,3-1-11 0 0,28-19 1 0 0,-28 19 57 0 0,-5 2-84 0 0,17-13-10 0 0,-16 13 421 0 0,-3 22-367 0 0,10 56 22 0 0,-9-55 8 0 0,-6-6 12 0 0,-4 40 11 0 0,4-39-4 0 0,0-1-7 0 0,-10 68 192 0 0,10-65-280 0 0,1-8-20 0 0,0-1-1 0 0,0 1 1 0 0,-1-1-1 0 0,0 0 1 0 0,0 1-1 0 0,-4 7 1 0 0,-14 39 291 0 0,17-44-283 0 0,1-4-17 0 0,1-1 0 0 0,-1 0 1 0 0,0 0-1 0 0,0 0 0 0 0,-1-1 0 0 0,-3 7 0 0 0,-18 31 228 0 0,9-15-140 0 0,11-20-20 0 0,0 0-8 0 0,-11 22-3 0 0,12-22 142 0 0,-2-1-153 0 0,-13 18-10 0 0,13-18 873 0 0,16-33-960 0 0,35-90-6 0 0,-32 83-68 0 0,2 0 0 0 0,1 1 0 0 0,2 1-1 0 0,1 1 1 0 0,46-54 0 0 0,-27 37-121 0 0,-25 30 181 0 0,-5 7-6 0 0,0 0 1 0 0,1 0 0 0 0,21-17 0 0 0,9-6-58 0 0,-16 10 50 0 0,-18 18-1 0 0,1 0 22 0 0,22-21-1 0 0,-22 20-2 0 0,-1 2 1 0 0,17-14 1 0 0,-17 14-3 0 0,1 1-61 0 0,19-12 62 0 0,-20 12-3 0 0,-10 29-244 0 0,-14 77 261 0 0,13-76 2 0 0,2-17 2 0 0,-10 28 2 0 0,9-28-9 0 0,4-6 11 0 0,0 0 1 0 0,0 0-1 0 0,-1 0 0 0 0,1 0 1 0 0,-1 0-1 0 0,0 0 0 0 0,0 0 1 0 0,0 0-1 0 0,-3 5 0 0 0,0 0 2 0 0,2 1 4 0 0,1 0-26 0 0,-4 39 102 0 0,29-61-66 0 0,78-46 2 0 0,-80 46-9 0 0,-2-1 1 0 0,23-20-1 0 0,-32 25-7 0 0,6-5 2 0 0,23-19 11 0 0,33-24-22 0 0,-68 53 7 0 0,1-1-7 0 0,18-14 0 0 0,-17 14-3 0 0,-10 29-149 0 0,0 3 173 0 0,0-7 17 0 0,0 0 0 0 0,2 28 0 0 0,-4-36 35 0 0,-22 53 52 0 0,13-36-28 0 0,11-21 12 0 0,0-1 10 0 0,-11 24-2 0 0,11-23 204 0 0,0 0-212 0 0,-8 25 7 0 0,9-25 2173 0 0,20-27-2176 0 0,7-8-69 0 0,70-68 90 0 0,-91 90-105 0 0,0 1-1 0 0,1 0 0 0 0,0 1 1 0 0,0-1-1 0 0,9-5 0 0 0,-3 4-1 0 0,-3-1 22 0 0,-2 1-21 0 0,20-14-8 0 0,-20 14-12 0 0,5 17-638 0 0,33 36 582 0 0,-33-35-24 0 0,-11-3-249 0 0,1 32 84 0 0,-1-31-46 0 0,3-1-453 0 0,9 30 285 0 0,-9-30-59 0 0,3-3-767 0 0,17 20 563 0 0,-17-20-35 0 0,7-8-875 0 0,37-2 795 0 0,-37 2-87 0 0,0-7 1 0 0,59-39-1293 0 0,80-67 0 0 0,10-34-1127 0 0,-136 121 2911 0 0,-20 20 378 0 0,-1 2 717 0 0,-31 14-561 0 0,-77 29-1 0 0,77-28 1743 0 0,36 10-1703 0 0,30 61 37 0 0,-30-61 48 0 0,-8-11 40 0 0,7 26 6 0 0,-7-27 24 0 0,-2 6 37 0 0,1 1-219 0 0,-1-9-41 0 0,1 1 0 0 0,-1 0 0 0 0,0-1 0 0 0,-1 1 0 0 0,0 0 0 0 0,0-1 0 0 0,-2 8 0 0 0,-8 42 792 0 0,-5 10 138 0 0,14-56-836 0 0,2-5-63 0 0,-1-1-1 0 0,0 1 1 0 0,0-1 0 0 0,0 0 0 0 0,0 0 0 0 0,-1 0 0 0 0,-4 8-1 0 0,-16 36 837 0 0,-8 3-70 0 0,26-42-735 0 0,2-5-51 0 0,0 0-1 0 0,0 0 0 0 0,-1-1 1 0 0,1 1-1 0 0,-1-1 0 0 0,0 0 0 0 0,-5 6 1 0 0,-17 17 296 0 0,19-20-29 0 0,-1 0-21 0 0,-22 18-3 0 0,22-18 307 0 0,1-2-324 0 0,-19 11 6 0 0,19-11 2242 0 0,17-34-2546 0 0,40-94-127 0 0,-46 112 70 0 0,1 1-1 0 0,0 0 1 0 0,1 0 0 0 0,0 0-1 0 0,0 1 1 0 0,1 0 0 0 0,1 1 0 0 0,9-9-1 0 0,8-9-122 0 0,34-41-1064 0 0,3 4 0 0 0,99-79 0 0 0,-146 131 973 0 0,9-8-1749 0 0,-1 0 0 0 0,39-41 0 0 0,-41 35-1052 0 0,-17 20-1991 0 0</inkml:trace>
</inkml:ink>
</file>

<file path=ppt/ink/ink2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2:34.83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0 832 0 0,'0'0'12472'0'0</inkml:trace>
</inkml:ink>
</file>

<file path=ppt/ink/ink2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2:36.27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90 373 716 0 0,'0'0'6451'0'0,"-12"17"-6065"0"0,-37 51-25 0 0,37-51-24 0 0,11-9-31 0 0,-6 27-26 0 0,6-26 199 0 0,0 1-256 0 0,-4 31-18 0 0,4-31 642 0 0,4 1-706 0 0,12 32 0 0 0,-11-32 886 0 0,10-14-812 0 0,2-1-147 0 0,-10 1-23 0 0,1 1 0 0 0,-1 1 0 0 0,1-1 0 0 0,-1 1-1 0 0,1 1 1 0 0,11-1 0 0 0,-6-8 114 0 0,3 0-110 0 0,-9 5-18 0 0,1 0 0 0 0,-1 0 0 0 0,0-1 0 0 0,0 0 0 0 0,-1 0 0 0 0,11-11 1 0 0,-8 9-1 0 0,-4 3-17 0 0,0 1 0 0 0,0-1 0 0 0,-1 0 1 0 0,1 0-1 0 0,-1 0 0 0 0,0 0 0 0 0,3-5 0 0 0,1 0 5 0 0,-4 6-10 0 0,-1 0 0 0 0,1 0 0 0 0,0-1-1 0 0,-1 0 1 0 0,0 1 0 0 0,0-1 0 0 0,0 0-1 0 0,0 0 1 0 0,0-4 0 0 0,3-1 6 0 0,-3 5-4 0 0,1-1 0 0 0,-2 1-1 0 0,1-1 1 0 0,0 1 0 0 0,-1-1-1 0 0,2-8 1 0 0,4-17 29 0 0,-5 22 7 0 0,-5-47 24 0 0,2 44-2 0 0,-5 2-53 0 0,-21-23-8 0 0,20 24 9 0 0,-8 9-14 0 0,-45 3-7 0 0,44-3 4 0 0,7 7-26 0 0,-30 26 22 0 0,30-25 0 0 0,4-2-28 0 0,-13 20 11 0 0,13-20 72 0 0,154-45 0 0 0,-146 38-49 0 0,1-1 1 0 0,0 0-1 0 0,0 0 1 0 0,0 0-1 0 0,-1 0 1 0 0,1-1 0 0 0,-1 1-1 0 0,6-4 1 0 0,44-30 109 0 0,-42 29-87 0 0,-5 4-5 0 0,-1-1-1 0 0,1-1 0 0 0,-1 1 1 0 0,0-1-1 0 0,0 0 1 0 0,7-6-1 0 0,2-1 14 0 0,2-3 52 0 0,29-29 0 0 0,-37 36-71 0 0,-3 3-2 0 0,-1 0 0 0 0,1 0 0 0 0,-2 0 0 0 0,1-1 0 0 0,6-8 0 0 0,20-28 64 0 0,-11 17-12 0 0,-14 19 92 0 0,1-2-83 0 0,17-21 14 0 0,-17 21 729 0 0,-2 1-720 0 0,13-17-1 0 0,-13 17 1589 0 0,-4 28-1503 0 0,-1-1 1 0 0,-6 33 0 0 0,3-24-73 0 0,1-5 206 0 0,1-8 1 0 0,-2 7-248 0 0,-39 212 1888 0 0,0-51-746 0 0,18-73-437 0 0,1 11 150 0 0,22-111-539 0 0,1 34-192 0 0,0-37 733 0 0,16-29-874 0 0,46-60-6 0 0,-59 79-41 0 0,-1-1-1 0 0,1 0 1 0 0,0 0-1 0 0,-1 0 1 0 0,0 0-1 0 0,1 0 0 0 0,-1 0 1 0 0,0 0-1 0 0,0-1 1 0 0,0 1-1 0 0,1-4 1 0 0,1-5 7 0 0,4-34 30 0 0,0-26 21 0 0,-5 32-35 0 0,-1 29-8 0 0,-2-2-11 0 0,0-35 2 0 0,1 35-2 0 0,1 2-15 0 0,2-28-3 0 0,-2 28-7 0 0,3 0-799 0 0,12-30 450 0 0,-16 39 340 0 0,0 1 1 0 0,0-1-1 0 0,1 0 1 0 0,-1 0 0 0 0,0 0-1 0 0,1 1 1 0 0,-1-1 0 0 0,1 0-1 0 0,-1 0 1 0 0,1 1-1 0 0,-1-1 1 0 0,1 0 0 0 0,-1 1-1 0 0,1-1 1 0 0,0 0 0 0 0,-1 1-1 0 0,1-1 1 0 0,1 0 0 0 0,6-5-154 0 0,-5 3 50 0 0,1 0 1 0 0,0 0-1 0 0,0 1 0 0 0,1-1 1 0 0,-1 1-1 0 0,0 0 0 0 0,6-2 0 0 0,63-28-2050 0 0,1 3-1 0 0,88-21 0 0 0,-138 42 1397 0 0,28-6-260 0 0,3 3-5765 0 0,10 0 2738 0 0</inkml:trace>
</inkml:ink>
</file>

<file path=ppt/ink/ink2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2:38.23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284 53 20 0 0,'0'0'1918'0'0,"-12"8"-1034"0"0,-37 21-77 0 0,47-28-718 0 0,-1 0 1 0 0,1 0-1 0 0,-1 1 0 0 0,1-1 0 0 0,0 1 1 0 0,0 0-1 0 0,-1-1 0 0 0,1 1 1 0 0,0 0-1 0 0,0 0 0 0 0,1 0 1 0 0,-1 0-1 0 0,-2 4 0 0 0,0 1 145 0 0,-16 18 802 0 0,0 4-80 0 0,13-22-753 0 0,3-4-93 0 0,1 0-1 0 0,0 0 1 0 0,1 1-1 0 0,-1-1 1 0 0,0 1-1 0 0,1 0 1 0 0,0 0 0 0 0,-2 4-1 0 0,-22 41 948 0 0,24-41-897 0 0,1-5-83 0 0,0 0-1 0 0,0 0 1 0 0,0 0 0 0 0,0 0 0 0 0,-1 0-1 0 0,1 0 1 0 0,-1 0 0 0 0,0-1 0 0 0,-3 5-1 0 0,-15 21 353 0 0,15-22-14 0 0,1 2-17 0 0,-14 23-24 0 0,13-24 830 0 0,5-4-1165 0 0,0-1 0 0 0,-1 1 0 0 0,1-1 1 0 0,-1 1-1 0 0,1-1 0 0 0,-1 0 0 0 0,0 1 0 0 0,0-1 1 0 0,0 0-1 0 0,0 1 0 0 0,-2 1 0 0 0,-1 3 51 0 0,2 0 1961 0 0,30-19-1855 0 0,86-35 17 0 0,-78 29 0 0 0,13-16 148 0 0,-40 27-302 0 0,26-25 242 0 0,4-9 51 0 0,-7 5-20 0 0,-11 14-144 0 0,-16 16 411 0 0,0 0-439 0 0,14-18-33 0 0,-14 18 1162 0 0,-12 34-1178 0 0,-28 119 125 0 0,31-138-184 0 0,-4 33 431 0 0,5-28-432 0 0,-2 30 656 0 0,5-42-695 0 0,0 1 0 0 0,0-1-1 0 0,1 0 1 0 0,-1 0 0 0 0,0 1 0 0 0,1-1-1 0 0,-1 0 1 0 0,1 0 0 0 0,0 0-1 0 0,0 0 1 0 0,2 4 0 0 0,-2-4 42 0 0,0 0 0 0 0,0 0 0 0 0,0 0 0 0 0,-1 0 0 0 0,1 1 0 0 0,-1-1 0 0 0,1 0 0 0 0,-1 0 0 0 0,1 0 0 0 0,-1 1 0 0 0,0 3 0 0 0,20-14 46 0 0,63-26-11 0 0,-49 17-9 0 0,68-55 72 0 0,-14 3 6 0 0,-69 55-139 0 0,-5 3 6 0 0,0-1 0 0 0,0 0 0 0 0,13-18 1 0 0,15-15-16 0 0,-33 36-5 0 0,22-28 24 0 0,16-29-14 0 0,-43 60 2 0 0,-1-2-5 0 0,10-23-23 0 0,-9 23-7 0 0,-25 22-2801 0 0,-64 39 2755 0 0,64-39-7 0 0,41-6-206 0 0,60 23 259 0 0,-60-23 53 0 0,-15-2-44 0 0,18 18 3 0 0,-17-17-1 0 0,-6 5 0 0 0,0 40 13 0 0,0-39 8 0 0,-2-2-9 0 0,-11 54 93 0 0,5-29-81 0 0,6-26 130 0 0,0 0-126 0 0,-1 2 0 0 0,1-8 21 0 0,1 0 0 0 0,0 1 0 0 0,0-1 0 0 0,0 1 0 0 0,0-1 0 0 0,1 1 0 0 0,0-1-1 0 0,0 1 1 0 0,1 6 0 0 0,1 38 692 0 0,22-66-687 0 0,77-56-8 0 0,-71 50-15 0 0,0-1 1 0 0,-2-2-1 0 0,29-32 1 0 0,-39 39-4 0 0,30-32 4 0 0,1-7 17 0 0,-46 53-10 0 0,-8 32-2809 0 0,-19 83 2795 0 0,18-83 2 0 0,9-17-5 0 0,7 31 12 0 0,-8-31-2 0 0,-1-1 0 0 0,0 28 12 0 0,-1-27 34 0 0,1-1-44 0 0,6 30-8 0 0,-6-29 18 0 0,5-3-167 0 0,17 20-34 0 0,-18-20-76 0 0,9-8-721 0 0,40-3 464 0 0,-40 3-139 0 0,3-5-118 0 0,31-15-528 0 0,0-1-1 0 0,66-42 1 0 0,39-51-2453 0 0,-146 111 3597 0 0,-1-1-1 0 0,1 1 0 0 0,-1-2 0 0 0,0 1 0 0 0,-1-1 1 0 0,7-8-1 0 0,4-4 0 0 0,55-46-409 0 0,-64 57 557 0 0,-2 2 49 0 0,16-16 18 0 0,-16 15 1886 0 0,-32 17-1665 0 0,-79 30-5 0 0,71-25-13 0 0,24-10-185 0 0,-30 21 366 0 0,-1 8 90 0 0,20-15-270 0 0,17-14 6 0 0,0 0-11 0 0,-13 20-22 0 0,14-19 3673 0 0,166-44-3433 0 0,-130 30-264 0 0,-24 3-19 0 0,0-1-114 0 0,-6 4-3 0 0,0-1 0 0 0,1 0 0 0 0,0 1 0 0 0,-1 0 0 0 0,1-1 0 0 0,0 1 0 0 0,-1 0 0 0 0,1 0 0 0 0,0 1-1 0 0,4-2 1 0 0,-5 13-8 0 0,8 34-22 0 0,-7-34 78 0 0,-7 6-76 0 0,-11 52-9 0 0,12-52 33 0 0,1-6 8 0 0,-2 32-1 0 0,2-32 270 0 0,5-2-233 0 0,5 25 32 0 0,-6-26 1203 0 0,24-19-1191 0 0,75-35-10 0 0,-65 28-6 0 0,18-21 278 0 0,66-60 0 0 0,-94 73-354 0 0,-20 20 70 0 0,0 1-91 0 0,17-14-8 0 0,-18 14 302 0 0,-16 28-318 0 0,-34 69 8 0 0,34-70 192 0 0,8 28-133 0 0,3-40 567 0 0,25-21-580 0 0,75-29 2 0 0,-66 24-2 0 0,103-75 330 0 0,-108 71-366 0 0,-22 15-6 0 0,0 1 1 0 0,22-9 4 0 0,-22 10 417 0 0,-2 71-138 0 0,-2-47-253 0 0,-2-4 196 0 0,-7 0 31 0 0,-19 54 496 0 0,-53 102 0 0 0,68-154-639 0 0,5-9-20 0 0,-1 0-1 0 0,0 0 1 0 0,0 0-1 0 0,-16 16 1 0 0,-16 17 610 0 0,-64 56 1 0 0,96-94-397 0 0,-1-1-166 0 0,-19 11 10 0 0,19-11 1475 0 0,11-29-1629 0 0,-3 14-51 0 0,1-4-1 0 0,0 0-1 0 0,1 0 0 0 0,0 0 1 0 0,2 0-1 0 0,-1 0 1 0 0,2 1-1 0 0,0 0 0 0 0,1 0 1 0 0,0 1-1 0 0,11-16 1 0 0,19-22-544 0 0,1 3 1 0 0,3 0 0 0 0,2 3-1 0 0,79-65 1 0 0,-100 94 211 0 0,-2 2-860 0 0,-1-1 0 0 0,-1 0 0 0 0,26-28 0 0 0,-27 22-14 0 0,-12 16-132 0 0,-4-4-6893 0 0,7-27 2880 0 0,-7 27 409 0 0</inkml:trace>
</inkml:ink>
</file>

<file path=ppt/ink/ink2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2:39.13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0 439 152 0 0,'0'0'10242'0'0,"18"-14"-10012"0"0,3-5-156 0 0,-3 3 55 0 0,1 0 0 0 0,20-13 0 0 0,8-5 292 0 0,-4-1-69 0 0,-3-3-60 0 0,-1 0-50 0 0,-3-2-40 0 0,-14 16-106 0 0,-17 18-10 0 0,1-1-5 0 0,18-22 9 0 0,-18 22 96 0 0,-2 1-82 0 0,10-21 12 0 0,-10 20 396 0 0,-4 6-508 0 0,0 0-1 0 0,0-1 0 0 0,0 1 1 0 0,0 0-1 0 0,0-1 0 0 0,1 1 1 0 0,-1 0-1 0 0,0-1 1 0 0,1 1-1 0 0,-1 0 0 0 0,1 0 1 0 0,-1-1-1 0 0,1 1 0 0 0,0 0 1 0 0,0 0-1 0 0,1-2 1 0 0,-1 2 51 0 0,0 0 1 0 0,0 0 0 0 0,-1 0 0 0 0,1-1 0 0 0,0 1 0 0 0,-1 0 0 0 0,1 0 0 0 0,-1 0 0 0 0,1-1-1 0 0,-1 1 1 0 0,1 0 0 0 0,-1-1 0 0 0,0 1 0 0 0,0 0 0 0 0,0-1 0 0 0,0-2 0 0 0,-24 16-38 0 0,-74 33-9 0 0,73-33 26 0 0,20-5-14 0 0,-17 23-7 0 0,17-22 11 0 0,1-2-9 0 0,-12 18-9 0 0,12-18 214 0 0,12 9-191 0 0,22 49-10 0 0,-23-49 29 0 0,-2-9-26 0 0,12 18 8 0 0,-13-18 171 0 0,-4 4-131 0 0,1 30 11 0 0,0-30 187 0 0,-3 3-195 0 0,-4 36-1 0 0,5-37 188 0 0,-1-3-231 0 0,-6 29-2 0 0,7-29 52 0 0,12-7-505 0 0,3 0 165 0 0,7 0 124 0 0,2 1-9082 0 0</inkml:trace>
</inkml:ink>
</file>

<file path=ppt/ink/ink2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2:56.65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196 140 312 0 0,'0'0'14051'0'0,"-5"24"-13600"0"0,-3 4-307 0 0,1-3 212 0 0,-7 50 0 0 0,5-19 416 0 0,-3-1-24 0 0,0-1 41 0 0,1 0-13 0 0,5-18-443 0 0,5-28-19 0 0,-2 6-21 0 0,-8 38-20 0 0,9-39-24 0 0,-1-4-16 0 0,-5 27-18 0 0,6-27-14 0 0,0-1-18 0 0,-7 22-7 0 0,7-23 517 0 0,-1 2-529 0 0,-9 26 1 0 0,9-27 2625 0 0,-5-31-2772 0 0,-26-69 0 0 0,25 69-6 0 0,9 16-12 0 0,1-1-1 0 0,-1 0 1 0 0,1 1-1 0 0,1-1 1 0 0,2-10-1 0 0,0 1-1 0 0,-1 3-6 0 0,1 0-8 0 0,0-2 12 0 0,17-43-20 0 0,-2 10-10 0 0,0 2-8 0 0,2 2 27 0 0,-6 14 4 0 0,-11 23-5 0 0,1 0-2 0 0,27-43-18 0 0,8-13-17 0 0,-36 58 35 0 0,3-3 10 0 0,0-1 5 0 0,25-26-26 0 0,-10 13 14 0 0,-17 18-4 0 0,1 0 4 0 0,18-14 4 0 0,-17 14-4 0 0,-2 0-23 0 0,19-14 26 0 0,-18 15-6 0 0,2 0-90 0 0,25-10 73 0 0,-24 10 11 0 0,-5 9-401 0 0,1 0 417 0 0,1-1 1 0 0,-1 0 0 0 0,1 0 0 0 0,0 0 0 0 0,6 3-1 0 0,3 1 0 0 0,-4 0-16 0 0,-5 73-66 0 0,-6-77 88 0 0,0 1 0 0 0,-1-1 0 0 0,1 1 1 0 0,-1-1-1 0 0,0 1 0 0 0,0-1 0 0 0,-1 1 1 0 0,-1 4-1 0 0,-2 3 0 0 0,3-1 0 0 0,-3 1 7 0 0,-13 36-2 0 0,13-36 1 0 0,1-4-8 0 0,-11 27 1 0 0,11-26-1 0 0,-1 0 8 0 0,-19 33-3 0 0,-9 6 3 0 0,15-16-153 0 0,40-34 110 0 0,69-4 0 0 0,-68 4 2 0 0,-22 13-53 0 0,4 32 72 0 0,-4-32 1 0 0,-4 1-24 0 0,0 3 37 0 0,1-8 2 0 0,1-1 0 0 0,-1 0-1 0 0,1 0 1 0 0,-2 1 0 0 0,1-1 0 0 0,-1-1-1 0 0,-5 10 1 0 0,-12 23-9 0 0,16-29 5 0 0,-3-1 0 0 0,-89 96 61 0 0,89-97-45 0 0,1-4 6 0 0,-18 12-7 0 0,19-12 33 0 0,-5 0-35 0 0,-28 8-39 0 0,29-8-57 0 0,-4-12-1941 0 0,-39-23 1274 0 0,39 24-148 0 0,14-3-3074 0 0,1-30 1044 0 0,-1 31-1900 0 0</inkml:trace>
</inkml:ink>
</file>

<file path=ppt/ink/ink2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2:58.24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0 668 292 0 0,'0'0'8479'0'0,"13"-16"-8076"0"0,4-1-272 0 0,-7 7 0 0 0,0 0-1 0 0,-1-1 0 0 0,0-1 1 0 0,7-13-1 0 0,-11 17-8 0 0,-2 3-37 0 0,-1 0 0 0 0,1 1-1 0 0,0 0 1 0 0,0 0 0 0 0,0 0 0 0 0,5-4-1 0 0,27-31 634 0 0,3-6-44 0 0,-1-1-68 0 0,-29 37-509 0 0,23-29 368 0 0,1-8 40 0 0,-2 6 160 0 0,-10 12-450 0 0,-15 21-7 0 0,-1 0-22 0 0,13-19-16 0 0,-13 19 293 0 0,-1-1-320 0 0,11-29 1524 0 0,-36 49-1647 0 0,-65 36-11 0 0,65-36 25 0 0,41-2-41 0 0,60 30 18 0 0,-59-29 56 0 0,-18-10-65 0 0,-1 1 0 0 0,1 1 0 0 0,0-1 0 0 0,-1 0 0 0 0,1 0 0 0 0,-1 1 0 0 0,0-1 1 0 0,0 0-1 0 0,1 4 0 0 0,1 2 6 0 0,1-2 90 0 0,1 40-4 0 0,-2-32-71 0 0,-2-2 61 0 0,-1-1 20 0 0,-2 35-14 0 0,2-35 193 0 0,-1 1-192 0 0,-4 46 772 0 0,15-8 421 0 0,11-64-1194 0 0,64-39-7 0 0,-57 33 5 0 0,14-24 73 0 0,-36 37-149 0 0,23-24 135 0 0,42-57 0 0 0,-52 60-100 0 0,-14 21-2 0 0,0 0 2 0 0,15-22 6 0 0,-16 22 154 0 0,0 1-118 0 0,12-17 10 0 0,-12 17 2015 0 0,-4 31-1980 0 0,-1 72-2 0 0,1-73 220 0 0,0-14-252 0 0,1 41 558 0 0,4-44-583 0 0,16 21 6 0 0,-16-21 352 0 0,10-24-379 0 0,68-78 59 0 0,-61 69-80 0 0,-16 19 4 0 0,-2 1 2 0 0,14-21-7 0 0,-13 21 29 0 0,0 0-45 0 0,15-16 0 0 0,-15 17 172 0 0,0 25-153 0 0,11 63-4 0 0,-12-62 19 0 0,-3-18-42 0 0,-1-1 0 0 0,0 0 0 0 0,0 1 0 0 0,1-1 0 0 0,0 1 0 0 0,-1-1 0 0 0,1 0 0 0 0,0 0 0 0 0,0 1 0 0 0,3 3 0 0 0,-1 0 9 0 0,-1 1 98 0 0,3 1-17 0 0,14 23 34 0 0,-14-23 178 0 0,2-3-161 0 0,22 15-6 0 0,-21-15 663 0 0,10-15-740 0 0,58-30 13 0 0,-51 23 5 0 0,-17 10-60 0 0,-5 5-14 0 0,0 0 0 0 0,0-1 0 0 0,0 1 0 0 0,0-1 0 0 0,-1 0 0 0 0,0 1 0 0 0,1-1 0 0 0,-1-1 0 0 0,0 1 0 0 0,2-5 0 0 0,2-1 8 0 0,15-29 66 0 0,-16 27-70 0 0,12-34 58 0 0,1-13 22 0 0,-1 3-41 0 0,-6 20-26 0 0,-8 26 5 0 0,-1 0-9 0 0,9-47 214 0 0,-5 19-183 0 0,-5 28 692 0 0,-6 40-590 0 0,-2 5-96 0 0,-12 91 251 0 0,16-116-246 0 0,-1 39 317 0 0,2-36-289 0 0,1-7-21 0 0,1 0 1 0 0,-1 0-1 0 0,1 0 1 0 0,1 0-1 0 0,-1 0 1 0 0,3 11-1 0 0,6 52 514 0 0,1-23-415 0 0,8 8-140 0 0,5-7-31 0 0,1-15-101 0 0,-19-26-465 0 0,12-17-1545 0 0,53-29 788 0 0,-53 29-170 0 0,-14-1-181 0 0,1-1 1061 0 0,9-37-2914 0 0,-8 17-468 0 0,-3 24-2576 0 0</inkml:trace>
</inkml:ink>
</file>

<file path=ppt/ink/ink2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2:58.60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1 165 1128 0 0,'0'0'9428'0'0,"20"-12"-9576"0"0,92-58-580 0 0,-85 52 677 0 0,67-42-5394 0 0,-86 55 3089 0 0</inkml:trace>
</inkml:ink>
</file>

<file path=ppt/ink/ink2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2:58.92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0 205 280 0 0,'0'0'6549'0'0,"24"-9"-5784"0"0,72-25-42 0 0,-64 19-20 0 0,16-21 567 0 0,-38 30-1071 0 0,-5 3-61 0 0,-1 0 0 0 0,0 0 0 0 0,0 0 0 0 0,0-1 0 0 0,0 1 0 0 0,6-9 0 0 0,-4 6 65 0 0,17-23 1268 0 0,-2-1-963 0 0,-16 22 3901 0 0,-37 19-4133 0 0,-96 34 8 0 0,99-34-133 0 0,19-2 7 0 0,2-1-48 0 0,5-5-53 0 0,0 0 0 0 0,0 0 1 0 0,0 0-1 0 0,1 1 0 0 0,-1-1 0 0 0,1 1 1 0 0,0-1-1 0 0,0 1 0 0 0,0 0 0 0 0,-2 8 0 0 0,-2 0 88 0 0,2-5-15 0 0,0 1 0 0 0,1-1 0 0 0,0 1 0 0 0,0 0 0 0 0,-1 8 0 0 0,-9 30 358 0 0,11-42-417 0 0,1 0 0 0 0,0 0 0 0 0,-1 0 0 0 0,2 1 0 0 0,-1-1 0 0 0,0 0 0 0 0,1 0 0 0 0,0 0 0 0 0,0 0 0 0 0,1 5 0 0 0,-1 3 76 0 0,0-3 289 0 0,3 5-17 0 0,9 39-22 0 0,-5-32-21 0 0,-3-12-257 0 0,-3-6-63 0 0,1 1 0 0 0,-1-1 0 0 0,1 0 1 0 0,0 0-1 0 0,0 0 0 0 0,0 0 0 0 0,0 0 0 0 0,1 0 0 0 0,3 3 1 0 0,15 18 231 0 0,-15-19-20 0 0,3 0-33 0 0,27 12-24 0 0,-26-13-30 0 0,0-4-56 0 0,33 2-119 0 0,-33-2-156 0 0,3-6-194 0 0,29-16-779 0 0,53-38-1 0 0,-91 57 911 0 0,-1 1 0 0 0,1-1 0 0 0,-1 0 0 0 0,0 0 1 0 0,1 0-1 0 0,-1-1 0 0 0,-1 1 0 0 0,1-1 0 0 0,3-4 0 0 0,3-6-292 0 0,65-91-10495 0 0,-46 62 5801 0 0</inkml:trace>
</inkml:ink>
</file>

<file path=ppt/ink/ink2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3:00.26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 1 1072 0 0,'0'0'17300'0'0,"4"21"-16605"0"0,11 62-13 0 0,-12-62-20 0 0,-5 33 332 0 0,-6 8-62 0 0,-7 269 3099 0 0,21-169-2275 0 0,-6-145-1633 0 0,-1-5 18 0 0,2 0 0 0 0,-1 0-1 0 0,5 18 1 0 0,4 33 406 0 0,-7-53-460 0 0,7 30 490 0 0,1-10-399 0 0,-8-23 682 0 0,3-1-749 0 0,15 19-11 0 0,-15-18 271 0 0,5-26-342 0 0,30-58-23 0 0,-29 50-32 0 0,-6-6-15 0 0,-4 24-29 0 0,-1-2-32 0 0,-1-2 56 0 0,1 8 9 0 0,-1 0 1 0 0,1 0-1 0 0,0 0 1 0 0,0 0-1 0 0,1 0 0 0 0,-1 0 1 0 0,3-6-1 0 0,-6-3-159 0 0,0-3 130 0 0,2 7-22 0 0,-2-1 1 0 0,1 0 0 0 0,-7-17 0 0 0,-7-21-679 0 0,6 14 501 0 0,8 26 8 0 0,-1 1-427 0 0,-6-26 476 0 0,6 26 12 0 0,9-2-549 0 0,17-32 571 0 0,-17 32 12 0 0,2 2 16 0 0,2-1 100 0 0,30-25-174 0 0,3 3 1 0 0,-2 2 37 0 0,-12 12 112 0 0,-22 12 5 0 0,-1 1 2 0 0,22-12 0 0 0,-21 12-8 0 0,-1 18-322 0 0,17 46 377 0 0,-18-46 6 0 0,-7 0-2 0 0,-8 42 4 0 0,8-42 28 0 0,1-2-8 0 0,-4 36-3 0 0,4-36-6 0 0,1-2 6 0 0,3 28 2 0 0,-3-28 349 0 0,16-14-322 0 0,47-11 4 0 0,-47 11 0 0 0,-7-6-12 0 0,2-2-21 0 0,-5 6-2 0 0,0 0 0 0 0,-1 0 0 0 0,1 0-1 0 0,-2-1 1 0 0,8-12 0 0 0,17-29 39 0 0,-23 39-39 0 0,-3 4-4 0 0,0 0 1 0 0,0 0-1 0 0,-1 0 1 0 0,1 0-1 0 0,-1-1 1 0 0,1-5-1 0 0,8-21 0 0 0,-8 24-14 0 0,-1-2-12 0 0,7-31-17 0 0,-7 30-8 0 0,-3 0-70 0 0,-1-36 32 0 0,1 35-20 0 0,-5 4-334 0 0,-18-24 258 0 0,18 24 2 0 0,-14 18-1343 0 0,-61 31 1425 0 0,60-31 13 0 0,18-2-80 0 0,-10 24 97 0 0,9-25 8 0 0,17 8-203 0 0,37 43 294 0 0,-37-44 21 0 0,0-16-5 0 0,38-7-4 0 0,-38 7-3 0 0,21-13 8 0 0,-24 11-39 0 0,0 0 0 0 0,0-1 0 0 0,15-10 0 0 0,39-24 51 0 0,48-40 56 0 0,-105 74-88 0 0,-1-1 12 0 0,21-17-2 0 0,-20 17 57 0 0,-3 0-44 0 0,14-17-1 0 0,-13 17 131 0 0,-31 15-502 0 0,-78 29 284 0 0,78-29 15 0 0,27 2-107 0 0,1 32 115 0 0,-1-32-4 0 0,11-1-26 0 0,39 30 52 0 0,-38-30 91 0 0,-8-3-29 0 0,26 35 111 0 0,-3-5 186 0 0,-21-29-279 0 0,14 26 370 0 0,-16-25-370 0 0,11 26 326 0 0,-5-4-192 0 0,-8-23 0 0 0,1 2 8 0 0,11 29-5 0 0,-11-30-18 0 0,-1-1-23 0 0,7 23-6 0 0,-8-23 340 0 0,1 0-422 0 0,9 22 2 0 0,-9-23 136 0 0,15-20-5597 0 0,55-38 4169 0 0,-41 27-671 0 0,-25 15 1778 0 0,13-15-4255 0 0,4 1-1094 0 0,-18 17 417 0 0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54:45.49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206 156 188 0 0,'0'0'10070'0'0,"9"-12"-9769"0"0,0-3-185 0 0,-6 9 84 0 0,1-1 0 0 0,1 1 1 0 0,-1-1-1 0 0,1 1 0 0 0,9-8 0 0 0,-5 10 33 0 0,31-12-22 0 0,-30 13 370 0 0,-1-2-397 0 0,27-14-16 0 0,-27 14 294 0 0,2 0-320 0 0,30-16-3 0 0,-31 16 1120 0 0,-3 25-1196 0 0,22 57 14 0 0,-22-58 23 0 0,-8-2 3 0 0,-6 48-20 0 0,5-48 29 0 0,1-1 20 0 0,1 3-86 0 0,0-9-7 0 0,0-1 0 0 0,-1 1 0 0 0,0-1 1 0 0,-1 1-1 0 0,-4 17 0 0 0,-4 16 110 0 0,7-33 8 0 0,0 6 15 0 0,-14 71 210 0 0,6-21 172 0 0,-2 10-62 0 0,12-62-434 0 0,1-7 9 0 0,-1 0 1 0 0,0 1 0 0 0,0-1-1 0 0,-1 0 1 0 0,-4 10 0 0 0,-6 24 63 0 0,9-30 151 0 0,0-1-129 0 0,-10 30-21 0 0,10-30 346 0 0,-1-1-391 0 0,-12 29 17 0 0,12-29 569 0 0,-5-4-598 0 0,-28 14-25 0 0,28-14 100 0 0,-6-5-140 0 0,-47-1-51 0 0,47 0-59 0 0,-1-5-1039 0 0,-46-18 645 0 0,46 18-115 0 0,7-2-1009 0 0,-27-22 579 0 0,27 22-335 0 0,3 2-5776 0 0,-21-27 3025 0 0</inkml:trace>
</inkml:ink>
</file>

<file path=ppt/ink/ink2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3:00.69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168 0 604 0 0,'0'0'7707'0'0,"-17"12"-6845"0"0,-49 36-22 0 0,64-46-757 0 0,-1-1 0 0 0,1 0 0 0 0,0 1 0 0 0,0-1 1 0 0,1 1-1 0 0,-1 0 0 0 0,0-1 0 0 0,0 1 0 0 0,-2 3 0 0 0,-2 3 187 0 0,4-5-102 0 0,-1 0-1 0 0,1 1 1 0 0,-1 0 0 0 0,1-1-1 0 0,0 1 1 0 0,0 0-1 0 0,-1 6 1 0 0,-11 21 621 0 0,11-23-6 0 0,3-3-626 0 0,0 0 0 0 0,-1 0 0 0 0,1 0 0 0 0,-1 0 1 0 0,0 0-1 0 0,-1 0 0 0 0,-2 7 0 0 0,0 0 76 0 0,1 0 451 0 0,2-2-6 0 0,-1 31-18 0 0,1-31 1631 0 0,5 1-1764 0 0,11 33-7 0 0,-11-33 1288 0 0,12-14-1436 0 0,44-6-28 0 0,-45 6-13 0 0,2-6-15 0 0,98-51 240 0 0,-102 54-469 0 0,-1-2 0 0 0,0 1 0 0 0,0-2 0 0 0,-1 1 0 0 0,12-13 0 0 0,-7 7 49 0 0,6-5 108 0 0,-1-3-122 0 0,-5 4 55 0 0,21-26 102 0 0,-14 18-166 0 0,-17 19-10 0 0,-2 1-11 0 0,10-21-12 0 0,-10 21 261 0 0,-24 24-324 0 0,-61 56 3 0 0,78-72-16 0 0,1 0 0 0 0,-1 0-1 0 0,1 0 1 0 0,0 1 0 0 0,-1-1-1 0 0,1 0 1 0 0,0 1 0 0 0,1 0-1 0 0,-3 3 1 0 0,-1 1 10 0 0,3-4-7 0 0,0 0 0 0 0,0 0-1 0 0,1 0 1 0 0,-1 0 0 0 0,1 0-1 0 0,0 0 1 0 0,0 1 0 0 0,0-1 0 0 0,0 0-1 0 0,0 5 1 0 0,-6 24 44 0 0,5-24 21 0 0,1 3 17 0 0,0 34 7 0 0,1-34 130 0 0,15 29-52 0 0,-12-28-138 0 0,1-2 340 0 0,4-4-272 0 0,26 17-16 0 0,-25-17 34 0 0,5-10-328 0 0,44-12-90 0 0,-43 12-186 0 0,-6-5-203 0 0,30-26-203 0 0,-36 33 710 0 0,0 0 0 0 0,0 0 0 0 0,-1-1-1 0 0,1 1 1 0 0,-1-1 0 0 0,1 0 0 0 0,-1 0-1 0 0,0 0 1 0 0,0 0 0 0 0,3-6 0 0 0,-1 1-281 0 0,9-12-5219 0 0,18-36 0 0 0,-25 45 3497 0 0,-2 4-3383 0 0</inkml:trace>
</inkml:ink>
</file>

<file path=ppt/ink/ink2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3:02.00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224 0 128 0 0,'0'0'8735'0'0,"-20"9"-8088"0"0,-61 25-24 0 0,79-34-586 0 0,0 0 1 0 0,0 1 0 0 0,0 0-1 0 0,1-1 1 0 0,-1 1-1 0 0,0 0 1 0 0,1 0-1 0 0,-1 0 1 0 0,1 0-1 0 0,-1 0 1 0 0,1 0-1 0 0,0 0 1 0 0,-1 0 0 0 0,1 1-1 0 0,-2 1 1 0 0,-4 5 153 0 0,4-5-98 0 0,0-1 1 0 0,1 2-1 0 0,-1-1 1 0 0,1 0-1 0 0,-1 0 1 0 0,1 1-1 0 0,0-1 1 0 0,1 1-1 0 0,-4 7 1 0 0,-18 41 961 0 0,18-44-881 0 0,2-3-8 0 0,1-1 1 0 0,0 1-1 0 0,0-1 0 0 0,0 1 0 0 0,0 0 0 0 0,-1 8 1 0 0,-10 32 231 0 0,9-34 292 0 0,2 32-85 0 0,2-34 1633 0 0,9-4-1932 0 0,28 18 22 0 0,-28-17 580 0 0,10-18-612 0 0,57-38 9 0 0,-71 48-239 0 0,0-1 0 0 0,-1 1 1 0 0,1-1-1 0 0,-1 0 0 0 0,0-1 1 0 0,1 1-1 0 0,6-8 0 0 0,10-13 418 0 0,40-35 419 0 0,-56 53-620 0 0,1 1-17 0 0,17-17-24 0 0,-17 17 610 0 0,-1-1-680 0 0,0 0-95 0 0,-4 4-4 0 0,1 0 1 0 0,-1-1-1 0 0,1 1 0 0 0,0 0 1 0 0,0 1-1 0 0,0-1 0 0 0,0 0 1 0 0,0 0-1 0 0,0 1 1 0 0,4-3-1 0 0,0 21-12 0 0,3 3-41 0 0,18 51 77 0 0,-17-42-48 0 0,-8-22-5 0 0,3 3-6 0 0,16 29-10 0 0,-15-30-6 0 0,-2-2 14 0 0,15 21 0 0 0,-14-21 42 0 0,1-3-41 0 0,19 13 8 0 0,-19-13 207 0 0,14-12-192 0 0,64-23 0 0 0,-56 17 0 0 0,-18 7-36 0 0,29-26 98 0 0,-33 27-103 0 0,9-9 37 0 0,-1-1 0 0 0,18-24 0 0 0,-10 11 1 0 0,-17 22-8 0 0,1-1-7 0 0,17-22-1 0 0,-17 23 37 0 0,-2 1-46 0 0,13-17 6 0 0,-13 17 813 0 0,-4 3-849 0 0,1 0 0 0 0,-1 0 0 0 0,0 1 1 0 0,1-1-1 0 0,0 0 0 0 0,-1 0 0 0 0,1 0 0 0 0,0 1 0 0 0,3-5 0 0 0,-1-1 3 0 0,0 0 151 0 0,-8 41 1 0 0,-14 102 30 0 0,15-89 42 0 0,6-30-154 0 0,-1-5-3 0 0,0-1 0 0 0,0 1-1 0 0,-1 0 1 0 0,-1 10 0 0 0,-1 2-23 0 0,-1 28 553 0 0,6 68 0 0 0,2-61-155 0 0,3-1 42 0 0,-4-15-353 0 0,-2-32 410 0 0,-1 0-496 0 0,2 28-72 0 0,-2-28-58 0 0,-8-37-17553 0 0,-24-82 12386 0 0,24 82 404 0 0</inkml:trace>
</inkml:ink>
</file>

<file path=ppt/ink/ink2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3:02.86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0 342 1688 0 0,'0'0'441'0'0,"4"-14"82"0"0,10-44 17 0 0,-10 44-23 0 0,-4 13-465 0 0,0-1 1 0 0,0 1-1 0 0,0-1 1 0 0,0 0-1 0 0,0 1 1 0 0,1-1-1 0 0,-1 1 0 0 0,1-1 1 0 0,-1 1-1 0 0,1 0 1 0 0,-1-1-1 0 0,1 1 0 0 0,1-3 1 0 0,-1 3-1 0 0,0-1-1 0 0,0 1 1 0 0,-1 0-1 0 0,1-1 1 0 0,0 1-1 0 0,-1-1 1 0 0,1 1 0 0 0,-1-1-1 0 0,0 1 1 0 0,0-1-1 0 0,1 1 1 0 0,-1-1 0 0 0,0-2-1 0 0,3-4 458 0 0,12-22 11 0 0,-11 22 6 0 0,0 0-5 0 0,13-22-18 0 0,-13 22-20 0 0,1 2 1 0 0,14-18-14 0 0,-14 19 5 0 0,2 0-14 0 0,18-14-6 0 0,-19 15 879 0 0,3 1-911 0 0,24-10-19 0 0,-24 9 2173 0 0,-1 18-2179 0 0,25 39-15 0 0,-25-40-1 0 0,-10-1-17 0 0,-8 37-1 0 0,7-36-2 0 0,-3-1-12 0 0,-26 58 300 0 0,19-39-359 0 0,10-23-2 0 0,-1 2-2 0 0,-12 29-2 0 0,12-29-23 0 0,-1-3-14 0 0,-17 21-29 0 0,17-21-2 0 0,1-1-16 0 0,-13 15-15 0 0,12-15 363 0 0,0 1-386 0 0,-14 22-1 0 0,14-22 1979 0 0,30-23-2033 0 0,79-53-12 0 0,-82 54-41 0 0,-1 0 0 0 0,-1-1 0 0 0,26-26-1 0 0,-21 17 37 0 0,15-11-42 0 0,94-96 186 0 0,-114 105-181 0 0,-17 20-46 0 0,0 1 11 0 0,2-1 0 0 0,16-21-3 0 0,-16 22 77 0 0,-1-1-84 0 0,11-19-11 0 0,-11 20 912 0 0,-5 32-687 0 0,-5 81 10 0 0,5-81 24 0 0,-1-13 14 0 0,-2 3-185 0 0,2-10-35 0 0,1 1-1 0 0,0 0 1 0 0,0-1-1 0 0,0 1 1 0 0,1 0-1 0 0,0 0 0 0 0,1 9 1 0 0,1-4 23 0 0,-2-7-31 0 0,1 0 0 0 0,0 0-1 0 0,-1 0 1 0 0,0 0 0 0 0,0 0-1 0 0,-1 0 1 0 0,1-1 0 0 0,-3 10 0 0 0,-3 21 182 0 0,4-26-6 0 0,2 4-4 0 0,-2 1-139 0 0,1-7-20 0 0,0 1 0 0 0,0-1 0 0 0,1 0 0 0 0,0 0-1 0 0,1 1 1 0 0,1 6 0 0 0,4 45 693 0 0,-2-11-548 0 0,-2-37-3 0 0,-1 0-13 0 0,5 29 0 0 0,-4-29 290 0 0,-1-2-345 0 0,4 27-21 0 0,-4-27 1000 0 0,3-42-1773 0 0,16-104 482 0 0,-14 99 88 0 0,-5 27 23 0 0,1-1 1 0 0,0 1-1 0 0,1 0 0 0 0,0 0 1 0 0,1 0-1 0 0,8-15 0 0 0,79-170-771 0 0,-69 159 618 0 0,-15 29 185 0 0,-3 0-62 0 0,2 2-87 0 0,14-17 93 0 0,-15 17 6 0 0,8 18-577 0 0,36 38 640 0 0,-37-38-1 0 0,-14 2 7 0 0,-10 39 7 0 0,9-40 2 0 0,-5 1 4 0 0,-22 41 11 0 0,28-52-6 0 0,1 0-1 0 0,-1 0 1 0 0,1 0 0 0 0,-1 0 0 0 0,0 0 0 0 0,0 0 0 0 0,0 0 0 0 0,-1-1 0 0 0,-3 5 0 0 0,0-2-5 0 0,2 0-9 0 0,-1 1 6 0 0,-15 17-22 0 0,16-17-46 0 0</inkml:trace>
</inkml:ink>
</file>

<file path=ppt/ink/ink2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3:04.66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0 423 484 0 0,'0'0'11618'0'0,"22"-10"-11201"0"0,63-29-34 0 0,-82 38-351 0 0,-1 0-1 0 0,1 0 1 0 0,-1 0 0 0 0,1 0 0 0 0,-1-1-1 0 0,1 1 1 0 0,-1-1 0 0 0,0 1 0 0 0,0-1-1 0 0,3-2 1 0 0,3-6 84 0 0,28-26 454 0 0,-24 27-460 0 0,-5 4-4 0 0,-1 0-1 0 0,1-1 1 0 0,-1 0 0 0 0,9-11 0 0 0,22-24 511 0 0,6-1 17 0 0,-34 36-532 0 0,-6 4-52 0 0,0 0 0 0 0,0-1-1 0 0,0 1 1 0 0,0-1 0 0 0,-1 0 0 0 0,1 0 0 0 0,-1 0-1 0 0,1 0 1 0 0,1-4 0 0 0,14-19 223 0 0,-13 20 663 0 0,-1-1-736 0 0,0-5 652 0 0,-6 8-321 0 0,-16 14-172 0 0,-33 33-648 0 0,42-35 430 0 0,-10 8-125 0 0,29-3-8 0 0,30 43 0 0 0,-30-43 5 0 0,-7-1 4 0 0,2 0-12 0 0,-2-7-3 0 0,-1 1-1 0 0,0-1 1 0 0,-1 0-1 0 0,1 1 1 0 0,-1 0 0 0 0,0-1-1 0 0,0 9 1 0 0,2 16 6 0 0,-2-22 23 0 0,-1 2 14 0 0,2 42 139 0 0,-1-42-108 0 0,4 37 277 0 0,0-39-261 0 0,16 21-6 0 0,-16-22 423 0 0,18-18-441 0 0,69-36-2 0 0,-89 46-58 0 0,1 0-1 0 0,-1-1 1 0 0,0 0-1 0 0,0 0 1 0 0,1 0-1 0 0,-1 0 1 0 0,4-4 0 0 0,37-38 98 0 0,-4-2-38 0 0,68-78 80 0 0,-89 101-116 0 0,-14 18 60 0 0,0-1-11 0 0,0 0 17 0 0,-3 3 53 0 0,-1 1 0 0 0,1 0 0 0 0,0 0 0 0 0,0 0 0 0 0,-1 0 0 0 0,1 0 0 0 0,1 1 0 0 0,-1-1 0 0 0,0 0 0 0 0,4-1 0 0 0,-8 28 61 0 0,-6 74-9 0 0,6-74 163 0 0,2-13-207 0 0,-1 33-4 0 0,1-33 359 0 0,1-4-408 0 0,7 28-3 0 0,-7-27 538 0 0,9-8-556 0 0,1 2-56 0 0,26 2 143 0 0,-22-16-118 0 0,4-2-35 0 0,-4 3 10 0 0,-1 0 1 0 0,22-21-1 0 0,-25 23-14 0 0,-6 4-5 0 0,1-1 1 0 0,-1 1-1 0 0,1-1 0 0 0,-1-1 0 0 0,5-6 1 0 0,23-26 9 0 0,-20 24-23 0 0,16-26-58 0 0,-22 33 37 0 0,-4 4 10 0 0,-1 0 0 0 0,0 0 0 0 0,1 0 0 0 0,-1 0 0 0 0,-1 0 0 0 0,1 0 0 0 0,0 0 0 0 0,-1-1 0 0 0,1 1 0 0 0,1-7 0 0 0,13-38-285 0 0,-4 18 102 0 0,-9 23-18 0 0,-7-7-824 0 0,-14-43 731 0 0,13 43-26 0 0,-2 10-345 0 0,-22-10 365 0 0,22 11 13 0 0,-13 11-962 0 0,-56 24 1063 0 0,57-24 25 0 0,15-1 1 0 0,-14 18 16 0 0,13-19 15 0 0,2 3-269 0 0,-9 28 296 0 0,9-27 5 0 0,26-10-357 0 0,69 1 434 0 0,-69 0-4 0 0,-8-7-4 0 0,4 0 24 0 0,49-20-68 0 0,-10 1 34 0 0,-2 1-10 0 0,-42 17 89 0 0,4-2-27 0 0,1 1 0 0 0,0 1 0 0 0,0 0 0 0 0,0 1 0 0 0,20-3-1 0 0,-30 19 132 0 0,27 26 56 0 0,-27-26 391 0 0,-5-2-272 0 0,9 24-8 0 0,-10-23 454 0 0,0-1-537 0 0,6 25-27 0 0,-6-24 990 0 0,-1-1-1041 0 0,6 25 21 0 0,-5-25 1686 0 0,4-28-1830 0 0,24-60-10 0 0,-24 60-1 0 0,-17 9-211 0 0,-30-34 174 0 0,30 34 3 0 0,-8 25-62 0 0,-53 42 72 0 0,49-36 2 0 0,16-14 13 0 0,4-4 3 0 0,-1 1 0 0 0,1 0-1 0 0,0 0 1 0 0,0 0 0 0 0,0 0-1 0 0,0 0 1 0 0,1 0 0 0 0,-2 5 0 0 0,-12 23-12 0 0,12-24-1 0 0,3-2 15 0 0,0-1-1 0 0,-1 0 1 0 0,1 0-1 0 0,-1 1 1 0 0,0-1 0 0 0,0 0-1 0 0,-1 0 1 0 0,-2 6-1 0 0,0 1-1 0 0,1 0-11 0 0,3-1-7 0 0,-2 26 11 0 0,1-27-6 0 0,9-1 8 0 0,22 26 22 0 0,-22-26 40 0 0,9-13-40 0 0,51-15-4 0 0,-50 15 2 0 0,-7-2-6 0 0,43-26-2 0 0,-37 22-4 0 0,19-14 11 0 0,-15 7-7 0 0,-15 13 4 0 0,0-1-1 0 0,18-18 9 0 0,-18 19 655 0 0,-3 23-591 0 0,8 56 49 0 0,-4-37 121 0 0,0-27-204 0 0,-2-3 12 0 0,-4-4-30 0 0,1 1 0 0 0,-1-1 1 0 0,0-1-1 0 0,1 1 0 0 0,0 0 0 0 0,0 0 0 0 0,0-1 0 0 0,0 1 0 0 0,5 4 0 0 0,-1-1 21 0 0,-1 0 93 0 0,1-1-2 0 0,16 16-8 0 0,-16-16-18 0 0,2-2-13 0 0,25 12-13 0 0,-25-11-1 0 0,7-6-245 0 0,41-2-24 0 0,-42 2-89 0 0,-2-6-669 0 0,34-24 216 0 0,-43 31 606 0 0,-1-1 0 0 0,1 0 0 0 0,0 1 0 0 0,-1-1 0 0 0,1 0 0 0 0,-1-1 0 0 0,1 1 0 0 0,-1 0 0 0 0,0-1 0 0 0,0 1 0 0 0,0-1 0 0 0,3-5 0 0 0,-1 0-224 0 0,7-6-1275 0 0,-1 0-1 0 0,0 0 0 0 0,8-19 0 0 0,-13 22 147 0 0,0 4-4126 0 0</inkml:trace>
</inkml:ink>
</file>

<file path=ppt/ink/ink2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3:05.52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249 248 456 0 0,'0'0'7115'0'0,"-23"9"-6386"0"0,-68 26-15 0 0,89-35-661 0 0,0 1 0 0 0,0-1 0 0 0,0 1 0 0 0,0 0 0 0 0,0-1-1 0 0,0 1 1 0 0,0 0 0 0 0,0 0 0 0 0,0 1 0 0 0,0-1 0 0 0,1 0 0 0 0,-4 4 0 0 0,-27 32 1265 0 0,25-32-1122 0 0,4-3-127 0 0,1 0-1 0 0,0 0 1 0 0,0-1 0 0 0,0 2-1 0 0,0-1 1 0 0,0 0 0 0 0,0 0 0 0 0,1 1-1 0 0,-1-1 1 0 0,1 0 0 0 0,-1 1-1 0 0,1 0 1 0 0,-1 3 0 0 0,-19 39 948 0 0,17-38-838 0 0,2-4-76 0 0,1-1 1 0 0,-1 0 0 0 0,1 1 0 0 0,0-1-1 0 0,0 1 1 0 0,0-1 0 0 0,0 1-1 0 0,1-1 1 0 0,-1 1 0 0 0,1 0-1 0 0,-1-1 1 0 0,1 1 0 0 0,0 4-1 0 0,-5 46 1279 0 0,11-41-1089 0 0,19 37 7 0 0,-14-32-26 0 0,9 2 8 0 0,-14-15 5 0 0,2 0 12 0 0,26 9-27 0 0,-26-9 190 0 0,10-7-265 0 0,51-11-42 0 0,-42 6-25 0 0,36-22 147 0 0,-25 11-147 0 0,-1-2 0 0 0,60-45-1 0 0,-59 34 24 0 0,-23 20-91 0 0,0-1-1 0 0,19-24 0 0 0,-23 28-45 0 0,-6 4-4 0 0,0 1 0 0 0,0-1 1 0 0,-1-1-1 0 0,1 1 0 0 0,6-12 1 0 0,4-6 39 0 0,-1-1 1 0 0,-1 0 0 0 0,16-43 0 0 0,-10 12 20 0 0,-9 21-49 0 0,-8 25 25 0 0,-1 0-37 0 0,-1-2-6 0 0,7-33 187 0 0,0 8-151 0 0,-6 27 1468 0 0,-13 35-1165 0 0,-40 74 18 0 0,36-66 8 0 0,14-23-247 0 0,-12 32 517 0 0,-9 14 162 0 0,-1 2 60 0 0,19-46-714 0 0,1-5-1 0 0,1-1-1 0 0,0 1 1 0 0,1 0-1 0 0,-3 14 1 0 0,-7 37 767 0 0,2-2-9 0 0,2-22-468 0 0,6-26-19 0 0,2 1-30 0 0,0 31-31 0 0,0-30 621 0 0,0 0-709 0 0,3 32-32 0 0,-3-32 705 0 0,21-28-822 0 0,73-60-98 0 0,-32 27-23 0 0,-25 23 0 0 0,-35 26 0 0 0,0-1 0 0 0,0 1 0 0 0,0 0 0 0 0,0 0 0 0 0,1 0 0 0 0,-1 0 0 0 0,1 0 0 0 0,-1 0 0 0 0,0 1 0 0 0,1-1 0 0 0,-1 1 0 0 0,1-1 0 0 0,0 1 0 0 0,-1 0 0 0 0,1 0 0 0 0,-1 0 0 0 0,1 0 0 0 0,2 1 0 0 0,1 2 0 0 0,1 0 0 0 0,-1 1 0 0 0,1 0 0 0 0,-1 0 0 0 0,0 0 0 0 0,-1 1 0 0 0,10 9 0 0 0,-6-5 0 0 0,-6-6 0 0 0,0-1 0 0 0,0 1 0 0 0,0 0 0 0 0,0-1 0 0 0,0 1 0 0 0,1-1 0 0 0,-1 0 0 0 0,4 2 0 0 0,0-2-13 0 0,0-1-1 0 0,0 1 1 0 0,0-1 0 0 0,0-1-1 0 0,8 1 1 0 0,-14-1-15 0 0,0 0 1 0 0,1 0-1 0 0,-1 0 0 0 0,1 0 1 0 0,-1 0-1 0 0,1 0 0 0 0,-1-1 1 0 0,0 1-1 0 0,1 0 1 0 0,-1-1-1 0 0,0 1 0 0 0,1-1 1 0 0,-1 0-1 0 0,3-1 0 0 0,10-4-155 0 0,-5 3-90 0 0,0-1 0 0 0,0-1 0 0 0,16-10 0 0 0,-16 10 8 0 0,-4 3 48 0 0,0-1 1 0 0,-1 0-1 0 0,0 1 1 0 0,1-2 0 0 0,-1 1-1 0 0,4-5 1 0 0,33-28-2035 0 0,-32 28 1825 0 0,24-27-1924 0 0,-25 27 1828 0 0,20-28-2339 0 0,-22 26 2174 0 0,3-4-185 0 0,9-11-3257 0 0,11-16-1591 0 0,-22 31 433 0 0</inkml:trace>
</inkml:ink>
</file>

<file path=ppt/ink/ink2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3:05.89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97 1 528 0 0,'0'0'8984'0'0,"-10"17"-8313"0"0,-31 54-26 0 0,30-54 2926 0 0,6-11-2993 0 0,-1-2-789 0 0,-9 7 877 0 0,6 2-8244 0 0</inkml:trace>
</inkml:ink>
</file>

<file path=ppt/ink/ink2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3:06.35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116 12 868 0 0,'0'0'13677'0'0,"-6"12"-13180"0"0,-22 47 502 0 0,22-55-503 0 0,-19 15-7 0 0,19-14 1340 0 0,-1 0-1383 0 0,-23 13-3 0 0,22-14 3802 0 0,21-27-15220 0 0,38-69 6050 0 0,-38 70 376 0 0</inkml:trace>
</inkml:ink>
</file>

<file path=ppt/ink/ink2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3:06.81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90 47 160 0 0,'0'0'6413'0'0,"-15"2"-5649"0"0,-44 6-20 0 0,44-6 10862 0 0,48-3-11042 0 0,102-3-3 0 0,-102 3 526 0 0,-27 1-943 0 0,0 0 0 0 0,0 0 1 0 0,0-1-1 0 0,0 1 0 0 0,9-4 1 0 0,-2 1 17 0 0,-1 2 298 0 0,-2-1-20 0 0,31-4-19 0 0,-31 4 695 0 0,0 0-812 0 0,2-1-268 0 0,-7 2-322 0 0,0-1 0 0 0,1 1 0 0 0,-1 0 0 0 0,0 1 1 0 0,9-1-1 0 0,-7-2-924 0 0,21-13-258 0 0,-21 12-487 0 0</inkml:trace>
</inkml:ink>
</file>

<file path=ppt/ink/ink2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3:10.10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380 367 596 0 0,'0'0'8558'0'0,"-17"-2"-8218"0"0,-4 0-200 0 0,-45-3 1909 0 0,64 4-2031 0 0,0 1 0 0 0,0 1 1 0 0,0-1-1 0 0,0 0 0 0 0,0 0 0 0 0,0 1 0 0 0,0-1 0 0 0,0 1 0 0 0,0 0 1 0 0,0-1-1 0 0,1 1 0 0 0,-1 0 0 0 0,-3 2 0 0 0,3-2 7 0 0,1 0 0 0 0,-1 0 0 0 0,1 0 0 0 0,-1 0 1 0 0,0 0-1 0 0,1-1 0 0 0,-1 1 0 0 0,0-1 0 0 0,0 1 0 0 0,0-1 0 0 0,1 0 0 0 0,-1 0 0 0 0,0 0 0 0 0,0 0 0 0 0,-3 0 0 0 0,-4 3 130 0 0,-27 10-16 0 0,27-10 105 0 0,-2 0-121 0 0,-31 10 1 0 0,31-10 139 0 0,2 0-158 0 0,-24 9-12 0 0,24-9 908 0 0,2 0-958 0 0,-24 9-6 0 0,23-9 504 0 0,39-2-500 0 0,91 4-13 0 0,-78-5-8 0 0,36-4 26 0 0,4 1 1 0 0,-5-1-17 0 0,-11 2 3 0 0,4 3 17 0 0,-19-1-32 0 0,-4-1-4 0 0,-8 3-4 0 0,-14 0 4 0 0,27 3 16 0 0,23 1-11 0 0,-62-5-16 0 0,45 2-2 0 0,6-4 8 0 0,3 3-7 0 0,34 0 17 0 0,-20 2 11 0 0,-7-2-28 0 0,-16-3 7 0 0,26-2-2 0 0,8 2-18 0 0,-16 2 11 0 0,-7-3 32 0 0,8 2-12 0 0,-1-3-8 0 0,-15-1-3 0 0,13-2 2 0 0,-9 0-15 0 0,16-3 10 0 0,-24 4 6 0 0,-8-2-8 0 0,13-2 0 0 0,35 0-16 0 0,-36 2 8 0 0,-4 1 4 0 0,20 1-8 0 0,12 0 21 0 0,-9 3 16 0 0,8 1 9 0 0,-11 2-10 0 0,-12 1-8 0 0,1-3 20 0 0,10-2 6 0 0,0 4-29 0 0,2 1 19 0 0,-12-3-15 0 0,3 0 2 0 0,19-3 16 0 0,-78 2-34 0 0,39 1 43 0 0,1 2-35 0 0,-39-1 13 0 0,0 0 42 0 0,62-4 30 0 0,-14 1-15 0 0,-14 1-46 0 0,-36 2-9 0 0,6 0 3 0 0,80-3 44 0 0,-19 0 3 0 0,-9 2 11 0 0,21-1-7 0 0,-10-2-76 0 0,-17 0 2 0 0,-8 2 9 0 0,-45 1-4 0 0,6 1-13 0 0,73 0 3 0 0,-47-1 2 0 0,-31 0 13 0 0,4 1 0 0 0,74-1 22 0 0,-20-3 4 0 0,7 1 3 0 0,-4 1-6 0 0,21 2-11 0 0,-26 1-11 0 0,-13-3-2 0 0,-41 2 0 0 0,2 0 6 0 0,72-1-19 0 0,-33 0 17 0 0,1 2-2 0 0,-45-1 25 0 0,6 0-22 0 0,70-3 41 0 0,-18 4-13 0 0,-15 0-25 0 0,60 2 72 0 0,-43-2-4 0 0,-51-2-81 0 0,51 2 74 0 0,-4 2-28 0 0,-25-3-33 0 0,72 2 56 0 0,-48-2-27 0 0,-46 1-46 0 0,51-1 38 0 0,-57-2-35 0 0,42 2 30 0 0,17 3-14 0 0,14 1 34 0 0,-7-1-28 0 0,-1-1 19 0 0,-15-4-11 0 0,-50 0-33 0 0,41-1 22 0 0,30 5 48 0 0,-66-1-73 0 0,55 0 17 0 0,4-3 12 0 0,-14-2-23 0 0,-20 4 8 0 0,-33-1-6 0 0,7 1-7 0 0,76-3 48 0 0,-54 0-30 0 0,-16 1-26 0 0,31-4 15 0 0,-40 4-14 0 0,-4 1-10 0 0,30-5 2 0 0,-30 5 39 0 0,1-1 0 0 0,35-4-14 0 0,-35 5-23 0 0,1 0 9 0 0,35-3 15 0 0,-35 3 18 0 0,1 0-25 0 0,53-7-23 0 0,38 2 16 0 0,113-6 12 0 0,-144 11-8 0 0,12 1 6 0 0,-22 0-5 0 0,13 2-38 0 0,-21-4 32 0 0,32-1 0 0 0,3-1 6 0 0,-9 0 29 0 0,-5 0-24 0 0,-34 2-21 0 0,66 0-18 0 0,-49-3 30 0 0,-7 0-22 0 0,-39 4 18 0 0,0 0 2 0 0,60-7-10 0 0,-19 1 75 0 0,32 1-64 0 0,143-10-37 0 0,-88 4 18 0 0,-35 4 40 0 0,169 1-74 0 0,-98 1 76 0 0,-97 2-24 0 0,-4-3 11 0 0,24-3 2 0 0,-30 6-23 0 0,27-7 3 0 0,184-13-2 0 0,-211 23 28 0 0,2-3-28 0 0,32-7-1 0 0,-56 8 18 0 0,142-14 203 0 0,-180 16-108 0 0,18 1 34 0 0,25-4 123 0 0,-6-1-199 0 0,-35 4 200 0 0,-1-1-219 0 0,3 1-26 0 0,39-10 41 0 0,4-6-525 0 0,-23 6 70 0 0,-25 8-101 0 0,-1 0-843 0 0,-1-1 682 0 0,10-5 733 0 0,-1 7-9815 0 0</inkml:trace>
</inkml:ink>
</file>

<file path=ppt/ink/ink2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4:05.315"/>
    </inkml:context>
    <inkml:brush xml:id="br0">
      <inkml:brushProperty name="width" value="0.035" units="cm"/>
      <inkml:brushProperty name="height" value="0.035" units="cm"/>
      <inkml:brushProperty name="color" value="#0066FF"/>
    </inkml:brush>
  </inkml:definitions>
  <inkml:trace contextRef="#ctx0" brushRef="#br0">394 46 240 0 0,'0'0'13891'0'0,"-10"-8"-13713"0"0,-32-22-3 0 0,31 23 162 0 0,-6 13-160 0 0,-52 17-13 0 0,52-18-11 0 0,5 0 14 0 0,-52 19 142 0 0,31-11-153 0 0,25-10-3 0 0,5-3-125 0 0,0 1-1 0 0,-1-1 1 0 0,1 0 0 0 0,0 1 0 0 0,0 0-1 0 0,0 0 1 0 0,0 0 0 0 0,0 0-1 0 0,-4 2 1 0 0,-1 0 26 0 0,-1 0 1075 0 0,0-1-919 0 0,-26 9 12 0 0,26-8 4633 0 0,7 55-4851 0 0,2-46 0 0 0,0-1 2 0 0,-1 33-3 0 0,1-33 9 0 0,-1 2 9 0 0,0 60 20 0 0,2-36 1 0 0,0-28 13 0 0,-1 6 5 0 0,0 65 47 0 0,1-43-53 0 0,-1-27-7 0 0,0 3 3 0 0,2 38-1 0 0,-2-38-1 0 0,0-3 1 0 0,-2 30 3 0 0,2-30 214 0 0,1 0-215 0 0,1 27 3 0 0,-1-28 387 0 0,10-8-406 0 0,34 3-5 0 0,-34-3-20 0 0,7-7-1858 0 0,55-18 1250 0 0,-55 18-53 0 0,-9 2-910 0 0,29-13 609 0 0,-28 12-96 0 0,-1 1-139 0 0,28-11-361 0 0,-28 11-1262 0 0,2 0-1821 0 0,44-15 355 0 0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54:46.58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239 0 588 0 0,'0'0'8188'0'0,"-21"1"-8043"0"0,-84 1 357 0 0,95 2-388 0 0,-26 12-5 0 0,26-12 725 0 0,1 1-753 0 0,-29 14 0 0 0,28-15 1889 0 0,49-4-1849 0 0,113-4-3 0 0,-114 4 326 0 0,-24-3-333 0 0,44-6-26 0 0,-43 7 207 0 0,-5-1-247 0 0,29-11-9 0 0,-29 11 11 0 0</inkml:trace>
</inkml:ink>
</file>

<file path=ppt/ink/ink2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4:05.785"/>
    </inkml:context>
    <inkml:brush xml:id="br0">
      <inkml:brushProperty name="width" value="0.035" units="cm"/>
      <inkml:brushProperty name="height" value="0.035" units="cm"/>
      <inkml:brushProperty name="color" value="#0066FF"/>
    </inkml:brush>
  </inkml:definitions>
  <inkml:trace contextRef="#ctx0" brushRef="#br0">226 1 740 0 0,'0'0'4527'0'0,"-19"12"-3868"0"0,-54 35-26 0 0,72-46-598 0 0,-1 0 0 0 0,0 0 0 0 0,1 0 0 0 0,-1 0 0 0 0,0 0 0 0 0,1 0 0 0 0,0 0 0 0 0,-1 0 1 0 0,1 1-1 0 0,0-1 0 0 0,-1 1 0 0 0,1-1 0 0 0,0 1 0 0 0,0 0 0 0 0,0-1 0 0 0,-1 4 0 0 0,-30 65 1465 0 0,-37 122 0 0 0,67-185-1392 0 0,1 0-1 0 0,-1 0 1 0 0,1 1 0 0 0,1-1 0 0 0,-1 8-1 0 0,1-2 12 0 0,-2-2 219 0 0,3 2-23 0 0,0 48 266 0 0,-1-58-537 0 0,0 0 0 0 0,1 0 0 0 0,-1 0 0 0 0,1 0-1 0 0,-1 0 1 0 0,1 0 0 0 0,0-1 0 0 0,0 1-1 0 0,1 0 1 0 0,1 3 0 0 0,1 2 49 0 0,-2 1 201 0 0,4-4-19 0 0,17 18 0 0 0,-17-17 317 0 0,56-7 46 0 0,-50 0-318 0 0,2-6 10 0 0,4-1-231 0 0,-5 3 19 0 0,0-1-1 0 0,-1 0 1 0 0,17-13 0 0 0,7-5 281 0 0,55-47-1 0 0,-79 61-295 0 0,-8 7-30 0 0,-1 0 1 0 0,1 0-1 0 0,0-1 1 0 0,-1 1-1 0 0,0-1 1 0 0,4-5 0 0 0,28-35 552 0 0,-14 14-332 0 0,-16 23-6 0 0,-5 3-245 0 0,1 1 0 0 0,-1-1 0 0 0,0 0 0 0 0,1 1 1 0 0,0-1-1 0 0,0 1 0 0 0,0-1 0 0 0,0 1 0 0 0,3-5 1 0 0,0-1 33 0 0,-1-1 146 0 0,-4-3-27 0 0,-3-38-36 0 0,3 38-10 0 0,-4 3-11 0 0,-14-33-14 0 0,14 32-14 0 0,0 4-24 0 0,-14-20-46 0 0,14 20-63 0 0,2 5-90 0 0,-1 0 79 0 0,1 0 0 0 0,-1 0 0 0 0,1 0 0 0 0,0-1 0 0 0,0 1 0 0 0,-3-5 0 0 0,-1 0-35 0 0,-1 2-202 0 0,2 1-956 0 0,-21-11 656 0 0,20 11-107 0 0</inkml:trace>
</inkml:ink>
</file>

<file path=ppt/ink/ink2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4:06.145"/>
    </inkml:context>
    <inkml:brush xml:id="br0">
      <inkml:brushProperty name="width" value="0.035" units="cm"/>
      <inkml:brushProperty name="height" value="0.035" units="cm"/>
      <inkml:brushProperty name="color" value="#0066FF"/>
    </inkml:brush>
  </inkml:definitions>
  <inkml:trace contextRef="#ctx0" brushRef="#br0">289 0 11713 0 0,'0'0'2157'0'0,"-12"9"-1974"0"0,-38 25 22 0 0,38-26 48 0 0,9 1-7 0 0,-13 40 282 0 0,-5 4 0 0 0,-3 12 55 0 0,22-54-493 0 0,2-7-43 0 0,-1 0 0 0 0,0 1-1 0 0,-1-1 1 0 0,1 0-1 0 0,-1 0 1 0 0,1 0-1 0 0,-1 0 1 0 0,-1-1 0 0 0,-2 5-1 0 0,-23 42 514 0 0,24-39-476 0 0,2-6-29 0 0,-1 0 0 0 0,1 0 1 0 0,-1 0-1 0 0,0 0 0 0 0,0 0 0 0 0,-4 4 0 0 0,-21 29 356 0 0,9-14-246 0 0,14-17 110 0 0,1 0-203 0 0,-12 21-139 0 0,12-20-103 0 0</inkml:trace>
</inkml:ink>
</file>

<file path=ppt/ink/ink2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4:06.500"/>
    </inkml:context>
    <inkml:brush xml:id="br0">
      <inkml:brushProperty name="width" value="0.035" units="cm"/>
      <inkml:brushProperty name="height" value="0.035" units="cm"/>
      <inkml:brushProperty name="color" value="#0066FF"/>
    </inkml:brush>
  </inkml:definitions>
  <inkml:trace contextRef="#ctx0" brushRef="#br0">4 64 632 0 0,'0'0'7104'0'0,"6"-11"-6273"0"0,16-31-47 0 0,-17 31 8662 0 0,-2 34-9008 0 0,9 68-37 0 0,-9-69-28 0 0,-4-10 5 0 0,-4 60 727 0 0,-1-3-114 0 0,3-56-882 0 0,-4 40 627 0 0,4 2 271 0 0,-4 5-234 0 0,4-22-737 0 0,2-29-106 0 0,-2-1-3808 0 0,-9 24 2851 0 0,9-24-174 0 0</inkml:trace>
</inkml:ink>
</file>

<file path=ppt/ink/ink2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4:06.827"/>
    </inkml:context>
    <inkml:brush xml:id="br0">
      <inkml:brushProperty name="width" value="0.035" units="cm"/>
      <inkml:brushProperty name="height" value="0.035" units="cm"/>
      <inkml:brushProperty name="color" value="#0066FF"/>
    </inkml:brush>
  </inkml:definitions>
  <inkml:trace contextRef="#ctx0" brushRef="#br0">82 0 492 0 0,'0'0'8796'0'0,"8"13"-8117"0"0,26 37-56 0 0,-25-37 546 0 0,-9-6-1012 0 0,0-1 0 0 0,0 1 1 0 0,-1 0-1 0 0,0 0 0 0 0,0 0 0 0 0,-3 8 0 0 0,0 1 368 0 0,2-10-405 0 0,1 0 0 0 0,-1-1 1 0 0,0 1-1 0 0,-1 0 0 0 0,-4 6 1 0 0,1 0 8 0 0,2-2 243 0 0,-2 0-31 0 0,-19 27-32 0 0,19-27-33 0 0,1-4-44 0 0,-15 19-36 0 0,15-18 27 0 0,0-1-216 0 0,-13 18-97 0 0,13-18-83 0 0</inkml:trace>
</inkml:ink>
</file>

<file path=ppt/ink/ink2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4:07.203"/>
    </inkml:context>
    <inkml:brush xml:id="br0">
      <inkml:brushProperty name="width" value="0.035" units="cm"/>
      <inkml:brushProperty name="height" value="0.035" units="cm"/>
      <inkml:brushProperty name="color" value="#0066FF"/>
    </inkml:brush>
  </inkml:definitions>
  <inkml:trace contextRef="#ctx0" brushRef="#br0">224 1 720 0 0,'0'0'5283'0'0,"-19"5"-4559"0"0,-57 15-37 0 0,74-20-660 0 0,1 0 0 0 0,0 0 0 0 0,0 0 0 0 0,0 0 0 0 0,0 0 0 0 0,0 0 0 0 0,0 1 0 0 0,0-1 0 0 0,-1 0 0 0 0,1 1 0 0 0,0-1 0 0 0,0 1 0 0 0,0 0 0 0 0,0-1 0 0 0,1 1 1 0 0,-1 0-1 0 0,0-1 0 0 0,0 1 0 0 0,0 0 0 0 0,0 0 0 0 0,1 0 0 0 0,-1 0 0 0 0,-1 1 0 0 0,-7 11 238 0 0,3-4-64 0 0,0 0 0 0 0,1 0-1 0 0,0 1 1 0 0,0 0-1 0 0,1 0 1 0 0,-5 17-1 0 0,-43 188 2160 0 0,50-205-2067 0 0,3 50 218 0 0,-1-48-93 0 0,4-4-201 0 0,9 27-7 0 0,-10-26 544 0 0,7-6-461 0 0,29 10 3 0 0,-29-10 277 0 0,8-9-272 0 0,56-18-32 0 0,-70 23-238 0 0,-1 0 1 0 0,0 0-1 0 0,0 0 1 0 0,0-1-1 0 0,0 1 1 0 0,0-1-1 0 0,4-3 1 0 0,10-6 41 0 0,-5 4 59 0 0,-1-1 1 0 0,1 0-1 0 0,-1-1 0 0 0,-1 0 0 0 0,0-1 1 0 0,0 0-1 0 0,-1 0 0 0 0,0-1 0 0 0,-1-1 0 0 0,0 1 1 0 0,-1-1-1 0 0,10-21 0 0 0,1-12 245 0 0,-8 14-211 0 0,-7 23-26 0 0,-2-2-7 0 0,4-33-14 0 0,-4 33 145 0 0,-3-3-356 0 0,-2-1-26 0 0,-2-10 112 0 0,4-1-2997 0 0,-3 19 2201 0 0,-15-20-92 0 0,16 20-86 0 0</inkml:trace>
</inkml:ink>
</file>

<file path=ppt/ink/ink2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4:07.563"/>
    </inkml:context>
    <inkml:brush xml:id="br0">
      <inkml:brushProperty name="width" value="0.035" units="cm"/>
      <inkml:brushProperty name="height" value="0.035" units="cm"/>
      <inkml:brushProperty name="color" value="#0066FF"/>
    </inkml:brush>
  </inkml:definitions>
  <inkml:trace contextRef="#ctx0" brushRef="#br0">170 1 528 0 0,'0'0'1500'0'0,"-7"10"-807"0"0,-20 30-26 0 0,21-30 631 0 0,2-2-651 0 0,-16 32 10762 0 0,17 7-11255 0 0,2-37 228 0 0,0 2-298 0 0,-2 37 0 0 0,2-37 2 0 0,-3-3-3 0 0,1 1-54 0 0,2-6-8 0 0,0 0 0 0 0,0 0 1 0 0,-1 0-1 0 0,0 0 0 0 0,1 0 0 0 0,-2 0 0 0 0,1-1 0 0 0,-4 6 0 0 0,-12 18 39 0 0,13-20-22 0 0,1-1-264 0 0,-13 19-15 0 0,12-19-92 0 0,2 1-4317 0 0,-12 22 2317 0 0,12-22-1507 0 0</inkml:trace>
</inkml:ink>
</file>

<file path=ppt/ink/ink2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4:13.814"/>
    </inkml:context>
    <inkml:brush xml:id="br0">
      <inkml:brushProperty name="width" value="0.035" units="cm"/>
      <inkml:brushProperty name="height" value="0.035" units="cm"/>
      <inkml:brushProperty name="color" value="#0066FF"/>
    </inkml:brush>
  </inkml:definitions>
  <inkml:trace contextRef="#ctx0" brushRef="#br0">175 374 388 0 0,'0'0'6453'0'0,"-18"1"-5851"0"0,-54 7-28 0 0,54-6 12618 0 0,7-1-13122 0 0,-2 1 7 0 0,-8 0-49 0 0,-1 1 3016 0 0,46-23-2980 0 0,79-62-3 0 0,-88 72-49 0 0,0-1 0 0 0,0 2-1 0 0,0 0 1 0 0,1 1 0 0 0,19-7 0 0 0,5-2-3 0 0,-25 9-8 0 0,30-10 16 0 0,-29 11-15 0 0,-7 3-3 0 0,0 0 1 0 0,0 1-1 0 0,0 1 1 0 0,0-1-1 0 0,13-1 1 0 0,72-15-18 0 0,-86 18-4 0 0,5 0-6 0 0,36-4-6 0 0,-36 4-32 0 0,-2 5-187 0 0,37 11 149 0 0,-37-11-1 0 0,-5 3-84 0 0,17 18 85 0 0,-17-18 6 0 0,-2 2-62 0 0,11 25 96 0 0,-11-25 0 0 0,-4-6-63 0 0,0-1 119 0 0,1 1 0 0 0,-1 0 0 0 0,1-1 0 0 0,-1 1 0 0 0,1-1 1 0 0,0 1-1 0 0,0-1 0 0 0,2 5 0 0 0,0 0-4 0 0,-1 0 773 0 0,-15-30-745 0 0,-38-69-12 0 0,39 69-10 0 0,5 18 12 0 0,-20-13-8 0 0,21 13-4 0 0,-2 1-6 0 0,-22-14 3 0 0,23 13-6 0 0,4 5-47 0 0,0 0 60 0 0,0-1 0 0 0,0 1 0 0 0,0-1 0 0 0,0 1 0 0 0,1-1 0 0 0,-1 0 0 0 0,0 0 0 0 0,1 0-1 0 0,-4-2 1 0 0,-1-1 0 0 0,-2 2 119 0 0,12-12-435 0 0,8-40 201 0 0,-8 41-13 0 0</inkml:trace>
</inkml:ink>
</file>

<file path=ppt/ink/ink2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4:15.517"/>
    </inkml:context>
    <inkml:brush xml:id="br0">
      <inkml:brushProperty name="width" value="0.035" units="cm"/>
      <inkml:brushProperty name="height" value="0.035" units="cm"/>
      <inkml:brushProperty name="color" value="#0066FF"/>
    </inkml:brush>
  </inkml:definitions>
  <inkml:trace contextRef="#ctx0" brushRef="#br0">271 0 720 0 0,'0'0'10531'0'0,"-11"20"-10141"0"0,-48 87 426 0 0,56-98-683 0 0,-19 29 580 0 0,-9 8 122 0 0,2-4-8 0 0,2 5-61 0 0,-14 24 329 0 0,37-65-756 0 0,0 2-3 0 0,-10 22-33 0 0,10-23 780 0 0,1 1-843 0 0,-12 22 3 0 0,11-22 3808 0 0,17-31-3961 0 0,55-103 65 0 0,-64 116-130 0 0,-2 7-14 0 0,-1-1 1 0 0,1 0 0 0 0,0 1 0 0 0,0-1-1 0 0,0 1 1 0 0,0-1 0 0 0,1 1 0 0 0,-1 0-1 0 0,6-4 1 0 0,32-39 84 0 0,-1 2-33 0 0,12-13-8 0 0,-47 52-47 0 0,2-1-6 0 0,19-16-9 0 0,-19 16 4 0 0,1 3-360 0 0,24-10 311 0 0,-23 10 16 0 0,4 12-254 0 0,36 25 266 0 0,-36-26 3 0 0,-5-3-30 0 0,22 16 40 0 0,-22-16-3 0 0,-1 1-34 0 0,19 16 47 0 0,-19-17 1 0 0,-1 1-25 0 0,14 17 16 0 0,-15-17-2 0 0,-16 8-247 0 0,-38 44 251 0 0,31-40-1 0 0,-52 21 16 0 0,64-34-9 0 0,-1-1 5 0 0,-23 11-6 0 0,23-12 1 0 0,0 2 12 0 0,-23 12-4 0 0,23-12 20 0 0,0-1-10 0 0,-24 15 9 0 0,24-15 555 0 0,1 0-468 0 0,-22 9-4 0 0,22-9 675 0 0,-63-2-978 0 0,56-1 178 0 0,8 2-3 0 0,-21 10 13 0 0,20-10 225 0 0,29-18-227 0 0,67-46 14 0 0,-47 30 5 0 0,-36 24-8 0 0,-1 3-1 0 0,2-1 9 0 0,20-13-16 0 0,-20 14-1 0 0,0-1-13 0 0,22-14 16 0 0,-22 15 69 0 0,-2-3-62 0 0,15-17 0 0 0,-15 18-2 0 0,0-1-118 0 0,13-19 110 0 0,-14 19 0 0 0,2 2-160 0 0,17-17 140 0 0,-17 16 4 0 0,1 2-223 0 0,22-13 204 0 0,-22 13-6 0 0,-23 22-2509 0 0,-47 53 2500 0 0,47-53 14 0 0,9-12-90 0 0,-20 18 116 0 0,21-18 233 0 0,-13-13-695 0 0,-54-17 471 0 0,55 18 83 0 0,35-11-1563 0 0,50-52 1079 0 0,-51 52-79 0 0</inkml:trace>
</inkml:ink>
</file>

<file path=ppt/ink/ink2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4:17.177"/>
    </inkml:context>
    <inkml:brush xml:id="br0">
      <inkml:brushProperty name="width" value="0.035" units="cm"/>
      <inkml:brushProperty name="height" value="0.035" units="cm"/>
      <inkml:brushProperty name="color" value="#0066FF"/>
    </inkml:brush>
  </inkml:definitions>
  <inkml:trace contextRef="#ctx0" brushRef="#br0">333 144 200 0 0,'0'0'15317'0'0,"-17"-12"-14957"0"0,-50-34-15 0 0,51 34 292 0 0,9 6-354 0 0,-20-17-7 0 0,21 18 214 0 0,-3 1-287 0 0,-28-12-2 0 0,28 12 588 0 0,1 1-670 0 0,-26-7-29 0 0,26 8 620 0 0,-1 13-535 0 0,-27 35 13 0 0,28-35 255 0 0,6 1-202 0 0,-10 57 614 0 0,7-27-542 0 0,4-31 7 0 0,-1 0 4 0 0,-4 33-10 0 0,4-33 8 0 0,2 1-3 0 0,-1 37 8 0 0,1-37-6 0 0,-1-2-22 0 0,-1 32-14 0 0,1-32-18 0 0,2 1-10 0 0,1 34-3 0 0,-1-34 2 0 0,-1 0-7 0 0,-2 52 442 0 0,2 8 195 0 0,0-22-679 0 0,0-36 166 0 0,0-3-208 0 0,3 30-17 0 0,-3-30 485 0 0,2-3-544 0 0,7 24-7 0 0,-7-23 178 0 0,4-8-296 0 0,-1 0 15 0 0,0 0-1 0 0,1 1 1 0 0,-1 0-1 0 0,0 0 1 0 0,7 3-1 0 0,0-1-33 0 0,-1-1-181 0 0,7-8-1841 0 0,54-17 1230 0 0,-34 9-615 0 0,-28 6 1149 0 0,-2 1-84 0 0,-1 3-954 0 0,1-1-181 0 0,25-13-414 0 0,-25 13-1681 0 0,-1 2-2380 0 0,29-11 459 0 0</inkml:trace>
</inkml:ink>
</file>

<file path=ppt/ink/ink2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4:22.401"/>
    </inkml:context>
    <inkml:brush xml:id="br0">
      <inkml:brushProperty name="width" value="0.035" units="cm"/>
      <inkml:brushProperty name="height" value="0.035" units="cm"/>
      <inkml:brushProperty name="color" value="#0066FF"/>
    </inkml:brush>
  </inkml:definitions>
  <inkml:trace contextRef="#ctx0" brushRef="#br0">162 1 520 0 0,'0'0'7293'0'0,"-17"19"-6541"0"0,-49 56-35 0 0,64-72-648 0 0,0-1 0 0 0,-1 1 0 0 0,1-1 0 0 0,0 1 0 0 0,0 0 0 0 0,0 0 0 0 0,1 0 0 0 0,-1 0 0 0 0,-1 3 0 0 0,-1 6-11 0 0,-8 16 899 0 0,1 2 1 0 0,-13 56 0 0 0,19-51-472 0 0,3-26 428 0 0,2 2-501 0 0,0 35-20 0 0,0-35 819 0 0,27 32-384 0 0,-22-35-13 0 0,53-10-19 0 0,-46 1-29 0 0,6-5-408 0 0,56-20-18 0 0,-68 24-283 0 0,-1 1 0 0 0,1-1 0 0 0,-1 0-1 0 0,1 0 1 0 0,-1-1 0 0 0,0 0 0 0 0,0 0-1 0 0,8-6 1 0 0,1-1 39 0 0,67-47 680 0 0,-64 45-575 0 0,-15 10-183 0 0,1 0 0 0 0,-1 1 0 0 0,1-1 0 0 0,-1 0 0 0 0,0-1 0 0 0,0 1 0 0 0,0 0 0 0 0,3-5 0 0 0,10-13 210 0 0,14-18 80 0 0,-13 12-174 0 0,-11 19-23 0 0,-3-2-33 0 0,8-26-29 0 0,-7 26-36 0 0,-4-3-325 0 0,-1-37 81 0 0,1 36-78 0 0,-3 4-2567 0 0,-13-28 1994 0 0,12 27-137 0 0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54:52.77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1 276 0 0,'0'0'1728'0'0</inkml:trace>
</inkml:ink>
</file>

<file path=ppt/ink/ink2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4:23.368"/>
    </inkml:context>
    <inkml:brush xml:id="br0">
      <inkml:brushProperty name="width" value="0.035" units="cm"/>
      <inkml:brushProperty name="height" value="0.035" units="cm"/>
      <inkml:brushProperty name="color" value="#0066FF"/>
    </inkml:brush>
  </inkml:definitions>
  <inkml:trace contextRef="#ctx0" brushRef="#br0">92 194 208 0 0,'0'0'23651'0'0,"-10"16"-23577"0"0,-29 50-5 0 0,30-50 201 0 0,5-7-191 0 0,0 1-44 0 0,-10 33 380 0 0,5-8-357 0 0,7-26 423 0 0,2 2-435 0 0,2 32-1 0 0,-2-33 184 0 0,70-7-179 0 0,-56-2 10 0 0,4-8-34 0 0,5 1-17 0 0,-6 1 1 0 0,0-1 1 0 0,27-12-1 0 0,-34 14-4 0 0,26-14 23 0 0,-7 1-9 0 0,-22 13 4 0 0,2-2 0 0 0,26-16-12 0 0,-27 16 1 0 0,0-1 5 0 0,21-19 2 0 0,-22 19-3 0 0,-2 1 0 0 0,14-19-9 0 0,-14 18 3 0 0,-1 0 4 0 0,11-21 2 0 0,-12 21 7 0 0,-1-3-19 0 0,5-30-10 0 0,-5 30-9 0 0,-1-1-39 0 0,1-30-21 0 0,-1 30-22 0 0,-7 2-412 0 0,-16-28 262 0 0,17 28-36 0 0,-3 5-452 0 0,-25-15 262 0 0,25 14-75 0 0,1 2-2257 0 0,-22-11 1929 0 0,22 11-75 0 0</inkml:trace>
</inkml:ink>
</file>

<file path=ppt/ink/ink2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4:24.037"/>
    </inkml:context>
    <inkml:brush xml:id="br0">
      <inkml:brushProperty name="width" value="0.035" units="cm"/>
      <inkml:brushProperty name="height" value="0.035" units="cm"/>
      <inkml:brushProperty name="color" value="#0066FF"/>
    </inkml:brush>
  </inkml:definitions>
  <inkml:trace contextRef="#ctx0" brushRef="#br0">271 0 348 0 0,'0'0'6827'0'0,"-22"4"-6305"0"0,-65 11-12 0 0,65-11 3 0 0,14 4-17 0 0,-2 0-334 0 0,5-4-49 0 0,0 0 1 0 0,0 0 0 0 0,1 1 0 0 0,0 0 0 0 0,0 0-1 0 0,-4 6 1 0 0,1-3 39 0 0,-15 25 576 0 0,-3 11 49 0 0,11-13-401 0 0,10-24-7 0 0,2 3-2 0 0,-8 27-12 0 0,8-28 264 0 0,2 2-313 0 0,0 29-19 0 0,0-29 731 0 0,6-3-779 0 0,18 27 11 0 0,-18-26 311 0 0,7-7-288 0 0,40 9 12 0 0,-40-9-10 0 0,1-4-28 0 0,41-7-12 0 0,-41 7-9 0 0,0-3 4 0 0,45-12 10 0 0,-53 16-194 0 0,-1 0-1 0 0,0-1 1 0 0,0 1 0 0 0,0-1-1 0 0,-1 0 1 0 0,1 0-1 0 0,6-4 1 0 0,20-13 275 0 0,-21 15-252 0 0,-4 2-9 0 0,0 0 0 0 0,-1-1 0 0 0,1 0 0 0 0,-1 0 0 0 0,7-6 0 0 0,18-10 174 0 0,-23 14-10 0 0,-1-2-17 0 0,18-20-11 0 0,-18 20 145 0 0,-3-2-195 0 0,10-27-16 0 0,-10 28 149 0 0,-9-7-330 0 0,-17-43-61 0 0,17 44-112 0 0,3 12 159 0 0,0 1 1 0 0,0-1-1 0 0,0 0 1 0 0,0 0-1 0 0,1 0 1 0 0,-1-1-1 0 0,1 1 1 0 0,-3-4-1 0 0,-2 0-70 0 0,1 0-329 0 0,-5 3-67 0 0,-31-11-86 0 0,31 11-99 0 0,-1 4-79 0 0,-36 4-67 0 0,36-4-68 0 0,-4 3-1169 0 0,-3 0 1671 0 0,8-2-211 0 0,0 0 0 0 0,1 1 0 0 0,-1 0 0 0 0,-16 8 0 0 0,-8 3-3069 0 0,26-10 284 0 0</inkml:trace>
</inkml:ink>
</file>

<file path=ppt/ink/ink2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4:24.533"/>
    </inkml:context>
    <inkml:brush xml:id="br0">
      <inkml:brushProperty name="width" value="0.035" units="cm"/>
      <inkml:brushProperty name="height" value="0.035" units="cm"/>
      <inkml:brushProperty name="color" value="#0066FF"/>
    </inkml:brush>
  </inkml:definitions>
  <inkml:trace contextRef="#ctx0" brushRef="#br0">138 70 416 0 0,'0'0'7665'0'0,"5"-11"-7167"0"0,13-36-10 0 0,-13 36 6400 0 0,-20 33-6624 0 0,-45 66-17 0 0,45-66-21 0 0,11-16-17 0 0,-13 20-24 0 0,13-20 70 0 0,0 1-255 0 0,-2 0-96 0 0,-3 5 69 0 0,-3 8-3075 0 0,-4 6 2135 0 0,12-19-252 0 0</inkml:trace>
</inkml:ink>
</file>

<file path=ppt/ink/ink2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4:24.907"/>
    </inkml:context>
    <inkml:brush xml:id="br0">
      <inkml:brushProperty name="width" value="0.035" units="cm"/>
      <inkml:brushProperty name="height" value="0.035" units="cm"/>
      <inkml:brushProperty name="color" value="#0066FF"/>
    </inkml:brush>
  </inkml:definitions>
  <inkml:trace contextRef="#ctx0" brushRef="#br0">78 0 972 0 0,'0'0'11868'0'0,"-6"22"-11339"0"0,-25 87 711 0 0,18-78-735 0 0,9-23-426 0 0,0 0 127 0 0,1-1-1036 0 0,-11 21 371 0 0,11-21-112 0 0</inkml:trace>
</inkml:ink>
</file>

<file path=ppt/ink/ink2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4:25.780"/>
    </inkml:context>
    <inkml:brush xml:id="br0">
      <inkml:brushProperty name="width" value="0.035" units="cm"/>
      <inkml:brushProperty name="height" value="0.035" units="cm"/>
      <inkml:brushProperty name="color" value="#0066FF"/>
    </inkml:brush>
  </inkml:definitions>
  <inkml:trace contextRef="#ctx0" brushRef="#br0">1 0 228 0 0,'0'0'824'0'0</inkml:trace>
</inkml:ink>
</file>

<file path=ppt/ink/ink2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4:26.124"/>
    </inkml:context>
    <inkml:brush xml:id="br0">
      <inkml:brushProperty name="width" value="0.035" units="cm"/>
      <inkml:brushProperty name="height" value="0.035" units="cm"/>
      <inkml:brushProperty name="color" value="#0066FF"/>
    </inkml:brush>
  </inkml:definitions>
  <inkml:trace contextRef="#ctx0" brushRef="#br0">191 1 56 0 0,'0'0'7343'0'0,"-14"17"-6798"0"0,-78 94 903 0 0,87-105-1031 0 0,0 0-54 0 0,-14 21-28 0 0,14-20 239 0 0,1-1-331 0 0,-13 20-37 0 0,13-20 16 0 0,0 1-1330 0 0,-2 1 824 0 0,-2 4 58 0 0,0 2-5231 0 0</inkml:trace>
</inkml:ink>
</file>

<file path=ppt/ink/ink2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4:26.483"/>
    </inkml:context>
    <inkml:brush xml:id="br0">
      <inkml:brushProperty name="width" value="0.035" units="cm"/>
      <inkml:brushProperty name="height" value="0.035" units="cm"/>
      <inkml:brushProperty name="color" value="#0066FF"/>
    </inkml:brush>
  </inkml:definitions>
  <inkml:trace contextRef="#ctx0" brushRef="#br0">146 88 188 0 0,'0'0'1658'0'0,"-16"9"-922"0"0,-47 29-62 0 0,47-28-55 0 0,10-1-52 0 0,1 2-392 0 0,3-6-72 0 0,0-1 0 0 0,0 0 0 0 0,0 0 1 0 0,0-1-1 0 0,-1 1 0 0 0,0 0 0 0 0,-5 5 0 0 0,5-1 321 0 0,-5 23-41 0 0,6-23 317 0 0,1 2-378 0 0,0 29-12 0 0,1-30 1427 0 0,10-2-1419 0 0,33 20 3 0 0,-33-20 627 0 0,4-10-608 0 0,43-10 0 0 0,-43 10 297 0 0,-2-5-321 0 0,36-25-11 0 0,-45 32-260 0 0,-1-1 0 0 0,1 1-1 0 0,0-1 1 0 0,-1 0 0 0 0,1 0 0 0 0,-1 0 0 0 0,0 0 0 0 0,0 0 0 0 0,0 0 0 0 0,4-6 0 0 0,-2 2 47 0 0,1 1 408 0 0,0-3-285 0 0,17-25-15 0 0,-17 24 139 0 0,-4-1-189 0 0,1-30-27 0 0,-1 30-20 0 0,-7-2-174 0 0,-14-38-60 0 0,15 38-60 0 0,-1 6-88 0 0,-19-18-102 0 0,19 19-93 0 0,-1-1-746 0 0,-22-15 440 0 0,22 16-252 0 0</inkml:trace>
</inkml:ink>
</file>

<file path=ppt/ink/ink2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4:27.049"/>
    </inkml:context>
    <inkml:brush xml:id="br0">
      <inkml:brushProperty name="width" value="0.035" units="cm"/>
      <inkml:brushProperty name="height" value="0.035" units="cm"/>
      <inkml:brushProperty name="color" value="#0066FF"/>
    </inkml:brush>
  </inkml:definitions>
  <inkml:trace contextRef="#ctx0" brushRef="#br0">271 58 528 0 0,'0'0'8023'0'0,"18"-7"-7613"0"0,54-24-23 0 0,-55 23 339 0 0,-6 7-397 0 0,53-5 1488 0 0,-6 2-451 0 0,-51 4-1313 0 0,-1 0 0 0 0,1 1 0 0 0,0-1 0 0 0,0 2 0 0 0,10 2 0 0 0,-2 0 4 0 0,-1-2 416 0 0,-9 3-306 0 0,18 16-15 0 0,-17-15 324 0 0,-2 3-300 0 0,12 29 11 0 0,-12-28 168 0 0,-3 0-162 0 0,3 30-1 0 0,-2-30-12 0 0,-2-1-22 0 0,1 28-8 0 0,0-28 157 0 0,-2 3-102 0 0,-3 37 11 0 0,3-36 102 0 0,0 0-182 0 0,0 3-85 0 0,1-8-9 0 0,0 0 1 0 0,-1 0 0 0 0,0 0 0 0 0,0 0-1 0 0,-4 11 1 0 0,-7 27 272 0 0,12-36-249 0 0,0-6-24 0 0,0-1 0 0 0,-1 1 0 0 0,1-1 1 0 0,-1 1-1 0 0,0-1 0 0 0,0 1 0 0 0,0-1 1 0 0,0 0-1 0 0,-1 1 0 0 0,1-1 0 0 0,-4 4 0 0 0,-24 53 340 0 0,16-36-180 0 0,10-17 11 0 0,-2 3-2 0 0,-21 50 233 0 0,22-53-371 0 0,-11 27 281 0 0,0 14 207 0 0,-5 6 136 0 0,8-12-529 0 0,9-32-3 0 0,0-2-4 0 0,-13 39 416 0 0,5-13-450 0 0,8-25 259 0 0,0-1-281 0 0,-10 22 12 0 0,9-22 378 0 0,0 0-382 0 0,-13 24-12 0 0,13-24 393 0 0,-2-3-416 0 0,-17 14-8 0 0,17-15 159 0 0,-3-2-182 0 0,-30 6-1 0 0,29-6 10 0 0,-4-3-388 0 0,-41 0 33 0 0,41 1-96 0 0,2-3-743 0 0,-37-8 411 0 0,37 8-119 0 0,1 1-118 0 0,-32-8-140 0 0,32 8-177 0 0,-2 2-381 0 0,-3 1 791 0 0,-8 0-433 0 0,-2-1-4974 0 0</inkml:trace>
</inkml:ink>
</file>

<file path=ppt/ink/ink2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4:07.999"/>
    </inkml:context>
    <inkml:brush xml:id="br0">
      <inkml:brushProperty name="width" value="0.035" units="cm"/>
      <inkml:brushProperty name="height" value="0.035" units="cm"/>
      <inkml:brushProperty name="color" value="#0066FF"/>
    </inkml:brush>
  </inkml:definitions>
  <inkml:trace contextRef="#ctx0" brushRef="#br0">296 33 52 0 0,'0'0'1930'0'0,"-11"-6"-1042"0"0,-31-15-58 0 0,31 15 2613 0 0,-3 14-2895 0 0,-41 22-28 0 0,53-30-480 0 0,1 1-1 0 0,-1 0 0 0 0,0 0 0 0 0,1-1 1 0 0,-1 1-1 0 0,1 0 0 0 0,0 1 0 0 0,-1-1 1 0 0,1 0-1 0 0,0 0 0 0 0,0 0 0 0 0,-2 3 0 0 0,-6 8 169 0 0,-4 4 71 0 0,2 1 1 0 0,0-1 0 0 0,0 2 0 0 0,2-1 0 0 0,-12 30 0 0 0,15-31-141 0 0,-15 47 522 0 0,4 6 45 0 0,7-15-76 0 0,7-23-354 0 0,2-24 433 0 0,4 5-496 0 0,7 37 2 0 0,-7-37 257 0 0,7-9-196 0 0,32 11 18 0 0,-32-11-8 0 0,7-6-24 0 0,52-11-13 0 0,-37 5-14 0 0,-15 3-163 0 0,5-2 75 0 0,0-1-1 0 0,-1-1 1 0 0,1-1 0 0 0,35-25-1 0 0,-50 31-131 0 0,11-8 127 0 0,0-1-1 0 0,-1-1 1 0 0,0 0 0 0 0,-1-1 0 0 0,21-27 0 0 0,-30 34-94 0 0,-3 5-18 0 0,-1 0-1 0 0,0 0 0 0 0,0-1 0 0 0,0 1 0 0 0,-1-1 0 0 0,1 0 0 0 0,1-6 0 0 0,1 3 13 0 0,-3 4-17 0 0,0 1-1 0 0,0-1 0 0 0,0 0 1 0 0,0 0-1 0 0,-1 0 1 0 0,0 0-1 0 0,2-8 0 0 0,4-20 74 0 0,-5 25 24 0 0,-3-6-106 0 0,-3-37-35 0 0,4 37-35 0 0,-5 3-364 0 0,-15-29 195 0 0,15 29-89 0 0,-2 6-588 0 0,-20-14 314 0 0,20 14-77 0 0</inkml:trace>
</inkml:ink>
</file>

<file path=ppt/ink/ink2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4:09.401"/>
    </inkml:context>
    <inkml:brush xml:id="br0">
      <inkml:brushProperty name="width" value="0.035" units="cm"/>
      <inkml:brushProperty name="height" value="0.035" units="cm"/>
      <inkml:brushProperty name="color" value="#0066FF"/>
    </inkml:brush>
  </inkml:definitions>
  <inkml:trace contextRef="#ctx0" brushRef="#br0">358 0 368 0 0,'0'0'2780'0'0,"-17"4"-1937"0"0,-53 8-36 0 0,66-11-706 0 0,0-1-1 0 0,0 0 0 0 0,0 1 0 0 0,1 0 0 0 0,-1 0 0 0 0,0 0 0 0 0,1 0 0 0 0,-1 0 0 0 0,0 1 0 0 0,1 0 0 0 0,0-1 0 0 0,-5 4 0 0 0,-1 1 144 0 0,4-3-114 0 0,0-1 0 0 0,-1 0 0 0 0,1 1 0 0 0,0 0 0 0 0,0 1 0 0 0,1-1 0 0 0,-1 1 0 0 0,-4 5 0 0 0,-4 2 89 0 0,4-3 146 0 0,-1 1-1 0 0,2 1 1 0 0,-1-1 0 0 0,-11 18-1 0 0,17-22-371 0 0,-6 7 210 0 0,1 0-1 0 0,1 0 1 0 0,0 1-1 0 0,1 0 1 0 0,-6 16-1 0 0,4-10 112 0 0,-1 4 236 0 0,1 0-283 0 0,3 1 215 0 0,-3 7-103 0 0,6-23 308 0 0,3 3-371 0 0,2 33-16 0 0,-2-33 621 0 0,6-3-555 0 0,23 20 6 0 0,-22-21 371 0 0,8-8-358 0 0,51-6-6 0 0,-38 1-6 0 0,-14 2-250 0 0,44-20 503 0 0,-32 10-325 0 0,0 0 0 0 0,-1-2 1 0 0,35-28-1 0 0,-50 38-220 0 0,-7 3-38 0 0,0 1 0 0 0,0-1 0 0 0,0 0 0 0 0,-1 0 0 0 0,1 0 0 0 0,-1 0 0 0 0,1-1 0 0 0,4-6 0 0 0,27-33 347 0 0,-14 15-237 0 0,-19 26-139 0 0,-1 0 1 0 0,1 0-1 0 0,-1 0 1 0 0,1 0-1 0 0,-1 0 1 0 0,0 0-1 0 0,0-1 0 0 0,0 1 1 0 0,0 0-1 0 0,0-1 1 0 0,-1 1-1 0 0,1-1 1 0 0,-1 1-1 0 0,1-4 1 0 0,0-2 22 0 0,1 0 54 0 0,4-49-297 0 0,-10 43 9 0 0,-10-40-90 0 0,11 40-64 0 0,-2 8-1066 0 0,-15-19 752 0 0,15 18-161 0 0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54:59.17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1 200 0 0,'0'0'13147'0'0</inkml:trace>
</inkml:ink>
</file>

<file path=ppt/ink/ink2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4:09.771"/>
    </inkml:context>
    <inkml:brush xml:id="br0">
      <inkml:brushProperty name="width" value="0.035" units="cm"/>
      <inkml:brushProperty name="height" value="0.035" units="cm"/>
      <inkml:brushProperty name="color" value="#0066FF"/>
    </inkml:brush>
  </inkml:definitions>
  <inkml:trace contextRef="#ctx0" brushRef="#br0">204 1 700 0 0,'0'0'13999'0'0,"-7"19"-13589"0"0,-22 58-39 0 0,16-50-44 0 0,7-17-224 0 0,3-5-26 0 0,0 0 1 0 0,0 0 0 0 0,-1-1-1 0 0,1 1 1 0 0,-9 7-1 0 0,4-5 6 0 0,4-4-27 0 0,0 1 0 0 0,1 0 0 0 0,-1 0 0 0 0,1 0 0 0 0,-1 0 0 0 0,-2 7 0 0 0,1-2 15 0 0,-20 23 247 0 0,6-10-187 0 0,14-17-105 0 0,0 1-291 0 0,-1 0-144 0 0,-6 6 540 0 0,8-6-3608 0 0,0 1-3282 0 0</inkml:trace>
</inkml:ink>
</file>

<file path=ppt/ink/ink2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4:10.146"/>
    </inkml:context>
    <inkml:brush xml:id="br0">
      <inkml:brushProperty name="width" value="0.035" units="cm"/>
      <inkml:brushProperty name="height" value="0.035" units="cm"/>
      <inkml:brushProperty name="color" value="#0066FF"/>
    </inkml:brush>
  </inkml:definitions>
  <inkml:trace contextRef="#ctx0" brushRef="#br0">124 1 652 0 0,'0'0'8678'0'0,"-7"21"-7959"0"0,-22 62-33 0 0,21-62-38 0 0,3-14-49 0 0,-17 24-28 0 0,17-23-27 0 0,1-2-36 0 0,-12 17-23 0 0,12-17 338 0 0,0 1-465 0 0,-12 22-34 0 0,12-22 713 0 0</inkml:trace>
</inkml:ink>
</file>

<file path=ppt/ink/ink2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4:10.476"/>
    </inkml:context>
    <inkml:brush xml:id="br0">
      <inkml:brushProperty name="width" value="0.035" units="cm"/>
      <inkml:brushProperty name="height" value="0.035" units="cm"/>
      <inkml:brushProperty name="color" value="#0066FF"/>
    </inkml:brush>
  </inkml:definitions>
  <inkml:trace contextRef="#ctx0" brushRef="#br0">262 40 616 0 0,'0'0'2831'0'0,"-16"-7"-1997"0"0,-47-19-44 0 0,48 19 1948 0 0,-3 14-2164 0 0,-54 23-54 0 0,54-23-41 0 0,12-1-55 0 0,-18 18-30 0 0,18-17 344 0 0,2 1-399 0 0,-10 27-13 0 0,10-26 507 0 0,3 38-358 0 0,0-38 221 0 0,12-1-480 0 0,31 23-14 0 0,-23-20-18 0 0,37 5 386 0 0,-41-13-510 0 0,43 13 218 0 0,-25-5-119 0 0,-25-8-12 0 0,-5-3-128 0 0,1 0-1 0 0,-1 1 1 0 0,0-1 0 0 0,0 1 0 0 0,1 0 0 0 0,-1-1-1 0 0,0 2 1 0 0,0-1 0 0 0,5 3 0 0 0,1 0 14 0 0,1-2 259 0 0,-2 2-211 0 0,24 10-4 0 0,-24-10 373 0 0,-18 14-399 0 0,-30 53 5 0 0,30-53 7 0 0,2-13 5 0 0,0 1-47 0 0,4-2-8 0 0,0-1 0 0 0,0 0-1 0 0,0 0 1 0 0,-1-1-1 0 0,1 1 1 0 0,-7 1 0 0 0,-20 11 19 0 0,23-11-6 0 0,-1-1-9 0 0,-25 8-36 0 0,26-8-52 0 0,-1 0-261 0 0,0 1-162 0 0,-11 4 800 0 0,12-6-3682 0 0,-2-1-3320 0 0</inkml:trace>
</inkml:ink>
</file>

<file path=ppt/ink/ink2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4:10.865"/>
    </inkml:context>
    <inkml:brush xml:id="br0">
      <inkml:brushProperty name="width" value="0.035" units="cm"/>
      <inkml:brushProperty name="height" value="0.035" units="cm"/>
      <inkml:brushProperty name="color" value="#0066FF"/>
    </inkml:brush>
  </inkml:definitions>
  <inkml:trace contextRef="#ctx0" brushRef="#br0">0 225 32 0 0,'0'0'2164'0'0,"10"-8"-1097"0"0,27-26-56 0 0,-27 26-38 0 0,-1 2-65 0 0,2-2-621 0 0,33-18 1054 0 0,5 1 52 0 0,-39 19-1189 0 0,32-13 718 0 0,18-2-96 0 0,2 4-480 0 0,-6 2-670 0 0,-1-2-1003 0 0,-46 14 835 0 0,5-2-240 0 0,1-2-2889 0 0</inkml:trace>
</inkml:ink>
</file>

<file path=ppt/ink/ink2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4:11.206"/>
    </inkml:context>
    <inkml:brush xml:id="br0">
      <inkml:brushProperty name="width" value="0.035" units="cm"/>
      <inkml:brushProperty name="height" value="0.035" units="cm"/>
      <inkml:brushProperty name="color" value="#0066FF"/>
    </inkml:brush>
  </inkml:definitions>
  <inkml:trace contextRef="#ctx0" brushRef="#br0">0 1 628 0 0,'0'0'16516'0'0</inkml:trace>
</inkml:ink>
</file>

<file path=ppt/ink/ink2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4:11.562"/>
    </inkml:context>
    <inkml:brush xml:id="br0">
      <inkml:brushProperty name="width" value="0.035" units="cm"/>
      <inkml:brushProperty name="height" value="0.035" units="cm"/>
      <inkml:brushProperty name="color" value="#0066FF"/>
    </inkml:brush>
  </inkml:definitions>
  <inkml:trace contextRef="#ctx0" brushRef="#br0">287 0 776 0 0,'0'0'7743'0'0,"-10"9"-7040"0"0,-31 25-39 0 0,40-33-619 0 0,0-1 1 0 0,0 1 0 0 0,0 0-1 0 0,0 0 1 0 0,0 0 0 0 0,0 0-1 0 0,0 0 1 0 0,0 0 0 0 0,0 0-1 0 0,0 0 1 0 0,1 0 0 0 0,-1 1-1 0 0,0 1 1 0 0,-2 6 160 0 0,1-5-61 0 0,1 0-1 0 0,-1 1 1 0 0,0-1 0 0 0,0 0-1 0 0,-1 0 1 0 0,-4 6 0 0 0,-22 36 1051 0 0,2 0-142 0 0,9-16-555 0 0,13-22-47 0 0,1 0-75 0 0,-14 26-18 0 0,13-26-15 0 0,-1 1-12 0 0,-44 58 436 0 0,46-62-485 0 0,-2 1-685 0 0,-16 17 52 0 0,16-17-134 0 0</inkml:trace>
</inkml:ink>
</file>

<file path=ppt/ink/ink2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4:11.917"/>
    </inkml:context>
    <inkml:brush xml:id="br0">
      <inkml:brushProperty name="width" value="0.035" units="cm"/>
      <inkml:brushProperty name="height" value="0.035" units="cm"/>
      <inkml:brushProperty name="color" value="#0066FF"/>
    </inkml:brush>
  </inkml:definitions>
  <inkml:trace contextRef="#ctx0" brushRef="#br0">33 131 448 0 0,'0'0'10300'0'0,"6"-15"-9807"0"0,23-56 359 0 0,-21 67-477 0 0,23-14-39 0 0,-23 14 294 0 0,1 0-325 0 0,27-8-33 0 0,-27 9 1202 0 0,6 9-1373 0 0,46 19-4 0 0,-46-19 88 0 0,-8 55 351 0 0,-13-44-340 0 0,-18 52 27 0 0,23-64-189 0 0,0-1 0 0 0,0 0 0 0 0,-1 0 0 0 0,1 0 0 0 0,-1 0-1 0 0,0 0 1 0 0,0 0 0 0 0,-1 0 0 0 0,1 0 0 0 0,-4 3 0 0 0,-1 2 44 0 0,-17 24 293 0 0,-1-4 48 0 0,-12 18 189 0 0,2-3 12 0 0,-11 19 207 0 0,42-57-79 0 0,-2-1-528 0 0,-17 18-3 0 0,17-18 1949 0 0,25-1-2087 0 0,57 10-84 0 0,-57-10-130 0 0,2-8-104 0 0,62-10-140 0 0,-46 5-109 0 0,179-64-2705 0 0,-200 68 2622 0 0,-1-2-1 0 0,0 1 1 0 0,25-17-1 0 0,14-8-4048 0 0,-21 12 3 0 0,-24 15 350 0 0</inkml:trace>
</inkml:ink>
</file>

<file path=ppt/ink/ink2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4:12.417"/>
    </inkml:context>
    <inkml:brush xml:id="br0">
      <inkml:brushProperty name="width" value="0.035" units="cm"/>
      <inkml:brushProperty name="height" value="0.035" units="cm"/>
      <inkml:brushProperty name="color" value="#0066FF"/>
    </inkml:brush>
  </inkml:definitions>
  <inkml:trace contextRef="#ctx0" brushRef="#br0">459 100 796 0 0,'0'0'5394'0'0,"-10"-7"-4627"0"0,-29-20-34 0 0,29 20 7144 0 0,29 0-7506 0 0,57-21 0 0 0,-57 20 1698 0 0,-16 8-2020 0 0,0 0 0 0 0,0 0 0 0 0,0-1 0 0 0,0 1 0 0 0,0-1-1 0 0,0 0 1 0 0,0 0 0 0 0,0 0 0 0 0,0 0 0 0 0,2-2 0 0 0,4-1 51 0 0,-1 1 2816 0 0,3 13-2845 0 0,30 29-15 0 0,-31-30 173 0 0,-8 42-35 0 0,-2-40 58 0 0,-2 2-77 0 0,-10 66 387 0 0,12-65-498 0 0,0-9-28 0 0,0 1 0 0 0,-1-1 1 0 0,1 1-1 0 0,-1-1 0 0 0,0 1 0 0 0,0-1 0 0 0,0 1 0 0 0,-4 7 0 0 0,-12 38 385 0 0,-1 5 0 0 0,16-45-349 0 0,2-6-26 0 0,-1 0 0 0 0,0 0-1 0 0,-1-1 1 0 0,1 1 0 0 0,-1 0-1 0 0,0-1 1 0 0,-3 7 0 0 0,0-1 25 0 0,-12 32 256 0 0,0 10-16 0 0,-3-1 90 0 0,8-22-193 0 0,9-22-17 0 0,0 4-13 0 0,-8 32-15 0 0,9-33-7 0 0,-1-2 0 0 0,-15 42 406 0 0,13-42-519 0 0,3-5-20 0 0,1 0 0 0 0,-1 0-1 0 0,1 0 1 0 0,-1 0 0 0 0,1 1-1 0 0,0-1 1 0 0,1 0 0 0 0,-1 0-1 0 0,0 6 106 0 0,-3 0-34 0 0,-14 25-11 0 0,14-26 188 0 0,4-6-266 0 0,0-1 0 0 0,0 1 0 0 0,0-1 0 0 0,0 1-1 0 0,0-1 1 0 0,-1 1 0 0 0,1-1 0 0 0,0 0 0 0 0,-1 1 0 0 0,1-1 0 0 0,-1 0 0 0 0,0 1 0 0 0,1-1 0 0 0,-1 0 0 0 0,0 1 0 0 0,-1 0 0 0 0,1 0 10 0 0,0-1 0 0 0,0 1 0 0 0,0-1 0 0 0,0 1 1 0 0,0-1-1 0 0,0 1 0 0 0,1-1 0 0 0,-1 1 0 0 0,1 0 0 0 0,-1 0 0 0 0,1-1 0 0 0,-1 4 0 0 0,-3 1 33 0 0,-14 19 0 0 0,13-19 70 0 0,-3-1-94 0 0,-26 13 5 0 0,25-13-9 0 0,-3-3-149 0 0,-3 2 76 0 0,7-1-27 0 0,-1-1 1 0 0,0 0 0 0 0,1-1 0 0 0,-15 1-1 0 0,-13 1-307 0 0,27-3-146 0 0,-4-1-120 0 0,-3-1 387 0 0,-35-3-2134 0 0,40 0 1209 0 0,-35-14-207 0 0,34 14-223 0 0,8-3-456 0 0,-14-25-1350 0 0,13 25-2145 0 0</inkml:trace>
</inkml:ink>
</file>

<file path=ppt/ink/ink2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14:04:43.942"/>
    </inkml:context>
    <inkml:brush xml:id="br0">
      <inkml:brushProperty name="width" value="0.035" units="cm"/>
      <inkml:brushProperty name="height" value="0.035" units="cm"/>
      <inkml:brushProperty name="color" value="#0066FF"/>
    </inkml:brush>
  </inkml:definitions>
  <inkml:trace contextRef="#ctx0" brushRef="#br0">189 0 136,'0'0'12186,"-6"25"-11955,0 4-159,-18 69 262,-1-18 349,22-71-528,1 0-17,-10 26-17,9-26-8,-1-2-4,-10 21-16,10-21 63,1 1-91,-10 25-8,9-25 101,0 0-222,-14 22-76,13-23-85,-1-2-508,-20 15 196,19-15-119</inkml:trace>
</inkml:ink>
</file>

<file path=ppt/ink/ink2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14:04:44.595"/>
    </inkml:context>
    <inkml:brush xml:id="br0">
      <inkml:brushProperty name="width" value="0.035" units="cm"/>
      <inkml:brushProperty name="height" value="0.035" units="cm"/>
      <inkml:brushProperty name="color" value="#0066FF"/>
    </inkml:brush>
  </inkml:definitions>
  <inkml:trace contextRef="#ctx0" brushRef="#br0">84 40 256,'0'0'7654,"-14"4"-7319,-42 12 7,42-13 4283,47-9-4414,96-19-14,-96 19-12,-25 4-17,44-10 692,-16 3-773,-27 6 380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55:34.43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1 460 0 0,'0'0'17525'0'0</inkml:trace>
</inkml:ink>
</file>

<file path=ppt/ink/ink2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14:04:45.048"/>
    </inkml:context>
    <inkml:brush xml:id="br0">
      <inkml:brushProperty name="width" value="0.035" units="cm"/>
      <inkml:brushProperty name="height" value="0.035" units="cm"/>
      <inkml:brushProperty name="color" value="#0066FF"/>
    </inkml:brush>
  </inkml:definitions>
  <inkml:trace contextRef="#ctx0" brushRef="#br0">0 125 172,'0'0'2634,"7"-10"-1861,20-28-31,-20 28 2015,-1 3-2158,20-19-29,-20 20 2183,0 1-2367,18-13-7,-18 13 2843,-2 24-3000,10 57-20,-10-57 0,-4-15-156,0 1 0,0 0 0,0-1 0,-1 1 0,1-1 0,-3 8 0,-7 38 290,0 15 153,-3-8-30,9-46-373,2-5-11,0-1-1,1 1 1,-1 0-1,1 0 1,-1 10-1,-4 44 569,1 8 74,4-10-17,2-11-624,0-35 38,-5-4-1416,-8 23 811,9-24-85</inkml:trace>
</inkml:ink>
</file>

<file path=ppt/ink/ink2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14:04:45.407"/>
    </inkml:context>
    <inkml:brush xml:id="br0">
      <inkml:brushProperty name="width" value="0.035" units="cm"/>
      <inkml:brushProperty name="height" value="0.035" units="cm"/>
      <inkml:brushProperty name="color" value="#0066FF"/>
    </inkml:brush>
  </inkml:definitions>
  <inkml:trace contextRef="#ctx0" brushRef="#br0">343 0 812,'0'0'8100,"-19"14"-7641,-4 1-309,-57 43 532,70-51-552,-26 23 501,-5 8 47,17-15-346,18-18-32,-1 3-20,-51 51 592,54-55-94,-2 2-584,-17 20-19,17-20 1890,38-11-2035,94-18-70,-71 13-128,-41 7 123,17-8-311,19-6-1083,-16 3 726,-25 11-199,-2-1-315,22-11-974,-22 11-1419</inkml:trace>
</inkml:ink>
</file>

<file path=ppt/ink/ink2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4:19.207"/>
    </inkml:context>
    <inkml:brush xml:id="br0">
      <inkml:brushProperty name="width" value="0.035" units="cm"/>
      <inkml:brushProperty name="height" value="0.035" units="cm"/>
      <inkml:brushProperty name="color" value="#0066FF"/>
    </inkml:brush>
  </inkml:definitions>
  <inkml:trace contextRef="#ctx0" brushRef="#br0">45 88 528 0 0,'0'0'15247'0'0,"3"-15"-14881"0"0,11-43-25 0 0,-10 43 9143 0 0,-3 47-9448 0 0,2 128 78 0 0,-3-155-105 0 0,0-1 1 0 0,0 1-1 0 0,-1-1 0 0 0,1 1 1 0 0,-1-1-1 0 0,0 1 1 0 0,-2 5-1 0 0,-7 38 108 0 0,3 5 51 0 0,-4 8 88 0 0,-2 11-66 0 0,7-39-95 0 0,4-24 79 0 0,0 1-102 0 0,-5 29-2 0 0,6-29 196 0 0,0-1-236 0 0,0 2-459 0 0,-1-2 2703 0 0,2-2-4402 0 0,0 1-4169 0 0,0 2-5785 0 0</inkml:trace>
</inkml:ink>
</file>

<file path=ppt/ink/ink2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4:19.551"/>
    </inkml:context>
    <inkml:brush xml:id="br0">
      <inkml:brushProperty name="width" value="0.035" units="cm"/>
      <inkml:brushProperty name="height" value="0.035" units="cm"/>
      <inkml:brushProperty name="color" value="#0066FF"/>
    </inkml:brush>
  </inkml:definitions>
  <inkml:trace contextRef="#ctx0" brushRef="#br0">156 0 892 0 0,'0'0'3537'0'0,"-4"17"-2439"0"0,-11 50-65 0 0,11-51-76 0 0,4-14-871 0 0,0 0 0 0 0,0 0 0 0 0,0 0-1 0 0,-1 0 1 0 0,1 0 0 0 0,0 0 0 0 0,-1-1-1 0 0,1 1 1 0 0,-1 0 0 0 0,0 0 0 0 0,0 0-1 0 0,1-1 1 0 0,-1 1 0 0 0,-2 1 0 0 0,2-1-12 0 0,0 0 0 0 0,0-1 1 0 0,1 1-1 0 0,-1 0 1 0 0,0-1-1 0 0,0 1 1 0 0,1 0-1 0 0,-1 0 1 0 0,1 0-1 0 0,0 0 0 0 0,-1-1 1 0 0,1 1-1 0 0,0 0 1 0 0,0 2-1 0 0,-3 5 613 0 0,-17 40 514 0 0,7-21-669 0 0,9-21-50 0 0,-1 2-44 0 0,-15 28-33 0 0,14-27-35 0 0,2-3-52 0 0,-12 20-47 0 0,11-20 251 0 0,2 0-499 0 0,-10 20-77 0 0,9-20-92 0 0</inkml:trace>
</inkml:ink>
</file>

<file path=ppt/ink/ink2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4:19.906"/>
    </inkml:context>
    <inkml:brush xml:id="br0">
      <inkml:brushProperty name="width" value="0.035" units="cm"/>
      <inkml:brushProperty name="height" value="0.035" units="cm"/>
      <inkml:brushProperty name="color" value="#0066FF"/>
    </inkml:brush>
  </inkml:definitions>
  <inkml:trace contextRef="#ctx0" brushRef="#br0">4 102 900 0 0,'6'-10'1233'0'0,"19"-29"-14"0"0,-18 29 5821 0 0,-4 3-6324 0 0,9-21-72 0 0,-9 21 4951 0 0,-5 36-5048 0 0,-9 88 2 0 0,8-88 7 0 0,3-26-490 0 0,0 0 1 0 0,0-1-1 0 0,0 1 1 0 0,0 0-1 0 0,0 0 1 0 0,-1-1-1 0 0,0 1 0 0 0,1 0 1 0 0,-1-1-1 0 0,0 1 1 0 0,-2 3-1 0 0,1-2 85 0 0,1 0-1 0 0,-1 0 1 0 0,1 1 0 0 0,0-1 0 0 0,0 1-1 0 0,0-1 1 0 0,0 1 0 0 0,1-1 0 0 0,0 6-1 0 0,-2 31 398 0 0,1-31-37 0 0,1 2-26 0 0,1 2-318 0 0,-3 43 1013 0 0,-3-11-771 0 0,4-34-40 0 0,1-2-40 0 0,-1 52 963 0 0,0-5-656 0 0,-1-45-2276 0 0,-3-1 4591 0 0,1-7-3406 0 0,2 2-3901 0 0,0 7-10914 0 0</inkml:trace>
</inkml:ink>
</file>

<file path=ppt/ink/ink2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4:20.278"/>
    </inkml:context>
    <inkml:brush xml:id="br0">
      <inkml:brushProperty name="width" value="0.035" units="cm"/>
      <inkml:brushProperty name="height" value="0.035" units="cm"/>
      <inkml:brushProperty name="color" value="#0066FF"/>
    </inkml:brush>
  </inkml:definitions>
  <inkml:trace contextRef="#ctx0" brushRef="#br0">338 0 540 0 0,'0'0'9850'0'0,"-22"8"-9275"0"0,-66 22-20 0 0,85-30-510 0 0,1 1 0 0 0,0-1 0 0 0,-1 1 0 0 0,1 0 0 0 0,0 0 0 0 0,0 0 0 0 0,0 0 0 0 0,0 0 0 0 0,0 0 0 0 0,0 1 0 0 0,-3 2 0 0 0,-35 35 924 0 0,1 4-61 0 0,5-4 25 0 0,5-1 232 0 0,8-15-791 0 0,16-18 1281 0 0,0 2-1364 0 0,-15 18-14 0 0,14-19 1554 0 0,31-7-1969 0 0,72-1-104 0 0,-72 1-122 0 0,-10-6-117 0 0,71-33-873 0 0,-27 13-603 0 0,-5 0-757 0 0,-43 21 2005 0 0,6-2-280 0 0,11-2-3863 0 0,18-5 1105 0 0</inkml:trace>
</inkml:ink>
</file>

<file path=ppt/ink/ink2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4:20.634"/>
    </inkml:context>
    <inkml:brush xml:id="br0">
      <inkml:brushProperty name="width" value="0.035" units="cm"/>
      <inkml:brushProperty name="height" value="0.035" units="cm"/>
      <inkml:brushProperty name="color" value="#0066FF"/>
    </inkml:brush>
  </inkml:definitions>
  <inkml:trace contextRef="#ctx0" brushRef="#br0">218 0 136 0 0,'0'0'1113'0'0,"-5"14"20"0"0,-22 61 1080 0 0,16-44-1155 0 0,9-24-46 0 0,-3 4-44 0 0,1 2-654 0 0,-17 34 1183 0 0,8-22-651 0 0,10-18-30 0 0,0 3-51 0 0,-9 32-46 0 0,11-39-629 0 0,1 0 0 0 0,-1 1-1 0 0,0-1 1 0 0,0 0-1 0 0,-1 0 1 0 0,1 0-1 0 0,0 0 1 0 0,-1 0-1 0 0,0 0 1 0 0,0 0-1 0 0,-4 4 1 0 0,0 0 102 0 0,-14 22 692 0 0,14-23-718 0 0,2 0 308 0 0,0 1-39 0 0,-13 23-76 0 0,13-23 416 0 0,-1-1-839 0 0,-16 17-98 0 0,16-18-104 0 0</inkml:trace>
</inkml:ink>
</file>

<file path=ppt/ink/ink2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4:20.972"/>
    </inkml:context>
    <inkml:brush xml:id="br0">
      <inkml:brushProperty name="width" value="0.035" units="cm"/>
      <inkml:brushProperty name="height" value="0.035" units="cm"/>
      <inkml:brushProperty name="color" value="#0066FF"/>
    </inkml:brush>
  </inkml:definitions>
  <inkml:trace contextRef="#ctx0" brushRef="#br0">85 207 996 0 0,'0'0'7619'0'0,"-14"15"-7086"0"0,-43 45-34 0 0,43-45 3163 0 0,24 0-3356 0 0,27 43 6 0 0,-27-44 8 0 0,-3-10-12 0 0,23 12-10 0 0,-22-13 292 0 0,0 1-318 0 0,26 11 0 0 0,-26-11 324 0 0,-1 1-289 0 0,22 15 9 0 0,-22-14 312 0 0,-3-1-340 0 0,17 25 1683 0 0,-29-14-1826 0 0,-22 49 15 0 0,30-63-151 0 0,-1-1 0 0 0,1 1 0 0 0,-1-1 0 0 0,0 1 0 0 0,0-1 0 0 0,1 1 0 0 0,-1-1 0 0 0,0 0 0 0 0,0 1 0 0 0,0-1 0 0 0,0 0 0 0 0,-3 2 0 0 0,-18 15 88 0 0,17-14 72 0 0,-4 1-154 0 0,-25 17-80 0 0,26-17-91 0 0</inkml:trace>
  <inkml:trace contextRef="#ctx0" brushRef="#br0" timeOffset="1">285 120 420 0 0,'0'0'7843'0'0,"15"-5"-7060"0"0,3-1-520 0 0,50-12 1480 0 0,-53 16-1547 0 0,-7 1-15 0 0,0 0 1 0 0,1-1-1 0 0,-1 0 1 0 0,13-5-1 0 0,13-5 303 0 0,-25 9-54 0 0,1 0-48 0 0,31-9-42 0 0,-31 9-48 0 0,-3 0-100 0 0,22-11-114 0 0,-21 11-129 0 0,0-1-1098 0 0,28-11 376 0 0,-27 11-347 0 0</inkml:trace>
</inkml:ink>
</file>

<file path=ppt/ink/ink2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4:21.312"/>
    </inkml:context>
    <inkml:brush xml:id="br0">
      <inkml:brushProperty name="width" value="0.035" units="cm"/>
      <inkml:brushProperty name="height" value="0.035" units="cm"/>
      <inkml:brushProperty name="color" value="#0066FF"/>
    </inkml:brush>
  </inkml:definitions>
  <inkml:trace contextRef="#ctx0" brushRef="#br0">191 1 748 0 0,'0'0'6464'0'0,"-1"18"-5533"0"0,-4 55-54 0 0,1-37 301 0 0,-2-26-986 0 0,1-4 64 0 0,-4 17 1110 0 0,-26 41 0 0 0,30-56-1242 0 0,-14 23 804 0 0,0-6-181 0 0,1 2-327 0 0,14-21-24 0 0,-2 2-3 0 0,-17 23-64 0 0,17-23 208 0 0,2-2-375 0 0,-13 16-90 0 0,12-16-100 0 0</inkml:trace>
</inkml:ink>
</file>

<file path=ppt/ink/ink2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4:21.702"/>
    </inkml:context>
    <inkml:brush xml:id="br0">
      <inkml:brushProperty name="width" value="0.035" units="cm"/>
      <inkml:brushProperty name="height" value="0.035" units="cm"/>
      <inkml:brushProperty name="color" value="#0066FF"/>
    </inkml:brush>
  </inkml:definitions>
  <inkml:trace contextRef="#ctx0" brushRef="#br0">207 46 280 0 0,'0'0'3862'0'0,"12"-7"-3065"0"0,34-22-59 0 0,-34 21 1202 0 0,-2 8-1384 0 0,2 1-296 0 0,9 0-106 0 0,-1-5 3169 0 0,-14 16-2911 0 0,19 36 7 0 0,-19-35 852 0 0,-18 4-840 0 0,-34 55 23 0 0,40-62-258 0 0,-1 1 0 0 0,0-2 1 0 0,-14 17-1 0 0,7-10-33 0 0,-48 57 1296 0 0,43-54-868 0 0,3-1-322 0 0,-1 6 363 0 0,11-14-471 0 0,3-6-47 0 0,0 1 0 0 0,0-1-1 0 0,0 0 1 0 0,-1 1 0 0 0,1-1 0 0 0,-7 4 0 0 0,-25 28 1221 0 0,12-10-935 0 0,18-19-5 0 0,0 1 8 0 0,-15 24 5 0 0,15-24 780 0 0,2-1-833 0 0,-11 21-19 0 0,10-21 1849 0 0,23-5-2082 0 0,55 7-80 0 0,-55-7-120 0 0,0-7-133 0 0,3-1 117 0 0,-7 3-93 0 0,1-1 0 0 0,-1-1 1 0 0,19-9-1 0 0,26-11-1386 0 0,3-6 0 0 0,17-17-3444 0 0,-71 41 4134 0 0,4-3-403 0 0,9-5-5093 0 0,8-5 1453 0 0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56:23.52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1 181 184 0 0,'0'0'2072'0'0,"1"-18"-1711"0"0,0-4-154 0 0,2-12-111 0 0,5-13 4127 0 0,1 4-4031 0 0,-7 32 2480 0 0,7 41-2469 0 0,28 86-9 0 0,-28-87 12 0 0,-8-15 7 0 0,8 66 214 0 0,-3-15 227 0 0,1 22-76 0 0,-1-16 107 0 0,-3-16-528 0 0,-2-41 3274 0 0,5-48-3348 0 0,21-101-2 0 0,-17 87-3 0 0,-4 31-60 0 0,-2 5 0 0 0,0 1 0 0 0,-1-1 0 0 0,3-21 0 0 0,9-48 96 0 0,-5 38-45 0 0,-7 32-29 0 0,-3 6-32 0 0,0-1 0 0 0,0 1-1 0 0,1 0 1 0 0,0 0-1 0 0,0 1 1 0 0,0-1 0 0 0,3-7-1 0 0,0-1 8 0 0,-1 1 81 0 0,-1 3-100 0 0,7-30-7 0 0,-7 29 4 0 0,7 37-251 0 0,28 79 250 0 0,-28-80-10 0 0,-6-15 2 0 0,8 31-2 0 0,-8-31 16 0 0,0 1 2 0 0,7 38-10 0 0,-7-38-8 0 0,-3-11 15 0 0,0 1 3 0 0,0-1 0 0 0,0 1 0 0 0,0 0 0 0 0,0-1 0 0 0,1 1 0 0 0,-1-1-1 0 0,1 1 1 0 0,-1-1 0 0 0,1 0 0 0 0,-1 1 0 0 0,1-1 0 0 0,0 1 0 0 0,0-1 0 0 0,-1 0-1 0 0,2 2 1 0 0,-1-2 16 0 0,0 0 0 0 0,0 0 0 0 0,0 1-1 0 0,0-1 1 0 0,0 0 0 0 0,-1 1 0 0 0,1-1 0 0 0,-1 1-1 0 0,1-1 1 0 0,-1 1 0 0 0,1-1 0 0 0,-1 1-1 0 0,0-1 1 0 0,0 1 0 0 0,0-1 0 0 0,0 3 0 0 0,15-23 1 0 0,45-56-14 0 0,-40 46 15 0 0,10-33-20 0 0,-14 27 18 0 0,-12 26 4 0 0,1 0-32 0 0,15-24 2 0 0,-15 24 1 0 0,13 23-242 0 0,54 41 245 0 0,-54-41 8 0 0,-13-3-11 0 0,18 33 11 0 0,-17-33 3 0 0,-2 1-19 0 0,11 36 10 0 0,-11-36 8 0 0,-3-1 1 0 0,7 37 4 0 0,-6-36-1 0 0,-1 3-57 0 0,1 45-66 0 0,-1-45-80 0 0,-1-3-462 0 0,-2 35 190 0 0,2-36-101 0 0</inkml:trace>
</inkml:ink>
</file>

<file path=ppt/ink/ink2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4:22.059"/>
    </inkml:context>
    <inkml:brush xml:id="br0">
      <inkml:brushProperty name="width" value="0.035" units="cm"/>
      <inkml:brushProperty name="height" value="0.035" units="cm"/>
      <inkml:brushProperty name="color" value="#0066FF"/>
    </inkml:brush>
  </inkml:definitions>
  <inkml:trace contextRef="#ctx0" brushRef="#br0">127 1 96 0 0,'0'0'10118'0'0,"1"19"-9083"0"0,1 55-3 0 0,-1-55 992 0 0,-6-3-1054 0 0,-20 69 843 0 0,17-59-995 0 0,6-20-65 0 0,-2 3-59 0 0,-12 28-42 0 0,12-28-62 0 0,0 0-48 0 0,-10 25-54 0 0,10-26 341 0 0,0 0-465 0 0,-10 22-48 0 0,11-22 19 0 0,-1-2-2105 0 0,-12 20 998 0 0,12-20-163 0 0</inkml:trace>
</inkml:ink>
</file>

<file path=ppt/ink/ink2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4:47.665"/>
    </inkml:context>
    <inkml:brush xml:id="br0">
      <inkml:brushProperty name="width" value="0.035" units="cm"/>
      <inkml:brushProperty name="height" value="0.035" units="cm"/>
      <inkml:brushProperty name="color" value="#0066FF"/>
    </inkml:brush>
  </inkml:definitions>
  <inkml:trace contextRef="#ctx0" brushRef="#br0">112 44 180 0 0,'0'0'5729'0'0,"-18"1"-5493"0"0,-57-1-12 0 0,56 1 4090 0 0,48-8-4265 0 0,89-18-8 0 0,-89 19 4 0 0,-19 4-48 0 0,5-3 577 0 0,-40 7-428 0 0,-60 9-260 0 0,71-9 172 0 0,-18 2-17 0 0</inkml:trace>
</inkml:ink>
</file>

<file path=ppt/ink/ink2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5:04.384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1 0 852 0 0,'0'0'10888'0'0,"5"29"-10470"0"0,0-3-307 0 0,3 11 139 0 0,-3 1-1 0 0,3 74 0 0 0,-7 28 975 0 0,-4-14-517 0 0,4-100-370 0 0,20 233 930 0 0,-13-212-948 0 0,-4-35-257 0 0,-2-1 123 0 0,-1-1-34 0 0,5 29-24 0 0,-4-29 1328 0 0,15-26-1359 0 0,49-48 3 0 0,-50 48 3 0 0,-15 5-10 0 0,-1-1-63 0 0,-1 7-9 0 0,1-1 0 0 0,0 1 0 0 0,1 0-1 0 0,-1 0 1 0 0,1 0 0 0 0,2-6 0 0 0,-6-1 64 0 0,-7-47 37 0 0,8 54-113 0 0,1 0 0 0 0,-1 0-1 0 0,0 0 1 0 0,0 0 0 0 0,0 0 0 0 0,-1 1-1 0 0,-3-6 1 0 0,-2-2 3 0 0,-14-26 37 0 0,16 30-43 0 0,2 1-7 0 0,-2 0 3 0 0,-19-21-11 0 0,19 21-2 0 0,1 2-16 0 0,-15-17 5 0 0,15 17-2 0 0,-1-1-85 0 0,-17-18 86 0 0,17 18-20 0 0,15-10-600 0 0,26-48 534 0 0,-15 31-52 0 0,-10 25 138 0 0,-2 2-8 0 0,11-16-91 0 0,4 2 28 0 0,-18 17 65 0 0,20-16-40 0 0,-19 14-4 0 0,1 1 1 0 0,25-13 14 0 0,-24 13 12 0 0,1 2-100 0 0,26-8 119 0 0,-26 8-20 0 0,-2 17-124 0 0,20 44 152 0 0,-20-44 5 0 0,-7-3 2 0 0,0 38 10 0 0,0-37 10 0 0,0 0-15 0 0,-1 3 6 0 0,1 43-6 0 0,3-27 18 0 0,-3-24-10 0 0,1 3-50 0 0,4 32 42 0 0,-4-32 18 0 0,25 28 47 0 0,-11-53-41 0 0,4-3-5 0 0,-4 4-3 0 0,-1 0 0 0 0,-1-1 0 0 0,0 0 0 0 0,12-18 0 0 0,-3-7-1 0 0,-17 28-9 0 0,-3 7 2 0 0,1-1 1 0 0,-1 1-1 0 0,0-1 0 0 0,0 1 0 0 0,-1-1 1 0 0,1 0-1 0 0,1-9 0 0 0,-1 3-1 0 0,3-8-7 0 0,1-28 4 0 0,-9-4-38 0 0,2 40-3 0 0,-5 2-6 0 0,-14-27 3 0 0,15 27-5 0 0,-2 2 2 0 0,-21-19-5 0 0,21 20-13 0 0,0 3-9 0 0,-2-2 46 0 0,6 3-3 0 0,0 0-1 0 0,-1 0 1 0 0,1 0-1 0 0,0 1 1 0 0,-1 0-1 0 0,0 0 1 0 0,1 0-1 0 0,-1 0 1 0 0,-6-1-1 0 0,-1 2 10 0 0,7 0 0 0 0,0-1 1 0 0,1 1-1 0 0,-1-1 1 0 0,0 1-1 0 0,0-1 1 0 0,1 0-1 0 0,-1 0 1 0 0,0-1-1 0 0,-3-1 1 0 0,-5 11-18 0 0,-50 29-154 0 0,59-29 167 0 0,-9 24-5 0 0,9-24 9 0 0,12 7-115 0 0,25 48 138 0 0,-25-48 0 0 0,3-16 7 0 0,35-2-12 0 0,-45 3 7 0 0,0 0 1 0 0,0-1-1 0 0,0 1 1 0 0,-1 0-1 0 0,1-1 1 0 0,0 1-1 0 0,0-1 1 0 0,0 0-1 0 0,-1 1 1 0 0,1-1-1 0 0,0 0 1 0 0,2-2-1 0 0,54-30-7 0 0,-51 30 8 0 0,-1 0 1 0 0,0-1-1 0 0,0 1 0 0 0,0-1 0 0 0,-1-1 1 0 0,7-6-1 0 0,2-2 1 0 0,26-15 9 0 0,-3-2 0 0 0,-25 20-9 0 0,25-27 6 0 0,-15 12 8 0 0,12-18 18 0 0,-29 35 37 0 0,-4 6-63 0 0,-1 0 1 0 0,0-1-1 0 0,1 1 0 0 0,-1 0 1 0 0,1 0-1 0 0,0 0 0 0 0,-1-1 1 0 0,1 1-1 0 0,0 0 1 0 0,0 0-1 0 0,3-3 0 0 0,-1-1 9 0 0,0-1 320 0 0,-17 28-420 0 0,-40 61 75 0 0,40-62 9 0 0,23-8-42 0 0,28 35 50 0 0,-28-36-14 0 0,-2-5-16 0 0,20 18 29 0 0,-20-18-8 0 0,-2 1 7 0 0,16 19 5 0 0,-16-20 1 0 0,-2 3 10 0 0,11 25 1 0 0,-11-26 33 0 0,-1 4 32 0 0,7 37 21 0 0,-7-37 5 0 0,-1-3-17 0 0,2 30-9 0 0,-2-29 61 0 0,1 0-70 0 0,2 32 0 0 0,-2-32 136 0 0,0-2-142 0 0,6 23-12 0 0,-6-23 254 0 0,4-2-328 0 0,14 20-73 0 0,-15-20-54 0 0,10-19-5601 0 0,46-37 3506 0 0,-41 30-1438 0 0,8-18 280 0 0</inkml:trace>
</inkml:ink>
</file>

<file path=ppt/ink/ink2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5:04.710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180 0 56 0 0,'0'0'4811'0'0,"-14"23"-3965"0"0,-44 74-30 0 0,46-75-417 0 0,1 0-1 0 0,1 0 1 0 0,-12 42-1 0 0,10-27 218 0 0,7-26-397 0 0,1 1 0 0 0,1 0 0 0 0,0 0 0 0 0,-2 22 1 0 0,1-7-4 0 0,-3 6 126 0 0,4-19 18 0 0,1 0-1 0 0,0 0 1 0 0,0 28-1 0 0,1-25-189 0 0,2 49 608 0 0,1-20-364 0 0,-2-42-364 0 0,0-1-1 0 0,0 1 1 0 0,0-1 0 0 0,1 1-1 0 0,-1-1 1 0 0,1 1-1 0 0,0-1 1 0 0,0 1-1 0 0,0-1 1 0 0,0 1 0 0 0,4 5-1 0 0,0 0 58 0 0,11 30 377 0 0,-11-30-402 0 0,-4-6-53 0 0,0-1-1 0 0,0 1 0 0 0,0-1 0 0 0,1 1 1 0 0,-1-1-1 0 0,1 0 0 0 0,-1 0 0 0 0,1 0 1 0 0,0 0-1 0 0,0 0 0 0 0,0 0 0 0 0,3 3 1 0 0,1 0 35 0 0,-4-3-43 0 0,0 1 0 0 0,1-1 1 0 0,-1 1-1 0 0,0-1 1 0 0,1 0-1 0 0,-1 0 0 0 0,1 0 1 0 0,0 0-1 0 0,-1-1 0 0 0,6 3 1 0 0,0 0-1 0 0,28 16-116 0 0,-27-16 45 0 0,-1-1-197 0 0,-1-3 100 0 0,0 1-1 0 0,-1-1 0 0 0,1 1 0 0 0,14 4 0 0 0,-7-2-51 0 0,-2-1-576 0 0,2-4-381 0 0,40-7-1054 0 0,-41 6-1455 0 0</inkml:trace>
</inkml:ink>
</file>

<file path=ppt/ink/ink2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5:05.859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21 287 776 0 0,'0'0'14033'0'0,"-4"25"-13711"0"0,-10 74-22 0 0,11-65-30 0 0,7 6-17 0 0,-3-30-25 0 0,1 3 9 0 0,8 38-11 0 0,-7-38-24 0 0,1-4-21 0 0,12 24-29 0 0,-11-25 113 0 0,-2-2-142 0 0,10 18 5 0 0,-9-18 846 0 0,16-18-856 0 0,63-35 5 0 0,-81 47-115 0 0,0-1-1 0 0,0 0 1 0 0,0 0-1 0 0,0-1 1 0 0,0 1-1 0 0,0 0 1 0 0,-1-1-1 0 0,1 1 1 0 0,0-1-1 0 0,-1 1 1 0 0,1-1 0 0 0,2-3-1 0 0,90-141 290 0 0,-40 51-155 0 0,-13 29 4 0 0,-27 44-125 0 0,-11 16 50 0 0,2 0-61 0 0,12-19-11 0 0,-13 19 295 0 0,4 27-150 0 0,22 63 40 0 0,-22-54-2 0 0,-4 5-4 0 0,-3-27 32 0 0,-1 6 44 0 0,1 40 5 0 0,-1-41-12 0 0,-1-2-19 0 0,-2 32-6 0 0,2-32 381 0 0,0-1-411 0 0,-3 33 5 0 0,4-32 3076 0 0,20-34-3123 0 0,66-74-14 0 0,-8 3 218 0 0,-39 49-220 0 0,-19 21-78 0 0,-15 19-16 0 0,6 18-486 0 0,31 42 420 0 0,-31-41 11 0 0,-9-4-2 0 0,8 31 2 0 0,-8-31-2 0 0,-1-1-23 0 0,4 28 24 0 0,-4-28 4 0 0,5-4-82 0 0,17 15 90 0 0,-17-15 0 0 0,6-19 12 0 0,33-41 4 0 0,-26 28-4 0 0,39-72-24 0 0,-37 54 22 0 0,6-21-4 0 0,-5 8 10 0 0,-16 43-8 0 0,-4 8-2 0 0,0 0 0 0 0,0 0 0 0 0,0 0 0 0 0,-1 0 0 0 0,1-10 0 0 0,3-21 4 0 0,-4 29 8 0 0,0-1 0 0 0,4-27-2 0 0,-4 27 31 0 0,-6 42-164 0 0,-17 92 187 0 0,16-81 10 0 0,4 31 100 0 0,0-57-140 0 0,1-7 4 0 0,0 0 0 0 0,1 0 0 0 0,0 0-1 0 0,2 17 1 0 0,-2-13 2 0 0,0-7-7 0 0,0 0 0 0 0,0 0 0 0 0,1 0-1 0 0,0 0 1 0 0,0 0 0 0 0,4 9 0 0 0,-3-2 18 0 0,-1-6-3 0 0,1 1 1 0 0,0-1-1 0 0,0 0 0 0 0,5 12 1 0 0,-4-9-4 0 0,-3-8-25 0 0,1 1 1 0 0,0 0-1 0 0,1 0 0 0 0,-1 0 1 0 0,1-1-1 0 0,-1 1 0 0 0,1-1 1 0 0,0 1-1 0 0,4 4 1 0 0,13 21 105 0 0,-15-22 70 0 0,1 0-108 0 0,14 18-4 0 0,-14-19 80 0 0,14-17-1148 0 0,57-32 375 0 0,-74 42 542 0 0,0 0-1 0 0,0 0 1 0 0,0 0 0 0 0,0 0 0 0 0,0 0-1 0 0,-1 0 1 0 0,1 0 0 0 0,0-1 0 0 0,-1 1-1 0 0,1-1 1 0 0,-1 1 0 0 0,3-4 0 0 0,4-4-256 0 0,-5 5 119 0 0,0 1 0 0 0,-1-1 0 0 0,1 1 0 0 0,-1-1 1 0 0,1 0-1 0 0,-1 0 0 0 0,0 0 0 0 0,2-9 0 0 0,2 3-215 0 0,-4 7 178 0 0,0-1 0 0 0,0 0 0 0 0,0 0 0 0 0,-1 0 0 0 0,0 0 0 0 0,1 0 0 0 0,-1-1 0 0 0,-1 1 0 0 0,2-5 0 0 0,5-30-1715 0 0,-6 29-1642 0 0,-1-1-2343 0 0,-3-46 453 0 0</inkml:trace>
</inkml:ink>
</file>

<file path=ppt/ink/ink2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5:06.208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0 74 656 0 0,'0'0'9826'0'0,"25"-7"-9862"0"0,100-24-726 0 0,-118 25 260 0 0,18-17-271 0 0,-18 17-784 0 0</inkml:trace>
</inkml:ink>
</file>

<file path=ppt/ink/ink2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5:06.601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1 1 32 0 0,'0'0'15157'0'0</inkml:trace>
</inkml:ink>
</file>

<file path=ppt/ink/ink2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5:07.378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0 91 132 0 0,'0'0'4756'0'0,"4"-15"-3902"0"0,9-46-45 0 0,-10 46 7779 0 0,-3 51-8312 0 0,5 38 1 0 0,1 63 730 0 0,-6-123-759 0 0,0-7-193 0 0,0 0 1 0 0,0-1 0 0 0,1 1-1 0 0,0-1 1 0 0,0 1-1 0 0,3 8 1 0 0,0 0 120 0 0,3 15 41 0 0,-5-23 188 0 0,2 1-219 0 0,0 0-121 0 0,9 23 471 0 0,-7-26-414 0 0,19 16-1 0 0,-19-16 97 0 0,14-16-1036 0 0,60-35 375 0 0,-78 46 402 0 0,0-1-1 0 0,-1 0 1 0 0,1 0-1 0 0,0 0 1 0 0,0 0-1 0 0,-1 0 1 0 0,1 0 0 0 0,-1 0-1 0 0,1 0 1 0 0,-1-1-1 0 0,1 1 1 0 0,-1-1-1 0 0,1-1 1 0 0,12-19-689 0 0,-11 16-166 0 0,1-6-196 0 0,12-35-322 0 0,-15 44 973 0 0,0 0-1 0 0,0 0 1 0 0,0-1-1 0 0,0 1 1 0 0,0 0-1 0 0,0 0 0 0 0,-1 0 1 0 0,1-1-1 0 0,-1 1 1 0 0,0 0-1 0 0,-1-6 1 0 0,0 0-896 0 0,2 1-2473 0 0</inkml:trace>
</inkml:ink>
</file>

<file path=ppt/ink/ink2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5:07.722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124 1 644 0 0,'0'0'8829'0'0,"-14"12"-8280"0"0,-2 3-325 0 0,4-3 688 0 0,-1-1-1 0 0,-22 16 1 0 0,8-8-488 0 0,21-14 1613 0 0</inkml:trace>
</inkml:ink>
</file>

<file path=ppt/ink/ink2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5:08.061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1 17 236 0 0,'0'0'10790'0'0,"19"0"-10398"0"0,56 0-40 0 0,-56 0 996 0 0,-8-3-1142 0 0,35-8-13 0 0,-35 8 153 0 0,-9 13-2356 0 0,4 42 1190 0 0,-14-35 835 0 0,-22 51 26 0 0,23-51 1009 0 0,10-8-922 0 0,11 24-1 0 0,-10-25 237 0 0,16-15-503 0 0,58-25-130 0 0,-58 25-145 0 0,-10 0-734 0 0,0-2 804 0 0,8-6 43 0 0,2 3-4823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32:48.03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379 1 120 0 0,'0'0'6850'0'0,"-24"17"-6453"0"0,-71 52 7 0 0,92-67-359 0 0,-1 0 0 0 0,1 0-1 0 0,0 1 1 0 0,-1 0-1 0 0,1-1 1 0 0,1 1 0 0 0,-1 0-1 0 0,-4 5 1 0 0,-106 166 1534 0 0,99-150-1399 0 0,1-1 281 0 0,-19 44 1 0 0,8-13-130 0 0,21-48-273 0 0,0 0 0 0 0,1 0 0 0 0,0 0 0 0 0,0 0 1 0 0,0 0-1 0 0,0 0 0 0 0,1 0 0 0 0,0 7 0 0 0,-1 1 42 0 0,-4 12 194 0 0,4-22-256 0 0,1 1-1 0 0,0 0 0 0 0,0 0 1 0 0,1 0-1 0 0,-1 0 0 0 0,1 7 1 0 0,0 4 202 0 0,2-2-23 0 0,6 44-3 0 0,-6-44-30 0 0,2-2-13 0 0,12 34 2 0 0,-12-35-20 0 0,1-4-16 0 0,18 19-14 0 0,-17-19 40 0 0,7-4-138 0 0,38 12-78 0 0,-38-11-84 0 0,7-13-3305 0 0,58-28 1474 0 0,-58 28-1288 0 0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56:24.22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226 1 280 0 0,'0'0'4753'0'0,"-25"11"-4319"0"0,-74 33 4 0 0,77-33-230 0 0,16-2-8 0 0,0 1-72 0 0,-12 34 493 0 0,5-4-272 0 0,10-30-30 0 0,-1 2-34 0 0,-12 38-13 0 0,11-37-12 0 0,4-1-15 0 0,-5 38-20 0 0,5-38 345 0 0,1 0-417 0 0,0 32-10 0 0,0-33 2077 0 0,26-32-2007 0 0,77-66-19 0 0,-71 58-2 0 0,-9-3-16 0 0,-17 24-14 0 0,-1 0 7 0 0,14-22-2 0 0,-14 22 1318 0 0,2 29-1467 0 0,20 62 8 0 0,-20-63-4 0 0,2 19 4 0 0,-5-27-19 0 0,-1-2 64 0 0,1 0-40 0 0,12 31-8 0 0,-12-30 493 0 0,22-29-475 0 0,85-57 8 0 0,-99 66-37 0 0,1-1 0 0 0,-1 0 1 0 0,-1-1-1 0 0,0 0 0 0 0,0 0 1 0 0,8-15-1 0 0,-8 12-12 0 0,55-77 64 0 0,-30 42-4 0 0,-30 41 23 0 0,0 0-39 0 0,19-26 7 0 0,-19 26 113 0 0,14 21-126 0 0,61 41 20 0 0,-79-52-48 0 0,1-1 0 0 0,-1 0 0 0 0,0 1 0 0 0,0-1 0 0 0,0 1 0 0 0,1 0 0 0 0,-2 0 0 0 0,1-1 0 0 0,0 2 0 0 0,3 3 0 0 0,30 47 225 0 0,4 0 0 0 0,-4-3 71 0 0,-27-41-250 0 0,18 30 213 0 0,-7-4-102 0 0,-14-27-14 0 0,1 2-11 0 0,19 27-24 0 0,-19-28 122 0 0,0-2-156 0 0,16 18 7 0 0,-17-18 181 0 0</inkml:trace>
</inkml:ink>
</file>

<file path=ppt/ink/ink2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5:08.404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24 98 996 0 0,'0'0'3716'0'0,"-4"26"-2872"0"0,-12 77-35 0 0,13-77-55 0 0,3-14-43 0 0,1 36-53 0 0,-1-46-606 0 0,0 0 0 0 0,0 0-1 0 0,0 0 1 0 0,0 0 0 0 0,0 0-1 0 0,0 0 1 0 0,0 0 0 0 0,1 1-1 0 0,-1-1 1 0 0,1-1 0 0 0,-1 1 0 0 0,1 0-1 0 0,0 0 1 0 0,0 0 0 0 0,0 0-1 0 0,2 3 1 0 0,-2-5 17 0 0,-1 1 0 0 0,1 0-1 0 0,0 0 1 0 0,-1 0 0 0 0,1 0 0 0 0,-1 0-1 0 0,0 0 1 0 0,1 0 0 0 0,-1 0 0 0 0,0 0 0 0 0,1 0-1 0 0,-1 0 1 0 0,0 0 0 0 0,0 0 0 0 0,0 0-1 0 0,0 0 1 0 0,0 0 0 0 0,0 1 0 0 0,4 7 417 0 0,10 26-1 0 0,-10-26 478 0 0,4-5-488 0 0,22 12-11 0 0,-23-12 794 0 0,10-13-856 0 0,49-26 4 0 0,-39 18-16 0 0,-25 15-361 0 0,20-18 335 0 0,-1-2 1 0 0,-1 0 0 0 0,21-31-1 0 0,-12 12 44 0 0,-27 39-358 0 0,0 0-1 0 0,0-1 0 0 0,0 1 0 0 0,0-1 1 0 0,-1 1-1 0 0,1-1 0 0 0,-1 1 0 0 0,0-1 1 0 0,0 0-1 0 0,0 0 0 0 0,0 0 0 0 0,0-3 1 0 0,1-3 61 0 0,1 2 204 0 0,-3-2-28 0 0,3-27-31 0 0,-3 27 365 0 0,-7-3-474 0 0,-22-37-41 0 0,22 36-63 0 0,-1 8-65 0 0,-25-14-78 0 0,25 15-54 0 0,-3 1-75 0 0,-2-1 121 0 0,9 2-12 0 0,-1 1 1 0 0,0-1-1 0 0,1 1 0 0 0,-1 0 1 0 0,0 0-1 0 0,0 1 0 0 0,-7-1 0 0 0,-44 4-924 0 0,45-2 375 0 0,0 3-2011 0 0,-32 15 1370 0 0,32-14-1137 0 0</inkml:trace>
</inkml:ink>
</file>

<file path=ppt/ink/ink2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5:08.797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46 0 716 0 0,'0'0'14903'0'0</inkml:trace>
  <inkml:trace contextRef="#ctx0" brushRef="#br0" timeOffset="1">71 326 1052 0 0,'0'0'1130'0'0,"-1"16"21"0"0,-3 78 2214 0 0,5-79-3009 0 0,-1-9-57 0 0,1 1 0 0 0,-1-1 1 0 0,0 0-1 0 0,-1 1 0 0 0,0-1 0 0 0,0 1 0 0 0,-2 6 1 0 0,-6 30 480 0 0,7-32-56 0 0,-1-1-44 0 0,-16 51 497 0 0,9-32-677 0 0,8-22 364 0 0,-1 2-584 0 0,-8 27-130 0 0,8-27-131 0 0</inkml:trace>
</inkml:ink>
</file>

<file path=ppt/ink/ink2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5:09.292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0 54 440 0 0,'0'0'7541'0'0,"8"-9"-6729"0"0,23-26-35 0 0,-23 26 4652 0 0,-9 33-4783 0 0,-7 72-2 0 0,7-72-3 0 0,-2-9-10 0 0,-9 66 669 0 0,8-70-1084 0 0,2-6-81 0 0,1 0-1 0 0,-1 0 0 0 0,1 0 0 0 0,0 0 0 0 0,1 1 1 0 0,0-1-1 0 0,0 9 0 0 0,-2 45 1069 0 0,1-19-662 0 0,0-30-43 0 0,1 2-48 0 0,0 36-28 0 0,0-36 350 0 0,2-2-426 0 0,1 0-209 0 0,-2-6 70 0 0,0-1 1 0 0,0 1 0 0 0,0 1 0 0 0,-1-1-1 0 0,0 0 1 0 0,1 7 0 0 0,3-4 0 0 0,16 19-22 0 0,-15-20 242 0 0,7-26-2683 0 0,35-63 1359 0 0,-45 81 783 0 0,0-1 0 0 0,-1 0 1 0 0,1 0-1 0 0,-1 0 0 0 0,0 1 0 0 0,1-1 1 0 0,-1-1-1 0 0,0-3 0 0 0,2-3-260 0 0,4-34-1759 0 0,-3 10 373 0 0,-4 26-1646 0 0,1-7-2256 0 0,4-57 429 0 0</inkml:trace>
</inkml:ink>
</file>

<file path=ppt/ink/ink2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5:09.620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103 131 564 0 0,'0'0'15024'0'0,"-17"-1"-14821"0"0,-68-5-1197 0 0,87-7 306 0 0,8-39-232 0 0,-7 38-367 0 0,7 7-4609 0 0,43-30 2518 0 0</inkml:trace>
</inkml:ink>
</file>

<file path=ppt/ink/ink2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5:10.120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202 0 956 0 0,'0'0'16154'0'0,"-15"16"-15810"0"0,-66 67 303 0 0,56-58-326 0 0,19-19-26 0 0,-19 22 260 0 0,20-23-2 0 0,-1 1-265 0 0,-14 16-8 0 0,15-17 1442 0 0,5 0-1638 0 0,0-1 1 0 0,0 0-1 0 0,-1 0 1 0 0,0 1-1 0 0,1-1 0 0 0,-1 0 1 0 0,-1 0-1 0 0,1 0 1 0 0,0 0-1 0 0,-1 0 1 0 0,-2 4-1 0 0,18-3 11 0 0,45 18-2 0 0,-45-18-42 0 0,-3-3-107 0 0,34 6-136 0 0,-34-6-157 0 0,1-1-156 0 0,34 2-114 0 0,-34-3-110 0 0,60-4-2626 0 0,-57 4 1589 0 0,-2-3-1209 0 0,42-6-1877 0 0,-42 7 367 0 0</inkml:trace>
</inkml:ink>
</file>

<file path=ppt/ink/ink2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5:10.782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0 0 376 0 0,'0'0'12783'0'0,"5"18"-12073"0"0,13 51 0 0 0,-14-51 8 0 0,-2-6-8 0 0,3 36-38 0 0,-4-36-55 0 0,1 0-35 0 0,3 34-2 0 0,-3-34 22 0 0,-2-2 5 0 0,2 54 1433 0 0,-2-14-1571 0 0,0-38 402 0 0,-1-2-495 0 0,-3 29-35 0 0,3-30 1129 0 0,-1 1-1236 0 0,-1 1-90 0 0,2-7 252 0 0,0 1-1 0 0,0-1 0 0 0,0 1 0 0 0,0 0 1 0 0,1-1-1 0 0,-1 7 0 0 0,19-38-250 0 0,55-87-28 0 0,-41 66 64 0 0,54-65 0 0 0,-45 63-17 0 0,-14 22-73 0 0,-20 22-78 0 0,-2 1 37 0 0,1 0-52 0 0,19-15-6 0 0,-19 15-12 0 0,-3 28-58 0 0,9 78 81 0 0,-4 31 8 0 0,-6-120-17 0 0,-1-4 11 0 0,5 21 13 0 0,-4-22 27 0 0,1 1-53 0 0,12 24-13 0 0,-12-24-25 0 0,7-5-3448 0 0,-1 1 2638 0 0,1 0 2793 0 0,-2-1-3701 0 0,1-2-3748 0 0,0 0-5258 0 0</inkml:trace>
</inkml:ink>
</file>

<file path=ppt/ink/ink2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5:11.122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101 1 76 0 0,'0'0'13129'0'0,"-10"19"-12480"0"0,-29 59-39 0 0,30-59 1132 0 0,2-14-1174 0 0,-21 11-20 0 0,20-11 2111 0 0</inkml:trace>
</inkml:ink>
</file>

<file path=ppt/ink/ink2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5:11.465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87 0 808 0 0,'-3'13'1210'0'0,"-1"2"-805"0"0,-8 43 1624 0 0,7-24-856 0 0,4-25-42 0 0,-1 4-30 0 0,-12 59 997 0 0,9-37-1118 0 0,4-26-55 0 0,0 2-54 0 0,0 3-594 0 0,1-6-15 0 0,-1 0 0 0 0,0 0 0 0 0,0 0 1 0 0,-4 13-1 0 0,-3 10 436 0 0,6-24 465 0 0,-1 2-655 0 0,-11 26-76 0 0,11-26 153 0 0,16-31-11291 0 0,54-86 6767 0 0</inkml:trace>
</inkml:ink>
</file>

<file path=ppt/ink/ink2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5:11.824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17 1 460 0 0,'0'0'16850'0'0,"0"25"-16157"0"0,-2 78 9 0 0,0-68-7 0 0,-5 4-26 0 0,5-29-30 0 0,2 4-33 0 0,-3 68 517 0 0,3-27 655 0 0,1-11-1433 0 0,-1-33 1007 0 0,5-4-1162 0 0,15 21-46 0 0,-15-21-105 0 0,19-24-1284 0 0,80-55 557 0 0,-89 62 208 0 0,-1-1 1 0 0,0 0 0 0 0,0 0 0 0 0,-1-2 0 0 0,-1 0-1 0 0,0 0 1 0 0,19-29 0 0 0,-2 3-805 0 0,-26 35 1045 0 0,0 1 1 0 0,-1 0-1 0 0,1 0 1 0 0,-1-1 0 0 0,0 1-1 0 0,0-1 1 0 0,0 0-1 0 0,-1 0 1 0 0,1 1-1 0 0,0-7 1 0 0,1-1-418 0 0,8-14-3558 0 0,-7 9 2157 0 0,-2 6 420 0 0,0 1-2890 0 0</inkml:trace>
</inkml:ink>
</file>

<file path=ppt/ink/ink2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5:12.151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149 1 348 0 0,'0'0'5965'0'0,"-17"5"-5093"0"0,-53 19-61 0 0,52-18 4172 0 0,11-2-4503 0 0,-22 14-24 0 0,22-14 3108 0 0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56:24.59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312 0 212 0 0,'0'0'4344'0'0,"-11"21"-3826"0"0,-45 94 513 0 0,30-57 6 0 0,-3 5-80 0 0,-51 98 1196 0 0,64-124-1779 0 0,12-28-35 0 0,-1 2-9 0 0,-16 31-8 0 0,16-32 287 0 0,-32 59 672 0 0,20-40-1136 0 0,13-21 374 0 0</inkml:trace>
</inkml:ink>
</file>

<file path=ppt/ink/ink2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5:12.493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48 87 9749 0 0,'0'0'1049'0'0,"-8"9"-854"0"0,-23 27 30 0 0,23-27 4045 0 0,22-2-3833 0 0,43 22-15 0 0,-43-22-15 0 0,-2-7-19 0 0,38-1-22 0 0,-37 1 269 0 0,0-1-352 0 0,40-4-14 0 0,-40 4 60 0 0,27-14-504 0 0,-28 11 103 0 0,-2 0-210 0 0,-5-2-2828 0 0,14-22 2152 0 0,-14 21-60 0 0</inkml:trace>
  <inkml:trace contextRef="#ctx0" brushRef="#br0" timeOffset="1">152 0 620 0 0,'0'0'10039'0'0,"-13"13"-9373"0"0,-38 38 37 0 0,50-50-659 0 0,0 0 1 0 0,-1-1-1 0 0,1 1 0 0 0,0 0 0 0 0,0 0 0 0 0,0 1 0 0 0,0-1 0 0 0,0 0 0 0 0,1 0 0 0 0,-1 0 0 0 0,0 1 0 0 0,1-1 0 0 0,-1 0 0 0 0,0 1 0 0 0,0 1 0 0 0,-6 26 641 0 0,5-22-18 0 0,1 5-1 0 0,-9 57 1266 0 0,3-28-1361 0 0,5-31 524 0 0,1 1-604 0 0,-4 33-39 0 0,4-33 325 0 0,1-2-431 0 0,0 28-36 0 0,0-27 410 0 0,34 20-14048 0 0,-28-23 8763 0 0</inkml:trace>
</inkml:ink>
</file>

<file path=ppt/ink/ink2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5:12.846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1 57 504 0 0,'0'0'9275'0'0,"17"1"-8499"0"0,53 5-53 0 0,-52-5 527 0 0,81-5 903 0 0,-36 0-1314 0 0,-51 2-901 0 0,8-2 100 0 0,0 4-3127 0 0,-16-9 1997 0 0,12-24-1008 0 0,-12 25-1389 0 0</inkml:trace>
</inkml:ink>
</file>

<file path=ppt/ink/ink2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5:13.192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165 93 276 0 0,'0'0'2602'0'0,"-8"-9"-1777"0"0,-21-23 2 0 0,22 24 6758 0 0,-2 23-6882 0 0,-26 46-28 0 0,25-36 9 0 0,9-14-451 0 0,-11 38 954 0 0,-4 13 685 0 0,-9 69-1 0 0,18-71-420 0 0,3-1-187 0 0,3-47-1062 0 0,0 35 1096 0 0,3-2-887 0 0,-1-34 311 0 0,1-1-414 0 0,4 29-35 0 0,-5-29 66 0 0,1-1-2755 0 0,5 25 1547 0 0,-5-25-179 0 0</inkml:trace>
  <inkml:trace contextRef="#ctx0" brushRef="#br0" timeOffset="1">426 1 876 0 0,'0'0'9977'0'0,"16"8"-9192"0"0,47 26-33 0 0,-62-33-711 0 0,0-1 0 0 0,1 1-1 0 0,-1-1 1 0 0,0 1-1 0 0,0 0 1 0 0,1-1-1 0 0,-1 1 1 0 0,0 0-1 0 0,0 0 1 0 0,0 0-1 0 0,0 0 1 0 0,0 0-1 0 0,0 0 1 0 0,0 0-1 0 0,-1 0 1 0 0,1 0-1 0 0,1 2 1 0 0,3 6 195 0 0,15 31 943 0 0,1 16 191 0 0,-17-43-1236 0 0,3 4 296 0 0,-1 0 1 0 0,-2 1 0 0 0,1-1 0 0 0,-2 1 0 0 0,0 0 0 0 0,0 29-1 0 0,-3-31-240 0 0,0-6-5 0 0,0-1 0 0 0,0 1 1 0 0,-1-1-1 0 0,-3 15 1 0 0,-5 32 824 0 0,8-46-859 0 0,1-6-85 0 0,0 0 0 0 0,0 0 0 0 0,-1 0 0 0 0,1 0 0 0 0,-1-1 1 0 0,0 1-1 0 0,0 0 0 0 0,-1-1 0 0 0,1 1 0 0 0,-4 4 0 0 0,1 5 68 0 0,-18 36 472 0 0,18-40-501 0 0,3-5-55 0 0,0-1 1 0 0,-1 1-1 0 0,0-1 0 0 0,0 0 0 0 0,0 0 0 0 0,0 1 1 0 0,0-1-1 0 0,0-1 0 0 0,-5 5 0 0 0,-43 55 661 0 0,46-56-510 0 0,-4 0-273 0 0,-22 18-119 0 0,22-18-119 0 0</inkml:trace>
</inkml:ink>
</file>

<file path=ppt/ink/ink2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5:14.095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214 0 708 0 0,'0'0'3818'0'0,"-18"5"-2915"0"0,-52 16-51 0 0,47-12-76 0 0,1 7-40 0 0,17-12-36 0 0,-1 5-32 0 0,-17 27-59 0 0,17-27-49 0 0,3 0-53 0 0,-9 28-35 0 0,9-28-43 0 0,3-1-41 0 0,0 28-39 0 0,0-27 765 0 0,4 4-906 0 0,1 3-140 0 0,-3-8 35 0 0,0 0 0 0 0,1 0 0 0 0,0 0 1 0 0,5 10-1 0 0,12 12 211 0 0,-13-22-254 0 0,-1-1 285 0 0,-6-5-326 0 0,0 0 0 0 0,1 1 0 0 0,-1-1 1 0 0,1 0-1 0 0,0 0 0 0 0,-1 0 0 0 0,1 0 0 0 0,0-1 0 0 0,0 1 0 0 0,0 0 0 0 0,1 0 1 0 0,1 2-1 0 0,0 0 23 0 0,0 3 602 0 0,-8 7-518 0 0,-15 44-12 0 0,15-44 16 0 0,0-9-17 0 0,-16 18-16 0 0,15-17 322 0 0,0-2-283 0 0,-20 14 24 0 0,20-13 5917 0 0,19 2-5983 0 0,40 21 6 0 0,-39-21 1041 0 0,-3-7-1237 0 0,33 2 106 0 0,-34-1 74 0 0,-9 11 0 0 0,2 2-52 0 0,-2-9-2 0 0,0 1-1 0 0,-1-1 1 0 0,1 1 0 0 0,-1-1 0 0 0,0 1 0 0 0,-2 9-1 0 0,0 4 158 0 0,-4 16-54 0 0,-3 1 318 0 0,-8 42 13 0 0,5-20 27 0 0,3-4 165 0 0,2-11-457 0 0,6-32 139 0 0,1 0-187 0 0,1 1-96 0 0,-2 28 467 0 0,5-32-432 0 0,12 27 4 0 0,-13-27 40 0 0,16-13-441 0 0,54-18-22 0 0,-41 9-181 0 0,-28 12 481 0 0,30-16-789 0 0,-2-1-1 0 0,53-41 0 0 0,24-43-4977 0 0,-93 84 625 0 0,-7 4 2640 0 0,-5 5 548 0 0,1 3-3594 0 0</inkml:trace>
</inkml:ink>
</file>

<file path=ppt/ink/ink2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7:21.609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18 1 1184 0 0,'0'0'15459'0'0,"-2"22"-14866"0"0,-8 67-29 0 0,7-64-199 0 0,1 22 81 0 0,5 2 259 0 0,-4 201 1743 0 0,5-193-1880 0 0,-4-49-323 0 0,1 4-25 0 0,0 36-14 0 0,0-36 145 0 0,2-5-212 0 0,10 20-6 0 0,-9-20 53 0 0,0-7-224 0 0,0 0 12 0 0,0 0 0 0 0,0 1 0 0 0,0-1-1 0 0,0 1 1 0 0,8 3 0 0 0,-2-1-38 0 0,-1-1-214 0 0,7-10-1172 0 0,49-24 768 0 0,-49 24-134 0 0,-10 1-165 0 0,18-23-203 0 0,-18 23-398 0 0,-2-2-1491 0 0,9-27-2041 0 0,-10 27 393 0 0</inkml:trace>
</inkml:ink>
</file>

<file path=ppt/ink/ink2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7:21.953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0 155 912 0 0,'0'0'8041'0'0,"18"-11"-7390"0"0,82-53 364 0 0,-53 33-466 0 0,-18 10-510 0 0,-21 16-155 0 0,-2 1-193 0 0,20-11-209 0 0,-20 11-312 0 0</inkml:trace>
</inkml:ink>
</file>

<file path=ppt/ink/ink2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7:23.125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1 284 852 0 0,'17'-16'1121'0'0,"75"-68"971"0"0,-49 41-260 0 0,-34 35-1558 0 0,22-25 1016 0 0,-10 9-586 0 0,-16 18-62 0 0,0-1-55 0 0,15-18-27 0 0,-15 19 923 0 0,-2-1-1058 0 0,4-9-436 0 0,-8 8 441 0 0,-12 15 1823 0 0,-77 64-2185 0 0,88-69-61 0 0,-1-1-1 0 0,0 1 1 0 0,1 0 0 0 0,0 0-1 0 0,-1 0 1 0 0,1 1 0 0 0,0-1-1 0 0,0 0 1 0 0,0 1 0 0 0,-2 2-1 0 0,-2 5 15 0 0,-14 31 78 0 0,0 9 21 0 0,7-20-66 0 0,10-23-7 0 0,3-4-40 0 0,0 1-1 0 0,-1-1 1 0 0,1 0-1 0 0,-1 1 1 0 0,0-1 0 0 0,0 0-1 0 0,0 0 1 0 0,0 0-1 0 0,-2 5 1 0 0,-1 1 6 0 0,1 0 73 0 0,4 2-26 0 0,5 41 856 0 0,3-46-726 0 0,26 17 2 0 0,-27-18 489 0 0,12-17-491 0 0,59-39-42 0 0,-51 31-8 0 0,15-24 206 0 0,-8 6-4 0 0,-10 15-184 0 0,-18 17 13 0 0,-3 0-21 0 0,15-17-7 0 0,-15 18 1420 0 0,1 23-1407 0 0,13 56 38 0 0,-14-55 240 0 0,-3-9-227 0 0,1 32-14 0 0,-1-31 1443 0 0,1-3-1352 0 0,5 26 21 0 0,-5-26 2224 0 0,12-25-2386 0 0,64-79 120 0 0,-71 86-226 0 0,24-29 123 0 0,28-22 8 0 0,-54 56-37 0 0,-1 25-167 0 0,15 61 82 0 0,-15-61 110 0 0,-7-8-62 0 0,-8 36 24 0 0,9-36 1173 0 0,0 0-1092 0 0,-5 33 21 0 0,5-34 1669 0 0,22-34-1799 0 0,109-120 22 0 0,-70 79-42 0 0,-53 58-88 0 0,1 1-78 0 0,20-15 19 0 0,-21 16-18 0 0,3 17-1258 0 0,28 39 1223 0 0,-28-39 18 0 0,-6-3 24 0 0,10 32 19 0 0,-9-32 2 0 0,-1 0 4 0 0,10 28 10 0 0,-9-29 16 0 0,-1-2-11 0 0,11 19 11 0 0,-10-20 11 0 0,2-1-78 0 0,18 13 108 0 0,-18-13 21 0 0,11-19-23 0 0,50-41-22 0 0,-61 51 16 0 0,0-1 1 0 0,0 0-1 0 0,0 0 1 0 0,-1 0-1 0 0,1-1 1 0 0,4-7-1 0 0,-2 3 2 0 0,69-85-58 0 0,-53 64-32 0 0,-4-3 12 0 0,-12 25 66 0 0,17-30-72 0 0,-11 12 38 0 0,-10 20 5 0 0,0 0 4 0 0,12-22-3 0 0,-12 22 0 0 0,-3 136-484 0 0,-4-91 530 0 0,-12 34 76 0 0,3 1 96 0 0,4-18-49 0 0,7-49-96 0 0,0 0-1 0 0,0 0 1 0 0,0-1 0 0 0,1 1 0 0 0,0 0 0 0 0,0 0-1 0 0,2 11 1 0 0,2 31 246 0 0,-5 14 39 0 0,-1-23-184 0 0,1-30-2 0 0,2 3-17 0 0,2 53 326 0 0,-2-48-81 0 0,2-14-149 0 0,6-30-116 0 0,12-66-310 0 0,-19 80 248 0 0,7-34-239 0 0,2 0 0 0 0,19-50 0 0 0,-24 77 116 0 0,16-47-778 0 0,48-100 0 0 0,-67 162 794 0 0,-1 1 0 0 0,1-1 0 0 0,0 0 0 0 0,0 1 0 0 0,0-1 0 0 0,5-4 0 0 0,-1 2-26 0 0,-2-1-205 0 0,1 5-595 0 0,17-12 644 0 0,-17 11 16 0 0,1 22-958 0 0,19 52 1094 0 0,-19-53 12 0 0,-7-11 3 0 0,-1 0 76 0 0,1-1 0 0 0,-1 1 0 0 0,0-1 0 0 0,0 1 0 0 0,-1-1 0 0 0,-1 6 0 0 0,-2 3-8 0 0,3-1-44 0 0,-4-5 7 0 0,-26 44-38 0 0,13-25 4 0 0,14-20-88 0 0,-1-1-121 0 0,-19 21-135 0 0,19-21-119 0 0,0-1-94 0 0,-18 13-108 0 0,19-14-150 0 0</inkml:trace>
</inkml:ink>
</file>

<file path=ppt/ink/ink2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7:23.962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1 88 880 0 0,'0'0'7819'0'0,"2"-14"-7192"0"0,2-3-215 0 0,1-11-243 0 0,-3-1 8858 0 0,1 57-8803 0 0,9 83 3 0 0,-9-84-4 0 0,-6-12-8 0 0,-10 67 186 0 0,10-71-338 0 0,1-6-12 0 0,1-1 1 0 0,0 1-1 0 0,0 0 0 0 0,1 0 0 0 0,-1 0 1 0 0,1 0-1 0 0,1 8 0 0 0,-1 34 86 0 0,0-36 355 0 0,2-1-357 0 0,7 30 21 0 0,-7-30 1068 0 0,8-10-999 0 0,33 2 0 0 0,-33-2 163 0 0,5-10-227 0 0,41-32-14 0 0,-33 21-19 0 0,146-138 427 0 0,-122 118-437 0 0,-18 17-75 0 0,-22 18 7 0 0,0 2-33 0 0,23-12-2 0 0,-22 12-8 0 0,-1 17-67 0 0,24 38 59 0 0,-24-38 46 0 0,-12 2-7 0 0,-14 46 0 0 0,14-45 95 0 0,-1-8-97 0 0,-17 28-5 0 0,18-27 52 0 0,0-3-60 0 0,-16 20 0 0 0,16-19 12 0 0,-2-3-165 0 0,-21 11-66 0 0,21-11-116 0 0,-14-11-3921 0 0,-61-22 3016 0 0,80 29 1103 0 0,0-1 1 0 0,0 1-1 0 0,0-1 0 0 0,0 0 0 0 0,0 1 0 0 0,0-1 0 0 0,0 0 0 0 0,0 0 0 0 0,0-1 0 0 0,0 1 0 0 0,-2-2 0 0 0,-2-1-444 0 0,-6-6-47 0 0,0-10-3022 0 0,-4-12-1330 0 0,12 23 379 0 0</inkml:trace>
</inkml:ink>
</file>

<file path=ppt/ink/ink2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7:24.306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1 0 1044 0 0,'0'0'13163'0'0</inkml:trace>
</inkml:ink>
</file>

<file path=ppt/ink/ink2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7:25.151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274 1 968 0 0,'0'0'6471'0'0,"-21"9"-5911"0"0,-66 27-27 0 0,85-35-499 0 0,0-1-1 0 0,0 1 1 0 0,0 0-1 0 0,0-1 1 0 0,0 1-1 0 0,0 0 1 0 0,0 0 0 0 0,1 0-1 0 0,-1 1 1 0 0,0-1-1 0 0,1 0 1 0 0,-1 0-1 0 0,1 1 1 0 0,-3 2-1 0 0,-52 65 899 0 0,54-67-871 0 0,0 0-1 0 0,0 1 1 0 0,-1-1 0 0 0,1 1-1 0 0,1-1 1 0 0,-1 1 0 0 0,0 0 0 0 0,1 0-1 0 0,-1-1 1 0 0,-1 6 0 0 0,-11 25 509 0 0,-1-4-197 0 0,11-22-27 0 0,0 3-10 0 0,-12 30-6 0 0,12-31 555 0 0,4 0-595 0 0,-1 28 13 0 0,1-28 3263 0 0,22-14-3224 0 0,66-15-4 0 0,-66 15-26 0 0,-9-3-1 0 0,3-1-204 0 0,-7 4 0 0 0,1 0 1 0 0,-1-1 0 0 0,-1 0 0 0 0,12-10-1 0 0,23-19 502 0 0,-36 31-510 0 0,-4 2-53 0 0,0 0-1 0 0,0 0 0 0 0,0 0 0 0 0,-1 0 0 0 0,1 0 0 0 0,-1-1 0 0 0,0 1 0 0 0,1-1 0 0 0,-1 1 0 0 0,2-4 0 0 0,1-3 46 0 0,-3 5-31 0 0,1 0 1 0 0,0 0-1 0 0,0 1 1 0 0,0-1-1 0 0,1 0 0 0 0,5-4 1 0 0,16-16 174 0 0,-18 18-4 0 0,-2 1-16 0 0,17-14-9 0 0,-16 15 1089 0 0,-8 27-1264 0 0,-2 69-3 0 0,2-70 93 0 0,3-11-92 0 0,0 31-9 0 0,-1-31 1157 0 0,76-17-725 0 0,-60-5-361 0 0,72-48 70 0 0,-57 38-99 0 0,-23 15 30 0 0,-1 3-62 0 0,23-11-6 0 0,-23 10 71 0 0,-5 20-43 0 0,8 47 21 0 0,-7-47 545 0 0,-7-2-470 0 0,-12 41 12 0 0,12-41 5348 0 0,25-33-5324 0 0,65-60-74 0 0,-41 40-91 0 0,-5 6-19 0 0,-5 9-17 0 0,-27 21-20 0 0,4 11-12 0 0,40 28-51 0 0,-39-27-16 0 0,-8 43-427 0 0,-5-42 296 0 0,0 2-800 0 0,0 37 527 0 0,0-37-118 0 0,-3-1-10545 0 0,-11 34 7751 0 0,10-34-2183 0 0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56:25.25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90 540 0 0,'0'0'8758'0'0,"13"21"-8412"0"0,39 62-20 0 0,-36-54-17 0 0,-6 5-10 0 0,-7-26 309 0 0,0 5-294 0 0,7 39 6 0 0,-8-39 265 0 0,1-2-325 0 0,5 33-23 0 0,-6-33 1102 0 0,0 0-1107 0 0,6 34 28 0 0,-6-34 2059 0 0,6-40-2248 0 0,25-87-8 0 0,-17 71-9 0 0,-9 27-42 0 0,77-151 176 0 0,-61 128-156 0 0,-17 30-21 0 0,1 3 0 0 0,18-23 3 0 0,-18 23 3 0 0,-1 34-349 0 0,19 75 331 0 0,-18-76-8 0 0,-8-11 32 0 0,-3 71 117 0 0,4-36-108 0 0,0-37 610 0 0,0 0-420 0 0,2 36 30 0 0,-2-35 2089 0 0,11-47-2251 0 0,31-99-20 0 0,-26 92-2 0 0,4 7-2 0 0,-15 25-40 0 0,1 1-96 0 0,15-26-9 0 0,-15 26-13 0 0,13 21-1486 0 0,59 41 1346 0 0,-76-53 213 0 0,0 0 0 0 0,0 0-1 0 0,-1 0 1 0 0,1 0-1 0 0,0 0 1 0 0,0 1-1 0 0,-1-1 1 0 0,1 1 0 0 0,-1-1-1 0 0,1 1 1 0 0,-1 0-1 0 0,0-1 1 0 0,2 4-1 0 0,16 31-304 0 0,-14-27-58 0 0,-3 2-66 0 0,6 33-58 0 0,-5-33-94 0 0,-6 4-919 0 0,-5 46 599 0 0,6-46-291 0 0</inkml:trace>
</inkml:ink>
</file>

<file path=ppt/ink/ink2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7:26.033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98 139 1232 0 0,'0'0'14955'0'0,"-2"28"-14396"0"0,-4 86-13 0 0,1-72-17 0 0,-16 39 432 0 0,6-16-81 0 0,2-14 8 0 0,4-17-463 0 0,7-25-20 0 0,-1-1-32 0 0,-11 26-29 0 0,11-25 756 0 0,1-1-890 0 0,-1-1 1665 0 0,3-13-810 0 0,6-33-592 0 0,12-58-721 0 0,-9 51 260 0 0,-6 32-10 0 0,0 1 1 0 0,1-1 0 0 0,0 1-1 0 0,8-18 1 0 0,71-174-109 0 0,-82 200 101 0 0,0 0-1 0 0,1 1 1 0 0,-1-1-1 0 0,1 1 1 0 0,0-1 0 0 0,5-6-1 0 0,-2 3-1 0 0,-1 0-13 0 0,-1-1-4 0 0,13-27 1 0 0,-12 27 4 0 0,0 2-49 0 0,14-21 34 0 0,-14 21 0 0 0,5 31-340 0 0,27 72 350 0 0,-24-59 3 0 0,13 126 3 0 0,-24-151 24 0 0,0 1-12 0 0,1 38 9 0 0,-1-38-8 0 0,-1 0 9 0 0,-2 38 12 0 0,2-39-3 0 0,0-2-4 0 0,3 29 2 0 0,-3-29 19 0 0,1 0-48 0 0,0 29-64 0 0,0-29-85 0 0</inkml:trace>
</inkml:ink>
</file>

<file path=ppt/ink/ink2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7:26.421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1 171 568 0 0,'0'0'9549'0'0,"19"-13"-8996"0"0,4-5-374 0 0,-11 8-82 0 0,-1 1 0 0 0,1 1 0 0 0,1 0 0 0 0,0 1 0 0 0,0 0 0 0 0,22-8 0 0 0,-8 6 173 0 0,3-6-211 0 0,-8 3-58 0 0,9-6-193 0 0,-23 14-141 0 0,-1 1-138 0 0,22-8-128 0 0,-22 8-276 0 0</inkml:trace>
</inkml:ink>
</file>

<file path=ppt/ink/ink2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7:27.074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0 484 608 0 0,'13'-9'1007'0'0,"3"-1"-680"0"0,41-29 1239 0 0,-8 2 212 0 0,12-11 103 0 0,-3-3-1 0 0,-2-2 1 0 0,80-99 0 0 0,-130 145-1535 0 0,-1 0-18 0 0,18-20-28 0 0,-17 20 926 0 0,-2 1-1046 0 0,10-19-26 0 0,-10 19 739 0 0,-23 22-858 0 0,-59 45 4 0 0,59-46 1 0 0,17-14-36 0 0,0 1 0 0 0,1 0-1 0 0,-1-1 1 0 0,1 1 0 0 0,-1 0 0 0 0,1 0 0 0 0,0-1-1 0 0,0 1 1 0 0,-1 0 0 0 0,2 0 0 0 0,-2 3-1 0 0,-9 19 56 0 0,-6 11-45 0 0,13-26 104 0 0,12 3-107 0 0,25 36-14 0 0,-25-36 43 0 0,-2-8-16 0 0,18 15 13 0 0,-18-14 88 0 0,-2 4-34 0 0,12 25 5 0 0,-12-26 77 0 0,-2 2-100 0 0,2 1-38 0 0,-3-6-2 0 0,1-1 1 0 0,-1 0-1 0 0,0 1 1 0 0,0-1-1 0 0,-1 1 1 0 0,1-1-1 0 0,-1 1 0 0 0,0 0 1 0 0,0 4-1 0 0,0 32 16 0 0,0-31 217 0 0,0-7-252 0 0,0 0-1 0 0,0 0 1 0 0,0-1 0 0 0,1 1-1 0 0,0 0 1 0 0,0 0-1 0 0,-1 0 1 0 0,2 0 0 0 0,0 2-1 0 0,1 3 13 0 0,-1 0 316 0 0,3-1-209 0 0,14 17-2 0 0,-14-18 466 0 0,53-3-322 0 0,-47-3-47 0 0,4-8-133 0 0,2-1-65 0 0,-5 4 5 0 0,-1-1-1 0 0,0 0 0 0 0,18-15 0 0 0,-20 16-5 0 0,-6 3-15 0 0,1 0-1 0 0,0 0 1 0 0,-1-1-1 0 0,0 0 1 0 0,1 1-1 0 0,-1-1 1 0 0,0 0-1 0 0,4-6 1 0 0,36-38 97 0 0,-2-1-25 0 0,39-60-20 0 0,-75 101-48 0 0,-1-1-24 0 0,14-22-8 0 0,-13 22-2 0 0,-2 31-2751 0 0,11 67 2790 0 0,-11-68-16 0 0,2-16 27 0 0,13 18 4 0 0,-14-18 79 0 0,-1 4-40 0 0,9 29-8 0 0,-9-29 131 0 0,-4 1-99 0 0,-5 36-6 0 0,4-36 22 0 0,-1-1-15 0 0,-9 29-24 0 0,9-29 58 0 0,-6 47-1669 0 0,19-54 966 0 0,30 11-98 0 0,-30-11-113 0 0,8-16-2086 0 0,81-58-492 0 0,-50 34-98 0 0,-6 4 265 0 0</inkml:trace>
</inkml:ink>
</file>

<file path=ppt/ink/ink2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7:27.935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150 162 3200 0 0,'94'-102'1833'0'0,"-89"96"4936"0"0,-31 22-6347 0 0,-79 50-41 0 0,58-35 226 0 0,41-25-490 0 0,0-2 201 0 0,0 3 3 0 0,-20 22 10 0 0,20-22 648 0 0,2-1-660 0 0,-9 19-1 0 0,10-18 4104 0 0,27-18-4139 0 0,73-30-14 0 0,-65 25-12 0 0,-2-3-23 0 0,-23 14-29 0 0,1-1-12 0 0,23-17-2 0 0,-24 17 760 0 0,-9 27-928 0 0,-8 64-10 0 0,7-63 68 0 0,3-12-63 0 0,0 32 6 0 0,0-31 326 0 0,17-15-268 0 0,53-14 6 0 0,-53 14 2 0 0,-5-4-17 0 0,2 2-48 0 0,-8 3-6 0 0,0 0-1 0 0,-1 0 0 0 0,1 0 0 0 0,0-1 1 0 0,-1 0-1 0 0,0 0 0 0 0,7-7 1 0 0,-2 2 9 0 0,94-91 354 0 0,-49 40-256 0 0,-50 55-65 0 0,0-2-42 0 0,16-19-7 0 0,-15 19-20 0 0,-15 32-459 0 0,-26 73 457 0 0,27-73 61 0 0,10-14-11 0 0,8 33 10 0 0,-8-34 325 0 0,22-23-330 0 0,75-43-2 0 0,-67 36-7 0 0,15-20 27 0 0,-4 6 10 0 0,-17 11-43 0 0,-19 17 0 0 0,0 0-3 0 0,19-14 4 0 0,-19 15-14 0 0,-1 1-44 0 0,18-11 4 0 0,-18 11 0 0 0,-2 108 50 0 0,-3-83 81 0 0,-5-8 22 0 0,-21 60 184 0 0,4-17 76 0 0,-9 1 178 0 0,-3-2 0 0 0,-60 77 1 0 0,54-80-174 0 0,34-43-340 0 0,3-4-17 0 0,-1-1 0 0 0,0 1 0 0 0,0-1 0 0 0,0 0 0 0 0,0 0 0 0 0,-7 6 0 0 0,-9 10 116 0 0,14-15-4 0 0,-1 3-7 0 0,-15 21-14 0 0,16-22 422 0 0,-1-2-448 0 0,-6 8-86 0 0,6-12 57 0 0,11-20 277 0 0,49-109-519 0 0,-48 115 80 0 0,0 0 1 0 0,1 0-1 0 0,0 0 1 0 0,1 1 0 0 0,1 0-1 0 0,0 1 1 0 0,19-19-1 0 0,-9 9-116 0 0,21-18-756 0 0,51-40-1 0 0,-41 38-1529 0 0,55-61 0 0 0,-66 61-52 0 0,-18 20 825 0 0,-15 16-1575 0 0,0-2-2177 0 0,24-30 417 0 0</inkml:trace>
</inkml:ink>
</file>

<file path=ppt/ink/ink2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7:29.324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0 148 452 0 0,'8'-8'1019'0'0,"22"-24"-36"0"0,-23 24 907 0 0,1 2-1014 0 0,6-7-1247 0 0,20-18 5123 0 0,1 0 279 0 0,-21 18-5084 0 0,-8 8 5621 0 0,4 19-5281 0 0,31 40-24 0 0,-30-40-23 0 0,-11 65 887 0 0,1-63-1019 0 0,0-10-24 0 0,0 0 1 0 0,-1 1-1 0 0,0-1 1 0 0,0 1-1 0 0,-1-1 0 0 0,0 0 1 0 0,0 1-1 0 0,-2 7 0 0 0,-12 64 432 0 0,1-26-38 0 0,-2 3 32 0 0,12-45-427 0 0,2-6-32 0 0,0 0 0 0 0,0 0-1 0 0,1 0 1 0 0,0 1 0 0 0,0-1-1 0 0,0 0 1 0 0,0 9 0 0 0,-6 42 536 0 0,3-9-421 0 0,3-35-15 0 0,-1-3-27 0 0,1 4 717 0 0,4-11-333 0 0,12-21-213 0 0,25-47-654 0 0,-35 58 470 0 0,31-48-322 0 0,-27 47 170 0 0,-8 7 24 0 0,1 0 0 0 0,-1 1 1 0 0,1 0-1 0 0,0-1 1 0 0,0 1-1 0 0,0 0 0 0 0,0 0 1 0 0,0 0-1 0 0,1 0 0 0 0,3-2 1 0 0,1-1-21 0 0,-2 1-94 0 0,1-1-206 0 0,18-14 153 0 0,-18 14 8 0 0,5 16-1130 0 0,33 36 1222 0 0,-33-36 11 0 0,-11-8-129 0 0,0-1 198 0 0,1 1 0 0 0,-1-1 0 0 0,1 1 0 0 0,0-1 0 0 0,-1 1-1 0 0,1-1 1 0 0,0 0 0 0 0,0 1 0 0 0,1-1 0 0 0,1 3 0 0 0,1 1-2 0 0,-1 2 110 0 0,14-15-73 0 0,52-19 14 0 0,-52 19-4 0 0,-10 1-6 0 0,33-33 34 0 0,-32 32-56 0 0,23-26 51 0 0,3-9-10 0 0,20-18-8 0 0,-48 54-26 0 0,-1-1-4 0 0,14-17-6 0 0,-14 18-16 0 0,-5 31 37 0 0,0 75 96 0 0,0-62 168 0 0,6 42 0 0 0,-3-57-268 0 0,-3-10 83 0 0,2-5-1 0 0,5 28-7 0 0,-5-27 273 0 0,2-2-286 0 0,10 21-17 0 0,-11-20 109 0 0,16-21-1498 0 0,54-38 665 0 0,-50 31-100 0 0,-16 13 482 0 0,-5 4 78 0 0,1-1-1 0 0,0 1 1 0 0,-1 0 0 0 0,1-1-1 0 0,-1 0 1 0 0,0 1 0 0 0,3-8-1 0 0,8-16-927 0 0,-9 20-169 0 0,-2-5-177 0 0,2-2 887 0 0,2-8-152 0 0,-1-11-2896 0 0,0-1-1424 0 0,-4 26 385 0 0</inkml:trace>
</inkml:ink>
</file>

<file path=ppt/ink/ink2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7:29.684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91 1 84 0 0,'0'0'10877'0'0,"-15"13"-10245"0"0,-45 42-29 0 0,45-42 3228 0 0</inkml:trace>
</inkml:ink>
</file>

<file path=ppt/ink/ink2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7:30.387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0 396 268 0 0,'0'0'5905'0'0,"16"-14"-4881"0"0,69-60 830 0 0,-45 36-244 0 0,0-2-140 0 0,22-13 440 0 0,-56 49-1340 0 0,1-2-46 0 0,22-18-28 0 0,-22 18 1137 0 0,0 2-1326 0 0,18-12-12 0 0,-19 12 2122 0 0,-1 21-2104 0 0,12 53-6 0 0,-13-52 239 0 0,-6-5-299 0 0,-6 41-8 0 0,7-40 5 0 0,-1-2 12 0 0,-7 39 22 0 0,7-39 16 0 0,0-1-10 0 0,1 2-194 0 0,-9 37 317 0 0,2-22-195 0 0,6-20 166 0 0,-1 2-216 0 0,-8 31-16 0 0,8-30 225 0 0,-1-4-266 0 0,-13 21-1 0 0,13-21 780 0 0,-11-21-942 0 0,-46-40 34 0 0,46 41 1 0 0,13 4-91 0 0,-4-28 106 0 0,5 28-8 0 0,30 14-401 0 0,89 16 429 0 0,-91-17-6 0 0,-14-10-2 0 0,35-30-15 0 0,-2-2-1 0 0,-1-2 0 0 0,40-47 1 0 0,-68 68-1 0 0,27-40 0 0 0,-43 57 11 0 0,0-1-1 0 0,0 1 1 0 0,0 0-1 0 0,1 0 1 0 0,-1 0-1 0 0,1 0 1 0 0,-1 0-1 0 0,1 0 1 0 0,0 0-1 0 0,-1 0 1 0 0,1 1-1 0 0,0-1 1 0 0,4-1 0 0 0,-4 1 0 0 0,1 0 1 0 0,-1 1 0 0 0,0-1 0 0 0,0 0 0 0 0,0 0 0 0 0,0 0 0 0 0,0 0-1 0 0,0 0 1 0 0,0-1 0 0 0,-1 1 0 0 0,1-1 0 0 0,1-4 0 0 0,22-35-8 0 0,-3 3 6 0 0,3-8-8 0 0,-20 39 122 0 0,-15 35-24 0 0,-27 77 10 0 0,23-64 2 0 0,10-26-58 0 0,-1 3 48 0 0,0 1 0 0 0,2 0 0 0 0,-4 36 0 0 0,3 9 189 0 0,4 1 207 0 0,1-7-295 0 0,-1-43 35 0 0,2-5-33 0 0,5 23-39 0 0,-5-24 257 0 0,2 1-283 0 0,11 23-9 0 0,-12-24 193 0 0,17-18-777 0 0,59-31 76 0 0,-52 23-126 0 0,-19 9 312 0 0,-3 3-38 0 0,0 1 0 0 0,0 0 1 0 0,1 0-1 0 0,11-8 0 0 0,17-12-626 0 0,-31 23 744 0 0,-1 1 0 0 0,0-1 0 0 0,1 1 0 0 0,-1-1-1 0 0,0 0 1 0 0,0 0 0 0 0,0 0 0 0 0,0 0 0 0 0,-1 0-1 0 0,1 0 1 0 0,0-1 0 0 0,-1 1 0 0 0,2-4 0 0 0,0-1-249 0 0,2 1-909 0 0,0-2-197 0 0,12-23-393 0 0,-13 23-1544 0 0</inkml:trace>
</inkml:ink>
</file>

<file path=ppt/ink/ink2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7:30.779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1 51 132 0 0,'0'0'16994'0'0,"26"2"-16172"0"0,77 4-36 0 0,-77-5-38 0 0,-14-5-31 0 0,36-13-36 0 0,-36 13-42 0 0,-1 0-59 0 0,35-9-59 0 0,-34 9-42 0 0,-10 4-414 0 0,1 0 0 0 0,0 0-1 0 0,-1-1 1 0 0,1 1-1 0 0,-1-1 1 0 0,1 0-1 0 0,0 1 1 0 0,-1-1-1 0 0,1-1 1 0 0,1 0-1 0 0,4-1 61 0 0,-1 0 1239 0 0</inkml:trace>
</inkml:ink>
</file>

<file path=ppt/ink/ink2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7:44.522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0 330 188 0 0,'0'0'13012'0'0,"9"18"-12579"0"0,26 54 15 0 0,-31-68-363 0 0,-2 1 0 0 0,1 0 0 0 0,-1 0-1 0 0,1 0 1 0 0,-1 0 0 0 0,-1 0 0 0 0,3 11 0 0 0,3 19 502 0 0,-4-22-461 0 0,10 35 421 0 0,-10-37-445 0 0,8 33 405 0 0,-9-35-404 0 0,1 6 7 0 0,4 10 586 0 0,2 11-520 0 0,-7-27 1212 0 0,55 0-903 0 0,-45-23-392 0 0,6-6-51 0 0,3-5 68 0 0,30-42 0 0 0,-15 15 59 0 0,-5 0-15 0 0,-12 22-62 0 0,-15 22 157 0 0,0 2-101 0 0,11-19-23 0 0,-12 19 807 0 0,7 23-884 0 0,27 55 17 0 0,-28-54 56 0 0,-8-7-41 0 0,1 33 32 0 0,-1-33 115 0 0,1-4-122 0 0,1 1 27 0 0,-2-6 124 0 0,0 0 0 0 0,0 1 0 0 0,0-1 0 0 0,0 1 0 0 0,0-1 0 0 0,-1 1 0 0 0,1-1 0 0 0,-1 1 0 0 0,0 4 0 0 0,15-21-141 0 0,43-43-15 0 0,-38 34-12 0 0,-16 12-61 0 0,-1 6-10 0 0,-1-1 1 0 0,1 1-1 0 0,0 0 1 0 0,0-1-1 0 0,1 1 1 0 0,4-5-1 0 0,29-38 101 0 0,-17 22-67 0 0,-14 19 18 0 0,-1 3-81 0 0,15-15 1 0 0,-15 14 5 0 0,5 20-44 0 0,29 46 46 0 0,-27-38-4 0 0,2 24 4 0 0,-2-16-2 0 0,-9-24 52 0 0,3-2-18 0 0,21 15-5 0 0,-20-16 164 0 0,10-15-119 0 0,55-36-16 0 0,-70 46-48 0 0,0 0-1 0 0,0 0 1 0 0,0 0 0 0 0,0 0 0 0 0,-1 0-1 0 0,1-1 1 0 0,0 1 0 0 0,-1-1 0 0 0,1 0 0 0 0,-1 1-1 0 0,3-4 1 0 0,28-46 65 0 0,-2-3-13 0 0,25-63 0 0 0,-36 77-47 0 0,31-75 44 0 0,-22 35-27 0 0,-26 73 0 0 0,1-2-42 0 0,7-25 0 0 0,-7 26-4 0 0,-6 41-121 0 0,-11 97 154 0 0,11-83 18 0 0,3-31-17 0 0,-1-7 4 0 0,1 1-1 0 0,0-1 0 0 0,1 0 0 0 0,3 17 0 0 0,5 34 98 0 0,-7-49-98 0 0,9 30 66 0 0,0-11-47 0 0,-8-23 4 0 0,1 2 7 0 0,12 25-12 0 0,-12-26-7 0 0,0-2 2 0 0,13 16 2 0 0,-13-16 10 0 0,6-4-930 0 0,0 2 622 0 0,9 3 144 0 0,0-5-3442 0 0,-10-14 2336 0 0,26-38-150 0 0,-26 37-373 0 0</inkml:trace>
</inkml:ink>
</file>

<file path=ppt/ink/ink2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7:44.866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0 114 64 0 0,'0'0'9520'0'0,"20"-10"-9248"0"0,58-30-141 0 0,-58 30-160 0 0,-12 5-190 0 0,22-12-232 0 0,-22 13-350 0 0,-2-1-776 0 0,21-13-1038 0 0,-21 14 200 0 0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54:16.98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144 95 404 0 0,'0'0'14640'0'0,"-4"-16"-14493"0"0,-12-47-11 0 0,12 47 1186 0 0,-4 46-1297 0 0,-26 91 27 0 0,26-91 8 0 0,6-17 14 0 0,-5 41-2 0 0,5-41-4 0 0,-1-2 5 0 0,-9 33 2 0 0,10-33 173 0 0,1 1-198 0 0,-2 36 1 0 0,2-36 350 0 0,-1-1-390 0 0,-5 35-40 0 0,5-34-46 0 0,-2-4-1495 0 0,-14 26 894 0 0,14-26-154 0 0</inkml:trace>
</inkml:ink>
</file>

<file path=ppt/ink/ink2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7:45.239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182 68 1152 0 0,'0'0'6815'0'0,"-15"-2"-6096"0"0,-61-12 2331 0 0,28 3-2113 0 0,38 9 785 0 0,5-5-1854 0 0,-17-18-111 0 0,16 19-136 0 0</inkml:trace>
</inkml:ink>
</file>

<file path=ppt/ink/ink2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7:46.906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69 223 820 0 0,'0'0'10393'0'0,"-9"19"-9895"0"0,-27 59-45 0 0,27-58-13 0 0,9-17-376 0 0,0 0 0 0 0,0 1 0 0 0,0-1 1 0 0,0 0-1 0 0,-1 0 0 0 0,1 1 0 0 0,-1-1 0 0 0,0 0 0 0 0,-1 3 1 0 0,0-1 43 0 0,0 0 1 0 0,1 1 0 0 0,0-1-1 0 0,0 0 1 0 0,0 0 0 0 0,1 1 0 0 0,0-1-1 0 0,0 6 1 0 0,-1 35 238 0 0,1-34-6 0 0,0-2-19 0 0,3 30-46 0 0,-3-30 633 0 0,3-1-722 0 0,1 1-107 0 0,6 26 1025 0 0,4-37-952 0 0,59-5 245 0 0,-57-5-248 0 0,4-2-103 0 0,-1 1 7 0 0,-1-1-1 0 0,0 0 0 0 0,20-20 0 0 0,34-32 350 0 0,-40 35-193 0 0,-8 4 9 0 0,15-16 74 0 0,-16 15-163 0 0,-18 21-10 0 0,0 0 0 0 0,15-18 7 0 0,-15 18 666 0 0,-7 30-719 0 0,-4 70-3 0 0,4-70 8 0 0,1-10 5 0 0,-7 41-6 0 0,7-41 4 0 0,1-4-7 0 0,1 32 0 0 0,-1-31 83 0 0,1-2-84 0 0,3 28-5 0 0,-3-28 796 0 0,12-10-767 0 0,41-4 4 0 0,-41 4 70 0 0,-1-12-108 0 0,36-38-2 0 0,-44 47-53 0 0,1 0 0 0 0,-1 0 0 0 0,0 0 0 0 0,-1-1 0 0 0,1 1 0 0 0,-1-1 0 0 0,4-7 0 0 0,-2 1 0 0 0,17-25 16 0 0,-18 26-27 0 0,-3 7-7 0 0,1 0-1 0 0,0 0 0 0 0,-1 0 0 0 0,1-1 0 0 0,-1 1 0 0 0,0 0 0 0 0,0-1 0 0 0,0 1 0 0 0,-1-1 0 0 0,1-3 0 0 0,0-3-23 0 0,1 5 6 0 0,-1-1-1 0 0,1 1 1 0 0,-1-1 0 0 0,-1 1 0 0 0,1-1-1 0 0,-1-5 1 0 0,0 0-16 0 0,1 1-98 0 0,-1 2-35 0 0,0 0 136 0 0,-1 0 0 0 0,0 0 0 0 0,0 1 0 0 0,-5-15 0 0 0,1 4-13 0 0,3 2-94 0 0,-1 9-9 0 0,-8-20-39 0 0,8 20-63 0 0,-3 1-360 0 0,-16-17 298 0 0,16 17-2 0 0,-11 17-2183 0 0,-49 32 2353 0 0,49-33 18 0 0,42-2-120 0 0,75 23 379 0 0,-74-23 152 0 0,-10-15-121 0 0,75-32 108 0 0,-61 24-129 0 0,-22 12 10 0 0,0-2 7 0 0,26-12-20 0 0,-26 13 195 0 0,0 1-199 0 0,22-9-19 0 0,-23 9 352 0 0,-1 15-365 0 0,19 36 19 0 0,-19-36 28 0 0,-7 51 185 0 0,0-50-144 0 0,0 0 6 0 0,-5 41 10 0 0,4-41-2 0 0,1-1 1 0 0,-3 35-17 0 0,3-35 170 0 0,2-2-164 0 0,3 32-3 0 0,-3-32 384 0 0,1-2-384 0 0,1 0-57 0 0,-2-5 161 0 0,0 0 0 0 0,0 0-1 0 0,0 1 1 0 0,0-1 0 0 0,-1 0-1 0 0,0 0 1 0 0,1 6-1 0 0,23-23-162 0 0,77-47-8 0 0,-92 56-95 0 0,0-1 0 0 0,-1 0 0 0 0,0-1 0 0 0,0 0 0 0 0,0 0 1 0 0,10-13-1 0 0,2-4 81 0 0,28-31 46 0 0,32-44 72 0 0,-75 92-142 0 0,-1 0-49 0 0,12-20-7 0 0,-12 20 19 0 0,-7 35-113 0 0,-11 86 75 0 0,11-86 2 0 0,2-15 1 0 0,-5 37-2 0 0,4-37 21 0 0,2-3-12 0 0,-2 44 282 0 0,5-46-207 0 0,10 23-6 0 0,-10-23 281 0 0,15-23-321 0 0,2-2-32 0 0,85-78 66 0 0,26-47-34 0 0,-101 109-35 0 0,-5 11-1 0 0,-4 3-8 0 0,-16 14-10 0 0,0 25-305 0 0,14 59 300 0 0,-14-59 14 0 0,-7-8 23 0 0,-9 38 4 0 0,8-38 13 0 0,0 0 36 0 0,-11 36 6 0 0,11-37 89 0 0,3-8-184 0 0,0-1 1 0 0,0 1 0 0 0,0-1 0 0 0,-1 1 0 0 0,1-1-1 0 0,-1 0 1 0 0,1 1 0 0 0,-1-1 0 0 0,-1 4 0 0 0,1-4 364 0 0,0 0 1 0 0,0 1-1 0 0,0-1 1 0 0,0 0-1 0 0,1 1 1 0 0,0-1-1 0 0,-1 1 1 0 0,1-1-1 0 0,0 5 1 0 0,20-25-286 0 0,61-55-24 0 0,-39 39 0 0 0,-34 30-38 0 0,-2 0 31 0 0,1 0-54 0 0,23-14-60 0 0,-22 13-31 0 0,1 16-744 0 0,29 32 766 0 0,-29-32 6 0 0,-5-4-74 0 0,12 22 98 0 0,-12-21 2 0 0,0-3-116 0 0,16 17 165 0 0,-16-17 1 0 0,14-16 0 0 0,54-34 9 0 0,-69 43-3 0 0,0 1 1 0 0,0-1-1 0 0,0 0 1 0 0,0-1 0 0 0,0 1-1 0 0,-1 0 1 0 0,4-4-1 0 0,32-38 6 0 0,-4 3-12 0 0,3-6-14 0 0,-6 12 0 0 0,19-31 8 0 0,-43 56 14 0 0,70-108-98 0 0,-61 89 71 0 0,-12 22 6 0 0,1 0-7 0 0,12-21 3 0 0,-13 21-23 0 0,-15 35-341 0 0,-4 10 381 0 0,-33 100-17 0 0,33-75 74 0 0,13-45-34 0 0,0-11 0 0 0,0 0 0 0 0,1 0 1 0 0,0 1-1 0 0,0-1 0 0 0,1 0 0 0 0,0 12 1 0 0,1-5 8 0 0,-2-5 2 0 0,1 0 1 0 0,-1 0-1 0 0,2 0 0 0 0,1 14 1 0 0,0-9 5 0 0,-1-6-5 0 0,-1 0 1 0 0,1-1 0 0 0,0 1-1 0 0,0 0 1 0 0,3 8 0 0 0,0-4 6 0 0,-4-8-15 0 0,1 0 0 0 0,-1 0 0 0 0,1 0 0 0 0,0 0 0 0 0,0 0 0 0 0,1-1 0 0 0,-1 1 0 0 0,3 4 0 0 0,9 17 134 0 0,-1 2-49 0 0,-9-20 224 0 0,2-1-239 0 0,18 19-8 0 0,-17-19 143 0 0,13-15-399 0 0,57-26-66 0 0,-73 34 196 0 0,0-1-1 0 0,0 1 0 0 0,-1 0 0 0 0,1-1 0 0 0,-1 1 0 0 0,1-1 0 0 0,-1 0 1 0 0,5-4-1 0 0,44-44-1230 0 0,36-55-3099 0 0,-78 88 2904 0 0,5-35-2345 0 0,-6 20 223 0 0,-6 24-2279 0 0</inkml:trace>
</inkml:ink>
</file>

<file path=ppt/ink/ink2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7:47.263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64 175 336 0 0,'0'0'2499'0'0,"-10"6"-1279"0"0,-43 21 13670 0 0,84-36-14248 0 0,95-26-61 0 0,-85 22-58 0 0,-28 8-362 0 0,34-17 548 0 0,-37 18-603 0 0,-7 2-69 0 0,1 1 0 0 0,0-1 1 0 0,-1 0-1 0 0,1 0 0 0 0,-1 0 0 0 0,1-1 0 0 0,-1 1 0 0 0,0-1 1 0 0,3-3-1 0 0,20-16-16 0 0,-20 17-146 0 0,1-2-120 0 0,22-18-168 0 0,-22 19-151 0 0,-2 1-1085 0 0,13-14 489 0 0,-13 14-419 0 0</inkml:trace>
</inkml:ink>
</file>

<file path=ppt/ink/ink2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7:47.836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1 87 60 0 0,'0'0'17279'0'0,"1"-14"-20870"0"0,1-4 3173 0 0,4-36-2836 0 0</inkml:trace>
</inkml:ink>
</file>

<file path=ppt/ink/ink2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14:07:51.181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0 0 216,'0'0'3088,"53"51"-3140</inkml:trace>
</inkml:ink>
</file>

<file path=ppt/ink/ink2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14:07:51.529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1 0 168,'0'0'14348,"9"10"-13726,27 28 6,-27-28-16,3-11-16,33-2-8,-33 3-24,5-1-34,3 2-355,-8 0-7,-1-1-1,1 0 1,0-1-1,19-3 0,-15 0-4,-8 2 56,2 1-1,-1-1 0,0 1 1,17 1-1,-12 1-77,-6 0 52,-1-1-1,1 0 1,0-1 0,-1 0-1,11-2 1,27-3 51,-34 4 461</inkml:trace>
</inkml:ink>
</file>

<file path=ppt/ink/ink2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7:51.904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247 1 208 0 0,'0'0'6017'0'0,"-8"7"-5268"0"0,-28 22-33 0 0,27-21 7562 0 0,9-6-8250 0 0,0 1 1 0 0,0 0-1 0 0,-1-1 1 0 0,1 1-1 0 0,-1-1 0 0 0,0 1 1 0 0,0-1-1 0 0,0 0 0 0 0,0 1 1 0 0,0-1-1 0 0,-3 3 0 0 0,1 2 30 0 0,0 1 668 0 0,-22 11-492 0 0,-5 1 21 0 0,7-3-94 0 0,17-13-7 0 0,-2 0-18 0 0,-26 14 6 0 0,25-13 221 0 0,2-2-258 0 0,-1 2 18 0 0,-5 3-85 0 0,-1-1 4715 0 0,44-7-4545 0 0,88-1-12 0 0,-88 1-14 0 0,-14-3-22 0 0,1-2-112 0 0,-6 3-4 0 0,0-1-1 0 0,0 1 1 0 0,0 0 0 0 0,15 1 0 0 0,33-4 476 0 0,-14-1-474 0 0,-34 4-55 0 0,-1 0-2295 0 0,31-6 1612 0 0,-31 6-109 0 0,-2-2-1152 0 0,35-19-587 0 0,-34 18 2007 0 0,4-3-147 0 0,10-5-2650 0 0,13-8-1323 0 0,-27 16 353 0 0</inkml:trace>
</inkml:ink>
</file>

<file path=ppt/ink/ink2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7:52.331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255 92 908 0 0,'0'0'5189'0'0,"-21"9"-4254"0"0,-61 27-45 0 0,80-36-833 0 0,0 1-1 0 0,0-1 1 0 0,0 1 0 0 0,1 0-1 0 0,-1 0 1 0 0,0-1 0 0 0,0 1-1 0 0,1 1 1 0 0,-1-1 0 0 0,1 0-1 0 0,-1 0 1 0 0,1 0 0 0 0,-1 1-1 0 0,-1 2 1 0 0,-5 5 215 0 0,4-5-90 0 0,0 1-1 0 0,0 0 0 0 0,1 0 1 0 0,0 0-1 0 0,0 0 0 0 0,-3 7 1 0 0,-22 41 1148 0 0,22-44-1117 0 0,-13 34 809 0 0,14-33-838 0 0,-9 33 735 0 0,10-34-729 0 0,2-4-46 0 0,1-1 0 0 0,-1 0-1 0 0,1 1 1 0 0,0-1 0 0 0,0 1 0 0 0,1 0 0 0 0,-1-1 0 0 0,1 6 0 0 0,-4 37 281 0 0,3-36 477 0 0,4 1-430 0 0,8 33 0 0 0,-8-33 469 0 0,3-6-451 0 0,16 21 18 0 0,-16-20 496 0 0,68-6 298 0 0,-57-9-926 0 0,-1 1-285 0 0,17-8 191 0 0,45-28-1 0 0,-33 13 286 0 0,78-67-1 0 0,-112 89-510 0 0,-5 5-23 0 0,-1-1-1 0 0,-1 1 0 0 0,1-1 0 0 0,0-1 1 0 0,-1 1-1 0 0,0-1 0 0 0,5-7 0 0 0,-2 6 13 0 0,-5 4-26 0 0,0 0 0 0 0,1 0 0 0 0,-1-1 0 0 0,0 1 0 0 0,0-1 0 0 0,0 0 0 0 0,-1 1 0 0 0,1-1 0 0 0,-1 0 0 0 0,3-5 0 0 0,0 0 18 0 0,-2 5-19 0 0,0 0 0 0 0,0 0 0 0 0,0-1 0 0 0,-1 1 0 0 0,0-1 0 0 0,1 1 0 0 0,-1-1-1 0 0,0-5 1 0 0,7-24 63 0 0,-6 25-40 0 0,0-3-35 0 0,2-33-48 0 0,-2 33-36 0 0,-6-1-196 0 0,-8-33 56 0 0,8 33-75 0 0,-1 4-552 0 0,-16-27 299 0 0,16 26-51 0 0,0 5-835 0 0,-17-13 565 0 0,17 13-132 0 0</inkml:trace>
</inkml:ink>
</file>

<file path=ppt/ink/ink2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7:52.686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0 0 396 0 0,'0'0'15955'0'0</inkml:trace>
</inkml:ink>
</file>

<file path=ppt/ink/ink2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7:53.046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267 1 812 0 0,'-4'13'1255'0'0,"-22"65"1184"0"0,5-27-102 0 0,-2-3-245 0 0,-2-4-193 0 0,20-35-1607 0 0,3-4-98 0 0,-1-1 1 0 0,0 0 0 0 0,1 0-1 0 0,-1 0 1 0 0,-1 0-1 0 0,-6 7 1 0 0,-44 47 1744 0 0,49-53-1445 0 0,3-3-447 0 0,1 0 0 0 0,0 0 0 0 0,-1 1 0 0 0,0-1 0 0 0,1 0 0 0 0,-1 0 0 0 0,0-1 0 0 0,0 1 0 0 0,0 0 0 0 0,-4 2 0 0 0,0 0 20 0 0,0 2 27 0 0,-1 0-1241 0 0,-1 0 774 0 0,-6 3 117 0 0,1 3-7168 0 0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54:17.86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62 306 388 0 0,'0'0'10468'0'0,"-10"-13"-10284"0"0,-31-37-13 0 0,30 38 584 0 0,23-7-691 0 0,33-56 0 0 0,-44 73-59 0 0,0-1 1 0 0,1 1 0 0 0,-1-1 0 0 0,1 1-1 0 0,0 0 1 0 0,-1 0 0 0 0,1-1-1 0 0,4-2 1 0 0,37-29 87 0 0,-11 11-59 0 0,-24 17-9 0 0,1-1-2 0 0,28-19-5 0 0,-28 19 38 0 0,2 6-50 0 0,33-6-2 0 0,-33 5-7 0 0,-5 19-32 0 0,22 52 48 0 0,-21-52 6 0 0,-11 0-5 0 0,-12 53 9 0 0,12-53-7 0 0,0-3-9 0 0,-12 41 4 0 0,12-41 2 0 0,0-5 7 0 0,-10 28 2 0 0,10-28 28 0 0,2 1-32 0 0,-9 32-4 0 0,9-31 1099 0 0,25-15-1137 0 0,72-11 11 0 0,-71 12 4 0 0,-13 6-28 0 0,33 9 13 0 0,-33-9-3 0 0,-7 6 10 0 0,12 27 0 0 0,-13-27 5 0 0,-1 4 3 0 0,3 49-24 0 0,-13-46 33 0 0,-25 48 10 0 0,24-48-2 0 0,2-7 2 0 0,-22 28 0 0 0,13-22 4 0 0,-19 9 1 0 0,26-18-4 0 0,-1-1 1 0 0,-31 14-3 0 0,31-14 4 0 0,0-2-39 0 0,-30 10-44 0 0,30-9-38 0 0,-2-2-1588 0 0,-1 2 1325 0 0,-10 4 224 0 0,-1-6-5930 0 0</inkml:trace>
</inkml:ink>
</file>

<file path=ppt/ink/ink2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8:25.561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1 0 688 0 0,'0'0'12051'0'0,"26"3"-11880"0"0,80 9-2 0 0,26 10 488 0 0,-54-7-320 0 0,-15-7-139 0 0,-50-7-163 0 0,41 4 148 0 0,15 7 49 0 0,-56-9-191 0 0,-6-1-7 0 0,1 0 0 0 0,0 0 0 0 0,0-1-1 0 0,-1-1 1 0 0,11 1 0 0 0,-2-1 5 0 0,50 5 154 0 0,-50-2-158 0 0,48 4 118 0 0,15-2-18 0 0,-66-5-113 0 0,39 4 82 0 0,11 5 19 0 0,-20-6-61 0 0,-33-2-10 0 0,5-1-8 0 0,3 1-28 0 0,50 3 42 0 0,-8 2-21 0 0,-20-3-20 0 0,-30-3 6 0 0,6 1 5 0 0,3-2-18 0 0,52 4 37 0 0,-9 2 7 0 0,-50-2-47 0 0,-5-2 2 0 0,0 0 0 0 0,-1 0 1 0 0,1-1-1 0 0,0 0 0 0 0,0 0 1 0 0,8-1-1 0 0,76-3 29 0 0,-27 4-1 0 0,-8 2-19 0 0,-42-2 6 0 0,-4 0-3 0 0,33-2-9 0 0,-33 1 19 0 0,3 2-14 0 0,38 3 5 0 0,-39-4 19 0 0,1 0-19 0 0,38-1-8 0 0,-38 0-13 0 0,-1 2 5 0 0,38 0 13 0 0,-38-1-5 0 0,1 0-6 0 0,3-2 0 0 0,47-1 38 0 0,17 4 3 0 0,-59-3-45 0 0,-9 1-1 0 0,1 0 0 0 0,-1 1 0 0 0,1 0 0 0 0,16 3 0 0 0,-18-1 2 0 0,38 2 36 0 0,-5-4-13 0 0,-33 0-15 0 0,2 0 4 0 0,40 1 9 0 0,-39-1-7 0 0,-2 1-43 0 0,4 0 20 0 0,45-2 35 0 0,17-4 27 0 0,-9 1 35 0 0,-6-1 1 0 0,17 3-11 0 0,-12-1 32 0 0,10 2-14 0 0,-11 4-21 0 0,1 0-34 0 0,-55-1-40 0 0,44 2 35 0 0,26-3-50 0 0,-44 1 27 0 0,-30-2 10 0 0,5 1-3 0 0,65 5 28 0 0,-4-1 37 0 0,-38-3-32 0 0,-27-1 24 0 0,9-1-19 0 0,263 10 180 0 0,-272-10-216 0 0,4 1 10 0 0,68 4 32 0 0,-69-3-63 0 0,38 1 44 0 0,21-1-3 0 0,-15 0-48 0 0,33 2 4 0 0,-13-3 42 0 0,-11 3-22 0 0,2-1-1 0 0,-2 3 24 0 0,5-3 6 0 0,21-2-15 0 0,-22 0 14 0 0,-7-1-35 0 0,15 4 5 0 0,-12-1-15 0 0,3 0-22 0 0,7 1 39 0 0,-11-1 1 0 0,3 0 7 0 0,4-1 22 0 0,4 1-55 0 0,-10 1 14 0 0,-1 1 14 0 0,-52-6-25 0 0,39 3 24 0 0,3 3-3 0 0,20 1-24 0 0,-8 1-61 0 0,21 3 60 0 0,-32-7 17 0 0,-34 0-10 0 0,-14-1-4 0 0,-1-2 1 0 0,1 1-1 0 0,0-1 1 0 0,-1 0 0 0 0,14-2-1 0 0,-5-1-2 0 0,-9 2 2 0 0,0 0 0 0 0,1 0 0 0 0,0 1-1 0 0,-1-1 1 0 0,1 2 0 0 0,13 1 0 0 0,58 4-8 0 0,1 0 16 0 0,-64-7-13 0 0,45 4 17 0 0,0 3 20 0 0,3-3-63 0 0,-10-3 39 0 0,-40 0 5 0 0,0 1 2 0 0,3 1-14 0 0,-8 0 1 0 0,1-1 0 0 0,-1 0 0 0 0,1-1 0 0 0,16-1-1 0 0,39-1 31 0 0,24 0-1 0 0,-4 2-32 0 0,-19-1-6 0 0,-48-1 7 0 0,49-1 13 0 0,-7 3 1 0 0,-8 0 3 0 0,-39 0 32 0 0,0-2-35 0 0,38-2-25 0 0,-39 3 4 0 0,0 1-29 0 0,59-1 54 0 0,11-3-55 0 0,-5 2-60 0 0,12-5 64 0 0,-73 5 39 0 0,46 0 11 0 0,5 3 7 0 0,4 1 15 0 0,-55-2-36 0 0,-4-1 2 0 0,0 2-1 0 0,0 0 1 0 0,15 3-1 0 0,-15-2 4 0 0,-5 0-8 0 0,0-1 0 0 0,-1 0 0 0 0,1 0 1 0 0,0 0-1 0 0,11-2 0 0 0,26 2-17 0 0,-32-1 8 0 0,2 0 8 0 0,72 1-75 0 0,-5 0 60 0 0,-15 1 9 0 0,0-2 5 0 0,6 3-11 0 0,6 1 7 0 0,-8-4-18 0 0,3 1 32 0 0,-6 2 22 0 0,23-3-40 0 0,-76-1 6 0 0,42 1-3 0 0,27 4-11 0 0,5-1 16 0 0,-17-3-7 0 0,9 3-7 0 0,-2 1 4 0 0,-14-3-7 0 0,18-1 32 0 0,7 0-39 0 0,-10 4 40 0 0,-13-3-46 0 0,20-2 15 0 0,-21 3-34 0 0,4-4 41 0 0,-54 0 7 0 0,45-1-26 0 0,11 3 18 0 0,23 1-36 0 0,-25-1 17 0 0,-11 1 12 0 0,-1 2 18 0 0,-46-3 16 0 0,6 0-8 0 0,76-1-15 0 0,-28-1-23 0 0,-1-3 1 0 0,-5 1 34 0 0,30-1 26 0 0,-23 0-39 0 0,-47 5 3 0 0,-5 0-4 0 0,0 0 0 0 0,27-5 0 0 0,18-3 22 0 0,1-1-18 0 0,25-1 5 0 0,-40 5-4 0 0,24-6-18 0 0,-10 1 18 0 0,-17 5-10 0 0,7-1 24 0 0,16 0-20 0 0,27 0 13 0 0,-9 2 2 0 0,0 4-20 0 0,10 1-4 0 0,-13 2 26 0 0,26-1-14 0 0,-37 1-17 0 0,2-2 41 0 0,13-2 12 0 0,-37 0-25 0 0,-35 1 6 0 0,-2-1-3 0 0,29-1-16 0 0,-29 2 1 0 0,2 0 4 0 0,35-1 1 0 0,-23 0-18 0 0,23-3 8 0 0,7 1-13 0 0,-4 3 3 0 0,-35-1 21 0 0,-6 0 2 0 0,1 0 0 0 0,-1 1 1 0 0,0 0-1 0 0,15 3 1 0 0,34 2 7 0 0,43 2-2 0 0,-32-2 14 0 0,8 3-39 0 0,-18-1 26 0 0,32 4 33 0 0,-19-4-62 0 0,-17-1-19 0 0,15-1 24 0 0,-22-1 19 0 0,-36-3 9 0 0,2-2 10 0 0,4-1-17 0 0,49-2 26 0 0,11 3-27 0 0,-11 2-24 0 0,32 1-7 0 0,-36 2 23 0 0,-51-2-1 0 0,39 0 29 0 0,1-3-24 0 0,-39 1 1 0 0,-1 0-47 0 0,60 1 67 0 0,-20-3-24 0 0,-39 2 11 0 0,-3-1-19 0 0,33-1 22 0 0,-33 1 4 0 0,5 0-11 0 0,2-2-6 0 0,-9 2 4 0 0,1 0 0 0 0,-1 0 0 0 0,0 0-1 0 0,1 1 1 0 0,-1 1 0 0 0,10 1 0 0 0,-6 0-1 0 0,-5-1-3 0 0,0 0 0 0 0,0 0 0 0 0,0-1-1 0 0,-1 0 1 0 0,14-2 0 0 0,41-1-1 0 0,-46 3 0 0 0,-4-1 6 0 0,2 2-3 0 0,-6-1-1 0 0,0 0 0 0 0,-1 0 0 0 0,1 0 0 0 0,0-1 1 0 0,11-3-1 0 0,20-3 11 0 0,-29 5 52 0 0,2 0-31 0 0,30-7-14 0 0,-31 7 36 0 0,3 0-16 0 0,61-10-18 0 0,-37 7-14 0 0,43-2 6 0 0,-66 6 1 0 0,-3 0 0 0 0,35-1 10 0 0,-35 2-5 0 0,3-1-15 0 0,50-1 13 0 0,-11 1 5 0 0,-44 1-33 0 0,6 0 15 0 0,74 1 42 0 0,-6-2-44 0 0,-14 3 26 0 0,150 21-38 0 0,-73-5 9 0 0,-70-8 30 0 0,-44-5-19 0 0,177 23 32 0 0,-132-21-63 0 0,-9-2 36 0 0,12 5-14 0 0,124 13-1 0 0,-128-17 9 0 0,224 14 45 0 0,-280-20-52 0 0,56 7-10 0 0,132 9-41 0 0,-133-10 5 0 0,176 21 23 0 0,-118-14 27 0 0,-80-6-2 0 0,143 13-67 0 0,-40-13-28 0 0,28 1-277 0 0,-166-6 321 0 0,12 0-14 0 0,15-6-164 0 0,-29 2 164 0 0,7-1-14 0 0,15-1-151 0 0,-25 2 164 0 0,42-5-314 0 0,-42 7 290 0 0,38-7-423 0 0,5-4-278 0 0,-46 7 636 0 0,-4 2 30 0 0,-1 0-1 0 0,1 0 1 0 0,0 1-1 0 0,0 0 1 0 0,-1 0-1 0 0,8 0 1 0 0,50-6-1278 0 0,-48 7 1131 0 0,-5 0-70 0 0,0-1 1 0 0,0 0 0 0 0,0 0 0 0 0,14-4-1 0 0,88-20-5244 0 0,-104 23 2368 0 0</inkml:trace>
</inkml:ink>
</file>

<file path=ppt/ink/ink2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8:26.925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0 0 580 0 0,'0'0'8273'0'0,"25"4"-8060"0"0,101 15 212 0 0,-79-17-144 0 0,10-3-65 0 0,25 2 40 0 0,217 15 292 0 0,-277-15-497 0 0,38 7 1 0 0,15 1 77 0 0,5-2-31 0 0,-4 3 10 0 0,-10 0 35 0 0,136 20 305 0 0,-190-28-412 0 0,39 2 147 0 0,26 0-3 0 0,-8 1-12 0 0,-2 0-10 0 0,-27 1-81 0 0,-30-5 0 0 0,3 1-14 0 0,62 8 71 0 0,-42-5-70 0 0,-25-4 112 0 0,4 1-123 0 0,59 5 160 0 0,-29-2-181 0 0,-31-4 58 0 0,-1 0-72 0 0,1 2-38 0 0,7 0 37 0 0,11 0-1213 0 0,-16-2 903 0 0,6 2 56 0 0,2-2-6558 0 0</inkml:trace>
</inkml:ink>
</file>

<file path=ppt/ink/ink2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6:47.047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62 137 540 0 0,'0'0'11800'0'0,"-5"22"-11394"0"0,-1 5-273 0 0,-12 72 527 0 0,7-25 112 0 0,4 4-110 0 0,1-22-43 0 0,2-3 129 0 0,0-15-536 0 0,3-28 390 0 0,3 0-466 0 0,8 29 12 0 0,-8-30 892 0 0,23-24-1000 0 0,77-49 36 0 0,-94 58-64 0 0,-5 5-7 0 0,-1-1 0 0 0,1 1 1 0 0,-1-1-1 0 0,0 0 0 0 0,0 0 1 0 0,0 0-1 0 0,0 0 0 0 0,0 0 0 0 0,0 0 1 0 0,0-1-1 0 0,-1 1 0 0 0,3-4 1 0 0,4-7 35 0 0,-4 6-36 0 0,33-54 136 0 0,60-131 0 0 0,-72 134-120 0 0,28-68 21 0 0,-50 119-16 0 0,-1-2-26 0 0,9-26 1 0 0,-8 26 18 0 0,-1 0-11 0 0,3-3 1052 0 0,-9 36-762 0 0,-12 56-404 0 0,14-68 229 0 0,-28 122 698 0 0,21-94-503 0 0,-5 49 1 0 0,-1 122 1109 0 0,14-206-1375 0 0,1 1 0 0 0,-1-1 0 0 0,1 1 0 0 0,0-1 0 0 0,1 1 0 0 0,-1-1 0 0 0,3 9-1 0 0,-1-3 27 0 0,-1-2 152 0 0,0 5-21 0 0,3 63 130 0 0,2-24 66 0 0,-6-44-356 0 0,-1-5-5 0 0,1 0-1 0 0,1-1 1 0 0,-1 1-1 0 0,0-1 0 0 0,1 1 1 0 0,0-1-1 0 0,0 1 0 0 0,0-1 1 0 0,0 0-1 0 0,3 5 0 0 0,9 27 23 0 0,-9-27 662 0 0,4-31-690 0 0,24-71-12 0 0,-24 71-8 0 0,-11 10-8 0 0,-8-36-9 0 0,9 36-6 0 0,-2 1-6 0 0,-14-57-21 0 0,11 39 8 0 0,5 23-23 0 0,0-5-72 0 0,-1-1 90 0 0,1 7-34 0 0,1 0-1 0 0,0 0 1 0 0,0 0-1 0 0,1 0 1 0 0,-1-8 0 0 0,6-30-153 0 0,-2 30 164 0 0,-1 3-127 0 0,1 3-38 0 0,22-39-791 0 0,-21 37 853 0 0,-2 6 47 0 0,0-1 0 0 0,0 1-1 0 0,0 0 1 0 0,1 0 0 0 0,-1 0 0 0 0,1 1 0 0 0,4-5-1 0 0,13-16-474 0 0,-15 18-58 0 0,-1-1-36 0 0,14-20-74 0 0,-13 20-82 0 0,-1 0-1102 0 0,13-20 799 0 0,-13 20-325 0 0</inkml:trace>
</inkml:ink>
</file>

<file path=ppt/ink/ink2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6:47.528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0 1 448 0 0,'0'0'13391'0'0</inkml:trace>
</inkml:ink>
</file>

<file path=ppt/ink/ink2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6:48.026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204 1 296 0 0,'0'0'5613'0'0,"-16"16"-4829"0"0,-54 55-34 0 0,64-64-642 0 0,1 0-1 0 0,0 0 1 0 0,0 0-1 0 0,1 1 1 0 0,0-1-1 0 0,0 1 1 0 0,1 0-1 0 0,0 1 1 0 0,0-1-1 0 0,-2 16 1 0 0,-1 0 127 0 0,-41 194 2007 0 0,44-201-2047 0 0,-2 9 159 0 0,2 0 0 0 0,0 27 1 0 0,1-12 43 0 0,1-33-267 0 0,0 1 1 0 0,1-1-1 0 0,0 1 0 0 0,3 13 0 0 0,-2-8-3 0 0,3 10 242 0 0,-1-11-256 0 0,14 38 388 0 0,5 1 18 0 0,-19-43-449 0 0,-1-5-30 0 0,-1 0 0 0 0,1 0 0 0 0,0 0 0 0 0,0 0 0 0 0,0-1 0 0 0,1 1 0 0 0,3 4-1 0 0,-2 0 15 0 0,-2-5-36 0 0,-1 0 0 0 0,1 0 0 0 0,0 0 0 0 0,0-1 1 0 0,0 1-1 0 0,0-1 0 0 0,0 1 0 0 0,1-1 0 0 0,-1 0 1 0 0,4 3-1 0 0,18 16 15 0 0,-18-16-92 0 0,2-1-123 0 0,24 13-144 0 0,-24-13-143 0 0,1-1-174 0 0,29 9-172 0 0,-29-9-325 0 0,6-6-4844 0 0,59-12 2530 0 0</inkml:trace>
</inkml:ink>
</file>

<file path=ppt/ink/ink2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6:50.739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30 87 172 0 0,'0'0'16579'0'0,"-3"25"-16271"0"0,-8 76-11 0 0,8-75-11 0 0,2-15-1 0 0,-5 56 606 0 0,2-29-613 0 0,3-28 606 0 0,1 1-696 0 0,0 35-8 0 0,0-35 4140 0 0,13-38-4230 0 0,40-80-4 0 0,-33 71-12 0 0,59-77 129 0 0,-74 106-166 0 0,2 0-14 0 0,20-21-9 0 0,-21 21 11 0 0,0 3-54 0 0,19-10 16 0 0,-19 11-1 0 0,-1 21-66 0 0,17 57 76 0 0,-20-70 2 0 0,-1-1 1 0 0,1 0-1 0 0,-1 1 0 0 0,0-1 0 0 0,0 1 0 0 0,0 0 0 0 0,0-1 0 0 0,-1 10 0 0 0,-1 18-7 0 0,2 7 3 0 0,0-29 6 0 0,0 1 2 0 0,7 31 8 0 0,-7-32-12 0 0,2-2-4 0 0,10 24 6 0 0,-10-25 270 0 0,17-20-261 0 0,61-40 3 0 0,-61 40 2 0 0,-15 6-2 0 0,14-19 6 0 0,-14 19-3 0 0,-1-1-8 0 0,12-22-4 0 0,-12 22 10 0 0,0 2-20 0 0,13-18-2 0 0,-13 18-8 0 0,0 26-235 0 0,9 57 248 0 0,-10-58-7 0 0,0-10-4 0 0,6 28 19 0 0,-6-28 63 0 0,1-3-46 0 0,14 20-1 0 0,-13-19 92 0 0,12-21-103 0 0,54-43 2 0 0,-48 36-1 0 0,11-21 1 0 0,-9 7-2 0 0,-16 23-8 0 0,-5 6-1 0 0,0 1 0 0 0,-1-1-1 0 0,0 0 1 0 0,0 0-1 0 0,4-12 1 0 0,4-11-1 0 0,-6 14-3 0 0,6-16 2 0 0,-8 23 10 0 0,0 0-75 0 0,9-25 36 0 0,-9 25 1 0 0,-5 36-114 0 0,-2 85 132 0 0,2-85 6 0 0,2-18 3 0 0,0 30 3 0 0,0-34 1 0 0,0-1 0 0 0,0 1 0 0 0,0 0 0 0 0,1-1 0 0 0,0 1 0 0 0,2 7 0 0 0,0-2 2 0 0,-2-2 50 0 0,2 0-29 0 0,9 26 9 0 0,-8-27 566 0 0,77-54-527 0 0,-56 31-60 0 0,1-3 20 0 0,-3-7-3 0 0,-17 19 0 0 0,1-1-6 0 0,21-20 0 0 0,-21 20-5 0 0,-3-1-7 0 0,14-22 0 0 0,-13 22 0 0 0,-2 2-5 0 0,12-18 1 0 0,-11 18 27 0 0,2 1-42 0 0,18-15 2 0 0,-18 15-11 0 0,-5 26-211 0 0,2 87 309 0 0,-10-40 1388 0 0,20-92-1439 0 0,2-4-24 0 0,41-70 22 0 0,-50 88-25 0 0,-5 5-2 0 0,2 1 0 0 0,-1 0 0 0 0,0 0 0 0 0,1 0 0 0 0,0 0 0 0 0,0 0 1 0 0,0 0-1 0 0,6-4 0 0 0,23-27-3 0 0,-4 3-8 0 0,-22 26-9 0 0,-2 1 5 0 0,14-16-9 0 0,-13 16-1 0 0,-4 26-345 0 0,5 62 357 0 0,-4-62 18 0 0,-6-5 3 0 0,-12 49 15 0 0,12-49 8 0 0,4-11-20 0 0,0 0 1 0 0,-1 0 0 0 0,1 0 0 0 0,-1 0-1 0 0,0 0 1 0 0,-3 7 0 0 0,1 0 9 0 0,1-2 116 0 0,0-1-74 0 0,-7 24-7 0 0,7-24 1834 0 0,20-32-1817 0 0,9-13-54 0 0,95-116 110 0 0,-97 125-116 0 0,-19 21-23 0 0,0 0-3 0 0,16-15-16 0 0,-16 15-30 0 0,2 23-539 0 0,23 48 568 0 0,-23-48 16 0 0,-6 32-59 0 0,-2-39 234 0 0,20-20-134 0 0,65-36-4 0 0,-77 41-21 0 0,-1 0 0 0 0,0-1-1 0 0,0 0 1 0 0,0 0-1 0 0,6-8 1 0 0,-12 13-3 0 0,70-78 7 0 0,-69 76-6 0 0,0-1 0 0 0,1 1 0 0 0,0 1 0 0 0,-1-1 0 0 0,1 0-1 0 0,0 1 1 0 0,0-1 0 0 0,7-3 0 0 0,-2 1 5 0 0,0-1 0 0 0,-3 1-9 0 0,17-15-1 0 0,-17 15-22 0 0,2 20-169 0 0,21 45 192 0 0,-21-45-5 0 0,-7-8-5 0 0,0 0 13 0 0,-1 0 1 0 0,0 0 0 0 0,0 0-1 0 0,-4 13 1 0 0,1-4 4 0 0,1-1 30 0 0,0-4-17 0 0,-9 34 21 0 0,9-34-2 0 0,-1-3 2 0 0,-13 25-8 0 0,12-25-3 0 0,1-2 2 0 0,-14 19-3 0 0,13-19 34 0 0,-2 0-26 0 0,-23 20-11 0 0,22-20-1 0 0,1-3-839 0 0,0 0 559 0 0,-9 4 129 0 0,1-5-2720 0 0,6-16 1671 0 0,-26-41-213 0 0,26 41-234 0 0,9 1-432 0 0,0-39-1494 0 0,0 39-2267 0 0</inkml:trace>
</inkml:ink>
</file>

<file path=ppt/ink/ink2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6:51.988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260 14 900 0 0,'0'0'13363'0'0,"-15"-2"-13033"0"0,-3-2-157 0 0,8 1 301 0 0,1 1 0 0 0,-1 1-1 0 0,0 0 1 0 0,1 0 0 0 0,-16 2 0 0 0,-9-1-352 0 0,9 0 4518 0 0,18 9-4476 0 0,-22 30 11 0 0,28-38-162 0 0,0 0 0 0 0,0 0-1 0 0,1 0 1 0 0,-1 0 0 0 0,0 0 0 0 0,1 0-1 0 0,-1 0 1 0 0,1 0 0 0 0,-1 0 0 0 0,1 1-1 0 0,-1-1 1 0 0,1 0 0 0 0,0 0 0 0 0,-1 2-1 0 0,-8 48 625 0 0,5-36-560 0 0,-6 41 339 0 0,3 5 189 0 0,3 7-8 0 0,0-29-322 0 0,4-30-17 0 0,-2 4-2 0 0,-4 59 246 0 0,3-38-263 0 0,2-25 453 0 0,2 3-484 0 0,5 39-8 0 0,-5-39 470 0 0,2-4-527 0 0,7 23-2 0 0,-7-23 485 0 0,19-19-2437 0 0,65-33 1039 0 0,-57 26-146 0 0,18-22-1182 0 0,-3 4-459 0 0,-2 6-802 0 0,-14 12 18 0 0,-22 13-2173 0 0</inkml:trace>
</inkml:ink>
</file>

<file path=ppt/ink/ink2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6:52.331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1 1 424 0 0,'0'0'12728'0'0,"2"23"-12040"0"0,8 69-20 0 0,-7-69-16 0 0,-3-12-16 0 0,-3 57 1350 0 0,3-22-1336 0 0,-1-35 546 0 0,2-1-653 0 0,1 28-27 0 0,-1-28 1597 0 0,2-3-1758 0 0,0 0-198 0 0,-1-5-35 0 0,-1 0-1 0 0,1 1 0 0 0,-1-1 1 0 0,0 0-1 0 0,0 1 1 0 0,0-1-1 0 0,0 1 0 0 0,-1-1 1 0 0,1 1-1 0 0,-1-1 1 0 0,1 5-1 0 0,20-18-457 0 0,64-29-161 0 0,-82 39 429 0 0,0-1 0 0 0,0 1 0 0 0,-1 0 0 0 0,1-1 0 0 0,0 1 0 0 0,-1-1 0 0 0,1 0 0 0 0,3-3 0 0 0,3-3-169 0 0,-5 5 4 0 0,0-1 0 0 0,0 0 1 0 0,0 0-1 0 0,0 0 0 0 0,6-10 1 0 0,10-12-799 0 0,-15 20-183 0 0,-2-4-164 0 0,9-26-355 0 0,-9 26-1326 0 0</inkml:trace>
</inkml:ink>
</file>

<file path=ppt/ink/ink2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6:52.658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133 21 820 0 0,'0'0'10452'0'0,"-18"8"-9772"0"0,-52 22-34 0 0,53-23 4491 0 0,12-18-5166 0 0,-13-33-103 0 0,14 33-118 0 0</inkml:trace>
</inkml:ink>
</file>

<file path=ppt/ink/ink2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6:53.046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1 146 568 0 0,'0'0'3512'0'0,"10"-8"-2430"0"0,30-23-89 0 0,-30 23-52 0 0,0 3-47 0 0,45-24 774 0 0,-27 13-882 0 0,-21 12-62 0 0,0 0-40 0 0,19-10-29 0 0,-20 10 1652 0 0,3 1-1808 0 0,2-1-259 0 0,5-3-49 0 0,1-1 4273 0 0,-10 21-4041 0 0,19 40 24 0 0,-19-39 519 0 0,-6-1-480 0 0,0 4-328 0 0,1-7 39 0 0,-2 1 0 0 0,1-1-1 0 0,-3 21 1 0 0,0 5 249 0 0,1-27-29 0 0,-2 6-11 0 0,-14 68 374 0 0,14-72-653 0 0,-6 38 513 0 0,3 25 165 0 0,3 3-16 0 0,2-19-49 0 0,-2 0 153 0 0,4-43-801 0 0,-3 42 525 0 0,0-21-427 0 0,1-26 311 0 0,0-1-371 0 0,-5 38 1044 0 0,1-41-1134 0 0,-13 19-12 0 0,14-18-43 0 0,-10-8-1631 0 0,-39-4 1084 0 0,40 4-173 0 0,1-8-4084 0 0,-32-26 3095 0 0,32 26-492 0 0,8 2-1641 0 0,-15-24-2469 0 0,14 23 484 0 0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54:18.77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86 0 680 0 0,'0'0'9310'0'0,"-9"29"-9136"0"0,-24 85-5 0 0,25-85-17 0 0,4-18-6 0 0,-9 33-9 0 0,10-33 107 0 0,3-6-221 0 0,-1 0-1 0 0,1-1 0 0 0,-1 1 0 0 0,1-1 0 0 0,-1 1 1 0 0,-1-1-1 0 0,-2 9 0 0 0,0-1 11 0 0,1-1 405 0 0,3 0-370 0 0,0 34 5 0 0,0-33 984 0 0,24-33-1059 0 0,79-68 4 0 0,-56 46-8 0 0,-42 37 8 0 0,3-2-8 0 0,21-25-2 0 0,-22 25-2 0 0,0 1 8 0 0,21-21-4 0 0,-21 21 12 0 0,0 1-84 0 0,21-18 65 0 0,-21 18 399 0 0,-5 31-306 0 0,2 5-51 0 0,-1-6 25 0 0,-1-1 1 0 0,0 26 188 0 0,-2-36-132 0 0,1 3-22 0 0,-1 7-37 0 0,1 3 2554 0 0,20-43-2574 0 0,65-53-11 0 0,-64 52 21 0 0,-14 14-55 0 0,23-15-4 0 0,-24 14 16 0 0,4 17-60 0 0,29 35 56 0 0,-29-36 14 0 0,-9 0-11 0 0,6 31 2 0 0,-6-32-8 0 0,-2-3-83 0 0,1-1 61 0 0,-1 1 1 0 0,1 0-1 0 0,0-1 1 0 0,3 8-1 0 0,-1 0-26 0 0,-1-2-184 0 0</inkml:trace>
</inkml:ink>
</file>

<file path=ppt/ink/ink2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6:53.933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0 206 972 0 0,'0'0'3242'0'0,"4"-12"-2206"0"0,10-38-46 0 0,-10 37 743 0 0,-1 6-964 0 0,10-25-26 0 0,-9 24 704 0 0,0 1-757 0 0,14-20 3 0 0,-13 20 1793 0 0,16-28-1390 0 0,-16 28 4818 0 0,-4 32-5509 0 0,1 6-269 0 0,2 75 550 0 0,-4-43 519 0 0,1-10-849 0 0,-1-40-23 0 0,0-1-13 0 0,0 38-14 0 0,0-38-8 0 0,0-1-12 0 0,-1 33-2 0 0,1-33-3 0 0,1-2-16 0 0,4 45 772 0 0,-2-14-859 0 0,-2-30 828 0 0</inkml:trace>
</inkml:ink>
</file>

<file path=ppt/ink/ink2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6:54.294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8 36 224 0 0,'0'0'7029'0'0,"4"13"-6318"0"0,10 39-17 0 0,-10-39 3415 0 0,-1-5-3572 0 0,9 25 44 0 0,-9-25 2180 0 0,-7 5-2187 0 0,-14 38-7 0 0,14-38 2575 0 0,1-6-2622 0 0,-12 18-6 0 0,12-19 3143 0 0,6-36-6947 0 0,12-91 2387 0 0,-12 91-85 0 0,3 24-128 0 0,-1-2 703 0 0,-2 5 107 0 0,-1-1 1 0 0,1 1-1 0 0,0 0 0 0 0,0 0 0 0 0,0 0 0 0 0,1 0 0 0 0,4-3 0 0 0,-1-1-535 0 0,5-3-373 0 0,9-4-4859 0 0,16-10 1386 0 0</inkml:trace>
</inkml:ink>
</file>

<file path=ppt/ink/ink2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6:54.665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0 47 1000 0 0,'0'0'11936'0'0,"20"-6"-11555"0"0,58-16-37 0 0,-58 17-44 0 0,-12 2-32 0 0,26-5-25 0 0,-25 5 320 0 0,-6 86-905 0 0,-3-66 331 0 0,-7-5 44 0 0,-22 39 35 0 0,22-39 351 0 0,3-4-287 0 0,-10 25 14 0 0,10-25 1559 0 0,23-11-1723 0 0,58-7-73 0 0,-58 8-97 0 0,-6-4-97 0 0,4 1 158 0 0,-6 1-84 0 0,0 0 0 0 0,0 0 0 0 0,19-12-1 0 0,165-119-5737 0 0,-159 108 2284 0 0,-30 23 280 0 0</inkml:trace>
</inkml:ink>
</file>

<file path=ppt/ink/ink2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6:55.038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92 1 156 0 0,'0'0'1882'0'0,"-7"21"-924"0"0,1 5-634 0 0,1-7 221 0 0,0-1-1 0 0,-16 35 0 0 0,-1 2 1274 0 0,17-43-1531 0 0,3-7-146 0 0,0-1 0 0 0,0 1 0 0 0,0 0 1 0 0,1 0-1 0 0,-1 0 0 0 0,1 0 0 0 0,0 0 0 0 0,1 0 0 0 0,-1 6 0 0 0,-2 2 144 0 0,2-8-88 0 0,0 0 1 0 0,0 0-1 0 0,1 0 0 0 0,-1 0 1 0 0,1 0-1 0 0,0 0 1 0 0,0 1-1 0 0,1-1 0 0 0,1 5 1 0 0,-2 4 34 0 0,0-7-7 0 0,0 0 0 0 0,1 0 0 0 0,0 0 0 0 0,3 12 0 0 0,-4-16-119 0 0,1 0 0 0 0,1 0 0 0 0,-1 0 0 0 0,0 0 0 0 0,1 0 0 0 0,-1 0 1 0 0,1-1-1 0 0,0 1 0 0 0,4 4 0 0 0,0 1 103 0 0,-1 0 1107 0 0,1-3-654 0 0,18 16 21 0 0,-18-16 639 0 0,7-6-721 0 0,40-1-52 0 0,-39 1-15 0 0,0-6-8 0 0,4-1-327 0 0,-3 2 31 0 0,1-2 0 0 0,-1 0 0 0 0,-1 0 0 0 0,24-19 0 0 0,-28 20-100 0 0,30-25 484 0 0,-31 25-506 0 0,-5 4-57 0 0,0 1 0 0 0,-1-1 0 0 0,0 0 1 0 0,1 0-1 0 0,-1 0 0 0 0,0 0 1 0 0,-1-1-1 0 0,1 1 0 0 0,3-8 0 0 0,37-56 716 0 0,-40 61-368 0 0,-1-3-235 0 0,0-1-123 0 0,3-24-202 0 0,-12 21-143 0 0,-19-37-98 0 0,19 37-119 0 0,1 9-128 0 0,-2-1 153 0 0,-4-2 232 0 0,4 1-3942 0 0,-3-2-3742 0 0,-26-18 3067 0 0</inkml:trace>
</inkml:ink>
</file>

<file path=ppt/ink/ink2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6:55.851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17 122 144 0 0,'0'0'17184'0'0,"11"-12"-16894"0"0,34-37-22 0 0,-34 37 553 0 0,-1 9-547 0 0,30-10-3 0 0,-30 10 490 0 0,0 1-525 0 0,45-13 1766 0 0,-23 5-1910 0 0,-24 7 1038 0 0,-28 17-1725 0 0,-62 40 590 0 0,61-41 957 0 0,43-9-944 0 0,64 11 9 0 0,-85-15-17 0 0,1 1 1 0 0,0-1 0 0 0,0 0 0 0 0,0 0 0 0 0,0 1 0 0 0,0-1 0 0 0,-1 1 0 0 0,1-1 0 0 0,0 1 0 0 0,0 0 0 0 0,-1 0 0 0 0,1 0 0 0 0,0 0 0 0 0,1 1 0 0 0,5 3 0 0 0,-4-2 0 0 0,0 0 0 0 0,0 0 0 0 0,0 0 0 0 0,-1 0 0 0 0,1 1 0 0 0,4 6 0 0 0,-1-4 3 0 0,-5-4-2 0 0,1 0 0 0 0,-1 0 0 0 0,1 0 0 0 0,-1 1 0 0 0,0-1 0 0 0,0 1 0 0 0,0-1 0 0 0,-1 1 0 0 0,1 0 0 0 0,-1 0 0 0 0,2 3 0 0 0,12 23 6 0 0,-12-22 5 0 0,-3-5-10 0 0,0 1 1 0 0,0-1-1 0 0,0 1 0 0 0,1-1 0 0 0,-1 1 1 0 0,0-1-1 0 0,1 1 0 0 0,0-1 1 0 0,-1 0-1 0 0,1 1 0 0 0,0-1 1 0 0,2 3-1 0 0,-2-1 6 0 0,1-1 0 0 0,-1 0 1 0 0,0 0-1 0 0,0 1 0 0 0,0-1 0 0 0,0 1 0 0 0,0-1 1 0 0,-1 1-1 0 0,0-1 0 0 0,0 1 0 0 0,0-1 0 0 0,0 4 1 0 0,0 29 127 0 0,0-27 38 0 0,-3 6 17 0 0,1 2-127 0 0,1-9-15 0 0,0 1 0 0 0,-1-1-1 0 0,0 0 1 0 0,0 0 0 0 0,-1 0-1 0 0,-4 9 1 0 0,3-3 24 0 0,-18 38 305 0 0,-6-4 2 0 0,-3-1-1 0 0,-1-2 1 0 0,-39 42 0 0 0,17-29-24 0 0,-6 1-69 0 0,54-54-245 0 0,0-1-93 0 0,-18 15-101 0 0,18-14-109 0 0</inkml:trace>
</inkml:ink>
</file>

<file path=ppt/ink/ink2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6:56.413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350 0 672 0 0,'0'0'8265'0'0,"-23"10"-7713"0"0,-68 29-28 0 0,69-30-27 0 0,18-1-33 0 0,-13 20-23 0 0,13-21 340 0 0,0 3-437 0 0,-9 26-19 0 0,10-26 489 0 0,4 1-584 0 0,2 34-8 0 0,-2-34 356 0 0,13 16-304 0 0,-10-21-222 0 0,-1 0-1 0 0,0 1 0 0 0,0-1 1 0 0,-1 1-1 0 0,0 0 0 0 0,2 7 1 0 0,-1-6 28 0 0,-2-6-37 0 0,0 1 0 0 0,0-1-1 0 0,0 1 1 0 0,0 0 0 0 0,0-1-1 0 0,-1 1 1 0 0,1 0 0 0 0,-1 0-1 0 0,0 3 1 0 0,1 9 219 0 0,-1-9-172 0 0,0 1 0 0 0,-1 0 0 0 0,0 0 0 0 0,0 0-1 0 0,0-1 1 0 0,-3 9 0 0 0,-11 27 476 0 0,9-29-444 0 0,5-10-68 0 0,0 1 1 0 0,0-1-1 0 0,0 0 1 0 0,-1 0-1 0 0,1 0 1 0 0,-1 0-1 0 0,0 0 1 0 0,0 0-1 0 0,0 0 1 0 0,0-1-1 0 0,-4 5 1 0 0,-1 0 70 0 0,0 3 109 0 0,-11 12 113 0 0,-2-2 141 0 0,-3 3-151 0 0,17-17-21 0 0,-1-2-21 0 0,-24 15-23 0 0,24-14 967 0 0,0-1-983 0 0,-21 10 4 0 0,21-10 1197 0 0,19-27-1374 0 0,36-69-13 0 0,-36 69 22 0 0,-5 18-70 0 0,18-15-16 0 0,-18 15-17 0 0,-1 26-115 0 0,18 63 137 0 0,-18-63 16 0 0,-10-8 24 0 0,-12 41 30 0 0,12-40 46 0 0,3 0 44 0 0,-1 2-109 0 0,1-7-1 0 0,0 0 1 0 0,0 0-1 0 0,1 1 1 0 0,2 16-1 0 0,-2-16 2 0 0,4 31 339 0 0,3-4-268 0 0,-5-28 208 0 0,3-2-255 0 0,16 20-9 0 0,-16-20-4 0 0,7-7-160 0 0,37 2-84 0 0,-37-2-117 0 0,6-6-598 0 0,53-18 243 0 0,-45 13-110 0 0,21-20-1167 0 0,-20 12 685 0 0,-20 14-243 0 0,0-1-436 0 0,21-20-1205 0 0,-21 19-1946 0 0</inkml:trace>
</inkml:ink>
</file>

<file path=ppt/ink/ink2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6:59.895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43 0 312 0 0,'0'0'14024'0'0,"-3"17"-13709"0"0,-3 2-206 0 0,-10 54 450 0 0,12-59-451 0 0,2-6-11 0 0,0 0-1 0 0,1 0 1 0 0,0 0 0 0 0,0 0-1 0 0,0 10 1 0 0,-2 58 610 0 0,1-59-592 0 0,1 49 436 0 0,1-54-454 0 0,3 36 358 0 0,5-6-50 0 0,0-1 0 0 0,3-1-1 0 0,22 57 1 0 0,-29-88-323 0 0,-3-6-57 0 0,0 1 1 0 0,0-1-1 0 0,1 1 1 0 0,-1-1-1 0 0,1 1 0 0 0,0-1 1 0 0,0 0-1 0 0,0 0 1 0 0,0 0-1 0 0,1 0 0 0 0,-1 0 1 0 0,1-1-1 0 0,0 1 1 0 0,-1-1-1 0 0,1 1 0 0 0,0-1 1 0 0,1 0-1 0 0,-1 0 1 0 0,0 0-1 0 0,1-1 0 0 0,-1 1 1 0 0,0-1-1 0 0,1 0 1 0 0,0 0-1 0 0,-1 0 0 0 0,1 0 1 0 0,0-1-1 0 0,-1 1 1 0 0,1-1-1 0 0,5 0 1 0 0,-6 0-194 0 0,15-11-502 0 0,-15 9 474 0 0,-1-1 1 0 0,0 1-1 0 0,0 0 0 0 0,0-1 0 0 0,0 1 0 0 0,-1-1 0 0 0,1 0 1 0 0,-1 1-1 0 0,1-1 0 0 0,1-6 0 0 0,1 0-628 0 0,-3 6-292 0 0,1-13-7267 0 0,9-69 4385 0 0</inkml:trace>
</inkml:ink>
</file>

<file path=ppt/ink/ink2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7:00.269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1 126 116 0 0,'0'0'7730'0'0,"20"-12"-7549"0"0,3-4-155 0 0,62-35-102 0 0,-39 26-488 0 0,-18 8-16 0 0,-21 13-677 0 0</inkml:trace>
</inkml:ink>
</file>

<file path=ppt/ink/ink2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7:01.297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20 194 448 0 0,'8'-9'706'0'0,"40"-45"616"0"0,-26 27-665 0 0,-17 20 18 0 0,-1 0-7 0 0,10-20-38 0 0,-10 20 1801 0 0,-3-2-1881 0 0,1-2-291 0 0,1-6-83 0 0,-2-2 4131 0 0,-17 42-4011 0 0,-48 67-22 0 0,45-58-6 0 0,14-22-186 0 0,3-6-45 0 0,0 0-1 0 0,0 0 1 0 0,1 0 0 0 0,-1 0 0 0 0,1 0 0 0 0,0 0 0 0 0,1 0 0 0 0,-1 0 0 0 0,0 8 0 0 0,-5 41 423 0 0,3-36-291 0 0,0 1 0 0 0,2 0 0 0 0,0-1 0 0 0,1 1 0 0 0,0 0-1 0 0,2 0 1 0 0,0 0 0 0 0,9 31 0 0 0,-11-48-146 0 0,1 0 1 0 0,0 0-1 0 0,-1 0 0 0 0,1 0 0 0 0,0 1 0 0 0,0-1 1 0 0,0-1-1 0 0,0 1 0 0 0,0 0 0 0 0,0 0 0 0 0,0 0 1 0 0,0 0-1 0 0,0-1 0 0 0,1 1 0 0 0,-1 0 0 0 0,0-1 0 0 0,0 1 1 0 0,1-1-1 0 0,-1 0 0 0 0,0 1 0 0 0,1-1 0 0 0,-1 0 1 0 0,2 0-1 0 0,14-9 56 0 0,49-28-24 0 0,-60 35-46 0 0,-1-1 0 0 0,1 0 0 0 0,-1 0 0 0 0,0 0 0 0 0,0-1 0 0 0,0 0 0 0 0,0 0 1 0 0,4-5-1 0 0,3-4 8 0 0,57-56 111 0 0,-47 46-74 0 0,-4-4-23 0 0,-11 16-7 0 0,16-32 65 0 0,-8 14-77 0 0,-12 22 9 0 0,3 0 9 0 0,16-22 1 0 0,-17 21 137 0 0,-1 2-125 0 0,12-19-23 0 0,-12 19 731 0 0,-3 31-581 0 0,3 101 290 0 0,-7-90-39 0 0,-3 6 18 0 0,3 83 2265 0 0,3-123-1930 0 0,7 6 1434 0 0,3-24-2044 0 0,7-11-98 0 0,-3 4 43 0 0,1 0 0 0 0,24-28 0 0 0,149-151 333 0 0,-181 196-399 0 0,-2 1-49 0 0,14-14-6 0 0,-14 14 1 0 0,0 24-144 0 0,13 54 143 0 0,-14-54 5 0 0,-5-7-1 0 0,-5 39 10 0 0,4-38 3 0 0,1-2-5 0 0,-7 90 74 0 0,6-85-30 0 0,-4 22 189 0 0,5-36 1143 0 0,14-22-1306 0 0,45-63-10 0 0,-49 68-37 0 0,2 0 1 0 0,0 1 0 0 0,0 1-1 0 0,2 0 1 0 0,20-18 0 0 0,-13 13 30 0 0,8-7-29 0 0,-21 19-12 0 0,0 1-17 0 0,22-17-26 0 0,-22 17-29 0 0,5 18-578 0 0,35 40 593 0 0,-35-40 12 0 0,-9-4 11 0 0,10 25-8 0 0,-10-26 1 0 0,-1-1 0 0 0,9 21 1 0 0,-8-22 4 0 0,1 1-78 0 0,12 22 54 0 0,-12-22-2 0 0,13-16-121 0 0,50-29 159 0 0,-65 38 11 0 0,0-1-1 0 0,0 0 1 0 0,0 0-1 0 0,0 0 1 0 0,0 0-1 0 0,-1 0 1 0 0,1-1-1 0 0,-1 1 1 0 0,1-1-1 0 0,-1 1 1 0 0,2-3-1 0 0,4-3 2 0 0,16-26-1 0 0,3-13-18 0 0,-3-1 6 0 0,-10 14 13 0 0,-10 25-4 0 0,2-1-1 0 0,14-30-1 0 0,-14 29-6 0 0,-2 4 0 0 0,11-20 2 0 0,-11 20 1 0 0,4 27-280 0 0,24 73 293 0 0,-26-79 11 0 0,-4-8 1 0 0,1 0 1 0 0,-1-1 0 0 0,0 1 0 0 0,-1 0 0 0 0,0-1 0 0 0,0 1-1 0 0,0 0 1 0 0,-2 7 0 0 0,1 53 257 0 0,3 1 0 0 0,11 70 0 0 0,2-61 72 0 0,-5-36-82 0 0,-2 1 0 0 0,3 74-1 0 0,-10-58-649 0 0,0-55-10 0 0,-25-13-4604 0 0,21 10 4760 0 0,1-1-1 0 0,-1 0 1 0 0,1 0-1 0 0,-1 0 1 0 0,0 0 0 0 0,1-1-1 0 0,0 1 1 0 0,-1-1 0 0 0,1 1-1 0 0,0-1 1 0 0,0 0-1 0 0,0 0 1 0 0,0 0 0 0 0,0 0-1 0 0,0 0 1 0 0,0 0-1 0 0,-1-3 1 0 0,-8-12-1944 0 0,1 1-926 0 0,4 1-1862 0 0,-4-8 201 0 0</inkml:trace>
</inkml:ink>
</file>

<file path=ppt/ink/ink2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7:01.637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0 106 640 0 0,'7'-11'820'0'0,"21"-31"-10"0"0,-21 31-52 0 0,-1 6-50 0 0,19-15-29 0 0,-18 15 596 0 0,2 3-683 0 0,27-5-14 0 0,-26 5 2192 0 0,2 10-2245 0 0,36 24-11 0 0,-36-25 485 0 0,-10 3-525 0 0,8 27-32 0 0,-8-27 367 0 0,-3 1-452 0 0,-4 34-27 0 0,4-34 257 0 0,-4 0-335 0 0,-17 34-31 0 0,17-34-10 0 0,-2-3 1 0 0,-76 77 147 0 0,82-84-584 0 0,-12 13-1326 0 0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54:21.19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1 404 0 0,'0'0'6558'0'0,"8"17"-6413"0"0,24 51-23 0 0,-24-51 1074 0 0,-4-8-1050 0 0,13 26 13 0 0,-13-26 3948 0 0</inkml:trace>
</inkml:ink>
</file>

<file path=ppt/ink/ink2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7:14.173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91 144 168 0 0,'0'0'10114'0'0,"-4"-11"-9854"0"0,-13-36-8 0 0,12 35 1933 0 0,5 9-2170 0 0,0 0-1 0 0,0 0 1 0 0,-1-1-1 0 0,1 1 1 0 0,-1 0-1 0 0,0 0 1 0 0,0 0 0 0 0,0 0-1 0 0,-2-3 1 0 0,0-3 13 0 0,0 1 3096 0 0,-5 4-5088 0 0,-26-11 1181 0 0,25 11-194 0 0</inkml:trace>
</inkml:ink>
</file>

<file path=ppt/ink/ink2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7:15.462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160 181 624 0 0,'0'0'5341'0'0,"-19"13"-4671"0"0,-59 40-64 0 0,76-53-564 0 0,1 1 1 0 0,-1 0-1 0 0,0 0 0 0 0,1 0 0 0 0,-1 0 0 0 0,0 1 0 0 0,1-1 0 0 0,-1 0 0 0 0,1 1 0 0 0,0-1 0 0 0,-1 1 1 0 0,1-1-1 0 0,-2 4 0 0 0,-2 4 147 0 0,-12 29 698 0 0,12-31-708 0 0,4-4-99 0 0,0-1 0 0 0,-1 0 0 0 0,1 1 1 0 0,0-1-1 0 0,0 1 0 0 0,1 0 0 0 0,-1-1 1 0 0,0 1-1 0 0,1-1 0 0 0,-1 1 1 0 0,1 0-1 0 0,0 0 0 0 0,0-1 0 0 0,1 5 1 0 0,-3 41 321 0 0,2-36-29 0 0,0-2-30 0 0,-1 32-45 0 0,0-32 953 0 0,5 0-1004 0 0,12 29-13 0 0,-12-29 1815 0 0,17-22-1844 0 0,60-33-11 0 0,-60 33-7 0 0,-14 4 25 0 0,21-26-9 0 0,-21 25-17 0 0,-3 3-11 0 0,2-2-110 0 0,13-24 425 0 0,-4 1-344 0 0,-12 23 1470 0 0,-3 23-1591 0 0,0 0-1 0 0,5 29 0 0 0,4 33 78 0 0,-5-22 35 0 0,-4-44-114 0 0,0-6-3 0 0,1 0-1 0 0,-1-1 1 0 0,1 1-1 0 0,0 0 1 0 0,0 0-1 0 0,4 9 1 0 0,22 61 92 0 0,-24-70-49 0 0,4 1-285 0 0,22 16 23 0 0,-22-17-73 0 0,9-8-850 0 0,47-10 611 0 0,-47 10-91 0 0,-3-4-99 0 0,3-1 443 0 0,-4 2-212 0 0,1-1-1 0 0,21-16 1 0 0,-19 14 156 0 0,-4 3 22 0 0,0-2-1 0 0,0 0 1 0 0,0 0 0 0 0,11-12-1 0 0,16-21-1156 0 0,-24 30 1191 0 0,-6 5 94 0 0,-1 0 0 0 0,0 0 0 0 0,0 0 0 0 0,-1-1 0 0 0,0 0 0 0 0,0-1 0 0 0,7-10 0 0 0,-5 8 38 0 0,-5 6 65 0 0,0 0 0 0 0,0 0 0 0 0,0 0 0 0 0,0-1 0 0 0,-1 0 1 0 0,1 1-1 0 0,1-8 0 0 0,11-22-99 0 0,-12 26 89 0 0,0-1 104 0 0,10-29 71 0 0,-10 29 1554 0 0,-28 23-1489 0 0,-74 43-5 0 0,97-56-154 0 0,0 0 1 0 0,0-1 0 0 0,0 1 0 0 0,0 0-1 0 0,0 0 1 0 0,0 1 0 0 0,1-1-1 0 0,-1 0 1 0 0,0 0 0 0 0,1 1-1 0 0,-1-1 1 0 0,1 1 0 0 0,-1 0 0 0 0,1-1-1 0 0,-2 4 1 0 0,-3 4 45 0 0,3-5-20 0 0,1 0 0 0 0,-1 1 0 0 0,1-1 0 0 0,0 0 0 0 0,0 1 0 0 0,1 0 0 0 0,-2 5 0 0 0,-7 22 140 0 0,8-24 19 0 0,0 1-10 0 0,-5 28-25 0 0,5-27 1428 0 0,15-5-1360 0 0,39 14-33 0 0,-39-15 191 0 0,6-16-198 0 0,55-39-20 0 0,-48 29-13 0 0,147-191 689 0 0,-170 210-830 0 0,0 0 0 0 0,0 0 0 0 0,-1-1 0 0 0,0 1-1 0 0,1-1 1 0 0,-2 0 0 0 0,1 1 0 0 0,0-1 0 0 0,1-5-1 0 0,8-25 120 0 0,10-21 89 0 0,-3 0-10 0 0,-7 19-97 0 0,-8 27 4 0 0,-1-1-8 0 0,5-29 5 0 0,-6 29 641 0 0,-10 42-657 0 0,-29 105 7 0 0,4-5 261 0 0,30-114-311 0 0,-1 5 69 0 0,0 1 0 0 0,-2 39 0 0 0,4-22-2 0 0,3-31-6 0 0,2 5-7 0 0,9 64 32 0 0,-6-49-83 0 0,-3-22 54 0 0,2 0-124 0 0,14 23-62 0 0,-13-23-76 0 0,5-6-668 0 0,32 7 410 0 0,-32-7-78 0 0,8-11-771 0 0,52-26 481 0 0,-43 17-107 0 0,-16 9 620 0 0,27-24-2119 0 0,68-76 1 0 0,-96 99 2116 0 0,-5 6 129 0 0,-1-1 0 0 0,0 1 0 0 0,0-1 0 0 0,0 0 0 0 0,0-1 0 0 0,-1 1 0 0 0,4-8 0 0 0,-1 4 3 0 0,16-32-270 0 0,-8 8 287 0 0,-10 25 2408 0 0,-28 22-1993 0 0,-73 44 3 0 0,95-57-283 0 0,0 0 0 0 0,0-1-1 0 0,0 1 1 0 0,0 1-1 0 0,0-1 1 0 0,0 0 0 0 0,0 0-1 0 0,1 1 1 0 0,-1-1 0 0 0,0 1-1 0 0,1-1 1 0 0,-1 1-1 0 0,1 0 1 0 0,-3 3 0 0 0,-2 5 80 0 0,3-5-21 0 0,-1 1 0 0 0,1 0 0 0 0,1 0 0 0 0,-1 0-1 0 0,-2 8 1 0 0,1-4 11 0 0,1-4-15 0 0,1-1 1 0 0,0 1-1 0 0,0-1 0 0 0,0 1 0 0 0,-1 10 0 0 0,0-6 31 0 0,1-6 20 0 0,1 1-1 0 0,0-1 0 0 0,0 0 1 0 0,0 1-1 0 0,1-1 0 0 0,-1 1 1 0 0,2 7-1 0 0,-2 0 11 0 0,0 26 2377 0 0,23-44-2167 0 0,67-19-49 0 0,-88 24-282 0 0,1 1 0 0 0,0 0 1 0 0,0-1-1 0 0,0 1 0 0 0,0-1 1 0 0,0 1-1 0 0,-1-1 1 0 0,1 0-1 0 0,0 0 0 0 0,-1 0 1 0 0,1 0-1 0 0,0 0 1 0 0,-1 0-1 0 0,1 0 0 0 0,-1-1 1 0 0,2-1-1 0 0,10-12 48 0 0,16-15 253 0 0,-2-2-1 0 0,-1 0 0 0 0,-1-2 0 0 0,25-49 1 0 0,-41 67-251 0 0,-3 7-16 0 0,0-1-1 0 0,-1-1 1 0 0,-1 1-1 0 0,1-1 1 0 0,-2 0-1 0 0,1 0 1 0 0,1-12-1 0 0,8-41 251 0 0,2 8-38 0 0,0 0-15 0 0,-6 26-74 0 0,-7 23 1066 0 0,-9 36-1096 0 0,2-9-110 0 0,-53 181 313 0 0,43-159-170 0 0,1-5 99 0 0,2 0 0 0 0,2 1 1 0 0,-7 50-1 0 0,13-72-192 0 0,2-7-14 0 0,0-1-1 0 0,1 0 0 0 0,0 1 0 0 0,0-1 0 0 0,1 16 0 0 0,1 1 133 0 0,1 1 0 0 0,5 27-1 0 0,-6-43-95 0 0,1-1 1 0 0,1 1-1 0 0,0-1 0 0 0,0 1 0 0 0,1-1 0 0 0,0 0 0 0 0,0 0 0 0 0,1-1 0 0 0,11 17 1 0 0,-15-24-84 0 0,-1-1-19 0 0,1 1 0 0 0,-1-1 0 0 0,0 0 0 0 0,1 1 0 0 0,-1-1 0 0 0,0 0 0 0 0,1 0 0 0 0,-1 0 0 0 0,0 1 0 0 0,1-1 0 0 0,-1 0 0 0 0,1 0 0 0 0,-1 0 0 0 0,0 0 0 0 0,1 0 0 0 0,-1 0 0 0 0,1 1 0 0 0,-1-1 0 0 0,0 0 0 0 0,1 0 0 0 0,-1 0 0 0 0,1-1 0 0 0,-1 1 0 0 0,1 0 0 0 0,-1 0 0 0 0,0 0 0 0 0,1 0 0 0 0,-1 0 0 0 0,1 0 0 0 0,-1-1 0 0 0,0 1 0 0 0,1 0 0 0 0,-1 0 0 0 0,9-2-42 0 0,-4 1-22 0 0,1 0-1 0 0,-1 0 1 0 0,0 0 0 0 0,0-1 0 0 0,0 0-1 0 0,-1 0 1 0 0,1 0 0 0 0,0-1-1 0 0,5-3 1 0 0,25-16-763 0 0,50-42-1 0 0,7-23-3139 0 0,-25 20 1039 0 0,-16 18-4444 0 0,-45 44 2526 0 0</inkml:trace>
</inkml:ink>
</file>

<file path=ppt/ink/ink2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7:15.801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134 0 392 0 0,'0'0'3751'0'0,"-13"20"-2584"0"0,-42 65-55 0 0,51-79-971 0 0,1-1 0 0 0,-1 1 0 0 0,1 0 0 0 0,0 0 0 0 0,0 0 0 0 0,1 1 0 0 0,0-1 0 0 0,0 1 0 0 0,1-1 0 0 0,-2 10 0 0 0,-4 27 1376 0 0,6-39-1477 0 0,-9 44 1178 0 0,3 0-1 0 0,1 1 1 0 0,2 85 0 0 0,3-119-997 0 0,6 43 790 0 0,-4-47-819 0 0,-1-5-14 0 0,0 0-1 0 0,1 0 1 0 0,0 0 0 0 0,1 0 0 0 0,-1 0 0 0 0,3 6 0 0 0,9 29 210 0 0,-13-39-357 0 0,0 0 1 0 0,1 0 0 0 0,-1 0-1 0 0,1 0 1 0 0,-1 0 0 0 0,1 0-1 0 0,0-1 1 0 0,0 1 0 0 0,0 0-1 0 0,0 0 1 0 0,0-1 0 0 0,0 1-1 0 0,1-1 1 0 0,-1 1 0 0 0,0-1-1 0 0,1 1 1 0 0,2 1 0 0 0,1 1 67 0 0,-1 1 188 0 0,6 0-23 0 0,29 17-26 0 0,-37-20-218 0 0,0 0 0 0 0,1-1-1 0 0,-1 1 1 0 0,1-1-1 0 0,0 0 1 0 0,-1 0 0 0 0,1 0-1 0 0,0 0 1 0 0,0 0 0 0 0,0 0-1 0 0,-1-1 1 0 0,7 1-1 0 0,0-1 6 0 0,-1 2-38 0 0,7-5-801 0 0,45-9 278 0 0,-45 9-215 0 0,-8-3-200 0 0,2-2 538 0 0,3-3-134 0 0,7-7-2602 0 0,4-4-1401 0 0,-17 17 346 0 0</inkml:trace>
</inkml:ink>
</file>

<file path=ppt/ink/ink2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7:17.964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73 75 1056 0 0,'0'0'12559'0'0,"-7"24"-12021"0"0,-22 75-24 0 0,21-64 2 0 0,3 26 511 0 0,-3-5-61 0 0,3 2 372 0 0,-3 10 668 0 0,6-48-2228 0 0,3-11 965 0 0,5-15 3548 0 0,12-24-4247 0 0,44-86 139 0 0,-42 74-85 0 0,30-47-30 0 0,-28 52-24 0 0,4-2-25 0 0,-21 32-12 0 0,0 1-3 0 0,15-16-14 0 0,-15 16-9 0 0,2 24-147 0 0,22 51 162 0 0,-28-67 3 0 0,0-1 0 0 0,0 1 0 0 0,-1-1 0 0 0,1 1 0 0 0,0 0 0 0 0,-1 0 0 0 0,1-1 1 0 0,-1 1-1 0 0,0 0 0 0 0,1 0 0 0 0,-1 0 0 0 0,0-1 0 0 0,0 1 0 0 0,-1 2 0 0 0,-4 62-17 0 0,4-22 29 0 0,1-33 32 0 0,0 1-33 0 0,-2 33 4 0 0,2-33 163 0 0,5-7-164 0 0,17 16-8 0 0,-16-16 60 0 0,0 0-53 0 0,24 21 123 0 0,-12-39-136 0 0,3 0 0 0 0,-5 3 2 0 0,-1 0-1 0 0,-1-1 1 0 0,14-12-1 0 0,6-8 7 0 0,6-12-2 0 0,-22 21-4 0 0,-13 17 16 0 0,0-2 4 0 0,16-19-9 0 0,-16 19-12 0 0,-2-1 6 0 0,10-25 2 0 0,-9 25 6 0 0,-1 1-16 0 0,12-22-2 0 0,-12 21 0 0 0,-3 33-269 0 0,-1 0 284 0 0,-6 29 0 0 0,3-21-3 0 0,2-6 19 0 0,0-15 0 0 0,-1 2-14 0 0,1-5 8 0 0,0 0 1 0 0,1 1-1 0 0,0-1 1 0 0,1 10-1 0 0,-2 19 9 0 0,2-29 99 0 0,3 0-90 0 0,9 23 4 0 0,-8-24 239 0 0,15-21-249 0 0,61-43-6 0 0,-52 35-1 0 0,-16 8-20 0 0,8-7 10 0 0,0-1 0 0 0,-2-1 1 0 0,22-32-1 0 0,-12 6 8 0 0,-10 20-19 0 0,5-12 14 0 0,-19 34-20 0 0,-1 72-225 0 0,-2-48 217 0 0,-1 1-1 0 0,0 0 1 0 0,-4 26 0 0 0,-1 7 8 0 0,4-39 11 0 0,2-4 13 0 0,1 26-2 0 0,-1-26 311 0 0,20-21-308 0 0,73-41-2 0 0,-79 44-11 0 0,0-1 1 0 0,0-1-1 0 0,24-23 0 0 0,-32 27-6 0 0,31-30 12 0 0,100-115-42 0 0,-134 147 8 0 0,3 0-70 0 0,19-14 41 0 0,-19 15 5 0 0,-13 124-48 0 0,5-96 199 0 0,-2-13 12 0 0,-9 37-2 0 0,9-37-7 0 0,1-2-8 0 0,-7 26 13 0 0,7-27 653 0 0,1 1-658 0 0,-4 28 2 0 0,4-28 1211 0 0,19-31-1262 0 0,94-120 116 0 0,-106 134-164 0 0,14-16 12 0 0,2 4-9 0 0,3-3 6 0 0,-19 18-18 0 0,-8 28-320 0 0,-4 68 318 0 0,4-68 474 0 0,-1-11-355 0 0,-13 32 18 0 0,12-32 1027 0 0,21-36-1115 0 0,57-73 14 0 0,-65 85-44 0 0,1 1 0 0 0,-1 0-1 0 0,2 1 1 0 0,12-11 0 0 0,-14 14-21 0 0,-2 1 29 0 0,-1 0-73 0 0,20-14-12 0 0,-20 15-17 0 0,1 20-522 0 0,21 43 548 0 0,-21-43 4 0 0,-6-5-4 0 0,2 30 13 0 0,-2-30 1 0 0,1-2 2 0 0,6 26 24 0 0,-6-26 123 0 0,20-17-100 0 0,70-33-7 0 0,-84 38-11 0 0,0 0 0 0 0,-1-1 0 0 0,1 0 0 0 0,12-11 0 0 0,112-110 54 0 0,-101 93-66 0 0,14-11 1 0 0,-25 27-8 0 0,-15 13 6 0 0,3-1-108 0 0,22-11 74 0 0,-23 11-9 0 0,-5 24-103 0 0,4 77 137 0 0,-12-81 13 0 0,0 3 9 0 0,3-8 5 0 0,-1 1 1 0 0,0-1-1 0 0,-1 1 0 0 0,-7 11 1 0 0,-3 6 81 0 0,12-22-5 0 0,-3 4-21 0 0,-42 63 115 0 0,44-68-88 0 0,-3 1-24 0 0,-18 18-2 0 0,18-18 17 0 0,-1-2-44 0 0,-26 14 20 0 0,26-14-12 0 0,-8-14-4074 0 0,-44-33 2789 0 0,59 42 1185 0 0,0 1 0 0 0,0 0 1 0 0,0-1-1 0 0,1 1 0 0 0,-1 0 0 0 0,0-1 0 0 0,0 1 0 0 0,0-1 1 0 0,1 0-1 0 0,-1 1 0 0 0,0-1 0 0 0,1 0 0 0 0,-1 1 1 0 0,0-1-1 0 0,1 0 0 0 0,-1 0 0 0 0,1 1 0 0 0,-1-1 0 0 0,1 0 1 0 0,0 0-1 0 0,-1 0 0 0 0,1 0 0 0 0,0 0 0 0 0,-1 1 0 0 0,1-3 1 0 0,-3-29-1632 0 0,2 24-529 0 0,7-8-8165 0 0,26-65 4417 0 0</inkml:trace>
</inkml:ink>
</file>

<file path=ppt/ink/ink2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7:18.495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217 25 760 0 0,'0'0'11403'0'0,"-14"-4"-10919"0"0,-60-17 1885 0 0,58 24-2025 0 0,-47 7-3 0 0,47-8 4254 0 0,11 43-4241 0 0,3-31-275 0 0,0-2 432 0 0,5 4-230 0 0,2 2-181 0 0,-2-8-5 0 0,0 1-1 0 0,-1-1 1 0 0,0 1 0 0 0,-1 0 0 0 0,0 11 0 0 0,0-6 29 0 0,2 50 501 0 0,-1 44 141 0 0,-2-104-686 0 0,0 1 0 0 0,1 0 0 0 0,-2-1 0 0 0,1 1-1 0 0,-1-1 1 0 0,0 1 0 0 0,-3 8 0 0 0,0 1 47 0 0,-10 78 949 0 0,5-33-403 0 0,0-15-355 0 0,7-34-6 0 0,1-2-25 0 0,-1 2-188 0 0,-2 37 720 0 0,4-12-626 0 0,0-28 627 0 0,6-1-721 0 0,15 22-38 0 0,-16-23-113 0 0,17-17-3312 0 0,67-32 2320 0 0,-86 42 926 0 0,-1-1 0 0 0,1 0-1 0 0,0-1 1 0 0,-1 1 0 0 0,1 0-1 0 0,-1-1 1 0 0,0 0 0 0 0,1 1-1 0 0,1-3 1 0 0,2-3-311 0 0,21-20-1966 0 0,0 4 462 0 0,-20 17-1579 0 0,2-1-2282 0 0,33-33 440 0 0</inkml:trace>
</inkml:ink>
</file>

<file path=ppt/ink/ink2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7:18.836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56 1 380 0 0,'0'0'10090'0'0,"-2"24"-9257"0"0,-9 76 5 0 0,5-64 2 0 0,1-22-561 0 0,3-6-2 0 0,-1 0 0 0 0,1 0-1 0 0,1 0 1 0 0,-2 15 0 0 0,-5 33 1356 0 0,5-47-1356 0 0,1-5-83 0 0,1-1 1 0 0,0 1 0 0 0,0 0 0 0 0,1 0 0 0 0,-1 0-1 0 0,1-1 1 0 0,-1 1 0 0 0,1 0 0 0 0,1 6 0 0 0,-3 1 78 0 0,2-7-55 0 0,-1 0-1 0 0,1 0 0 0 0,0 0 0 0 0,0 1 0 0 0,0-1 1 0 0,0 0-1 0 0,1 0 0 0 0,-1 0 0 0 0,1 0 0 0 0,3 7 1 0 0,6 31 393 0 0,-7-31 1775 0 0,1-5-2034 0 0,11 20-36 0 0,-11-19 70 0 0,18-20-1343 0 0,64-36 347 0 0,-57 29-90 0 0,-20 14 450 0 0,-6 4 129 0 0,0 0-1 0 0,0 0 1 0 0,0-1 0 0 0,0 1-1 0 0,-1-1 1 0 0,1 0 0 0 0,-1 0 0 0 0,1 1-1 0 0,-1-2 1 0 0,0 1 0 0 0,2-4-1 0 0,3-2-215 0 0,17-33-1583 0 0,14-32-1214 0 0,-31 54 161 0 0,7-43-1900 0 0,-3 14 371 0 0</inkml:trace>
</inkml:ink>
</file>

<file path=ppt/ink/ink2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7:19.207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100 8 428 0 0,'0'0'12085'0'0,"-17"-1"-11974"0"0,-49-4-149 0 0,49 4-168 0 0</inkml:trace>
</inkml:ink>
</file>

<file path=ppt/ink/ink2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7:19.565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22 93 608 0 0,'0'0'5602'0'0,"20"-6"-4628"0"0,5 0-663 0 0,-7 3 61 0 0,-1-2 0 0 0,0-1-1 0 0,17-7 1 0 0,-1 0 481 0 0,-25 10-34 0 0,4 0-39 0 0,35-12-26 0 0,-35 12-31 0 0,-6 0-29 0 0,-1 0-246 0 0,10-5-487 0 0,-1 5 5219 0 0,-3 10-4794 0 0,37 19 23 0 0,-37-19-1 0 0,-8 22 159 0 0,-2-23-469 0 0,0 0-1 0 0,0 0 1 0 0,-1-1-1 0 0,1 1 1 0 0,-2 10-1 0 0,1-3 37 0 0,-4 37 545 0 0,-6 24 185 0 0,0 2 32 0 0,-11 49 447 0 0,12-67-466 0 0,0 0-85 0 0,4-22-414 0 0,4-27-13 0 0,-2 2-34 0 0,-10 33-30 0 0,9-33-5 0 0,2-2-14 0 0,1 1-162 0 0,-11 32 1196 0 0,-1-10-1148 0 0,10-23 432 0 0,-4-5-520 0 0,-20 15 5 0 0,20-14 6 0 0,-4-3-81 0 0,-31 7-24 0 0,31-7-63 0 0,0 0-67 0 0,-31 5-44 0 0,31-6-75 0 0,-3-6-6833 0 0,-44-15 5374 0 0,43 15-413 0 0,14-4-1596 0 0,-2-26-2394 0 0,2 27 467 0 0</inkml:trace>
</inkml:ink>
</file>

<file path=ppt/ink/ink2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7:19.908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251 1 1100 0 0,'0'0'9195'0'0,"26"14"-8544"0"0,81 46-12 0 0,-103-57-579 0 0,1 0-1 0 0,-1 0 1 0 0,0 0-1 0 0,1 0 1 0 0,-2 1 0 0 0,1-1-1 0 0,0 1 1 0 0,-1 0-1 0 0,1 1 1 0 0,-1-1 0 0 0,-1 0-1 0 0,1 1 1 0 0,0 0 0 0 0,-1-1-1 0 0,0 1 1 0 0,2 6-1 0 0,2 7 183 0 0,4 3 83 0 0,-5-10-89 0 0,-1 0 0 0 0,0 1 0 0 0,0-1 0 0 0,-1 1 0 0 0,-1 0 0 0 0,2 14 0 0 0,0-6-40 0 0,1 9 206 0 0,-1 1-1 0 0,0 35 1 0 0,-7-39 339 0 0,-8 28 259 0 0,-2 0-1 0 0,-35 86 1 0 0,39-118-509 0 0,-2 0-1 0 0,-1 0 1 0 0,-21 28 0 0 0,-55 57 1344 0 0,45-57-1099 0 0,-49 40 193 0 0,-31 31-1366 0 0,112-113-939 0 0,7-5-2338 0 0</inkml:trace>
</inkml:ink>
</file>

<file path=ppt/ink/ink2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8:31.706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4946 0 460 0 0,'0'0'9384'0'0,"-7"17"-9120"0"0,-21 50-16 0 0,28-66-236 0 0,-16 43 368 0 0,9-6 183 0 0,-10 38-178 0 0,3-12 10 0 0,-2-5 17 0 0,-5 8-7 0 0,8-15-62 0 0,7-18-187 0 0,4-26-26 0 0,1 4-6 0 0,-9 55 134 0 0,7-58-212 0 0,2-4-6 0 0,0-1 0 0 0,0 1 0 0 0,0-1 1 0 0,0 1-1 0 0,1-1 0 0 0,0 1 0 0 0,0 8 1 0 0,2 1-4 0 0,-2-8-17 0 0,1 0 1 0 0,-1 0-1 0 0,0 0 0 0 0,0 0 0 0 0,-1 0 1 0 0,0 0-1 0 0,0 0 0 0 0,-2 7 1 0 0,-1-2 16 0 0,3-7-16 0 0,-1 0 0 0 0,1 0 0 0 0,0 0 0 0 0,0 1 0 0 0,1-1-1 0 0,-1 0 1 0 0,1 1 0 0 0,0-1 0 0 0,0 6 0 0 0,0 50 295 0 0,-2-45-283 0 0,0-8 7 0 0,2 0-1 0 0,-1 0 1 0 0,1 0-1 0 0,0 0 1 0 0,0 0-1 0 0,3 11 1 0 0,2 25 54 0 0,-4-32 128 0 0,-1 0-114 0 0,3 33-2 0 0,-3-33 164 0 0,0 0-162 0 0,0 55 369 0 0,0-27-339 0 0,0-29 162 0 0,0 2-209 0 0,-1 37-24 0 0,1-36 65 0 0,0-2-31 0 0,-3 56 430 0 0,1-23-439 0 0,1-33 60 0 0,1-4-70 0 0,-2 30-2 0 0,2-14 24 0 0,-1 1-1 0 0,-1 0 0 0 0,-5 25 1 0 0,-18 70 133 0 0,7-21 75 0 0,-6 38 126 0 0,6-25-194 0 0,4-7 47 0 0,6-38-95 0 0,8-62-187 0 0,-6 21 35 0 0,-8 13 33 0 0,10-30-59 0 0,1 1-1 0 0,0-1 0 0 0,0 0 1 0 0,1 1-1 0 0,0 0 0 0 0,1-1 0 0 0,-1 11 1 0 0,1-13-7 0 0,-1-1 1 0 0,0 0 0 0 0,0 0 0 0 0,0 0-1 0 0,-1 0 1 0 0,1 0 0 0 0,-5 6 0 0 0,6-10-4 0 0,1 0-20 0 0,0-1 18 0 0,0 0 0 0 0,0 1 0 0 0,-1-1 0 0 0,1 0 0 0 0,0 1 0 0 0,0-1 0 0 0,0 1 1 0 0,0-1-1 0 0,0 0 0 0 0,-1 1 0 0 0,1-1 0 0 0,0 0 0 0 0,0 1 0 0 0,-1-1 0 0 0,1 0 1 0 0,0 0-1 0 0,0 1 0 0 0,-1-1 0 0 0,1 0 0 0 0,0 0 0 0 0,-1 1 0 0 0,1-1 0 0 0,0 0 0 0 0,-1 0 1 0 0,1 0-1 0 0,0 1 0 0 0,-1-1 0 0 0,1 0 0 0 0,-1 0 0 0 0,1 0 0 0 0,0 0 0 0 0,-1 0 0 0 0,1 0 1 0 0,-1 0-1 0 0,1 0 0 0 0,0 0 0 0 0,-1 0 0 0 0,1 0 0 0 0,-1 0 0 0 0,1 0 0 0 0,0-1 0 0 0,-1 1 1 0 0,1 0-1 0 0,0 0 0 0 0,-1 0 0 0 0,1 0 0 0 0,0-1 0 0 0,-1 1 0 0 0,1 0 0 0 0,0 0 0 0 0,-1-1 1 0 0,1 1-1 0 0,0 0 0 0 0,-1-1 0 0 0,-25-16-47 0 0,22 14 67 0 0,-4-3-36 0 0,-1 1 0 0 0,0 0 1 0 0,-1 1-1 0 0,1 0 0 0 0,-1 0 0 0 0,1 1 1 0 0,-1 1-1 0 0,0-1 0 0 0,-17 0 0 0 0,4 2-2 0 0,1 1-1 0 0,-42 6 1 0 0,20-1-29 0 0,-6 2 11 0 0,-51 14 0 0 0,-19 2-3 0 0,39-8 17 0 0,59-10-9 0 0,0-1-1 0 0,-35 1 1 0 0,3-3-32 0 0,29 0-3 0 0,0-2 1 0 0,-42-4-1 0 0,65 4 70 0 0,-1 0-12 0 0,-10-2 2 0 0,10 2 4 0 0,-4 0 26 0 0,7-1-37 0 0,0 1 1 0 0,-1 0-1 0 0,1 0 1 0 0,0 0-1 0 0,0 0 0 0 0,-1-1 1 0 0,1 1-1 0 0,0 0 1 0 0,-1 0-1 0 0,1 0 1 0 0,0 0-1 0 0,-1 0 0 0 0,1 0 1 0 0,0 0-1 0 0,-1 0 1 0 0,1 0-1 0 0,0 0 0 0 0,-1 0 1 0 0,1 0-1 0 0,0 0 1 0 0,-1 0-1 0 0,1 0 1 0 0,0 1-1 0 0,-1-1 0 0 0,1 0 1 0 0,0 0-1 0 0,0 0 1 0 0,-1 0-1 0 0,1 0 0 0 0,0 1 1 0 0,-1-1-1 0 0,1 0 1 0 0,0 0-1 0 0,0 1 0 0 0,-1-1 1 0 0,1 8-8 0 0,-1-1 1 0 0,1 0-1 0 0,0 1 0 0 0,1-1 1 0 0,0 1-1 0 0,0-1 0 0 0,1 0 1 0 0,3 11-1 0 0,3 27 7 0 0,0 43 9 0 0,-2-39 0 0 0,-3-1 1 0 0,-1 1-1 0 0,-3 0 0 0 0,-8 62 0 0 0,7-92 9 0 0,1 0 1 0 0,0-1-1 0 0,4 36 0 0 0,-1 19 0 0 0,-3-63-2 0 0,-3 40 79 0 0,4 93-1 0 0,1-123-53 0 0,-2 0 0 0 0,-1 0 0 0 0,-5 27 0 0 0,4-30-10 0 0,-3 56 46 0 0,6-56-43 0 0,-1-1 1 0 0,0 1-1 0 0,-2-1 0 0 0,-6 28 1 0 0,5-29 24 0 0,1 0-1 0 0,0 1 1 0 0,0 30 0 0 0,-4 21 56 0 0,5-55-68 0 0,0-1 0 0 0,1 0 0 0 0,1 1 0 0 0,-1-1 0 0 0,3 17 0 0 0,-2-24-19 0 0,0 0-1 0 0,0 0 1 0 0,-1 0-1 0 0,0 0 1 0 0,0 0-1 0 0,0 0 0 0 0,-2 6 1 0 0,-2 12 35 0 0,4-13-35 0 0,0-1-1 0 0,-1 0 0 0 0,1 0 1 0 0,-5 10-1 0 0,-3 18 56 0 0,6-7-16 0 0,-7 120 270 0 0,10-141-280 0 0,-2 1 0 0 0,1 0 0 0 0,-1-1-1 0 0,-5 16 1 0 0,-5 23 233 0 0,6-4-90 0 0,3-13-94 0 0,-2 1 1 0 0,-1-1-1 0 0,-1 0 0 0 0,-18 45 1 0 0,11-39 23 0 0,13-34-99 0 0,-8 27 85 0 0,8-29-102 0 0,1 1 0 0 0,0-1 0 0 0,0 1 0 0 0,-1 0 0 0 0,1-1 0 0 0,0 1-1 0 0,-1-1 1 0 0,1 1 0 0 0,0-1 0 0 0,-1 0 0 0 0,1 1 0 0 0,-1-1 0 0 0,1 1 0 0 0,-1-1 0 0 0,1 0 0 0 0,-1 1 0 0 0,1-1 0 0 0,-1 0 0 0 0,0 1 0 0 0,1-1 0 0 0,-1 0 0 0 0,1 0 0 0 0,-1 0-1 0 0,1 0 1 0 0,-1 1 0 0 0,0-1 0 0 0,1 0 0 0 0,-1 0 0 0 0,0 0 0 0 0,1 0 0 0 0,-1 0 0 0 0,1 0 0 0 0,-1-1 0 0 0,0 1 0 0 0,1 0-7 0 0,-3 0 3 0 0,-2-1 3 0 0,-10-2-6 0 0,-3 0-3 0 0,-15 2 5 0 0,-7-1-19 0 0,-42 2 0 0 0,37 1-11 0 0,-132 14-179 0 0,61-4-109 0 0,-69 5-404 0 0,156-13 636 0 0,-28 2-257 0 0,1 2 1 0 0,-107 27 0 0 0,-102 52-389 0 0,151-61 510 0 0,69-17 170 0 0,-5 3 22 0 0,38-8 18 0 0,0 0 1 0 0,-1-1-1 0 0,0-1 1 0 0,-16 1-1 0 0,-54-3-40 0 0,24 4 58 0 0,34 1-11 0 0,1 1 0 0 0,0 1 1 0 0,0 0-1 0 0,-29 14 0 0 0,-19 5-13 0 0,36-15-14 0 0,12-2 37 0 0,1-1-1 0 0,9-3-12 0 0,2 0-14 0 0,9-3 5 0 0,1-1-6 0 0,-9 0 36 0 0,8 0 25 0 0,0 0-35 0 0,-11 0 15 0 0,11 1-6 0 0,-30 4-34 0 0,11-2 18 0 0,-114 16 3 0 0,91-18 7 0 0,41-1-9 0 0,-14-2 21 0 0,-15-2 8 0 0,27 3-24 0 0,1 0 0 0 0,-1 0 0 0 0,1 0 0 0 0,-1 1 0 0 0,0-1 0 0 0,1 1 0 0 0,-8 1 0 0 0,4 1-7 0 0,-140 24-68 0 0,98-21 53 0 0,40-5 12 0 0,1 1 0 0 0,-1 0 0 0 0,1 0 0 0 0,-1 1 0 0 0,1 0 0 0 0,-11 5 0 0 0,-15 3 43 0 0,9-3-10 0 0,6-1 3 0 0,1-2 0 0 0,-1 0 1 0 0,-27 2-1 0 0,27-3-28 0 0,-15 6-16 0 0,-30 4 50 0 0,-5-10 49 0 0,68-3-82 0 0,-19-2 12 0 0,-40-17-12 0 0,56 18 54 0 0,0 0 0 0 0,1 0-1 0 0,-1-1 1 0 0,0 0 0 0 0,0 0-1 0 0,1 0 1 0 0,-7-4 0 0 0,11 4 159 0 0,-9-3-90 0 0,3 0-11 0 0,4 6-172 0 0,10 265 4 0 0,1-65 90 0 0,-5-151-65 0 0,11 91 201 0 0,-14-138-161 0 0,0 0 1 0 0,-6 43 44 0 0,5-43-69 0 0,1 0 0 0 0,0-1 1 0 0,0 1-1 0 0,-1 0 0 0 0,0-1 1 0 0,1 1-1 0 0,-1-1 0 0 0,0 1 1 0 0,0-1-1 0 0,-1 1 0 0 0,1-1 1 0 0,0 1-1 0 0,-1-1 0 0 0,1 0 1 0 0,-3 2-1 0 0,-7 11-620 0 0,-1-1 0 0 0,0-1 1 0 0,-1 0-1 0 0,-1-1 0 0 0,0 0 0 0 0,-17 10 0 0 0,-22 7-9141 0 0,42-25 5492 0 0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54:23.04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155 29 156 0 0,'0'0'4298'0'0,"-15"17"-3790"0"0,-46 49-39 0 0,46-49 401 0 0,11-5-450 0 0,-17 59 426 0 0,11-35-449 0 0,7-27-24 0 0,0 1-23 0 0,-8 33-32 0 0,8-32 253 0 0,2 2-305 0 0,-5 39-28 0 0,4-39 906 0 0,4 0-990 0 0,6 42 5 0 0,-6-41 1260 0 0,21-33-1364 0 0,72-59-11 0 0,-71 59-10 0 0,-17 10 8 0 0,20-28-8 0 0,-20 28-4 0 0,-3 0-4 0 0,10-25 9 0 0,-10 25 181 0 0,-3-2-175 0 0,7-35-9 0 0,-6 35 484 0 0,0 41-450 0 0,5 90-6 0 0,-5-90 91 0 0,2-20-89 0 0,18 41 475 0 0,-12-49-485 0 0,0 2-19 0 0,-6-2-27 0 0,0-1 0 0 0,-1 1 0 0 0,1-1-1 0 0,0 0 1 0 0,-1 0 0 0 0,1-1 0 0 0,0 1 0 0 0,7 0 0 0 0,4-18-14 0 0,70-75-43 0 0,-40 41-39 0 0,-36 42 78 0 0,-5 5 4 0 0,1 0 0 0 0,-1-1 0 0 0,0 1 0 0 0,-1-1-1 0 0,1 0 1 0 0,4-9 0 0 0,-1 3-6 0 0,19-33-76 0 0,-10 12 34 0 0,-12 24 10 0 0,0-4-45 0 0,12-37 48 0 0,-12 36 11 0 0,-3 2-48 0 0,2-45 28 0 0,-24 76-706 0 0,-63 60 734 0 0,62-60 3 0 0,40-6-224 0 0,52 40 223 0 0,-52-40 2 0 0,-11-8-40 0 0,1 2 60 0 0,-6-5 2 0 0,0 0 0 0 0,1 0 1 0 0,0-1-1 0 0,0 1 0 0 0,0-1 1 0 0,0 0-1 0 0,0 0 1 0 0,5 3-1 0 0,-4 4 35 0 0,11 28 3 0 0,-11-28 496 0 0,-1 1-476 0 0,12 29 0 0 0,-12-30 316 0 0,0 2-312 0 0,7 30 10 0 0,-7-31 552 0 0,-1 0-582 0 0,9 30-6 0 0,-9-30 431 0 0,-1 2-414 0 0,3 49 547 0 0,7-59-590 0 0,37 8-24 0 0,-36-8-29 0 0,4-16-118 0 0,71-67-83 0 0,-39 35 2 0 0,-38 37 202 0 0,25-31-134 0 0,-15 12 83 0 0,-14 21-16 0 0,-1-3 5 0 0,15-32 10 0 0,-14 31 17 0 0,-2 1 1 0 0,15-30 10 0 0,-14 30 7 0 0,-5-50-101 0 0,0 48 110 0 0,-6-1-564 0 0,-20-37 530 0 0,20 37-16 0 0,6 49-706 0 0,-1 107 828 0 0,0-107 276 0 0,3-22-247 0 0,-2 3-27 0 0,0-9 31 0 0,0 0 1 0 0,1 0-1 0 0,-1 0 0 0 0,2 0 0 0 0,-1-1 0 0 0,5 13 0 0 0,5 24 35 0 0,-8-34 121 0 0,2-1-158 0 0,16 28-7 0 0,-16-28 55 0 0,3-4-923 0 0,24 17 402 0 0,-24-16-111 0 0,14-12-4489 0 0,64-17 2160 0 0,-64 17 218 0 0</inkml:trace>
</inkml:ink>
</file>

<file path=ppt/ink/ink2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8:01.886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0 69 436 0 0,'0'0'1145'0'0,"1"-3"-33"0"0,1-8-47 0 0,-1 8-59 0 0,8-23 3798 0 0,-5 23-4285 0 0,0-1-1 0 0,1 1 1 0 0,0 0 0 0 0,0 1 0 0 0,0-1 0 0 0,0 1 0 0 0,7-3 0 0 0,-10 5 202 0 0,13 16-25 0 0,-12-13-561 0 0,0 2 34 0 0,0-1 1 0 0,0 1-1 0 0,0 0 1 0 0,-1 1-1 0 0,0-1 1 0 0,0 0-1 0 0,-1 1 1 0 0,1-1 0 0 0,0 8-1 0 0,3 55 1125 0 0,-4-41-644 0 0,0-6-203 0 0,1 15 1110 0 0,11 60 1 0 0,-13-96-1477 0 0,0 1-46 0 0,0-1 0 0 0,0 0 1 0 0,0 1-1 0 0,0-1 1 0 0,0 0-1 0 0,0 0 1 0 0,0 1-1 0 0,0-1 1 0 0,0 0-1 0 0,0 1 1 0 0,0-1-1 0 0,1 0 0 0 0,-1 1 1 0 0,0-1-1 0 0,0 0 1 0 0,0 0-1 0 0,0 1 1 0 0,0-1-1 0 0,0 0 1 0 0,1 0-1 0 0,-1 1 1 0 0,0-1-1 0 0,0 0 0 0 0,0 0 1 0 0,1 0-1 0 0,-1 1 1 0 0,0-1-1 0 0,0 0 1 0 0,1 0-1 0 0,-1 0 1 0 0,0 0-1 0 0,1 0 1 0 0,-1 1-1 0 0,0-1 0 0 0,0 0 1 0 0,1 0-1 0 0,-1 0 1 0 0,0 0-1 0 0,1 0 1 0 0,-1 0-1 0 0,0 0 1 0 0,0 0-1 0 0,1 0 1 0 0,-1 0-1 0 0,0 0 0 0 0,1 0 1 0 0,-1 0-1 0 0,0 0 1 0 0,1 0-1 0 0,-1-1 1 0 0,0 1-1 0 0,1 0 1 0 0,13-10 129 0 0,-1-1 0 0 0,0 0 0 0 0,0-1 0 0 0,-2 0 0 0 0,1-1 0 0 0,-1-1 1 0 0,-1 1-1 0 0,9-17 0 0 0,3-1 65 0 0,32-38 423 0 0,-42 57-220 0 0,-12 11-421 0 0,1 1 0 0 0,-1 0 0 0 0,0 0 0 0 0,0 0 0 0 0,1 0 0 0 0,-1 0 0 0 0,0 0 0 0 0,0 0 0 0 0,1 0 0 0 0,-1 0 0 0 0,0 0 0 0 0,1 0 0 0 0,-1 0 0 0 0,0 0 0 0 0,0 0 0 0 0,1 1 0 0 0,-1-1 0 0 0,0 0 0 0 0,0 0 0 0 0,0 0 0 0 0,1 0 0 0 0,-1 0 0 0 0,0 0 0 0 0,0 1 0 0 0,0-1 0 0 0,1 0 0 0 0,-1 0 0 0 0,0 0 0 0 0,0 1 0 0 0,0-1 0 0 0,0 0 0 0 0,1 0 0 0 0,-1 1 0 0 0,7 31 464 0 0,-6-24-473 0 0,2 18 272 0 0,-2 0-1 0 0,-3 31 1 0 0,2 14 241 0 0,-1-41-175 0 0,-1 0-1 0 0,-10 51 1 0 0,6-46-78 0 0,2-14-38 0 0,-2 0 0 0 0,-1-1 1 0 0,0 0-1 0 0,-2-1 0 0 0,0 0 0 0 0,-13 19 0 0 0,18-32-221 0 0,0 0-1 0 0,-1-1 1 0 0,0 0-1 0 0,0 0 0 0 0,-1 0 1 0 0,1 0-1 0 0,-1-1 1 0 0,0 0-1 0 0,0 0 1 0 0,-1-1-1 0 0,-6 3 0 0 0,-6 2-1018 0 0,0-1-1 0 0,-27 6 0 0 0,43-12 652 0 0,0-1 0 0 0,0 0 0 0 0,0 1 0 0 0,0-1 0 0 0,0 0 0 0 0,0-1-1 0 0,1 1 1 0 0,-1-1 0 0 0,0 1 0 0 0,0-1 0 0 0,0 0 0 0 0,0 0 0 0 0,0 0 0 0 0,1 0 0 0 0,-1 0 0 0 0,0-1 0 0 0,1 1-1 0 0,-1-1 1 0 0,1 0 0 0 0,0 0 0 0 0,0 0 0 0 0,-1 0 0 0 0,-2-3 0 0 0,4 2-769 0 0,-1 1-1 0 0,1 0 1 0 0,-1-1-1 0 0,1 1 1 0 0,0-1-1 0 0,0 1 1 0 0,0-1-1 0 0,0 1 1 0 0,-1-6 0 0 0,-1-10-4067 0 0</inkml:trace>
</inkml:ink>
</file>

<file path=ppt/ink/ink2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8:02.633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1 76 192 0 0,'0'0'2209'0'0,"3"-4"-1512"0"0,-1 1-632 0 0,4-6 829 0 0,1 0 0 0 0,1 1-1 0 0,16-16 1 0 0,-23 22-759 0 0,1 0 1 0 0,1 1-1 0 0,-1-1 0 0 0,0 0 1 0 0,0 1-1 0 0,1 0 0 0 0,-1 0 0 0 0,1-1 1 0 0,-1 1-1 0 0,1 1 0 0 0,-1-1 1 0 0,1 0-1 0 0,-1 1 0 0 0,1-1 0 0 0,0 1 1 0 0,-1 0-1 0 0,1 0 0 0 0,0 0 1 0 0,0 0-1 0 0,-1 0 0 0 0,1 1 0 0 0,0-1 1 0 0,-1 1-1 0 0,6 1 0 0 0,0 3 53 0 0,-1 0 0 0 0,1 1-1 0 0,-1-1 1 0 0,0 1 0 0 0,0 1 0 0 0,-1-1-1 0 0,0 1 1 0 0,0 0 0 0 0,-1 1-1 0 0,7 10 1 0 0,8 16 745 0 0,16 39 1 0 0,-27-49-370 0 0,0 1 0 0 0,-2 0 1 0 0,7 40-1 0 0,-3-12-846 0 0,-10-51-156 0 0,-2 9-466 0 0,1 8-7682 0 0</inkml:trace>
</inkml:ink>
</file>

<file path=ppt/ink/ink2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8:05.097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40 131 472 0 0,'0'0'4905'0'0,"-2"-2"-4098"0"0,-8-9-53 0 0,8 8 1825 0 0,8-16-1519 0 0,-3 12-811 0 0,0 0 0 0 0,1 0 0 0 0,0 0 0 0 0,0 1 0 0 0,1 0 0 0 0,0-1 0 0 0,0 1 0 0 0,0 1-1 0 0,1-1 1 0 0,0 1 0 0 0,0 0 0 0 0,10-6 0 0 0,-14 9-185 0 0,0 1 0 0 0,0 0-1 0 0,0 0 1 0 0,0 0 0 0 0,0 0-1 0 0,0 0 1 0 0,0 1-1 0 0,0-1 1 0 0,0 1 0 0 0,0-1-1 0 0,0 1 1 0 0,1 0 0 0 0,-1-1-1 0 0,0 1 1 0 0,0 1 0 0 0,1-1-1 0 0,-1 0 1 0 0,0 0 0 0 0,0 1-1 0 0,0-1 1 0 0,0 1 0 0 0,4 1-1 0 0,-3 0-1 0 0,0 1 0 0 0,0-1 0 0 0,-1 1 0 0 0,1 0 0 0 0,0-1 0 0 0,-1 1 0 0 0,0 1 0 0 0,0-1 0 0 0,0 0 0 0 0,0 0 0 0 0,0 1 0 0 0,1 3 0 0 0,1 6 69 0 0,1 0-1 0 0,-2-1 1 0 0,0 2 0 0 0,0-1-1 0 0,-2 0 1 0 0,1 0 0 0 0,-1 20-1 0 0,-11 97 756 0 0,5-90-584 0 0,1-1 190 0 0,1 0 1 0 0,2 1-1 0 0,7 73 1 0 0,-6-111-428 0 0,0 0 0 0 0,1 0 0 0 0,-1 0 0 0 0,1 0 0 0 0,-1 0 0 0 0,1 0 1 0 0,-1-1-1 0 0,1 1 0 0 0,0 0 0 0 0,0 0 0 0 0,0-1 0 0 0,2 3 0 0 0,-3-3-37 0 0,1-1-1 0 0,-1 0 0 0 0,1 1 1 0 0,-1-1-1 0 0,1 0 0 0 0,-1 1 1 0 0,1-1-1 0 0,-1 0 0 0 0,1 0 1 0 0,0 0-1 0 0,-1 1 0 0 0,1-1 1 0 0,-1 0-1 0 0,1 0 0 0 0,0 0 1 0 0,-1 0-1 0 0,1 0 0 0 0,-1 0 1 0 0,1 0-1 0 0,0 0 0 0 0,-1 0 1 0 0,1-1-1 0 0,-1 1 0 0 0,1 0 1 0 0,-1 0-1 0 0,2-1 0 0 0,2-1 62 0 0,0-1 0 0 0,1 0 0 0 0,-1-1 0 0 0,0 1 0 0 0,-1-1 0 0 0,1 0 0 0 0,5-6-1 0 0,86-113 1441 0 0,-94 121-1443 0 0,4 0 16 0 0,-5 1-97 0 0,0 1 0 0 0,0 0 0 0 0,0 0 0 0 0,0-1 0 0 0,1 1 0 0 0,-1 0 0 0 0,0 0 0 0 0,0 0 0 0 0,0-1 0 0 0,1 1 0 0 0,-1 0 0 0 0,0 0 0 0 0,0 0 0 0 0,1 0 0 0 0,-1 0-1 0 0,0-1 1 0 0,0 1 0 0 0,1 0 0 0 0,-1 0 0 0 0,0 0 0 0 0,0 0 0 0 0,1 0 0 0 0,-1 0 0 0 0,0 0 0 0 0,1 0 0 0 0,-1 0 0 0 0,0 0 0 0 0,0 0 0 0 0,1 0 0 0 0,-1 0 0 0 0,0 0 0 0 0,1 0 0 0 0,-1 0 0 0 0,0 0 0 0 0,0 1 0 0 0,1-1 0 0 0,-1 0 0 0 0,0 0 0 0 0,0 0 0 0 0,1 0 0 0 0,-1 0 0 0 0,0 1 0 0 0,0-1 0 0 0,1 0 0 0 0,3 9 34 0 0,-1-1 0 0 0,0 1 0 0 0,0 0 0 0 0,-1-1 0 0 0,0 1 0 0 0,0 0 0 0 0,-1 0 0 0 0,0 0 0 0 0,-1 12 1 0 0,0 8 260 0 0,-7 51 0 0 0,-2-14 161 0 0,7-34-249 0 0,-3-1 1 0 0,0-1-1 0 0,-2 1 1 0 0,-1-1-1 0 0,-12 29 0 0 0,12-38-75 0 0,-1-1-1 0 0,-1-1 0 0 0,-1 0 0 0 0,-1-1 0 0 0,0 0 0 0 0,-1 0 1 0 0,-1-1-1 0 0,-22 20 0 0 0,32-34-171 0 0,-1 1 0 0 0,1-1-1 0 0,-1 0 1 0 0,0-1 0 0 0,0 1 0 0 0,0-1 0 0 0,0 0 0 0 0,0 0 0 0 0,0-1-1 0 0,0 1 1 0 0,-1-1 0 0 0,1 0 0 0 0,-6 0 0 0 0,5-1-411 0 0,0 0 0 0 0,1 0 0 0 0,-1 0 0 0 0,0-1 1 0 0,1 0-1 0 0,-1 0 0 0 0,1-1 0 0 0,-1 1 0 0 0,1-1 0 0 0,0 0 1 0 0,0-1-1 0 0,-1 1 0 0 0,2-1 0 0 0,-1 0 0 0 0,0 0 0 0 0,0-1 1 0 0,1 1-1 0 0,0-1 0 0 0,-7-7 0 0 0,-1-8-3304 0 0,9 3-1914 0 0,2 2 237 0 0</inkml:trace>
</inkml:ink>
</file>

<file path=ppt/ink/ink2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7:32.961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0 155 192 0 0,'2'-8'457'0'0,"1"1"0"0"0,0-1 0 0 0,0 1-1 0 0,0 0 1 0 0,1 0 0 0 0,0 1 0 0 0,0-1 0 0 0,1 1 0 0 0,-1 0 0 0 0,2 0-1 0 0,9-9 1 0 0,-4 6 266 0 0,0 0 1 0 0,1 0-1 0 0,-1 1 0 0 0,2 1 0 0 0,20-9 0 0 0,-30 14-558 0 0,0 1 1 0 0,0 0-1 0 0,0 1 1 0 0,-1-1-1 0 0,1 0 1 0 0,0 1-1 0 0,0 0 1 0 0,0-1-1 0 0,0 1 1 0 0,0 0-1 0 0,0 1 1 0 0,0-1-1 0 0,0 0 0 0 0,0 1 1 0 0,0 0-1 0 0,-1 0 1 0 0,1 0-1 0 0,0 0 1 0 0,0 0-1 0 0,-1 0 1 0 0,4 2-1 0 0,-4 1-60 0 0,1 0 0 0 0,0 0 0 0 0,-1 1 0 0 0,0-1 0 0 0,0 0 1 0 0,0 1-1 0 0,0-1 0 0 0,-1 1 0 0 0,0 0 0 0 0,0 0 0 0 0,0-1 0 0 0,0 1 0 0 0,-1 8 0 0 0,2 3 146 0 0,1 8 49 0 0,-2 1 0 0 0,0-1 1 0 0,-2 1-1 0 0,-1-1 0 0 0,0 0 1 0 0,-9 30-1 0 0,-4 58 779 0 0,4 2 118 0 0,11-108-1062 0 0,-1-2-46 0 0,1 0 0 0 0,0 0 0 0 0,0 0 0 0 0,0 0 0 0 0,0 0 0 0 0,1 0 0 0 0,-1 0 0 0 0,1 0 0 0 0,0 0 0 0 0,2 3 0 0 0,-2-5 511 0 0,3-3-410 0 0,13-8 40 0 0,0 0 0 0 0,-1-2 0 0 0,0 0 0 0 0,-1 0 0 0 0,27-28 0 0 0,-19 18 174 0 0,-1 8 545 0 0,-22 13-931 0 0,1 0-1 0 0,0-1 0 0 0,-1 1 1 0 0,1 0-1 0 0,-1 0 0 0 0,1 0 1 0 0,0 0-1 0 0,-1 0 0 0 0,1 0 1 0 0,0 0-1 0 0,-1 1 1 0 0,1-1-1 0 0,0 0 0 0 0,-1 0 1 0 0,1 0-1 0 0,-1 1 0 0 0,1-1 1 0 0,-1 0-1 0 0,1 1 0 0 0,0-1 1 0 0,-1 0-1 0 0,1 1 0 0 0,1 2 13 0 0,0 0-1 0 0,0 0 0 0 0,-1 0 0 0 0,1 0 1 0 0,-1 1-1 0 0,0-1 0 0 0,0 0 0 0 0,0 1 1 0 0,0-1-1 0 0,0 7 0 0 0,4 21 237 0 0,-1 0 0 0 0,-1 39 0 0 0,-4-40 12 0 0,-1 1-1 0 0,-2-1 0 0 0,-1 1 1 0 0,-13 44-1 0 0,12-53-93 0 0,2-5-45 0 0,-1 0 1 0 0,0-1 0 0 0,-2 1 0 0 0,0-1 0 0 0,0 0 0 0 0,-2-1-1 0 0,0 0 1 0 0,-11 15 0 0 0,14-23-91 0 0,1 0 39 0 0,-1 1 0 0 0,0-1 0 0 0,-1 0 0 0 0,1 0-1 0 0,-1-1 1 0 0,-1 1 0 0 0,1-2 0 0 0,-1 1-1 0 0,0-1 1 0 0,0 0 0 0 0,-17 7 0 0 0,21-11-182 0 0,0 0-1 0 0,0 0 1 0 0,-1-1 0 0 0,1 1 0 0 0,0-1 0 0 0,0 0 0 0 0,0 0-1 0 0,0 0 1 0 0,0 0 0 0 0,0-1 0 0 0,-1 0 0 0 0,1 0-1 0 0,0 0 1 0 0,1 0 0 0 0,-1-1 0 0 0,0 1 0 0 0,-5-4 0 0 0,4 2-532 0 0,1 0 1 0 0,0-1 0 0 0,1 1 0 0 0,-1-1 0 0 0,0 0 0 0 0,1 0 0 0 0,0 0 0 0 0,0 0 0 0 0,-4-9 0 0 0,1 5 134 0 0,5 4-2876 0 0,4-16-10242 0 0</inkml:trace>
</inkml:ink>
</file>

<file path=ppt/ink/ink2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7:35.459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0 364 64 0 0,'16'-25'7966'0'0,"-15"25"-7906"0"0,-1 0 0 0 0,0 0-1 0 0,0-1 1 0 0,1 1 0 0 0,-1 0 0 0 0,0 0 0 0 0,1 0-1 0 0,-1 0 1 0 0,0 0 0 0 0,0 0 0 0 0,1 0 0 0 0,-1 0-1 0 0,0 0 1 0 0,1 0 0 0 0,-1 0 0 0 0,0 0 0 0 0,1 0-1 0 0,-1 1 1 0 0,0-1 0 0 0,0 0 0 0 0,1 0 0 0 0,-1 0-1 0 0,0 0 1 0 0,0 0 0 0 0,1 1 0 0 0,-1-1 0 0 0,0 0-1 0 0,0 0 1 0 0,1 0 0 0 0,-1 1 0 0 0,0-1 0 0 0,0 0-1 0 0,0 0 1 0 0,0 0 0 0 0,1 1 0 0 0,-1-1 0 0 0,0 0-1 0 0,0 1 1 0 0,0-1 0 0 0,0 0 0 0 0,7 21 709 0 0,0 24-68 0 0,1 28 1049 0 0,18 76 1 0 0,-23-136-1138 0 0,0 0 1 0 0,10 24-1 0 0,-13-36-398 0 0,1 0-198 0 0,-1-1 0 0 0,1 0-1 0 0,-1 1 1 0 0,1-1 0 0 0,-1 0 0 0 0,1 0 0 0 0,-1 1 0 0 0,1-1 0 0 0,-1 0 0 0 0,1 0 0 0 0,-1 0 0 0 0,1 0 0 0 0,-1 1 0 0 0,1-1 0 0 0,-1 0 0 0 0,1 0 0 0 0,0 0 0 0 0,-1 0 0 0 0,1 0 0 0 0,-1 0 0 0 0,1-1 0 0 0,-1 1 0 0 0,1 0 0 0 0,-1 0 0 0 0,1 0 0 0 0,-1 0 0 0 0,1-1 0 0 0,-1 1 0 0 0,1 0 0 0 0,-1-1-1 0 0,1 1 1 0 0,-1 0 0 0 0,1-1 0 0 0,0 0 0 0 0,18-9 181 0 0,-19 10-197 0 0,18-11 145 0 0,-1-2 0 0 0,-1 0 0 0 0,0-1 0 0 0,27-32 0 0 0,44-69 240 0 0,-68 85-305 0 0,-1-1 0 0 0,-1-1 1 0 0,-2-1-1 0 0,17-52 0 0 0,-16 29 280 0 0,19-114 0 0 0,-29 137 623 0 0,-4 32-572 0 0,0 8-55 0 0,0 58 470 0 0,-2-46-784 0 0,2 92 665 0 0,15 322 1619 0 0,-11-349-1863 0 0,10 92 327 0 0,-11-142-518 0 0,2 0-1 0 0,20 65 1 0 0,-25-96-223 0 0,-1 1 0 0 0,1 0-1 0 0,-1-1 1 0 0,1 1 0 0 0,0-1 0 0 0,0 1-1 0 0,0-1 1 0 0,1 0 0 0 0,-1 0 0 0 0,1 0-1 0 0,0 0 1 0 0,3 2 0 0 0,-4-4 13 0 0,1-5-3 0 0,2-1-36 0 0,0-1-1 0 0,-1 1 0 0 0,0-1 0 0 0,0-1 1 0 0,-1 1-1 0 0,0 0 0 0 0,0-1 0 0 0,0 0 1 0 0,-1 0-1 0 0,3-13 0 0 0,-3 7 6 0 0,0 0 0 0 0,-2 0 1 0 0,1 0-1 0 0,-1 0 0 0 0,-4-21 0 0 0,-1 4-31 0 0,-2 1 0 0 0,-1 0 0 0 0,-2 0 0 0 0,-19-42 0 0 0,27 67-32 0 0,1 1-1 0 0,0 0 1 0 0,1-1-1 0 0,-1 1 1 0 0,0-1-1 0 0,1 0 1 0 0,0 1-1 0 0,0-1 1 0 0,0 1-1 0 0,0-1 1 0 0,1 1-1 0 0,-1-1 1 0 0,1 1-1 0 0,0-1 1 0 0,0 1-1 0 0,0-1 1 0 0,1 1-1 0 0,1-5 1 0 0,6-7-348 0 0,-1 1 0 0 0,19-24 0 0 0,-5 8-381 0 0,98-143-6758 0 0,-109 158 6631 0 0,9-13-2303 0 0,-6-1-3922 0 0,-8 15 2512 0 0</inkml:trace>
</inkml:ink>
</file>

<file path=ppt/ink/ink2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7:35.815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71 37 228 0 0,'-18'-4'3732'0'0,"10"1"-3054"0"0,-20-12 6622 0 0,11 1-9012 0 0</inkml:trace>
</inkml:ink>
</file>

<file path=ppt/ink/ink2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7:36.326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155 0 768 0 0,'0'0'1386'0'0,"-7"4"-42"0"0,-2 3-916 0 0,0 0 0 0 0,0 0 0 0 0,1 1 0 0 0,0 0 0 0 0,1 0 0 0 0,0 1 0 0 0,0 0 0 0 0,1 0 0 0 0,0 1 0 0 0,-6 12 0 0 0,1 6 336 0 0,0 1 0 0 0,2 0-1 0 0,1 1 1 0 0,2 0 0 0 0,0 0-1 0 0,-1 56 1 0 0,6-27 559 0 0,2 0-1 0 0,15 92 1 0 0,-12-132-953 0 0,0 0 1 0 0,2 0-1 0 0,0 0 1 0 0,11 24-1 0 0,-12-32-275 0 0,1-1 1 0 0,0 1-1 0 0,0-2 1 0 0,0 1-1 0 0,2-1 0 0 0,-1 1 1 0 0,1-2-1 0 0,14 13 1 0 0,-19-18-281 0 0,1-1 1 0 0,-1 0-1 0 0,1 0 1 0 0,0 0-1 0 0,0-1 1 0 0,0 1-1 0 0,-1-1 1 0 0,1 0 0 0 0,0 0-1 0 0,1 0 1 0 0,-1 0-1 0 0,0-1 1 0 0,0 0-1 0 0,0 1 1 0 0,0-2 0 0 0,0 1-1 0 0,1 0 1 0 0,-1-1-1 0 0,4-1 1 0 0,4-1-1403 0 0,-1-1 0 0 0,0-1 0 0 0,1 0 0 0 0,-2 0 1 0 0,12-8-1 0 0,0-1-2362 0 0</inkml:trace>
</inkml:ink>
</file>

<file path=ppt/ink/ink2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7:37.774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0 118 104 0 0,'6'-8'13686'0'0,"1"33"-12768"0"0,4 40 0 0 0,17 85 1990 0 0,-4 96 2370 0 0,-23-244-4992 0 0,-2-1-256 0 0,1 0-1 0 0,0-1 1 0 0,0 1 0 0 0,0-1 0 0 0,0 1 0 0 0,0-1 0 0 0,0 1 0 0 0,0-1 0 0 0,0 1 0 0 0,0-1 0 0 0,0 1 0 0 0,0-1 0 0 0,0 1 0 0 0,0 0 0 0 0,0-1 0 0 0,0 1 0 0 0,1-1 0 0 0,-1 1 0 0 0,0-1 0 0 0,0 1 0 0 0,1-1 0 0 0,-1 0 0 0 0,1 2 0 0 0,-1-2 14 0 0,0 0 0 0 0,0 1 1 0 0,0-1-1 0 0,0 0 0 0 0,0 0 1 0 0,0 1-1 0 0,0-1 0 0 0,0 0 1 0 0,0 1-1 0 0,0-1 0 0 0,0 0 1 0 0,0 0-1 0 0,0 1 0 0 0,1-1 1 0 0,-1 0-1 0 0,0 0 0 0 0,0 1 1 0 0,0-1-1 0 0,0 0 0 0 0,1 0 0 0 0,-1 0 1 0 0,0 1-1 0 0,0-1 0 0 0,0 0 1 0 0,1 0-1 0 0,-1 0 0 0 0,0 1 1 0 0,0-1-1 0 0,1 0 0 0 0,-1 0 1 0 0,0 0-1 0 0,1 0 0 0 0,-1 0 1 0 0,0 0-1 0 0,0 0 0 0 0,1 0 1 0 0,-1 0-1 0 0,0 0 0 0 0,1 0 1 0 0,-1 0-1 0 0,0 0 0 0 0,0 0 0 0 0,1 0 1 0 0,-1 0-1 0 0,126-320 1010 0 0,-118 301-1055 0 0,1 0-1 0 0,0 0 0 0 0,2 1 0 0 0,0 1 1 0 0,1 0-1 0 0,24-27 0 0 0,-35 43-4 0 0,-1 0 0 0 0,0 1 0 0 0,1-1 0 0 0,-1 0 0 0 0,1 1 0 0 0,-1-1 0 0 0,1 0 1 0 0,-1 1-1 0 0,1-1 0 0 0,-1 1 0 0 0,1-1 0 0 0,0 1 0 0 0,-1-1 0 0 0,1 1 0 0 0,0-1 0 0 0,-1 1 0 0 0,1-1 0 0 0,0 1 0 0 0,0 0 0 0 0,0 0 0 0 0,-1-1 0 0 0,1 1 0 0 0,0 0 0 0 0,0 0 0 0 0,0 0 0 0 0,-1 0 0 0 0,1 0 0 0 0,0 0 0 0 0,0 0 0 0 0,0 0 0 0 0,-1 0 0 0 0,1 0 0 0 0,0 1 0 0 0,0-1 1 0 0,0 0-1 0 0,-1 0 0 0 0,1 1 0 0 0,0-1 0 0 0,0 0 0 0 0,-1 1 0 0 0,1-1 0 0 0,0 1 0 0 0,-1-1 0 0 0,1 1 0 0 0,-1 0 0 0 0,1-1 0 0 0,0 1 0 0 0,-1-1 0 0 0,1 1 0 0 0,-1 0 0 0 0,1 1 0 0 0,3 3-6 0 0,0 1 0 0 0,0 1 0 0 0,-1-1 0 0 0,0 0 0 0 0,0 1 0 0 0,-1-1 0 0 0,0 1 0 0 0,0 0 0 0 0,0 0 0 0 0,-1 0 0 0 0,1 7-1 0 0,-1-4 4 0 0,49 196-87 0 0,-47-198 103 0 0,0 0 0 0 0,0 0-1 0 0,0-1 1 0 0,1 0 0 0 0,0 1 0 0 0,1-1-1 0 0,10 11 1 0 0,-14-16 29 0 0,4-5-20 0 0,7-3-5 0 0,-1-2-1 0 0,0 0 1 0 0,0 0-1 0 0,-1-1 0 0 0,0 0 1 0 0,-1-1-1 0 0,13-17 1 0 0,57-85 17 0 0,-67 91-32 0 0,-1-1 1 0 0,-1-1 0 0 0,0 0 0 0 0,12-47 0 0 0,-22 68-10 0 0,1 8-28 0 0,0 0 1 0 0,-1 1-1 0 0,0-1 1 0 0,0 1-1 0 0,0-1 1 0 0,-1 1-1 0 0,-1 6 1 0 0,-1 8 29 0 0,1 0 0 0 0,2 1 0 0 0,1 21 0 0 0,5-3 7 0 0,-5-29 13 0 0,0-1 0 0 0,1 0 0 0 0,0 1 0 0 0,1-1-1 0 0,0 0 1 0 0,1 0 0 0 0,6 12 0 0 0,-10-20 12 0 0,4 1 9 0 0,-4-3-27 0 0,0 0-1 0 0,0 0 1 0 0,0 1-1 0 0,1-1 1 0 0,-1 0-1 0 0,0 0 1 0 0,0 0-1 0 0,0 1 1 0 0,1-1 0 0 0,-1 0-1 0 0,0 0 1 0 0,0 0-1 0 0,0 1 1 0 0,1-1-1 0 0,-1 0 1 0 0,0 0-1 0 0,1 0 1 0 0,-1 0-1 0 0,0 0 1 0 0,0 0 0 0 0,1 0-1 0 0,-1 1 1 0 0,0-1-1 0 0,0 0 1 0 0,1 0-1 0 0,-1 0 1 0 0,0 0-1 0 0,1 0 1 0 0,-1 0-1 0 0,0-1 1 0 0,1 1 0 0 0,-1 0-1 0 0,0 0 1 0 0,0 0-1 0 0,1 0 1 0 0,-1 0-1 0 0,0 0 1 0 0,0 0-1 0 0,1 0 1 0 0,-1-1-1 0 0,0 1 1 0 0,0 0 0 0 0,1 0-1 0 0,-1 0 1 0 0,0-1-1 0 0,10-5 8 0 0,0-1 1 0 0,0 0-1 0 0,-1-1 0 0 0,0 0 1 0 0,0-1-1 0 0,-1 0 0 0 0,0 0 0 0 0,7-11 1 0 0,57-92 56 0 0,-61 94-59 0 0,37-67 46 0 0,-43 79-74 0 0,-5 6 18 0 0,0 0-1 0 0,0 0 1 0 0,0 0-1 0 0,1 0 1 0 0,-1 0-1 0 0,0 0 1 0 0,0 0-1 0 0,0 0 0 0 0,0 0 1 0 0,0 0-1 0 0,1 0 1 0 0,-1 0-1 0 0,0 0 1 0 0,0 0-1 0 0,0 0 1 0 0,0 0-1 0 0,0 0 1 0 0,0 0-1 0 0,0 0 1 0 0,1 0-1 0 0,-1 0 1 0 0,0 1-1 0 0,0-1 0 0 0,0 0 1 0 0,0 0-1 0 0,0 0 1 0 0,0 0-1 0 0,0 0 1 0 0,0 0-1 0 0,0 1 1 0 0,0-1-1 0 0,1 0 1 0 0,-1 0-1 0 0,0 0 1 0 0,0 0-1 0 0,0 0 0 0 0,0 0 1 0 0,0 1-1 0 0,0-1 1 0 0,0 0-1 0 0,0 0 1 0 0,0 0-1 0 0,0 0 1 0 0,0 0-1 0 0,0 1 1 0 0,0-1-1 0 0,0 0 1 0 0,-1 0-1 0 0,1 0 0 0 0,0 0 1 0 0,0 0-1 0 0,0 0 1 0 0,0 1-1 0 0,0-1 1 0 0,0 32-29 0 0,-2-13 41 0 0,2 0 1 0 0,0-1 0 0 0,1 1 0 0 0,1 0 0 0 0,1-1 0 0 0,0 1 0 0 0,2-1-1 0 0,0 0 1 0 0,12 29 0 0 0,-13-40 1 0 0,1 4 66 0 0,1-1 1 0 0,0 0-1 0 0,12 16 1 0 0,-17-25 29 0 0,5-4-73 0 0,3-3-27 0 0,-1 0 1 0 0,1 0-1 0 0,-1-1 0 0 0,0 0 0 0 0,-1-1 1 0 0,11-13-1 0 0,39-61-87 0 0,-23 31 41 0 0,-14 24 6 0 0,-9 13 6 0 0,0 1 0 0 0,-2-1 1 0 0,1-1-1 0 0,-2 0 0 0 0,0 0 0 0 0,-1 0 0 0 0,8-26 0 0 0,-15 39-3 0 0,1 0-24 0 0,1-4 65 0 0,-2 6-16 0 0,0 0 0 0 0,0 0 0 0 0,0 0 0 0 0,0 0 0 0 0,0 0 0 0 0,0 0 0 0 0,0 0 0 0 0,0 0 0 0 0,0 0 0 0 0,0 0 0 0 0,0 0 0 0 0,0 0 0 0 0,0 0 0 0 0,0 1 1 0 0,0-1-1 0 0,0 0 0 0 0,0 0 0 0 0,0 0 0 0 0,0 0 0 0 0,0 0 0 0 0,0 0 0 0 0,0 0 0 0 0,1 0 0 0 0,-1 0 0 0 0,0 0 0 0 0,0 0 0 0 0,0 0 0 0 0,0 0 0 0 0,0 0 0 0 0,0 0 0 0 0,0 0 0 0 0,0 0 1 0 0,0 0-1 0 0,0 0 0 0 0,0 0 0 0 0,0 0 0 0 0,0 0 0 0 0,0 0 0 0 0,0 0 0 0 0,1 0 0 0 0,-1 0 0 0 0,0 0 0 0 0,0 0 0 0 0,0 0 0 0 0,0 0 0 0 0,0 0 0 0 0,0 0 0 0 0,0 0 0 0 0,0 0 0 0 0,0 0 0 0 0,0 0 1 0 0,0 0-1 0 0,0 0 0 0 0,0 0 0 0 0,0 0 0 0 0,0 0 0 0 0,1 0 0 0 0,-1 0 0 0 0,0 0 0 0 0,0 0 0 0 0,0 0 0 0 0,0-1 0 0 0,0 1 0 0 0,3 16 17 0 0,0 0-1 0 0,-1 0 0 0 0,-1 0 1 0 0,0 0-1 0 0,-2 1 1 0 0,1-1-1 0 0,-6 23 0 0 0,1 24 149 0 0,4-35 9 0 0,1 1 1 0 0,2-1-1 0 0,6 38 1 0 0,-8-65-58 0 0,2 16 526 0 0,-2-17-633 0 0,0 0 1 0 0,1 1 0 0 0,-1-1-1 0 0,0 0 1 0 0,0 0-1 0 0,0 1 1 0 0,1-1 0 0 0,-1 0-1 0 0,0 0 1 0 0,0 0 0 0 0,1 0-1 0 0,-1 0 1 0 0,0 1 0 0 0,1-1-1 0 0,-1 0 1 0 0,0 0-1 0 0,1 0 1 0 0,-1 0 0 0 0,0 0-1 0 0,0 0 1 0 0,1 0 0 0 0,-1 0-1 0 0,0 0 1 0 0,1 0-1 0 0,-1 0 1 0 0,0 0 0 0 0,1 0-1 0 0,-1 0 1 0 0,0-1 0 0 0,0 1-1 0 0,1 0 1 0 0,-1 0 0 0 0,0 0-1 0 0,1 0 1 0 0,-1 0-1 0 0,0-1 1 0 0,0 1 0 0 0,1 0-1 0 0,-1 0 1 0 0,0 0 0 0 0,0-1-1 0 0,0 1 1 0 0,1 0-1 0 0,-1 0 1 0 0,0-1 0 0 0,0 1-1 0 0,0 0 1 0 0,0-1 0 0 0,0 1-1 0 0,0 0 1 0 0,1 0 0 0 0,-1-1-1 0 0,0 1 1 0 0,0 0-1 0 0,0-1 1 0 0,0 1 0 0 0,21-43 105 0 0,155-278-213 0 0,-140 274-126 0 0,-35 46 153 0 0,3-2-30 0 0,-3 3 99 0 0,-1 0-1 0 0,0-1 1 0 0,1 1-1 0 0,-1 0 0 0 0,0 0 1 0 0,1-1-1 0 0,-1 1 1 0 0,0 0-1 0 0,1 0 0 0 0,-1 0 1 0 0,1-1-1 0 0,-1 1 1 0 0,0 0-1 0 0,1 0 1 0 0,-1 0-1 0 0,1 0 0 0 0,-1 0 1 0 0,1 0-1 0 0,-1 0 1 0 0,1 0-1 0 0,-1 0 1 0 0,0 0-1 0 0,1 0 0 0 0,-1 0 1 0 0,1 0-1 0 0,-1 0 1 0 0,1 0-1 0 0,-1 0 0 0 0,0 1 1 0 0,1-1-1 0 0,-1 0 1 0 0,0 0-1 0 0,1 0 1 0 0,0 1-1 0 0,2 6-8 0 0,0-1 1 0 0,0 1-1 0 0,-1 0 1 0 0,1 0-1 0 0,-1 0 1 0 0,-1 1-1 0 0,0-1 1 0 0,0 0-1 0 0,0 1 1 0 0,-1-1-1 0 0,0 0 1 0 0,0 1-1 0 0,-1-1 1 0 0,-2 13-1 0 0,-1 20 70 0 0,9-13 138 0 0,-1-13-105 0 0,-4-13-70 0 0,0-1 0 0 0,0 0 0 0 0,-1 0-1 0 0,1 1 1 0 0,0-1 0 0 0,0 0 0 0 0,0 0 0 0 0,0 0 0 0 0,0 1 0 0 0,0-1 0 0 0,0 0-1 0 0,0 0 1 0 0,0 1 0 0 0,0-1 0 0 0,0 0 0 0 0,0 0 0 0 0,0 0 0 0 0,1 1 0 0 0,-1-1-1 0 0,0 0 1 0 0,0 0 0 0 0,0 0 0 0 0,0 1 0 0 0,0-1 0 0 0,0 0 0 0 0,0 0-1 0 0,1 0 1 0 0,-1 1 0 0 0,0-1 0 0 0,0 0 0 0 0,0 0 0 0 0,0 0 0 0 0,1 0 0 0 0,-1 0-1 0 0,0 1 1 0 0,0-1 0 0 0,0 0 0 0 0,1 0 0 0 0,-1 0 0 0 0,0 0 0 0 0,0 0 0 0 0,0 0-1 0 0,1 0 1 0 0,-1 0 0 0 0,0 0 0 0 0,0 0 0 0 0,1 0 0 0 0,-1 0 0 0 0,0 0 0 0 0,0 0-1 0 0,0 0 1 0 0,1 0 0 0 0,-1 0 0 0 0,0 0 0 0 0,0 0 0 0 0,1 0 0 0 0,-1 0-1 0 0,0-1 1 0 0,0 1 0 0 0,0 0 0 0 0,1 0 0 0 0,-1 0 0 0 0,0 0 0 0 0,0 0 0 0 0,0-1-1 0 0,0 1 1 0 0,1 0 0 0 0,-1 0 0 0 0,32-62 184 0 0,-22 39-168 0 0,1 2 0 0 0,19-29 0 0 0,-11 22-18 0 0,10-13-144 0 0,-28 40 46 0 0,4 1-37 0 0,12 2-1 0 0,-2 13 1 0 0,-2 1 0 0 0,0 1 0 0 0,16 28 0 0 0,-9-14 75 0 0,-18-27 37 0 0,1 0 1 0 0,0 0 0 0 0,0 0 0 0 0,0 0-1 0 0,0 0 1 0 0,0-1 0 0 0,1 1-1 0 0,0-1 1 0 0,0 0 0 0 0,0 0 0 0 0,0-1-1 0 0,0 1 1 0 0,9 3 0 0 0,-11-5 13 0 0,3-3 11 0 0,1 0-11 0 0,0-1 0 0 0,1 0 1 0 0,-1-1-1 0 0,0 0 0 0 0,-1 0 0 0 0,1 0 0 0 0,-1 0 1 0 0,1-1-1 0 0,8-10 0 0 0,4-8 11 0 0,18-29 0 0 0,-23 32-15 0 0,0 0 1 0 0,22-23-1 0 0,-34 42-10 0 0,0 0-1 0 0,0 0 0 0 0,-1 0 0 0 0,1 0 0 0 0,0 0 0 0 0,0 1 1 0 0,0-1-1 0 0,0 0 0 0 0,0 0 0 0 0,1 0 0 0 0,-1 1 1 0 0,0-1-1 0 0,0 1 0 0 0,0-1 0 0 0,1 1 0 0 0,-1-1 0 0 0,0 1 1 0 0,1 0-1 0 0,-1 0 0 0 0,0 0 0 0 0,0-1 0 0 0,3 1 1 0 0,-2 2 2 0 0,0-1 0 0 0,0 0 0 0 0,0 0 0 0 0,-1 1 0 0 0,1-1 0 0 0,0 1 0 0 0,-1 0 0 0 0,1-1 0 0 0,-1 1 0 0 0,0 0 0 0 0,1 0 0 0 0,-1 0 0 0 0,1 3 0 0 0,5 9 40 0 0,-1 1 0 0 0,-1 0 0 0 0,0 0 0 0 0,-1 0 0 0 0,-1 1 0 0 0,0-1 0 0 0,-1 1 0 0 0,0 16 0 0 0,2 7 134 0 0,-3-23-52 0 0,-1-1 1 0 0,0 1 0 0 0,-1 0 0 0 0,0 0 0 0 0,-2 0-1 0 0,0-1 1 0 0,0 1 0 0 0,-8 19 0 0 0,7-26-37 0 0,0-1 1 0 0,0 0-1 0 0,-1-1 1 0 0,0 1 0 0 0,0-1-1 0 0,0 0 1 0 0,-1 0-1 0 0,-11 10 1 0 0,13-16-218 0 0,1 0-1 0 0,-1 0 1 0 0,1 0 0 0 0,-1 0 0 0 0,0 0-1 0 0,1-1 1 0 0,-1 0 0 0 0,0 1-1 0 0,1-1 1 0 0,-1-1 0 0 0,0 1 0 0 0,1 0-1 0 0,-1-1 1 0 0,0 0 0 0 0,1 0 0 0 0,-1 0-1 0 0,1 0 1 0 0,-6-3 0 0 0,4 0-311 0 0,0-1 1 0 0,0 1 0 0 0,0-1-1 0 0,1 1 1 0 0,0-2 0 0 0,0 1 0 0 0,0 0-1 0 0,0-1 1 0 0,1 1 0 0 0,0-1-1 0 0,0 0 1 0 0,-3-11 0 0 0,-2-30-4044 0 0,9-4-3846 0 0,3 22 2363 0 0</inkml:trace>
</inkml:ink>
</file>

<file path=ppt/ink/ink2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7:38.406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165 66 936 0 0,'1'-1'455'0'0,"-1"0"0"0"0,0 0 0 0 0,1 0-1 0 0,-1 0 1 0 0,0-1 0 0 0,1 1 0 0 0,-1 0 0 0 0,0 0 0 0 0,0 0-1 0 0,0-1 1 0 0,0 1 0 0 0,-1 0 0 0 0,1 0 0 0 0,0-1-1 0 0,0 1 1 0 0,-1 0 0 0 0,1 0 0 0 0,-1 0 0 0 0,0-2 0 0 0,0 2-273 0 0,-1-1 1 0 0,1 1 0 0 0,0 0 0 0 0,-1 0 0 0 0,1 0 0 0 0,-1 0 0 0 0,1 0 0 0 0,-1 1 0 0 0,0-1 0 0 0,1 0 0 0 0,-1 1 0 0 0,0-1-1 0 0,1 1 1 0 0,-1 0 0 0 0,-2-1 0 0 0,1 1 726 0 0,-37-19 3045 0 0,19 11-2311 0 0,19 7-490 0 0,-1 4-976 0 0,-2 7 18 0 0,1 0 1 0 0,0 1 0 0 0,0-1-1 0 0,1 0 1 0 0,1 1-1 0 0,-1 0 1 0 0,2 0 0 0 0,-2 14-1 0 0,-4 24 405 0 0,-5 13 693 0 0,-6 100 1 0 0,17-128-745 0 0,1 0 1 0 0,2 1-1 0 0,1-1 1 0 0,11 51-1 0 0,-12-76-450 0 0,0 0 0 0 0,1-1 1 0 0,0 1-1 0 0,0-1 0 0 0,1 0 0 0 0,0 0 0 0 0,0 0 0 0 0,1-1 0 0 0,0 0 0 0 0,0 1 0 0 0,1-2 0 0 0,0 1 0 0 0,0-1 0 0 0,0 0 1 0 0,1 0-1 0 0,0 0 0 0 0,0-1 0 0 0,1 0 0 0 0,0-1 0 0 0,-1 0 0 0 0,1 0 0 0 0,16 5 0 0 0,-22-9-160 0 0,1 0 0 0 0,0 0 0 0 0,0 0 0 0 0,0 0 0 0 0,-1 0 1 0 0,1-1-1 0 0,0 0 0 0 0,-1 1 0 0 0,1-1 0 0 0,0 0 0 0 0,-1 0 0 0 0,1 0 0 0 0,3-3 0 0 0,32-21-1721 0 0,-37 24 1690 0 0,17-14-936 0 0,-2-1 1 0 0,0-1 0 0 0,0 0 0 0 0,-2-1 0 0 0,0-1 0 0 0,-1 0 0 0 0,11-25 0 0 0,25-32-9972 0 0,-32 53 6034 0 0</inkml:trace>
</inkml:ink>
</file>

<file path=ppt/ink/ink2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7:38.775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1 35 2916 0 0,'33'-35'6669'0'0,"-32"40"-5952"0"0,1 2-387 0 0,-1 0 0 0 0,0 0-1 0 0,0 0 1 0 0,-1 0 0 0 0,0 0-1 0 0,0 1 1 0 0,-2 9 0 0 0,1-2 1 0 0,-2 19 909 0 0,2-1 1 0 0,1 0 0 0 0,2 0-1 0 0,1 0 1 0 0,2 0 0 0 0,9 36-1 0 0,-2-33 645 0 0,-11-35-1840 0 0,-1 0-1 0 0,1 0 1 0 0,-1 1-1 0 0,1-1 1 0 0,-1 0-1 0 0,1 0 1 0 0,0 0 0 0 0,0 0-1 0 0,-1 0 1 0 0,1 0-1 0 0,0-1 1 0 0,0 1-1 0 0,0 0 1 0 0,0 0-1 0 0,0 0 1 0 0,0-1-1 0 0,0 1 1 0 0,0-1 0 0 0,0 1-1 0 0,0-1 1 0 0,0 1-1 0 0,1-1 1 0 0,-1 1-1 0 0,0-1 1 0 0,0 0-1 0 0,0 0 1 0 0,1 0 0 0 0,-1 0-1 0 0,0 0 1 0 0,0 0-1 0 0,1 0 1 0 0,-1 0-1 0 0,0 0 1 0 0,0 0-1 0 0,0-1 1 0 0,1 1-1 0 0,-1 0 1 0 0,2-2 0 0 0,1 0-97 0 0,0 1 0 0 0,0-2 1 0 0,0 1-1 0 0,-1 0 1 0 0,1-1-1 0 0,-1 0 0 0 0,1 0 1 0 0,-1 0-1 0 0,4-4 1 0 0,3-6-569 0 0,0-1 1 0 0,-1 0 0 0 0,0-1 0 0 0,-1 1-1 0 0,-1-2 1 0 0,-1 1 0 0 0,7-23-1 0 0,-9 25-604 0 0,-1-1 0 0 0,-1 1 0 0 0,0-1 0 0 0,-1 0 0 0 0,-1-22 0 0 0,-1 6-3606 0 0,3 0 369 0 0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54:24.13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251 43 472 0 0,'0'0'5727'0'0,"-28"8"-5319"0"0,-83 25-16 0 0,83-25-28 0 0,22 2-20 0 0,-3 1-236 0 0,4-5-22 0 0,1 0-1 0 0,0 1 1 0 0,0-1 0 0 0,0 1-1 0 0,-3 10 1 0 0,-9 17 196 0 0,12-25 237 0 0,0 1-294 0 0,-9 30-26 0 0,10-30 2708 0 0,32-23-2851 0 0,86-39-13 0 0,-86 39 348 0 0,-22 25-299 0 0,20 35 4 0 0,-20-35 85 0 0,-1-2-64 0 0,18 31 5 0 0,-18-30 97 0 0,-1-5-112 0 0,17 21 0 0 0,-17-20 569 0 0,8-6-561 0 0,38 4 8 0 0,-38-3 40 0 0,2-10-91 0 0,46-23-18 0 0,-37 15-16 0 0,-13 8-26 0 0,30-30 37 0 0,6-10 18 0 0,-21 19-41 0 0,-19 22 2 0 0,-1-1-8 0 0,17-23-8 0 0,-18 23 62 0 0,-6 36-54 0 0,-5 82 14 0 0,5-83 408 0 0,7-20-380 0 0,25 29 148 0 0,-12-50-178 0 0,59-44-11 0 0,-52 37-2 0 0,4-9 0 0 0,6-11 10 0 0,-28 30-25 0 0,-1 2 14 0 0,-2 2-9 0 0,14-21-9 0 0,-15 21-12 0 0,0 35 94 0 0,2 5-43 0 0,10 83 222 0 0,-12-74-96 0 0,-3-31-2 0 0,-2 4-9 0 0,-3 43 8 0 0,3-44 7 0 0,-1 1 8 0 0,1 2-116 0 0,0-8-9 0 0,1 0 0 0 0,-1 0-1 0 0,-1 0 1 0 0,0 0 0 0 0,-3 10 0 0 0,-6 20 125 0 0,9-30-16 0 0,-2 1 5 0 0,-10 30-23 0 0,10-31 109 0 0,0 1-152 0 0,-15 28-5 0 0,14-29 313 0 0,-30 34 715 0 0,44-80-1186 0 0,29-113-54 0 0,-24 102-18 0 0,13-16-173 0 0,57-97-460 0 0,-81 154 725 0 0,0 1-1 0 0,1-1 1 0 0,-1 1 0 0 0,1-1 0 0 0,1 1 0 0 0,7-8 0 0 0,-3 3-16 0 0,-6 7 27 0 0,1-2-7 0 0,-1 1 0 0 0,1-1 0 0 0,0 1 0 0 0,1 0 0 0 0,8-8 1 0 0,18-15-180 0 0,17-18-41 0 0,-24 20 155 0 0,-17 20 9 0 0,2-1 8 0 0,28-18 1 0 0,-28 18 3 0 0,-1 3-220 0 0,28-12 251 0 0,-28 12-1 0 0,1 21 55 0 0,26 54 35 0 0,-26-53 46 0 0,-8-6-41 0 0,0 3-16 0 0,1-5 30 0 0,-1-1 0 0 0,-1 1 0 0 0,0-1 0 0 0,-2 14 0 0 0,0 29 35 0 0,1-39 108 0 0,-4-1-113 0 0,-16 34-5 0 0,16-35-6 0 0,-2-3 13 0 0,-21 22 5 0 0,21-22-8 0 0,0-3 3 0 0,-22 18-11 0 0,22-18 56 0 0,-2 1-73 0 0,-26 18 3 0 0,26-18 178 0 0,-5-5-377 0 0,-40 0-56 0 0,41 0-138 0 0,2-11-3162 0 0,-35-28 673 0 0,35 29-1872 0 0</inkml:trace>
</inkml:ink>
</file>

<file path=ppt/ink/ink2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7:39.103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171 8 844 0 0,'0'0'124'0'0,"0"-1"0"0"0,0 1 0 0 0,0-1-1 0 0,0 1 1 0 0,0 0 0 0 0,-1-1 0 0 0,1 1 0 0 0,0 0 0 0 0,0-1-1 0 0,-1 1 1 0 0,1 0 0 0 0,0-1 0 0 0,-1 1 0 0 0,1 0 0 0 0,0-1-1 0 0,-1 1 1 0 0,1 0 0 0 0,0 0 0 0 0,-1 0 0 0 0,1-1 0 0 0,-1 1-1 0 0,1 0 1 0 0,0 0 0 0 0,-1 0 0 0 0,1 0 0 0 0,-1 0 0 0 0,1 0-1 0 0,-1 0 1 0 0,1 0 0 0 0,0 0 0 0 0,-1 0 0 0 0,1 0 0 0 0,-1 0-1 0 0,-13 3 771 0 0,1 1 0 0 0,0 0 0 0 0,0 1 0 0 0,0 1 0 0 0,0 0 0 0 0,-12 9 0 0 0,-28 8 2980 0 0,53-23-3902 0 0,0 0 0 0 0,0 0 0 0 0,0 0 0 0 0,0 0 0 0 0,0 0 1 0 0,0 0-1 0 0,0 0 0 0 0,0 0 0 0 0,0-1 0 0 0,0 1 0 0 0,0 0 0 0 0,0 0 0 0 0,0 0 0 0 0,0 0 0 0 0,0 0 0 0 0,0 0 0 0 0,0 0 0 0 0,0 0 1 0 0,0 0-1 0 0,0-1 0 0 0,0 1 0 0 0,0 0 0 0 0,0 0 0 0 0,0 0 0 0 0,0 0 0 0 0,0 0 0 0 0,0 0 0 0 0,0 0 0 0 0,0 0 0 0 0,0 0 1 0 0,0 0-1 0 0,0 0 0 0 0,0-1 0 0 0,0 1 0 0 0,0 0 0 0 0,0 0 0 0 0,-1 0 0 0 0,1 0 0 0 0,0 0 0 0 0,0 0 0 0 0,0 0 0 0 0,0 0 0 0 0,0 0 1 0 0,0 0-1 0 0,0 0 0 0 0,0 0 0 0 0,0 0 0 0 0,0 0 0 0 0,-1 0 0 0 0,1 0 0 0 0,0 0 0 0 0,0 0 0 0 0,0 0 0 0 0,0 0 0 0 0,0 0 1 0 0,0 0-1 0 0,0 0 0 0 0,0 0 0 0 0,0 0 0 0 0,0 0 0 0 0,-1 0 0 0 0,1 0 0 0 0,0 0 0 0 0,7-14-153 0 0,8-10-1915 0 0,-4 8-2712 0 0,-5 7 1258 0 0</inkml:trace>
</inkml:ink>
</file>

<file path=ppt/ink/ink2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7:39.447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1 134 1044 0 0,'18'-16'2096'0'0,"2"1"-1"0"0,0 1 1 0 0,28-16-1 0 0,-12 8-296 0 0,-26 16-980 0 0,-1 1 0 0 0,1 0 1 0 0,0 0-1 0 0,1 1 0 0 0,-1 1 0 0 0,20-5 1 0 0,-27 7-256 0 0,1 4-2 0 0,-1-1-413 0 0,0 0 0 0 0,0 0 1 0 0,0 1-1 0 0,0-1 0 0 0,-1 1 1 0 0,1 0-1 0 0,-1 0 0 0 0,0 0 1 0 0,0 0-1 0 0,0 0 0 0 0,0 1 1 0 0,2 5-1 0 0,-1 0 148 0 0,0 0 0 0 0,0 0-1 0 0,-1 1 1 0 0,1 15 0 0 0,-1 9 741 0 0,-6 63-1 0 0,3-84-823 0 0,-2 264 3309 0 0,4-83-1101 0 0,-1-172-2002 0 0,-1 1 1 0 0,-1-1 0 0 0,-10 41 0 0 0,8-45-86 0 0,4-16-312 0 0,0 0 0 0 0,0-1-1 0 0,0 1 1 0 0,0 0-1 0 0,0-1 1 0 0,-1 1-1 0 0,1-1 1 0 0,-1 1 0 0 0,1 0-1 0 0,-1-1 1 0 0,1 1-1 0 0,-1-1 1 0 0,0 1 0 0 0,0-1-1 0 0,0 0 1 0 0,0 1-1 0 0,0-1 1 0 0,0 0 0 0 0,0 0-1 0 0,0 1 1 0 0,-1-1-1 0 0,1 0 1 0 0,0 0 0 0 0,-1 0-1 0 0,1-1 1 0 0,-1 1-1 0 0,1 0 1 0 0,-1 0-1 0 0,1-1 1 0 0,-4 1 0 0 0,-4 2-206 0 0,0-1 1 0 0,0 0-1 0 0,0-1 0 0 0,0 0 1 0 0,0-1-1 0 0,-11 0 1 0 0,16 0-22 0 0,1-1 1 0 0,-1 0 0 0 0,1 1-1 0 0,-1-1 1 0 0,1-1 0 0 0,-1 1-1 0 0,1 0 1 0 0,0-1 0 0 0,-1 1-1 0 0,1-1 1 0 0,0 0 0 0 0,0 0-1 0 0,0-1 1 0 0,1 1 0 0 0,-1 0-1 0 0,0-1 1 0 0,1 0 0 0 0,-4-5 0 0 0,1 1-544 0 0,0-1-1 0 0,1 0 1 0 0,0 0 0 0 0,1 0 0 0 0,-1 0 0 0 0,2-1 0 0 0,-1 1 0 0 0,1-1 0 0 0,-2-16 0 0 0,4 14-1176 0 0,0 1-1 0 0,0 0 1 0 0,1-1-1 0 0,3-15 0 0 0,1-5-3830 0 0</inkml:trace>
</inkml:ink>
</file>

<file path=ppt/ink/ink2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7:39.792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5 11 960 0 0,'0'0'1174'0'0,"-4"8"8223"0"0,7-6-9163 0 0,0 1 1 0 0,1-1-1 0 0,0-1 1 0 0,-1 1-1 0 0,1 0 1 0 0,0-1-1 0 0,0 0 0 0 0,0 0 1 0 0,0 0-1 0 0,0 0 1 0 0,0-1-1 0 0,0 1 0 0 0,0-1 1 0 0,0 0-1 0 0,0 0 1 0 0,0-1-1 0 0,0 1 0 0 0,5-2 1 0 0,24-3 704 0 0,89-18 2836 0 0,-98 17-3630 0 0,-24 6-192 0 0,0 1-1 0 0,0-1 1 0 0,0 0-1 0 0,0 0 1 0 0,-1 0-1 0 0,1 0 1 0 0,0 0-1 0 0,0 0 1 0 0,0 0-1 0 0,0 0 1 0 0,0 0-1 0 0,0 0 1 0 0,0 0 0 0 0,0 1-1 0 0,0-1 1 0 0,0 0-1 0 0,0 0 1 0 0,0 0-1 0 0,0 0 1 0 0,0 0-1 0 0,0 0 1 0 0,0 0-1 0 0,0 0 1 0 0,0 1-1 0 0,0-1 1 0 0,0 0-1 0 0,0 0 1 0 0,0 0 0 0 0,0 0-1 0 0,0 0 1 0 0,0 0-1 0 0,0 0 1 0 0,0 0-1 0 0,0 1 1 0 0,0-1-1 0 0,0 0 1 0 0,0 0-1 0 0,0 0 1 0 0,0 0-1 0 0,1 0 1 0 0,-1 0-1 0 0,0 0 1 0 0,0 0 0 0 0,0 0-1 0 0,0 0 1 0 0,0 0-1 0 0,0 0 1 0 0,0 0-1 0 0,0 1 1 0 0,0-1-1 0 0,0 0 1 0 0,1 0-1 0 0,-1 0 1 0 0,0 0-1 0 0,0 0 1 0 0,0 0 0 0 0,0 0-1 0 0,0 0 1 0 0,0 0-1 0 0,0 0 1 0 0,0 0-1 0 0,1 0 1 0 0,-1 0-1 0 0,0 0 1 0 0,0 0-1 0 0,0-1 1 0 0,-32 25-8878 0 0,11-9 6881 0 0,-3 2-1723 0 0</inkml:trace>
  <inkml:trace contextRef="#ctx0" brushRef="#br0" timeOffset="1">85 173 3344 0 0,'-6'7'466'0'0,"0"1"0"0"0,0 0 0 0 0,1 0-1 0 0,-9 16 1 0 0,8-13 686 0 0,5-8-793 0 0,-1 0 0 0 0,1 0 0 0 0,0 0 0 0 0,0 0-1 0 0,0 0 1 0 0,0 0 0 0 0,0 0 0 0 0,0 5 0 0 0,1-6-116 0 0,0 0 1 0 0,0 0-1 0 0,0 0 1 0 0,1 0-1 0 0,-1 1 1 0 0,0-1-1 0 0,1 0 1 0 0,-1-1-1 0 0,1 1 1 0 0,0 0-1 0 0,1 3 1 0 0,0-3 503 0 0,-2-1-661 0 0,0 0 0 0 0,0 0-1 0 0,1 0 1 0 0,-1 0 0 0 0,0-1 0 0 0,1 1-1 0 0,-1 0 1 0 0,1 0 0 0 0,-1 0 0 0 0,1-1 0 0 0,-1 1-1 0 0,1 0 1 0 0,0-1 0 0 0,-1 1 0 0 0,1-1 0 0 0,0 1-1 0 0,-1 0 1 0 0,1-1 0 0 0,0 0 0 0 0,0 1 0 0 0,0-1-1 0 0,-1 1 1 0 0,1-1 0 0 0,0 0 0 0 0,0 0-1 0 0,0 1 1 0 0,0-1 0 0 0,0 0 0 0 0,0 0 0 0 0,0 0-1 0 0,1 0 1 0 0,30 4 1265 0 0,-19-4-1179 0 0,0 0 0 0 0,0-1 0 0 0,-1-1 0 0 0,1 0 0 0 0,-1 0 0 0 0,1-1 0 0 0,-1-1 0 0 0,0 0 0 0 0,0-1 0 0 0,18-9 0 0 0,-11 2-1415 0 0,0-1 0 0 0,0 0 0 0 0,-2-2 0 0 0,1 0 0 0 0,15-19 0 0 0,-12 15-3395 0 0,0 1 354 0 0</inkml:trace>
</inkml:ink>
</file>

<file path=ppt/ink/ink2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7:40.208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4 1 1144 0 0,'-4'5'7875'0'0,"5"-1"-3367"0"0,14 2-2286 0 0,13-3-3679 0 0,-10-5 3263 0 0,-1-1-1613 0 0,9-2 188 0 0,40-2 0 0 0,-65 7-395 0 0,0 0 1 0 0,-1 1-1 0 0,1-1 0 0 0,-1 1 1 0 0,1-1-1 0 0,0 1 0 0 0,-1-1 1 0 0,1 1-1 0 0,-1-1 0 0 0,0 1 1 0 0,1 0-1 0 0,-1-1 0 0 0,1 1 1 0 0,-1 0-1 0 0,0-1 0 0 0,0 1 1 0 0,1 0-1 0 0,-1 0 0 0 0,0-1 1 0 0,0 1-1 0 0,0 0 0 0 0,0-1 1 0 0,0 1-1 0 0,0 0 0 0 0,0 0 1 0 0,0-1-1 0 0,0 1 0 0 0,0 0 1 0 0,0 0-1 0 0,0-1 0 0 0,0 1 1 0 0,-1 0-1 0 0,1-1 0 0 0,0 1 1 0 0,-1 1-1 0 0,-8 29-157 0 0,-13 21-14 0 0,17-41 265 0 0,0-1 0 0 0,0 1-1 0 0,1-1 1 0 0,0 1 0 0 0,1 1 0 0 0,1-1 0 0 0,-1 0 0 0 0,1 13 0 0 0,1-22 3 0 0,1-1 1 0 0,0 1-1 0 0,0 0 0 0 0,0-1 0 0 0,0 1 1 0 0,0 0-1 0 0,1-1 0 0 0,-1 1 0 0 0,0-1 1 0 0,1 1-1 0 0,-1-1 0 0 0,1 1 0 0 0,0-1 1 0 0,-1 1-1 0 0,1-1 0 0 0,0 1 0 0 0,0-1 1 0 0,0 0-1 0 0,0 1 0 0 0,0-1 0 0 0,0 0 1 0 0,0 0-1 0 0,1 0 0 0 0,-1 0 0 0 0,0 0 1 0 0,1 0-1 0 0,-1 0 0 0 0,2 0 0 0 0,2 0-3 0 0,-1 0-1 0 0,0 0 1 0 0,0-1-1 0 0,1 0 1 0 0,-1 1-1 0 0,1-2 1 0 0,-1 1-1 0 0,0 0 1 0 0,8-3-1 0 0,2-1-567 0 0,0 0-1 0 0,-1-1 1 0 0,1 0-1 0 0,-1-1 1 0 0,0-1 0 0 0,19-13-1 0 0,32-27-8946 0 0,-43 30 5340 0 0</inkml:trace>
</inkml:ink>
</file>

<file path=ppt/ink/ink2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7:40.535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45 1 372 0 0,'0'9'636'0'0,"-1"0"0"0"0,0 0 0 0 0,0 1 0 0 0,-1-1 0 0 0,0 0 0 0 0,-1 0 0 0 0,-4 12 0 0 0,-8 26 1561 0 0,10-20-1268 0 0,2 1 0 0 0,0 0 0 0 0,2 0-1 0 0,1 0 1 0 0,1 1 0 0 0,1-1 0 0 0,2-1-1 0 0,0 1 1 0 0,14 42 0 0 0,-13-56-486 0 0,0 0 0 0 0,0 0 0 0 0,2-1 0 0 0,0 1 0 0 0,0-2 0 0 0,1 1 0 0 0,13 16 0 0 0,-15-22-172 0 0,0 0-1 0 0,0-1 0 0 0,1 1 0 0 0,0-1 1 0 0,0-1-1 0 0,0 1 0 0 0,1-1 0 0 0,-1 0 1 0 0,1-1-1 0 0,0 0 0 0 0,1 0 0 0 0,-1-1 1 0 0,10 3-1 0 0,-12-5-137 0 0,0-1 1 0 0,0 0-1 0 0,-1 0 0 0 0,1 0 1 0 0,0 0-1 0 0,0-1 1 0 0,0 0-1 0 0,-1 0 0 0 0,1-1 1 0 0,-1 0-1 0 0,1 0 1 0 0,-1 0-1 0 0,1 0 0 0 0,-1-1 1 0 0,6-4-1 0 0,9-7 143 0 0,-1 0 0 0 0,25-24-1 0 0,-26 22-46 0 0,-4 3-110 0 0,0-1-1 0 0,0 0 1 0 0,-2-1-1 0 0,0-1 1 0 0,-1 0-1 0 0,0 0 0 0 0,-1-1 1 0 0,-1 0-1 0 0,-1-1 1 0 0,8-22-1 0 0,-13 29-208 0 0,1 0-1 0 0,-2-1 0 0 0,0 1 0 0 0,0-1 1 0 0,-1 1-1 0 0,0-1 0 0 0,-1 1 0 0 0,0-1 0 0 0,-1 0 1 0 0,-1 1-1 0 0,1-1 0 0 0,-2 1 0 0 0,0 0 1 0 0,0 0-1 0 0,-1 0 0 0 0,0 0 0 0 0,-1 0 1 0 0,-7-11-1 0 0,9 19-130 0 0,1-1 1 0 0,-1 1-1 0 0,0 0 1 0 0,0 0-1 0 0,-1 0 0 0 0,1 1 1 0 0,0-1-1 0 0,-1 1 1 0 0,0 0-1 0 0,-5-3 1 0 0,-45-16-3374 0 0,19 8-2649 0 0,22-3-4516 0 0</inkml:trace>
</inkml:ink>
</file>

<file path=ppt/ink/ink2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7:41.286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172 0 768 0 0,'0'0'11308'0'0,"-8"5"-10602"0"0,1-5 2718 0 0,-11-2-3099 0 0,0 1 0 0 0,-36 2 0 0 0,51-1-216 0 0,-1-1-89 0 0,-12-1 2530 0 0,25 5-2502 0 0,4 2 0 0 0,1 0-1 0 0,-2 1 1 0 0,1 1-1 0 0,-1 0 1 0 0,0 0-1 0 0,0 1 0 0 0,14 13 1 0 0,-10-5 98 0 0,-1 0-1 0 0,0 1 1 0 0,-1 1 0 0 0,0 0 0 0 0,12 23-1 0 0,-21-31-43 0 0,0 1-1 0 0,0-1 0 0 0,-1 1 1 0 0,-1 0-1 0 0,0 1 0 0 0,0-1 0 0 0,-1 0 1 0 0,0 1-1 0 0,-1-1 0 0 0,0 1 1 0 0,-2 19-1 0 0,-1-8 70 0 0,0 0 0 0 0,-2-1 1 0 0,-1 1-1 0 0,0-1 0 0 0,-2 0 0 0 0,0 0 1 0 0,-2-1-1 0 0,0 0 0 0 0,-1 0 0 0 0,-15 21 1 0 0,0-7-431 0 0,-1 0 0 0 0,-1-3 1 0 0,-2 0-1 0 0,-41 35 1 0 0,58-60-2288 0 0,12-7 2190 0 0,-1 0-1 0 0,1 1 1 0 0,-1-1 0 0 0,0 0-1 0 0,1 0 1 0 0,-1 0-1 0 0,0 0 1 0 0,1 0 0 0 0,-1 0-1 0 0,1 0 1 0 0,-1 0-1 0 0,0 0 1 0 0,1 0 0 0 0,-1 0-1 0 0,0 0 1 0 0,1-1 0 0 0,-1 1-1 0 0,1 0 1 0 0,-1 0-1 0 0,1-1 1 0 0,-1 1 0 0 0,1 0-1 0 0,-1-1 1 0 0,1 1-1 0 0,-1 0 1 0 0,1-1 0 0 0,-1 1-1 0 0,1-1 1 0 0,-1 1 0 0 0,1-1-1 0 0,-1 0 1 0 0,-4-6-278 0 0,2-9-4079 0 0</inkml:trace>
</inkml:ink>
</file>

<file path=ppt/ink/ink2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7:41.873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332 15 264 0 0,'0'0'3164'0'0,"-2"-2"-2196"0"0,-8-8-50 0 0,8 7-59 0 0,-3 4-48 0 0,-1 0-526 0 0,-1 1 0 0 0,1 0 0 0 0,-1 1 0 0 0,1 0 0 0 0,0 0 0 0 0,0 0 0 0 0,0 0 0 0 0,0 1 0 0 0,0 0 0 0 0,-9 10-1 0 0,3-3 256 0 0,1 1 0 0 0,0 0 0 0 0,-16 24 0 0 0,24-29-368 0 0,0 0 0 0 0,0-1 0 0 0,0 1 0 0 0,1 0 0 0 0,0 1 0 0 0,1-1 1 0 0,-1 0-1 0 0,1 15 0 0 0,-3 6 358 0 0,4-21-425 0 0,1-1 0 0 0,0 1 0 0 0,0-1 0 0 0,1 0 0 0 0,0 0 0 0 0,0 0 0 0 0,0 0 0 0 0,1 0 1 0 0,0 0-1 0 0,0 0 0 0 0,6 8 0 0 0,9 21 346 0 0,-15-27-337 0 0,-1 1 0 0 0,1-1 0 0 0,-1 1 0 0 0,-1 0-1 0 0,0 0 1 0 0,0 0 0 0 0,-1 0 0 0 0,0 0 0 0 0,0 0-1 0 0,-1-1 1 0 0,0 1 0 0 0,-1 0 0 0 0,0 0 0 0 0,0 0-1 0 0,-1-1 1 0 0,0 0 0 0 0,-1 1 0 0 0,0-1 0 0 0,0 0-1 0 0,0-1 1 0 0,-1 1 0 0 0,0-1 0 0 0,-1 0 0 0 0,-9 10-1 0 0,3-4 186 0 0,-1 0-1 0 0,-1 0 0 0 0,0-2 0 0 0,0 1 0 0 0,-2-2 1 0 0,1 0-1 0 0,-26 12 0 0 0,39-22 411 0 0,-2-8-507 0 0,4 8-197 0 0,-1-1 0 0 0,1 1 0 0 0,-1 0 0 0 0,1-1 0 0 0,0 1 0 0 0,-1-1 0 0 0,1 1 0 0 0,0-1 0 0 0,0 1 0 0 0,-1-1 0 0 0,1 1 0 0 0,0-1 0 0 0,0 1-1 0 0,0-1 1 0 0,0 1 0 0 0,-1-1 0 0 0,1 1 0 0 0,0-1 0 0 0,0 1 0 0 0,0-1 0 0 0,0 0 0 0 0,0 1 0 0 0,0-1 0 0 0,1 1 0 0 0,-1-1 0 0 0,0 1 0 0 0,0-1 0 0 0,0 1 0 0 0,0-1 0 0 0,1 0 0 0 0,2-10 11 0 0,0 1 1 0 0,1 0 0 0 0,1 0-1 0 0,-1 0 1 0 0,11-14 0 0 0,-12 19-20 0 0,1 0 0 0 0,-1 0-1 0 0,1 0 1 0 0,1 1 0 0 0,-1 0 0 0 0,1 0 0 0 0,-1 0 0 0 0,1 0 0 0 0,0 1-1 0 0,0 0 1 0 0,1 0 0 0 0,6-3 0 0 0,-10 6 3 0 0,-1 0 1 0 0,1-1-1 0 0,-1 1 0 0 0,1 0 0 0 0,-1 0 1 0 0,1 0-1 0 0,-1 0 0 0 0,1 1 0 0 0,0-1 1 0 0,-1 0-1 0 0,1 1 0 0 0,-1-1 0 0 0,0 1 0 0 0,1-1 1 0 0,-1 1-1 0 0,1 0 0 0 0,-1-1 0 0 0,0 1 1 0 0,1 0-1 0 0,-1 0 0 0 0,0 0 0 0 0,0 0 1 0 0,0 0-1 0 0,2 2 0 0 0,19 29 116 0 0,-16-14 80 0 0,-1 0 0 0 0,-1 1 0 0 0,-1 0 0 0 0,0 0-1 0 0,-1 0 1 0 0,-2 34 0 0 0,1-26 83 0 0,14 153 1850 0 0,-11-152-1673 0 0,2 0-1 0 0,1 0 1 0 0,1-1-1 0 0,15 33 1 0 0,-21-55-359 0 0,0 0 0 0 0,0-1 0 0 0,0 0 0 0 0,1 1 0 0 0,0-1 0 0 0,0 0 0 0 0,0 0 0 0 0,0 0 0 0 0,1-1 0 0 0,5 6 0 0 0,-6-8-104 0 0,-1 0-1 0 0,1 1 1 0 0,-1-1 0 0 0,1-1-1 0 0,0 1 1 0 0,-1 0-1 0 0,1-1 1 0 0,0 1 0 0 0,0-1-1 0 0,-1 0 1 0 0,1 0-1 0 0,0 0 1 0 0,0 0-1 0 0,0 0 1 0 0,-1-1 0 0 0,1 1-1 0 0,0-1 1 0 0,-1 0-1 0 0,5-1 1 0 0,5-3-433 0 0,-1 0 0 0 0,1 0 0 0 0,-1-1 0 0 0,0-1 0 0 0,-1 0-1 0 0,0 0 1 0 0,0-1 0 0 0,-1 0 0 0 0,17-18 0 0 0,0-6-4198 0 0,37-58-1 0 0,-38 53-1617 0 0,-1 1 864 0 0</inkml:trace>
</inkml:ink>
</file>

<file path=ppt/ink/ink2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7:59.028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61 123 264 0 0,'3'-10'1493'0'0,"-2"4"2221"0"0,0-8 2895 0 0,-4 20-6241 0 0,-9 18 39 0 0,2 1 0 0 0,1 0 1 0 0,1 0-1 0 0,-8 41 0 0 0,13-52-245 0 0,1 0-1 0 0,0 0 1 0 0,2 0-1 0 0,-1 0 0 0 0,2 0 1 0 0,-1 0-1 0 0,2 0 1 0 0,0 0-1 0 0,1 0 1 0 0,8 24-1 0 0,-7-30-36 0 0,0-1-1 0 0,0 1 0 0 0,1-1 1 0 0,0 0-1 0 0,0-1 0 0 0,1 1 1 0 0,0-1-1 0 0,12 10 1 0 0,-16-15-92 0 0,0-1 1 0 0,0 1-1 0 0,0 0 1 0 0,1 0-1 0 0,-1-1 1 0 0,0 1-1 0 0,1-1 1 0 0,-1 0-1 0 0,0 0 1 0 0,1 0-1 0 0,-1 0 1 0 0,0 0-1 0 0,1 0 1 0 0,-1 0-1 0 0,0-1 1 0 0,1 0-1 0 0,-1 1 1 0 0,0-1 0 0 0,3-1-1 0 0,39-19 253 0 0,-15 1-149 0 0,0-1 0 0 0,-1-1-1 0 0,-1-2 1 0 0,-2-1 0 0 0,24-28-1 0 0,-15 16 84 0 0,-22 26-78 0 0,-1 0 1 0 0,-1-1-1 0 0,0-1 1 0 0,-1 1-1 0 0,0-2 1 0 0,-1 1-1 0 0,8-18 1 0 0,-16 30-48 0 0,4-8 6 0 0,-1 6-66 0 0,-4 9 173 0 0,-2 14-194 0 0,-4 21 67 0 0,-1 53 0 0 0,7-82-15 0 0,1 0 0 0 0,0 0-1 0 0,1 1 1 0 0,1-1-1 0 0,0 0 1 0 0,1 0 0 0 0,0 0-1 0 0,0 0 1 0 0,2-1 0 0 0,7 18-1 0 0,-11-28-54 0 0,0 0 0 0 0,0 0 0 0 0,0 0-1 0 0,0 0 1 0 0,0 0 0 0 0,0 0-1 0 0,1 0 1 0 0,-1 0 0 0 0,0 0 0 0 0,0 0-1 0 0,1-1 1 0 0,-1 1 0 0 0,0-1-1 0 0,1 1 1 0 0,-1-1 0 0 0,1 1 0 0 0,-1-1-1 0 0,1 0 1 0 0,-1 1 0 0 0,1-1 0 0 0,-1 0-1 0 0,1 0 1 0 0,-1 0 0 0 0,1 0-1 0 0,-1-1 1 0 0,1 1 0 0 0,-1 0 0 0 0,0-1-1 0 0,1 1 1 0 0,-1-1 0 0 0,1 1 0 0 0,-1-1-1 0 0,0 0 1 0 0,1 1 0 0 0,-1-1-1 0 0,0 0 1 0 0,0 0 0 0 0,0 0 0 0 0,2-1-1 0 0,7-6 21 0 0,-1 1-1 0 0,0-2 0 0 0,13-14 0 0 0,-19 20-18 0 0,4-5 8 0 0,0 0 1 0 0,-1 0-1 0 0,0-1 0 0 0,0 0 1 0 0,-1 0-1 0 0,0-1 1 0 0,4-11-1 0 0,-7 16-30 0 0,0-1 1 0 0,-1 0-1 0 0,0 0 1 0 0,0 0-1 0 0,0 0 1 0 0,-1 0-1 0 0,0 0 1 0 0,0 0-1 0 0,-1 0 1 0 0,1 0-1 0 0,-1 0 1 0 0,-1 0-1 0 0,1 0 1 0 0,-3-6-1 0 0,2 6-53 0 0,0 1 1 0 0,-1-1-1 0 0,1 1 0 0 0,-1 0 0 0 0,0 0 0 0 0,-1 0 0 0 0,1 0 0 0 0,-1 1 0 0 0,0 0 0 0 0,0-1 1 0 0,0 1-1 0 0,-1 1 0 0 0,1-1 0 0 0,-1 0 0 0 0,0 1 0 0 0,0 0 0 0 0,0 0 0 0 0,0 1 0 0 0,-1 0 1 0 0,-5-2-1 0 0,5 2-30 0 0,-1 1 0 0 0,1 0 0 0 0,-1 0 1 0 0,0 1-1 0 0,1 0 0 0 0,-1 0 0 0 0,1 1 1 0 0,-1 0-1 0 0,0 0 0 0 0,1 0 0 0 0,0 1 1 0 0,-1 0-1 0 0,1 0 0 0 0,0 0 0 0 0,0 1 1 0 0,0 0-1 0 0,0 1 0 0 0,-5 3 0 0 0,7-4 23 0 0,0-1-1 0 0,1 1 0 0 0,0 0 0 0 0,0 0 1 0 0,0 1-1 0 0,0-1 0 0 0,0 0 0 0 0,0 1 0 0 0,1 0 1 0 0,0 0-1 0 0,0-1 0 0 0,-2 6 0 0 0,3-7-44 0 0,3 2-138 0 0,-1-3 245 0 0,0 1-1 0 0,0-1 1 0 0,0 1-1 0 0,0-1 1 0 0,0 0-1 0 0,0 1 1 0 0,0-1-1 0 0,1 0 1 0 0,-1 0-1 0 0,1 0 1 0 0,-1 0-1 0 0,1 0 1 0 0,-1 0-1 0 0,1 0 1 0 0,-1 0-1 0 0,1-1 1 0 0,0 1 0 0 0,-1 0-1 0 0,1-1 1 0 0,0 0-1 0 0,-1 1 1 0 0,1-1-1 0 0,0 0 1 0 0,0 0-1 0 0,0 0 1 0 0,-1 0-1 0 0,1 0 1 0 0,0 0-1 0 0,2-1 1 0 0,12-2 3 0 0,-1-1 1 0 0,0 0 0 0 0,0-1-1 0 0,-1 0 1 0 0,22-12 0 0 0,8-2-14 0 0,13-5 37 0 0,-41 16-8 0 0,2 1 1 0 0,-1 0 0 0 0,1 1 0 0 0,-1 1 0 0 0,35-5 0 0 0,-51 10-5 0 0,0 0 0 0 0,0 0 0 0 0,0 0 0 0 0,1 1 0 0 0,-1-1 0 0 0,0 0 0 0 0,0 0 0 0 0,0 1 0 0 0,0-1 0 0 0,0 0 0 0 0,0 1 0 0 0,0-1 0 0 0,0 1 0 0 0,0 0 0 0 0,0-1 0 0 0,0 1 0 0 0,0 0 0 0 0,0-1 0 0 0,-1 1 0 0 0,1 0 0 0 0,0 0 0 0 0,0 0 0 0 0,-1 0 0 0 0,1 0 0 0 0,-1 0 0 0 0,1 0 0 0 0,0 0 0 0 0,-1 0 0 0 0,1 2 0 0 0,8 34 252 0 0,-8-25-177 0 0,6 28 631 0 0,3 69 0 0 0,-7-67 166 0 0,10 58 0 0 0,-5-62-148 0 0,-7-37-576 0 0,2 5 51 0 0,-3-5-140 0 0,0-1 0 0 0,0 1-1 0 0,0 0 1 0 0,0-1 0 0 0,0 1-1 0 0,0-1 1 0 0,0 1-1 0 0,1 0 1 0 0,-1-1 0 0 0,0 1-1 0 0,0-1 1 0 0,1 1 0 0 0,-1-1-1 0 0,0 1 1 0 0,1 0-1 0 0,-1-1 1 0 0,1 0 0 0 0,-1 1-1 0 0,1-1 1 0 0,-1 1 0 0 0,1-1-1 0 0,-1 1 1 0 0,1-1 0 0 0,-1 0-1 0 0,1 1 1 0 0,-1-1-1 0 0,1 0 1 0 0,0 0 0 0 0,-1 0-1 0 0,1 1 1 0 0,1-1 0 0 0,13-13 57 0 0,-1-1 1 0 0,0-1-1 0 0,-1 0 1 0 0,19-29-1 0 0,18-21 58 0 0,-28 42-120 0 0,-6 6 10 0 0,-1-1 1 0 0,19-28 0 0 0,-34 45-54 0 0,2 0 0 0 0,7-5-21 0 0,-7 5-17 0 0,1 4-91 0 0,-1 0 110 0 0,0 0 1 0 0,0 1-1 0 0,-1-1 0 0 0,1 0 1 0 0,-1 0-1 0 0,0 1 1 0 0,0-1-1 0 0,0 1 1 0 0,0-1-1 0 0,0 1 0 0 0,-1-1 1 0 0,0 6-1 0 0,0 13 921 0 0,4-15-380 0 0,-3-7-520 0 0,0-1-1 0 0,1 0 0 0 0,-1 1 0 0 0,0-1 0 0 0,0 0 1 0 0,0 0-1 0 0,0 0 0 0 0,0 0 0 0 0,0 0 1 0 0,0 0-1 0 0,0-1 0 0 0,0 1 0 0 0,0 0 0 0 0,-1 0 1 0 0,2-2-1 0 0,4-8 1 0 0,-1 1 0 0 0,0-1 1 0 0,0 0-1 0 0,4-13 0 0 0,-7 16 22 0 0,0 0 0 0 0,1 0 0 0 0,0 1 0 0 0,0-1 0 0 0,5-6 0 0 0,-7 13-48 0 0,-1 8-126 0 0,-2 7 125 0 0,0 10 7 0 0,2 0 1 0 0,2 28 0 0 0,-2-20 17 0 0,0-30-10 0 0,0 1 1 0 0,0 8-6 0 0,0-8 0 0 0,0-1 1 0 0,1 0 0 0 0,-1 0-1 0 0,1 1 1 0 0,0-1-1 0 0,-1 0 1 0 0,1 0-1 0 0,0 0 1 0 0,0 0-1 0 0,0 0 1 0 0,1 0 0 0 0,-1 0-1 0 0,0 0 1 0 0,3 2-1 0 0,-3-3 30 0 0,2 0-19 0 0,0 0 1 0 0,0 0-1 0 0,0 0 1 0 0,1 0-1 0 0,-1-1 1 0 0,0 1 0 0 0,0-1-1 0 0,5 0 1 0 0,-4-2 11 0 0,6-2-18 0 0,0-1 1 0 0,-1 0-1 0 0,1-1 0 0 0,-1 0 0 0 0,-1-1 0 0 0,1 0 0 0 0,10-12 1 0 0,54-62 9 0 0,8-18-68 0 0,-81 99 49 0 0,0-1 0 0 0,0 1 1 0 0,1-1-1 0 0,-1 1 0 0 0,0-1 1 0 0,0 1-1 0 0,1-1 0 0 0,-1 1 1 0 0,0-1-1 0 0,1 1 1 0 0,-1 0-1 0 0,0-1 0 0 0,1 1 1 0 0,-1-1-1 0 0,1 1 0 0 0,-1 0 1 0 0,1-1-1 0 0,-1 1 0 0 0,1 0 1 0 0,-1 0-1 0 0,1-1 1 0 0,-1 1-1 0 0,1 0 0 0 0,-1 0 1 0 0,1 0-1 0 0,-1 0 0 0 0,1 0 1 0 0,0 0-1 0 0,3-2-4 0 0,6-13-23 0 0,-10 14 23 0 0,0 0 0 0 0,1 0 0 0 0,-1 1 1 0 0,0-1-1 0 0,1 0 0 0 0,-1 1 0 0 0,1-1 1 0 0,-1 0-1 0 0,1 1 0 0 0,-1-1 0 0 0,1 1 1 0 0,-1-1-1 0 0,1 1 0 0 0,0-1 0 0 0,-1 1 0 0 0,1-1 1 0 0,0 1-1 0 0,-1 0 0 0 0,1-1 0 0 0,0 1 1 0 0,0 0-1 0 0,-1-1 0 0 0,1 1 0 0 0,0 0 1 0 0,1 0-1 0 0,-2 0 0 0 0,1 1 1 0 0,0-1-1 0 0,0 0 1 0 0,0 1-1 0 0,-1-1 0 0 0,1 1 1 0 0,0 0-1 0 0,-1-1 1 0 0,1 1-1 0 0,-1-1 0 0 0,1 1 1 0 0,-1 0-1 0 0,1 0 1 0 0,-1-1-1 0 0,1 1 0 0 0,-1 0 1 0 0,1 0-1 0 0,-1 1 1 0 0,3 4-3 0 0,-2-1 1 0 0,1 1 0 0 0,-1 0 0 0 0,0 0 0 0 0,0 0 0 0 0,0 6 0 0 0,5 63 124 0 0,-8-58-49 0 0,0 0 0 0 0,-7 22-1 0 0,1 3 70 0 0,4-17 3 0 0,-8 30 304 0 0,12-53 1303 0 0,4-6-1643 0 0,9-10-36 0 0,-2 0 0 0 0,0-1 0 0 0,16-27 0 0 0,-15 21-20 0 0,31-37 0 0 0,-9 25-6 0 0,-26 25-57 0 0,1 0 1 0 0,-1-1 0 0 0,12-16-1 0 0,-20 24 10 0 0,1 1 0 0 0,-1 0 0 0 0,0-1 0 0 0,1 1-1 0 0,-1 0 1 0 0,0 0 0 0 0,1-1 0 0 0,-1 1-1 0 0,1 0 1 0 0,-1 0 0 0 0,0-1 0 0 0,1 1-1 0 0,-1 0 1 0 0,1 0 0 0 0,-1 0 0 0 0,1 0 0 0 0,-1 0-1 0 0,0 0 1 0 0,1 0 0 0 0,-1 0 0 0 0,1 0-1 0 0,-1 0 1 0 0,1 0 0 0 0,-1 0 0 0 0,1 0-1 0 0,-1 0 1 0 0,1 0 0 0 0,-1 0 0 0 0,0 0-1 0 0,1 0 1 0 0,-1 1 0 0 0,1-1 0 0 0,-1 0 0 0 0,0 0-1 0 0,1 1 1 0 0,-1-1 0 0 0,1 0 0 0 0,-1 1-1 0 0,0-1 1 0 0,1 0 0 0 0,-1 1 0 0 0,0-1-1 0 0,0 0 1 0 0,1 1 0 0 0,-1 0 0 0 0,12 15-60 0 0,-12-16 66 0 0,6 12-30 0 0,0 1-1 0 0,-1 1 0 0 0,0-1 1 0 0,-1 1-1 0 0,0-1 0 0 0,-1 1 1 0 0,-1 0-1 0 0,1 25 0 0 0,-2-21 22 0 0,1 0 1 0 0,1 0-1 0 0,1 0 0 0 0,6 17 0 0 0,-7-27 11 0 0,-2-4-3 0 0,1-1 1 0 0,-1 1 0 0 0,1-1 0 0 0,0 1-1 0 0,0-1 1 0 0,1 0 0 0 0,-1 0 0 0 0,1 0-1 0 0,-1 0 1 0 0,1 0 0 0 0,0-1 0 0 0,4 3-1 0 0,-6-4 39 0 0,5-3-32 0 0,0-1 0 0 0,0 0 0 0 0,-1-1-1 0 0,1 1 1 0 0,-1-1 0 0 0,0 0-1 0 0,0 0 1 0 0,0-1 0 0 0,-1 0 0 0 0,1 0-1 0 0,-1 0 1 0 0,0 0 0 0 0,5-9-1 0 0,10-11 37 0 0,8-12-29 0 0,-1-1 0 0 0,-2 0 0 0 0,-2-2 0 0 0,-2-1-1 0 0,28-77 1 0 0,-3-31-170 0 0,-45 147 107 0 0,0 8-124 0 0,0-1 164 0 0,-1 1 0 0 0,0-1-1 0 0,0 1 1 0 0,-4 9 0 0 0,-4 22-18 0 0,-8 70 99 0 0,9-74-13 0 0,3 1-1 0 0,0 0 0 0 0,3 1 1 0 0,2 61-1 0 0,27 91 591 0 0,-27-186-636 0 0,0 0 0 0 0,0 0 0 0 0,0 0 0 0 0,0 0 1 0 0,0-1-1 0 0,0 1 0 0 0,0 0 0 0 0,1 0 1 0 0,-1 0-1 0 0,0-1 0 0 0,1 1 0 0 0,-1 0 0 0 0,1 0 1 0 0,-1 0-1 0 0,1-1 0 0 0,-1 1 0 0 0,1 0 1 0 0,-1-1-1 0 0,1 1 0 0 0,0-1 0 0 0,-1 1 0 0 0,1-1 1 0 0,0 1-1 0 0,-1-1 0 0 0,1 1 0 0 0,0-1 1 0 0,1 1-1 0 0,-1-1-12 0 0,1 0 0 0 0,-1 0-1 0 0,1 0 1 0 0,-1-1 0 0 0,1 1 0 0 0,-1 0 0 0 0,1-1 0 0 0,-1 1 0 0 0,0-1 0 0 0,1 1-1 0 0,-1-1 1 0 0,0 0 0 0 0,1 0 0 0 0,1-1 0 0 0,8-7-163 0 0,0-1 0 0 0,17-20 1 0 0,-17 18-10 0 0,12-13-586 0 0,-1 0 1 0 0,-1-1-1 0 0,-1-1 1 0 0,23-43-1 0 0,-30 46-796 0 0,-2-1 0 0 0,0 0 0 0 0,8-35-1 0 0,0 4-8884 0 0,-9 29 4427 0 0</inkml:trace>
</inkml:ink>
</file>

<file path=ppt/ink/ink2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7:59.383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18 181 404 0 0,'-18'12'4472'0'0,"25"-13"57"0"0,12-5-1767 0 0,-1-1-3717 0 0,13-9 740 0 0,41-26 0 0 0,-9 4-873 0 0,-20 15-1562 0 0,48-19 0 0 0,-44 24 176 0 0</inkml:trace>
</inkml:ink>
</file>

<file path=ppt/ink/ink2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7:59.740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9 104 11449 0 0,'0'0'116'0'0,"-1"0"1"0"0,0 1-1 0 0,1-1 1 0 0,-1 0-1 0 0,1 1 1 0 0,-1-1-1 0 0,1 1 0 0 0,-1-1 1 0 0,1 1-1 0 0,0-1 1 0 0,-1 1-1 0 0,1-1 1 0 0,0 1-1 0 0,-1-1 0 0 0,1 1 1 0 0,0 0-1 0 0,0-1 1 0 0,-1 1-1 0 0,1-1 0 0 0,0 1 1 0 0,0 0-1 0 0,0-1 1 0 0,0 1-1 0 0,0 0 1 0 0,0-1-1 0 0,0 1 0 0 0,0 0 1 0 0,0-1-1 0 0,0 1 1 0 0,0 0-1 0 0,1 0-59 0 0,1-1-1 0 0,-1 1 1 0 0,0-1-1 0 0,0 0 0 0 0,0 1 1 0 0,0-1-1 0 0,0 0 1 0 0,0 0-1 0 0,0 0 1 0 0,0 0-1 0 0,0 0 1 0 0,1 0-1 0 0,-1 0 1 0 0,0 0-1 0 0,1-1 1 0 0,45-11 293 0 0,225-72 152 0 0,-272 83-859 0 0,1 1 1 0 0,0 0-1 0 0,-1-1 0 0 0,1 1 1 0 0,0-1-1 0 0,-1 0 1 0 0,1 1-1 0 0,0-1 1 0 0,-1 1-1 0 0,1-1 1 0 0,-1 0-1 0 0,1 1 1 0 0,-1-1-1 0 0,0 0 1 0 0,1 0-1 0 0,-1 1 1 0 0,0-1-1 0 0,1 0 1 0 0,-1 0-1 0 0,0 1 1 0 0,0-1-1 0 0,0 0 1 0 0,0 0-1 0 0,0 0 1 0 0,0 0-1 0 0,0 1 1 0 0,0-1-1 0 0,0 0 1 0 0,0 0-1 0 0,0-1 1 0 0,0 1 693 0 0,0-2-3768 0 0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56:32.75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103 1 24 0 0,'0'0'2403'0'0,"-16"10"-2219"0"0,-47 32-21 0 0,48-31 348 0 0,13 0-379 0 0,-3 35-7 0 0,3-34 267 0 0,4 4-308 0 0,6 49-4 0 0,-7-49 157 0 0,2-2-186 0 0,2 0-24 0 0,-3-9 14 0 0,0 1 0 0 0,-1 0-1 0 0,1-1 1 0 0,-1 1 0 0 0,0 0 0 0 0,-1 0 0 0 0,1 7 0 0 0,4-5 36 0 0,15 22-23 0 0,-15-22 533 0 0,14-26-446 0 0,57-53-11 0 0,-57 54 296 0 0,-14-24-276 0 0,-2 29-122 0 0,-2 1 1304 0 0,0 36-1306 0 0,5 77 6 0 0,-4-76 40 0 0,3-17-49 0 0,17 28 0 0 0,-17-28 232 0 0,18-20-174 0 0,69-34 1 0 0,-69 34-6 0 0,-16 3 8 0 0,2-1-54 0 0,22-33 166 0 0,-7 7-132 0 0,-18 26-14 0 0,-1-1 2 0 0,15-30 1 0 0,-15 31 12 0 0,-2 0 6 0 0,11-26-1 0 0,-11 26 428 0 0,-3-4-413 0 0,2-49-14 0 0,12 85-94 0 0,40 72 10 0 0,-41-72 1 0 0,-12-20 11 0 0,-1 1 1 0 0,0-1 0 0 0,1 0 1 0 0,-1 1-1 0 0,1-1 0 0 0,0 0 0 0 0,0 0 0 0 0,0 1 1 0 0,4 4-1 0 0,-1 1 1 0 0,-1 1 16 0 0,1-1-14 0 0,12 28-14 0 0,-12-27 38 0 0,3-4-11 0 0,24 19 4 0 0,-23-19 38 0 0,9-18-49 0 0,52-39-3 0 0,-44 31-7 0 0,13-18 2 0 0,18-13 20 0 0,-33 28-3 0 0,-17 17 0 0 0,1-1-7 0 0,20-20 1 0 0,-20 20 281 0 0,-3 77-213 0 0,-2-51-42 0 0,-1-1 0 0 0,-1 1 0 0 0,-2 25 0 0 0,-3 25 107 0 0,5-63-133 0 0,1 0-1 0 0,-1 1 1 0 0,1-1-1 0 0,0 0 1 0 0,2 8 0 0 0,1-1 0 0 0,-3-1 164 0 0,3-3-138 0 0,13 28-3 0 0,-13-27 290 0 0,23-28-288 0 0,87-58-12 0 0,-105 71-19 0 0,-1-2 1 0 0,1 1-1 0 0,-1-1 0 0 0,-1 0 1 0 0,1-1-1 0 0,-1 0 0 0 0,0 0 1 0 0,6-11-1 0 0,-6 8-2 0 0,0 2 22 0 0,0 0 6 0 0,17-28 3 0 0,-18 28 16 0 0,-1 2-11 0 0,13-22 2 0 0,-14 22 440 0 0,-6 39-439 0 0,-7 96 10 0 0,7-96 20 0 0,1-13 34 0 0,-19 145 246 0 0,9-80-151 0 0,1-8 17 0 0,-2 6-4 0 0,1-14 23 0 0,10-53-205 0 0,-8 44 130 0 0,-6 18 23 0 0,4-37-94 0 0,9-30 68 0 0,-1 1-84 0 0,-10 34 12 0 0,10-34 392 0 0,0-2-340 0 0,-11 27 29 0 0,11-27 1560 0 0,6-46-1627 0 0,0 3-87 0 0,2-27 5 0 0,25-120 0 0 0,-14 123-50 0 0,3 1 0 0 0,39-81 0 0 0,60-88-549 0 0,-87 170 280 0 0,-3 12-121 0 0,-4 13-167 0 0,-7 4 90 0 0,-12 20-46 0 0,1 0-708 0 0,20-20 524 0 0,-19 20-70 0 0,0 1-5279 0 0,32-25 3166 0 0</inkml:trace>
</inkml:ink>
</file>

<file path=ppt/ink/ink2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8:00.099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148 19 652 0 0,'-2'-2'1240'0'0,"-7"-5"-13"0"0,7 5 6 0 0,1-1 603 0 0,-6-2 5353 0 0,-12 37-5895 0 0,2 0 1 0 0,1 1-1 0 0,2 1 0 0 0,1 1 0 0 0,2-1 1 0 0,-12 63-1 0 0,14 6 1451 0 0,5-45-1186 0 0,4 40 1806 0 0,3-77-3580 0 0,-3-20 99 0 0,0-1 0 0 0,0 0 0 0 0,0 0-1 0 0,0 0 1 0 0,0 0 0 0 0,0 1-1 0 0,0-1 1 0 0,0 0 0 0 0,0 0-1 0 0,1 0 1 0 0,-1 0 0 0 0,0 1-1 0 0,0-1 1 0 0,0 0 0 0 0,0 0-1 0 0,0 0 1 0 0,1 0 0 0 0,-1 0-1 0 0,0 0 1 0 0,0 0 0 0 0,0 0 0 0 0,0 0-1 0 0,1 1 1 0 0,-1-1 0 0 0,0 0-1 0 0,0 0 1 0 0,0 0 0 0 0,1 0-1 0 0,-1 0 1 0 0,0 0 0 0 0,0 0-1 0 0,0 0 1 0 0,1 0 0 0 0,-1 0-1 0 0,0 0 1 0 0,0 0 0 0 0,0-1-1 0 0,1 1 1 0 0,-1 0 0 0 0,0 0-1 0 0,0 0 1 0 0,1 0 0 0 0,19-25-12832 0 0,-9 9 10792 0 0,4-5-3346 0 0</inkml:trace>
  <inkml:trace contextRef="#ctx0" brushRef="#br0" timeOffset="1">308 356 360 0 0,'62'-17'5982'0'0,"30"-23"-2159"0"0,-36 15-2339 0 0,-42 19-1155 0 0,24-10 971 0 0,51-29-1 0 0,-88 44-1381 0 0,1 0 0 0 0,-1 0 1 0 0,0 1-1 0 0,1-1 0 0 0,-1-1 0 0 0,0 1 0 0 0,1 0 0 0 0,-1 0 0 0 0,0 0 0 0 0,0-1 0 0 0,0 1 0 0 0,0 0 0 0 0,0-1 0 0 0,0 1 0 0 0,-1-1 0 0 0,1 1 1 0 0,0-1-1 0 0,-1 0 0 0 0,1 1 0 0 0,-1-3 0 0 0,0 0-289 0 0,0 1 0 0 0,0 0 1 0 0,-1 0-1 0 0,1-1 0 0 0,-1 1 0 0 0,0 0 1 0 0,0 0-1 0 0,-3-6 0 0 0,-5-3-3353 0 0,5 9 2725 0 0,-2-7-1702 0 0</inkml:trace>
</inkml:ink>
</file>

<file path=ppt/ink/ink2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8:00.457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142 47 312 0 0,'-8'-23'2271'0'0,"-9"-1"6624"0"0,14 29-8097 0 0,-21 40 1866 0 0,2 2 0 0 0,-23 69-1 0 0,39-95-1901 0 0,1-1 0 0 0,1 0-1 0 0,1 1 1 0 0,0 0-1 0 0,2 34 1 0 0,13 105 3472 0 0,-3-76-1516 0 0,-7-74-2256 0 0,-3 18 54 0 0,1-16-783 0 0,0-6-893 0 0,0-8-634 0 0,2-30-5347 0 0,13-23-3925 0 0,-6 27 4687 0 0</inkml:trace>
</inkml:ink>
</file>

<file path=ppt/ink/ink2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8:00.783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243 65 532 0 0,'0'0'7813'0'0,"-1"5"-6861"0"0,-5 18 9 0 0,4-18-35 0 0,0-2-17 0 0,-1 1-294 0 0,-1 0-1 0 0,1-1 0 0 0,-1 1 1 0 0,0-1-1 0 0,0 0 1 0 0,-7 4 5182 0 0,11-7-5772 0 0,0-1-1 0 0,0 1 1 0 0,0-1 0 0 0,0 1 0 0 0,0 0 0 0 0,0-1 0 0 0,0 1 0 0 0,-1-1 0 0 0,1 1 0 0 0,0 0 0 0 0,0-1 0 0 0,-1 1-1 0 0,1 0 1 0 0,0-1 0 0 0,0 1 0 0 0,-1 0 0 0 0,1-1 0 0 0,0 1 0 0 0,-1 0 0 0 0,1 0 0 0 0,0-1 0 0 0,-1 1-1 0 0,1 0 1 0 0,-1 0 0 0 0,1 0 0 0 0,0 0 0 0 0,-1-1 0 0 0,1 1 0 0 0,-1 0 0 0 0,1 0 0 0 0,-1 0-9 0 0,0 0 1 0 0,1 0 0 0 0,-1 0 0 0 0,1-1 0 0 0,-1 1-1 0 0,1 0 1 0 0,-1 0 0 0 0,1-1 0 0 0,-1 1-1 0 0,1 0 1 0 0,-1-1 0 0 0,1 1 0 0 0,-1 0 0 0 0,1-1-1 0 0,0 1 1 0 0,-1-1 0 0 0,1 1 0 0 0,0-1-1 0 0,-1 1 1 0 0,1-1 0 0 0,0 1 0 0 0,0-1-1 0 0,-1 1 1 0 0,1-1 0 0 0,0 1 0 0 0,0-1 0 0 0,0 1-1 0 0,0-1 1 0 0,-1 1 0 0 0,1-1 0 0 0,0 0-1 0 0,0-14-301 0 0,1 0 0 0 0,4-27 0 0 0,2 19-1954 0 0,1 13-1434 0 0,-8 10 3375 0 0,0 0 1 0 0,0 0-1 0 0,1 0 0 0 0,-1-1 0 0 0,0 1 0 0 0,1 0 0 0 0,-1 0 0 0 0,0 0 0 0 0,0 0 0 0 0,1 0 1 0 0,-1 0-1 0 0,0 0 0 0 0,1 0 0 0 0,-1 0 0 0 0,0 0 0 0 0,1 0 0 0 0,-1 0 0 0 0,0 0 1 0 0,1 0-1 0 0,-1 0 0 0 0,0 0 0 0 0,1 0 0 0 0,-1 0 0 0 0,0 0 0 0 0,0 0 0 0 0,1 1 0 0 0,-1-1 1 0 0,0 0-1 0 0,0 0 0 0 0,1 1 0 0 0,19 14-3574 0 0</inkml:trace>
  <inkml:trace contextRef="#ctx0" brushRef="#br0" timeOffset="1">234 155 1028 0 0,'-6'39'1725'0'0,"-2"0"1"0"0,-1 0-1 0 0,-2-1 0 0 0,-2-1 0 0 0,-2 0 0 0 0,-18 36 1 0 0,15-42-563 0 0,-7 15 1115 0 0,-52 72 0 0 0,76-117-2500 0 0,-16 12-2151 0 0</inkml:trace>
</inkml:ink>
</file>

<file path=ppt/ink/ink2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8:35.995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9111 0 44 0 0,'0'0'708'0'0,"-11"26"4644"0"0,-10-8-4805 0 0,0-2-1 0 0,-1-1 1 0 0,0 0-1 0 0,-1-2 1 0 0,-1 0 0 0 0,0-2-1 0 0,-28 9 1 0 0,9-8 229 0 0,-88 13 1 0 0,49-12-267 0 0,-38 15 49 0 0,70-15-265 0 0,-1-2 0 0 0,-65 5 0 0 0,46-8-37 0 0,2 3 0 0 0,-114 33 0 0 0,67-14-78 0 0,113-29-176 0 0,-241 49 496 0 0,85-33-82 0 0,151-17-405 0 0,-85 5 260 0 0,-164 29 0 0 0,137-8-117 0 0,-115 28-9 0 0,52-7-35 0 0,80-30-51 0 0,47-9 84 0 0,53-8 0 0 0,-4 2-50 0 0,4-1-98 0 0,-1-1 19 0 0,-1 0 46 0 0,0 0 20 0 0,-10-3-44 0 0,10 3 6 0 0,-38-4-44 0 0,-21 13-18 0 0,6 0 16 0 0,10-7 10 0 0,-163 4 166 0 0,205-7-160 0 0,1 0-1 0 0,0-1 1 0 0,0 0 0 0 0,0 0-1 0 0,0 0 1 0 0,1 0-1 0 0,-7-5 1 0 0,0 1-22 0 0,-29-22 59 0 0,25 18-42 0 0,0 0-1 0 0,0 1 1 0 0,-22-11 0 0 0,-9-9 79 0 0,42 29-98 0 0,-9-8 11 0 0,-28-25 133 0 0,38 32-139 0 0,-11-5-57 0 0,12 6 59 0 0,0 0 1 0 0,1 1-1 0 0,-1-1 1 0 0,0 0-1 0 0,1 1 1 0 0,-1-1-1 0 0,0 0 1 0 0,1 1-1 0 0,-1-1 0 0 0,1 1 1 0 0,-1-1-1 0 0,1 1 1 0 0,-1-1-1 0 0,1 1 1 0 0,-1-1-1 0 0,1 1 1 0 0,-1 0-1 0 0,1-1 1 0 0,0 1-1 0 0,-1 0 0 0 0,1-1 1 0 0,0 1-1 0 0,0 0 1 0 0,-1 0-1 0 0,-11 33-29 0 0,-4 37 2 0 0,-2 9 18 0 0,8-36 7 0 0,-9 68 0 0 0,16-73 59 0 0,-12 48-1 0 0,-46 142 357 0 0,42-177-62 0 0,18-50-284 0 0,-11 37 142 0 0,11-33-162 0 0,-10 29 140 0 0,-15 34 0 0 0,5-14-10 0 0,6-20-17 0 0,14-33-143 0 0,-8 23 42 0 0,-7 14 67 0 0,3-13-118 0 0,10-20 10 0 0,-1 0 0 0 0,1-1-1 0 0,-1 1 1 0 0,0-1 0 0 0,0 1 0 0 0,-1-1 0 0 0,1-1 0 0 0,-1 1 0 0 0,0-1-1 0 0,-1 1 1 0 0,-7 4 0 0 0,-5 1 21 0 0,-1-1 0 0 0,-28 11 0 0 0,-13-1 0 0 0,0-2-1 0 0,-91 12 1 0 0,-61 16-81 0 0,212-44 46 0 0,-50 14 16 0 0,-73 13 0 0 0,33-20-7 0 0,-24 5-16 0 0,92-8-17 0 0,0 1-1 0 0,0 2 1 0 0,-35 16-1 0 0,55-23 7 0 0,1-1 15 0 0,0 0 0 0 0,-1 0-1 0 0,1 0 1 0 0,0 0 0 0 0,0 0-1 0 0,0 0 1 0 0,0 0 0 0 0,-1 1-1 0 0,1-1 1 0 0,0 0 0 0 0,0 1-1 0 0,0-1 1 0 0,0 1 0 0 0,0-1-1 0 0,0 1 1 0 0,0 0 0 0 0,0-1-1 0 0,0 1 1 0 0,0 0 0 0 0,0 0-1 0 0,0 0 1 0 0,1 0 0 0 0,-1-1-1 0 0,0 1 1 0 0,1 0 0 0 0,-1 0-1 0 0,0 1 1 0 0,1-1 0 0 0,-1 0-1 0 0,1 0 1 0 0,0 0 0 0 0,-1 0-1 0 0,1 0 1 0 0,0 0 0 0 0,0 1-1 0 0,0 0 1 0 0,-1 6-3 0 0,2 0 0 0 0,-1 0 0 0 0,1 0 0 0 0,3 14 0 0 0,1 8 24 0 0,-5-7-27 0 0,-1 0-1 0 0,-5 30 1 0 0,-46 180 65 0 0,46-216-60 0 0,0 0 0 0 0,-10 20 0 0 0,-10 24 46 0 0,19-46 1 0 0,0 0-1 0 0,-1 0 0 0 0,-1-1 0 0 0,-1 0 0 0 0,0-1 0 0 0,0 0 0 0 0,-17 16 0 0 0,-9 3 214 0 0,-72 51-1 0 0,106-81-231 0 0,-7 4 5 0 0,0 0 0 0 0,-1 0 0 0 0,-17 7 0 0 0,-291 115 512 0 0,306-125-503 0 0,0 0 0 0 0,0-1-1 0 0,-21 2 1 0 0,-31 6 64 0 0,39-6-52 0 0,-1-1 0 0 0,-52-1 1 0 0,0-7 46 0 0,75 5-92 0 0,0 0-9 0 0,-9 0 4 0 0,-63 3-30 0 0,72-3 24 0 0,-13 6-47 0 0,-13 9 56 0 0,12-4-8 0 0,-1-1 0 0 0,0 0-1 0 0,0-2 1 0 0,-1 0-1 0 0,-34 9 1 0 0,1-4 13 0 0,-55 6-1 0 0,40-12 41 0 0,-69-3 1 0 0,77-4-42 0 0,-113 15 0 0 0,6 4-20 0 0,40-9 20 0 0,105-7-2 0 0,1-2 0 0 0,-25-1-1 0 0,-4 1 0 0 0,13-2 15 0 0,1-1-1 0 0,0-2 1 0 0,0-1 0 0 0,-47-14 0 0 0,-47-6-14 0 0,10 12 31 0 0,-97-16-19 0 0,167 16-24 0 0,1-2-1 0 0,-68-30 1 0 0,55 20 0 0 0,24 3-3 0 0,-35-17 37 0 0,70 38-42 0 0,-14-8-16 0 0,-33-4-2494 0 0,47 12 2051 0 0,-4 0-2125 0 0,-1-1 1073 0 0,1 1 0 0 0,0-2 0 0 0,-9-3 1 0 0,14 5 1423 0 0,1 1 0 0 0,-1-1 0 0 0,0 0 0 0 0,1 1 0 0 0,-1-1 0 0 0,0 0 0 0 0,1 0 0 0 0,-1 1 0 0 0,1-1 0 0 0,-1 0 0 0 0,1 0 0 0 0,0 0 0 0 0,-1 0 0 0 0,1 0 0 0 0,0 0 0 0 0,-1-1 0 0 0,1 1-10 0 0,0 0 0 0 0,-1-1 0 0 0,1 1 0 0 0,0 0 0 0 0,-1 0 0 0 0,0-1 0 0 0,1 1 0 0 0,-1 0 0 0 0,0 0 0 0 0,0 0 0 0 0,1 0 0 0 0,-1 0 0 0 0,0 0 0 0 0,-2-2 0 0 0,-10-3 300 0 0,-1 1 0 0 0,0 1 0 0 0,1 0 0 0 0,-1 0-1 0 0,-1 2 1 0 0,1 0 0 0 0,0 0 0 0 0,0 1 0 0 0,-21 2 0 0 0,23 1 54 0 0,1 0 0 0 0,-1 1-1 0 0,-19 9 1 0 0,19-8-98 0 0,-43 13 1748 0 0,52-16-1422 0 0,-49 6 512 0 0,-16 7-358 0 0,41-11-474 0 0,22-2-93 0 0,-1 0 0 0 0,1 0-1 0 0,-1-1 1 0 0,1 0 0 0 0,-1 0 0 0 0,1-1 0 0 0,-1 1-1 0 0,1-1 1 0 0,-10-3 0 0 0,-16-2-511 0 0,16 3-266 0 0,0-1-1 0 0,-23-8 0 0 0,34 10-93 0 0,-1 0 0 0 0,1 0 0 0 0,0-1 0 0 0,0 0 0 0 0,0 0 0 0 0,0 0 0 0 0,-4-4 1 0 0,0-2-2334 0 0</inkml:trace>
</inkml:ink>
</file>

<file path=ppt/ink/ink2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8:45.209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54 64 564 0 0,'0'0'4160'0'0,"3"-16"-3207"0"0,-1-31 3832 0 0,-6 55-1427 0 0,-10 37 4236 0 0,4-10-5385 0 0,2-7-4922 0 0,-2 14 3334 0 0,1 28 536 0 0,8-58-981 0 0,-2 36 639 0 0,4-10-368 0 0,0-29-30 0 0,0 2-36 0 0,-1 1-243 0 0,0-8-35 0 0,0 1 0 0 0,0-1 0 0 0,1 0-1 0 0,-1 0 1 0 0,1 1 0 0 0,0-1 0 0 0,0 0-1 0 0,1 0 1 0 0,-1 0 0 0 0,4 6-1 0 0,11 29 133 0 0,-13-29 534 0 0,2-5-632 0 0,13 17-14 0 0,-13-16-6 0 0,9-23-6595 0 0,42-49 4570 0 0,-41 50-1662 0 0,-15 4-2339 0 0,0-44 449 0 0</inkml:trace>
</inkml:ink>
</file>

<file path=ppt/ink/ink2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8:45.584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0 99 172 0 0,'0'0'8619'0'0,"19"-9"-8370"0"0,58-30-120 0 0,-58 30-149 0 0,-10 5-130 0 0,27-13-126 0 0,-27 13-111 0 0,0 1-873 0 0,26-8-67 0 0,-26 8-850 0 0</inkml:trace>
</inkml:ink>
</file>

<file path=ppt/ink/ink2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8:46.598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117 79 416 0 0,'0'0'755'0'0,"10"-8"-6"0"0,52-35 1512 0 0,-33 21-1510 0 0,-22 16 6851 0 0,-28 23-7232 0 0,-64 49 2 0 0,59-42-22 0 0,20-16-238 0 0,-16 27 463 0 0,-3 13 85 0 0,11-19-371 0 0,10-21 10 0 0,0 0-19 0 0,-10 26-22 0 0,10-25 446 0 0,4 1-501 0 0,0 28 10 0 0,0-28 1248 0 0,13-5-1282 0 0,38 12-11 0 0,-39-12 120 0 0,8-16-166 0 0,6-2-79 0 0,-9 5-8 0 0,0-1-1 0 0,-1-1 1 0 0,0 0 0 0 0,22-19 0 0 0,-26 20-1 0 0,22-21 111 0 0,46-51 61 0 0,-20 19-2 0 0,-55 57-105 0 0,1 0-15 0 0,16-15-14 0 0,-17 15 1370 0 0,-8 30-1211 0 0,-9 76 48 0 0,9-76 27 0 0,0-13 2 0 0,-9 38-12 0 0,9-38-21 0 0,1-1-12 0 0,-3 35 5 0 0,3-35 266 0 0,2-2-265 0 0,0 26-10 0 0,0-26 2950 0 0,15-28-3188 0 0,65-80 29 0 0,-72 90-46 0 0,-3 5-5 0 0,-1-1 0 0 0,0 0 0 0 0,0 0 1 0 0,-1 0-1 0 0,5-8 0 0 0,9-15-13 0 0,-13 21-6 0 0,2 2-54 0 0,14-18 22 0 0,-15 18-13 0 0,-5 29-658 0 0,0 71 705 0 0,0-71-5 0 0,-1-14 10 0 0,-5 44 956 0 0,22-76-915 0 0,56-72-26 0 0,-62 82-7 0 0,0 1 1 0 0,1 1-1 0 0,0 0 1 0 0,1 0-1 0 0,13-8 1 0 0,-20 15-42 0 0,6 14-926 0 0,31 35 913 0 0,-31-34 15 0 0,-11-10-12 0 0,0 1 51 0 0,0 0 0 0 0,1 0 0 0 0,-1 0 0 0 0,1-1 0 0 0,0 1 0 0 0,0 0 1 0 0,0-1-1 0 0,0 1 0 0 0,2 2 0 0 0,0 3-7 0 0,0 0-26 0 0,63-6-69 0 0,-57-14 109 0 0,32-41-1 0 0,-13 12 7 0 0,3-7-5 0 0,-12 18 1 0 0,-14 23 213 0 0,-2 30-98 0 0,9 70 26 0 0,-11-90-125 0 0,-1 0 1 0 0,1 1 0 0 0,-1-1 0 0 0,0 1 0 0 0,0-1 0 0 0,0 1 0 0 0,0-1 0 0 0,-2 7 0 0 0,-2 6 40 0 0,1-3 21 0 0,0 0 0 0 0,1 0 0 0 0,-1 15 0 0 0,1-11-16 0 0,-3 45 253 0 0,3 1 125 0 0,0 6 29 0 0,-1-32-268 0 0,3-27-19 0 0,0 3-22 0 0,0 38-10 0 0,0-38 147 0 0,-1-3-178 0 0,0 5 37 0 0,3-32-148 0 0,7-104-270 0 0,-5 83 12 0 0,9-39 0 0 0,-5 35 54 0 0,3-8-355 0 0,1 0-1 0 0,26-67 0 0 0,-35 107 426 0 0,2-1 1 0 0,-1 1-1 0 0,1 0 1 0 0,1 1-1 0 0,7-12 1 0 0,9-11-288 0 0,-19 28 75 0 0,2-4 21 0 0,15-22 26 0 0,-15 22 21 0 0,3 26-1571 0 0,22 52 1745 0 0,-22-52 19 0 0,-13-2-48 0 0,-14 49 63 0 0,18-61 54 0 0,0 0 0 0 0,0 0 0 0 0,0 1 0 0 0,0-1 0 0 0,-1 0 0 0 0,0-1 0 0 0,0 1 0 0 0,0 0 0 0 0,0 0 0 0 0,-3 3 0 0 0,-1 1-4 0 0,-1 5-29 0 0,-10 12 0 0 0,-2-6-91 0 0,-2 5-66 0 0,15-18-108 0 0,1 0-93 0 0,-16 17-91 0 0,16-17-77 0 0</inkml:trace>
</inkml:ink>
</file>

<file path=ppt/ink/ink2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8:46.957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1 173 1136 0 0,'0'0'25808'0'0,"5"-19"-30327"0"0,17-57 2417 0 0,-16 57-1698 0 0,-6 9-2453 0 0,3-38 475 0 0</inkml:trace>
</inkml:ink>
</file>

<file path=ppt/ink/ink2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8:48.206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92 1 76 0 0,'0'0'11254'0'0,"-15"14"-10936"0"0,-41 44-7 0 0,42-43 1136 0 0,19 1-1180 0 0,15 48-16 0 0,-15-48 248 0 0,0-7-275 0 0,16 30-25 0 0,-16-29-3 0 0,-1-4 3 0 0,10 19 0 0 0,-10-18 308 0 0,-4-3-471 0 0,0 0 1 0 0,0 0 0 0 0,1 0-1 0 0,-1 0 1 0 0,1 0-1 0 0,3 7 1 0 0,-1-1 9 0 0,-1-1 443 0 0,-7 2-387 0 0,-13 32 7 0 0,13-32 104 0 0,-1-6-123 0 0,-18 15-8 0 0,18-16 807 0 0,0 2-688 0 0,-18 14 5 0 0,18-15 2615 0 0,22-25-2681 0 0,49-60-9 0 0,-41 54-15 0 0,19-6 110 0 0,-5-2-48 0 0,-13 13-91 0 0,-18 16-3 0 0,0-1-9 0 0,23-18-8 0 0,-22 18 5 0 0,-1 1 7 0 0,22-13 0 0 0,-22 14 81 0 0,-1-1-90 0 0,17-14 11 0 0,-17 14 521 0 0,0 0-535 0 0,17-15-6 0 0,-17 15 1069 0 0,-3-4-1105 0 0,10-27-6 0 0,-9 27 149 0 0,-11 36-198 0 0,-23 80 65 0 0,23-80-2 0 0,7-14-3 0 0,-2 37 6 0 0,2-37-2 0 0,1-2 8 0 0,4 32-3 0 0,-4-32 77 0 0,0-1-78 0 0,4 35 185 0 0,1-39-223 0 0,16 15-46 0 0,-16-16-91 0 0,10-21-2731 0 0,49-50 1855 0 0,-63 65 905 0 0,-1-1 0 0 0,1 1 0 0 0,0-1 0 0 0,0 0 1 0 0,-1 0-1 0 0,1 0 0 0 0,-1 0 0 0 0,1 0 0 0 0,-1 0 0 0 0,2-5 0 0 0,2-3-336 0 0,9-34-2233 0 0,-10 31 1777 0 0,2-7-386 0 0,0-10-5124 0 0,1-16 1466 0 0</inkml:trace>
</inkml:ink>
</file>

<file path=ppt/ink/ink2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8:48.580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1 0 848 0 0,'0'0'9131'0'0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33:11.57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40 106 112 0 0,'0'0'14321'0'0,"-6"17"-14266"0"0,-17 50 4 0 0,17-50 203 0 0,5-3-194 0 0,2 1-44 0 0,-1-9-9 0 0,1 0 0 0 0,-1 0 0 0 0,-1 0-1 0 0,1 0 1 0 0,-1 1 0 0 0,-2 8 546 0 0,11-7-503 0 0,23 22 3 0 0,-23-22 232 0 0,15-23-273 0 0,68-42-15 0 0,-69 43 32 0 0,-14 7-39 0 0,21-20 4 0 0,-22 20 4 0 0,0 2 4 0 0,21-18 4 0 0,-21 17-1 0 0,1-3-20 0 0,27-26 13 0 0,-26 26 0 0 0,-3 2 9 0 0,1-2-15 0 0,-5 5 0 0 0,1 0-1 0 0,1 0 1 0 0,-1 1-1 0 0,0-1 1 0 0,1 1-1 0 0,0-1 1 0 0,5-2-1 0 0,20-18 2 0 0,-22 18 15 0 0,0-1-27 0 0,21-21 26 0 0,-21 21 211 0 0,0 26-176 0 0,24 55 9 0 0,-24-56 329 0 0,-7-7-350 0 0,0 1 0 0 0,-1-1 0 0 0,-3 14 0 0 0,1-7-8 0 0,1-3 476 0 0,0-1-457 0 0,-3 40-12 0 0,3-40 1423 0 0,27-36-1477 0 0,74-64-10 0 0,-65 57-6 0 0,22-12-74 0 0,-21 12 52 0 0,-26 22 5 0 0,0 1 3 0 0,26-15 15 0 0,-27 16-1 0 0,0 1-82 0 0,25-12 78 0 0,-25 12-10 0 0,0 21-269 0 0,26 49 377 0 0,-25-49 23 0 0,-8-6-14 0 0,-1 1-40 0 0,0-6 0 0 0,1 1 1 0 0,-1-1 0 0 0,1 0-1 0 0,1 0 1 0 0,-1 0-1 0 0,4 10 1 0 0,9 28 40 0 0,-11-32 22 0 0,-1-2-36 0 0,5 31-8 0 0,-6-31 212 0 0,2 1-245 0 0,0 1-411 0 0,3 9 665 0 0,-4-11-4698 0 0,-2 2-4186 0 0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56:42.99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127 47 328 0 0,'0'0'8052'0'0,"-12"21"-7900"0"0,-40 60 25 0 0,40-61-23 0 0,7-8 1 0 0,-12 37-9 0 0,13-37-10 0 0,1-2-6 0 0,-6 29-2 0 0,7-29-10 0 0,0 2 6 0 0,-5 35-19 0 0,6-36 90 0 0,1 3-109 0 0,3 42-13 0 0,-2-42 192 0 0,2-1-201 0 0,7 40 13 0 0,-8-39 276 0 0,6-8-257 0 0,20 17-12 0 0,-20-17 220 0 0,16-18-266 0 0,76-40-8 0 0,-67 32 0 0 0,15-22 22 0 0,-25 19-5 0 0,-17 17 44 0 0,0-2-57 0 0,19-24-8 0 0,-19 24 79 0 0,-1 0-53 0 0,14-27 12 0 0,-15 27 407 0 0,2 31-463 0 0,18 71 0 0 0,-18-71 6 0 0,-5-9 3 0 0,-1 2-8 0 0,0-9-2 0 0,0 0 0 0 0,1 0 0 0 0,0 0 0 0 0,0 0 0 0 0,0 0 0 0 0,1 0 0 0 0,3 8 0 0 0,8 32 18 0 0,-10-35-33 0 0,2-4-1 0 0,12 24 1 0 0,-12-24 18 0 0,2-2 14 0 0,20 18 2 0 0,-20-17 95 0 0,11-24-105 0 0,52-48 5 0 0,-53 49-4 0 0,-14 8-6 0 0,9-25-4 0 0,-9 11 1 0 0,-3-34-4 0 0,0 41 30 0 0,-5 0-8 0 0,-12-49 4 0 0,13 48 30 0 0,-2 8-56 0 0,-18-27-2 0 0,18 27 10 0 0,-5 2-13 0 0,-34-16 0 0 0,33 17-3 0 0,-45 9 0 0 0,40-1 3 0 0,2-2-8 0 0,3 7-39 0 0,-37 23 43 0 0,37-23-12 0 0,7 0-38 0 0,-17 26 26 0 0,17-26 3 0 0,36-18-53 0 0,96-33 79 0 0,-122 42 1 0 0,0-1 0 0 0,0 1 1 0 0,0-1-1 0 0,0 0 0 0 0,0-1 0 0 0,8-4 1 0 0,50-37 18 0 0,-21 14-8 0 0,-7 4 2 0 0,-28 21 73 0 0,2-1-44 0 0,29-18-4 0 0,-28 18 102 0 0,1 21-103 0 0,32 41 6 0 0,-32-41-2 0 0,-9-4 15 0 0,11 59 248 0 0,-4-26-235 0 0,-6-33 78 0 0,-1 0-8 0 0,0 3-79 0 0,10 37 602 0 0,-1-13-577 0 0,-8-29 1823 0 0,11-29-1819 0 0,42-62-23 0 0,-36 48-21 0 0,8-18-1 0 0,-26 47-40 0 0,0 0 1 0 0,0 1 0 0 0,0 0-1 0 0,1 0 1 0 0,0-1 0 0 0,-1 2-1 0 0,1-1 1 0 0,5-4 0 0 0,17-22 30 0 0,-2-2-24 0 0,-17 24 13 0 0,1 2-198 0 0,21-16 120 0 0,-21 17 3 0 0,0 24-287 0 0,22 61 314 0 0,-22-60 10 0 0,-4-7 6 0 0,7 36-1 0 0,-7-37 0 0 0,1-2 12 0 0,10 29 2 0 0,-10-29-27 0 0,-4-6 15 0 0,0-1 8 0 0,1 1 0 0 0,-1 0 0 0 0,1-1 0 0 0,0 1 0 0 0,0-1 0 0 0,0 1 0 0 0,3 5 0 0 0,-1 0-4 0 0,0 1 171 0 0,18-27-152 0 0,64-51-28 0 0,-57 43-9 0 0,-20 16 14 0 0,-3 4 2 0 0,-1 0-1 0 0,0 0 1 0 0,0 0 0 0 0,0 0-1 0 0,4-9 1 0 0,11-18-18 0 0,17-20 3 0 0,-29 44 12 0 0,5 27-345 0 0,37 60 355 0 0,-36-59 15 0 0,-12-7 6 0 0,3 1-16 0 0,-2-7 2 0 0,-1-1-1 0 0,1 0 1 0 0,-1 1 0 0 0,-1-1-1 0 0,1 1 1 0 0,-1-1 0 0 0,-2 12-1 0 0,1 30 29 0 0,0-36 146 0 0,-4 3-98 0 0,-17 46-13 0 0,17-46 120 0 0,-1-7-116 0 0,-16 21 19 0 0,17-22 1110 0 0,-16-22-1069 0 0,-60-46-8 0 0,60 45 328 0 0,49 7-1163 0 0,90-33 647 0 0,-106 37 44 0 0,0-1-1 0 0,-1 0 1 0 0,0-1-1 0 0,0 0 1 0 0,-1-1-1 0 0,13-11 1 0 0,-9 7-20 0 0,68-59-126 0 0,-42 34 78 0 0,-16 17-26 0 0,0-5 44 0 0,-15 12 15 0 0,11-11 3 0 0,-15 17 33 0 0,-1-1 31 0 0,15-28 28 0 0,-14 28 22 0 0,-23 32-405 0 0,-54 76 328 0 0,70-98 8 0 0,0 1 0 0 0,0 0 1 0 0,0-1-1 0 0,0 1 0 0 0,0 0 1 0 0,0 0-1 0 0,1 0 0 0 0,-1 0 1 0 0,-1 6-1 0 0,-5 29-9 0 0,5-29-9 0 0,4 5 10 0 0,0 56 12 0 0,6-61 16 0 0,23 27-2 0 0,-23-27-21 0 0,20-21-26 0 0,80-36 5 0 0,-103 46 21 0 0,1 0 1 0 0,0 0-1 0 0,-1-1 0 0 0,1 1 0 0 0,-1-1 0 0 0,7-5 0 0 0,40-35-55 0 0,114-92-365 0 0,-139 115 376 0 0,-19 15-7 0 0,0-2-31 0 0,24-17 46 0 0,-24 17 6 0 0,-24 34-236 0 0,-51 79 294 0 0,66-103-20 0 0,-1-1 0 0 0,1 1 0 0 0,0 0 0 0 0,0 0 0 0 0,1 0 1 0 0,-1 1-1 0 0,1-1 0 0 0,0 0 0 0 0,-2 6 0 0 0,-5 32 30 0 0,7-31 11 0 0,2 4-27 0 0,7 43 9 0 0,-6-42 57 0 0,3-6-56 0 0,17 30 15 0 0,-17-29 126 0 0,10-10-118 0 0,45 1-9 0 0,-45-1 15 0 0,5-11-27 0 0,5-3-22 0 0,1 0 9 0 0,0-1 1 0 0,-1-2-1 0 0,27-22 0 0 0,-40 32-8 0 0,-8 4-3 0 0,1 0 1 0 0,-1 0-1 0 0,1 0 0 0 0,-1-1 0 0 0,0 0 1 0 0,0 1-1 0 0,-1-1 0 0 0,6-8 1 0 0,17-19 8 0 0,-20 24-7 0 0,0-2 4 0 0,14-24 9 0 0,-15 25 42 0 0,0-2-14 0 0,12-28 7 0 0,-13 28 210 0 0,0 1-254 0 0,9-29-9 0 0,-10 29 5 0 0,-6 44-110 0 0,-10 106 102 0 0,9-106 5 0 0,5-22-12 0 0,0 37 20 0 0,0-37 499 0 0,25-30-473 0 0,77-50-13 0 0,-99 65-23 0 0,0 0 0 0 0,-1-1-1 0 0,1 1 1 0 0,-1-1 0 0 0,0 1-1 0 0,1-1 1 0 0,4-6 0 0 0,32-42 38 0 0,-16 20-24 0 0,-18 23 27 0 0,-1 0-34 0 0,17-25-4 0 0,-17 25 14 0 0,2 31-192 0 0,21 68 170 0 0,-21-68-11 0 0,-4-13 8 0 0,15 53 13 0 0,-3-20-6 0 0,-12-33 25 0 0,3-3-10 0 0,14 22-7 0 0,-15-22 173 0 0,7-5-152 0 0,1 1-15 0 0,-7-1 2 0 0,0-1 0 0 0,0 1-1 0 0,1-2 1 0 0,-1 1 0 0 0,8-1-1 0 0,-1-13 12 0 0,38-40-3 0 0,-32 29-10 0 0,95-182-30 0 0,-93 157-1 0 0,-17 37 4 0 0,0 2-3 0 0,-2-5 6 0 0,12-65 15 0 0,-6 44-2 0 0,-6 27-9 0 0,0-1-58 0 0,7-32 52 0 0,-7 31-13 0 0,-16 38-199 0 0,-41 78 224 0 0,37-68 11 0 0,-6 35-29 0 0,8-15 36 0 0,14-53-14 0 0,0 0 1 0 0,1 1 0 0 0,0-1 0 0 0,0 0 0 0 0,0 1 0 0 0,0-1-1 0 0,1 1 1 0 0,0-1 0 0 0,0 7 0 0 0,-1 31 62 0 0,-3 0-26 0 0,3-32-12 0 0,1 4 10 0 0,3 39 6 0 0,-2-40 95 0 0,2 0-106 0 0,9 38-1 0 0,-9-38 316 0 0,23-27-323 0 0,84-47-20 0 0,-90 49-7 0 0,-1-1-1 0 0,-1-1 0 0 0,-1-1 0 0 0,26-27 1 0 0,-27 26-2 0 0,61-66-16 0 0,-71 74-3 0 0,0-1 5 0 0,17-24-2 0 0,-17 24 14 0 0,1 33-320 0 0,22 72 346 0 0,-21-72 34 0 0,-8-17-40 0 0,0 1 1 0 0,1-1-1 0 0,0 0 0 0 0,3 13 0 0 0,-1-6 2 0 0,-1-2 69 0 0,2-2-56 0 0,10 28-2 0 0,-10-29 643 0 0,18-22-661 0 0,67-40-21 0 0,-86 51 8 0 0,-1 1-1 0 0,1 0 1 0 0,-1-1-1 0 0,1 0 1 0 0,-1 1-1 0 0,1-1 1 0 0,-1 0-1 0 0,0 0 1 0 0,0 0-1 0 0,3-5 1 0 0,40-52-32 0 0,-1 1 16 0 0,-17 21-4 0 0,-21 28-8 0 0,-1 1 16 0 0,14-21-4 0 0,-14 21 6 0 0,4 28-430 0 0,27 61 510 0 0,-27-61 12 0 0,-9-11-53 0 0,0 0 0 0 0,1-1 1 0 0,0 1-1 0 0,3 10 0 0 0,-1-3 2 0 0,-1-1 63 0 0,2-5 9 0 0,11 30 14 0 0,-11-30 142 0 0,0-1-145 0 0,11 24-12 0 0,-11-24 2093 0 0,13-27-2123 0 0,0 1-58 0 0,0 1-8 0 0,-1-1 1 0 0,-1-1 0 0 0,0-1 0 0 0,19-32 0 0 0,-9 14-42 0 0,1 1 1 0 0,2 1 0 0 0,55-53-1 0 0,-26 29-84 0 0,-30 34 61 0 0,-21 19-8 0 0,2 0-86 0 0,25-18 59 0 0,-25 18-16 0 0,5 5-432 0 0,4-2 509 0 0,-9 2-9 0 0,1 0 1 0 0,0 0-1 0 0,0 1 0 0 0,0 0 0 0 0,17 2 1 0 0,-4 0 21 0 0,66 2-127 0 0,-64-2 139 0 0,-8-1-2 0 0,1-1-1 0 0,-1 0 1 0 0,24-4 0 0 0,-26 3 0 0 0,44-7-39 0 0,22-8 8 0 0,-62 13 39 0 0,53-12-14 0 0,-25 3 21 0 0,-35 9-8 0 0,-3-1 0 0 0,24-13-17 0 0,-24 13 5 0 0,-48 11-450 0 0,-122 22 437 0 0,125-21 20 0 0,26 0-3 0 0,1 0 2 0 0,6-4 4 0 0,1 0 0 0 0,-1 0-1 0 0,0 0 1 0 0,1 0 0 0 0,0 0 0 0 0,0 0 0 0 0,0 1 0 0 0,-2 5-1 0 0,-3 0 3 0 0,5-6 2 0 0,0 0-1 0 0,1 0 1 0 0,-1 0 0 0 0,1 1 0 0 0,-1-1-1 0 0,1 1 1 0 0,1 0 0 0 0,-3 6 0 0 0,-9 26-14 0 0,10-27 2 0 0,1 3-4 0 0,-5 38 15 0 0,5-38 4 0 0,8 1-175 0 0,17 42 83 0 0,-17-42-54 0 0,5-13-131 0 0,1-1 179 0 0,-1 0 0 0 0,16-3-1 0 0,-8 1 2 0 0,-3 1-249 0 0,3-6-120 0 0,53-22-132 0 0,-42 13-79 0 0,13-15-57 0 0,-24 15-39 0 0,-10 7 498 0 0,-5 6 104 0 0,-1-1 0 0 0,1 1 0 0 0,-1-1 0 0 0,0 0 0 0 0,0 0 0 0 0,0 0-1 0 0,-1-1 1 0 0,5-7 0 0 0,10-20-827 0 0,-12 23-188 0 0,-7-5-4230 0 0,-10-60 2307 0 0</inkml:trace>
</inkml:ink>
</file>

<file path=ppt/ink/ink2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8:49.050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1 70 448 0 0,'0'0'3042'0'0,"18"-9"-2114"0"0,53-30-74 0 0,-53 29 1448 0 0,-7 8-1617 0 0,31-5-41 0 0,-31 5 1911 0 0,-2 9-2121 0 0,28 23-14 0 0,-28-22 391 0 0,-9 3-401 0 0,-1 34-18 0 0,1-34 345 0 0,-5 4-400 0 0,-14 45-16 0 0,18-56-277 0 0,0-1-1 0 0,0 1 1 0 0,0-1-1 0 0,0 1 0 0 0,0-1 1 0 0,-1 0-1 0 0,0 1 1 0 0,1-1-1 0 0,-1 0 1 0 0,0 0-1 0 0,-3 3 1 0 0,-1 1 57 0 0,2 0 189 0 0,0 1-32 0 0,-12 22-6 0 0,12-22-16 0 0,0-1-31 0 0,-12 24-19 0 0,12-23 156 0 0,0-2-215 0 0,-12 20 19 0 0,12-19 1409 0 0,15 2-1468 0 0,33 29 2 0 0,-33-28 93 0 0,-7-4-102 0 0,13 22 4 0 0,-13-21 167 0 0,-4 4-168 0 0,0 34-18 0 0,0-34 71 0 0,-5-1-76 0 0,-14 28-2 0 0,14-28 89 0 0,1-4-102 0 0,-14 19 3 0 0,13-19 1736 0 0,20-33-1733 0 0,49-86-23 0 0,-56 101-28 0 0,0 0 0 0 0,0 0 0 0 0,1 1 0 0 0,11-11-1 0 0,0 0-9 0 0,121-135-100 0 0,-71 84 52 0 0,-40 39 44 0 0,-4 5 4 0 0,-22 24 12 0 0,2-2 14 0 0,15-19-7 0 0,-16 19-18 0 0,-18 29-2 0 0,-40 65 77 0 0,40-65 13 0 0,9-12 8 0 0,-12 30 0 0 0,12-30-2 0 0,2-2 0 0 0,-6 22 0 0 0,6-23 378 0 0,5 6-470 0 0,11 37-63 0 0,-10-37-77 0 0,21-26-4273 0 0,74-40 3239 0 0,-95 51 984 0 0,0 1 0 0 0,-1-1 0 0 0,1 0-1 0 0,0-1 1 0 0,-1 1 0 0 0,7-6 0 0 0,-1-1-350 0 0,4-3-146 0 0,8-10-2583 0 0,4-7-1240 0 0,-18 22 342 0 0</inkml:trace>
</inkml:ink>
</file>

<file path=ppt/ink/ink2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8:49.407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178 1 540 0 0,'0'0'9174'0'0,"-15"17"-8339"0"0,-50 60-26 0 0,59-67-526 0 0,-1 0 1 0 0,1 1-1 0 0,1-1 1 0 0,0 1 0 0 0,0 0-1 0 0,1 0 1 0 0,-5 22-1 0 0,6-21-226 0 0,-9 28 1675 0 0,-13 83 1 0 0,23-113-1145 0 0,1 2-51 0 0,-5 40-38 0 0,4-40 353 0 0,3-8-778 0 0,0 0-1 0 0,0 0 1 0 0,-1 0-1 0 0,0 0 0 0 0,0 0 1 0 0,0 0-1 0 0,-1 7 0 0 0,0 0 32 0 0,2-2 559 0 0,4-2-757 0 0,19 18-67 0 0,-18-19-108 0 0,12-20-5520 0 0,57-42 3071 0 0,-72 54 2264 0 0,-1 1 1 0 0,0-1 0 0 0,0 0 0 0 0,1 1-1 0 0,-1-1 1 0 0,0 0 0 0 0,0 0-1 0 0,-1 0 1 0 0,3-4 0 0 0,19-30-3727 0 0</inkml:trace>
</inkml:ink>
</file>

<file path=ppt/ink/ink2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8:49.795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99 1 864 0 0,'0'0'10095'0'0,"10"18"-9245"0"0,32 57-13 0 0,-41-74-796 0 0,-1 0-1 0 0,1 0 0 0 0,0 0 0 0 0,0 1 1 0 0,0-1-1 0 0,-1 0 0 0 0,1 0 0 0 0,0 1 1 0 0,-1-1-1 0 0,0 1 0 0 0,1-1 0 0 0,-1 0 0 0 0,0 1 1 0 0,1-1-1 0 0,-1 1 0 0 0,0-1 0 0 0,0 1 1 0 0,0-1-1 0 0,0 1 0 0 0,-1 2 0 0 0,0 11 245 0 0,1-8-104 0 0,-1-1 0 0 0,0 1 0 0 0,0-1 0 0 0,0 1 0 0 0,-1-1 0 0 0,0 1 0 0 0,-5 9-1 0 0,3-3 101 0 0,-7 18 888 0 0,-9 44 0 0 0,6-17 424 0 0,-5 5-203 0 0,2-13-237 0 0,15-41-984 0 0,-13 27 617 0 0,-1-8-370 0 0,12-21 281 0 0,1 2-399 0 0,-11 24-50 0 0,11-24-71 0 0,13-33-16282 0 0,42-97 11233 0 0</inkml:trace>
  <inkml:trace contextRef="#ctx0" brushRef="#br0" timeOffset="1">618 141 864 0 0,'0'0'16946'0'0</inkml:trace>
</inkml:ink>
</file>

<file path=ppt/ink/ink2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8:50.153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140 0 948 0 0,'-4'17'1194'0'0,"-4"12"-658"0"0,-2 4 924 0 0,-6 39 0 0 0,7-27-313 0 0,9-42-1007 0 0,0 0 1 0 0,-1 0-1 0 0,1 0 1 0 0,-1 0-1 0 0,0 0 1 0 0,0 0-1 0 0,0 0 1 0 0,0 0-1 0 0,0 0 1 0 0,-1 0-1 0 0,-2 3 1 0 0,-12 24 1480 0 0,-2 16 1402 0 0,2-11-2132 0 0,12-27 704 0 0,0 0-906 0 0,-14 22-69 0 0,14-23 1571 0 0</inkml:trace>
</inkml:ink>
</file>

<file path=ppt/ink/ink2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8:50.511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122 1 684 0 0,'0'0'11347'0'0,"-12"12"-10888"0"0,-38 35-1 0 0,38-36 1082 0 0,4-7-1202 0 0,-23 9-31 0 0,23-9 3491 0 0</inkml:trace>
</inkml:ink>
</file>

<file path=ppt/ink/ink2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8:51.054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71 1 528 0 0,'0'0'17096'0'0,"-7"20"-16390"0"0,-3 3-478 0 0,-21 60 871 0 0,27-73-884 0 0,-7 32 830 0 0,5-6-447 0 0,4-27-31 0 0,2 4-30 0 0,0 38-35 0 0,0-38-29 0 0,0-2-25 0 0,0 34-22 0 0,0-34 723 0 0,1 0-828 0 0,1 32-31 0 0,-1-32 825 0 0,3-5-942 0 0,13 19-29 0 0,-12-19-79 0 0,16-16-3484 0 0,65-30 2382 0 0,-84 40 960 0 0,0-1-1 0 0,-1 1 1 0 0,1-1-1 0 0,0 0 1 0 0,0 0-1 0 0,-1 0 1 0 0,1 0-1 0 0,0 0 0 0 0,-1 0 1 0 0,1 0-1 0 0,-1 0 1 0 0,1-1-1 0 0,-1 1 1 0 0,2-2-1 0 0,23-36-2730 0 0,-4 11 930 0 0,-15 12-1387 0 0,1-18-2093 0 0,-6 26 413 0 0</inkml:trace>
</inkml:ink>
</file>

<file path=ppt/ink/ink2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8:51.398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174 62 184 0 0,'0'0'11371'0'0,"-21"8"-10764"0"0,-65 22-13 0 0,65-22 565 0 0,13-5-609 0 0,-22 10-14 0 0,23-10 4962 0 0,20-24-12412 0 0,39-63 5552 0 0,-39 63-939 0 0</inkml:trace>
</inkml:ink>
</file>

<file path=ppt/ink/ink2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8:51.756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0 30 188 0 0,'0'0'4602'0'0,"12"6"-3506"0"0,49 24 869 0 0,-49-31-1095 0 0,63-4 1375 0 0,-19-1-1613 0 0,-41 4-71 0 0,-3 1-49 0 0,3 1-345 0 0,-6 0 55 0 0,0-1 0 0 0,0 0-1 0 0,1 0 1 0 0,10-4 0 0 0,22-4-181 0 0,-32 7-139 0 0,-4-3-1733 0 0,17-16 977 0 0,-18 15-277 0 0</inkml:trace>
</inkml:ink>
</file>

<file path=ppt/ink/ink2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8:52.084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140 0 952 0 0,'0'0'10540'0'0,"-12"13"-9695"0"0,-36 35-24 0 0,32-28 10 0 0,10-11-554 0 0,-11 28 1144 0 0,12-28-1114 0 0,3-5-26 0 0,0 0 0 0 0,0 1 0 0 0,1 0 0 0 0,-1-1 0 0 0,1 1 0 0 0,0 0 0 0 0,0 6 0 0 0,-9 38 545 0 0,8-37-48 0 0,0-2-29 0 0,0 3-488 0 0,-4 37 1558 0 0,5-5-1204 0 0,0-34 492 0 0,2-1-629 0 0,0 33-32 0 0,0-32 1198 0 0,-1-1-1417 0 0,0-5-1831 0 0,0 10 5068 0 0,0-7-4897 0 0,0 2-4672 0 0,0 1-6634 0 0</inkml:trace>
  <inkml:trace contextRef="#ctx0" brushRef="#br0" timeOffset="1.25">376 162 788 0 0,'0'0'1910'0'0,"13"-4"-962"0"0,36-14-8 0 0,-36 14-23 0 0,-3 1-49 0 0,30-11-50 0 0,-30 11-76 0 0,-1 0-67 0 0,44-13 864 0 0,-20 5-1224 0 0,-25 8-87 0 0,-1-1-860 0 0,21-13 151 0 0,-21 13-173 0 0</inkml:trace>
</inkml:ink>
</file>

<file path=ppt/ink/ink2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8:52.444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135 1 492 0 0,'0'0'11530'0'0,"-11"15"-10816"0"0,-32 48 7 0 0,30-40 7 0 0,-2 26 745 0 0,4-18-740 0 0,9-23-12 0 0,-2 4-16 0 0,-12 54 622 0 0,6-16 965 0 0,3-7-1809 0 0,5-32 675 0 0,2 1-836 0 0,2 35-40 0 0,-2-36 199 0 0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56:43.40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0 568 0 0,'0'0'11721'0'0</inkml:trace>
</inkml:ink>
</file>

<file path=ppt/ink/ink2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8:52.771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64 0 840 0 0,'0'0'10430'0'0,"13"14"-9510"0"0,38 43-19 0 0,-39-43 13 0 0,-12-4-12 0 0,-4 31-21 0 0,3-31-30 0 0,-1 3-40 0 0,-5 39-37 0 0,5-40 3 0 0,0 2-8 0 0,1 3-521 0 0,1-7-12 0 0,-1-1 1 0 0,0 1-1 0 0,-1-1 0 0 0,-4 14 1 0 0,-1 7 402 0 0,5-22-62 0 0,-1 2-57 0 0,-11 32-39 0 0,11-31-31 0 0,-1-3-41 0 0,-12 26-37 0 0,12-25-41 0 0,0-3-38 0 0,-13 18-23 0 0,13-18 175 0 0,-1 0-282 0 0,-17 18-89 0 0,16-18-109 0 0</inkml:trace>
</inkml:ink>
</file>

<file path=ppt/ink/ink2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8:53.301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247 1 240 0 0,'0'0'10289'0'0,"-22"9"-9846"0"0,-66 26-24 0 0,66-26-35 0 0,16-2-30 0 0,-14 19-12 0 0,15-19-27 0 0,2 1-26 0 0,-10 26-31 0 0,10-26 232 0 0,3 3-249 0 0,-1 32-20 0 0,1-33 825 0 0,3 3-825 0 0,1 3-134 0 0,13 41 823 0 0,-1-16 85 0 0,-18-30-833 0 0,-3 34 20 0 0,4-34 145 0 0,-1-8-300 0 0,1 0 1 0 0,-1 0-1 0 0,0 0 1 0 0,0-1-1 0 0,0 1 1 0 0,-1-1-1 0 0,1 1 1 0 0,0-1-1 0 0,-4 3 1 0 0,-2 1 24 0 0,2 1 282 0 0,-1-2-175 0 0,-23 16-12 0 0,22-16 4054 0 0,14 10-3970 0 0,20 46 23 0 0,-26-60-240 0 0,1 0 0 0 0,0 0 0 0 0,-1 0 0 0 0,1 0 0 0 0,-1 1 0 0 0,0-1 0 0 0,1 0 0 0 0,-1 0 0 0 0,0 0-1 0 0,1 0 1 0 0,-1 1 0 0 0,0-1 0 0 0,0 0 0 0 0,0 0 0 0 0,0 0 0 0 0,0 1 0 0 0,0-1 0 0 0,-1 2 0 0 0,-11 52 539 0 0,1 3 393 0 0,-2 14-370 0 0,10-64-470 0 0,1-4 4 0 0,1 0 1 0 0,0 0-1 0 0,0-1 0 0 0,0 1 1 0 0,1 0-1 0 0,-1 0 1 0 0,1 0-1 0 0,0 4 1 0 0,1 4-40 0 0,-1-8 29 0 0,0 1-1 0 0,0 0 0 0 0,0-1 1 0 0,-1 1-1 0 0,1-1 1 0 0,-3 7-1 0 0,8-2-36 0 0,14 23-49 0 0,-14-24-87 0 0,7-6-843 0 0,37 3 339 0 0,-37-4-142 0 0,2-4-1171 0 0,41-9 722 0 0,-41 9-171 0 0,-4-2-229 0 0,28-15-412 0 0,-28 15-1387 0 0,-2 0-2141 0 0,30-18 421 0 0</inkml:trace>
</inkml:ink>
</file>

<file path=ppt/ink/ink2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9:21.918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58 12 56 0 0,'0'0'3054'0'0,"2"-9"-2286"0"0,-1 7 541 0 0,-2 9 6781 0 0,-20 140-6532 0 0,-11 84 145 0 0,26-167-891 0 0,5 108 0 0 0,4-99-269 0 0,4 59 412 0 0,-5-118-808 0 0,1 0 0 0 0,0 0 0 0 0,0-1 0 0 0,1 1 0 0 0,1-1 0 0 0,1 0 0 0 0,7 13 0 0 0,-13-25-46 0 0,3-1-71 0 0,-1 0 0 0 0,0 0 1 0 0,0 0-1 0 0,0-1 0 0 0,1 1 0 0 0,-1-1 1 0 0,0 0-1 0 0,0 0 0 0 0,0 0 1 0 0,0 0-1 0 0,0 0 0 0 0,0 0 1 0 0,0 0-1 0 0,-1 0 0 0 0,1-1 1 0 0,0 1-1 0 0,-1-1 0 0 0,3-2 1 0 0,0-1-5 0 0,-1 0 0 0 0,0 0 0 0 0,0 0 1 0 0,0 0-1 0 0,-1-1 0 0 0,0 1 0 0 0,2-7 0 0 0,0-5-5 0 0,0-1 0 0 0,-1 0 0 0 0,-1 0 0 0 0,0-22 0 0 0,-5 14-69 0 0,0 0-1 0 0,-2-1 1 0 0,0 2-1 0 0,-12-31 0 0 0,16 52 41 0 0,-31-111-418 0 0,32 113 403 0 0,-1 0 1 0 0,1 0-1 0 0,0 0 1 0 0,-1 0-1 0 0,1 0 0 0 0,0 0 1 0 0,0 1-1 0 0,0-1 1 0 0,1 0-1 0 0,-1 0 0 0 0,0 0 1 0 0,1 0-1 0 0,-1 0 0 0 0,1 1 1 0 0,0-1-1 0 0,-1 0 1 0 0,1 0-1 0 0,0 1 0 0 0,0-1 1 0 0,0 1-1 0 0,0-1 1 0 0,0 0-1 0 0,1 1 0 0 0,-1 0 1 0 0,0-1-1 0 0,1 1 1 0 0,-1 0-1 0 0,1 0 0 0 0,-1 0 1 0 0,1 0-1 0 0,0 0 1 0 0,0 0-1 0 0,2-1 0 0 0,7-3-33 0 0,0 0-1 0 0,1 1 0 0 0,21-6 1 0 0,128-42-166 0 0,-159 51 231 0 0,-1 0-17 0 0,1 1 0 0 0,0-1 1 0 0,-1 0-1 0 0,1 1 1 0 0,0-1-1 0 0,-1 1 0 0 0,1 0 1 0 0,0-1-1 0 0,0 1 1 0 0,0 0-1 0 0,-1 0 0 0 0,1 0 1 0 0,0 0-1 0 0,0 0 1 0 0,-1 1-1 0 0,1-1 0 0 0,0 0 1 0 0,0 1-1 0 0,-1-1 1 0 0,1 1-1 0 0,0 0 0 0 0,-1 0 1 0 0,1 0-1 0 0,-1-1 1 0 0,1 1-1 0 0,1 2 0 0 0,2 6-7 0 0,0 1-1 0 0,-1 0 0 0 0,0 0 1 0 0,0 0-1 0 0,-1 0 0 0 0,-1 0 0 0 0,0 1 1 0 0,0-1-1 0 0,0 22 0 0 0,-2 12-37 0 0,-6 48 0 0 0,3-47 44 0 0,3-40 4 0 0,0 0 1 0 0,1 0-1 0 0,-1 0 0 0 0,1 0 1 0 0,1 0-1 0 0,-1-1 1 0 0,1 1-1 0 0,2 6 0 0 0,2 3 3 0 0,-4-11 7 0 0,1 0 0 0 0,0-1 0 0 0,0 1 0 0 0,0-1 0 0 0,0 0 0 0 0,0 0 0 0 0,1 0 0 0 0,3 2-1 0 0,-5-4 18 0 0,3-1-11 0 0,2-3-6 0 0,0 1 0 0 0,0-1 0 0 0,0-1 0 0 0,0 1 0 0 0,-1-1 1 0 0,1-1-1 0 0,-1 1 0 0 0,0-1 0 0 0,-1 0 0 0 0,0 0 0 0 0,0 0 0 0 0,0-1 0 0 0,0 0 0 0 0,-1 0 0 0 0,-1 0 0 0 0,6-12 0 0 0,0-5-12 0 0,0 0 0 0 0,-2 0 0 0 0,-1 0 0 0 0,5-30 0 0 0,-9 32-59 0 0,0 0 1 0 0,-1-1-1 0 0,-2 1 1 0 0,0 0 0 0 0,-1 0-1 0 0,-1 0 1 0 0,-1 1-1 0 0,-1-1 1 0 0,-1 1-1 0 0,-1 0 1 0 0,-18-38-1 0 0,24 58 56 0 0,-4-8-44 0 0,0 0 1 0 0,-1 1 0 0 0,-8-10 0 0 0,12 16 26 0 0,1 0 1 0 0,-1 0 0 0 0,0 0-1 0 0,0 0 1 0 0,0 1 0 0 0,0-1-1 0 0,0 1 1 0 0,0-1 0 0 0,-1 1-1 0 0,1 0 1 0 0,0 0 0 0 0,-1 0-1 0 0,1 0 1 0 0,-1 0 0 0 0,1 1-1 0 0,-1-1 1 0 0,1 1 0 0 0,-1 0-1 0 0,1-1 1 0 0,-5 1 0 0 0,2 1 3 0 0,1 0 0 0 0,-1 0 0 0 0,0 0 0 0 0,0 0 1 0 0,1 1-1 0 0,-1 0 0 0 0,1 0 0 0 0,-1 0 0 0 0,1 0 0 0 0,0 1 1 0 0,0-1-1 0 0,0 1 0 0 0,0 0 0 0 0,0 1 0 0 0,1-1 0 0 0,-1 0 1 0 0,1 1-1 0 0,0 0 0 0 0,0 0 0 0 0,0 0 0 0 0,1 0 0 0 0,0 1 1 0 0,-1-1-1 0 0,1 0 0 0 0,1 1 0 0 0,-1 0 0 0 0,1-1 1 0 0,0 1-1 0 0,0 0 0 0 0,0 0 0 0 0,0 0 0 0 0,1 0 0 0 0,0 6 1 0 0,0-5 3 0 0,1 0 1 0 0,0 0-1 0 0,0-1 1 0 0,0 1 0 0 0,1 0-1 0 0,-1-1 1 0 0,2 1-1 0 0,-1-1 1 0 0,0 0 0 0 0,1 0-1 0 0,0 1 1 0 0,4 3-1 0 0,-5-6 12 0 0,1 0 0 0 0,-1 0 0 0 0,1 0 0 0 0,0 0 0 0 0,0-1 0 0 0,1 0 0 0 0,-1 1 0 0 0,0-1 0 0 0,1-1 0 0 0,-1 1 0 0 0,1 0 0 0 0,0-1 0 0 0,-1 0 0 0 0,1 1 0 0 0,0-2 0 0 0,0 1 0 0 0,0 0 0 0 0,7 0 0 0 0,-3-2 6 0 0,1 0 0 0 0,-1 0 1 0 0,0 0-1 0 0,1-1 0 0 0,-1 0 0 0 0,0-1 0 0 0,0 0 1 0 0,0 0-1 0 0,-1 0 0 0 0,1-1 0 0 0,9-7 0 0 0,-3 1 0 0 0,0 0 1 0 0,0-1-1 0 0,-2-1 0 0 0,18-19 0 0 0,12-6 6 0 0,-36 32-4 0 0,0 1 0 0 0,0-1 0 0 0,0 0 0 0 0,0-1 1 0 0,-1 1-1 0 0,0-1 0 0 0,0 0 0 0 0,-1-1 0 0 0,1 1 0 0 0,-1-1 1 0 0,-1 1-1 0 0,4-10 0 0 0,-6 14 0 0 0,0 0-1 0 0,0 0 1 0 0,0-1 0 0 0,0 1-1 0 0,-1 0 1 0 0,1 0 0 0 0,-1-1 0 0 0,0 1-1 0 0,0-1 1 0 0,0 1 0 0 0,0 0-1 0 0,0-1 1 0 0,0 1 0 0 0,-1-4-1 0 0,-1 0 10 0 0,2 4-11 0 0,-3 1 7 0 0,-8-3-6 0 0,4 6-12 0 0,2 1 9 0 0,1 1 0 0 0,1-1-1 0 0,-1 1 1 0 0,0 0 0 0 0,1-1 0 0 0,0 2-1 0 0,0-1 1 0 0,0 0 0 0 0,0 0 0 0 0,1 1-1 0 0,0 0 1 0 0,0-1 0 0 0,0 1-1 0 0,0 0 1 0 0,1 0 0 0 0,-1 0 0 0 0,1 0-1 0 0,1 0 1 0 0,-1 1 0 0 0,1 5 0 0 0,-1-6 1 0 0,1 1 0 0 0,0-1 1 0 0,0 1-1 0 0,1 0 0 0 0,0-1 1 0 0,0 1-1 0 0,0-1 1 0 0,1 1-1 0 0,-1-1 0 0 0,1 0 1 0 0,0 0-1 0 0,6 10 1 0 0,0-4 14 0 0,1 0 1 0 0,0 0 0 0 0,18 16 0 0 0,-15-14-2 0 0,-4-4 46 0 0,1 1 0 0 0,-2 0 0 0 0,0 1 0 0 0,0 0 0 0 0,-1 0-1 0 0,0 0 1 0 0,0 1 0 0 0,-2 0 0 0 0,1 0 0 0 0,-2 0 0 0 0,0 1 0 0 0,3 20-1 0 0,-1 12 356 0 0,-3 0 0 0 0,-3 55-1 0 0,0-36 270 0 0,1-63-668 0 0,0 1 0 0 0,0-1 0 0 0,0 0 0 0 0,0 0 1 0 0,0 1-1 0 0,0-1 0 0 0,0 0 0 0 0,0 1 0 0 0,0-1 0 0 0,1 0 1 0 0,-1 0-1 0 0,1 1 0 0 0,-1-1 0 0 0,1 0 0 0 0,-1 0 0 0 0,1 0 1 0 0,0 1-1 0 0,-1-1 0 0 0,1 0 0 0 0,0 0 0 0 0,0 0 0 0 0,0 0 1 0 0,0-1-1 0 0,0 1 0 0 0,0 0 0 0 0,0 0 0 0 0,0 0 0 0 0,0-1 1 0 0,0 1-1 0 0,0-1 0 0 0,1 1 0 0 0,-1-1 0 0 0,0 1 0 0 0,0-1 1 0 0,1 0-1 0 0,-1 1 0 0 0,0-1 0 0 0,0 0 0 0 0,1 0 0 0 0,-1 0 1 0 0,0 0-1 0 0,1 0 0 0 0,-1 0 0 0 0,0-1 0 0 0,1 1 0 0 0,-1 0 1 0 0,0-1-1 0 0,2 0 0 0 0,7-2-224 0 0,0 0 1 0 0,0-1-1 0 0,0-1 0 0 0,15-8 1 0 0,30-27-3402 0 0,-42 30 771 0 0,1 0 0 0 0,17-10 0 0 0,-4 5-1109 0 0</inkml:trace>
</inkml:ink>
</file>

<file path=ppt/ink/ink2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9:22.248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202 1 1016 0 0,'0'0'1160'0'0,"-6"3"-22"0"0,-4 4-746 0 0,0 0 0 0 0,1 1 0 0 0,0 0 1 0 0,0 0-1 0 0,0 1 0 0 0,1 0 1 0 0,1 1-1 0 0,0 0 0 0 0,0 0 0 0 0,1 0 1 0 0,0 1-1 0 0,-7 18 0 0 0,-7 22 1189 0 0,-21 78-1 0 0,38-119-1432 0 0,-3 13 395 0 0,1-1 1 0 0,-5 39-1 0 0,10-53-401 0 0,-1 0 0 0 0,1 0 0 0 0,1 0 0 0 0,0 0 0 0 0,0 0-1 0 0,0-1 1 0 0,1 1 0 0 0,0 0 0 0 0,0 0 0 0 0,1-1 0 0 0,5 10 0 0 0,-5-12-113 0 0,1 1 1 0 0,0-1 0 0 0,0 0-1 0 0,0 0 1 0 0,1-1 0 0 0,-1 1-1 0 0,1-1 1 0 0,0 0 0 0 0,1 0-1 0 0,-1 0 1 0 0,1-1 0 0 0,0 0 0 0 0,-1 0-1 0 0,1-1 1 0 0,1 1 0 0 0,-1-1-1 0 0,0-1 1 0 0,0 1 0 0 0,1-1-1 0 0,-1 0 1 0 0,10 0 0 0 0,-10-1-388 0 0,0 0 0 0 0,1 0 0 0 0,-1-1 0 0 0,0 0 0 0 0,1 0 0 0 0,-1-1 0 0 0,0 0 0 0 0,0 0 0 0 0,0 0 0 0 0,0 0 0 0 0,-1-1 0 0 0,1 0 0 0 0,-1-1 0 0 0,8-4 0 0 0,-1-1-3556 0 0,2 1 298 0 0</inkml:trace>
</inkml:ink>
</file>

<file path=ppt/ink/ink2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8:39.299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9 0 716 0 0,'0'0'15575'0'0,"0"31"-15230"0"0,0 162 332 0 0,2-84 332 0 0,-1-29-442 0 0,1-9-73 0 0,-3-59-422 0 0,2 33 264 0 0,3-9-176 0 0,-3-27 6 0 0,1 1-16 0 0,0 1-94 0 0,-2-5 29 0 0,1-1 0 0 0,1 1 0 0 0,-1-1 0 0 0,1 1 0 0 0,0-1-1 0 0,3 7 1 0 0,7 18-2 0 0,-9-23 1033 0 0,-3-31-1112 0 0,2 1 0 0 0,4-31 0 0 0,-2 22-9 0 0,-1 6-12 0 0,-7 14-13 0 0,-10-36 4 0 0,10 36 1 0 0,0 4-5 0 0,-13-24-8 0 0,13 24 5 0 0,1 1-138 0 0,-9-21 89 0 0,9 20-6 0 0,12 0-1024 0 0,27-23 1031 0 0,-27 23-15 0 0,-1 4 56 0 0,25-13 14 0 0,-25 13-8 0 0,0 1 3 0 0,22-12 20 0 0,-23 12 9 0 0,1-1-27 0 0,25-11 5 0 0,-24 11-25 0 0,-2 1 35 0 0,23-11 7 0 0,-22 11 3 0 0,-9 24-347 0 0,-3 76 340 0 0,-1-29-10 0 0,4-56 18 0 0,1-2-10 0 0,-2 31 13 0 0,2-31 38 0 0,1 0-83 0 0,2 31 24 0 0,-2-30-11 0 0,18-30-146 0 0,55-56 156 0 0,-71 72 19 0 0,-1 1 0 0 0,1 0 1 0 0,-1-1-1 0 0,0 0 0 0 0,1 1 0 0 0,-1-1 1 0 0,0 0-1 0 0,1-4 0 0 0,62-165-258 0 0,-63 164 211 0 0,-1-4-2 0 0,1-36 28 0 0,-1 36-26 0 0,-4 0-55 0 0,-5-33 57 0 0,6 33-5 0 0,-3 4-125 0 0,-13-24 92 0 0,14 24-2 0 0,-7 8-544 0 0,-31-2 536 0 0,31 1 1 0 0,0 12-462 0 0,-32 32 488 0 0,32-32 9 0 0,11-1-241 0 0,3 33 265 0 0,-3-32 4 0 0,17-8-144 0 0,50 8 177 0 0,-50-8-16 0 0,-3-14-17 0 0,42-36 48 0 0,-54 46-16 0 0,-1 1 1 0 0,1-1-1 0 0,-1-1 0 0 0,0 1 0 0 0,1 0 1 0 0,-1 0-1 0 0,0 0 0 0 0,0-1 0 0 0,0 1 1 0 0,0 0-1 0 0,0-1 0 0 0,0 1 0 0 0,1-3 0 0 0,11-26 8 0 0,-9 22 56 0 0,-1 0-36 0 0,10-22 7 0 0,-9 23 471 0 0,-4 19-494 0 0,0 1 0 0 0,1-1 0 0 0,1 1 0 0 0,3 15 0 0 0,0-5-2 0 0,-2-3 487 0 0,5-17-429 0 0,26 9-23 0 0,-25-9 195 0 0,-1 1-198 0 0,27 11 14 0 0,-26-11 81 0 0,-4 2-66 0 0,13 17 19 0 0,-13-17 177 0 0,-3 5-110 0 0,8 34 6 0 0,-8-34 7 0 0,-1 0 2 0 0,3 29 3 0 0,-3-30 88 0 0,0 0-154 0 0,8 45 363 0 0,-2-21-396 0 0,-5-25 179 0 0,17-20-3667 0 0,59-33 2319 0 0,-76 44 994 0 0,0-1 0 0 0,-1 0 0 0 0,1 1 0 0 0,0-1 0 0 0,-1 0 0 0 0,1 0 0 0 0,-1 0 0 0 0,1-1 0 0 0,-1 1 0 0 0,1 0 0 0 0,-1 0 0 0 0,0-1 0 0 0,0 1 0 0 0,2-4 0 0 0,3-4-655 0 0,3-6-337 0 0,6-10-4237 0 0,11-17 1204 0 0</inkml:trace>
</inkml:ink>
</file>

<file path=ppt/ink/ink2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8:39.655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44 0 720 0 0,'0'0'4608'0'0,"-5"27"-3599"0"0,-22 115 921 0 0,24-131-1636 0 0,1-7-152 0 0,1 0 0 0 0,0 0-1 0 0,-1 0 1 0 0,2 1-1 0 0,-1-1 1 0 0,1 0 0 0 0,-1 0-1 0 0,1 1 1 0 0,1 5 0 0 0,-2 1 129 0 0,3 36 1514 0 0,3 4-1210 0 0,-3-39-55 0 0,0-1-55 0 0,10 33-24 0 0,-9-33-58 0 0,-1-1-14 0 0,5 28-21 0 0,-5-28-47 0 0,0-1-34 0 0,7 28-21 0 0,-7-28 147 0 0,1-1-406 0 0,0-2-134 0 0,5 10 260 0 0,-6-1-2841 0 0,7-12 1803 0 0,28 6-338 0 0,-28-7-881 0 0</inkml:trace>
</inkml:ink>
</file>

<file path=ppt/ink/ink2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8:41.441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0 93 820 0 0,'0'0'10736'0'0,"5"-13"-10306"0"0,14-40-8 0 0,-14 40 4022 0 0,-1 38-4297 0 0,10 74-24 0 0,-10-74 107 0 0,-2-13-116 0 0,5 33-16 0 0,-5-34-14 0 0,0-3-8 0 0,5 24-6 0 0,-5-24 138 0 0,1 1-172 0 0,8 26 13 0 0,-9-26 228 0 0,1-2-229 0 0,9 23 4 0 0,-9-22 1021 0 0,12-22-1048 0 0,44-42 3 0 0,-44 42 216 0 0,-15 13-244 0 0,0-1 0 0 0,0 1 1 0 0,0-1-1 0 0,0 1 0 0 0,0-1 1 0 0,1 1-1 0 0,-1-1 0 0 0,0 1 0 0 0,1-1 1 0 0,0 1-1 0 0,-1-1 0 0 0,1 1 1 0 0,0 0-1 0 0,-1-1 0 0 0,2 0 0 0 0,-1 0 4 0 0,0 1 0 0 0,0 0 0 0 0,0 0 0 0 0,-1-1 0 0 0,1 1 0 0 0,0-1 0 0 0,-1 1-1 0 0,1-1 1 0 0,-1 1 0 0 0,0-1 0 0 0,1 1 0 0 0,-1-1 0 0 0,0 1 0 0 0,0-1 0 0 0,0-1-1 0 0,3-5 9 0 0,10-22-12 0 0,-9 22 18 0 0,-1 0-44 0 0,10-25 28 0 0,-9 25 8 0 0,0 0-46 0 0,13-21 26 0 0,-13 21 2 0 0,0 2 8 0 0,13-20 10 0 0,-12 19-21 0 0,0 28-245 0 0,18 62 259 0 0,-17-62-6 0 0,-8 17 23 0 0,-4 9 39 0 0,1 9 1970 0 0,21-75-1962 0 0,48-58-12 0 0,-48 58 39 0 0,-12 14-63 0 0,12-18-17 0 0,-12 18-30 0 0,4 20-23 0 0,22 45 42 0 0,-23-45 1 0 0,-7-12-4 0 0,0 0-1 0 0,1 0 1 0 0,-1 0-1 0 0,1 1 1 0 0,-1-1-1 0 0,1 0 1 0 0,0 0-1 0 0,3 5 1 0 0,-1 0-3 0 0,-1 1-3 0 0,1 1 12 0 0,8 31 6 0 0,-9-31 18 0 0,2-4-19 0 0,12 17-6 0 0,-12-17 195 0 0,11-22-184 0 0,46-45-7 0 0,-59 59-8 0 0,0 0 0 0 0,0 1 0 0 0,-1-1 0 0 0,1 0-1 0 0,0 0 1 0 0,-1 0 0 0 0,1-1 0 0 0,-1 1 0 0 0,3-4 0 0 0,26-63 48 0 0,34-115 1 0 0,-62 175-41 0 0,1 0 5 0 0,9-29-8 0 0,-9 29 134 0 0,-1 37-48 0 0,6 85 6 0 0,-6-85 90 0 0,1-18-83 0 0,5 30 3 0 0,-6-30 104 0 0,2-2-109 0 0,12 25-7 0 0,-12-24 81 0 0,0-3-95 0 0,12 18-10 0 0,-13-18 154 0 0,4-1-319 0 0,18 14-127 0 0,-19-14-148 0 0,5-23-5555 0 0,31-53 4296 0 0,-31 54-1321 0 0,-10 8-1920 0 0,4-36 373 0 0</inkml:trace>
</inkml:ink>
</file>

<file path=ppt/ink/ink2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8:41.799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0 122 696 0 0,'0'0'9874'0'0,"16"-9"-9832"0"0,47-24-128 0 0,-32 14-291 0 0,-24 10 259 0 0,-2 2-23 0 0,1 2-461 0 0,-2-2-1907 0 0,13-19-57 0 0,-13 20 197 0 0</inkml:trace>
</inkml:ink>
</file>

<file path=ppt/ink/ink2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8:42.126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1 0 512 0 0,'0'0'12041'0'0</inkml:trace>
</inkml:ink>
</file>

<file path=ppt/ink/ink2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8:43.897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88 0 44 0 0,'-8'77'1270'0'0,"8"-72"-1090"0"0,0 0 0 0 0,0-1 0 0 0,-1 1 0 0 0,0 0 0 0 0,0 0 0 0 0,0-1 0 0 0,0 1 1 0 0,-1-1-1 0 0,-1 5 0 0 0,0-4 65 0 0,1 0 1 0 0,0-1-1 0 0,1 1 1 0 0,-1 0 0 0 0,1 0-1 0 0,-2 10 1 0 0,-9 50 2000 0 0,0-7-199 0 0,6-21-1140 0 0,4-28-77 0 0,0 2-45 0 0,-8 34-50 0 0,8-33 532 0 0,-6 24-221 0 0,7-29 812 0 0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56:43.76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0 104 440 0 0,'0'0'8415'0'0,"37"-6"-8050"0"0,119-18-67 0 0,-30-3 84 0 0,-107 22-437 0 0,30-9-285 0 0,-7 1-624 0 0,-3 1-606 0 0,-29 9-1069 0 0</inkml:trace>
</inkml:ink>
</file>

<file path=ppt/ink/ink2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8:44.241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111 270 92 0 0,'0'0'15603'0'0,"-6"27"-14860"0"0,1 5-487 0 0,-19 80 1021 0 0,9-56 152 0 0,-3 2-82 0 0,4 0-103 0 0,6-26-692 0 0,6-24-47 0 0,0 1-41 0 0,-9 47 1308 0 0,6-19-1510 0 0,4-28 447 0 0,7-37-18247 0 0,22-115 12637 0 0</inkml:trace>
  <inkml:trace contextRef="#ctx0" brushRef="#br0" timeOffset="1">189 141 596 0 0,'0'0'14359'0'0,"-11"-10"-14249"0"0,-30-32-105 0 0,31 31-137 0 0,17-2-3351 0 0,21-39 1340 0 0,-21 39-1382 0 0</inkml:trace>
</inkml:ink>
</file>

<file path=ppt/ink/ink2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8:44.616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168 0 492 0 0,'0'0'10298'0'0,"0"16"-9516"0"0,0 63 815 0 0,-7-67-820 0 0,-1 3-529 0 0,5-7-49 0 0,-1-1 0 0 0,0 1 0 0 0,-1-1 0 0 0,0 0-1 0 0,-8 9 1 0 0,-20 25 1162 0 0,13-13-699 0 0,15-21-22 0 0,-1 1-22 0 0,-15 22-26 0 0,16-22-21 0 0,5-7-534 0 0,0 1 0 0 0,0-1 0 0 0,0 0-1 0 0,0 0 1 0 0,0 0 0 0 0,-1 1 0 0 0,1-1 0 0 0,0 0-1 0 0,0 0 1 0 0,-1 0 0 0 0,1 0 0 0 0,-1 1 0 0 0,1-1-1 0 0,-1 0 1 0 0,0 1 0 0 0,-12 27 3400 0 0,5 5-3137 0 0,6-26 919 0 0,14-3-1403 0 0,38 14-220 0 0,-37-14-184 0 0,61-10-5625 0 0</inkml:trace>
</inkml:ink>
</file>

<file path=ppt/ink/ink2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9:34.639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91 158 280 0 0,'0'0'8699'0'0,"6"-11"-8461"0"0,19-33-7 0 0,-19 33 988 0 0,-2 3-1013 0 0,19-42 1197 0 0,-9 23-1220 0 0,-10 20 2943 0 0,-16 33-2966 0 0,-52 114 134 0 0,2 43 496 0 0,45-126-458 0 0,14-48-203 0 0,0 0 17 0 0,-8 40 509 0 0,13-38-594 0 0,3 1-35 0 0,-4-8-2 0 0,1 1 0 0 0,-1-1 0 0 0,1 0 0 0 0,-1 1 0 0 0,0-1 0 0 0,-1 1 0 0 0,1 0 0 0 0,-1 4 0 0 0,8-6 22 0 0,26 9 6 0 0,-25-9-35 0 0,9-12-3875 0 0,53-25 2984 0 0,-69 34 789 0 0,-1-1 0 0 0,1 1 0 0 0,0-1 1 0 0,-1 0-1 0 0,1 0 0 0 0,-1 0 0 0 0,1 0 0 0 0,-1 0 1 0 0,1 0-1 0 0,-1 0 0 0 0,0 0 0 0 0,1 0 1 0 0,1-3-1 0 0,3-4-555 0 0,2-4-300 0 0,7-7-3695 0 0,9-12 1048 0 0</inkml:trace>
</inkml:ink>
</file>

<file path=ppt/ink/ink2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9:35.257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242 37 476 0 0,'0'0'13085'0'0,"-25"1"-12927"0"0,-74 6 9 0 0,74-6 1828 0 0,19-6-1861 0 0,-20-14-34 0 0,20 14 799 0 0,-3 2-881 0 0,-27-8-12 0 0,27 8-28 0 0</inkml:trace>
</inkml:ink>
</file>

<file path=ppt/ink/ink2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9:35.598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1 82 496 0 0,'0'0'9908'0'0,"24"-7"-9664"0"0,5-2-168 0 0,63-18 271 0 0,-84 23-169 0 0,25-11-12 0 0,-25 12 105 0 0,-5 3-255 0 0,-1-1 1 0 0,1 1 0 0 0,0 0-1 0 0,-1-1 1 0 0,1 0-1 0 0,-1 1 1 0 0,1-1 0 0 0,-1 0-1 0 0,1 0 1 0 0,3-3 0 0 0,1 0 12 0 0,1 2 21 0 0</inkml:trace>
</inkml:ink>
</file>

<file path=ppt/ink/ink2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9:35.977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0 122 700 0 0,'0'0'6763'0'0,"26"-5"-6395"0"0,5 1-252 0 0,-2 0 138 0 0,41-11 0 0 0,-19-2 236 0 0,-41 14-367 0 0,1 0-129 0 0,30-7-100 0 0,-31 7-105 0 0,1-1-131 0 0,31-14-251 0 0,-31 14-831 0 0,-3-1-992 0 0,35-22 182 0 0</inkml:trace>
</inkml:ink>
</file>

<file path=ppt/ink/ink2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9:36.350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141 52 492 0 0,'0'0'6813'0'0,"-16"12"-6311"0"0,-50 36-6 0 0,50-36-42 0 0,13-1-22 0 0,-16 54 409 0 0,16-56-702 0 0,-6 28 806 0 0,2-1-627 0 0,6-26 712 0 0,5 1-819 0 0,11 35 5 0 0,-11-34 178 0 0,4-9-192 0 0,24 10-4 0 0,-24-10 201 0 0,6-4-184 0 0,44-5-8 0 0,-43 5-4 0 0,-3-6 1 0 0,39-19-24 0 0,-47 25-152 0 0,-1-1-1 0 0,0 1 1 0 0,0-1 0 0 0,0 1 0 0 0,0-1 0 0 0,0 0 0 0 0,0 0-1 0 0,-1 0 1 0 0,1-1 0 0 0,0 1 0 0 0,3-5 0 0 0,0-1 50 0 0,0 3 195 0 0,1-2 35 0 0,18-20 54 0 0,-18 21-22 0 0,-4-4-38 0 0,10-28-24 0 0,-9 29-39 0 0,-3-3-30 0 0,5-44 329 0 0,-15-12 54 0 0,2 59-613 0 0,-18-26-60 0 0,19 27-62 0 0,-3 6-683 0 0,0 0 383 0 0,-7-1 460 0 0,9 0-3696 0 0,-2 0-3406 0 0</inkml:trace>
</inkml:ink>
</file>

<file path=ppt/ink/ink2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9:40.889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37 306 444 0 0,'0'-3'676'0'0,"0"-9"-44"0"0,0 9 460 0 0,5-11 1128 0 0,-5 8-1532 0 0,0 1 1 0 0,0-1-1 0 0,-1 0 1 0 0,1 1-1 0 0,-3-8 0 0 0,0-1 280 0 0,3 11-417 0 0,-2-28 398 0 0,2 28-765 0 0,9-42 953 0 0,-9 43-738 0 0,-1-17 1004 0 0,-24 194 670 0 0,21-140-1878 0 0,-1-5 10 0 0,1 1 0 0 0,2-1 1 0 0,2 1-1 0 0,0 0 1 0 0,2 0-1 0 0,7 33 0 0 0,-7-57-132 0 0,0 1 0 0 0,1-1-1 0 0,0 0 1 0 0,1 0-1 0 0,-1 0 1 0 0,1 0 0 0 0,1 0-1 0 0,4 6 1 0 0,-7-12-21 0 0,22-7 86 0 0,-14 2-118 0 0,-1-1-1 0 0,0 0 1 0 0,0 0 0 0 0,-1-1 0 0 0,1 0-1 0 0,-1-1 1 0 0,-1 0 0 0 0,1 0 0 0 0,8-12-1 0 0,60-84 52 0 0,-58 76-45 0 0,6-11 20 0 0,-2-1-1 0 0,17-42 0 0 0,-26 52-44 0 0,-10 23 9 0 0,21-33 14 0 0,-21 33-14 0 0,3-6-24 0 0,-6 12 14 0 0,0 0-1 0 0,0 0 1 0 0,0 1-1 0 0,0-1 1 0 0,0 0-1 0 0,0 0 1 0 0,0 0-1 0 0,0 0 0 0 0,0 0 1 0 0,0 0-1 0 0,0 0 1 0 0,0 1-1 0 0,0-1 1 0 0,0 0-1 0 0,0 0 1 0 0,0 0-1 0 0,1 0 1 0 0,-1 0-1 0 0,0 0 1 0 0,0 0-1 0 0,0 0 0 0 0,0 0 1 0 0,0 0-1 0 0,0 1 1 0 0,0-1-1 0 0,0 0 1 0 0,0 0-1 0 0,0 0 1 0 0,1 0-1 0 0,-1 0 1 0 0,0 0-1 0 0,0 0 1 0 0,0 0-1 0 0,0 0 0 0 0,0 0 1 0 0,0 0-1 0 0,0 0 1 0 0,0 0-1 0 0,1 0 1 0 0,-1 0-1 0 0,0 0 1 0 0,0 0-1 0 0,0 0 1 0 0,0 0-1 0 0,0 0 1 0 0,0 0-1 0 0,0 0 1 0 0,1 0-1 0 0,-1 0 0 0 0,0 0 1 0 0,0 0-1 0 0,0-1 1 0 0,0 1-1 0 0,0 0 1 0 0,0 0-1 0 0,0 0 1 0 0,0 0-1 0 0,0 0 1 0 0,0 0-1 0 0,1 0 0 0 0,1 21 123 0 0,-1 0 0 0 0,-1 0 0 0 0,-5 39 0 0 0,3-40 87 0 0,0 0 0 0 0,2 0-1 0 0,0 1 1 0 0,1-1 0 0 0,4 23 0 0 0,-1-21 83 0 0,-4-18-220 0 0,1 1 0 0 0,0-1 0 0 0,0 0 0 0 0,0 0 0 0 0,0 0 0 0 0,1 0 0 0 0,1 3 0 0 0,-2-5 742 0 0,3-6-726 0 0,6-6-38 0 0,-1 0 1 0 0,0-1 0 0 0,-1 0-1 0 0,13-25 1 0 0,-11 19 6 0 0,1 1-1 0 0,16-22 1 0 0,-9 18-27 0 0,-12 14-32 0 0,-5 5-8 0 0,2 5-10 0 0,4 10 17 0 0,-1-1 0 0 0,-1 1-1 0 0,0 1 1 0 0,-1-1 0 0 0,-1 0 0 0 0,3 25 0 0 0,-5-31 8 0 0,1 0 0 0 0,0-1 1 0 0,1 1-1 0 0,0 0 1 0 0,0-1-1 0 0,0 0 1 0 0,1 0-1 0 0,0 0 1 0 0,9 12-1 0 0,-12-18 101 0 0,8-6-92 0 0,-1-1 1 0 0,0 0-1 0 0,0 0 0 0 0,0 0 0 0 0,-1-1 0 0 0,0 0 0 0 0,0-1 1 0 0,-1 0-1 0 0,0 0 0 0 0,0 0 0 0 0,5-10 0 0 0,12-25 10 0 0,-2 0-1 0 0,-2-1 1 0 0,-2-1-1 0 0,-2-1 1 0 0,18-89 0 0 0,-26 106-15 0 0,6-44 57 0 0,-21 253 543 0 0,7-134-321 0 0,2 0 1 0 0,2 0-1 0 0,9 52 0 0 0,-9-88-214 0 0,0 0-1 0 0,0 0 1 0 0,1 0 0 0 0,0-1-1 0 0,0 1 1 0 0,1-1 0 0 0,9 13-1 0 0,-13-21-75 0 0,0-1-1 0 0,0 1 0 0 0,0 0 0 0 0,0-1 0 0 0,0 1 0 0 0,0-1 0 0 0,0 1 0 0 0,0-1 1 0 0,0 1-1 0 0,0-1 0 0 0,0 0 0 0 0,0 0 0 0 0,1 1 0 0 0,-1-1 0 0 0,0 0 0 0 0,0 0 0 0 0,0 0 1 0 0,0 0-1 0 0,1 0 0 0 0,-1-1 0 0 0,0 1 0 0 0,2-1 0 0 0,23-6-393 0 0,-20 4 191 0 0,1 0 0 0 0,-1 0 1 0 0,0-1-1 0 0,0 0 0 0 0,0 0 0 0 0,-1 0 0 0 0,0-1 0 0 0,1 0 0 0 0,-2 0 0 0 0,1 0 0 0 0,0 0 0 0 0,-1-1 0 0 0,4-7 0 0 0,15-36-3791 0 0,-8-2-6625 0 0,-11 33 5771 0 0</inkml:trace>
</inkml:ink>
</file>

<file path=ppt/ink/ink2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9:41.245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2 160 1004 0 0,'-1'2'4512'0'0,"6"-1"-1797"0"0,19-1-931 0 0,-13 0-1599 0 0,-1-1 1 0 0,1-1 0 0 0,-1 0-1 0 0,13-4 1 0 0,3-3 35 0 0,5-2 719 0 0,52-26 0 0 0,-76 33-1307 0 0,0 0-1 0 0,0 0 1 0 0,-1-1 0 0 0,1 1 0 0 0,-1-2 0 0 0,0 1 0 0 0,-1-1 0 0 0,1 1 0 0 0,-1-2 0 0 0,0 1 0 0 0,0 0 0 0 0,5-13-1 0 0,-8 16-2762 0 0,1-7 237 0 0</inkml:trace>
</inkml:ink>
</file>

<file path=ppt/ink/ink2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9:41.571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112 78 1048 0 0,'-10'-1'1060'0'0,"1"0"43"0"0,-1 0 1 0 0,1-1 0 0 0,-1 0-1 0 0,1 0 1 0 0,0-1 0 0 0,-12-5 0 0 0,19 6-610 0 0,1 2-468 0 0,0 0 1 0 0,0 0-1 0 0,0 0 1 0 0,0-1 0 0 0,0 1-1 0 0,0 0 1 0 0,0-1-1 0 0,0 1 1 0 0,0-1 0 0 0,0 1-1 0 0,0-1 1 0 0,0 1 0 0 0,0-1-1 0 0,1 0 1 0 0,-1 1-1 0 0,0-1 1 0 0,0 0 0 0 0,1 0-1 0 0,-1 1 1 0 0,0-1-1 0 0,1 0 1 0 0,-1 0 0 0 0,1 0-1 0 0,-1 0 1 0 0,1 0-1 0 0,0 0 1 0 0,-1 0 0 0 0,1 0-1 0 0,0 0 1 0 0,0 0 0 0 0,0 0-1 0 0,-1-1 1 0 0,1 0-287 0 0,0 1 1 0 0,1 0-1 0 0,-1 0 1 0 0,0 0-1 0 0,0 0 1 0 0,0 0-1 0 0,1 0 1 0 0,-1 0-1 0 0,1 0 1 0 0,-1 0-1 0 0,1 0 1 0 0,-1 0-1 0 0,1 0 1 0 0,-1 0-1 0 0,1 0 1 0 0,0 1-1 0 0,-1-1 1 0 0,1 0-1 0 0,0 0 1 0 0,0 1-1 0 0,0-1 1 0 0,0 0-1 0 0,1 0 1 0 0,14-9-2543 0 0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56:44.88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0 460 0 0,'0'0'9024'0'0,"4"16"-8958"0"0,10 45 6 0 0,-10-45 2599 0 0</inkml:trace>
</inkml:ink>
</file>

<file path=ppt/ink/ink2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9:51.747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0 0 76 0 0,'0'0'816'0'0</inkml:trace>
</inkml:ink>
</file>

<file path=ppt/ink/ink2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9:52.199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1 1 340 0 0,'0'0'4294'0'0</inkml:trace>
</inkml:ink>
</file>

<file path=ppt/ink/ink2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9:52.603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1 0 96 0 0,'0'0'3182'0'0</inkml:trace>
</inkml:ink>
</file>

<file path=ppt/ink/ink2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9:54.704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197 78 896 0 0,'0'0'4221'0'0,"2"-13"-3545"0"0,8-38-50 0 0,-8 38 4805 0 0,-10 43-4963 0 0,-44 155 451 0 0,43-148-309 0 0,4-19-283 0 0,1 0-1 0 0,1 0 1 0 0,-2 35-1 0 0,3-38-169 0 0,0 43 628 0 0,3-45-614 0 0,-2 41 1073 0 0,1-35-1094 0 0,-5 50 563 0 0,0-34-300 0 0,4-27-3 0 0,-1 4-12 0 0,-3 33-20 0 0,4-34 298 0 0,0-2-381 0 0,-1 28-25 0 0,1-28 565 0 0,0 1-664 0 0,0 1-362 0 0,-1 7 284 0 0,1-9-3980 0 0,1 1-3550 0 0,-15-30 3351 0 0,-63-81 311 0 0</inkml:trace>
</inkml:ink>
</file>

<file path=ppt/ink/ink2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9:55.075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440 120 520 0 0,'0'0'656'0'0,"4"-12"-8"0"0,14-36 25 0 0,-13 36 2019 0 0,-2 4-2056 0 0,2-1-294 0 0,2-5-150 0 0,-2-3 5949 0 0,-27 30-5769 0 0,-63 39-20 0 0,66-41-140 0 0,0 0 0 0 0,-23 20 0 0 0,-7 7 533 0 0,-69 61 476 0 0,109-92-1120 0 0,-25 26 429 0 0,-2 10 57 0 0,15-18-315 0 0,16-19-18 0 0,1 1-16 0 0,-15 21-10 0 0,15-21 1585 0 0,15 2-1623 0 0,32 28 4 0 0,-32-28 7 0 0,28-7 63 0 0,-30-1-220 0 0,1-1 0 0 0,-1 0 0 0 0,1 0 0 0 0,-1-1 0 0 0,15-3 0 0 0,68-10 271 0 0,-77 13-268 0 0,-5 0 7 0 0,1 0 0 0 0,-1-1 0 0 0,19-6 1 0 0,34-9 161 0 0,-1 2-46 0 0,-5 0-192 0 0,-24 7-188 0 0,-24 6-110 0 0</inkml:trace>
</inkml:ink>
</file>

<file path=ppt/ink/ink2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9:59.688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77 28 708 0 0,'0'0'8453'0'0,"-12"-5"-8425"0"0,-39-13-1 0 0,38 14 33 0 0</inkml:trace>
</inkml:ink>
</file>

<file path=ppt/ink/ink2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0:03.1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205 23 576 0 0,'0'0'1429'0'0,"-12"5"-773"0"0,-34 17-38 0 0,34-16-14 0 0,5-1-9 0 0,-22 17-18 0 0,22-17-31 0 0,-1 3-40 0 0,-25 20-30 0 0,25-21-18 0 0,4 0-34 0 0,-14 19-28 0 0,13-20-24 0 0,5-5-346 0 0,0 0 0 0 0,0 0 1 0 0,0 0-1 0 0,0 1 0 0 0,0-1 1 0 0,0 0-1 0 0,0 0 0 0 0,0 0 1 0 0,0 0-1 0 0,-1 0 0 0 0,1 0 1 0 0,-1 0-1 0 0,1 0 0 0 0,0 0 1 0 0,-1 0-1 0 0,0 0 0 0 0,0 1 1 0 0,0 0 42 0 0,0 0 0 0 0,0 0 1 0 0,0 0-1 0 0,0 0 1 0 0,0 1-1 0 0,0-1 0 0 0,1 0 1 0 0,-1 0-1 0 0,1 1 1 0 0,-1-1-1 0 0,1 0 0 0 0,0 0 1 0 0,0 1-1 0 0,0-1 1 0 0,1 3-1 0 0,-3 46 200 0 0,2-39 719 0 0,4 0-745 0 0,10 34-2 0 0,-10-34 903 0 0,5-10-889 0 0,26 5-10 0 0,-26-6 716 0 0,7-14-732 0 0,4-2-154 0 0,48-42 274 0 0,-31 22 52 0 0,-14 10-225 0 0,-17 19-14 0 0,-1-2-26 0 0,14-25-2 0 0,-14 25 126 0 0,-3 0-124 0 0,5-26-31 0 0,-5 26 237 0 0,-7-5-283 0 0,-16-38-48 0 0,16 39-19 0 0,-2 4-283 0 0,-20-21 77 0 0,20 22-76 0 0</inkml:trace>
</inkml:ink>
</file>

<file path=ppt/ink/ink2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0:03.8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0 150 84 0 0,'0'0'10226'0'0,"12"-20"-9758"0"0,35-62-24 0 0,-35 61 792 0 0,-8 17-866 0 0,13-14-21 0 0,-13 13 3176 0 0,1 27-3448 0 0,16 64-5 0 0,-12-42 52 0 0,-10-32-102 0 0,0-1 8 0 0,1-2 80 0 0,4 80 280 0 0,-3-54-238 0 0,0-27-4 0 0,0 4-12 0 0,4 33-3 0 0,-4-33 73 0 0,1-4-106 0 0,5 26 0 0 0,-5-26 370 0 0,-1-5-453 0 0,0 0-1 0 0,0 0 1 0 0,0 0-1 0 0,0 0 1 0 0,0 0-1 0 0,-1 0 1 0 0,1 0 0 0 0,-1 0-1 0 0,0 7 1 0 0,0-1 17 0 0,2 0 1797 0 0,-14-6-1760 0 0,-37 9-4 0 0,37-8 526 0 0,40-13-5532 0 0,84-26 3965 0 0,-72 20-182 0 0,-25 6 376 0 0,29-14-161 0 0,7-1-5385 0 0,18-9 2604 0 0</inkml:trace>
</inkml:ink>
</file>

<file path=ppt/ink/ink2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0:04.5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39 172 0 0,'0'0'12839'0'0,"23"-7"-12733"0"0,95-24 419 0 0,-109 40-449 0 0,23 27 3 0 0,-23-27 61 0 0,-9 0-75 0 0,3 30 6 0 0,-3-29 259 0 0,-6 6-185 0 0,1 3-97 0 0,2-9-9 0 0,0 0-1 0 0,0-1 0 0 0,-1 1 0 0 0,0-1 1 0 0,-8 11-1 0 0,-26 46 419 0 0,34-59-213 0 0,-1-1-116 0 0,-16 21 4 0 0,16-21 247 0 0,1 2-294 0 0,-14 21 3 0 0,13-22 705 0 0,21-4-983 0 0,47 11 16 0 0,-47-11-80 0 0,0-9-2077 0 0,52-20 1123 0 0,-51 20-1194 0 0,-5 1-1600 0 0,45-18 303 0 0</inkml:trace>
</inkml:ink>
</file>

<file path=ppt/ink/ink2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0:05.6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1 122 224 0 0,'0'0'6539'0'0,"12"-16"-6155"0"0,38-46-14 0 0,-37 46 940 0 0,-5 12-1031 0 0,27-12-20 0 0,-26 12 1120 0 0,54 0-253 0 0,-56 15-1051 0 0,19 31 4 0 0,-20-31 356 0 0,-11 4-384 0 0,-14 45-8 0 0,14-45 118 0 0,0-6-120 0 0,-15 31-4 0 0,15-30 110 0 0,1-4-105 0 0,-14 18-2 0 0,13-19 372 0 0,10 7-387 0 0,15 34 1 0 0,-15-34 49 0 0,3-8-56 0 0,27 14 14 0 0,-26-13 73 0 0,-4 0-66 0 0,16 15-2 0 0,-16-15 204 0 0,-8 9-206 0 0,-9 42-2 0 0,9-42 54 0 0,-4-7-45 0 0,-21 22-2 0 0,21-22 27 0 0,0-4-38 0 0,-24 12 6 0 0,23-12 2 0 0,-2 0-70 0 0,-30 5-41 0 0,30-5-48 0 0,-3-10-2948 0 0,-41-21 2022 0 0,40 22-845 0 0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56:45.71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14 247 368 0 0,'0'0'5203'0'0,"-3"-18"-4721"0"0,-5-52-19 0 0,6 53 1878 0 0,5 4-2028 0 0,2-2-210 0 0,-3 9-30 0 0,0 0-1 0 0,0 0 0 0 0,0 0 1 0 0,-1 0-1 0 0,0-1 0 0 0,0-7 741 0 0,-1 12-804 0 0,0-1 1 0 0,0 1-1 0 0,1 0 0 0 0,-1 0 0 0 0,0-1 0 0 0,1 1 1 0 0,-1 0-1 0 0,1 0 0 0 0,0 0 0 0 0,0 0 0 0 0,0 0 0 0 0,1-3 1 0 0,-1 3 227 0 0,0 0 0 0 0,0 0 1 0 0,0 0-1 0 0,0-1 0 0 0,0 1 1 0 0,-1 0-1 0 0,1 0 0 0 0,-1 0 1 0 0,1-1-1 0 0,-1 1 1 0 0,0 0-1 0 0,0-4 0 0 0,6 36-79 0 0,17 89 11 0 0,-18-89 6 0 0,-6-16-19 0 0,-6 42-1 0 0,5-41 5 0 0,0-1 5 0 0,-7 44 6 0 0,6-43 0 0 0,-9 58 146 0 0,10-58-137 0 0,1-5 4 0 0,-4 34-17 0 0,4-34 103 0 0,-1 2-140 0 0,-3 33 3 0 0,3-34 971 0 0,0-1-1061 0 0,-9 31-8 0 0,9-31-79 0 0</inkml:trace>
</inkml:ink>
</file>

<file path=ppt/ink/ink2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0:06.3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0 161 96 0 0,'0'0'8671'0'0,"2"-17"-8153"0"0,3-54-19 0 0,-3 53 3608 0 0,1 9-3805 0 0,0 0-39 0 0,5-10-322 0 0,-6 1 4656 0 0,2 47-4497 0 0,12 87 12 0 0,-12-88 21 0 0,-3-19 12 0 0,3 26 5 0 0,-3-26 104 0 0,0 0-154 0 0,-1 2-69 0 0,0-6 0 0 0,0-1 0 0 0,0 0 0 0 0,0 0-1 0 0,1 0 1 0 0,-1 0 0 0 0,1 1 0 0 0,1-1 0 0 0,-1 0-1 0 0,2 5 1 0 0,8 22 47 0 0,-8-23 162 0 0,-3 2-247 0 0,2 33-65 0 0,-2-32-58 0 0</inkml:trace>
</inkml:ink>
</file>

<file path=ppt/ink/ink2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0:06.7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282 1 148 0 0,'0'0'4686'0'0,"-17"13"-4017"0"0,-52 42-34 0 0,46-35-24 0 0,-12 24 502 0 0,26-36-943 0 0,-21 29 629 0 0,25-29-651 0 0,-19 23 533 0 0,3-8-306 0 0,16-18-24 0 0,1 2-1 0 0,-13 21-10 0 0,13-21 273 0 0,1 1-325 0 0,-9 23-18 0 0,9-23 1706 0 0,24-8-2085 0 0,64-1-71 0 0,-64 1-82 0 0,-6-6-118 0 0,4-1 222 0 0,-4 2-158 0 0,0-1-1 0 0,22-12 1 0 0,15-9-1409 0 0,-42 21 1192 0 0,4-3-237 0 0,13-4-3093 0 0,20-8 885 0 0</inkml:trace>
</inkml:ink>
</file>

<file path=ppt/ink/ink2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0:07.4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327 1 356 0 0,'0'0'3143'0'0,"-27"5"-2726"0"0,-80 15-26 0 0,81-15-30 0 0,19 0-24 0 0,-21 13-18 0 0,21-14-2 0 0,2 2-4 0 0,-17 18-12 0 0,16-18 271 0 0,1 2-282 0 0,-15 23 2 0 0,15-23 281 0 0,2-1-308 0 0,0 0-141 0 0,2-5-4 0 0,-1 0 0 0 0,1 0 0 0 0,0 1-1 0 0,1-1 1 0 0,-1 1 0 0 0,0-1 0 0 0,0 0 0 0 0,1 1-1 0 0,0-1 1 0 0,-1 5 0 0 0,11 3 124 0 0,29 34 0 0 0,-30-33-19 0 0,0-6-14 0 0,24 13-4 0 0,-24-13 191 0 0,0-2-199 0 0,27 12-12 0 0,-27-12 379 0 0,-2 1-391 0 0,21 10-1 0 0,-21-11 424 0 0,-2 3-479 0 0,16 17-21 0 0,-16-18 680 0 0,-13 9-747 0 0,-25 43-16 0 0,25-43-36 0 0,-2-10-155 0 0,-30 13 0 0 0,30-13-70 0 0,-1 0-60 0 0,-52 15-480 0 0,17-7-1911 0 0,3-3 890 0 0,32-6-1200 0 0</inkml:trace>
</inkml:ink>
</file>

<file path=ppt/ink/ink2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0:07.7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0 197 720 0 0,'0'0'6799'0'0,"17"-13"-6487"0"0,9-8-189 0 0,0 1 201 0 0,36-23 0 0 0,-56 39-121 0 0,4-1-27 0 0,49-26 62 0 0,-32 18-223 0 0,-20 9-81 0 0,2 1-113 0 0,26-12-111 0 0,-26 11-98 0 0,0 0-1638 0 0,29-9-354 0 0,-29 9 183 0 0</inkml:trace>
</inkml:ink>
</file>

<file path=ppt/ink/ink2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0:08.1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229 1 696 0 0,'0'0'7169'0'0,"-14"20"-6689"0"0,-84 116 407 0 0,30-9 633 0 0,59-108-1392 0 0,-2 6 440 0 0,-9 38 0 0 0,19-62-580 0 0,0 4 70 0 0,-1-1-1 0 0,1 1 1 0 0,0-1-1 0 0,0 1 0 0 0,0-1 1 0 0,1 1-1 0 0,0 0 0 0 0,0 6 1 0 0,0 1 34 0 0,-1-3 170 0 0,3 2-18 0 0,-2 2-158 0 0,-1-8-11 0 0,1 0 0 0 0,1 0 0 0 0,-1 0 0 0 0,1 0 0 0 0,0 0 0 0 0,0 0 0 0 0,0 0 1 0 0,4 7-1 0 0,9 36 473 0 0,-5-45-419 0 0,25 12 2 0 0,-26-12 189 0 0,11-11-210 0 0,56-25-7 0 0,-37 15 44 0 0,-29 9-122 0 0,-2 2 6 0 0,21-18 110 0 0,-22 18-115 0 0,-1 2 91 0 0,0-1-69 0 0,13-20-19 0 0,-13 19 12 0 0,-23 1-1965 0 0,-51-22 1354 0 0,52 21-103 0 0</inkml:trace>
</inkml:ink>
</file>

<file path=ppt/ink/ink2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0:08.7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47 180 0 0,'0'0'10136'0'0,"17"-7"-9805"0"0,50-20-29 0 0,-51 20 880 0 0,-4 6-915 0 0,0 1-143 0 0,-6 0 197 0 0,0 0 0 0 0,-1 0 0 0 0,1 0 0 0 0,0-1-1 0 0,9-2 1 0 0,-7 11-77 0 0,26 26 16 0 0,-26-25 493 0 0,-12 60-270 0 0,3-55-221 0 0,0-2 4 0 0,0 3-164 0 0,1-5 63 0 0,-1 0-1 0 0,0 0 0 0 0,0-1 1 0 0,-4 13-1 0 0,0-8-65 0 0,3-5-8 0 0,0 0 0 0 0,0-1 1 0 0,0 1-1 0 0,0 14 0 0 0,-1 12 203 0 0,2-26 27 0 0,-1-5-258 0 0,0 0 0 0 0,0 1 1 0 0,1-1-1 0 0,-1 1 0 0 0,1-1 0 0 0,0 1 1 0 0,1 0-1 0 0,-1 5 0 0 0,-1 3 52 0 0,-11 39 535 0 0,11-44-366 0 0,-1 3-5 0 0,-8 33-15 0 0,8-33-6 0 0,1-5-13 0 0,-8 21-26 0 0,8-21 632 0 0,1 4-720 0 0,-4 29-20 0 0,4-29 90 0 0</inkml:trace>
</inkml:ink>
</file>

<file path=ppt/ink/ink2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0:09.1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1 112 232 0 0,'0'0'12677'0'0,"16"-6"-12148"0"0,51-22-18 0 0,-51 21-55 0 0,-5 4 26 0 0,54-20 471 0 0,-31 12-515 0 0,-26 9-37 0 0,2-1-23 0 0,45-12 1061 0 0,-46 11-1904 0 0,9-4 1098 0 0,-10 6-4800 0 0</inkml:trace>
</inkml:ink>
</file>

<file path=ppt/ink/ink2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0:11.3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272 1 36 0 0,'0'0'10502'0'0,"-18"8"-10098"0"0,-54 26-18 0 0,70-33-352 0 0,-1 0 1 0 0,1 0-1 0 0,0 0 0 0 0,-1 0 0 0 0,1 1 0 0 0,0-1 0 0 0,0 1 0 0 0,0-1 0 0 0,0 1 1 0 0,-2 2-1 0 0,-40 43 632 0 0,8-2-57 0 0,28-37-514 0 0,4-5-30 0 0,0 1 0 0 0,1 0 0 0 0,0 1 0 0 0,0-1 0 0 0,0 1 0 0 0,-4 7 0 0 0,-8 16 177 0 0,11-21 202 0 0,0 1-223 0 0,-10 26-12 0 0,10-25 1363 0 0,20-4-1371 0 0,47 15-10 0 0,-47-15 394 0 0,1-13-407 0 0,53-24 9 0 0,-52 24 12 0 0,-13 3 17 0 0,19-17-2 0 0,-18 17-38 0 0,-2-2 1 0 0,12-20-5 0 0,-11 21-20 0 0,-6 4-142 0 0,1 1-1 0 0,0 0 1 0 0,0 0 0 0 0,0 0-1 0 0,0 0 1 0 0,0 0 0 0 0,1-1-1 0 0,-1 1 1 0 0,0 0 0 0 0,1 0-1 0 0,-1 0 1 0 0,0 0-1 0 0,1 0 1 0 0,-1 0 0 0 0,1 0-1 0 0,-1 0 1 0 0,1 0 0 0 0,1-2-1 0 0,-1 2 12 0 0,1-1 0 0 0,-1 0 0 0 0,0 0 0 0 0,0 0-1 0 0,0 0 1 0 0,0 0 0 0 0,-1 0 0 0 0,1 0-1 0 0,0 0 1 0 0,-1-1 0 0 0,1 1 0 0 0,-1 0 0 0 0,0 0-1 0 0,0 0 1 0 0,0-1 0 0 0,0-1 0 0 0,2-41-36 0 0,-1 33-56 0 0,-7 1-1634 0 0,-19-33 1077 0 0,19 33-102 0 0</inkml:trace>
</inkml:ink>
</file>

<file path=ppt/ink/ink2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0:11.8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94 0 448 0 0,'0'0'24896'0'0,"-7"19"-24883"0"0,-23 58-2 0 0,22-58 14 0 0,6-10-18 0 0,-9 27 2 0 0,8-27-8 0 0,1 0-381 0 0,0 1 160 0 0,-1 7 162 0 0,-6 7-4597 0 0,-5 7 3324 0 0,11-23-427 0 0</inkml:trace>
</inkml:ink>
</file>

<file path=ppt/ink/ink2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0:12.7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1 137 84 0 0,'0'0'12294'0'0,"9"-16"-12072"0"0,29-45-3 0 0,-29 46-9 0 0,1 10-8 0 0,28-13-12 0 0,-28 13-19 0 0,-8 5-154 0 0,0 1-1 0 0,-1-1 1 0 0,1 0 0 0 0,0-1 0 0 0,0 1 0 0 0,0 0-1 0 0,-1 0 1 0 0,1-1 0 0 0,0 1 0 0 0,0-1 0 0 0,0 0-1 0 0,2-1 1 0 0,-1 1 45 0 0,0-1-1 0 0,1 1 1 0 0,-1 0-1 0 0,0 0 1 0 0,1 0-1 0 0,-1 0 1 0 0,1 1-1 0 0,-1 0 1 0 0,1-1-1 0 0,4 1 1 0 0,36-2 59 0 0,-33 1 440 0 0,-7 13-426 0 0,10 36-3 0 0,-10-36 133 0 0,-9 3-130 0 0,-16 45-3 0 0,16-45-5 0 0,-1-4 7 0 0,-1 2-88 0 0,4-7-11 0 0,0-1 1 0 0,0 1-1 0 0,-1 0 0 0 0,0-1 1 0 0,0 0-1 0 0,-6 7 0 0 0,-8 8 108 0 0,13-15 2 0 0,-1 3 15 0 0,-44 60 193 0 0,46-63-240 0 0,-2 2 31 0 0,-17 23 4 0 0,18-22 5 0 0,-1-2-1 0 0,-17 17-2 0 0,17-18 183 0 0,1 1-154 0 0,-16 15 18 0 0,16-16 2077 0 0,28-4-2782 0 0,94 1-277 0 0,-103-7 259 0 0,63-23-865 0 0,-18 4-494 0 0,-1-3-753 0 0,-46 21 1926 0 0,6-2-301 0 0,10-4-3918 0 0,15-5 1118 0 0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56:46.05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22 1 752 0 0,'0'0'8600'0'0,"4"25"-8172"0"0,10 78-10 0 0,-10-77 615 0 0,-4-12-740 0 0,0 41 9 0 0,0-41 534 0 0,-3-1-585 0 0,-10 39-21 0 0,10-39 1064 0 0,-1-4-1210 0 0,-12 26-30 0 0,12-26-63 0 0</inkml:trace>
</inkml:ink>
</file>

<file path=ppt/ink/ink2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0:13.4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164 80 120 0 0,'0'0'13010'0'0,"3"-14"-12819"0"0,11-39-27 0 0,-11 40 1850 0 0,-8 42-1994 0 0,-17 88 2 0 0,17-87 39 0 0,0-24-48 0 0,-13 18-21 0 0,14-18 120 0 0,9 5-103 0 0,16 30 7 0 0,-15-31 29 0 0,-1-4-17 0 0,14 21 0 0 0,-14-20 264 0 0,-10 4-234 0 0,-17 35-5 0 0,16-35 3 0 0,-2-6-15 0 0,-26 15 12 0 0,25-15 9 0 0,1 0 6 0 0,-28 12-21 0 0,28-13-12 0 0,-1-1 9 0 0,-23 7-8 0 0,24-8-13 0 0</inkml:trace>
</inkml:ink>
</file>

<file path=ppt/ink/ink2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0:14.0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199 1 880 0 0,'0'0'11885'0'0,"-7"20"-11379"0"0,-21 64-2 0 0,26-74-348 0 0,-1-1 0 0 0,0 0-1 0 0,-1 1 1 0 0,-6 12 0 0 0,-10 11 540 0 0,-4 16 252 0 0,1-3-12 0 0,11-16-474 0 0,8-23-20 0 0,0 1 2 0 0,-19 42 1074 0 0,10-17-1207 0 0,10-25 1149 0 0,0 0-1533 0 0,0-2-707 0 0,-2 3 2917 0 0,2-2-3477 0 0,1 0-3678 0 0</inkml:trace>
</inkml:ink>
</file>

<file path=ppt/ink/ink2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0:14.3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320 80 120 0 0,'0'0'2161'0'0,"4"-14"-1466"0"0,13-39-7 0 0,-13 40 4691 0 0,-25 17-4872 0 0,-65 10-9 0 0,82-13-434 0 0,0-1-1 0 0,1 1 0 0 0,-1 0 0 0 0,0 0 1 0 0,1 0-1 0 0,-1 0 0 0 0,-3 2 0 0 0,-7 2 102 0 0,8-3-64 0 0,0 0 0 0 0,1 0 1 0 0,-1 1-1 0 0,1 0 0 0 0,0 0 1 0 0,-1 0-1 0 0,-7 7 0 0 0,4-3 53 0 0,-26 17 593 0 0,7-8-328 0 0,21-12-1 0 0,1 2-26 0 0,-17 14-23 0 0,18-15 896 0 0,1 2-1007 0 0,-13 19-19 0 0,13-19 615 0 0,91 20-1326 0 0,-84-26 423 0 0,-1 0 0 0 0,1 0 0 0 0,0 0 0 0 0,-1-1 0 0 0,1 1 0 0 0,0-1 0 0 0,-1 0 0 0 0,1 0 0 0 0,0 0 0 0 0,4 0 0 0 0,58-5-721 0 0,-32 0-448 0 0,40-13-1168 0 0,-9 2-1960 0 0,-12 2 457 0 0</inkml:trace>
</inkml:ink>
</file>

<file path=ppt/ink/ink2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0:14.7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95 0 708 0 0,'0'0'3688'0'0,"-11"13"-3040"0"0,-35 36-24 0 0,34-37 519 0 0,10-1-630 0 0,-1 1-326 0 0,2-7 91 0 0,-1 0 0 0 0,1 0 0 0 0,0 0 0 0 0,1 0-1 0 0,-1 10 1 0 0,1-9-181 0 0,1 0 0 0 0,-1 0 0 0 0,1 1 0 0 0,0-1 0 0 0,0 0 0 0 0,3 7 0 0 0,0 1 38 0 0,-1-1 629 0 0,2-3-406 0 0,17 26 0 0 0,-17-27-22 0 0,-1-2-12 0 0,12 19-14 0 0,-12-20 231 0 0,0 2-294 0 0,13 20-18 0 0,-12-21 1513 0 0,-12 6-1670 0 0,-21 35-7 0 0,21-35 18 0 0,-5-12-165 0 0,-1 1-154 0 0,-8 0 210 0 0,-2-1-9296 0 0</inkml:trace>
</inkml:ink>
</file>

<file path=ppt/ink/ink2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0:15.1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80 188 0 0,'0'0'3012'0'0,"13"-6"-2060"0"0,40-15-65 0 0,-40 16-61 0 0,-9 5-673 0 0,0 0 1 0 0,1-1-1 0 0,-1 1 1 0 0,0-1-1 0 0,0 0 1 0 0,0 0 0 0 0,5-2-1 0 0,1 0 72 0 0,0 1 407 0 0,61-14 1641 0 0,-25 8-2062 0 0,-35 5-142 0 0,0 2-1198 0 0,1 0 845 0 0,7-2 37 0 0,1-1-4654 0 0</inkml:trace>
</inkml:ink>
</file>

<file path=ppt/ink/ink2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0:15.4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346 0 560 0 0,'0'0'1781'0'0,"-20"12"-930"0"0,-61 35-33 0 0,40-21 260 0 0,31-17-888 0 0,2 0 57 0 0,4-6-108 0 0,1 0 1 0 0,-1 0 0 0 0,1 0 0 0 0,-1 0 0 0 0,1 0 0 0 0,0 1 0 0 0,-5 7 0 0 0,-14 20 844 0 0,14-21-854 0 0,-17 21 861 0 0,1 2 0 0 0,-25 44-1 0 0,46-70-598 0 0,-1 1-24 0 0,-11 22-48 0 0,12-22 1907 0 0,13 2-1977 0 0,30 29-9 0 0,-30-30 577 0 0,2-10-563 0 0,39-4 9 0 0,-38 3 1221 0 0,-6-10-1418 0 0,20-35-44 0 0,-21 35-79 0 0,-16-3-4244 0 0,-33-42 3298 0 0,33 43-254 0 0</inkml:trace>
</inkml:ink>
</file>

<file path=ppt/ink/ink2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0:15.8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93 732 0 0,'0'0'5422'0'0,"5"-12"-4727"0"0,13-37-52 0 0,-14 37 1069 0 0,6 10-1202 0 0,27-6-20 0 0,-27 6 827 0 0,1 1-930 0 0,32-4-14 0 0,-32 4 2997 0 0,3 5-3210 0 0,43 14 16 0 0,-42-14 218 0 0,-15 6-188 0 0,5 40 381 0 0,-9-35-391 0 0,-8 41 26 0 0,8-42 6 0 0,0-2 26 0 0,-20 55 291 0 0,15-38-272 0 0,6-21 4 0 0,-1 1-18 0 0,-34 71 448 0 0,35-74-499 0 0,-1 2 6 0 0,-9 22 4 0 0,10-23 304 0 0,-1 2-370 0 0,-12 28-9 0 0,12-28 244 0 0</inkml:trace>
</inkml:ink>
</file>

<file path=ppt/ink/ink2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0:16.2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1 129 732 0 0,'0'0'3983'0'0,"12"-6"-3068"0"0,48-22 750 0 0,-56 26-1533 0 0,-1 1 0 0 0,0 0 0 0 0,1 0 0 0 0,-1 0 0 0 0,1 0 0 0 0,-1 0 0 0 0,1 1 0 0 0,6-1 0 0 0,1 0 80 0 0,-2-1 381 0 0,3 0-63 0 0,2-2-372 0 0,39-6 524 0 0,-16 6-400 0 0,-28 3-109 0 0,26-5-139 0 0,-29 5-87 0 0,1 1 0 0 0,-1-2 1 0 0,0 1-1 0 0,-1-1 1 0 0,1 1-1 0 0,9-5 0 0 0,-7 3-143 0 0,26-12-2689 0 0,3-5-28 0 0,-27 15 221 0 0</inkml:trace>
</inkml:ink>
</file>

<file path=ppt/ink/ink2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9:42.473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7 185 524 0 0,'-3'-16'927'0'0,"2"13"-30"0"0,-2-13 2256 0 0,13-14-694 0 0,1 0 0 0 0,21-39 0 0 0,-31 67-2075 0 0,4-11 511 0 0,0 7 2485 0 0,-26 119-2141 0 0,13-75-723 0 0,0 1-1 0 0,3 0 1 0 0,1 0-1 0 0,2 49 1 0 0,4-37-18 0 0,-2-36-283 0 0,0-1 0 0 0,1 1 1 0 0,1-1-1 0 0,7 29 0 0 0,-8-40-183 0 0,0 0 0 0 0,0 0 0 0 0,0 0 0 0 0,1 0-1 0 0,-1 0 1 0 0,1 0 0 0 0,0-1 0 0 0,0 1 0 0 0,0 0 0 0 0,0-1 0 0 0,0 1-1 0 0,1-1 1 0 0,-1 0 0 0 0,1 0 0 0 0,-1 0 0 0 0,1 0 0 0 0,0 0 0 0 0,0-1-1 0 0,0 1 1 0 0,0-1 0 0 0,0 0 0 0 0,0 0 0 0 0,0 0 0 0 0,0 0 0 0 0,1 0-1 0 0,-1-1 1 0 0,0 1 0 0 0,0-1 0 0 0,1 0 0 0 0,-1 0 0 0 0,4-1 0 0 0,-2 1-161 0 0,-1-1 1 0 0,1 0 0 0 0,0 0-1 0 0,0 0 1 0 0,-1-1 0 0 0,1 0-1 0 0,0 0 1 0 0,-1 0 0 0 0,0 0-1 0 0,0-1 1 0 0,1 1 0 0 0,-2-1-1 0 0,1 0 1 0 0,0 0 0 0 0,0-1 0 0 0,-1 1-1 0 0,0-1 1 0 0,0 0 0 0 0,0 0-1 0 0,0 0 1 0 0,3-7 0 0 0,-1 2-441 0 0,0 0 0 0 0,0-1-1 0 0,-1 1 1 0 0,-1-1 0 0 0,1 0 0 0 0,-2 0 0 0 0,1-1 0 0 0,-2 1 0 0 0,2-14 0 0 0,-6-36-7068 0 0,0 21 3252 0 0</inkml:trace>
</inkml:ink>
</file>

<file path=ppt/ink/ink2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9:42.845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21 28 32 0 0,'0'0'10204'0'0,"-2"5"-9787"0"0,0 1-394 0 0,1 0 581 0 0,0 0 1 0 0,-1 0-1 0 0,0-1 0 0 0,0 1 1 0 0,-5 7-1 0 0,6-11 1534 0 0,1-9-2021 0 0,0-22-28 0 0,0 21-39 0 0,1 4-93 0 0,0 1 0 0 0,-1-1 0 0 0,1 0 0 0 0,-1 0 0 0 0,0 0 0 0 0,0-8 0 0 0,0 11 1 0 0,0-2-231 0 0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56:46.46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1 329 132 0 0,'0'0'4288'0'0,"17"-17"-3576"0"0,78-80 649 0 0,-49 48-145 0 0,-37 38-1029 0 0,29-28 699 0 0,8-2 50 0 0,-21 17-506 0 0,-19 18 348 0 0,1-2-434 0 0,21-21-23 0 0,-21 21 2049 0 0,7 22-2252 0 0,41 43 5 0 0,-53-55-115 0 0,0-1 0 0 0,-1 0 0 0 0,0 1 0 0 0,1-1-1 0 0,-1 1 1 0 0,0-1 0 0 0,1 1 0 0 0,-1 0 0 0 0,0-1 0 0 0,0 1 0 0 0,-1 0 0 0 0,1 0 0 0 0,1 3 0 0 0,19 61 223 0 0,-16-55-187 0 0,9 37 169 0 0,-6-7-79 0 0,-5-31 14 0 0,-2 3 8 0 0,1 3-99 0 0,0-8 4 0 0,-1 1-1 0 0,0-1 1 0 0,-1 0-1 0 0,1 1 1 0 0,-3 14-1 0 0,-2 39 388 0 0,-1-51-308 0 0,-17 33-15 0 0,16-32 133 0 0,0-4-123 0 0,0 3-87 0 0,3-6 28 0 0,0 0 0 0 0,0-1 0 0 0,0 1 0 0 0,-1-1 0 0 0,-5 6 1 0 0,5-6-43 0 0,0 0 0 0 0,0-1 0 0 0,0 0 1 0 0,0 0-1 0 0,-10 5 0 0 0,4-2 2 0 0,1 0 256 0 0,5-6-274 0 0,0 0 0 0 0,1 0 0 0 0,-1 1 0 0 0,0-1 0 0 0,0 1 0 0 0,1 0 0 0 0,-1 0-1 0 0,-3 1 1 0 0,3 0-51 0 0,1-1 0 0 0,-1 0 0 0 0,0 0 0 0 0,1-1-1 0 0,-1 1 1 0 0,0-1 0 0 0,0 0 0 0 0,-3 0 0 0 0,-14-7-235 0 0,-62-22-110 0 0,62 21-96 0 0,13 2-141 0 0,-24-18-178 0 0,24 18-187 0 0,5-3-6677 0 0,-12-35 4000 0 0</inkml:trace>
</inkml:ink>
</file>

<file path=ppt/ink/ink2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9:43.266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1 99 1040 0 0,'0'0'10916'0'0,"5"0"-10393"0"0,13-3-1 0 0,0 0 1 0 0,-1-2-1 0 0,1 0 0 0 0,-1-1 0 0 0,23-11 1 0 0,-11 5 325 0 0,32-8 0 0 0,16 1 1012 0 0,-76 18-1724 0 0,19-5 643 0 0,-15 4-5065 0 0</inkml:trace>
</inkml:ink>
</file>

<file path=ppt/ink/ink2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9:43.608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10 53 1040 0 0,'-1'0'254'0'0,"1"0"0"0"0,-1 1 0 0 0,1-1 0 0 0,-1 1 0 0 0,0-1 0 0 0,1 1 0 0 0,-1-1 0 0 0,1 1 1 0 0,-1 0-1 0 0,1-1 0 0 0,0 1 0 0 0,-1 0 0 0 0,1-1 0 0 0,-1 1 0 0 0,1 0 0 0 0,0-1 0 0 0,0 1 0 0 0,0 0 0 0 0,-1 0 0 0 0,1-1 0 0 0,0 1 0 0 0,0 0 0 0 0,0 0 0 0 0,0-1 0 0 0,0 1 0 0 0,0 0 0 0 0,0 1 1 0 0,2-1-66 0 0,0 0 0 0 0,-1 0 1 0 0,1 0-1 0 0,0-1 1 0 0,0 1-1 0 0,-1 0 1 0 0,1-1-1 0 0,0 1 1 0 0,0-1-1 0 0,0 0 0 0 0,0 1 1 0 0,2-1-1 0 0,27 3 1121 0 0,1 0 0 0 0,-1-2 0 0 0,0-1 0 0 0,0-2 0 0 0,1-1 0 0 0,-1-1-1 0 0,36-11 1 0 0,-65 15-1072 0 0,-1 0-250 0 0,1 0 1 0 0,-1 0 0 0 0,0 0-1 0 0,0 0 1 0 0,0 0-1 0 0,0 0 1 0 0,1 0 0 0 0,-1 0-1 0 0,0 0 1 0 0,0-1 0 0 0,0 1-1 0 0,0 0 1 0 0,0-1-1 0 0,0 1 1 0 0,1-1 0 0 0,-1 1-1 0 0,0-1 1 0 0,0 0 0 0 0,-1 1-1 0 0,2-2 1 0 0,0-16-4956 0 0,1-6-3449 0 0,3 10 4081 0 0</inkml:trace>
</inkml:ink>
</file>

<file path=ppt/ink/ink2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9:45.211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121 70 460 0 0,'0'0'879'0'0,"-2"-6"-142"0"0,-6-19 7167 0 0,8 22-7639 0 0,0 0-1 0 0,0 0 0 0 0,0 0 1 0 0,1 0-1 0 0,-1 0 0 0 0,1 1 1 0 0,0-1-1 0 0,0 0 0 0 0,0 0 1 0 0,0 0-1 0 0,3-4 3352 0 0,-5 9-3589 0 0,1 0 1 0 0,0 0-1 0 0,-1 0 0 0 0,0 0 1 0 0,1 0-1 0 0,-1 0 0 0 0,0-1 0 0 0,0 1 1 0 0,0 0-1 0 0,0 0 0 0 0,-2 2 1 0 0,-1 3 42 0 0,-17 41 1056 0 0,-26 100 0 0 0,45-139-1042 0 0,-6 27 344 0 0,1 1 0 0 0,-2 38 1 0 0,-2 18 341 0 0,14-62-488 0 0,-1-17-166 0 0,-2-11-57 0 0,2-1-21 0 0,-1 0-102 0 0,1 0 0 0 0,-1 1 0 0 0,1-2 0 0 0,-1 1 1 0 0,1 0-1 0 0,0 0 0 0 0,0 0 0 0 0,0-1 0 0 0,0 1 0 0 0,0-1 0 0 0,0 0 0 0 0,0 1 0 0 0,1-1 1 0 0,-1 0-1 0 0,0 0 0 0 0,4 0 0 0 0,-4 0-437 0 0,2-3-104 0 0,1 1 298 0 0,0-1-1 0 0,-1 1 1 0 0,1-1 0 0 0,-1 0 0 0 0,0-1-1 0 0,0 1 1 0 0,0-1 0 0 0,0 0 0 0 0,4-3 0 0 0,-6 3-718 0 0,1 0 0 0 0,-1 0 0 0 0,1 0 0 0 0,-1 0 0 0 0,0 0 0 0 0,0-1 0 0 0,0 1 0 0 0,2-8 0 0 0,1-2-3078 0 0</inkml:trace>
</inkml:ink>
</file>

<file path=ppt/ink/ink2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9:45.551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0 170 888 0 0,'0'0'5241'0'0,"5"-5"-4604"0"0,7-6-315 0 0,1 1 1 0 0,1 0-1 0 0,-1 0 1 0 0,2 2-1 0 0,-1 0 0 0 0,18-7 1 0 0,-16 8-730 0 0,0-1 1 0 0,-1-1-1 0 0,0 0 1 0 0,0-1-1 0 0,-1 0 1 0 0,23-21-1 0 0,-34 29-1932 0 0,11-4 177 0 0</inkml:trace>
</inkml:ink>
</file>

<file path=ppt/ink/ink2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9:46.733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34 268 480 0 0,'159'-187'7218'0'0,"-150"176"-6516"0"0,-8 10-199 0 0,-1-5 169 0 0,1 6-619 0 0,-1 0 1 0 0,0-1-1 0 0,0 1 0 0 0,0 0 0 0 0,0 0 1 0 0,0-1-1 0 0,1 1 0 0 0,-1 0 0 0 0,0-1 1 0 0,0 1-1 0 0,0 0 0 0 0,0-1 0 0 0,0 1 1 0 0,0 0-1 0 0,0-1 0 0 0,0 1 0 0 0,0 0 1 0 0,0-1-1 0 0,0 1 0 0 0,0 0 0 0 0,0-1 1 0 0,0 1-1 0 0,-1 0 0 0 0,1-1 0 0 0,0 1 1 0 0,0 0-1 0 0,0 0 0 0 0,0-1 0 0 0,-1 1 1 0 0,1 0-1 0 0,0 0 0 0 0,0-1 1 0 0,0 1-1 0 0,-1 0 0 0 0,1 0 0 0 0,0-1 1 0 0,-1 1-1 0 0,1 0 0 0 0,0 0 0 0 0,0 0 1 0 0,-1-1-1 0 0,-3 2 3 0 0,0 0 0 0 0,0 0 1 0 0,1 1-1 0 0,-1-1 0 0 0,1 1 0 0 0,-1 0 1 0 0,1 0-1 0 0,-1 0 0 0 0,1 0 1 0 0,0 0-1 0 0,0 1 0 0 0,0 0 1 0 0,-3 4-1 0 0,-12 13 187 0 0,2 2 1 0 0,0 0 0 0 0,2 0-1 0 0,0 1 1 0 0,1 1-1 0 0,2 1 1 0 0,0-1 0 0 0,2 2-1 0 0,1-1 1 0 0,-7 39-1 0 0,13-58-185 0 0,1 0 0 0 0,1 0 0 0 0,-1 1 0 0 0,1-1 0 0 0,0 0 0 0 0,1 0 0 0 0,-1 1 0 0 0,1-1 0 0 0,0 0 0 0 0,1 0 0 0 0,-1 0 0 0 0,1 0 0 0 0,1 0 0 0 0,-1 0 0 0 0,1 0 0 0 0,0-1 0 0 0,4 6 0 0 0,-6-9-42 0 0,1-1 0 0 0,-1 0 0 0 0,1 0-1 0 0,0 0 1 0 0,-1 0 0 0 0,1 0 0 0 0,0 0 0 0 0,0 0 0 0 0,0 0 0 0 0,0-1 0 0 0,0 1 0 0 0,0-1 0 0 0,0 1-1 0 0,0-1 1 0 0,0 0 0 0 0,0 0 0 0 0,0 0 0 0 0,0 0 0 0 0,0 0 0 0 0,0 0 0 0 0,0-1 0 0 0,0 1 0 0 0,3-2-1 0 0,2 0 2 0 0,0 0-1 0 0,-1 0 0 0 0,1-1 1 0 0,0 0-1 0 0,6-4 0 0 0,19-12 34 0 0,-1-1-1 0 0,-1-1 1 0 0,-1-2-1 0 0,-2-1 1 0 0,0-1-1 0 0,46-56 1 0 0,-9 11 51 0 0,-63 68-85 0 0,2 6 12 0 0,-1 1 25 0 0,0 1 0 0 0,0 0 0 0 0,0-1 0 0 0,-1 1 0 0 0,1 0 1 0 0,-1 0-1 0 0,-1 0 0 0 0,1 0 0 0 0,-1 0 0 0 0,0 0 0 0 0,-1 0 0 0 0,-1 10 0 0 0,0 19 227 0 0,3-3 262 0 0,2 1 0 0 0,1-2 0 0 0,10 42 1 0 0,-14-72-355 0 0,2 4 50 0 0,2 8 135 0 0,-4-13-334 0 0,0 0 0 0 0,0 1-1 0 0,0-1 1 0 0,0 0 0 0 0,0 0-1 0 0,0 0 1 0 0,0 1 0 0 0,0-1-1 0 0,0 0 1 0 0,0 0 0 0 0,1 0-1 0 0,-1 0 1 0 0,0 1 0 0 0,0-1-1 0 0,0 0 1 0 0,0 0 0 0 0,0 0-1 0 0,0 0 1 0 0,0 0 0 0 0,1 0-1 0 0,-1 1 1 0 0,0-1 0 0 0,0 0-1 0 0,0 0 1 0 0,0 0 0 0 0,0 0-1 0 0,1 0 1 0 0,-1 0 0 0 0,0 0-1 0 0,0 0 1 0 0,0 0 0 0 0,0 0-1 0 0,1 0 1 0 0,-1 0 0 0 0,0 0-1 0 0,0 0 1 0 0,0 0 0 0 0,1 0-1 0 0,-1 0 1 0 0,0 0 0 0 0,0 0-1 0 0,0 0 1 0 0,0 0 0 0 0,1 0-1 0 0,-1 0 1 0 0,0 0 0 0 0,0 0-1 0 0,0 0 1 0 0,106-123 469 0 0,-69 76-344 0 0,66-64 0 0 0,-63 72-81 0 0,-38 37-99 0 0,-1 1-11 0 0,-1 1 26 0 0,0 0-1 0 0,0 0 0 0 0,1 0 0 0 0,-1-1 1 0 0,0 1-1 0 0,0 0 0 0 0,1 0 0 0 0,-1 0 1 0 0,0 0-1 0 0,0 0 0 0 0,1-1 1 0 0,-1 1-1 0 0,0 0 0 0 0,0 0 0 0 0,1 0 1 0 0,-1 0-1 0 0,0 0 0 0 0,1 0 0 0 0,-1 0 1 0 0,0 0-1 0 0,0 0 0 0 0,1 0 1 0 0,-1 0-1 0 0,0 0 0 0 0,1 0 0 0 0,-1 0 1 0 0,0 0-1 0 0,0 0 0 0 0,1 0 0 0 0,-1 1 1 0 0,0-1-1 0 0,0 0 0 0 0,1 0 1 0 0,-1 0-1 0 0,0 0 0 0 0,0 1 0 0 0,1-1 1 0 0,-1 0-1 0 0,0 0 0 0 0,0 0 0 0 0,0 1 1 0 0,0-1-1 0 0,1 0 0 0 0,-1 0 1 0 0,0 1-1 0 0,0-1 0 0 0,0 0 0 0 0,0 0 1 0 0,0 1-1 0 0,3 9-1 0 0,0 0-1 0 0,-1-1 1 0 0,-1 1 0 0 0,0 0-1 0 0,0 1 1 0 0,-1-1 0 0 0,0 0-1 0 0,-1 0 1 0 0,-3 18 0 0 0,-4 9 27 0 0,-18 47 0 0 0,4-12 134 0 0,21-69-118 0 0,-1 5-24 0 0,2-5 146 0 0,3-7 818 0 0,9-18-930 0 0,0-3 17 0 0,2 0 1 0 0,0 1 0 0 0,30-35-1 0 0,51-40 61 0 0,-95 98-134 0 0,1 0-1 0 0,0 0 0 0 0,0 0 0 0 0,0 0 1 0 0,0 0-1 0 0,0 1 0 0 0,0-1 0 0 0,0 0 1 0 0,0 1-1 0 0,0-1 0 0 0,0 1 1 0 0,1-1-1 0 0,-1 1 0 0 0,0-1 0 0 0,0 1 1 0 0,0 0-1 0 0,1 0 0 0 0,1-1 0 0 0,12 13-64 0 0,-13-10 80 0 0,1 3-22 0 0,0-1 1 0 0,0 1-1 0 0,0 0 1 0 0,-1-1-1 0 0,0 1 1 0 0,0 0-1 0 0,0 1 1 0 0,0-1 0 0 0,-1 0-1 0 0,0 0 1 0 0,0 1-1 0 0,0 9 1 0 0,7 26-65 0 0,2-11-49 0 0,11 56 1 0 0,-21-85 91 0 0,4 2-8 0 0,-4-3 42 0 0,1 1-1 0 0,-1-1 1 0 0,0 0-1 0 0,0 0 1 0 0,1 0-1 0 0,-1 1 0 0 0,0-1 1 0 0,0 0-1 0 0,1 0 1 0 0,-1 0-1 0 0,0 1 1 0 0,1-1-1 0 0,-1 0 0 0 0,0 0 1 0 0,1 0-1 0 0,-1 0 1 0 0,0 0-1 0 0,1 0 1 0 0,-1 0-1 0 0,0 0 0 0 0,1 0 1 0 0,-1 0-1 0 0,0 0 1 0 0,1 0-1 0 0,-1 0 1 0 0,0 0-1 0 0,1 0 0 0 0,-1 0 1 0 0,0 0-1 0 0,1 0 1 0 0,-1 0-1 0 0,0-1 1 0 0,1 1-1 0 0,-1 0 0 0 0,0 0 1 0 0,1 0-1 0 0,-1-1 1 0 0,0 1-1 0 0,1 0 1 0 0,21-15-1 0 0,-1-1 1 0 0,0 0-1 0 0,-1-2 1 0 0,-1 0 0 0 0,32-39-1 0 0,-7 8 2 0 0,12-20-38 0 0,-29 34 22 0 0,-26 33 0 0 0,1 8-79 0 0,0 13 137 0 0,0 1 0 0 0,-1 0 0 0 0,-1 0 0 0 0,-1 0 0 0 0,-1-1-1 0 0,0 1 1 0 0,-7 24 0 0 0,-3 29 200 0 0,1 46 226 0 0,-5 43 342 0 0,8-85-7 0 0,8-75-728 0 0,-1-3-49 0 0,1 1 0 0 0,-1-1 0 0 0,1 1 0 0 0,-1-1 0 0 0,1 1 0 0 0,-1-1 0 0 0,1 1 0 0 0,0-1 0 0 0,-1 0 0 0 0,1 1 0 0 0,-1-1 0 0 0,1 0 0 0 0,0 1 0 0 0,0-1 0 0 0,0 0 0 0 0,-1 1 0 0 0,1-1 0 0 0,0 0 0 0 0,0 0 0 0 0,0 1 0 0 0,0-1 0 0 0,0 0 0 0 0,0 0 0 0 0,0 1 0 0 0,0-1 0 0 0,1-1 0 0 0,2-41 134 0 0,13-45-197 0 0,5 12-210 0 0,3 1-1 0 0,3 0 1 0 0,3 3-1 0 0,72-125 0 0 0,-77 159-100 0 0,2 0 0 0 0,54-56-1 0 0,-81 93 322 0 0,1 0 1 0 0,0 0-1 0 0,0 0 0 0 0,0 0 0 0 0,-1 1 0 0 0,1-1 0 0 0,0 0 0 0 0,0 0 0 0 0,0 1 0 0 0,1-1 1 0 0,-1 0-1 0 0,0 1 0 0 0,0-1 0 0 0,0 1 0 0 0,0 0 0 0 0,0-1 0 0 0,1 1 0 0 0,-1 0 0 0 0,0 0 1 0 0,0 0-1 0 0,1 0 0 0 0,0 0 0 0 0,-1 0 13 0 0,0 1 1 0 0,0-1-1 0 0,0 1 0 0 0,0-1 1 0 0,0 1-1 0 0,0 0 0 0 0,0-1 1 0 0,0 1-1 0 0,-1 0 1 0 0,1 0-1 0 0,0 0 0 0 0,-1 0 1 0 0,1 0-1 0 0,0 0 0 0 0,-1 0 1 0 0,1 0-1 0 0,-1 0 1 0 0,0 0-1 0 0,1 1 0 0 0,1 5-16 0 0,0 0-1 0 0,0 0 1 0 0,-1 1-1 0 0,0-1 1 0 0,-1 14-1 0 0,-1-6 4 0 0,-1 0-1 0 0,0-1 1 0 0,-2 1-1 0 0,1-1 1 0 0,-2 0-1 0 0,-9 22 1 0 0,0-8 1 0 0,-1 0-1 0 0,-19 27 1 0 0,13-25-224 0 0,-1-1 0 0 0,-2 0 1 0 0,-1-2-1 0 0,-34 28 0 0 0,57-53 71 0 0,0 0 0 0 0,-1 0-1 0 0,1 0 1 0 0,0-1 0 0 0,-1 1-1 0 0,1-1 1 0 0,-1 0 0 0 0,0 0-1 0 0,0 0 1 0 0,1 0 0 0 0,-1 0-1 0 0,0 0 1 0 0,0-1 0 0 0,0 1 0 0 0,0-1-1 0 0,0 0 1 0 0,1 0 0 0 0,-1 0-1 0 0,0 0 1 0 0,0-1 0 0 0,-4 0-1 0 0,-19-7-4675 0 0,8 3-1810 0 0</inkml:trace>
</inkml:ink>
</file>

<file path=ppt/ink/ink2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9:47.086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3 71 388 0 0,'2'8'1942'0'0,"0"-3"2541"0"0,-1 0-3635 0 0,-1 1 0 0 0,1 0 1 0 0,-1 0-1 0 0,0-1 0 0 0,0 1 0 0 0,0 0 0 0 0,-1 0 0 0 0,-2 9 6925 0 0,4-23-7579 0 0,2-22 2 0 0,-2 23 274 0 0,-2 3-354 0 0,-2-9-25 0 0,2 10-50 0 0,-3-14-1824 0 0,3 2-1943 0 0,4 4 2510 0 0,8-13-6758 0 0,-1 12 3598 0 0</inkml:trace>
</inkml:ink>
</file>

<file path=ppt/ink/ink2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9:47.869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168 1 304 0 0,'0'0'993'0'0,"-4"1"-20"0"0,-4 1-544 0 0,0 0 1 0 0,0 1 0 0 0,0 0 0 0 0,1 1 0 0 0,0 0 0 0 0,0 0-1 0 0,0 0 1 0 0,0 1 0 0 0,1 0 0 0 0,-1 0 0 0 0,1 1 0 0 0,-10 11-1 0 0,8-7-45 0 0,1 0 0 0 0,-1 0 0 0 0,2 1 0 0 0,-1-1 0 0 0,2 2 0 0 0,-1-1 0 0 0,2 0 0 0 0,-5 14 0 0 0,9-22-305 0 0,-1 1-1 0 0,1-1 1 0 0,-1 0-1 0 0,1 0 1 0 0,0 1-1 0 0,1-1 1 0 0,-1 0 0 0 0,1 0-1 0 0,-1 1 1 0 0,1-1-1 0 0,0 0 1 0 0,0 0-1 0 0,0 0 1 0 0,0 0-1 0 0,1 0 1 0 0,-1 0 0 0 0,1 0-1 0 0,0-1 1 0 0,0 1-1 0 0,0-1 1 0 0,0 1-1 0 0,0-1 1 0 0,5 4-1 0 0,5 5 168 0 0,1-2 0 0 0,0 1 0 0 0,23 11 0 0 0,-12-7 101 0 0,-18-10-220 0 0,0 0 1 0 0,0 0 0 0 0,0 0 0 0 0,-1 1 0 0 0,1 0 0 0 0,-1 0-1 0 0,9 12 1 0 0,-13-14-88 0 0,1 0 0 0 0,-1-1 0 0 0,0 1 0 0 0,0 0-1 0 0,0 0 1 0 0,0 0 0 0 0,-1 0 0 0 0,1 0 0 0 0,-1 0-1 0 0,0 1 1 0 0,1-1 0 0 0,-1 0 0 0 0,-1 0 0 0 0,1 0 0 0 0,0 0-1 0 0,-1 0 1 0 0,0 0 0 0 0,0 0 0 0 0,1 0 0 0 0,-4 5 0 0 0,-1 4 78 0 0,0-1 1 0 0,-1 0 0 0 0,0 0 0 0 0,-1 0 0 0 0,0-1 0 0 0,-1 0 0 0 0,0 0 0 0 0,-1-1-1 0 0,0 0 1 0 0,0-1 0 0 0,-1 0 0 0 0,-12 8 0 0 0,20-15 13 0 0,-4 3 30 0 0,6-4-149 0 0,0 0 1 0 0,0 0-1 0 0,0 0 0 0 0,0 0 1 0 0,0 0-1 0 0,0-1 1 0 0,0 1-1 0 0,1 0 1 0 0,-1 0-1 0 0,0 0 0 0 0,0 0 1 0 0,0 0-1 0 0,0 0 1 0 0,0-1-1 0 0,0 1 0 0 0,0 0 1 0 0,0 0-1 0 0,0 0 1 0 0,0 0-1 0 0,0 0 0 0 0,0-1 1 0 0,0 1-1 0 0,0 0 1 0 0,0 0-1 0 0,0 0 1 0 0,0 0-1 0 0,0 0 0 0 0,0-1 1 0 0,0 1-1 0 0,0 0 1 0 0,0 0-1 0 0,0 0 0 0 0,0 0 1 0 0,0 0-1 0 0,0-1 1 0 0,0 1-1 0 0,0 0 0 0 0,0 0 1 0 0,0 0-1 0 0,0 0 1 0 0,0 0-1 0 0,-1 0 1 0 0,1-1-1 0 0,0 1 0 0 0,0 0 1 0 0,0 0-1 0 0,0 0 1 0 0,0 0-1 0 0,0 0 0 0 0,-1 0 1 0 0,1 0-1 0 0,0 0 1 0 0,0 0-1 0 0,0 0 1 0 0,0 0-1 0 0,0 0 0 0 0,-1-1 1 0 0,1 1-1 0 0,0 0 1 0 0,0 0-1 0 0,0 0 0 0 0,0 0 1 0 0,0 0-1 0 0,-1 0 1 0 0,1 1-1 0 0,0-1 0 0 0,0 0 1 0 0,0 0-1 0 0,-1 0 1 0 0,6-10 19 0 0,0 1 0 0 0,0-1 0 0 0,0 1 0 0 0,1 0-1 0 0,1 1 1 0 0,13-15 0 0 0,55-49 83 0 0,-67 65-108 0 0,224-214 421 0 0,-185 178 47 0 0,-45 42-388 0 0,-2 1-78 0 0,0 0-1 0 0,0 0 1 0 0,0 0 0 0 0,0 1-1 0 0,0-1 1 0 0,0 0 0 0 0,0 0-1 0 0,1 0 1 0 0,-1 0 0 0 0,0 0-1 0 0,0 0 1 0 0,0 0 0 0 0,0 1-1 0 0,0-1 1 0 0,0 0-1 0 0,1 0 1 0 0,-1 0 0 0 0,0 0-1 0 0,0 0 1 0 0,0 0 0 0 0,0 0-1 0 0,0 0 1 0 0,1 0 0 0 0,-1 0-1 0 0,0 0 1 0 0,0 0 0 0 0,0 0-1 0 0,0 0 1 0 0,0 0-1 0 0,1 0 1 0 0,-1 0 0 0 0,0 0-1 0 0,0 0 1 0 0,0 0 0 0 0,0 0-1 0 0,0 0 1 0 0,1 0 0 0 0,-1 0-1 0 0,0 0 1 0 0,0-1 0 0 0,0 1-1 0 0,0 0 1 0 0,0 0-1 0 0,0 0 1 0 0,1 0 0 0 0,-1 0-1 0 0,0 0 1 0 0,0 0 0 0 0,0-1-1 0 0,0 1 1 0 0,0 0 0 0 0,0 0-1 0 0,0 0 1 0 0,0 0 0 0 0,0 0-1 0 0,0 0 1 0 0,0-1-1 0 0,0 1 1 0 0,0 0 0 0 0,0 0-1 0 0,0 0 1 0 0,0 0 0 0 0,0-1-1 0 0,0 1 1 0 0,0 0 0 0 0,0 0-1 0 0,-1 13 64 0 0,-5 40 724 0 0,3 0 1 0 0,6 90 0 0 0,-2-122-547 0 0,4 20 225 0 0,-4-39-451 0 0,0 0 0 0 0,-1 0 0 0 0,1 0 1 0 0,0 0-1 0 0,0-1 0 0 0,0 1 0 0 0,0 0 0 0 0,0-1 1 0 0,0 1-1 0 0,1-1 0 0 0,-1 1 0 0 0,0-1 1 0 0,1 0-1 0 0,-1 1 0 0 0,1-1 0 0 0,0 0 0 0 0,-1 0 1 0 0,4 1-1 0 0,1-1-115 0 0,1 0 0 0 0,-1 0 0 0 0,1-1 0 0 0,-1 0-1 0 0,0 0 1 0 0,1-1 0 0 0,-1 0 0 0 0,1 0 0 0 0,-1 0 0 0 0,0-1 0 0 0,0 0 0 0 0,0 0 0 0 0,10-6-1 0 0,-7 4-308 0 0,-1-1 0 0 0,1 0 0 0 0,-1-1 0 0 0,-1 1 0 0 0,1-2-1 0 0,-1 1 1 0 0,0-1 0 0 0,-1 0 0 0 0,1 0 0 0 0,-1-1-1 0 0,-1 0 1 0 0,8-13 0 0 0,-7 9-1340 0 0,-1 0 1 0 0,-1 0-1 0 0,1 0 0 0 0,-2 0 1 0 0,4-20-1 0 0,1-8-2733 0 0</inkml:trace>
</inkml:ink>
</file>

<file path=ppt/ink/ink2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9:48.258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86 0 696 0 0,'-73'26'7619'0'0,"71"-26"-5689"0"0,-4 2-571 0 0,2-1-2240 0 0</inkml:trace>
</inkml:ink>
</file>

<file path=ppt/ink/ink2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9:48.773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0 109 1060 0 0,'27'-21'2242'0'0,"0"2"0"0"0,41-24 0 0 0,-42 28-724 0 0,-24 14-1350 0 0,0-1 0 0 0,0 1 0 0 0,-1 0 0 0 0,1 0 0 0 0,0 0 0 0 0,0 1 0 0 0,0-1 0 0 0,0 0 0 0 0,0 1-1 0 0,0-1 1 0 0,0 1 0 0 0,0 0 0 0 0,0 0 0 0 0,0 0 0 0 0,1 0 0 0 0,-1 0 0 0 0,0 0 0 0 0,0 0 0 0 0,0 1 0 0 0,3 0 0 0 0,-4 0-98 0 0,1 0 0 0 0,-1 0 0 0 0,0 0 0 0 0,1 1 0 0 0,-1-1 0 0 0,0 0 0 0 0,0 1 0 0 0,0-1 0 0 0,0 0 0 0 0,0 1 0 0 0,0 0 0 0 0,-1-1 0 0 0,1 1 0 0 0,0-1 0 0 0,-1 1 0 0 0,1 0 0 0 0,-1-1 0 0 0,0 1 0 0 0,1 0 0 0 0,-1 0 0 0 0,0-1 0 0 0,0 1 0 0 0,-1 3 0 0 0,0 8 169 0 0,-1 0 0 0 0,-1-1 0 0 0,0 1 0 0 0,-1-1-1 0 0,0 1 1 0 0,-1-1 0 0 0,0-1 0 0 0,-1 1 0 0 0,0-1 0 0 0,-12 16-1 0 0,-19 41 838 0 0,35-65-1048 0 0,1 1 79 0 0,-1 0 1 0 0,0-1-1 0 0,1 1 1 0 0,0 0 0 0 0,-1 0-1 0 0,2 0 1 0 0,-2 7-1 0 0,2-9-73 0 0,1 0-1 0 0,-1 0 0 0 0,1 0 1 0 0,-1 0-1 0 0,1 0 0 0 0,0 0 0 0 0,0 0 1 0 0,0 0-1 0 0,0 0 0 0 0,0-1 1 0 0,0 1-1 0 0,0 0 0 0 0,1-1 1 0 0,-1 1-1 0 0,1-1 0 0 0,-1 1 1 0 0,4 1-1 0 0,0 2 34 0 0,-1 0 0 0 0,0-1 0 0 0,0 2 1 0 0,0-1-1 0 0,-1 0 0 0 0,1 1 0 0 0,-1-1 1 0 0,0 1-1 0 0,-1 0 0 0 0,0 0 0 0 0,0 0 0 0 0,0 0 1 0 0,0 1-1 0 0,-1-1 0 0 0,0 0 0 0 0,-1 1 0 0 0,1-1 1 0 0,-1 1-1 0 0,0-1 0 0 0,-1 1 0 0 0,1-1 1 0 0,-2 0-1 0 0,1 1 0 0 0,0-1 0 0 0,-1 0 0 0 0,-3 6 1 0 0,-4 6 163 0 0,-1 0 0 0 0,0-2 0 0 0,-20 25 0 0 0,12-18-23 0 0,-12 14 350 0 0,29-36-424 0 0,-5 6-63 0 0,8-8 886 0 0,-2 1-812 0 0,61-54 27 0 0,212-179-486 0 0,-228 197 235 0 0,-5 5-59 0 0,-1-2 0 0 0,56-61-1 0 0,-91 89 115 0 0,-1 0 0 0 0,0 0 0 0 0,0 0 0 0 0,0 0 0 0 0,-1-1 0 0 0,0 1 0 0 0,0-1 0 0 0,2-6 0 0 0,-4 9-7 0 0,-7 6-185 0 0,-2 1 207 0 0,0 0-1 0 0,0 1 0 0 0,0 0 0 0 0,0 1 0 0 0,1 0 0 0 0,0 0 0 0 0,0 1 0 0 0,0 0 1 0 0,1 0-1 0 0,-7 10 0 0 0,9-11-1 0 0,-14 18 65 0 0,-25 42 0 0 0,40-60-30 0 0,0 0 0 0 0,1 1 0 0 0,0-1 1 0 0,1 1-1 0 0,-1 0 0 0 0,1 0 0 0 0,0 0 0 0 0,1 0 0 0 0,0 0 1 0 0,0 0-1 0 0,0 0 0 0 0,2 12 0 0 0,9 20 275 0 0,-10-37-293 0 0,1-1 1 0 0,0 1-1 0 0,-1 0 1 0 0,1-1-1 0 0,0 0 1 0 0,0 1-1 0 0,0-1 1 0 0,0 1-1 0 0,0-1 1 0 0,0 0-1 0 0,0 0 1 0 0,1 0-1 0 0,-1 0 1 0 0,0 0-1 0 0,1 0 1 0 0,-1 0-1 0 0,1 0 1 0 0,-1 0-1 0 0,1-1 1 0 0,-1 1-1 0 0,1 0 1 0 0,2 0-1 0 0,5-1-183 0 0,1 0 0 0 0,0-1 0 0 0,-1 0 1 0 0,1-1-1 0 0,-1 1 0 0 0,1-2 0 0 0,-1 1 0 0 0,0-1 0 0 0,0-1 0 0 0,0 0 0 0 0,0 0 0 0 0,-1-1 0 0 0,1 0 1 0 0,-1 0-1 0 0,0-1 0 0 0,-1 0 0 0 0,9-8 0 0 0,3-3-1922 0 0,31-38 0 0 0,5-19-6946 0 0,-40 50 4690 0 0</inkml:trace>
</inkml:ink>
</file>

<file path=ppt/ink/ink2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9:49.135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181 12 664 0 0,'0'-1'378'0'0,"-4"-9"31"0"0,-2 11 4858 0 0,-2 6-4842 0 0,-1 0 1 0 0,2 1-1 0 0,-1 0 0 0 0,1 0 1 0 0,0 1-1 0 0,1 0 1 0 0,0 0-1 0 0,-7 14 0 0 0,-3 9 593 0 0,1 1-1 0 0,1 0 0 0 0,2 1 1 0 0,2 1-1 0 0,1 0 0 0 0,-9 70 1 0 0,15-84-465 0 0,1 1 1 0 0,1-1 0 0 0,1 1 0 0 0,1-1 0 0 0,1 1-1 0 0,1-1 1 0 0,0 0 0 0 0,2 0 0 0 0,7 21-1 0 0,-11-40-539 0 0,0 0-1 0 0,0 0 1 0 0,0 0 0 0 0,0 0-1 0 0,1 0 1 0 0,-1 0-1 0 0,0-1 1 0 0,1 1-1 0 0,0 0 1 0 0,-1-1-1 0 0,1 0 1 0 0,0 1-1 0 0,0-1 1 0 0,-1 0-1 0 0,1 0 1 0 0,0 0-1 0 0,0 0 1 0 0,0 0-1 0 0,0 0 1 0 0,1 0-1 0 0,-1-1 1 0 0,0 1-1 0 0,0-1 1 0 0,0 0-1 0 0,1 0 1 0 0,-1 0-1 0 0,0 0 1 0 0,0 0-1 0 0,0 0 1 0 0,1 0-1 0 0,-1-1 1 0 0,4 0-1 0 0,6-2-288 0 0,1-1 0 0 0,-1 0 0 0 0,1-1 0 0 0,13-7 0 0 0,-15 6 135 0 0,0 0-338 0 0,0 0 0 0 0,0 0 1 0 0,-1-1-1 0 0,0-1 0 0 0,0 1 0 0 0,-1-2 0 0 0,0 1 0 0 0,0-1 1 0 0,-1-1-1 0 0,0 1 0 0 0,11-20 0 0 0,14-36-8057 0 0,-21 38 4108 0 0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56:47.35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33 0 528 0 0,'0'0'7687'0'0,"-4"33"-7259"0"0,-15 97 9 0 0,18-125-382 0 0,0-1-1 0 0,0 1 0 0 0,0-1 1 0 0,1 1-1 0 0,0-1 0 0 0,0 1 1 0 0,1 8-1 0 0,12 61 761 0 0,-9-57-686 0 0,5 51 497 0 0,-1 23 117 0 0,-4 2-57 0 0,-4 14 2 0 0,0-87-583 0 0,-1 56 360 0 0,-4-4 54 0 0,-2 1-25 0 0,1 1-20 0 0,0-23-258 0 0,4-39-5 0 0,0 3-15 0 0,-6 70 267 0 0,2-46-331 0 0,5-30 445 0 0,1 5-1099 0 0,2 2 227 0 0,0 9 149 0 0,-2 3-9779 0 0</inkml:trace>
</inkml:ink>
</file>

<file path=ppt/ink/ink2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9:49.476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156 36 192 0 0,'1'-2'217'0'0,"1"0"-1"0"0,-1-1 1 0 0,0 1 0 0 0,1 1-1 0 0,-1-1 1 0 0,1 0 0 0 0,0 0-1 0 0,0 0 1 0 0,0 1 0 0 0,2-2-1 0 0,9-9 3224 0 0,-12 12-3355 0 0,0-1 0 0 0,-1 1 0 0 0,1 0 0 0 0,0 0 0 0 0,0 0 0 0 0,0-1 0 0 0,-1 1 0 0 0,1 0 0 0 0,0 0 0 0 0,0 0 0 0 0,0 0 0 0 0,0 0 0 0 0,-1 0 0 0 0,1 1 0 0 0,0-1 0 0 0,0 0 0 0 0,-1 0 0 0 0,1 1 0 0 0,0-1 0 0 0,0 0 0 0 0,-1 1 0 0 0,1-1 0 0 0,0 0 0 0 0,0 2 0 0 0,18 11 1416 0 0,-16-8-1248 0 0,0-1 1 0 0,0 0 0 0 0,0 1-1 0 0,0 0 1 0 0,-1 0-1 0 0,0 0 1 0 0,0 0 0 0 0,0 0-1 0 0,-1 0 1 0 0,0 0-1 0 0,1 7 1 0 0,1 64 2042 0 0,-3-39-1221 0 0,-1-9-423 0 0,-2-1 0 0 0,-1 0-1 0 0,-1 0 1 0 0,-1 0-1 0 0,-13 34 1 0 0,8-24 148 0 0,4-18-177 0 0,0 0-1 0 0,-13 22 1 0 0,-2 5 352 0 0,14-31-412 0 0,0 0 0 0 0,-14 20 0 0 0,7-13-633 0 0,14-21-19 0 0,0 0 1 0 0,0 0 0 0 0,0 0-1 0 0,1-1 1 0 0,-1 1-1 0 0,0 0 1 0 0,0-1-1 0 0,0 1 1 0 0,0 0-1 0 0,0-1 1 0 0,0 1-1 0 0,0-1 1 0 0,0 0-1 0 0,-1 1 1 0 0,1-1-1 0 0,0 0 1 0 0,0 0-1 0 0,0 0 1 0 0,0 1-1 0 0,0-1 1 0 0,-1 0-1 0 0,1-1 1 0 0,0 1-1 0 0,0 0 1 0 0,0 0-1 0 0,-2-1 1 0 0,-25-9-2358 0 0,25 8 2093 0 0,1 0-1 0 0,-1 0 1 0 0,0-1 0 0 0,1 1-1 0 0,-1-1 1 0 0,1 1 0 0 0,0-1 0 0 0,0 0-1 0 0,-3-5 1 0 0,-6-18-7710 0 0,8 3 3119 0 0</inkml:trace>
</inkml:ink>
</file>

<file path=ppt/ink/ink2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14:10:24.084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4 65 728,'-4'5'15226,"18"-26"-14959,-11 16 401,1-4-641,-4 8-193,1 1-1,-1-1 0,0 0 1,1 1-1,-1-1 0,0 0 1,1 1-1,-1-1 1,0 0-1,0 1 0,0-1 1,1 0-1,-1 0 0,0 1 1,0-1-1,0 0 1,0 0-1,0 1 0,-1-1 1,1 0-1,0 1 0,0-1 1,-1-1-1,-3-11-2231,3 10-1582</inkml:trace>
</inkml:ink>
</file>

<file path=ppt/ink/ink2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14:10:24.424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227 0 968,'-8'21'1001,"-1"-1"-1,-1 1 1,0-2 0,-2 0-1,0 0 1,-1-1 0,-20 21-1,7-10-95,21-21-751,-1-1 1,0 0 0,0 0 0,-1-1 0,0 0-1,0 0 1,0 0 0,-1-1 0,-15 8 0,20-12-486,-5 4-427</inkml:trace>
</inkml:ink>
</file>

<file path=ppt/ink/ink2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14:10:24.749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85 1 160,'0'0'2431,"10"2"7906,-17 39-8398,-22 68-1,16-67-719,2-1 0,-6 50-1,0-16 585,16-73-1498,4 5-138,-3-7-167,0 1 0,0-1 1,0 0-1,0 1 0,0-1 1,0 1-1,0-1 0,1 1 1,-1-1-1,0 0 0,0 1 1,0-1-1,0 1 0,0-1 1,1 0-1,-1 1 0,0-1 1,0 0-1,1 1 1,-1-1-1,0 0 0,1 1 1,-1-1-1,0 0 0,1 1 1,-1-1-1,0 0 0,1 0 1,-1 0-1,1 1 0,-1-1 1,5 1-155,0-1 1,-1 1 0,1-1 0,0 0-1,-1 0 1,1-1 0,4 0 0,-7 0-15,0 1 0,-1-1 0,1 1 1,-1-1-1,1 0 0,-1 0 0,1 1 0,-1-1 1,1 0-1,-1 0 0,0-1 0,1 1 1,-1 0-1,0 0 0,0 0 0,0-1 0,0 1 1,0-1-1,0 1 0,0-1 0,-1 1 1,1-1-1,0 1 0,0-4 0,0-1-639,2-6 132,0-5-7178,0-6 3358</inkml:trace>
</inkml:ink>
</file>

<file path=ppt/ink/ink2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14:10:25.292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66 0 428,'0'0'9984,"-5"3"-9612,-14 6-14,14-6 2734,6 0-2948,0-1-96,-1 1-1,1-1 1,-1 0-1,0 0 1,1 0-1,-1 0 1,0 0-1,-1 1 1,1-1 0,0 0-1,-1 0 1,1 0-1,-1 0 1,1 0-1,-1 0 1,0 0-1,0 0 1,0 0-1,0 0 1,0 0 0,0-1-1,-1 1 1,1 0-1,-1-1 1,1 1-1,-1-1 1,-2 2-1,-4 7 441,10-7 268,17-8 310,-11 3-1368,0 0 285,-8 2 6,0 0 11,1 0 0,-1 0 0,0 0 0,0 0 0,1 0 0,-1 0 0,0 0 0,0 0 0,1 0 0,-1 0 0,0 0 0,0 1 0,1-1 0,-1 0 0,0 0 0,0 0 0,0 0 0,1 1 0,-1-1 0,0 0 0,0 0 0,0 0 0,0 1 0,0-1 0,1 0 0,-1 0 0,0 0 0,0 1 0,0-1 0,0 0 0,0 1 0,0-1 0,0 0 0,0 0 0,0 1 0,0-1 0,0 0 0,0 0 0,0 1 0,0-1 0,0 0 0,0 0 0,0 1 0,0-1 0,0 0 0,0 0 0,-1 1 0,-21 23 14,17-22-18,2-3 2,1 3 19,-3-2 5,5 0-22,0 0 0,0 0 0,-1 0 0,1 0 0,0 1 0,-1-1-1,1 0 1,0 0 0,0 0 0,-1 0 0,1 0 0,0 0 0,-1 0 0,1 0 0,0 0 0,-1 0 0,1 0 0,0 0-1,0 0 1,-1 0 0,1 0 0,0 0 0,-1 0 0,1 0 0,0-1 0,0 1 0,-1 0 0,1 0 0,0 0-1,0 0 1,-1-1 0,1 1 0,0 0 0,0 0 0,0 0 0,-1-1 0,1 1 0,0 0 0,0 0 0,0-1 0,0 1-1,-1-1 1,-2-16-78,2 13-11,2 0-34,1-1-258,12-27 257,-2 17-2933,5 9-4702,-2 5 4314</inkml:trace>
</inkml:ink>
</file>

<file path=ppt/ink/ink2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14:10:26.193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206 149 608,'0'0'594,"1"-3"-4,0-2 12,1 0-1,0 0 1,0 0 0,1 1-1,5-9 1,-7 11-133,2-4 16,1 0 0,0-1 0,1 2 0,-1-1 0,1 0 0,6-4 0,32-24 1816,-41 33-1938,2-2-100,-1 0-1,1 0 1,0 1-1,0 0 1,0 0-1,0 0 0,7-3 1,-1 1 658,-154 93 1448,98-65-2029,8-5 332,1 1 0,-44 33 0,80-52-653,0 0 0,1 0 0,-1 0 0,0 0 1,1 0-1,-1 0 0,1 0 0,-1 0 0,1 0 0,-1 0 0,1 0 1,0 0-1,-1 0 0,1 0 0,0 0 0,0 0 0,0 0 0,0 0 1,0 1-1,0-1 0,0 0 0,0 0 0,1 0 0,-1 2 0,10 22 238,-9-25-259,1 5 30,1-1 1,0 0 0,0 0 0,0 0 0,1 0 0,-1 0 0,1-1 0,0 0-1,0 0 1,0 0 0,5 3 0,52 21 131,-22-11-75,-21-7-375,1-1 1,0-1-1,22 5 0,-34-10-186,0-1-1,1 0 0,-1 0 0,1 0 0,0-1 1,-1-1-1,1 1 0,-1-1 0,1 0 1,-1-1-1,10-2 0,19-9-6520,-20 7 2990</inkml:trace>
</inkml:ink>
</file>

<file path=ppt/ink/ink2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14:10:26.738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64 1 404,'0'0'10919,"0"8"-10332,-2 29 530,-2 1 1,-9 40 0,12-75-1033,-40 208 4802,39-163-3376,2-46-1262,1 12 163,2-7 167,1-9 1209,31-66-1407,-9 17-239,1 1 0,40-52-1,39-20 73,-106 121-218,0 1 0,1-1 1,-1 1-1,0 0 1,1-1-1,-1 1 0,0 0 1,1-1-1,-1 1 1,1 0-1,-1-1 0,1 1 1,-1 0-1,1 0 0,-1 0 1,1 0-1,-1-1 1,1 1-1,-1 0 0,1 0 1,0 0-1,-1 0 1,1 0-1,-1 0 0,1 0 1,-1 0-1,1 1 0,-1-1 1,1 0-1,-1 0 1,1 1-1,11 15-24,-2 25 12,-10-20 10,-1-1-1,0 1 0,-2-1 1,-5 23-1,4-22 16,0 0-1,2 0 1,0 39 0,5 13 15,-2-69-100,-1-4-1,0 1 0,0 0-1,0 0 1,0-1 0,0 1-1,0 0 1,0-1 0,1 1 0,-1 0-1,0-1 1,0 1 0,1 0-1,-1-1 1,1 1 0,-1 0-1,0-1 1,1 1 0,-1-1-1,1 1 1,0 0 0,2-1-154,0 0 1,0 0-1,0 0 1,-1 0 0,1 0-1,0-1 1,0 0-1,0 1 1,-1-1-1,1 0 1,0 0-1,-1 0 1,1-1-1,-1 1 1,1-1-1,2-1 1,16-14-5398,-7 6-517,2-2 1495</inkml:trace>
</inkml:ink>
</file>

<file path=ppt/ink/ink2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14:10:27.082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55 113 76,'0'0'9208,"-3"7"-8494,2-4-493,-8 18 200,0-3 2288,9-18-2596,0 0-1,-1 1 1,1-1 0,0 0-1,-1 0 1,1 1 0,0-1-1,-1 0 1,1 1-1,0-1 1,-1 0 0,1 0-1,-1 0 1,1 0-1,0 1 1,-1-1 0,1 0-1,-1 0 1,1 0 0,0 0-1,-1 0 1,1 0-1,-1 0 1,1 0 0,-1 0-1,1 0 1,0 0-1,-1 0 1,1-1 0,-1 1-1,1 0 1,0 0 0,-1 0-1,1 0 1,-1-1-1,1 1 1,0 0 0,-1 0-1,1-1 1,0 1-1,-1 0 1,1-1 0,0 1-1,0 0 1,-1-1 0,1 1-1,0-1 1,-2-1 84,0 0 0,1 0 0,0 1 1,-1-1-1,1-1 0,0 1 0,0 0 1,0 0-1,-1-4 0,1 1-164,1-1 0,-1 1 0,1-1 1,1 1-1,-1-1 0,1 1 0,0 0 0,0-1 0,0 1 0,3-6 0,24-50-3461,-20 51 1937</inkml:trace>
</inkml:ink>
</file>

<file path=ppt/ink/ink2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14:10:27.423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247 0 156,'-69'154'7861,"18"-41"-3380,32-82-3131,-1-1 0,-48 53 0,53-67-2115,11-15-3232,18-29-1098,6 2 1332</inkml:trace>
</inkml:ink>
</file>

<file path=ppt/ink/ink2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0:27.785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102 27 304 0 0,'4'-17'4306'0'0,"-2"7"4655"0"0,-5 19-8427 0 0,-15 69 679 0 0,-30 101 2179 0 0,40-160-2979 0 0,2 0 0 0 0,0 1 0 0 0,0-1 0 0 0,2 1 0 0 0,1 0 0 0 0,0 0 1 0 0,0 34-1 0 0,3-53-382 0 0,1 1 1 0 0,-1-1 0 0 0,0 1 0 0 0,1-1 0 0 0,-1 1 0 0 0,1-1-1 0 0,-1 1 1 0 0,1-1 0 0 0,-1 0 0 0 0,1 1 0 0 0,0-1-1 0 0,0 0 1 0 0,0 0 0 0 0,0 0 0 0 0,0 0 0 0 0,0 1 0 0 0,0-1-1 0 0,0-1 1 0 0,0 1 0 0 0,0 0 0 0 0,1 0 0 0 0,-1 0-1 0 0,0 0 1 0 0,0-1 0 0 0,1 1 0 0 0,-1-1 0 0 0,1 1 0 0 0,-1-1-1 0 0,1 0 1 0 0,-1 1 0 0 0,1-1 0 0 0,2 0 0 0 0,1 0-36 0 0,1 0-1 0 0,-1 0 1 0 0,1 0 0 0 0,-1-1 0 0 0,0 0 0 0 0,1 0 0 0 0,7-3-1 0 0,-5 1-287 0 0,0 0 0 0 0,1 0 0 0 0,-1-1 0 0 0,-1 0-1 0 0,1-1 1 0 0,-1 0 0 0 0,1 0 0 0 0,-1-1-1 0 0,-1 1 1 0 0,1-1 0 0 0,-1-1 0 0 0,0 1 0 0 0,-1-1-1 0 0,1-1 1 0 0,-1 1 0 0 0,-1 0 0 0 0,1-1 0 0 0,-1 0-1 0 0,-1 0 1 0 0,5-14 0 0 0,1-10-2162 0 0,-2-3-4203 0 0,-4 11 2277 0 0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57:25.23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168 1 292 0 0,'0'0'9314'0'0,"-18"19"-9178"0"0,-55 56 4 0 0,55-56-1 0 0,18-13-113 0 0,-1-1 0 0 0,1 1 0 0 0,-1-1-1 0 0,0 1 1 0 0,0-1 0 0 0,-1 1 0 0 0,-2 7 0 0 0,-1 1 14 0 0,-24 113 469 0 0,27-117-398 0 0,-3 35 42 0 0,4-38-136 0 0,0 1 1 0 0,0-1 0 0 0,0 0-1 0 0,1 1 1 0 0,0-1-1 0 0,1 0 1 0 0,1 10 0 0 0,5 63 239 0 0,-4 33-65 0 0,-2-95-160 0 0,0-6 8 0 0,-1 1 0 0 0,0 0 1 0 0,-3 20-1 0 0,-6 310 534 0 0,11-316-540 0 0,-1 26 115 0 0,-5 52 35 0 0,3-67-142 0 0,-2 260 476 0 0,2-276-493 0 0,1-3 17 0 0,0 1 0 0 0,4 28 0 0 0,36 231 406 0 0,-35-229-365 0 0,-2-5 15 0 0,0-31-70 0 0,2 43 122 0 0,-5-43-119 0 0,3 43 117 0 0,-2-42-119 0 0,8 46 126 0 0,-4-45-126 0 0,-2-8-7 0 0,-1 0-1 0 0,0 0 1 0 0,-1 0 0 0 0,0 0-1 0 0,0 0 1 0 0,-1 13 0 0 0,0-6 7 0 0,4 43 95 0 0,4 19 0 0 0,1 8-6 0 0,-2 2 4 0 0,-4-71-104 0 0,4 50 69 0 0,-6-50-71 0 0,3 47 74 0 0,4 5-9 0 0,-5-24-41 0 0,-2-33-3 0 0,0 5 6 0 0,2 3-32 0 0,2 42 36 0 0,-12 41 95 0 0,5-29-93 0 0,2-68-43 0 0,0-1-1 0 0,0 1 0 0 0,0 0 0 0 0,1-1 1 0 0,0 1-1 0 0,0-1 0 0 0,2 7 0 0 0,8 38 49 0 0,-5-13-16 0 0,-5-26 4 0 0,2 4-1 0 0,8 46-9 0 0,-9-56-26 0 0,-1 0 0 0 0,0 1 1 0 0,0 0-1 0 0,0-1 0 0 0,-1 1 0 0 0,0 0 0 0 0,0-1 1 0 0,0 7-1 0 0,-2 32 121 0 0,3 13-93 0 0,0-42 10 0 0,0-2-6 0 0,3 35-1 0 0,-3-39-26 0 0,0 1 1 0 0,-1-1 0 0 0,0 0 0 0 0,0 0 0 0 0,-3 14 0 0 0,1-6 0 0 0,2-3 31 0 0,-2-2 1 0 0,-5 35 3 0 0,5-34-22 0 0,0 1 7 0 0,-5 40 8 0 0,5-39-6 0 0,1-3-16 0 0,-5 34 5 0 0,4-33 53 0 0,3 2-53 0 0,1 74 5 0 0,0-71-20 0 0,-1-9 3 0 0,0 0 1 0 0,-1 1-1 0 0,0-1 0 0 0,0 0 0 0 0,-1 0 1 0 0,-2 12-1 0 0,-5 48 64 0 0,2-16-55 0 0,5-39 9 0 0,-1-1-16 0 0,-2 1-9 0 0,2-7 6 0 0,1 1 0 0 0,0-1-1 0 0,0 0 1 0 0,0 0 0 0 0,1 1 0 0 0,-1-1-1 0 0,3 12 1 0 0,-1 45 22 0 0,-1-47-11 0 0,0-1-18 0 0,-2 1 0 0 0,1-9-1 0 0,0 0 1 0 0,0 0-1 0 0,1 1 1 0 0,1-1 0 0 0,-1 0-1 0 0,1 0 1 0 0,2 10 0 0 0,1-3 2 0 0,-3-6 3 0 0,1-1 0 0 0,-1 1 0 0 0,0 0-1 0 0,0 0 1 0 0,-1 11 0 0 0,1 32 14 0 0,-1-38-12 0 0,0 1 10 0 0,-1 2-11 0 0,0-4 2 0 0,1 0 0 0 0,0-1 0 0 0,4 21 1 0 0,3 35 8 0 0,0 9 32 0 0,-5-59-44 0 0,0 49 42 0 0,-4-12-52 0 0,1-40 6 0 0,1-2 32 0 0,-3 2-21 0 0,2-7-7 0 0,0-1 0 0 0,1 1-1 0 0,0 0 1 0 0,0 0 0 0 0,0 0 0 0 0,0-1-1 0 0,3 8 1 0 0,5 68 69 0 0,-3-33-39 0 0,-4-37-9 0 0,1-2-31 0 0,1 2 14 0 0,6 39 37 0 0,-5-6-48 0 0,-2-34 35 0 0,-1 2-53 0 0,7 109 80 0 0,-5-81 24 0 0,9 48-1 0 0,-7-49-51 0 0,-4 16-8 0 0,5 59 122 0 0,31 172 0 0 0,-33-262-134 0 0,-1 1 0 0 0,-1-1 0 0 0,-2 1 0 0 0,-2 27-1 0 0,2-8 10 0 0,2 1-1 0 0,9 53 1 0 0,2 59 22 0 0,-11-55-49 0 0,18 124 0 0 0,-15-170 10 0 0,-3 86 0 0 0,-2-11 25 0 0,10 48 39 0 0,-9-157-48 0 0,-1 1-1 0 0,-4 30 0 0 0,-1 21 27 0 0,5-10-15 0 0,4 121-86 0 0,0-112 29 0 0,-2-36-4 0 0,8 55 0 0 0,-5-58 47 0 0,0 66 0 0 0,-4-62-13 0 0,5 41-1 0 0,-3-52 12 0 0,-1 37 0 0 0,0 2-20 0 0,14 182-28 0 0,-20-114 35 0 0,1 16 14 0 0,10-59 0 0 0,-3-54-30 0 0,-1 40 0 0 0,0 14-30 0 0,-1-62 37 0 0,-4 36 0 0 0,1-35 8 0 0,2 37 0 0 0,4-22 27 0 0,3 34-30 0 0,-3 111-1 0 0,-11-114 3 0 0,2-38-10 0 0,1 0 0 0 0,6 71 0 0 0,6 48-117 0 0,-9-140 86 0 0,-1 0 1 0 0,0-1 0 0 0,-5 23-1 0 0,1-6-18 0 0,-4 39-26 0 0,1-21 9 0 0,0 64 0 0 0,8-104 65 0 0,-1 22-52 0 0,2 0-1 0 0,11 66 0 0 0,-9-80 27 0 0,-1 0-1 0 0,0 0 1 0 0,-1 0-1 0 0,-4 35 1 0 0,-17 81-107 0 0,2-21 64 0 0,5 71-77 0 0,11-154 100 0 0,1-15 45 0 0,0-1 0 0 0,3 33 0 0 0,10 104-124 0 0,22 78-34 0 0,-12-143 143 0 0,-8 101-9 0 0,-13-163 30 0 0,7 34 0 0 0,0 22-15 0 0,-5 2 4 0 0,0-55 15 0 0,-2 1 0 0 0,-6 57 0 0 0,2-49-8 0 0,2 1 0 0 0,7 71 0 0 0,-1-15 7 0 0,0 12 24 0 0,-1-33-37 0 0,-7 100 0 0 0,2-129-12 0 0,1 0-1 0 0,7 59 0 0 0,2 34-16 0 0,-17 84 53 0 0,6-123 3 0 0,-3 56-8 0 0,1-79-21 0 0,7 110 0 0 0,13 19 27 0 0,-2-60-83 0 0,-12-136 74 0 0,-1 0-1 0 0,1 0 1 0 0,-2 0-1 0 0,0 0 1 0 0,-1 17 0 0 0,0 24-13 0 0,2-46-137 0 0,-1-1 0 0 0,1 1 0 0 0,-1 0 0 0 0,0-1 1 0 0,-1 1-1 0 0,1-1 0 0 0,-1 1 0 0 0,1-1 0 0 0,-1 1 0 0 0,0-1 0 0 0,0 0 0 0 0,0 1 0 0 0,-1-1 1 0 0,-1 3-1 0 0,0-3-628 0 0,1 0 0 0 0,-1 0-1 0 0,0 0 1 0 0,0-1 0 0 0,0 1 0 0 0,0-1 0 0 0,-1 1 0 0 0,1-1 0 0 0,-1-1 0 0 0,-5 4 0 0 0</inkml:trace>
</inkml:ink>
</file>

<file path=ppt/ink/ink2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0:28.129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96 49 180 0 0,'0'0'3091'0'0,"-5"2"-2098"0"0,-64 27 5427 0 0,67-28-4568 0 0,1-1-1690 0 0,1 0 0 0 0,-1 0-1 0 0,0 0 1 0 0,0 0 0 0 0,1 0 0 0 0,-1 0 0 0 0,0 0 0 0 0,0 0 0 0 0,1 0 0 0 0,-1 0-1 0 0,0 0 1 0 0,1-1 0 0 0,-1 1 0 0 0,0 0 0 0 0,1-1 0 0 0,-1 1 0 0 0,0 0 0 0 0,1-1-1 0 0,-1 1 1 0 0,1-1 0 0 0,-1 1 0 0 0,1-1 0 0 0,-1 1 0 0 0,1-1 0 0 0,-1 0 0 0 0,1 1-1 0 0,-1-2 1 0 0,0-19-1031 0 0,1 17 1076 0 0,0 2-325 0 0,1-1-1 0 0,-1 1 1 0 0,1 0-1 0 0,0-1 1 0 0,-1 1-1 0 0,1-1 1 0 0,0 1-1 0 0,1 0 1 0 0,-1 0-1 0 0,0 0 1 0 0,1-1-1 0 0,-1 1 1 0 0,1 1-1 0 0,-1-1 1 0 0,1 0-1 0 0,0 0 1 0 0,0 0-1 0 0,2-1 1 0 0,-3 2-602 0 0,3 0-109 0 0,8-1-71 0 0,-11 2 554 0 0,0 0 0 0 0,0 0 0 0 0,1 0 0 0 0,-1 1 0 0 0,0-1 0 0 0,0 1 0 0 0,0-1 0 0 0,0 1 0 0 0,1-1 0 0 0,-1 1 0 0 0,0 0 0 0 0,0-1 0 0 0,0 1 0 0 0,0 0 0 0 0,0 0 0 0 0,1 1 0 0 0,9 9-2930 0 0</inkml:trace>
</inkml:ink>
</file>

<file path=ppt/ink/ink2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0:28.501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0 36 1068 0 0,'16'1'961'0'0,"0"0"1"0"0,0-2-1 0 0,-1 0 1 0 0,1 0-1 0 0,17-5 0 0 0,24-1 450 0 0,112-5 1970 0 0,-112 9-3823 0 0,-49-4-367 0 0</inkml:trace>
</inkml:ink>
</file>

<file path=ppt/ink/ink2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0:28.903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167 0 424 0 0,'0'0'4092'0'0,"-6"3"-3165"0"0,-1-1-606 0 0,4-2-177 0 0,1 1 1 0 0,-1 0-1 0 0,0 0 1 0 0,1 0 0 0 0,-1 1-1 0 0,1-1 1 0 0,-1 0 0 0 0,1 1-1 0 0,-3 2 1 0 0,-1 3 494 0 0,0 0 0 0 0,1 0 0 0 0,0 1 0 0 0,0-1 0 0 0,1 1 0 0 0,-1 0 0 0 0,-3 14 0 0 0,4-13-318 0 0,-17 46 2369 0 0,-16 67-1 0 0,30-97-2030 0 0,3-8-185 0 0,1-1 0 0 0,1 1 1 0 0,0 0-1 0 0,1 0 0 0 0,1 0 0 0 0,0 0 0 0 0,2-1 1 0 0,5 29-1 0 0,-7-42-554 0 0,0 0-128 0 0,2 5-442 0 0,5-7-5749 0 0,8-13-3675 0 0,-10 7 11449 0 0,7-5-5264 0 0</inkml:trace>
  <inkml:trace contextRef="#ctx0" brushRef="#br0" timeOffset="1">154 411 788 0 0,'130'-44'3926'0'0,"57"-14"495"0"0,-140 47-3508 0 0,176-35 1964 0 0,-210 44-3030 0 0,0-1 0 0 0,0 0 0 0 0,14-6-1 0 0,-25 8-333 0 0,-1 0-576 0 0,2-7 1333 0 0,-5 1-6485 0 0,-16-10 3506 0 0</inkml:trace>
</inkml:ink>
</file>

<file path=ppt/ink/ink2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0:29.245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226 142 724 0 0,'0'0'3625'0'0,"-1"-8"-2524"0"0,1 9-1059 0 0,0-1-1 0 0,0 0 1 0 0,0 0-1 0 0,0 0 0 0 0,0 0 1 0 0,0 0-1 0 0,0 0 0 0 0,0 0 1 0 0,0 1-1 0 0,0-1 0 0 0,-1 0 1 0 0,1 0-1 0 0,0 0 0 0 0,0 0 1 0 0,0 0-1 0 0,0 0 0 0 0,0 0 1 0 0,0 0-1 0 0,0 0 0 0 0,0 1 1 0 0,-1-1-1 0 0,1 0 0 0 0,0 0 1 0 0,0 0-1 0 0,0 0 1 0 0,0 0-1 0 0,0 0 0 0 0,0 0 1 0 0,-1 0-1 0 0,1 0 0 0 0,0 0 1 0 0,0 0-1 0 0,0 0 0 0 0,0 0 1 0 0,0 0-1 0 0,-1 0 0 0 0,1 0 1 0 0,0 0-1 0 0,0 0 0 0 0,0 0 1 0 0,0 0-1 0 0,0 0 0 0 0,0-1 1 0 0,-1 1-1 0 0,1 0 0 0 0,0 0 1 0 0,0 0-1 0 0,0 0 0 0 0,0 0 1 0 0,0 0-1 0 0,0 0 1 0 0,0 0-1 0 0,0 0 0 0 0,0-1 1 0 0,0 1-1 0 0,-1 0 0 0 0,1 0 1 0 0,0 0-1 0 0,0 0 0 0 0,0 0 1 0 0,0 0-1 0 0,0-1 0 0 0,0 1 1 0 0,0 0-1 0 0,0 0 0 0 0,0 0 1 0 0,0 0-1 0 0,0-1 0 0 0,-30 45 1979 0 0,3 1-1 0 0,1 1 0 0 0,2 1 0 0 0,-34 95 1 0 0,53-125-1629 0 0,-4 7 354 0 0,1 1-1 0 0,2 0 1 0 0,0 0 0 0 0,-4 48 0 0 0,6-26 533 0 0,-1-3-2876 0 0,9-35 510 0 0,0-12-4195 0 0,4-6 4365 0 0,23-33-5982 0 0,-16 21 2398 0 0</inkml:trace>
  <inkml:trace contextRef="#ctx0" brushRef="#br0" timeOffset="1">703 0 240 0 0,'4'2'971'0'0,"0"0"-736"0"0,0 1 0 0 0,0-1 1 0 0,0 1-1 0 0,-1 0 0 0 0,0 0 0 0 0,1 0 0 0 0,-1 0 0 0 0,0 1 0 0 0,0-1 0 0 0,-1 1 0 0 0,1 0 0 0 0,-1 0 0 0 0,0 0 0 0 0,0 0 0 0 0,0 0 0 0 0,0 0 0 0 0,-1 1 0 0 0,0-1 0 0 0,0 0 0 0 0,0 1 0 0 0,0-1 0 0 0,-1 1 0 0 0,0 5 0 0 0,1 15 593 0 0,-1-1 0 0 0,-1 1-1 0 0,-5 25 1 0 0,6-45-714 0 0,-7 34 829 0 0,-2-1-1 0 0,-1-1 1 0 0,-1 1 0 0 0,-3-2-1 0 0,-1 1 1 0 0,-1-2 0 0 0,-2 0-1 0 0,-2-1 1 0 0,-45 59 0 0 0,47-72-533 0 0,-2 0-1 0 0,-30 26 1 0 0,11-11-596 0 0,37-34-12 0 0,1-1 0 0 0,-1 0 0 0 0,1 0-1 0 0,-1 0 1 0 0,1 0 0 0 0,-1 0 0 0 0,0-1 0 0 0,0 1 0 0 0,1 0 0 0 0,-1-1 0 0 0,0 1 0 0 0,0-1 0 0 0,0 0 0 0 0,1 0 0 0 0,-1 1 0 0 0,0-1 0 0 0,-3-1 0 0 0,5 1 67 0 0,-1 0 0 0 0,1 0 1 0 0,-1 0-1 0 0,1 0 0 0 0,-1 0 0 0 0,1-1 0 0 0,-1 1 0 0 0,1 0 0 0 0,-1 0 0 0 0,1-1 1 0 0,-1 1-1 0 0,1 0 0 0 0,-1-1 0 0 0,1 1 0 0 0,0-1 0 0 0,-1 1 0 0 0,1 0 1 0 0,0-1-1 0 0,-1 1 0 0 0,1-1 0 0 0,0 1 0 0 0,0-1 0 0 0,-1 1 0 0 0,1-1 0 0 0,0 1 1 0 0,0-2-1 0 0,0 1-360 0 0,0-1 1 0 0,0 0-1 0 0,0 0 0 0 0,0 0 1 0 0,0 0-1 0 0,1 0 1 0 0,-1 1-1 0 0,1-1 1 0 0,-1 0-1 0 0,1 0 0 0 0,0 1 1 0 0,1-3-1 0 0,16-32-3600 0 0</inkml:trace>
</inkml:ink>
</file>

<file path=ppt/ink/ink2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0:29.822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329 6 932 0 0,'0'0'877'0'0,"-18"-5"1516"0"0,11 6-2124 0 0,-1 1 0 0 0,1 0 0 0 0,0 0 0 0 0,0 0-1 0 0,0 1 1 0 0,0 1 0 0 0,0-1 0 0 0,0 1 0 0 0,1 0-1 0 0,0 0 1 0 0,0 1 0 0 0,0 0 0 0 0,1 0-1 0 0,-11 12 1 0 0,6-5 87 0 0,0 1 0 0 0,0 0 0 0 0,2 0 0 0 0,-1 1 0 0 0,2 0 0 0 0,-8 20 0 0 0,12-25-174 0 0,0 0-1 0 0,1 0 1 0 0,1 0 0 0 0,-1 1 0 0 0,2-1 0 0 0,-1 1 0 0 0,1-1 0 0 0,1 0 0 0 0,-1 1 0 0 0,2-1 0 0 0,-1 0-1 0 0,1 0 1 0 0,1 1 0 0 0,0-1 0 0 0,0-1 0 0 0,5 11 0 0 0,-4-5 130 0 0,0 1 1 0 0,0 0-1 0 0,-2 1 0 0 0,0-1 1 0 0,-1 0-1 0 0,-1 26 0 0 0,-2-33-148 0 0,0 1-1 0 0,0-1 0 0 0,-1 1 1 0 0,-1-1-1 0 0,0 0 1 0 0,0 0-1 0 0,0-1 0 0 0,-1 1 1 0 0,0-1-1 0 0,0 0 1 0 0,-1 0-1 0 0,-10 9 0 0 0,1-7 10 0 0,14-9-100 0 0,1 0-1 0 0,0 1 1 0 0,-1-1 0 0 0,1 0-1 0 0,0 0 1 0 0,-1 1 0 0 0,1-1-1 0 0,0 0 1 0 0,-1 0 0 0 0,1 0-1 0 0,0 1 1 0 0,-1-1-1 0 0,1 0 1 0 0,-1 0 0 0 0,1 0-1 0 0,0 0 1 0 0,-1 0 0 0 0,1 0-1 0 0,-1 0 1 0 0,1 0 0 0 0,-1 0-1 0 0,1 0 1 0 0,0 0 0 0 0,-1 0-1 0 0,1 0 1 0 0,-1-1 0 0 0,1 1-1 0 0,0 0 1 0 0,-1 0 0 0 0,1 0-1 0 0,-1-1 1 0 0,1 1-68 0 0,0-4 20 0 0,0 1 1 0 0,0 0 0 0 0,1-1 0 0 0,-1 1 0 0 0,1 0 0 0 0,0-1 0 0 0,0 1-1 0 0,0 0 1 0 0,0 0 0 0 0,0 0 0 0 0,1 0 0 0 0,-1 0 0 0 0,1 0 0 0 0,0 0-1 0 0,0 1 1 0 0,0-1 0 0 0,0 0 0 0 0,0 1 0 0 0,1 0 0 0 0,-1 0 0 0 0,1-1-1 0 0,3-1 1 0 0,22-8 90 0 0,-25 12-82 0 0,1 1-5 0 0,-3-1-27 0 0,0 0 0 0 0,0 0-1 0 0,0 0 1 0 0,0 0 0 0 0,0 0 0 0 0,0 1-1 0 0,0-1 1 0 0,0 0 0 0 0,0 1-1 0 0,0-1 1 0 0,0 1 0 0 0,-1-1-1 0 0,1 1 1 0 0,0-1 0 0 0,1 2-1 0 0,2 4 19 0 0,-1 0 0 0 0,0 0 1 0 0,0 0-1 0 0,0 0 0 0 0,-1 1 0 0 0,0-1 0 0 0,0 1 0 0 0,-1-1 0 0 0,0 1 0 0 0,0 0 0 0 0,0 0 0 0 0,-1 0 1 0 0,-1 11-1 0 0,-1 9 197 0 0,-2 0 1 0 0,-9 31 0 0 0,5-24 35 0 0,-4 12 456 0 0,-27 66-1 0 0,13-42-82 0 0,-9 15 161 0 0,25-64-513 0 0,0 1 0 0 0,-12 44-1 0 0,22-64-356 0 0,-1-1 0 0 0,1 0 0 0 0,0 0-1 0 0,-1 1 1 0 0,1-1 0 0 0,0 0-1 0 0,0 1 1 0 0,0-1 0 0 0,0 0 0 0 0,0 1-1 0 0,0-1 1 0 0,1 0 0 0 0,-1 0-1 0 0,0 1 1 0 0,1-1 0 0 0,-1 0 0 0 0,1 0-1 0 0,-1 1 1 0 0,1-1 0 0 0,-1 0 0 0 0,1 0-1 0 0,0 0 1 0 0,0 0 0 0 0,-1 0-1 0 0,1 0 1 0 0,0 0 0 0 0,0 0 0 0 0,0 0-1 0 0,0 0 1 0 0,0 0 0 0 0,0-1-1 0 0,0 1 1 0 0,1 0 0 0 0,-1-1 0 0 0,0 1-1 0 0,0-1 1 0 0,1 1 0 0 0,-1-1-1 0 0,0 0 1 0 0,0 0 0 0 0,1 1 0 0 0,-1-1-1 0 0,2 0 1 0 0,0-1-896 0 0,1 0-118 0 0,40-26-3123 0 0,-16 4-4023 0 0,-18 11 3704 0 0</inkml:trace>
</inkml:ink>
</file>

<file path=ppt/ink/ink2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9:02.703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1 70 460 0 0,'0'0'10283'0'0,"5"-5"-9751"0"0,3-1-308 0 0,-5 4-88 0 0,-1 0 0 0 0,1 0 0 0 0,0 0 1 0 0,-1-1-1 0 0,0 1 0 0 0,1-1 1 0 0,-1 0-1 0 0,2-3 0 0 0,-3 5 717 0 0,2-3-300 0 0,0 1-1 0 0,0-1 1 0 0,0 1-1 0 0,0-1 1 0 0,-1 0 0 0 0,3-6-1 0 0,-5 11-534 0 0,0-1 0 0 0,0 0 0 0 0,0 0 0 0 0,0 0 0 0 0,0 0 0 0 0,1 0 0 0 0,-1 0 0 0 0,0 1 0 0 0,0-1-1 0 0,0 0 1 0 0,0 0 0 0 0,0 0 0 0 0,0 0 0 0 0,0 0 0 0 0,0 0 0 0 0,0 0 0 0 0,0 0 0 0 0,1 1 0 0 0,-1-1 0 0 0,0 0 0 0 0,0 0-1 0 0,0 0 1 0 0,0 0 0 0 0,0 0 0 0 0,0 0 0 0 0,1 0 0 0 0,-1 0 0 0 0,0 0 0 0 0,0 0 0 0 0,0 0 0 0 0,0 0 0 0 0,0 0 0 0 0,1 0-1 0 0,-1 0 1 0 0,0 0 0 0 0,0 0 0 0 0,0 0 0 0 0,0 0 0 0 0,0 0 0 0 0,0 0 0 0 0,1 0 0 0 0,-1 0 0 0 0,0 0 0 0 0,0-1 0 0 0,0 1-1 0 0,0 0 1 0 0,0 0 0 0 0,0 0 0 0 0,0 0 0 0 0,1 0 0 0 0,-1 0 0 0 0,0 0 0 0 0,0 0 0 0 0,0 0 0 0 0,0-1 0 0 0,0 1 0 0 0,0 0-1 0 0,0 0 1 0 0,0 0 0 0 0,0 0 0 0 0,0 0 0 0 0,0 0 0 0 0,0-1 0 0 0,0 1 0 0 0,0 0 0 0 0,0 0 0 0 0,0 0 0 0 0,0 0 0 0 0,0-1-1 0 0,3 19 211 0 0,-1 26-225 0 0,-2-44 3 0 0,-3 50 448 0 0,-10 63-1 0 0,6-64 43 0 0,-2 65 0 0 0,13-56-169 0 0,-2 16 147 0 0,-2-23 111 0 0,0-48-473 0 0,-1 6-71 0 0,2-6 218 0 0,3-8 1343 0 0,51-97-1247 0 0,33-56-233 0 0,-35 93-462 0 0,-52 63 229 0 0,3 6-426 0 0,0 1 513 0 0,0-1 0 0 0,0 1 0 0 0,0 1 0 0 0,-1-1 0 0 0,0 0 0 0 0,0 1 0 0 0,-1 0 0 0 0,1-1 1 0 0,1 8-1 0 0,12 63-135 0 0,-12-54 105 0 0,0 0 1 0 0,10 27-1 0 0,7-1-5 0 0,-20-46 59 0 0,5-3 6 0 0,-1 1 0 0 0,0-1-1 0 0,0 0 1 0 0,0-1 0 0 0,0 1 0 0 0,0-1 0 0 0,-1 0 0 0 0,1-1 0 0 0,0 1-1 0 0,-1-1 1 0 0,1 0 0 0 0,-1 0 0 0 0,6-5 0 0 0,8-9 19 0 0,26-29 1 0 0,-22 21 1 0 0,67-73-9 0 0,-87 97-38 0 0,-6 100-292 0 0,2 48 310 0 0,2-141 11 0 0,0 0-1 0 0,0 0 0 0 0,1-1 0 0 0,0 1 0 0 0,0 0 1 0 0,1-1-1 0 0,0 1 0 0 0,0-1 0 0 0,4 9 0 0 0,-5-12 30 0 0,2 1 5 0 0,-3-3-40 0 0,0 1-1 0 0,0-1 1 0 0,0 0 0 0 0,0 0 0 0 0,0 1 0 0 0,0-1 0 0 0,0 0 0 0 0,0 0 0 0 0,1 1 0 0 0,-1-1 0 0 0,0 0 0 0 0,0 0 0 0 0,0 0-1 0 0,0 1 1 0 0,0-1 0 0 0,1 0 0 0 0,-1 0 0 0 0,0 0 0 0 0,0 0 0 0 0,0 1 0 0 0,1-1 0 0 0,-1 0 0 0 0,0 0 0 0 0,0 0 0 0 0,1 0-1 0 0,-1 0 1 0 0,0 0 0 0 0,0 0 0 0 0,1 0 0 0 0,-1 0 0 0 0,0 0 0 0 0,0 0 0 0 0,0 0 0 0 0,1 0 0 0 0,-1 0 0 0 0,0 0 0 0 0,0 0-1 0 0,1 0 1 0 0,-1 0 0 0 0,0 0 0 0 0,0 0 0 0 0,1 0 0 0 0,-1 0 0 0 0,0 0 0 0 0,0 0 0 0 0,1-1 0 0 0,-1 1 0 0 0,0 0 0 0 0,0 0-1 0 0,0 0 1 0 0,1 0 0 0 0,-1-1 0 0 0,22-15 20 0 0,-1 0 0 0 0,-1-2 0 0 0,0 0 0 0 0,-1-2 0 0 0,24-31 1 0 0,-9 11-12 0 0,-23 26 1 0 0,0-1 0 0 0,10-18 0 0 0,19-27 8 0 0,-24 33-7 0 0,-14 23-17 0 0,-1 1-1 0 0,1 0 1 0 0,0-1 0 0 0,0 1 0 0 0,0 0 0 0 0,5-5 0 0 0,-6 7-17 0 0,0 7-128 0 0,1 18 130 0 0,-1 1 0 0 0,-2 28 0 0 0,-1-25 17 0 0,2 0-1 0 0,6 48 1 0 0,-6-73 6 0 0,0 1 1 0 0,1-1-1 0 0,-1 0 1 0 0,1 0-1 0 0,0 0 1 0 0,0 0-1 0 0,0 0 1 0 0,0 0-1 0 0,1 0 1 0 0,-1 0-1 0 0,1 0 1 0 0,3 3 0 0 0,-1 0 2 0 0,-3-4 100 0 0,4-6-78 0 0,22-17 0 0 0,-1-1 0 0 0,-1-1 0 0 0,-1-1 0 0 0,21-28 0 0 0,-2 3-11 0 0,-23 26-21 0 0,0-1-1 0 0,20-32 1 0 0,-39 55-10 0 0,0 0 0 0 0,0 0-1 0 0,1 0 1 0 0,-1 0 0 0 0,0 0 0 0 0,1 0 0 0 0,-1 0 0 0 0,1 1 0 0 0,-1-1 0 0 0,1 1 0 0 0,-1-1-1 0 0,1 1 1 0 0,-1 0 0 0 0,1-1 0 0 0,0 1 0 0 0,-1 0 0 0 0,3 0 0 0 0,-1 7 5 0 0,-1-1 0 0 0,0 1 0 0 0,-1 0 0 0 0,1 0 1 0 0,-1 0-1 0 0,-1 0 0 0 0,1 0 0 0 0,-2 13 0 0 0,-12 61 165 0 0,8-59 195 0 0,1-1 1 0 0,-1 36 0 0 0,5-57-338 0 0,0-1 0 0 0,0 1 1 0 0,0 0-1 0 0,0 0 1 0 0,0 0-1 0 0,0 0 1 0 0,0 0-1 0 0,0 0 1 0 0,0 0-1 0 0,0 0 0 0 0,0-1 1 0 0,0 1-1 0 0,0 0 1 0 0,1 0-1 0 0,-1 0 1 0 0,0 0-1 0 0,0 0 1 0 0,0 0-1 0 0,0 0 0 0 0,0 0 1 0 0,0 0-1 0 0,0 0 1 0 0,0 0-1 0 0,0-1 1 0 0,1 1-1 0 0,-1 0 1 0 0,0 0-1 0 0,0 0 0 0 0,0 0 1 0 0,0 0-1 0 0,0 0 1 0 0,0 0-1 0 0,0 0 1 0 0,1 0-1 0 0,-1 0 1 0 0,0 0-1 0 0,0 0 0 0 0,0 0 1 0 0,0 0-1 0 0,0 0 1 0 0,0 0-1 0 0,1 0 1 0 0,-1 1-1 0 0,0-1 1 0 0,0 0-1 0 0,0 0 0 0 0,0 0 1 0 0,0 0-1 0 0,0 0 1 0 0,0 0-1 0 0,0 0 1 0 0,0 0-1 0 0,1 0 0 0 0,-1 0 1 0 0,0 0-1 0 0,0 1 1 0 0,0-1-1 0 0,0 0 1 0 0,0 0-1 0 0,0 0 1 0 0,0 0-1 0 0,0 0 0 0 0,0 0 1 0 0,0 0-1 0 0,0 0 1 0 0,0 1-1 0 0,13-18 390 0 0,23-36-466 0 0,-21 30 223 0 0,4-6-122 0 0,3 0 0 0 0,0 2-1 0 0,1 0 1 0 0,29-24 0 0 0,-51 50-45 0 0,-1 1 1 0 0,1-1 0 0 0,-1 1 0 0 0,1-1-1 0 0,0 1 1 0 0,-1 0 0 0 0,1-1 0 0 0,0 1-1 0 0,0 0 1 0 0,-1-1 0 0 0,1 1 0 0 0,0 0-1 0 0,0 0 1 0 0,-1 0 0 0 0,1 0 0 0 0,0-1-1 0 0,0 1 1 0 0,0 0 0 0 0,-1 1-1 0 0,1-1 1 0 0,0 0 0 0 0,0 0 0 0 0,-1 0-1 0 0,1 0 1 0 0,0 1 0 0 0,0-1 0 0 0,-1 0-1 0 0,1 0 1 0 0,0 1 0 0 0,-1-1 0 0 0,1 1-1 0 0,0-1 1 0 0,-1 1 0 0 0,1-1 0 0 0,0 1-1 0 0,-1-1 1 0 0,1 1 0 0 0,-1-1-1 0 0,1 1 1 0 0,-1 0 0 0 0,0-1 0 0 0,1 1-1 0 0,-1 0 1 0 0,0 0 0 0 0,1-1 0 0 0,-1 1-1 0 0,0 0 1 0 0,0 0 0 0 0,1 1 0 0 0,9 36-16 0 0,-1 140-32 0 0,-8-162 54 0 0,-1-9 3 0 0,1 0-1 0 0,0 0 1 0 0,0 0-1 0 0,4 10 1 0 0,-5-16 14 0 0,1 2 19 0 0,-1-3-36 0 0,0 0-1 0 0,0 0 0 0 0,0 1 1 0 0,0-1-1 0 0,0 0 1 0 0,0 0-1 0 0,0 0 1 0 0,0 1-1 0 0,0-1 1 0 0,0 0-1 0 0,0 0 1 0 0,0 1-1 0 0,0-1 1 0 0,0 0-1 0 0,0 0 1 0 0,0 0-1 0 0,0 1 1 0 0,0-1-1 0 0,0 0 1 0 0,1 0-1 0 0,-1 0 0 0 0,0 1 1 0 0,0-1-1 0 0,0 0 1 0 0,0 0-1 0 0,0 0 1 0 0,1 0-1 0 0,-1 1 1 0 0,0-1-1 0 0,0 0 1 0 0,0 0-1 0 0,1 0 1 0 0,-1 0-1 0 0,0 0 1 0 0,0 0-1 0 0,0 0 1 0 0,1 0-1 0 0,-1 1 0 0 0,0-1 1 0 0,0 0-1 0 0,0 0 1 0 0,1 0-1 0 0,-1 0 1 0 0,0 0-1 0 0,0 0 1 0 0,1 0-1 0 0,-1 0 1 0 0,0 0-1 0 0,0-1 1 0 0,0 1-1 0 0,1 0 1 0 0,-1 0-1 0 0,0 0 1 0 0,0 0-1 0 0,1 0 1 0 0,-1 0-1 0 0,0 0 0 0 0,0 0 1 0 0,0-1-1 0 0,0 1 1 0 0,1 0-1 0 0,-1 0 1 0 0,0 0-1 0 0,0-1 1 0 0,21-16 19 0 0,-2-2 0 0 0,0 0 0 0 0,-1-1 0 0 0,23-33-1 0 0,-2 2-8 0 0,-38 50-58 0 0,11-17 141 0 0,-12 17-111 0 0,0 1-1 0 0,0 0 1 0 0,0-1 0 0 0,0 1-1 0 0,0 0 1 0 0,1-1 0 0 0,-1 1-1 0 0,0 0 1 0 0,0-1-1 0 0,0 1 1 0 0,0 0 0 0 0,1 0-1 0 0,-1-1 1 0 0,0 1-1 0 0,0 0 1 0 0,1-1 0 0 0,-1 1-1 0 0,0 0 1 0 0,0 0 0 0 0,1 0-1 0 0,-1-1 1 0 0,0 1-1 0 0,1 0 1 0 0,-1 0 0 0 0,0 0-1 0 0,1 0 1 0 0,-1 0 0 0 0,0 0-1 0 0,1-1 1 0 0,-1 1-1 0 0,0 0 1 0 0,1 0 0 0 0,-1 0-1 0 0,0 0 1 0 0,1 0 0 0 0,-1 0-1 0 0,0 0 1 0 0,1 1-1 0 0,-1-1 1 0 0,0 0 0 0 0,1 0-1 0 0,-1 0 1 0 0,0 0 0 0 0,1 0-1 0 0,-1 0 1 0 0,0 1-1 0 0,1-1 1 0 0,18 47-118 0 0,-18-46 111 0 0,11 15-82 0 0,-10-16 124 0 0,2-1 1 0 0,1 0-14 0 0,1-1 0 0 0,-1-1-1 0 0,0 1 1 0 0,0-1 0 0 0,-1 0 0 0 0,1 0 0 0 0,0 0-1 0 0,-1-1 1 0 0,0 1 0 0 0,6-8 0 0 0,168-186 46 0 0,-177 196-59 0 0,-1 0 1 0 0,1 1-1 0 0,-1-1 0 0 0,1 0 1 0 0,0 1-1 0 0,-1-1 0 0 0,1 0 1 0 0,0 1-1 0 0,0-1 0 0 0,-1 1 1 0 0,1-1-1 0 0,0 1 0 0 0,0-1 1 0 0,0 1-1 0 0,0 0 0 0 0,0-1 0 0 0,0 1 1 0 0,-1 0-1 0 0,1 0 0 0 0,0 0 1 0 0,0 0-1 0 0,0 0 0 0 0,0 0 1 0 0,0 0-1 0 0,0 0 0 0 0,1 0 1 0 0,-1 1 3 0 0,0 0 1 0 0,0-1-1 0 0,0 1 0 0 0,0 0 1 0 0,0 0-1 0 0,0 0 1 0 0,-1 0-1 0 0,1 0 0 0 0,0 0 1 0 0,-1 0-1 0 0,1 1 1 0 0,-1-1-1 0 0,1 0 1 0 0,-1 0-1 0 0,0 0 0 0 0,1 3 1 0 0,1 7 15 0 0,0 1 0 0 0,-1-1 1 0 0,-1 14-1 0 0,0-22-15 0 0,-14 195 615 0 0,14-196-609 0 0,-3 28 225 0 0,-2 0-1 0 0,-1 0 0 0 0,-1-1 0 0 0,-2 1 0 0 0,0-2 0 0 0,-24 48 1 0 0,30-71-165 0 0,1 0 0 0 0,-1 0 0 0 0,0 0 0 0 0,-1 0 0 0 0,1-1 0 0 0,-1 1 0 0 0,0-1 0 0 0,-5 4 1 0 0,7-7-88 0 0,0 1 1 0 0,0 0 0 0 0,-1-1 0 0 0,1 0-1 0 0,-1 0 1 0 0,1 0 0 0 0,-1 0 0 0 0,1 0 0 0 0,-1 0-1 0 0,0 0 1 0 0,-4 0 0 0 0,4-1-294 0 0,-1-2-147 0 0,-2-1 177 0 0,0 0 0 0 0,1-1 1 0 0,-1 0-1 0 0,1 0 1 0 0,0 0-1 0 0,0-1 0 0 0,0 1 1 0 0,1-1-1 0 0,-1 0 1 0 0,1-1-1 0 0,0 1 0 0 0,1-1 1 0 0,-1 0-1 0 0,1 0 1 0 0,-3-10-1 0 0,3 8-456 0 0,0 0-1 0 0,1 0 0 0 0,0-1 1 0 0,0 0-1 0 0,0-9 1 0 0,2 11-479 0 0,-1 0 0 0 0,2-1 0 0 0,-1 1 0 0 0,1 0 0 0 0,0-1 0 0 0,3-8 0 0 0,11-21-4320 0 0</inkml:trace>
</inkml:ink>
</file>

<file path=ppt/ink/ink2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9:03.265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195 12 408 0 0,'0'0'1138'0'0,"3"-10"494"0"0,-9 9 6381 0 0,-15 5-7001 0 0,0-1 0 0 0,0 0 1 0 0,0-2-1 0 0,-1 0 0 0 0,-26-3 0 0 0,45 2-571 0 0,-12-2 426 0 0,4 2 2036 0 0,5 17-2103 0 0,4 22-348 0 0,2-1 0 0 0,7 66 0 0 0,0-17 235 0 0,-6-53-456 0 0,1 18 565 0 0,16 91-1 0 0,-10-94-386 0 0,-7-38-287 0 0,0 0 1 0 0,1 1 0 0 0,1-1 0 0 0,0 0 0 0 0,0 0-1 0 0,1 0 1 0 0,1-1 0 0 0,6 12 0 0 0,-10-19-276 0 0,1 0-1 0 0,0-1 1 0 0,0 1 0 0 0,0-1 0 0 0,0 1-1 0 0,0-1 1 0 0,1 0 0 0 0,-1 0 0 0 0,1 0-1 0 0,-1 0 1 0 0,1 0 0 0 0,3 1 0 0 0,-4-2-542 0 0,3-5-1000 0 0,13-12-372 0 0,0-2 0 0 0,-2 0 0 0 0,25-33 0 0 0,-10 10-5128 0 0,-11 19 2806 0 0</inkml:trace>
</inkml:ink>
</file>

<file path=ppt/ink/ink2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9:03.623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49 7 604 0 0,'1'-1'218'0'0,"-1"0"0"0"0,1 1 0 0 0,-1-1 0 0 0,1 1 0 0 0,0-1 0 0 0,-1 1 1 0 0,1 0-1 0 0,0-1 0 0 0,0 1 0 0 0,-1 0 0 0 0,1-1 0 0 0,0 1 0 0 0,0 0 0 0 0,-1 0 0 0 0,1-1 0 0 0,0 1 0 0 0,0 0 0 0 0,0 0 0 0 0,-1 0 0 0 0,1 0 1 0 0,0 0-1 0 0,0 0 0 0 0,0 1 0 0 0,0-1 0 0 0,4 16 2151 0 0,-4-10-2718 0 0,-1 8 822 0 0,0 0 0 0 0,0 0 1 0 0,-1 0-1 0 0,-1 0 0 0 0,-1-1 0 0 0,0 1 0 0 0,-8 23 1 0 0,-6 29 1081 0 0,-19 99 2852 0 0,36-163-4314 0 0,0 0 0 0 0,0 0 0 0 0,0 0 1 0 0,0 0-1 0 0,0 0 0 0 0,1 0 0 0 0,-1 0 1 0 0,1 0-1 0 0,-1 0 0 0 0,1 0 0 0 0,0 0 1 0 0,0-1-1 0 0,0 1 0 0 0,0 0 0 0 0,0 0 1 0 0,0-1-1 0 0,0 1 0 0 0,2 1 0 0 0,3 6 495 0 0,-5-8-298 0 0,16 2 284 0 0,-14-3-558 0 0,-1 1 0 0 0,1-1 1 0 0,-1 1-1 0 0,1-1 0 0 0,-1 0 0 0 0,1 0 1 0 0,0 0-1 0 0,-1-1 0 0 0,1 1 0 0 0,-1 0 1 0 0,1-1-1 0 0,-1 0 0 0 0,1 1 0 0 0,2-3 1 0 0,4-1-327 0 0,0-1 0 0 0,-1-1 0 0 0,1 1 0 0 0,-1-2 0 0 0,-1 1 1 0 0,1-1-1 0 0,-1 0 0 0 0,12-16 0 0 0,0-8-3573 0 0,-9-3-3458 0 0,-8 23 3247 0 0</inkml:trace>
</inkml:ink>
</file>

<file path=ppt/ink/ink2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9:03.970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54 95 168 0 0,'0'0'2132'0'0,"-11"-3"-463"0"0,4 2 1501 0 0,-4 1-2347 0 0,8 1 1954 0 0,-18-21 113 0 0,20-4-3812 0 0,1 21 212 0 0,1 0-1 0 0,-1-1 1 0 0,1 1-1 0 0,0 0 0 0 0,0 0 1 0 0,0 0-1 0 0,1 0 1 0 0,-1 0-1 0 0,3-5 1 0 0,6-3-2444 0 0</inkml:trace>
</inkml:ink>
</file>

<file path=ppt/ink/ink2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9:04.313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1 127 596 0 0,'0'0'3677'0'0,"3"-1"-2575"0"0,17-6 90 0 0,-1-1 0 0 0,-1 0-1 0 0,22-14 1 0 0,1 1 78 0 0,72-35 3938 0 0,-112 56-5071 0 0,0-1 0 0 0,0 1 0 0 0,0 0 0 0 0,0-1 0 0 0,0 1 0 0 0,-1 0 0 0 0,1-1 0 0 0,0 1 0 0 0,0 0 0 0 0,0 0 0 0 0,0 0 0 0 0,0 0 0 0 0,0 0 0 0 0,0 0 0 0 0,0 0 0 0 0,0 0 0 0 0,0 0 0 0 0,0 0 0 0 0,0 1 0 0 0,0-1 0 0 0,-1 0 0 0 0,1 1 0 0 0,0-1 0 0 0,0 0 0 0 0,0 1 0 0 0,0-1 0 0 0,1 2 0 0 0,-1-1 20 0 0,1 1 1 0 0,-1 0-1 0 0,1 0 1 0 0,-1 0-1 0 0,0 0 1 0 0,0 1-1 0 0,0-1 0 0 0,0 0 1 0 0,0 0-1 0 0,1 5 1 0 0,1 8 241 0 0,-1-1 0 0 0,1 29 0 0 0,-3-35-74 0 0,3 32 392 0 0,-1-22-281 0 0,-1 1-1 0 0,-2 31 0 0 0,-9 22 407 0 0,4-35-208 0 0,-1 59 0 0 0,6-37 131 0 0,-2-1-1 0 0,-3 1 1 0 0,-15 69-1 0 0,19-107-445 0 0,2-20-256 0 0,0 1-1 0 0,0 0 1 0 0,0 0-1 0 0,-1 0 0 0 0,1 0 1 0 0,0-1-1 0 0,-1 1 1 0 0,1 0-1 0 0,-1 0 1 0 0,0-1-1 0 0,1 1 0 0 0,-2 1 1 0 0,0 0-3 0 0,-1-1 1 0 0,1 1 0 0 0,-1-1-1 0 0,1 0 1 0 0,-1 0-1 0 0,0 0 1 0 0,0-1-1 0 0,1 1 1 0 0,-1-1-1 0 0,-1 1 1 0 0,-2 0-1 0 0,-10 5-51 0 0,3-3-9 0 0,-11-2-24 0 0,18-4-74 0 0,3 0-37 0 0,-9-1-905 0 0,1-1 0 0 0,0 0 0 0 0,-13-6-1 0 0,19 8 477 0 0,3 1 294 0 0,1 0 0 0 0,0 0-1 0 0,-1 0 1 0 0,1 0 0 0 0,0 0-1 0 0,-1 0 1 0 0,1 0 0 0 0,0 0 0 0 0,0 0-1 0 0,0 0 1 0 0,0-1 0 0 0,0 1-1 0 0,0 0 1 0 0,0-1 0 0 0,1 1-1 0 0,-1 0 1 0 0,0-1 0 0 0,1 0 0 0 0,-1 1-1 0 0,1-1 1 0 0,0 1 0 0 0,-1-4-1 0 0,1 1-1282 0 0,0 0-1 0 0,0 0 1 0 0,0 0 0 0 0,1 0-1 0 0,-1 0 1 0 0,3-7-1 0 0,4-7-4460 0 0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00:10.253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142 1 780 0 0,'0'0'4094'0'0,"-19"10"-3429"0"0,-60 33-53 0 0,59-32-36 0 0,16-1-34 0 0,-12 30-30 0 0,12-30 402 0 0,5 3-509 0 0,2 41-44 0 0,-2-40 560 0 0,7 2-655 0 0,26 47-26 0 0,-26-47-9 0 0,-1-9 5 0 0,21 22-9 0 0,-21-22-18 0 0,-3 2-5 0 0,14 24 23 0 0,-13-24 458 0 0,-7 42-318 0 0,0-36-298 0 0,1-1 534 0 0,-9-4-407 0 0,-29 34-6 0 0,29-33 137 0 0,1-7-179 0 0,-24 16 0 0 0,25-15 1148 0 0,14 16-1131 0 0,17 64 34 0 0,-23-83-181 0 0,1 0 1 0 0,0 1-1 0 0,0-1 1 0 0,-1 0-1 0 0,1 1 1 0 0,-1-1-1 0 0,0 1 0 0 0,0-1 1 0 0,0 0-1 0 0,0 1 1 0 0,0 2-1 0 0,-3 7 74 0 0,-2 39 645 0 0,6-35-633 0 0,-5 44 872 0 0,-2-13-717 0 0,4-35 818 0 0,4 2-841 0 0,-1 2-424 0 0,2 9 263 0 0,-2-13-4653 0 0,1 3-4155 0 0</inkml:trace>
</inkml:ink>
</file>

<file path=ppt/ink/ink2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9:04.687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29 1 180 0 0,'0'0'1047'0'0,"-25"15"6488"0"0,25-15-7309 0 0,-1 0-1 0 0,1 1 1 0 0,0-1-1 0 0,0 0 0 0 0,-1 0 1 0 0,1 1-1 0 0,0-1 1 0 0,0 0-1 0 0,0 0 1 0 0,-1 1-1 0 0,1-1 1 0 0,0 0-1 0 0,0 1 1 0 0,0-1-1 0 0,0 0 0 0 0,0 1 1 0 0,0-1-1 0 0,0 0 1 0 0,0 0-1 0 0,-1 1 1 0 0,1-1-1 0 0,0 0 1 0 0,0 1-1 0 0,1-1 1 0 0,-1 0-1 0 0,0 1 1 0 0,0-1-1 0 0,0 0 0 0 0,0 1 1 0 0,0-1-1 0 0,0 0 1 0 0,0 1-1 0 0,0-1 1 0 0,1 1-1 0 0,11 6 1605 0 0,18-1-1415 0 0,-23-5-156 0 0,4 0 41 0 0,1-1 1 0 0,-1 1-1 0 0,0-2 0 0 0,0 1 0 0 0,0-2 0 0 0,0 1 0 0 0,16-6 1 0 0,-10 3 90 0 0,0 1 1 0 0,0 0 0 0 0,1 1 0 0 0,-1 1-1 0 0,20 1 1 0 0,-10-1 181 0 0,-23 1-515 0 0,9 1-1449 0 0,-12-1 1227 0 0,-1 0-1 0 0,0 0 1 0 0,0 0 0 0 0,1 0 0 0 0,-1 0 0 0 0,0 0-1 0 0,0 0 1 0 0,1 0 0 0 0,-1 0 0 0 0,0 0 0 0 0,0 0 0 0 0,1 0-1 0 0,-1 0 1 0 0,0 0 0 0 0,0 0 0 0 0,1 0 0 0 0,-1 0-1 0 0,0 1 1 0 0,0-1 0 0 0,1 0 0 0 0,-1 0 0 0 0,0 0-1 0 0,0 0 1 0 0,0 0 0 0 0,1 1 0 0 0,-1-1 0 0 0,0 0-1 0 0,0 0 1 0 0,0 0 0 0 0,0 1 0 0 0,0-1 0 0 0,1 0 0 0 0,-1 0-1 0 0,0 1 1 0 0,0-1 0 0 0,0 0 0 0 0,0 0 0 0 0,0 1-1 0 0,0-1 1 0 0,0 0 0 0 0,0 0 0 0 0,0 1 0 0 0,0-1-1 0 0,0 0 1 0 0,0 0 0 0 0,0 1 0 0 0,0-1 0 0 0,0 0 0 0 0,0 0-1 0 0,0 0 1 0 0,0 1 0 0 0,0-1 0 0 0,-1 1 0 0 0,-11 6-1106 0 0,-13 11-4518 0 0,15-9 1723 0 0</inkml:trace>
</inkml:ink>
</file>

<file path=ppt/ink/ink2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9:05.077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33 0 636 0 0,'-2'3'806'0'0,"-24"38"4702"0"0,25-39-4767 0 0,0-1-499 0 0,1 0 0 0 0,-1 0 0 0 0,1 0 0 0 0,0 0-1 0 0,-1 0 1 0 0,1 0 0 0 0,0 1 0 0 0,0-1-1 0 0,0 0 1 0 0,0 0 0 0 0,0 0 0 0 0,0 0 0 0 0,1 2-1 0 0,0-1 23 0 0,1 1 0 0 0,-1 0-1 0 0,1-1 1 0 0,0 0-1 0 0,0 1 1 0 0,0-1 0 0 0,0 0-1 0 0,1 0 1 0 0,-1 0-1 0 0,1 0 1 0 0,-1-1 0 0 0,4 3-1 0 0,-1-3-17 0 0,0 1 0 0 0,-1-1 0 0 0,1 0 0 0 0,0 0 0 0 0,1 0 0 0 0,-1-1 0 0 0,9 0 1 0 0,19-1 857 0 0,0-1 1 0 0,35-7 0 0 0,-65 9-1050 0 0,19-1-970 0 0,-11-2-737 0 0,4-11-6741 0 0,-10 9 6051 0 0,3-2-1337 0 0</inkml:trace>
</inkml:ink>
</file>

<file path=ppt/ink/ink2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9:05.434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28 37 392 0 0,'-27'4'17826'0'0,"40"-4"-17519"0"0,0 0-1 0 0,1-1 0 0 0,-1 0 1 0 0,19-5-1 0 0,-15 3 134 0 0,7-1 224 0 0,-4 2-187 0 0,-1-2 0 0 0,1 0-1 0 0,17-8 1 0 0,-33 11-434 0 0,-1 0 0 0 0,1 1 0 0 0,0-1 0 0 0,-1 1-1 0 0,1-1 1 0 0,-1 1 0 0 0,1 0 0 0 0,4 1 0 0 0,-5-1-53 0 0,0 0-156 0 0,-1 0-1344 0 0,5 0 3859 0 0,-3 2-6305 0 0,-43 18-12774 0 0</inkml:trace>
</inkml:ink>
</file>

<file path=ppt/ink/ink2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9:05.778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40 28 148 0 0,'-35'51'5637'0'0,"34"-50"-4897"0"0,-2 12 5053 0 0,13-10-5443 0 0,0-1-1 0 0,1 0 0 0 0,-1-1 0 0 0,1 0 0 0 0,-1 0 0 0 0,1-1 0 0 0,0-1 0 0 0,12-1 1 0 0,90-22 2635 0 0,-13 2-785 0 0,-97 22-2321 0 0,3-6-661 0 0,-3 1-2894 0 0,14-26-5100 0 0,-8 20 4673 0 0</inkml:trace>
</inkml:ink>
</file>

<file path=ppt/ink/ink2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14:11:24.757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85 1 84,'0'0'352,"-20"7"-16,13 1 160,-6 12-256,6-6-96,3 3-52,-4 11-384,-4-3-316,-2 4 140</inkml:trace>
</inkml:ink>
</file>

<file path=ppt/ink/ink2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9:06.293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102 59 76 0 0,'8'-13'2818'0'0,"1"1"1"0"0,15-18-1 0 0,-22 29-2574 0 0,-1-1 828 0 0,-1 2-834 0 0,1 0 0 0 0,-1 0 1 0 0,1 0-1 0 0,-1 1 0 0 0,1-1 0 0 0,-1 0 1 0 0,1 0-1 0 0,-1 1 0 0 0,1-1 0 0 0,-1 0 1 0 0,0 0-1 0 0,1 1 0 0 0,-1-1 0 0 0,0 1 1 0 0,1-1-1 0 0,-1 0 0 0 0,0 1 0 0 0,1-1 1 0 0,-1 1-1 0 0,0-1 0 0 0,0 0 0 0 0,0 1 1 0 0,1-1-1 0 0,-1 1 0 0 0,0-1 0 0 0,0 1 1 0 0,0-1-1 0 0,0 1 0 0 0,0-1 0 0 0,0 1 1 0 0,0-1-1 0 0,0 1 0 0 0,0 0 0 0 0,-2 30 1900 0 0,-13 37-2170 0 0,13-63 526 0 0,-49 149 1493 0 0,34-105-1436 0 0,-29 98 1119 0 0,40-121-1176 0 0,1-1 0 0 0,0 1 0 0 0,0 46-1 0 0,5-70-471 0 0,0-1 0 0 0,0 0-1 0 0,0 0 1 0 0,0 1-1 0 0,0-1 1 0 0,0 0-1 0 0,1 1 1 0 0,-1-1-1 0 0,1 0 1 0 0,-1 0-1 0 0,1 0 1 0 0,-1 0-1 0 0,1 1 1 0 0,-1-1 0 0 0,1 0-1 0 0,0 0 1 0 0,0 0-1 0 0,-1 0 1 0 0,1 0-1 0 0,0 0 1 0 0,0-1-1 0 0,0 1 1 0 0,2 1-1 0 0,0-1-70 0 0,-1 0 0 0 0,0 0-1 0 0,1 0 1 0 0,-1-1 0 0 0,1 1-1 0 0,-1-1 1 0 0,1 1 0 0 0,-1-1-1 0 0,1 0 1 0 0,-1 0 0 0 0,4-1-1 0 0,1 1-217 0 0,-1-1-1 0 0,0-1 0 0 0,0 1 1 0 0,0-1-1 0 0,0 0 0 0 0,0-1 1 0 0,0 1-1 0 0,6-5 0 0 0,-5 2-291 0 0,-1-1 0 0 0,0 1-1 0 0,-1-1 1 0 0,0-1 0 0 0,0 1 0 0 0,0-1-1 0 0,6-10 1 0 0,-1-7-3139 0 0,-6 1-3285 0 0,-4 6 1872 0 0</inkml:trace>
</inkml:ink>
</file>

<file path=ppt/ink/ink2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9:06.620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26 98 76 0 0,'0'0'1034'0'0,"-16"-3"1223"0"0,7 0 119 0 0,9 3-2304 0 0,0 0 0 0 0,0 0-1 0 0,0 0 1 0 0,0 0 0 0 0,0 0 358 0 0,0-1-358 0 0,0 1-1 0 0,-1 0 1 0 0,1 0 0 0 0,0 0-1 0 0,0 0 1 0 0,0 0 0 0 0,0 0-1 0 0,0 0 1 0 0,0 0 0 0 0,0 0-1 0 0,0 0 1 0 0,0 0 0 0 0,0 0 0 0 0,0 0-1 0 0,0-1 1 0 0,0 1 0 0 0,0 0-1 0 0,0 0 1 0 0,0 0 0 0 0,0 0-1 0 0,0 0 1 0 0,0 0 0 0 0,0 0 0 0 0,0 0-1 0 0,0 0 1 0 0,0 0 0 0 0,0 0-1 0 0,0-1 1 0 0,0 1 0 0 0,1 0 358 0 0,-1 0-358 0 0,0 0-1 0 0,0 0 1 0 0,0 0 0 0 0,0 0-1 0 0,0 0 1 0 0,0 0 0 0 0,0 0 0 0 0,0 0-1 0 0,0 0 1 0 0,1 0 0 0 0,-1 0-1 0 0,0 0 1 0 0,0 0 0 0 0,0 0-1 0 0,0 0 1 0 0,0 0 0 0 0,0 0 0 0 0,0 0-1 0 0,0 0 1 0 0,0 0 0 0 0,0 0-1 0 0,191-79-517 0 0,-186 77-159 0 0,17-6-4702 0 0</inkml:trace>
</inkml:ink>
</file>

<file path=ppt/ink/ink2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9:07.709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1 202 284 0 0,'38'-23'2352'0'0,"0"-1"-1"0"0,64-55 1 0 0,-96 73-1810 0 0,-1 1 0 0 0,0-1 0 0 0,0 0 0 0 0,0 0 0 0 0,-1 0 0 0 0,0-1 0 0 0,0 1 0 0 0,-1-1 0 0 0,4-10 0 0 0,-6 15 1465 0 0,-5 2-1724 0 0,1 0-232 0 0,0 0-1 0 0,0 0 0 0 0,0 0 1 0 0,0 1-1 0 0,0-1 0 0 0,0 1 0 0 0,0 0 1 0 0,1 0-1 0 0,-1 0 0 0 0,0 0 1 0 0,1 1-1 0 0,-1-1 0 0 0,0 1 1 0 0,1-1-1 0 0,0 1 0 0 0,-1 0 0 0 0,1 0 1 0 0,0 0-1 0 0,-3 4 0 0 0,-8 9 204 0 0,-20 31 1 0 0,19-26-51 0 0,3-3-16 0 0,0 1 0 0 0,1 0 0 0 0,1 0 0 0 0,1 1 0 0 0,1 0 0 0 0,0 0 0 0 0,1 1 0 0 0,1 0 0 0 0,-2 24 0 0 0,7-38-90 0 0,0-1 0 0 0,1 1 0 0 0,-1-1-1 0 0,1 1 1 0 0,1 0 0 0 0,-1-1 0 0 0,1 0-1 0 0,4 11 1 0 0,-3-8 114 0 0,-2-7-180 0 0,0 0-1 0 0,0 1 0 0 0,0-1 0 0 0,0 0 0 0 0,0 0 0 0 0,0-1 0 0 0,0 1 0 0 0,1 0 0 0 0,-1 0 0 0 0,0-1 0 0 0,0 1 0 0 0,1 0 0 0 0,-1-1 0 0 0,1 1 0 0 0,-1-1 0 0 0,0 0 0 0 0,1 1 1 0 0,-1-1-1 0 0,1 0 0 0 0,-1 0 0 0 0,0 0 0 0 0,1 0 0 0 0,-1 0 0 0 0,1 0 0 0 0,-1 0 0 0 0,1-1 0 0 0,-1 1 0 0 0,0 0 0 0 0,1-1 0 0 0,1 0 0 0 0,46-17 260 0 0,-48 18-272 0 0,37-18 207 0 0,-1-2 0 0 0,65-45 0 0 0,59-63 203 0 0,-58 45-192 0 0,-95 77-213 0 0,4-3 18 0 0,-1 0 0 0 0,0-1 0 0 0,-1 0 0 0 0,10-12 0 0 0,-17 21 154 0 0,3 6-133 0 0,-6-3-51 0 0,1-1 0 0 0,-1 1 0 0 0,1-1 0 0 0,-1 1 0 0 0,0 0-1 0 0,0-1 1 0 0,0 1 0 0 0,0 0 0 0 0,0-1 0 0 0,0 1 0 0 0,0 0-1 0 0,0-1 1 0 0,-1 4 0 0 0,-46 141 1047 0 0,25-85 155 0 0,-22 104 1 0 0,42-157-967 0 0,1-1 1 0 0,1 1-1 0 0,-1 0 1 0 0,1 0-1 0 0,2 15 1 0 0,-1-21 410 0 0,0 0-317 0 0,-1-1-325 0 0,0-1 0 0 0,0 0 0 0 0,0 0 0 0 0,-1 1 0 0 0,1-1 1 0 0,0 0-1 0 0,1 0 0 0 0,-1 0 0 0 0,0 1 0 0 0,0-1 0 0 0,0 0 0 0 0,0 0 0 0 0,0 0 0 0 0,0 1 0 0 0,0-1 0 0 0,0 0 1 0 0,0 0-1 0 0,0 0 0 0 0,0 1 0 0 0,0-1 0 0 0,1 0 0 0 0,-1 0 0 0 0,0 0 0 0 0,0 0 0 0 0,0 1 0 0 0,0-1 1 0 0,1 0-1 0 0,-1 0 0 0 0,0 0 0 0 0,0 0 0 0 0,0 0 0 0 0,0 0 0 0 0,1 0 0 0 0,-1 1 0 0 0,0-1 0 0 0,0 0 1 0 0,0 0-1 0 0,1 0 0 0 0,-1 0 0 0 0,0 0 0 0 0,0 0 0 0 0,1 0 0 0 0,-1 0 0 0 0,0 0 0 0 0,0 0 0 0 0,0 0 0 0 0,1 0 1 0 0,-1 0-1 0 0,0 0 0 0 0,0-1 0 0 0,0 1 0 0 0,1 0 0 0 0,-1 0 0 0 0,0 0 0 0 0,0 0 0 0 0,0 0 0 0 0,1 0 1 0 0,-1 0-1 0 0,0-1 0 0 0,0 1 0 0 0,0 0 0 0 0,0 0 0 0 0,0 0 0 0 0,1 0 0 0 0,-1-1 0 0 0,0 1 0 0 0,0 0 1 0 0,0 0-1 0 0,0-1 0 0 0,256-244 778 0 0,-238 230-748 0 0,1 0 0 0 0,-1 2 0 0 0,22-13 0 0 0,-38 26-77 0 0,1-1-66 0 0,-3 1 92 0 0,1 0-1 0 0,-1 0 1 0 0,1-1-1 0 0,-1 1 1 0 0,1 0-1 0 0,-1 0 1 0 0,1 0-1 0 0,-1 0 1 0 0,1 0-1 0 0,-1 0 1 0 0,1 0-1 0 0,-1 0 1 0 0,1 0-1 0 0,-1 0 1 0 0,1 0-1 0 0,-1 0 1 0 0,1 0-1 0 0,-1 0 1 0 0,1 0-1 0 0,-1 0 1 0 0,1 1 0 0 0,-1-1-1 0 0,1 0 1 0 0,-1 0-1 0 0,0 1 1 0 0,1-1-1 0 0,-1 0 1 0 0,1 1-1 0 0,1 9-15 0 0,0-1 0 0 0,-1 1 0 0 0,0 0 0 0 0,-1-1 1 0 0,0 1-1 0 0,-1 0 0 0 0,0-1 0 0 0,0 1 0 0 0,-1-1 0 0 0,-4 12 0 0 0,1 8 1 0 0,3-20 4 0 0,-1 0-1 0 0,0 0 1 0 0,0 0-1 0 0,-1-1 1 0 0,-7 14-1 0 0,4-4 54 0 0,17-19 95 0 0,17-20-8 0 0,-26 20-157 0 0,37-32 1 0 0,27-22-88 0 0,-59 50 78 0 0,1 1-1 0 0,0 0 1 0 0,0 0-1 0 0,1 0 1 0 0,-1 1-1 0 0,1-1 0 0 0,10-1 1 0 0,-16 5 14 0 0,-1 0 0 0 0,1 0 0 0 0,0 0 0 0 0,-1 0 1 0 0,1 0-1 0 0,-1 0 0 0 0,1 1 0 0 0,-1-1 0 0 0,1 1 0 0 0,0-1 1 0 0,-1 1-1 0 0,0-1 0 0 0,1 1 0 0 0,-1 0 0 0 0,1 0 0 0 0,-1 0 0 0 0,0 0 1 0 0,0 0-1 0 0,1 0 0 0 0,-1 0 0 0 0,0 0 0 0 0,0 0 0 0 0,0 1 1 0 0,0-1-1 0 0,0 0 0 0 0,-1 1 0 0 0,1-1 0 0 0,0 1 0 0 0,0-1 0 0 0,-1 1 1 0 0,1-1-1 0 0,-1 1 0 0 0,0-1 0 0 0,1 1 0 0 0,-1 2 0 0 0,3 7-53 0 0,-1 0-1 0 0,-1 0 1 0 0,1 18-1 0 0,-6 44-192 0 0,2-59 205 0 0,0 0-1 0 0,1 0 1 0 0,1 0 0 0 0,0 0 0 0 0,1 0 0 0 0,1 0-1 0 0,5 20 1 0 0,-7-32 62 0 0,1-1 0 0 0,-1 0 0 0 0,1 0 0 0 0,0 0 0 0 0,0 1-1 0 0,-1-1 1 0 0,1 0 0 0 0,0 0 0 0 0,0 0 0 0 0,0 0 0 0 0,0 0 0 0 0,0 0 0 0 0,1-1-1 0 0,-1 1 1 0 0,0 0 0 0 0,0-1 0 0 0,0 1 0 0 0,1 0 0 0 0,-1-1 0 0 0,0 1-1 0 0,1-1 1 0 0,-1 0 0 0 0,1 0 0 0 0,-1 1 0 0 0,0-1 0 0 0,1 0 0 0 0,-1 0-1 0 0,1 0 1 0 0,-1 0 0 0 0,0-1 0 0 0,1 1 0 0 0,-1 0 0 0 0,0 0 0 0 0,1-1 0 0 0,1 0-1 0 0,6-2-6 0 0,0 0 0 0 0,0-1 1 0 0,15-9-1 0 0,3-5 12 0 0,0-2 1 0 0,-1-1 0 0 0,-2-1 0 0 0,0-2-1 0 0,25-30 1 0 0,-26 25 34 0 0,22-36 1 0 0,19-25 68 0 0,-64 89-106 0 0,1-1-1 0 0,0 1 1 0 0,0 0-1 0 0,1-1 0 0 0,-1 1 1 0 0,0 0-1 0 0,0-1 1 0 0,1 1-1 0 0,-1 0 1 0 0,1 0-1 0 0,-1 0 0 0 0,1 0 1 0 0,2-1-1 0 0,-3 3 4 0 0,-1 1 0 0 0,1-1 0 0 0,0 0-1 0 0,-1 0 1 0 0,1 1 0 0 0,-1-1 0 0 0,0 0 0 0 0,1 1-1 0 0,-1-1 1 0 0,0 0 0 0 0,0 1 0 0 0,0-1 0 0 0,0 0-1 0 0,0 1 1 0 0,0 1 0 0 0,-1 8 29 0 0,1 1 0 0 0,-2-1 0 0 0,1 0 0 0 0,-2 0 0 0 0,0 1 0 0 0,0-1 0 0 0,-1-1-1 0 0,-5 12 1 0 0,3-4 64 0 0,-125 391 1945 0 0,124-384-1661 0 0,5-23-13 0 0,2-6 49 0 0,2-4-190 0 0,0-1-1 0 0,1 1 1 0 0,0-1 0 0 0,4-8 0 0 0,33-59-552 0 0,64-91-1 0 0,-44 73 66 0 0,-38 59-87 0 0,39-46 0 0 0,-49 67 169 0 0,1 0-1 0 0,1 1 1 0 0,0 0-1 0 0,0 1 1 0 0,22-12-1 0 0,-36 23 152 0 0,0 1-1 0 0,1-1 1 0 0,-1 1-1 0 0,1 0 0 0 0,0-1 1 0 0,-1 1-1 0 0,1 0 1 0 0,-1-1-1 0 0,1 1 1 0 0,-1 0-1 0 0,1 0 0 0 0,0-1 1 0 0,-1 1-1 0 0,1 0 1 0 0,0 0-1 0 0,-1 0 0 0 0,1 0 1 0 0,0 0-1 0 0,-1 0 1 0 0,1 0-1 0 0,0 0 0 0 0,-1 0 1 0 0,1 0-1 0 0,-1 0 1 0 0,1 1-1 0 0,0-1 1 0 0,-1 0-1 0 0,1 0 0 0 0,0 1 1 0 0,-1-1-1 0 0,1 0 1 0 0,-1 1-1 0 0,1-1 0 0 0,-1 0 1 0 0,1 2-1 0 0,0-1 5 0 0,0 1-1 0 0,0 0 0 0 0,-1 0 1 0 0,1 0-1 0 0,-1 0 1 0 0,1 0-1 0 0,-1 0 1 0 0,0-1-1 0 0,0 1 0 0 0,0 0 1 0 0,0 4-1 0 0,-1 3 0 0 0,0 0 0 0 0,0-1 0 0 0,-1 1 0 0 0,0-1 0 0 0,-4 9 0 0 0,-11 16-40 0 0,-1-1-1 0 0,-2 0 1 0 0,-1-2-1 0 0,-1 0 0 0 0,-2-2 1 0 0,-1 0-1 0 0,-33 28 1 0 0,-17-3-994 0 0,59-41 161 0 0,14-12 173 0 0,-7 1-1010 0 0,4-9-5074 0 0,7-3 85 0 0,0 3 5142 0 0,-2 5 2288 0 0,8-15-5772 0 0</inkml:trace>
</inkml:ink>
</file>

<file path=ppt/ink/ink2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9:08.257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389 116 912 0 0,'6'-11'3348'0'0,"-5"9"-2921"0"0,0 1 0 0 0,0-1 0 0 0,0 0 0 0 0,0 1 0 0 0,0-1 0 0 0,-1 0 0 0 0,1 1 0 0 0,-1-1 0 0 0,1 0 0 0 0,-1 0 0 0 0,0 0 0 0 0,1 0 0 0 0,-1 0 0 0 0,0 1 0 0 0,-1-5 0 0 0,0 4-191 0 0,-1-1-1 0 0,1 1 1 0 0,-1 0 0 0 0,0 0-1 0 0,0 0 1 0 0,0 0 0 0 0,0 0-1 0 0,0 0 1 0 0,-1 1 0 0 0,1-1-1 0 0,-3-1 1 0 0,-2-1 24 0 0,0 1 0 0 0,0-1 1 0 0,0 1-1 0 0,-1 1 0 0 0,1-1 0 0 0,-1 1 1 0 0,-9-1-1 0 0,-30-10 1437 0 0,45 12-1408 0 0,-5-3 577 0 0,7 4-797 0 0,0-1 1 0 0,-1 1-1 0 0,1 0 1 0 0,0-1-1 0 0,-1 1 1 0 0,1 0 0 0 0,-1-1-1 0 0,1 1 1 0 0,-1 0-1 0 0,1-1 1 0 0,0 1 0 0 0,-1 0-1 0 0,1 0 1 0 0,-1-1-1 0 0,1 1 1 0 0,-1 0-1 0 0,1 0 1 0 0,-1 0 0 0 0,1 0-1 0 0,-1 0 1 0 0,0 0-1 0 0,1-1 1 0 0,-1 1-1 0 0,1 1 1 0 0,-1-1 0 0 0,1 0-1 0 0,-1 0 1 0 0,1 0-1 0 0,-1 0 1 0 0,1 0-1 0 0,-1 0 1 0 0,1 1 0 0 0,-1-1-1 0 0,1 0 1 0 0,-1 0-1 0 0,0 1 1 0 0,-9 58 728 0 0,-20 93 1262 0 0,-70 150 737 0 0,32-103-656 0 0,61-178-1769 0 0,2 0 0 0 0,0 0 0 0 0,1 0 1 0 0,1 1-1 0 0,1 30 0 0 0,1-50-343 0 0,1-1-1 0 0,0 1 1 0 0,1-1-1 0 0,-1 1 1 0 0,0-1 0 0 0,0 1-1 0 0,1 0 1 0 0,-1-1 0 0 0,1 1-1 0 0,-1-1 1 0 0,1 1 0 0 0,0-1-1 0 0,-1 0 1 0 0,1 1-1 0 0,0-1 1 0 0,0 0 0 0 0,0 1-1 0 0,0-1 1 0 0,0 0 0 0 0,0 0-1 0 0,1 0 1 0 0,-1 0 0 0 0,0 0-1 0 0,0 0 1 0 0,1 0-1 0 0,-1 0 1 0 0,1-1 0 0 0,-1 1-1 0 0,1-1 1 0 0,-1 1 0 0 0,1-1-1 0 0,-1 1 1 0 0,1-1 0 0 0,-1 0-1 0 0,1 1 1 0 0,-1-1-1 0 0,1 0 1 0 0,0 0 0 0 0,-1 0-1 0 0,3-1 1 0 0,6 0-98 0 0,1 0 1 0 0,-1-1-1 0 0,1 0 0 0 0,15-6 0 0 0,-20 6-12 0 0,16-6-755 0 0,-1 0-1 0 0,0-2 0 0 0,0 0 1 0 0,-1-1-1 0 0,33-25 0 0 0,-6-1-4747 0 0,-2-4-5028 0 0,-26 22 4430 0 0</inkml:trace>
</inkml:ink>
</file>

<file path=ppt/ink/ink2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9:08.681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173 30 864 0 0,'25'-29'9344'0'0,"-27"42"-3348"0"0,-35 73-4082 0 0,-11-5-205 0 0,28-51-704 0 0,2 1 0 0 0,1 0 0 0 0,-18 49 1 0 0,16-26 805 0 0,18-51-1524 0 0,2-2-240 0 0,0 1 1 0 0,0-1-1 0 0,0 1 1 0 0,0-1-1 0 0,0 0 0 0 0,0 0 1 0 0,0 1-1 0 0,1-1 1 0 0,-1 0-1 0 0,1 0 1 0 0,-1 0-1 0 0,1-1 1 0 0,-1 1-1 0 0,1 0 0 0 0,-1 0 1 0 0,1-1-1 0 0,3 2 1 0 0,0-1-21 0 0,0-1 0 0 0,0 1 0 0 0,0-1 1 0 0,1 1-1 0 0,9-2 0 0 0,0-2-217 0 0,1 1 1 0 0,-1-2-1 0 0,16-5 0 0 0,-18 4-207 0 0,1-1-1 0 0,-1 0 0 0 0,0-1 1 0 0,0 0-1 0 0,-1-1 0 0 0,0-1 0 0 0,0 0 1 0 0,-1 0-1 0 0,13-15 0 0 0,10-21-4102 0 0,-10-5-4230 0 0,-16 24 3669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33:12.76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343 333 864 0 0,'0'0'6177'0'0,"-26"12"-5691"0"0,-104 48 394 0 0,123-54-496 0 0,-33 34 609 0 0,9-13-699 0 0,24-20-18 0 0,-1 0-21 0 0,-25 23-20 0 0,25-23 218 0 0,4 2-225 0 0,-15 28-3 0 0,14-28 214 0 0,1 0-228 0 0,-12 27-13 0 0,12-26 1983 0 0,37-25-2121 0 0,100-42-8 0 0,-130 56-49 0 0,0 0 1 0 0,0 0 0 0 0,0 0-1 0 0,0 0 1 0 0,0 0-1 0 0,0-1 1 0 0,0 1 0 0 0,-1-1-1 0 0,1 0 1 0 0,-1 0 0 0 0,1 0-1 0 0,-1 0 1 0 0,3-4-1 0 0,5-5 11 0 0,25-38 34 0 0,6-14 12 0 0,-7 9-34 0 0,16-29 6 0 0,-43 72-27 0 0,-3 6-1 0 0,0-1-1 0 0,-1 0 1 0 0,0 0-1 0 0,0-1 1 0 0,2-9-1 0 0,9-20 3 0 0,-11 27 9 0 0,0 0 0 0 0,8-29 0 0 0,-8 29-21 0 0,0-2 17 0 0,8-32-4 0 0,-8 33 20 0 0,0 5-23 0 0,-1 0 0 0 0,0 0 1 0 0,0 1-1 0 0,-1-1 1 0 0,2-9-1 0 0,-1 3 2 0 0,1 1 483 0 0,-20 39-420 0 0,-53 87 7 0 0,48-78 5 0 0,6-2-2 0 0,12-28 8 0 0,0 4 4 0 0,-12 36-6 0 0,12-36-15 0 0,-1 0-12 0 0,-14 34 0 0 0,15-35-4 0 0,0-2 0 0 0,-9 29 6 0 0,10-28 64 0 0,1 0-86 0 0,-6 33-8 0 0,7-32 408 0 0,15-6-394 0 0,41 18-12 0 0,-41-17 17 0 0,6-17-1 0 0,5 0-42 0 0,-2-1-4 0 0,41-26 1 0 0,-49 28-2 0 0,44-25 14 0 0,-45 29-13 0 0,39-23 18 0 0,4-7-4 0 0,-22 16-36 0 0,-26 15 14 0 0,-2 0 6 0 0,23-18 15 0 0,-23 18 168 0 0,-3-4-131 0 0,10-28 33 0 0,-10 28 240 0 0,-31 27-485 0 0,-81 54 156 0 0,105-71 2 0 0,0 1 1 0 0,0-1-1 0 0,0 1 1 0 0,0 0 0 0 0,1 0-1 0 0,-1 0 1 0 0,1 0-1 0 0,0 0 1 0 0,-1 1 0 0 0,-2 4-1 0 0,-18 33 3 0 0,2 4 12 0 0,-7 21 9 0 0,24-54-14 0 0,1 0-12 0 0,-7 32-10 0 0,8-33 185 0 0,15-3-148 0 0,39 20-7 0 0,-39-20-1 0 0,9-20-20 0 0,97-61-27 0 0,-105 67 32 0 0,-5 2 2 0 0,1 0-1 0 0,-1 0 1 0 0,15-13-1 0 0,21-16 5 0 0,14-12 36 0 0,-31 26-46 0 0,-21 14-10 0 0,0-1 18 0 0,23-21-16 0 0,-23 20-10 0 0,1 2 11 0 0,26-22-6 0 0,-25 22-8 0 0,-1 0-34 0 0,27-17 45 0 0,-27 17 2 0 0,-5 6 1 0 0,-1 0 10 0 0,0 0-1 0 0,0 0 1 0 0,0 0-1 0 0,0-1 1 0 0,0 1 0 0 0,0 0-1 0 0,0-1 1 0 0,0 0 0 0 0,0 0-1 0 0,0 1 1 0 0,0-1-1 0 0,2-2 1 0 0,-2 2 28 0 0,0-1-1 0 0,0 1 1 0 0,0 1-1 0 0,0-1 0 0 0,0 0 1 0 0,0 0-1 0 0,0 1 1 0 0,0-1-1 0 0,0 1 1 0 0,0-1-1 0 0,0 1 1 0 0,0 0-1 0 0,3 0 1 0 0,9 11 52 0 0,38 30 47 0 0,-39-30 19 0 0,-7-4 9 0 0,19 21 15 0 0,-19-21 36 0 0,-1 1 3 0 0,16 27-10 0 0,-16-27-16 0 0,0 1-1 0 0,17 28-19 0 0,-16-28 0 0 0,-2-1-6 0 0,15 27-6 0 0,-14-27 149 0 0,1 2-159 0 0,15 30-15 0 0,-15-30 222 0 0,-2-3-248 0 0,13 22-21 0 0,-12-21 243 0 0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59:55.903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163 73 28 0 0,'0'0'10132'0'0,"-18"16"-9921"0"0,-53 50-7 0 0,53-50 7 0 0,14-8 4 0 0,-14 26-2 0 0,13-26 171 0 0,2 5-202 0 0,-12 36-19 0 0,12-36-15 0 0,2-3-11 0 0,-2 32-5 0 0,3-32 209 0 0,-1 5-230 0 0,-1 45-6 0 0,2-45 95 0 0,3-3-106 0 0,8 38-11 0 0,-8-38 48 0 0,2-3-71 0 0,14 26-4 0 0,-14-26 120 0 0,2-2-130 0 0,21 24-2 0 0,-21-24 114 0 0,3-4-129 0 0,31 7 16 0 0,-31-8 164 0 0,10-14-190 0 0,58-36-5 0 0,-58 36 0 0 0,-14 6 3 0 0,19-17-4 0 0,-19 17 31 0 0,0-1-33 0 0,19-22-7 0 0,-19 22 35 0 0,0-2-29 0 0,-1-1 4 0 0,-4 7 31 0 0,1-1-1 0 0,0 0 0 0 0,0 1 1 0 0,0-1-1 0 0,1 1 1 0 0,-1 0-1 0 0,6-6 1 0 0,0 32-11 0 0,23 66 6 0 0,-24-66 142 0 0,-6-22-181 0 0,0 1 0 0 0,0 0 1 0 0,0 0-1 0 0,0 0 0 0 0,0 0 0 0 0,-1 0 1 0 0,1 0-1 0 0,-1 1 0 0 0,0-1 1 0 0,0 0-1 0 0,0 0 0 0 0,0 0 0 0 0,0 4 1 0 0,0-4 34 0 0,-1 0-1 0 0,1 0 1 0 0,0 0 0 0 0,1 0 0 0 0,-1 0 0 0 0,0 0-1 0 0,0 1 1 0 0,1-1 0 0 0,0 0 0 0 0,-1 0 0 0 0,1 0-1 0 0,0 0 1 0 0,1 3 0 0 0,11-25-31 0 0,38-59-8 0 0,-38 59 16 0 0,-12 8-6 0 0,3-37-10 0 0,-3 37-7 0 0,-3-3-40 0 0,-8-42 26 0 0,7 42-1 0 0,-1 4-12 0 0,-12-36 7 0 0,12 35-2 0 0,1 9 26 0 0,0 0 0 0 0,1 0 0 0 0,-1-1-1 0 0,1 1 1 0 0,-1-1 0 0 0,1 1-1 0 0,-2-6 1 0 0,-1-1-3 0 0,0 2-18 0 0,-3-1-37 0 0,-21-24 41 0 0,22 25-2 0 0,-1 4-148 0 0,-33-18-124 0 0,27 36 280 0 0,-41 41 10 0 0,41-41 57 0 0,53-19-56 0 0,119-14 6 0 0,-118 15 18 0 0,0-20-38 0 0,-32 19 145 0 0,7 12-75 0 0,43 20 5 0 0,-44-20 155 0 0,-11 4-147 0 0,11 33 6 0 0,-11-33 104 0 0,-3-7-158 0 0,0 1 1 0 0,0-1-1 0 0,1 0 0 0 0,0 0 0 0 0,0 0 1 0 0,0 0-1 0 0,0 0 0 0 0,3 5 1 0 0,0 2 5 0 0,-2-1 123 0 0,1 1-76 0 0,-1 1-37 0 0,-1-6 21 0 0,1 0-1 0 0,-1 0 0 0 0,1 0 0 0 0,0 0 0 0 0,0-1 1 0 0,5 9-1 0 0,11 25 9 0 0,-14-29 265 0 0,1-3-276 0 0,15 21-4 0 0,-15-21 344 0 0,12-24-363 0 0,49-50 8 0 0,-49 50 5 0 0,-11 9-35 0 0,18-23-4 0 0,-17 23 4 0 0,-2 0-9 0 0,17-21-8 0 0,-17 22 64 0 0,0-3-66 0 0,12-28 20 0 0,-13 28 71 0 0,-1 1-96 0 0,9-29 14 0 0,-9 28 396 0 0,-3 44-361 0 0,-2 100-1 0 0,2-101 87 0 0,3-23-115 0 0,1-1 11 0 0,-3-6 10 0 0,1 0 0 0 0,-1 0 0 0 0,0 0 0 0 0,0 1-1 0 0,0-1 1 0 0,0 0 0 0 0,0 1 0 0 0,-1-1 0 0 0,1 7-1 0 0,4-3-4 0 0,16 22-12 0 0,-16-22 29 0 0,10-26-205 0 0,45-55 113 0 0,-45 55-1 0 0,-11 10-16 0 0,15-25 16 0 0,-14 25-2 0 0,-1-1-64 0 0,14-29 72 0 0,-13 29 8 0 0,-1 1-129 0 0,11-27 148 0 0,-11 27 213 0 0,6 31-85 0 0,30 64 14 0 0,-31-65 119 0 0,-6-9-96 0 0,5 37 0 0 0,-6-37 230 0 0,1-2-276 0 0,7 33-3 0 0,-7-32 486 0 0,0-3-486 0 0,12 28 14 0 0,-12-27 1083 0 0,6-36-1253 0 0,25-78 24 0 0,-26 79 0 0 0,-3 17-59 0 0,15-28 61 0 0,-15 28-12 0 0,12 23-814 0 0,49 44 857 0 0,-49-44 81 0 0,-7-11-62 0 0,42 12 90 0 0,-41-28-90 0 0,34-41-4 0 0,-31 31-24 0 0,1-14-3 0 0,-12 28-14 0 0,1-4-18 0 0,0-1 32 0 0,0 4-3 0 0,-1 1 0 0 0,-1-1 1 0 0,0 1-1 0 0,1-11 0 0 0,2-18-39 0 0,-3 28 5 0 0,-1-6-82 0 0,4-47 72 0 0,-4 47 16 0 0,-4 3-179 0 0,-7-40 188 0 0,7 40 465 0 0,1 51-272 0 0,-7 116 17 0 0,7-116-12 0 0,4-25 16 0 0,7 38 25 0 0,-7-38-19 0 0,1-2-6 0 0,9 33-6 0 0,-10-33 298 0 0,3-1-328 0 0,14 29-6 0 0,-14-29 438 0 0,2-3-503 0 0,20 18 10 0 0,-20-18 9 0 0,14-19-6396 0 0,61-36 4912 0 0,-62 36-1239 0 0</inkml:trace>
</inkml:ink>
</file>

<file path=ppt/ink/ink2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9:09.022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97 83 652 0 0,'0'0'9150'0'0,"-8"2"-8490"0"0,-47 13 1751 0 0,52-14-1847 0 0,-9 2 330 0 0,6-4 2084 0 0,5 1-2963 0 0,0 0-1 0 0,0-1 1 0 0,0 1-1 0 0,1-1 1 0 0,-1 1 0 0 0,0-1-1 0 0,1 0 1 0 0,-1 1-1 0 0,0-1 1 0 0,1 0-1 0 0,-1 1 1 0 0,1-1 0 0 0,-1 0-1 0 0,1 0 1 0 0,-1 0-1 0 0,1 1 1 0 0,0-1 0 0 0,-1 0-1 0 0,1 0 1 0 0,0 0-1 0 0,0 0 1 0 0,0 0 0 0 0,0 1-1 0 0,0-1 1 0 0,-1 0-1 0 0,2 0 1 0 0,-1-1 0 0 0,0-1-177 0 0,1-2-94 0 0,1 1-4 0 0,1 0 1 0 0,-1 0-1 0 0,0 0 0 0 0,1 0 0 0 0,0 0 0 0 0,0 0 0 0 0,0 1 1 0 0,1 0-1 0 0,-1-1 0 0 0,1 1 0 0 0,-1 0 0 0 0,1 1 0 0 0,0-1 1 0 0,0 1-1 0 0,1 0 0 0 0,-1 0 0 0 0,5-2 0 0 0,39-9-6666 0 0,-32 11 3721 0 0</inkml:trace>
</inkml:ink>
</file>

<file path=ppt/ink/ink2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9:09.426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222 104 544 0 0,'40'-20'7451'0'0,"-13"7"-5862"0"0,0 0 0 0 0,1 2 0 0 0,46-12 0 0 0,22 0 2961 0 0,-94 22-2935 0 0,-1 2-1566 0 0,-1-1 1 0 0,1 0-1 0 0,0 0 1 0 0,0 0-1 0 0,-1 1 0 0 0,1-1 1 0 0,0 0-1 0 0,-1 1 1 0 0,1-1-1 0 0,0 0 1 0 0,-1 1-1 0 0,1-1 0 0 0,0 1 1 0 0,-1-1-1 0 0,1 1 1 0 0,-1-1-1 0 0,1 1 1 0 0,-1 0-1 0 0,1-1 0 0 0,-1 1 1 0 0,0 0-1 0 0,1 1 1 0 0,-4 12 295 0 0,0 1 1 0 0,-2 0 0 0 0,1-1 0 0 0,-2 0-1 0 0,-9 16 1 0 0,-11 32 677 0 0,-120 277 2805 0 0,143-332-3754 0 0,-83 213 2461 0 0,85-216-2483 0 0,-1 0 1 0 0,1 0-1 0 0,-1 0 1 0 0,0 0-1 0 0,0 0 1 0 0,-1-1-1 0 0,1 1 1 0 0,-1-1-1 0 0,0 1 1 0 0,0-1-1 0 0,0 0 1 0 0,0 0-1 0 0,0 0 1 0 0,-1-1-1 0 0,1 1 1 0 0,-1-1-1 0 0,-4 2 1 0 0,-2 1 22 0 0,-1-1 0 0 0,0-1 0 0 0,0 0 0 0 0,-19 2 0 0 0,9-1-2 0 0,17-4-118 0 0,0-1 1 0 0,1 1-1 0 0,-1-1 1 0 0,0 0-1 0 0,1-1 1 0 0,-1 1 0 0 0,0 0-1 0 0,1-1 1 0 0,0 0-1 0 0,-1 0 1 0 0,1 0-1 0 0,0 0 1 0 0,0-1 0 0 0,0 1-1 0 0,0-1 1 0 0,-4-4-1 0 0,5 3-206 0 0,-1 1 0 0 0,0-1 1 0 0,1 1-1 0 0,0-1 0 0 0,0 0 0 0 0,0 0 0 0 0,0 0 0 0 0,1 0 0 0 0,-1 0 0 0 0,1 0 0 0 0,0-1 0 0 0,0 1 1 0 0,1 0-1 0 0,-1-1 0 0 0,1 1 0 0 0,0 0 0 0 0,0-1 0 0 0,1 1 0 0 0,-1 0 0 0 0,1-1 0 0 0,0 1 0 0 0,0 0 1 0 0,0 0-1 0 0,3-6 0 0 0,-1 2-770 0 0,1 0 0 0 0,0 0 0 0 0,0 1 0 0 0,10-14 0 0 0,-9 14-962 0 0,1 1-1 0 0,-1 0 1 0 0,2 0-1 0 0,9-8 1 0 0,9-3-3939 0 0</inkml:trace>
</inkml:ink>
</file>

<file path=ppt/ink/ink2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9:09.769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108 35 500 0 0,'0'0'4954'0'0,"-3"4"-4069"0"0,2-1-672 0 0,-1-1 0 0 0,0 1 0 0 0,0-1 0 0 0,0 0 0 0 0,0 0 0 0 0,0 0 1 0 0,0 0-1 0 0,0 0 0 0 0,-1 0 0 0 0,-3 2 0 0 0,-38 15 3768 0 0,24-14 326 0 0,19-5-4083 0 0,0 0 0 0 0,1-1 0 0 0,-1 1 0 0 0,0 0-1 0 0,1-1 1 0 0,-1 1 0 0 0,0 0 0 0 0,1-1 0 0 0,-1 1-1 0 0,0-1 1 0 0,1 1 0 0 0,-1-1 0 0 0,1 1 0 0 0,-1-1-1 0 0,1 0 1 0 0,-1 1 0 0 0,1-1 0 0 0,-1 0-1 0 0,0 0 1 0 0,-1-2 440 0 0,6-1-640 0 0,6-10-902 0 0,2 1 1 0 0,0 0 0 0 0,19-16 0 0 0,-30 29 720 0 0,0 0 0 0 0,-1-1 0 0 0,1 1 1 0 0,0 0-1 0 0,0-1 0 0 0,-1 1 1 0 0,1 0-1 0 0,0 0 0 0 0,0 0 0 0 0,-1-1 1 0 0,1 1-1 0 0,0 0 0 0 0,0 0 0 0 0,-1 0 1 0 0,1 0-1 0 0,0 1 0 0 0,0-1 0 0 0,-1 0 1 0 0,1 0-1 0 0,0 0 0 0 0,0 1 0 0 0,-1-1 1 0 0,1 0-1 0 0,0 0 0 0 0,-1 1 0 0 0,1-1 1 0 0,0 1-1 0 0,-1-1 0 0 0,1 1 0 0 0,0-1 1 0 0,-1 1-1 0 0,1-1 0 0 0,-1 1 0 0 0,1 0 1 0 0,0 0-280 0 0,0 1 1 0 0,0-1 0 0 0,0 0-1 0 0,0 1 1 0 0,0-1 0 0 0,-1 1-1 0 0,1-1 1 0 0,0 1-1 0 0,-1-1 1 0 0,1 1 0 0 0,-1-1-1 0 0,0 1 1 0 0,0-1 0 0 0,1 3-1 0 0,-3 10-3281 0 0</inkml:trace>
</inkml:ink>
</file>

<file path=ppt/ink/ink2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9:10.112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422 0 2272 0 0,'-100'158'4423'0'0,"3"-5"1378"0"0,91-140-5357 0 0,1-4 65 0 0,0 1 1 0 0,0-1-1 0 0,-1 0 1 0 0,0-1-1 0 0,-1 1 1 0 0,-14 13-1 0 0,-4 1 357 0 0,12-10-540 0 0,0-1-1 0 0,0 0 1 0 0,-1-2 0 0 0,-1 1 0 0 0,-22 11 0 0 0,35-22-853 0 0,1 1-1 0 0,-1-1 1 0 0,1 0 0 0 0,-1 0-1 0 0,0 0 1 0 0,1 0 0 0 0,-1 0-1 0 0,1 0 1 0 0,-1 0-1 0 0,1 0 1 0 0,-1-1 0 0 0,0 1-1 0 0,1-1 1 0 0,-1 1 0 0 0,1-1-1 0 0,-1 1 1 0 0,1-1 0 0 0,0 0-1 0 0,-3-1 1 0 0,3 1 106 0 0</inkml:trace>
</inkml:ink>
</file>

<file path=ppt/ink/ink2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1:28.413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929 265 224 0 0,'-2'-3'347'0'0,"-2"-5"-102"0"0,-2 0 0 0 0,1 1 0 0 0,-1 0 0 0 0,0 0 0 0 0,0 0 0 0 0,-1 1 0 0 0,0 0 0 0 0,0 0 1 0 0,-14-8-1 0 0,9 6 297 0 0,1-1 0 0 0,0 0 0 0 0,-14-14 0 0 0,24 21-306 0 0,-11-11 373 0 0,12 10-558 0 0,-1 1 1 0 0,0 0 0 0 0,1 0 0 0 0,-1-1 0 0 0,1 1-1 0 0,-1 0 1 0 0,1-1 0 0 0,0 1 0 0 0,0 0-1 0 0,0-1 1 0 0,0 1 0 0 0,1 0 0 0 0,-1-1 0 0 0,1 1-1 0 0,-1 0 1 0 0,1-1 0 0 0,0 1 0 0 0,0 0 0 0 0,2-4-1 0 0,-1 3 5 0 0,1-1 0 0 0,0 1 0 0 0,0 0 0 0 0,0 0 0 0 0,0 0 0 0 0,0 0 0 0 0,1 1-1 0 0,-1-1 1 0 0,1 1 0 0 0,4-3 0 0 0,5-1 15 0 0,0 1 0 0 0,0 1 0 0 0,0 0 0 0 0,0 0 0 0 0,1 1 0 0 0,15-1-1 0 0,-12 2-15 0 0,1-1-4 0 0,1 1-1 0 0,-1 1 0 0 0,1 1 1 0 0,0 1-1 0 0,35 5 1 0 0,-51-5-41 0 0,-2-1-9 0 0,0 0 0 0 0,0 0-1 0 0,0 0 1 0 0,0 0 0 0 0,0 1 0 0 0,-1-1 0 0 0,1 0-1 0 0,0 1 1 0 0,0-1 0 0 0,0 1 0 0 0,0-1-1 0 0,-1 1 1 0 0,1 0 0 0 0,0-1 0 0 0,0 1 0 0 0,-1-1-1 0 0,1 1 1 0 0,-1 0 0 0 0,2 1 0 0 0,-2-1-1 0 0,1 0 1 0 0,0-1-1 0 0,-1 1 1 0 0,1 0-1 0 0,-1 0 1 0 0,1 0-1 0 0,-1 0 1 0 0,1 0-1 0 0,-1 0 1 0 0,0 0-1 0 0,0 0 1 0 0,1 0-1 0 0,-1 0 1 0 0,0 0-1 0 0,0 0 1 0 0,0 0-1 0 0,0 0 1 0 0,0 0-1 0 0,0 0 1 0 0,-1 1-1 0 0,1-1 1 0 0,0 0-1 0 0,0 0 1 0 0,-1 0 0 0 0,1 0-1 0 0,0-1 1 0 0,-1 1-1 0 0,0 2 1 0 0,-1-1 0 0 0,-1 6 10 0 0,-1 0 0 0 0,0-1-1 0 0,0 0 1 0 0,-1 1-1 0 0,0-2 1 0 0,0 1-1 0 0,0 0 1 0 0,-1-1 0 0 0,0 0-1 0 0,-8 5 1 0 0,-11 9 84 0 0,-36 21-1 0 0,38-26-50 0 0,-50 31 164 0 0,43-30-108 0 0,2 2-1 0 0,0 1 0 0 0,1 2 0 0 0,1 0 0 0 0,-33 35 0 0 0,53-48-43 0 0,1 0 0 0 0,0 0 0 0 0,0 1 0 0 0,-4 10 0 0 0,6-13 2 0 0,3-5-52 0 0,-1 0 1 0 0,1 1 0 0 0,0-1 0 0 0,0 0 0 0 0,0 0 0 0 0,0 0-1 0 0,0 0 1 0 0,0 1 0 0 0,0-1 0 0 0,0 0 0 0 0,0 0 0 0 0,1 0-1 0 0,-1 0 1 0 0,0 0 0 0 0,1 1 0 0 0,-1-1 0 0 0,1 0 0 0 0,-1 0-1 0 0,1 0 1 0 0,0 0 0 0 0,-1 0 0 0 0,1 0 0 0 0,0-1-1 0 0,0 1 1 0 0,-1 0 0 0 0,1 0 0 0 0,1 1 0 0 0,1 0 6 0 0,0 0 1 0 0,0 0-1 0 0,-1 0 1 0 0,1 0-1 0 0,0 0 1 0 0,1-1-1 0 0,4 3 1 0 0,23 2 39 0 0,-1-1 0 0 0,1-1 0 0 0,43-1 0 0 0,-61-3-44 0 0,3 1 8 0 0,17 0 64 0 0,1-1-1 0 0,54-7 0 0 0,-86 7-7 0 0,21-2 216 0 0,-17 2-283 0 0,-6 0-5 0 0,0 0-1 0 0,0 0 0 0 0,1-1 0 0 0,-1 1 0 0 0,0 0 0 0 0,0 0 0 0 0,0 0 1 0 0,0 0-1 0 0,1 0 0 0 0,-1 0 0 0 0,0 0 0 0 0,0 0 0 0 0,0 0 0 0 0,1 0 1 0 0,-1 0-1 0 0,0 0 0 0 0,0 0 0 0 0,0 0 0 0 0,0 1 0 0 0,1-1 0 0 0,-1 0 0 0 0,0 0 1 0 0,0 0-1 0 0,0 0 0 0 0,0 0 0 0 0,0 0 0 0 0,1 0 0 0 0,-1 0 0 0 0,0 1 1 0 0,0-1-1 0 0,0 0 0 0 0,0 0 0 0 0,0 0 0 0 0,0 0 0 0 0,1 0 0 0 0,-1 1 0 0 0,0-1 1 0 0,0 0-1 0 0,0 0 0 0 0,0 0 0 0 0,0 0 0 0 0,0 1 0 0 0,0-1 0 0 0,-2 7 3 0 0,-1 0 0 0 0,1 0-1 0 0,-1 0 1 0 0,-1 0-1 0 0,1-1 1 0 0,-1 1-1 0 0,0-1 1 0 0,-1 0 0 0 0,-6 6-1 0 0,-5 8 22 0 0,-174 229 727 0 0,161-219-621 0 0,17-18-66 0 0,0 0 0 0 0,-11 17 1 0 0,13-15 5 0 0,-1-2 0 0 0,-14 14 0 0 0,-10 12 201 0 0,31-34-209 0 0,0 0 0 0 0,0 0 1 0 0,0-1-1 0 0,-1 1 1 0 0,0-1-1 0 0,-5 3 0 0 0,0 0 136 0 0,4-3-115 0 0,1-1 0 0 0,0 0-1 0 0,-1 0 1 0 0,1-1 0 0 0,-1 0-1 0 0,1 0 1 0 0,-1 0 0 0 0,0 0-1 0 0,1-1 1 0 0,-1 0 0 0 0,0 0-1 0 0,1 0 1 0 0,-1-1 0 0 0,0 0-1 0 0,-7-2 1 0 0,-21-1 1 0 0,6 1 41 0 0,-51-12 0 0 0,51 9-462 0 0,0 1 0 0 0,-33-2 0 0 0,9 8-3191 0 0,-93 12 0 0 0,133-12 2435 0 0,-40 6-2259 0 0</inkml:trace>
</inkml:ink>
</file>

<file path=ppt/ink/ink2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2:28.319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0 25 600 0 0,'0'0'1159'0'0,"10"-16"2542"0"0,-5 10 465 0 0,-4 6-4054 0 0,-1 0 0 0 0,1-1-1 0 0,0 1 1 0 0,-1 0 0 0 0,1-1 0 0 0,-1 1-1 0 0,1 0 1 0 0,0 0 0 0 0,-1 0-1 0 0,1-1 1 0 0,0 1 0 0 0,-1 0 0 0 0,1 0-1 0 0,0 0 1 0 0,-1 0 0 0 0,1 0-1 0 0,0 0 1 0 0,-1 0 0 0 0,1 0 0 0 0,0 1-1 0 0,-1-1 1 0 0,1 0 0 0 0,0 0 0 0 0,-1 1-1 0 0,1-1 1 0 0,0 0 0 0 0,-1 1-1 0 0,1-1 1 0 0,-1 0 0 0 0,1 1 0 0 0,-1-1-1 0 0,2 1 1 0 0,17 27 1021 0 0,-13-15-865 0 0,-1 0 0 0 0,7 26-1 0 0,1 8 404 0 0,-8-32-422 0 0,-1-1 0 0 0,-1 1 0 0 0,0 0 1 0 0,-1 0-1 0 0,1 22 0 0 0,-6-3 400 0 0,2 0 1 0 0,2 0-1 0 0,5 35 1 0 0,7-18 782 0 0,-12-48-1164 0 0,5 9 531 0 0,-1-5 345 0 0,-2-9 876 0 0,60-178-794 0 0,-48 144-1145 0 0,1 1 0 0 0,2 0 0 0 0,24-33 0 0 0,-33 55-73 0 0,0 0-1 0 0,1 0 0 0 0,1 1 0 0 0,0 0 1 0 0,1 1-1 0 0,23-18 0 0 0,-33 28-16 0 0,0 2-68 0 0,0-1 74 0 0,0 1 0 0 0,-1 0 0 0 0,1 0 0 0 0,0 0 0 0 0,-1 0 0 0 0,1 0 0 0 0,-1 0-1 0 0,1 1 1 0 0,-1-1 0 0 0,0 0 0 0 0,1 1 0 0 0,-1-1 0 0 0,0 1 0 0 0,0 0 0 0 0,0-1-1 0 0,0 1 1 0 0,0 0 0 0 0,-1-1 0 0 0,1 1 0 0 0,0 0 0 0 0,-1 0 0 0 0,1 0 0 0 0,-1 3-1 0 0,11 46-33 0 0,-9 2 35 0 0,-2-1 0 0 0,-2 0 0 0 0,-16 95 0 0 0,13-114 17 0 0,5-31-17 0 0,-2 7-42 0 0,2-6 136 0 0,5-8 483 0 0,15-25-510 0 0,-1 0 0 0 0,18-41-1 0 0,-36 70-69 0 0,-1 0-1 0 0,0 0 1 0 0,1 0 0 0 0,-1 0-1 0 0,1 0 1 0 0,0 0-1 0 0,-1 0 1 0 0,1 0-1 0 0,0 0 1 0 0,0 0 0 0 0,-1 0-1 0 0,1 1 1 0 0,0-1-1 0 0,2-1 1 0 0,-3 2-1 0 0,1 0 0 0 0,-1 0 0 0 0,0 0 0 0 0,0 0 0 0 0,1 0 0 0 0,-1 0 0 0 0,0 1 0 0 0,1-1 0 0 0,-1 0 0 0 0,0 0 0 0 0,1 0 0 0 0,-1 0 0 0 0,0 0 0 0 0,0 1 0 0 0,1-1 0 0 0,-1 0 0 0 0,0 0 1 0 0,0 0-1 0 0,0 1 0 0 0,1-1 0 0 0,-1 0 0 0 0,0 0 0 0 0,0 1 0 0 0,0-1 0 0 0,0 0 0 0 0,0 1 0 0 0,1-1 0 0 0,-1 0 0 0 0,0 0 0 0 0,0 1 0 0 0,0-1 0 0 0,0 1 0 0 0,3 21-163 0 0,-4-6 222 0 0,-6 50-65 0 0,7-62 16 0 0,3 26 201 0 0,-3-30-203 0 0,1 0 1 0 0,-1 0-1 0 0,0 0 1 0 0,0 1-1 0 0,1-1 1 0 0,-1 0-1 0 0,0 0 1 0 0,0 0-1 0 0,1 0 1 0 0,-1 0-1 0 0,0 0 1 0 0,0 0-1 0 0,1 0 0 0 0,-1-1 1 0 0,0 1-1 0 0,1 0 1 0 0,-1 0-1 0 0,0 0 1 0 0,0 0-1 0 0,1 0 1 0 0,-1 0-1 0 0,0 0 1 0 0,0-1-1 0 0,0 1 1 0 0,1 0-1 0 0,-1 0 1 0 0,0 0-1 0 0,0 0 1 0 0,0-1-1 0 0,1 1 0 0 0,-1 0 1 0 0,0 0-1 0 0,0-1 1 0 0,0 1-1 0 0,0 0 1 0 0,0 0-1 0 0,0-1 1 0 0,1 1-1 0 0,-1 0 1 0 0,0 0-1 0 0,0-1 1 0 0,0 1-1 0 0,0 0 1 0 0,0 0-1 0 0,0-1 1 0 0,8-24-65 0 0,3-6-63 0 0,6-6-158 0 0,22-64 1 0 0,-18 42 106 0 0,-6 4-14 0 0,-15 52 184 0 0,3-8 17 0 0,-2 4-61 0 0,-1 9-218 0 0,-6 17 253 0 0,2 0 0 0 0,1 0-1 0 0,0 0 1 0 0,0 24 0 0 0,5 45-20 0 0,-2-38 41 0 0,8 60 1 0 0,-8-95-2 0 0,9 21 6 0 0,-9-35-7 0 0,1 0 0 0 0,-1 0 0 0 0,0-1 1 0 0,0 1-1 0 0,1 0 0 0 0,-1 0 0 0 0,1-1 0 0 0,-1 1 0 0 0,1 0 0 0 0,-1 0 1 0 0,1-1-1 0 0,-1 1 0 0 0,1-1 0 0 0,-1 1 0 0 0,1 0 0 0 0,0-1 0 0 0,-1 1 1 0 0,1-1-1 0 0,0 1 0 0 0,0-1 0 0 0,-1 0 0 0 0,1 1 0 0 0,0-1 0 0 0,0 0 0 0 0,0 0 1 0 0,1 1-1 0 0,0-1 0 0 0,0 0-1 0 0,0 0 1 0 0,0-1 0 0 0,0 1 0 0 0,0 0 0 0 0,0-1 0 0 0,0 0-1 0 0,0 1 1 0 0,0-1 0 0 0,0 0 0 0 0,1-1 0 0 0,8-4 5 0 0,-1-1 0 0 0,0 0 0 0 0,10-10 0 0 0,-16 13 4 0 0,15-15 1 0 0,0-1 0 0 0,-2-1-1 0 0,-1-1 1 0 0,0 0 0 0 0,22-44 0 0 0,-1 2-25 0 0,7-16-15 0 0,-42 77 14 0 0,-29 177-283 0 0,26-148 329 0 0,0-1 1 0 0,1 0-1 0 0,2 1 1 0 0,8 42-1 0 0,-10-66-5 0 0,2 1 34 0 0,-2-3-60 0 0,0 1 0 0 0,0-1 0 0 0,0 0 0 0 0,0 0 0 0 0,0 1 0 0 0,0-1 1 0 0,0 0-1 0 0,0 0 0 0 0,0 0 0 0 0,0 1 0 0 0,0-1 0 0 0,0 0 0 0 0,0 0 0 0 0,1 0 1 0 0,-1 0-1 0 0,0 1 0 0 0,0-1 0 0 0,0 0 0 0 0,0 0 0 0 0,0 0 0 0 0,1 0 1 0 0,-1 1-1 0 0,0-1 0 0 0,0 0 0 0 0,0 0 0 0 0,0 0 0 0 0,1 0 0 0 0,-1 0 0 0 0,0 0 1 0 0,0 0-1 0 0,0 0 0 0 0,1 0 0 0 0,-1 1 0 0 0,0-1 0 0 0,0 0 0 0 0,0 0 0 0 0,1 0 1 0 0,-1 0-1 0 0,0 0 0 0 0,0 0 0 0 0,0 0 0 0 0,1 0 0 0 0,-1-1 0 0 0,0 1 1 0 0,0 0-1 0 0,0 0 0 0 0,1 0 0 0 0,-1 0 0 0 0,0 0 0 0 0,0 0 0 0 0,0 0 0 0 0,1 0 1 0 0,-1 0-1 0 0,0-1 0 0 0,0 1 0 0 0,0 0 0 0 0,18-16 22 0 0,0-1 0 0 0,27-37 0 0 0,-31 37-10 0 0,0-1 1 0 0,1 2-1 0 0,1 0 1 0 0,27-22-1 0 0,-42 37-21 0 0,11-10-79 0 0,-12 11 84 0 0,1 0 0 0 0,-1 0-1 0 0,0-1 1 0 0,0 1 0 0 0,0 0 0 0 0,0 0-1 0 0,1 0 1 0 0,-1-1 0 0 0,0 1 0 0 0,0 0-1 0 0,0 0 1 0 0,1 0 0 0 0,-1 0 0 0 0,0-1-1 0 0,0 1 1 0 0,1 0 0 0 0,-1 0 0 0 0,0 0-1 0 0,0 0 1 0 0,1 0 0 0 0,-1 0 0 0 0,0 0 0 0 0,1 0-1 0 0,-1 0 1 0 0,0 0 0 0 0,0 0 0 0 0,1 0-1 0 0,-1 0 1 0 0,0 0 0 0 0,0 0 0 0 0,1 0-1 0 0,-1 0 1 0 0,0 0 0 0 0,0 1 0 0 0,1-1-1 0 0,-1 0 1 0 0,0 0 0 0 0,0 0 0 0 0,0 0-1 0 0,1 0 1 0 0,-1 1 0 0 0,0-1 0 0 0,0 0-1 0 0,0 0 1 0 0,1 0 0 0 0,-1 1 0 0 0,0-1-1 0 0,0 0 1 0 0,0 0 0 0 0,3 16 29 0 0,-1 0 1 0 0,0 0-1 0 0,-1 1 1 0 0,-1-1 0 0 0,-1 0-1 0 0,-3 18 1 0 0,0 45 78 0 0,3-31 289 0 0,2-46-194 0 0,-1 8-91 0 0,2-7 72 0 0,2-9 917 0 0,32-61-859 0 0,55-79 0 0 0,-70 116-207 0 0,2 1 0 0 0,35-36 0 0 0,-53 61-24 0 0,15-12-161 0 0,-19 16 146 0 0,0 0 0 0 0,0 0 1 0 0,0 0-1 0 0,0 1 0 0 0,0-1 0 0 0,0 0 0 0 0,0 0 1 0 0,-1 0-1 0 0,1 1 0 0 0,0-1 0 0 0,0 1 0 0 0,0-1 1 0 0,-1 0-1 0 0,1 1 0 0 0,0-1 0 0 0,-1 1 1 0 0,1 0-1 0 0,0-1 0 0 0,-1 1 0 0 0,1 0 0 0 0,0-1 1 0 0,-1 1-1 0 0,1 0 0 0 0,-1-1 0 0 0,0 1 0 0 0,1 1 1 0 0,1 2-3 0 0,0 0 1 0 0,0 0-1 0 0,-1 0 1 0 0,1 1-1 0 0,-1-1 0 0 0,0 0 1 0 0,0 1-1 0 0,-1-1 1 0 0,1 0-1 0 0,-1 1 1 0 0,0-1-1 0 0,0 1 1 0 0,0-1-1 0 0,-1 1 1 0 0,0-1-1 0 0,-2 8 1 0 0,2-5-1 0 0,0 0 0 0 0,0 0 0 0 0,0 0 1 0 0,1 0-1 0 0,1 7 0 0 0,-1-5-2 0 0,0 0 0 0 0,0 0 0 0 0,-1 0-1 0 0,0 0 1 0 0,-3 14 0 0 0,-3 22 42 0 0,7-42-8 0 0,2 0 24 0 0,-3-3-44 0 0,1 0 0 0 0,0 0 0 0 0,0 1 1 0 0,0-1-1 0 0,0 0 0 0 0,0 0 0 0 0,0 1 1 0 0,0-1-1 0 0,0 0 0 0 0,0 0 0 0 0,0 1 0 0 0,0-1 1 0 0,0 0-1 0 0,0 0 0 0 0,0 0 0 0 0,0 1 1 0 0,1-1-1 0 0,-1 0 0 0 0,0 0 0 0 0,0 0 1 0 0,0 1-1 0 0,0-1 0 0 0,0 0 0 0 0,0 0 0 0 0,0 0 1 0 0,1 1-1 0 0,-1-1 0 0 0,0 0 0 0 0,0 0 1 0 0,0 0-1 0 0,0 0 0 0 0,1 0 0 0 0,-1 0 0 0 0,0 1 1 0 0,0-1-1 0 0,1 0 0 0 0,-1 0 0 0 0,0 0 1 0 0,0 0-1 0 0,0 0 0 0 0,1 0 0 0 0,-1 0 1 0 0,0 0-1 0 0,0 0 0 0 0,1 0 0 0 0,-1 0 0 0 0,0 0 1 0 0,0 0-1 0 0,0 0 0 0 0,1 0 0 0 0,-1 0 1 0 0,0 0-1 0 0,0 0 0 0 0,0 0 0 0 0,1 0 0 0 0,-1-1 1 0 0,0 1-1 0 0,0 0 0 0 0,0 0 0 0 0,1 0 1 0 0,-1 0-1 0 0,0-1 0 0 0,69-82 183 0 0,33-44-81 0 0,-102 126-117 0 0,1 0 0 0 0,0-1 0 0 0,-1 1 0 0 0,1 0 0 0 0,0 1 0 0 0,-1-1 0 0 0,1 0 0 0 0,0 0 0 0 0,0 0 0 0 0,0 0 0 0 0,0 1 0 0 0,0-1 0 0 0,0 0 0 0 0,0 1 0 0 0,0-1 0 0 0,0 1 0 0 0,0-1 0 0 0,0 1 0 0 0,0-1 0 0 0,1 1 0 0 0,1-1 0 0 0,-2 2 5 0 0,0-1 0 0 0,-1 0-1 0 0,1 1 1 0 0,0-1 0 0 0,0 1-1 0 0,0-1 1 0 0,0 1 0 0 0,-1-1-1 0 0,1 1 1 0 0,0 0-1 0 0,0-1 1 0 0,-1 1 0 0 0,1 0-1 0 0,0 0 1 0 0,-1-1 0 0 0,1 1-1 0 0,-1 0 1 0 0,1 0 0 0 0,-1 0-1 0 0,1 1 1 0 0,2 7-19 0 0,1 1 1 0 0,-2-1-1 0 0,4 19 0 0 0,-5-21 0 0 0,2 11 14 0 0,-1-9 11 0 0,0 0 1 0 0,0 0-1 0 0,1 0 1 0 0,0-1-1 0 0,1 1 1 0 0,4 8-1 0 0,-7-15 42 0 0,4-3-32 0 0,-1 0-1 0 0,1-1 0 0 0,-1 1 1 0 0,1-1-1 0 0,-1 0 0 0 0,1 0 1 0 0,-1 0-1 0 0,0-1 1 0 0,0 0-1 0 0,0 1 0 0 0,0-1 1 0 0,0-1-1 0 0,-1 1 0 0 0,5-6 1 0 0,48-59 20 0 0,-48 59-20 0 0,25-36-4 0 0,-1 1-33 0 0,45-45 0 0 0,-76 88 21 0 0,-1 1 1 0 0,1-1-1 0 0,0 1 0 0 0,-1-1 0 0 0,1 1 1 0 0,0-1-1 0 0,0 1 0 0 0,0 0 0 0 0,-1-1 1 0 0,1 1-1 0 0,0 0 0 0 0,0 0 0 0 0,0 0 1 0 0,0-1-1 0 0,-1 1 0 0 0,1 0 0 0 0,0 0 1 0 0,0 0-1 0 0,0 0 0 0 0,0 1 0 0 0,0-1 1 0 0,0 0-1 0 0,-1 0 0 0 0,1 0 0 0 0,0 1 1 0 0,0-1-1 0 0,0 0 0 0 0,-1 1 0 0 0,1-1 0 0 0,0 1 1 0 0,0-1-1 0 0,-1 1 0 0 0,1-1 0 0 0,0 1 1 0 0,-1 0-1 0 0,1-1 0 0 0,0 2 0 0 0,1 0 1 0 0,0 0-1 0 0,0 1 0 0 0,0-1 0 0 0,0 1 0 0 0,0 0 1 0 0,-1-1-1 0 0,1 1 0 0 0,-1 0 0 0 0,2 5 0 0 0,3 19-26 0 0,-2 1 0 0 0,-1 0 0 0 0,0 44 0 0 0,-10 89 225 0 0,4-129-79 0 0,3-25-74 0 0,-1-1 0 0 0,1 1 0 0 0,-2-1 1 0 0,1 1-1 0 0,-1-1 0 0 0,0 0 0 0 0,0 0 0 0 0,0 0 0 0 0,-1 0 0 0 0,0 0 0 0 0,0-1 1 0 0,-1 1-1 0 0,1-1 0 0 0,-1 0 0 0 0,-6 7 0 0 0,9-11-2 0 0,-2-1-57 0 0,0 1 0 0 0,0-1 0 0 0,0 1 0 0 0,-1-1-1 0 0,1 0 1 0 0,0 0 0 0 0,0-1 0 0 0,0 1 0 0 0,-5-2 0 0 0,8 2-22 0 0,-7-1-267 0 0,1-1 0 0 0,1 0 0 0 0,-1-1 0 0 0,0 1 0 0 0,0-1 0 0 0,1 0 0 0 0,0-1 0 0 0,0 1 0 0 0,0-1 0 0 0,0 0 0 0 0,0-1 0 0 0,1 1 0 0 0,-1-1 0 0 0,1 0 0 0 0,0 0 0 0 0,1 0 0 0 0,0 0 0 0 0,-1-1 0 0 0,1 1 0 0 0,-2-7 0 0 0,4 8-132 0 0,0 0 1 0 0,0 0 0 0 0,0 0-1 0 0,0 0 1 0 0,1 1-1 0 0,-1-1 1 0 0,1 0-1 0 0,0 0 1 0 0,1-5-1 0 0,-1 6-572 0 0,0 1-1 0 0,1-1 0 0 0,0 0 1 0 0,0 0-1 0 0,-1 1 0 0 0,2-1 0 0 0,-1 0 1 0 0,2-3-1 0 0,12-12-4649 0 0</inkml:trace>
</inkml:ink>
</file>

<file path=ppt/ink/ink2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2:28.861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232 11 76 0 0,'-3'-2'1063'0'0,"-6"0"-352"0"0,0 0 0 0 0,0 0 0 0 0,0 1 0 0 0,0 0 0 0 0,-1 0 0 0 0,1 1 0 0 0,0 1 0 0 0,0-1 0 0 0,-17 4 0 0 0,-15 0 1058 0 0,-12-8 2038 0 0,51 4-1777 0 0,-11-2-1271 0 0,8 4 4520 0 0,3 5-5173 0 0,1 0 0 0 0,-1 0 0 0 0,1 0 0 0 0,1-1 0 0 0,-1 1 0 0 0,1 0 0 0 0,0 0 0 0 0,1 0 0 0 0,0 0 0 0 0,2 8 0 0 0,0 20 338 0 0,-2 74 585 0 0,-2-39 292 0 0,3 1-1 0 0,23 133 1 0 0,-20-181-862 0 0,2-1 1 0 0,0 1-1 0 0,2-1 0 0 0,18 33 1 0 0,-27-53-437 0 0,1-1 1 0 0,0 1-1 0 0,1-1 1 0 0,-1 1-1 0 0,0-1 0 0 0,0 0 1 0 0,1 0-1 0 0,-1 1 1 0 0,0-1-1 0 0,1 0 1 0 0,-1 0-1 0 0,1 0 0 0 0,0 0 1 0 0,-1-1-1 0 0,1 1 1 0 0,0 0-1 0 0,-1-1 1 0 0,1 1-1 0 0,0-1 1 0 0,0 1-1 0 0,-1-1 0 0 0,1 0 1 0 0,0 0-1 0 0,0 0 1 0 0,0 0-1 0 0,3-1 1 0 0,-2 1-195 0 0,20-4-1142 0 0,-18 2 699 0 0,-1 0 1 0 0,1-1-1 0 0,0 0 1 0 0,-1 0-1 0 0,0-1 0 0 0,1 1 1 0 0,-1-1-1 0 0,-1 0 0 0 0,1 0 1 0 0,0 0-1 0 0,-1 0 1 0 0,0-1-1 0 0,0 1 0 0 0,0-1 1 0 0,-1 0-1 0 0,3-5 0 0 0,14-27-9034 0 0,-1 18 4100 0 0</inkml:trace>
</inkml:ink>
</file>

<file path=ppt/ink/ink2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2:29.332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1 57 368 0 0,'5'-4'1920'0'0,"0"0"1"0"0,0 0-1 0 0,0 0 0 0 0,-1-1 0 0 0,1 0 1 0 0,-1 0-1 0 0,0 0 0 0 0,6-11 4151 0 0,-4 12-5954 0 0,-5 4-97 0 0,-1 0 0 0 0,0 0 0 0 0,0 0 0 0 0,0 0 0 0 0,0 0 0 0 0,0 0 0 0 0,1-1 0 0 0,-1 1-1 0 0,0 0 1 0 0,0 0 0 0 0,0 0 0 0 0,0 0 0 0 0,1 0 0 0 0,-1 0 0 0 0,0 0 0 0 0,0 0 0 0 0,0 0 0 0 0,0 0 0 0 0,0 0 0 0 0,1 0-1 0 0,-1 1 1 0 0,0-1 0 0 0,0 0 0 0 0,0 0 0 0 0,0 0 0 0 0,1 0 0 0 0,-1 0 0 0 0,0 0 0 0 0,0 0 0 0 0,0 0 0 0 0,0 0 0 0 0,0 0-1 0 0,0 1 1 0 0,1-1 0 0 0,-1 0 0 0 0,0 0 0 0 0,0 0 0 0 0,0 0 0 0 0,0 0 0 0 0,0 1 0 0 0,0-1 0 0 0,0 0 0 0 0,0 0 0 0 0,0 0 0 0 0,0 0-1 0 0,0 0 1 0 0,0 1 0 0 0,0-1 0 0 0,0 0 0 0 0,0 0 0 0 0,0 0 0 0 0,0 0 0 0 0,0 1 0 0 0,0-1 0 0 0,0 0 0 0 0,0 0 0 0 0,0 0-1 0 0,0 0 1 0 0,0 0 0 0 0,0 1 0 0 0,0-1 0 0 0,0 0 0 0 0,0 0 0 0 0,0 0 0 0 0,-1 0 0 0 0,-8 106 246 0 0,0-2 159 0 0,2 30 177 0 0,8-99-370 0 0,-1-34-254 0 0,1 0 1 0 0,-1 1-1 0 0,0-1 0 0 0,1 0 0 0 0,-1 0 0 0 0,1 0 1 0 0,-1 0-1 0 0,1 0 0 0 0,0 0 0 0 0,-1 0 0 0 0,1 0 1 0 0,0 0-1 0 0,0 0 0 0 0,-1 0 0 0 0,1 0 0 0 0,0 0 0 0 0,0 0 1 0 0,0-1-1 0 0,0 1 0 0 0,0 0 0 0 0,0-1 0 0 0,1 1 1 0 0,-1-1-1 0 0,0 1 0 0 0,0-1 0 0 0,0 0 0 0 0,0 1 1 0 0,1-1-1 0 0,-1 0 0 0 0,0 0 0 0 0,0 0 0 0 0,0 0 0 0 0,1 0 1 0 0,0 0-1 0 0,4-2-240 0 0,0-1 1 0 0,0 0 0 0 0,0 0-1 0 0,-1 0 1 0 0,1 0-1 0 0,-1-1 1 0 0,0 0-1 0 0,0 0 1 0 0,0 0-1 0 0,3-5 1 0 0,-4 4-362 0 0,0 0 0 0 0,0 0 0 0 0,-1 0 0 0 0,0 0 0 0 0,0 0-1 0 0,0-1 1 0 0,-1 1 0 0 0,0-1 0 0 0,0 0 0 0 0,0 0 0 0 0,1-11 0 0 0,1-7-4540 0 0,2 0 392 0 0</inkml:trace>
</inkml:ink>
</file>

<file path=ppt/ink/ink2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2:29.690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62 80 808 0 0,'-24'14'5763'0'0,"23"-13"-5442"0"0,-1-1 0 0 0,1 1 0 0 0,-1-1 0 0 0,1 0 0 0 0,-1 1 0 0 0,1-1 0 0 0,-1 0 0 0 0,1 0 0 0 0,-1 0 0 0 0,0 0 0 0 0,1 0 0 0 0,-1 0 0 0 0,1-1 0 0 0,-1 1 0 0 0,1 0 0 0 0,-1-1 0 0 0,-1 0 0 0 0,2 0-356 0 0,0 0 0 0 0,0 0 1 0 0,0 0-1 0 0,1 0 1 0 0,-1 0-1 0 0,0 0 0 0 0,1 0 1 0 0,-1-1-1 0 0,1 1 1 0 0,-1 0-1 0 0,1 0 0 0 0,0 0 1 0 0,0-1-1 0 0,-1 1 1 0 0,1 0-1 0 0,0 0 0 0 0,0-1 1 0 0,0 1-1 0 0,0 0 1 0 0,0-1-1 0 0,0 1 0 0 0,1 0 1 0 0,-1 0-1 0 0,0 0 1 0 0,2-3-1 0 0,16-43-6116 0 0,-8 34 3169 0 0</inkml:trace>
</inkml:ink>
</file>

<file path=ppt/ink/ink2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2:30.092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7 148 552 0 0,'0'0'2543'0'0,"-6"-7"-631"0"0,6 1 1441 0 0,3 1-3047 0 0,1 0 0 0 0,-1 1-1 0 0,1 0 1 0 0,0 0 0 0 0,0 0-1 0 0,0 0 1 0 0,1 1 0 0 0,-1-1-1 0 0,1 1 1 0 0,7-3 0 0 0,60-30 1656 0 0,-49 26-1395 0 0,5-1 665 0 0,38-11 0 0 0,-35 13 724 0 0,-29 8-1204 0 0,12 7-99 0 0,-13-6-619 0 0,0 0 1 0 0,0 0-1 0 0,0 1 1 0 0,0-1-1 0 0,0 0 1 0 0,0 1-1 0 0,0-1 1 0 0,0 1-1 0 0,0-1 1 0 0,0 1-1 0 0,0 0 1 0 0,-1-1 0 0 0,1 1-1 0 0,0 0 1 0 0,0 0-1 0 0,-1-1 1 0 0,1 1-1 0 0,0 0 1 0 0,-1 0-1 0 0,1 0 1 0 0,-1 0-1 0 0,1 0 1 0 0,-1 0-1 0 0,0 0 1 0 0,1 0-1 0 0,-1 0 1 0 0,0 0 0 0 0,0 0-1 0 0,1 2 1 0 0,5 26 325 0 0,-2 0 1 0 0,0 0-1 0 0,-2 0 1 0 0,-2 0 0 0 0,0 1-1 0 0,-6 39 1 0 0,2-22 56 0 0,3-26-118 0 0,-1-1-1 0 0,-4 23 1 0 0,-40 159 2001 0 0,38-168-1593 0 0,1 0 0 0 0,2 1 1 0 0,-1 37-1 0 0,6-70-659 0 0,-1 0 1 0 0,1 0-1 0 0,-1 0 1 0 0,1 0-1 0 0,-1 0 1 0 0,0 0 0 0 0,0 0-1 0 0,0 0 1 0 0,0 0-1 0 0,0 0 1 0 0,0 0-1 0 0,-1-1 1 0 0,1 1-1 0 0,-1 0 1 0 0,1-1-1 0 0,-1 1 1 0 0,0-1-1 0 0,1 0 1 0 0,-1 1-1 0 0,0-1 1 0 0,0 0 0 0 0,0 0-1 0 0,0 0 1 0 0,0 0-1 0 0,0-1 1 0 0,-3 2-1 0 0,-8 2 30 0 0,0 0 0 0 0,-27 3 0 0 0,30-6-34 0 0,4 1-234 0 0,0-1 0 0 0,1-1 0 0 0,-1 1 0 0 0,0-1 1 0 0,0 0-1 0 0,0 0 0 0 0,1-1 0 0 0,-1 0 0 0 0,0 0 0 0 0,1 0 0 0 0,-1-1 1 0 0,-7-3-1 0 0,10 4-145 0 0,1-1 0 0 0,-1 1 0 0 0,1-1 0 0 0,0 0 0 0 0,0 0-1 0 0,0 0 1 0 0,0 0 0 0 0,0 0 0 0 0,0-1 0 0 0,1 1 0 0 0,-1 0 0 0 0,1-1 0 0 0,-1 1 0 0 0,1-1 0 0 0,0 0 0 0 0,0 1 0 0 0,0-1 0 0 0,0 0 0 0 0,1 0 0 0 0,-1 1 0 0 0,1-1 0 0 0,0 0 0 0 0,0 0 0 0 0,0-5 0 0 0,-1 3-728 0 0,1 0-796 0 0,1-5-5529 0 0,3-19 1475 0 0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59:56.247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1 186 256 0 0,'0'0'8635'0'0,"30"-10"-8838"0"0,89-33-40 0 0,-114 42 196 0 0,0-1 0 0 0,-1 1-1 0 0,1-1 1 0 0,0 0-1 0 0,-1-1 1 0 0,0 1-1 0 0,7-5 1 0 0,134-99-4582 0 0,-134 99 2696 0 0</inkml:trace>
</inkml:ink>
</file>

<file path=ppt/ink/ink2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2:30.526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3 30 132 0 0,'-3'6'15249'0'0,"55"-7"-14013"0"0,-1-1-1 0 0,0-3 0 0 0,97-22 0 0 0,-146 26-1610 0 0,-42 36-16384 0 0</inkml:trace>
</inkml:ink>
</file>

<file path=ppt/ink/ink2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2:30.901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14 44 672 0 0,'0'0'134'0'0,"-11"13"916"0"0,11-13-810 0 0,0 0 1 0 0,-1 0-1 0 0,1 1 1 0 0,0-1-1 0 0,0 0 1 0 0,-1 1-1 0 0,1-1 1 0 0,0 0-1 0 0,0 1 1 0 0,0-1-1 0 0,0 0 0 0 0,0 1 1 0 0,-1-1-1 0 0,1 0 1 0 0,0 1-1 0 0,0-1 1 0 0,0 1-1 0 0,0-1 1 0 0,0 0-1 0 0,0 1 1 0 0,0-1-1 0 0,0 1 0 0 0,0-1 1 0 0,0 0-1 0 0,1 1 1 0 0,-1-1-1 0 0,0 1 1 0 0,3 1 8 0 0,0-1 0 0 0,1 1 0 0 0,-1-1 0 0 0,0 0 1 0 0,1 1-1 0 0,-1-1 0 0 0,1-1 0 0 0,-1 1 0 0 0,1 0 0 0 0,-1-1 0 0 0,1 0 1 0 0,0 0-1 0 0,-1 0 0 0 0,1 0 0 0 0,6-2 0 0 0,-7 2-287 0 0,13-1 763 0 0,1-1 0 0 0,-1-1-1 0 0,28-8 1 0 0,21-12-2711 0 0,-30 7-139 0 0,-9 2-3446 0 0,-10 8 2337 0 0</inkml:trace>
</inkml:ink>
</file>

<file path=ppt/ink/ink2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2:31.239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22 1 168 0 0,'0'0'951'0'0,"-17"9"3567"0"0,12-7-5149 0 0</inkml:trace>
</inkml:ink>
</file>

<file path=ppt/ink/ink2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2:31.611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128 0 440 0 0,'0'0'5605'0'0,"-5"4"-5459"0"0,-14 10-66 0 0,14-10-46 0 0,-38 11-2222 0 0,23-4 2929 0 0,18-10-629 0 0,0 0-1 0 0,0-1 1 0 0,1 1-1 0 0,-1 0 1 0 0,0 0-1 0 0,0 1 1 0 0,0-1-1 0 0,1 0 1 0 0,-4 3-1 0 0,4-2 275 0 0,-10 3 772 0 0,8 3 7250 0 0,30-9-7934 0 0,-20 1-29 0 0,51-6 2477 0 0,4-3-1798 0 0,-39 5-601 0 0,42-2-1 0 0,-52 6-435 0 0,-4-1-2323 0 0,-42 15-14526 0 0</inkml:trace>
</inkml:ink>
</file>

<file path=ppt/ink/ink2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2:31.983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14 45 32 0 0,'0'0'1793'0'0,"-10"9"4763"0"0,9-9-6398 0 0,1 0 0 0 0,0 0 1 0 0,0 1-1 0 0,0-1 0 0 0,0 0 1 0 0,-1 0-1 0 0,1 0 0 0 0,0 0 1 0 0,0 1-1 0 0,0-1 0 0 0,0 0 1 0 0,0 0-1 0 0,-1 0 0 0 0,1 1 1 0 0,0-1-1 0 0,0 0 0 0 0,0 0 0 0 0,0 0 1 0 0,0 1-1 0 0,0-1 0 0 0,0 0 1 0 0,0 0-1 0 0,0 1 0 0 0,0-1 1 0 0,0 0-1 0 0,0 0 0 0 0,0 0 1 0 0,0 1-1 0 0,0-1 0 0 0,0 0 1 0 0,0 0-1 0 0,0 0 0 0 0,0 1 1 0 0,1-1-1 0 0,-1 0 0 0 0,0 0 0 0 0,0 0 1 0 0,0 1-1 0 0,0-1 0 0 0,1 0 1 0 0,11 4 1375 0 0,25-5-700 0 0,170-25 3151 0 0,-202 26-3850 0 0,0-1 0 0 0,-1 0 0 0 0,1 0 1 0 0,-1 0-1 0 0,1-1 0 0 0,-1 1 1 0 0,1-1-1 0 0,-1 0 0 0 0,4-3 1 0 0,-8 5-133 0 0,2-1 137 0 0,9-1 217 0 0,-14-17-15446 0 0</inkml:trace>
</inkml:ink>
</file>

<file path=ppt/ink/ink2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2:32.481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305 5 852 0 0,'-5'-1'912'0'0,"-14"-2"-54"0"0,14 3-48 0 0,0 1-40 0 0,-4 3-378 0 0,-1 1 0 0 0,0 0 0 0 0,1 0 0 0 0,0 1 0 0 0,1 0 0 0 0,-1 1 0 0 0,1-1 0 0 0,0 2 0 0 0,-8 8 0 0 0,2 2 274 0 0,0 0 0 0 0,1 0 1 0 0,-17 34-1 0 0,20-33-352 0 0,-2 3 107 0 0,0 0 0 0 0,2 1 1 0 0,1 0-1 0 0,-7 25 0 0 0,3 4 434 0 0,8-37-483 0 0,0 0 0 0 0,2 1 0 0 0,0 0 0 0 0,0 0 0 0 0,2 0 0 0 0,0 0 0 0 0,2 22 0 0 0,-1-36-261 0 0,0 1 1 0 0,0-1-1 0 0,1 0 0 0 0,-1 0 0 0 0,1 0 0 0 0,0 0 1 0 0,0 0-1 0 0,-1 0 0 0 0,1 0 0 0 0,1 0 0 0 0,-1 0 1 0 0,0 0-1 0 0,0 0 0 0 0,1-1 0 0 0,-1 1 0 0 0,1 0 1 0 0,-1-1-1 0 0,1 1 0 0 0,0-1 0 0 0,-1 0 0 0 0,5 2 1 0 0,-3-1 18 0 0,1-1 1 0 0,0 0 0 0 0,-1 0 0 0 0,1 0 0 0 0,0-1-1 0 0,0 0 1 0 0,-1 1 0 0 0,1-1 0 0 0,0 0 0 0 0,0-1-1 0 0,6 0 1 0 0,5-3 91 0 0,0 0 0 0 0,-1-1 0 0 0,1 0-1 0 0,-1-1 1 0 0,14-8 0 0 0,11-8 378 0 0,66-50 0 0 0,-88 59-456 0 0,-1-1 0 0 0,0-1 1 0 0,-1-1-1 0 0,-1 0 0 0 0,23-34 0 0 0,-31 39-189 0 0,0-1 0 0 0,-1 1 0 0 0,-1-1 0 0 0,0 0 0 0 0,-1-1 0 0 0,0 1-1 0 0,-1-1 1 0 0,0 1 0 0 0,-1-1 0 0 0,0 0 0 0 0,-1 0 0 0 0,0 1 0 0 0,-1-1 0 0 0,-4-17 0 0 0,4 27-196 0 0,0-1 1 0 0,-1 1 0 0 0,1-1 0 0 0,-1 1 0 0 0,0-1 0 0 0,0 1 0 0 0,0 0 0 0 0,0 0 0 0 0,-1 0 0 0 0,1 1 0 0 0,-1-1 0 0 0,0 0 0 0 0,1 1 0 0 0,-1 0 0 0 0,0-1 0 0 0,-6-2 0 0 0,-11-4-4008 0 0,1 6-3935 0 0</inkml:trace>
</inkml:ink>
</file>

<file path=ppt/ink/ink2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2:33.591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37 1 556 0 0,'0'0'4229'0'0,"-4"2"-3718"0"0,-3 2 7387 0 0,12-2-11807 0 0,11 6 3949 0 0,-12-6 261 0 0,-4 4-135 0 0,-1 0 0 0 0,0-1 1 0 0,-1 1-1 0 0,0 0 1 0 0,0 0-1 0 0,0-1 1 0 0,0 1-1 0 0,-4 5 1 0 0,-26 30 5812 0 0,35-47-5818 0 0,5-8-211 0 0,0 1-1 0 0,1 0 0 0 0,0 1 1 0 0,22-22-1 0 0,-27 30-238 0 0,-1 2-47 0 0,0-1 0 0 0,0 0 0 0 0,0 1 0 0 0,1 0 0 0 0,-1 0 0 0 0,7-3 0 0 0,-9 4 29 0 0,0 1-1 0 0,0 0 0 0 0,0 0 1 0 0,0 0-1 0 0,0 0 1 0 0,1 0-1 0 0,-1 0 1 0 0,0 0-1 0 0,0 0 1 0 0,0 0-1 0 0,0 0 0 0 0,0 1 1 0 0,1-1-1 0 0,-1 0 1 0 0,0 1-1 0 0,0-1 1 0 0,0 1-1 0 0,0 0 1 0 0,0-1-1 0 0,0 1 0 0 0,0-1 1 0 0,-1 1-1 0 0,1 0 1 0 0,0 0-1 0 0,0 0 1 0 0,0 0-1 0 0,0 1 1 0 0</inkml:trace>
</inkml:ink>
</file>

<file path=ppt/ink/ink2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2:33.933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320 1 76 0 0,'-35'42'4339'0'0,"-68"63"0"0"0,76-80-3463 0 0,-1 0 1 0 0,-1-3-1 0 0,-48 30 0 0 0,75-51-1399 0 0,-1-1-407 0 0,-6 0-242 0 0,3 0-2983 0 0</inkml:trace>
</inkml:ink>
</file>

<file path=ppt/ink/ink2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2:35.083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20 96 280 0 0,'0'0'4786'0'0,"1"-4"-4149"0"0,2 0-410 0 0,-1 0 0 0 0,0 1 1 0 0,1-1-1 0 0,-1 1 0 0 0,1 0 1 0 0,0 0-1 0 0,0 0 0 0 0,0 0 1 0 0,1 0-1 0 0,-1 1 0 0 0,1-1 1 0 0,-1 1-1 0 0,1 0 0 0 0,6-3 1 0 0,11-5 496 0 0,-13 5-158 0 0,1 1 0 0 0,0 0 0 0 0,15-4 0 0 0,0 0 135 0 0,-22 7-648 0 0,0 0 0 0 0,1 0 1 0 0,-1 1-1 0 0,1-1 0 0 0,-1 0 1 0 0,1 1-1 0 0,-1-1 0 0 0,1 1 1 0 0,0 0-1 0 0,-1 0 1 0 0,1 0-1 0 0,-1 0 0 0 0,1 1 1 0 0,-1-1-1 0 0,1 1 0 0 0,-1-1 1 0 0,1 1-1 0 0,-1 0 0 0 0,1 0 1 0 0,3 2-1 0 0,-4-1-12 0 0,1 0-1 0 0,-1 0 1 0 0,0 0 0 0 0,0 0-1 0 0,0 0 1 0 0,0 1 0 0 0,-1-1 0 0 0,1 1-1 0 0,0-1 1 0 0,-1 1 0 0 0,0-1-1 0 0,0 1 1 0 0,0 0 0 0 0,0 0 0 0 0,0 0-1 0 0,0 0 1 0 0,-1-1 0 0 0,1 1-1 0 0,-1 0 1 0 0,0 0 0 0 0,0 0-1 0 0,0 6 1 0 0,-1 4 159 0 0,0 1 0 0 0,0-1 1 0 0,-7 26-1 0 0,-43 121 1346 0 0,23-79-524 0 0,27-77-903 0 0,0 0-1 0 0,1 0 1 0 0,-1 0-1 0 0,1 0 1 0 0,0 0-1 0 0,0 0 1 0 0,0 1-1 0 0,0-1 1 0 0,1 0-1 0 0,-1 0 1 0 0,1 0-1 0 0,3 7 1 0 0,-3-9 89 0 0,16-4 2 0 0,0 0-1 0 0,0-2 1 0 0,0 0 0 0 0,0-1-1 0 0,27-12 1 0 0,-22 7-60 0 0,-1 0 0 0 0,0-2 0 0 0,0 0 0 0 0,-1-1 0 0 0,29-26 0 0 0,-27 23 376 0 0,-10 9-251 0 0,-12 7-272 0 0,1 0 0 0 0,-1 0 0 0 0,0 0 0 0 0,0 0 0 0 0,0 0 0 0 0,0 0-1 0 0,0 0 1 0 0,0 0 0 0 0,0 0 0 0 0,0 0 0 0 0,1 0 0 0 0,-1 0 0 0 0,0 0 0 0 0,0 0 0 0 0,0 0 0 0 0,0 0 0 0 0,0 0 0 0 0,0 0 0 0 0,0 0 0 0 0,1 0 0 0 0,-1 0 0 0 0,0 0-1 0 0,0 0 1 0 0,0 0 0 0 0,0 0 0 0 0,0 0 0 0 0,0 0 0 0 0,0 0 0 0 0,0 0 0 0 0,1 1 0 0 0,-1-1 0 0 0,0 0 0 0 0,0 0 0 0 0,0 0 0 0 0,0 0 0 0 0,0 0 0 0 0,0 0-1 0 0,0 0 1 0 0,0 0 0 0 0,0 0 0 0 0,0 1 0 0 0,0-1 0 0 0,0 0 0 0 0,0 0 0 0 0,0 0 0 0 0,0 0 0 0 0,0 0 0 0 0,0 0 0 0 0,0 0 0 0 0,0 0 0 0 0,0 1 0 0 0,0-1 0 0 0,0 0-1 0 0,0 0 1 0 0,0 0 0 0 0,0 0 0 0 0,0 0 0 0 0,0 0 0 0 0,0 0 0 0 0,0 1 0 0 0,0-1 0 0 0,0 0 0 0 0,0 0 0 0 0,-5 17 10 0 0,-5 23 191 0 0,-24 58 0 0 0,-12 5 340 0 0,22-45 316 0 0,-2-1 0 0 0,-61 95-1 0 0,74-132-575 0 0,11-16-218 0 0,-1 1 1 0 0,0 0-1 0 0,0-1 0 0 0,0 0 1 0 0,-1 1-1 0 0,1-1 0 0 0,-1 0 1 0 0,0-1-1 0 0,0 1 0 0 0,-1-1 1 0 0,1 0-1 0 0,-1 0 0 0 0,1 0 1 0 0,-1-1-1 0 0,-6 3 1 0 0,-43 12 271 0 0,51-16-332 0 0,0-1-60 0 0,-3-1-302 0 0,0 0 0 0 0,0 0 0 0 0,0 0 1 0 0,0-1-1 0 0,0 0 0 0 0,0 0 0 0 0,1-1 0 0 0,-1 0 1 0 0,1 0-1 0 0,0 0 0 0 0,-8-6 0 0 0,-8-4-3103 0 0,20 12 1949 0 0,-8-4-1423 0 0,2 3 848 0 0</inkml:trace>
</inkml:ink>
</file>

<file path=ppt/ink/ink2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35:28.40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218 1 956 0 0,'0'0'12653'0'0,"-20"13"-12496"0"0,-60 43-6 0 0,78-56-142 0 0,0 1 0 0 0,0 1 1 0 0,0-1-1 0 0,0 0 1 0 0,1 0-1 0 0,-1 1 0 0 0,0-1 1 0 0,1 1-1 0 0,-1 0 0 0 0,1-1 1 0 0,-1 1-1 0 0,1 0 1 0 0,-1 2-1 0 0,-4 6 32 0 0,-15 32 159 0 0,-2 13 8 0 0,18-44-178 0 0,-9 32 102 0 0,10-33-108 0 0,-5 33 106 0 0,2 8 46 0 0,3-11-128 0 0,3-30 140 0 0,5 1-154 0 0,9 33 11 0 0,-10-33 138 0 0,7-10-106 0 0,28 4 26 0 0,-28-4 101 0 0,7-8-114 0 0,3 0-65 0 0,-9 4 1 0 0,0-1 0 0 0,0-1 1 0 0,-1 0-1 0 0,19-12 0 0 0,-18 12 0 0 0,30-22 88 0 0,2-8 65 0 0,-5 1-3 0 0,-15 13-62 0 0,-17 16 246 0 0,-1-1-232 0 0,16-19 16 0 0,-16 19 916 0 0,-4 28-1037 0 0,5 63-13 0 0,-4-63 25 0 0,-1-12-11 0 0,4 31-16 0 0,-4-31 15 0 0,2-3-27 0 0,8 22-1 0 0,-8-21 159 0 0,5-5-128 0 0,27 10-4 0 0,-26-10 98 0 0,5-15-84 0 0,43-36-15 0 0,-54 46-17 0 0,0 0-1 0 0,0 0 1 0 0,0-1-1 0 0,0 1 1 0 0,0 0-1 0 0,-1-1 1 0 0,1 0 0 0 0,-1 0-1 0 0,0 0 1 0 0,0 0-1 0 0,2-3 1 0 0,0-2 3 0 0,1 2 6 0 0,15-36 7 0 0,-15 34-12 0 0,-3-2-8 0 0,6-33 4 0 0,-6 33-13 0 0,-1 0 0 0 0,0-26 18 0 0,0 27-8 0 0,-7-3 3 0 0,-19-32-19 0 0,19 32-13 0 0,-1 8-147 0 0,-21-13 74 0 0,21 13-15 0 0,-10 14-794 0 0,-49 31 785 0 0,50-31 7 0 0,12-3-237 0 0,-9 23 245 0 0,10-23 16 0 0,17 3-760 0 0,43 29 841 0 0,-43-29 157 0 0,5-16-89 0 0,57-20 11 0 0,-57 19 79 0 0,-9 2-77 0 0,28-15 3 0 0,-28 15 74 0 0,-2 1-82 0 0,25-11 15 0 0,-25 11 237 0 0,1 2-283 0 0,-1-2-3 0 0,-5 3 19 0 0,0 0 1 0 0,0-1-1 0 0,0 1 1 0 0,0 0-1 0 0,0 1 1 0 0,0-1-1 0 0,0 1 1 0 0,0-1-1 0 0,4 1 1 0 0,3 8 29 0 0,0 2-50 0 0,-6-6 7 0 0,0-1 0 0 0,0 1 0 0 0,1 0 0 0 0,-1-1 0 0 0,1 0-1 0 0,9 5 1 0 0,-13 1 65 0 0,4 27 2 0 0,-4-27 265 0 0,-1 2-258 0 0,-4 57 1001 0 0,2-24-958 0 0,1-33 3026 0 0,17-29-3098 0 0,1-4-56 0 0,-4 6 13 0 0,1 0 0 0 0,28-24 0 0 0,1 0 67 0 0,-17 19-64 0 0,-19 15 26 0 0,0 1-48 0 0,20-17 4 0 0,-20 16 10 0 0,5 17-40 0 0,32 30 10 0 0,-32-30 0 0 0,-9-4-9 0 0,9 25 17 0 0,-9-24-5 0 0,-1 1-5 0 0,3 28-1 0 0,-3-27 1 0 0,-2 1-400 0 0,0 31 57 0 0,0-31-117 0 0,-1 0-4261 0 0,-1 32 3545 0 0,1-33-153 0 0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59:57.401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1 204 356 0 0,'0'0'7289'0'0,"14"-17"-6851"0"0,43-51-7 0 0,-43 51 377 0 0,-9 8-435 0 0,15-25-16 0 0,-15 25 971 0 0,-1 1-1030 0 0,12-25-9 0 0,-12 25 3434 0 0,2 30-3567 0 0,19 70 3 0 0,-19-70-18 0 0,-3-10 2 0 0,1 2-87 0 0,-2-6 18 0 0,0 0 0 0 0,-1 0 0 0 0,0 0 0 0 0,0 0 0 0 0,0 13 0 0 0,3 58 404 0 0,-3-34-328 0 0,-1-34 123 0 0,1 0-147 0 0,4 36-2 0 0,-4-36 315 0 0,0 1-340 0 0,3 34-3 0 0,-3-34 729 0 0,-3 2-742 0 0,-1 1-45 0 0,1-6 111 0 0,1 0 0 0 0,0-1 0 0 0,0 18 0 0 0,-7-20-122 0 0,-25 17 13 0 0,25-17 62 0 0,-4-3-86 0 0,-38 8 9 0 0,37-8 102 0 0,2-1-114 0 0,-37 6-4 0 0,36-7 1041 0 0,43-13-5837 0 0,94-39 3748 0 0,-93 38-335 0 0,-25 7-1283 0 0,24-18-1760 0 0,-24 18 338 0 0</inkml:trace>
</inkml:ink>
</file>

<file path=ppt/ink/ink2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35:28.84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150 369 560 0 0,'0'0'1796'0'0,"-20"13"-952"0"0,-56 38-65 0 0,57-38-59 0 0,16-5-55 0 0,-10 24-46 0 0,9-24 1078 0 0,4-5-1602 0 0,0 1 0 0 0,0-1 1 0 0,-1 0-1 0 0,1 1 0 0 0,-1-1 0 0 0,0 0 0 0 0,0 1 1 0 0,-3 5-1 0 0,0 0 69 0 0,2 0 5999 0 0,23-24-5806 0 0,62-42-38 0 0,-80 55-285 0 0,0 0-1 0 0,0 0 1 0 0,0 0-1 0 0,0 0 1 0 0,0 0-1 0 0,-1-1 1 0 0,1 1 0 0 0,1-4-1 0 0,31-44 661 0 0,-2-2-1 0 0,46-100 0 0 0,-42 61 201 0 0,-13 21-28 0 0,-15 40-560 0 0,-7 23 2038 0 0,-13 29-2261 0 0,-58 128 85 0 0,57-125-100 0 0,2 0-1 0 0,1 0 0 0 0,-7 32 1 0 0,13-47-14 0 0,1 0 0 0 0,0 1 1 0 0,0 18-1 0 0,0-13-7 0 0,0 7 121 0 0,0 1 0 0 0,4 47 0 0 0,-2-57-140 0 0,1-3 90 0 0,1 1-1 0 0,8 36-9 0 0,-8-36-2 0 0,0-3-18 0 0,5 26-5 0 0,-5-26 142 0 0,1-2-165 0 0,12 21-15 0 0,-11-21-58 0 0,16-17-3500 0 0,62-28 2395 0 0,-79 37 1010 0 0,-1 1-1 0 0,1-1 1 0 0,-1 0 0 0 0,0-1-1 0 0,0 1 1 0 0,1 0 0 0 0,-1-1-1 0 0,0 1 1 0 0,0-1 0 0 0,0 0-1 0 0,1-2 1 0 0,7-5-422 0 0,4-6-149 0 0,6-9-2989 0 0,0-2-1545 0 0,-15 20 396 0 0</inkml:trace>
</inkml:ink>
</file>

<file path=ppt/ink/ink2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35:29.38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31 11 80 0 0,'0'0'15399'0'0,"1"24"-15022"0"0,1 69-19 0 0,-1-70 22 0 0,-4-13-25 0 0,-10 30-12 0 0,10-30-13 0 0,3-6-269 0 0,0 0 1 0 0,0 0 0 0 0,-1-1 0 0 0,0 1 0 0 0,1 0-1 0 0,-1-1 1 0 0,-2 5 0 0 0,0 1 27 0 0,1-1 807 0 0,1 2-691 0 0,-3 10-450 0 0,5-11 864 0 0,6-17 3078 0 0,77-143-3374 0 0,-41 85 0 0 0,-23 37-234 0 0,-15 22-13 0 0,1 0-12 0 0,18-19-11 0 0,-18 20 64 0 0,3 23-125 0 0,27 54 16 0 0,-27-54 10 0 0,-9-6-2 0 0,0 32-11 0 0,0-33-23 0 0,1 0-503 0 0,1 27 183 0 0,-1-27-65 0 0</inkml:trace>
</inkml:ink>
</file>

<file path=ppt/ink/ink2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35:30.08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126 50 608 0 0,'0'0'6092'0'0,"8"-8"-5692"0"0,26-25-19 0 0,-25 25 6906 0 0,-33 21-7180 0 0,-72 38-4 0 0,72-38 105 0 0,20-7-131 0 0,-10 18 4 0 0,11-18 286 0 0,1 4-307 0 0,-1 0-36 0 0,1-5 10 0 0,1-1 0 0 0,0 0 0 0 0,0 1 1 0 0,1-1-1 0 0,-1 1 0 0 0,1 6 0 0 0,11-3-177 0 0,34 27-125 0 0,-34-27-138 0 0</inkml:trace>
</inkml:ink>
</file>

<file path=ppt/ink/ink2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35:31.08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11 1 664 0 0,'0'0'15056'0'0,"2"22"-14963"0"0,4 65 19 0 0,-4-65 1511 0 0,-6-14-1587 0 0,-9 24 15 0 0,10-25 428 0 0</inkml:trace>
</inkml:ink>
</file>

<file path=ppt/ink/ink2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35:31.74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76 256 0 0,'0'0'14315'0'0,"20"-7"-14217"0"0,60-23-14 0 0,-60 22 150 0 0,-14 3-176 0 0,21-15-6 0 0,-21 15 2230 0 0</inkml:trace>
</inkml:ink>
</file>

<file path=ppt/ink/ink2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35:32.37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88 0 0,'0'0'12104'0'0</inkml:trace>
</inkml:ink>
</file>

<file path=ppt/ink/ink2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9:36:03.78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57 1 176,'0'0'16246,"5"23"-15874,17 71-10,-16-70 2,-5 26 306,-1-40 244,-1 2-652,-4 37-40,4-37 330,-1-3-386,1 2-120,0-6-26,0 0 0,0 0 0,0-1 0,0 1 0,-1 0 0,1-1 0,-4 6 1,-8 23-283,10-25-122,-6-5-2454,-25 11 1728,25-10-337</inkml:trace>
</inkml:ink>
</file>

<file path=ppt/ink/ink2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9:36:04.99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0 290 504,'0'0'4563,"5"-11"-3913,0-3-439,-2 6 63,1 0 0,-1 0 0,1 0-1,8-11 1,18-29 555,-14 21-446,-4 16 18,35-21 381,-4 1-118,-35 25-561,29-15 590,-1 3-448,-27 13 204,1 3-249,30-8-22,-30 8 753,1 10-846,35 27 18,-35-27 22,-10 2 2,1 31 1,-1-30 113,-6 3-110,-17 45 9,17-45-8,0-4-8,-36 70 242,38-74-238,-3 2-1,-17 22-9,17-22-16,1-2-11,-18 16-7,17-16 232,0-2-232,0 2-12,-18 12 1650,46-14-1571,66 15 29,-69-14-86,-13 2 0,26 61 415,-29-61-346,1 2-26,13 23-23,-13-24 9,0-1 29,12 21-10,-12-21 202,0 0-253,15 21-3,-15-20 292,2-4-334,20 16-5,-19-15 3,11-12-373,54-20 276,-54 20 0,-11 3-88,20-14 111,-21 14 6,0-2-36,17-19 40,-17 19 10,2-2-10,2-1 15,26-30-34,-3-1 23,-10 15 28,-17 18-8,-2-1-15,13-24 4,-13 24 3,-1 1-16,10-19 2,-10 19 52,-3 3-28,0 0 1,0 0 0,1 0-1,-1 1 1,1-1 0,3-7-1,-1 1 6,-2 1 8,-21 25-70,-61 47 54,56-40 18,18-15-21,4-5-6,0 1 1,0-1-1,0 1 1,1 0 0,0 0-1,-4 8 1,-8 14 4,11-19 20,0 3-23,-11 29 6,11-29 30,4 1-10,2 32-6,-2-32 88,3-12-100,-1 1 0,1 1 0,0-1 0,-1 0 0,1 1 0,-1 0 0,1 0 0,-1 0 0,4 2 0,-3-2 1,-1 0 1,1 1 0,-1-1-1,1-1 1,-1 1 0,1 0-1,-1-1 1,1 0 0,4 0 0,12-12 17,9-5-16,-6 4 2,-2 0 0,0-2 0,24-20 0,25-31 23,-32 28-33,31-43 20,-65 77-23,0-1 1,-1 0 0,1 0-1,-1 0 1,4-10-1,11-22-3,8-12 5,-12 19-6,-11 22 33,0 1 16,10-24-5,-10 23 33,-19 32-79,-6 8 16,-1 2 21,-27 54 0,37-64 40,0 7-16,5-3 48,4-17-63,-10 40 176,1 16 49,7-32-155,4-27-2,2 3-7,-1 1-61,0-7 3,1 0 0,-1 0 1,1 1-1,1-1 0,-1 0 1,1 1-1,2 9 0,6 32 18,-7-35-38,3-5-107,14 18-77,-14-19-87,6-4-586,34 5 272,-34-5-135,3-4-158,38-8-168,-27 2-171,-12 2 717,7-4-132,9-8-2592,4-2-1319,-25 15 348</inkml:trace>
</inkml:ink>
</file>

<file path=ppt/ink/ink2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36:06.30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200 215 708 0 0,'0'0'8462'0'0,"-21"9"-7972"0"0,-63 26-10 0 0,82-34-443 0 0,0-1-1 0 0,-1 1 0 0 0,1 0 1 0 0,1-1-1 0 0,-1 1 0 0 0,0 0 0 0 0,0 0 1 0 0,0 1-1 0 0,0-1 0 0 0,1 0 1 0 0,-1 0-1 0 0,-1 3 0 0 0,-17 19 412 0 0,15-17-29 0 0,1 1-29 0 0,-13 24-10 0 0,13-23 658 0 0,1 0-733 0 0,-9 23-10 0 0,9-23 2639 0 0,30-17-2707 0 0,83-26-16 0 0,-82 27-14 0 0,-22 2 2 0 0,19-14-24 0 0,-18 15 1127 0 0,0 17-1252 0 0,22 38-5 0 0,-22-38 80 0 0,-8-8-116 0 0,1-1 0 0 0,-1 0-1 0 0,1 1 1 0 0,0-1-1 0 0,0 1 1 0 0,0-1 0 0 0,0 1-1 0 0,1 4 1 0 0,0 2 7 0 0,-1-1 1095 0 0,7-5-842 0 0,21 13-16 0 0,-21-13 220 0 0,11-15-266 0 0,5-3-140 0 0,80-56 218 0 0,9-25 236 0 0,-97 80-406 0 0,-1 0 0 0 0,26-35 0 0 0,-35 42-101 0 0,13-18 88 0 0,-2 0-1 0 0,19-42 0 0 0,-27 52-57 0 0,-4 8 30 0 0,-4 6-63 0 0,0-1 0 0 0,0 1 0 0 0,1 0 0 0 0,-1-1 0 0 0,1 1 0 0 0,0-1 0 0 0,0 1 0 0 0,0 0 0 0 0,0 0 0 0 0,0 0 1 0 0,3-4-1 0 0,-1 0 15 0 0,0-1 379 0 0,-16 27-390 0 0,-5 8-7 0 0,-50 80 46 0 0,49-72-18 0 0,5-2-16 0 0,-2 0-8 0 0,12-25 13 0 0,0 1 4 0 0,-11 31-4 0 0,11-31 6 0 0,3-2-3 0 0,-3 20 4 0 0,3-21 492 0 0,15-4-428 0 0,45 10-10 0 0,-45-10-6 0 0,2-13-6 0 0,99-73 49 0 0,-38 20-20 0 0,-27 12-95 0 0,-28 32-5 0 0,-17 15 3 0 0,1-2-25 0 0,16-16-7 0 0,-17 17-6 0 0,-5 27-167 0 0,-2 68 200 0 0,2-68 3 0 0,0-10-9 0 0,0 36 0 0 0,0-37 13 0 0,1-2 2 0 0,6 26 4 0 0,-6-27 194 0 0,8-5-163 0 0,27 10 3 0 0,-26-10 71 0 0,7-13-91 0 0,55-30-1 0 0,-52 28-7 0 0,6-5 0 0 0,-5-5 16 0 0,4 0 8 0 0,-19 16-17 0 0,0 1-12 0 0,18-15-1 0 0,-19 15 33 0 0,2-1-49 0 0,17-15-4 0 0,-18 16-8 0 0,-3 25-58 0 0,11 59 146 0 0,-11-60 90 0 0,-5-5-59 0 0,-8 41 18 0 0,8-41 231 0 0,0-3-244 0 0,-4 31-24 0 0,4-31 1887 0 0,6-3-1742 0 0,12 21-19 0 0,-12-22 488 0 0,14-22-565 0 0,7-5-87 0 0,-3 2 11 0 0,-1-1 0 0 0,30-33 0 0 0,57-67 267 0 0,-51 64-201 0 0,-30 28-121 0 0,-20 20-28 0 0,-2 3 18 0 0,17-15-8 0 0,-16 14 2 0 0,1 1-48 0 0,22-9 22 0 0,-22 9 1 0 0,-1 4-142 0 0,0 0 174 0 0,-1 0 0 0 0,1 1 0 0 0,0-1 0 0 0,10 4 0 0 0,44 5-113 0 0,-4-5 89 0 0,-42-2 9 0 0,-2-4-5 0 0,2 2 19 0 0,-6-1 3 0 0,0 1-1 0 0,-1-1 1 0 0,0 0-1 0 0,1 0 1 0 0,10-4-1 0 0,31-8-30 0 0,-11 3 2 0 0,-28 7-7 0 0,-2-1 8 0 0,23-11-11 0 0,-23 12 5 0 0,-1-2-58 0 0,19-13 59 0 0,-19 14-21 0 0,-32 19-803 0 0,-82 52 784 0 0,98-61 56 0 0,0 1 0 0 0,0-1 0 0 0,1 2 0 0 0,0-1 0 0 0,0 1 0 0 0,1 0-1 0 0,0 1 1 0 0,-10 14 0 0 0,11-13 17 0 0,-21 31-83 0 0,21-30 74 0 0,3-7 5 0 0,1 0 0 0 0,-1 0 0 0 0,1 0 0 0 0,0 1 0 0 0,0-1 0 0 0,0 1 0 0 0,-2 8-1 0 0,1-2-2 0 0,0-2-13 0 0,-1-1 20 0 0,-9 26-5 0 0,10-26-25 0 0,14 0-145 0 0,35 26 45 0 0,-35-26-109 0 0,13-20-654 0 0,77-41 219 0 0,-84 43-16 0 0,-1 0 0 0 0,0-1 1 0 0,21-19-1 0 0,-27 22 529 0 0,-7 5-87 0 0,1 1 0 0 0,-1-1 0 0 0,0 0 0 0 0,1 0 0 0 0,-1 0-1 0 0,0 0 1 0 0,-1-1 0 0 0,5-6 0 0 0,-1 1-255 0 0,-3 5 5 0 0,0 1 0 0 0,0 0 0 0 0,0-1 1 0 0,-1 0-1 0 0,1 1 0 0 0,-1-1 1 0 0,3-7-1 0 0,-1 2-867 0 0,0 1-4359 0 0</inkml:trace>
</inkml:ink>
</file>

<file path=ppt/ink/ink2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9:36:06.69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66 0 472,'0'0'8982,"-7"13"-8580,1 2-206,3-7 287,0 0 1,-1-1-1,0 1 1,0-1-1,-9 11 1,-4 5-123,12-17 1996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59:57.824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1 42 380 0 0,'0'0'11314'0'0,"35"-3"-11066"0"0,105-8-16 0 0,-105 9 332 0 0,-26-3-418 0 0,26-12-12 0 0,-27 13 171 0 0</inkml:trace>
</inkml:ink>
</file>

<file path=ppt/ink/ink2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9:36:07.06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67 700,'0'0'7085,"188"17"-7065,-131-26-160,35-13-332,-11 4-728,-4-1-1301,-26 4 577</inkml:trace>
</inkml:ink>
</file>

<file path=ppt/ink/ink2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9:36:08.28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125 212 212,'0'0'6905,"-13"16"-6375,-38 49-29,38-49 418,8-7-506,-12 26-28,13-27-9,4-5-322,0-1 0,-1 1 0,1-1 0,-1 1 0,1-1 1,-1 1-1,0-1 0,0 0 0,0 1 0,-2 2 0,0 2 57,1 0 812,0 4-667,-2 30-22,2-31 1804,12-4-1883,27 17-24,-27-17 240,7-16-261,52-32-22,-35 19 30,-25 14-98,-3 0 6,6-2 30,-1-2 1,0 1-1,0-1 1,11-20-1,-20 30-54,16-25 67,1-7-5,-14 27-48,-2 3-2,0 1 0,-1 0 0,0-1-1,0 0 1,0 0 0,1-5 0,7-21 32,-7 23-8,-3-2 4,0-44 36,-7 45-64,-20-28-18,21 28 10,-13 21-51,-58 36 36,58-36-15,16-5 1,-9 22 16,9-22-7,26-4-39,95 11 46,-100-25 8,6-2 3,-5 2 15,1 0-1,28-24 0,8-10 5,-31 22 14,-18 18-39,-3-1-4,14-17 14,-13 18 16,-14 29-678,-24 75 644,24-74-2,13-13 6,12 36-3,-12-36 3,-2-4 11,6 22 4,-6-23 6,-1 3 13,3 29 6,-3-30 108,-2 3-128,-3 34 8,3-34 32,8-8-544,21 14 238,-21-14-66,9-7-494,4 1 646,-9 1-32,1-1 0,-1-1 0,1 1 0,16-8 0,43-13-1430,-58 20 1274,38-15-2301,-10 1-409,-31 13 234</inkml:trace>
</inkml:ink>
</file>

<file path=ppt/ink/ink2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9:36:09.15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120 307 244,'0'0'373,"10"-7"127,31-20 72,-30 20 7736,-34 20-7964,-3 4-226,-1 0 170,-32 15 0,56-25 52,-13 20-27,12-20 484,0 1-570,-12 21-7,12-21 2525,32-22-2599,87-43-12,-107 53-110,0 0-1,-1 0 1,1-1-1,-1 0 1,0 0-1,0-1 1,-1 1-1,10-12 1,4-5 129,-11 13-118,-4 5-9,0 0 0,-1-1 0,0 0 0,0 0-1,0 0 1,4-7 0,26-37 198,0 2 19,-28 41-196,-4 3-26,0 1 1,0 0-1,0-1 1,-1 1-1,1-1 1,-1 0-1,1 1 1,-1-1 0,0 0-1,0 0 1,1-5-1,7-24 163,-6 25 279,0-3-173,9-26 9,-9 27 1527,-23 31-1741,-60 72-3,71-82-42,0-1 0,1 2-1,0-1 1,1 1 0,-8 21 0,10-22-27,-12 20 117,7-7-63,5-7 12,-5 15 5,8-24-11,0 0-11,-2 31 5,2-30 144,6 1-152,9 33 16,-10-33 68,4-7-70,20 13-12,-21-12 93,12-8-82,54-10-8,-40 4 0,-17 3-46,84-38 93,-85 38-99,-9 4-4,0-1 1,0 1 0,-1-1 0,1 0-1,-1-1 1,6-4 0,3-1 4,-6 5-3,0-1 0,0 0 1,-1-1-1,11-11 0,-8 9 1,-4 4-1,0 0 0,-1-1 0,0 1-1,0-1 1,5-7 0,38-53 78,-43 59-4,-1-2-74,6-25-13,-6 24 2,-19 28-221,-46 57 210,44-50-2,5 4 6,9-23 2,1 1-8,-10 25-24,9-25 8,10 4-64,18 36 103,-18-36 29,17-21-40,68-25 4,-60 19-9,-20 9 4,29-23-18,9-11-7,-8 5 28,-17 12-5,-18 17-16,-1-1-11,14-22-5,-14 22-15,-5 4-147,1 1 187,-1-1 0,0 1 0,1 0 0,0-1 0,-1 1-1,1-1 1,0 1 0,0 0 0,1 0 0,1-3 0,0-2-17,0 0-57,3 30-2801,18 71 2857,-12-41 18,-12-42 11,1-3 24,0 5 27,0 40-2,-1-40 14,-1-1 15,-4 38 4,4-38 19,-1-1 16,-5 31-16,5-31 146,1-2-170,-4 37 167,16-43-327,33 8-123,-33-8-125,9-9-111,3 0 263,1 0-393,39-15-1,-9-1-244,51-21-6478,-87 36 5484,31-12-2560</inkml:trace>
</inkml:ink>
</file>

<file path=ppt/ink/ink2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36:09.59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204 1 616 0 0,'0'0'3452'0'0,"-20"3"-2735"0"0,-62 9-52 0 0,62-9 464 0 0,12 1-645 0 0,-22 16-42 0 0,23-15 308 0 0,2 2-419 0 0,-15 22-20 0 0,16-22 1151 0 0,11 11-1235 0 0,24 52-3 0 0,-24-52-6 0 0,22 14 245 0 0,-23-26 17 0 0,-1 1-242 0 0,15 24-11 0 0,-15-23 233 0 0,-3 0-229 0 0,6 24-3 0 0,-6-24 510 0 0,-8 2-533 0 0,-19 30-18 0 0,19-30 170 0 0,-1-4-212 0 0,-24 15-15 0 0,24-15 110 0 0,5-6-304 0 0,1 0 94 0 0,-1 0 0 0 0,1 0 0 0 0,0 0 0 0 0,-1 0 0 0 0,1 0 0 0 0,0 1 0 0 0,-1-1-1 0 0,1 1 1 0 0,0-1 0 0 0,0 1 0 0 0,-1-1 0 0 0,1 1 0 0 0,0 0 0 0 0,0 0 0 0 0,-2 1 0 0 0,-8 4-2431 0 0,-2-4-5281 0 0</inkml:trace>
</inkml:ink>
</file>

<file path=ppt/ink/ink2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36:10.68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176 1 788 0 0,'0'0'5813'0'0,"-14"14"-5221"0"0,-3 1-395 0 0,5-5 45 0 0,2 0-1 0 0,-1 1 1 0 0,-15 20-1 0 0,-8 12 1297 0 0,26-34-1370 0 0,4-5-4 0 0,0 0 0 0 0,1 1 0 0 0,-1 0-1 0 0,1-1 1 0 0,0 1 0 0 0,-3 7 0 0 0,-7 12 225 0 0,10-18 4367 0 0,24-6-4441 0 0,64 0 6 0 0,-64 0 587 0 0,-10-9-668 0 0,35-29 0 0 0,-35 28 208 0 0,-6 4-244 0 0,15-17-4 0 0,-15 17 1155 0 0,-2 24-1328 0 0,9 54-3 0 0,-9-54 34 0 0,-3-8-31 0 0,1 27 3 0 0,0-28 74 0 0,2-2-92 0 0,12 22 8 0 0,-12-21 269 0 0,21-18-253 0 0,71-27 3 0 0,-60 20-9 0 0,146-119 77 0 0,-145 111-90 0 0,-27 21-15 0 0,-2 0 3 0 0,-1 0-9 0 0,17-13-8 0 0,-17 12 4 0 0,-3 23-120 0 0,1 1 138 0 0,-1-10 31 0 0,-1 0 1 0 0,0 1 0 0 0,-1-1-1 0 0,0 0 1 0 0,-1 12-1 0 0,-6-5 69 0 0,-17 45 14 0 0,17-46 800 0 0,5-6-729 0 0,-2 1-52 0 0,0 7-91 0 0,2 0 3100 0 0,24-35-3018 0 0,99-81 87 0 0,-62 49 11 0 0,-55 46-70 0 0,2 0-151 0 0,0-1-24 0 0,-4 3-16 0 0,0 0 0 0 0,-1 1-1 0 0,1-1 1 0 0,0 1 0 0 0,0-1-1 0 0,0 1 1 0 0,0 0 0 0 0,3-1-1 0 0,-8 23 30 0 0,-6 62 14 0 0,5-62 2043 0 0,22-33-1934 0 0,6-5-82 0 0,71-52 120 0 0,-90 65-139 0 0,26-18 58 0 0,-5 6-8 0 0,-3 2-30 0 0,-18 11 23 0 0,1-1-133 0 0,20-13-6 0 0,-20 12 9 0 0,-7 15-372 0 0,1-1 415 0 0,-1 0 0 0 0,2 1 0 0 0,4 17-1 0 0,-2-9 3 0 0,-2-1-30 0 0,-5-3-64 0 0,-10 43 81 0 0,9-43 7 0 0,5-4-102 0 0,3 38 125 0 0,15-52 2 0 0,53-12 3 0 0,-68 15-1 0 0,-1 0 0 0 0,1 1 0 0 0,-1-1 0 0 0,1-1 0 0 0,-1 1 0 0 0,0 0 0 0 0,6-4 0 0 0,7-3 0 0 0,-7 5 0 0 0,0-1 1 0 0,-1-1-1 0 0,1 0 0 0 0,-1 0 1 0 0,11-10-1 0 0,24-18 3 0 0,-29 21 1 0 0,2 0-27 0 0,-2-1-1 0 0,1 0 1 0 0,-2-1-1 0 0,0 0 0 0 0,20-29 1 0 0,-15 13-1 0 0,-14 23-15 0 0,-1 1-10 0 0,9-19-18 0 0,-9 19-12 0 0,-23 24-957 0 0,-66 59 967 0 0,77-69 47 0 0,1 0-1 0 0,0 0 1 0 0,0 1-1 0 0,1 0 1 0 0,1 1-1 0 0,-10 16 0 0 0,11-17 19 0 0,-14 28-65 0 0,16-27 54 0 0,-1-2-20 0 0,2 1-24 0 0,-2 0 40 0 0,3-6-21 0 0,-1 0-1 0 0,1 1 1 0 0,0-1 0 0 0,0 0 0 0 0,0 0 0 0 0,1 1-1 0 0,-1-1 1 0 0,1 7 0 0 0,11-2-243 0 0,32 21-138 0 0,-32-21-145 0 0,10-18-2046 0 0,64-27 1390 0 0,-55 22-268 0 0,-19 9 880 0 0,5-5-161 0 0,8-8-3105 0 0,3-4-1523 0 0,-20 17 409 0 0</inkml:trace>
</inkml:ink>
</file>

<file path=ppt/ink/ink24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4-09-12T12:48:24.094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30923 17486 3 0,'0'0'103'0,"0"0"-4"0,-6 3-2 15,6-3 1-15,-7 3-3 0,7-3-16 0,-9 1 0 16,9-1-5-16,-6 5-14 0,6-5-3 0,0 0-9 16,-7 3 2-16,7-3-10 0,0 0 6 0,0 0-5 15,0 0 0-15,0 0-10 0,-7 1 4 0,7-1-4 16,0 0-5-16,0 0 2 0,0 0-3 0,0 0-2 16,0 0-2-16,0 0-9 0,0 0 8 0,0 0-6 15,0 0-3-15,0 0-4 0,0 0 2 0,0 0-7 16,0 0-19-16,0 0-9 0,0 0-14 0,0 0-18 15,0 0-24-15,0 0-31 0,0 0-66 0,0 0-193 16,0 0 86-16</inkml:trace>
  <inkml:trace contextRef="#ctx0" brushRef="#br0" timeOffset="8973.39">31661 18381 98 0,'0'0'210'0,"0"0"-4"0,0 0-16 16,0 0-2-16,0 0-12 0,0 0-4 0,0 0-19 15,0 0-8-15,0 0-9 0,0 0-12 0,0 0-13 16,0 0-7-16,0 0-12 0,0 0-15 16,0 0-18-16,0 0-28 0,0 0-37 0,0 0-22 0,0 0-44 15,0 0-33-15,0 0-37 0,0 0-35 16,0 0-114-16,0 0-315 0,0 0 141 0</inkml:trace>
</inkml:ink>
</file>

<file path=ppt/ink/ink2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14:02:25.42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370 0 24575,'0'17'0,"-2"-1"0,-1 1 0,0-1 0,-6 18 0,2-4 0,-89 322 0,4-72 0,39-133 0,-45 142-1365,92-267-5461</inkml:trace>
</inkml:ink>
</file>

<file path=ppt/ink/ink2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2:29.75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76 1 604 0 0,'0'0'13583'0'0,"-2"23"-13183"0"0,-5 71-6 0 0,0-30 216 0 0,-3-24-80 0 0,-1 17 195 0 0,-1-5-32 0 0,3 3 258 0 0,-2 9 7 0 0,6-23-776 0 0,3-31 818 0 0,2 0-957 0 0,0 29-79 0 0,0-29-108 0 0</inkml:trace>
</inkml:ink>
</file>

<file path=ppt/ink/ink2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2:30.12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0 188 0 0,'0'0'12649'0'0,"19"13"-12197"0"0,61 38-9 0 0,-78-51-418 0 0,-1 1 0 0 0,1 0 0 0 0,-1-1 0 0 0,1 1 0 0 0,-1 0 0 0 0,0 0 0 0 0,1 0 0 0 0,-1 0 0 0 0,0 0 0 0 0,0 0 0 0 0,1 0 0 0 0,-1 1 0 0 0,0-1 0 0 0,0 0 0 0 0,0 1 0 0 0,0 1 0 0 0,25 73 1564 0 0,-23-68-1238 0 0,0 1 2 0 0,10 26-5 0 0,-9-26-27 0 0,-2-2-10 0 0,9 25-31 0 0,-8-24-26 0 0,1-2-31 0 0,12 21-17 0 0,-12-20 173 0 0,0 1-210 0 0,16 24-24 0 0,-15-24 215 0 0,0-1-270 0 0,16 19-11 0 0,-16-20 97 0 0,-2 1-813 0 0,12 19 265 0 0,-11-20-88 0 0</inkml:trace>
</inkml:ink>
</file>

<file path=ppt/ink/ink2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2:30.48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39 70 656 0 0,'0'0'6047'0'0,"5"-12"-5535"0"0,15-34-34 0 0,-16 34 6967 0 0,-8 45-7210 0 0,-13 97-6 0 0,14-109 48 0 0,0 0 0 0 0,-11 35 0 0 0,11-49-224 0 0,2-1-1 0 0,-1 1 0 0 0,1 0 1 0 0,-1 11 100 0 0,-6 25 36 0 0,6-35 16 0 0,1 2-158 0 0,-1-1-421 0 0,-2 10 733 0 0,4-11-4043 0 0,0 2-3569 0 0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59:58.186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0 200 784 0 0,'0'0'14417'0'0,"29"-7"-14684"0"0,85-19-22 0 0,-86 19-115 0 0,-19 0-666 0 0,43-34-349 0 0,-3 4-553 0 0,-37 30 1450 0 0,5-5-218 0 0,12-8-2846 0 0,22-16 814 0 0</inkml:trace>
</inkml:ink>
</file>

<file path=ppt/ink/ink2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2:31.13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128 27 132 0 0,'0'0'7165'0'0,"-13"18"-6639"0"0,-3 3-355 0 0,-36 56 665 0 0,47-71-683 0 0,3-4-95 0 0,0 1 0 0 0,0-1 0 0 0,1 0 0 0 0,-1 1-1 0 0,1-1 1 0 0,-1 1 0 0 0,1-1 0 0 0,0 1 0 0 0,0-1-1 0 0,0 1 1 0 0,0 0 0 0 0,0 3 0 0 0,-12 44 1351 0 0,10-38-1302 0 0,1-6 25 0 0,1-1 1 0 0,-1 0-1 0 0,1 1 1 0 0,1-1-1 0 0,-1 1 1 0 0,1 6-1 0 0,3 39 279 0 0,-3-40 563 0 0,8-6-765 0 0,25 18-10 0 0,-24-17 597 0 0,11-19-684 0 0,63-38-2 0 0,-56 32 22 0 0,32-39 229 0 0,-58 56-350 0 0,1 1 0 0 0,0-1-1 0 0,-1 1 1 0 0,1-1 0 0 0,-1 1 0 0 0,0-1-1 0 0,1 0 1 0 0,-1 0 0 0 0,0 0 0 0 0,0 0 0 0 0,0 0-1 0 0,0 0 1 0 0,0-2 0 0 0,0 2 7 0 0,-1 1-1 0 0,1 0 1 0 0,-1-1 0 0 0,1 1 0 0 0,-1 0-1 0 0,1 0 1 0 0,0-1 0 0 0,0 1 0 0 0,0 0-1 0 0,0 0 1 0 0,-1 0 0 0 0,1 0 0 0 0,2-1-1 0 0,1-8 63 0 0,12-28-12 0 0,-12 28 56 0 0,-2 2-80 0 0,6-24-2 0 0,-6 24 151 0 0,-3-3-165 0 0,-5-36-10 0 0,4 35 18 0 0,-7 8-83 0 0,-27-13 42 0 0,27 12 21 0 0,16 31-58 0 0,21 79 39 0 0,-21-79 20 0 0</inkml:trace>
</inkml:ink>
</file>

<file path=ppt/ink/ink2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2:32.65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187 26 540 0 0,'0'0'8072'0'0,"-18"10"-7768"0"0,-55 31-9 0 0,55-31-12 0 0,14-3-15 0 0,-19 35 247 0 0,17-34-425 0 0,4-5-19 0 0,0 0 0 0 0,0 0 0 0 0,0 0 0 0 0,0 1 0 0 0,0-1-1 0 0,1 1 1 0 0,-1-1 0 0 0,0 8 0 0 0,-12 29 136 0 0,11-30-9 0 0,1-1-15 0 0,-1 0-116 0 0,2-6-18 0 0,0 1 1 0 0,0-1-1 0 0,0 0 0 0 0,1 0 1 0 0,-1 1-1 0 0,1-1 0 0 0,0 1 1 0 0,0-1-1 0 0,0 0 0 0 0,0 1 0 0 0,2 6 1 0 0,1 38 58 0 0,-2-36 329 0 0,5-5-324 0 0,16 22 2 0 0,-17-21 565 0 0,14-15-563 0 0,56-18-16 0 0,-57 19-13 0 0,-8-1 11 0 0,3 0-57 0 0,-8 4-5 0 0,0 0 0 0 0,1-1 0 0 0,-1 1 0 0 0,0-1-1 0 0,-1 0 1 0 0,9-9 0 0 0,9-9 114 0 0,-17 16-3 0 0,2-1-4 0 0,20-21-4 0 0,-21 22-17 0 0,-1-1 6 0 0,14-18-2 0 0,-14 19 206 0 0,-2-1-234 0 0,11-21-8 0 0,-11 21 630 0 0,-7 34-701 0 0,-13 82 2 0 0,13-82 182 0 0,12-23-132 0 0,24 12 16 0 0,-24-12 400 0 0,9-16-395 0 0,50-36-13 0 0,-51 36-11 0 0,-11 5-1 0 0,11-23-33 0 0,-11 22 8 0 0,-4 0-13 0 0,7-25-4 0 0,-6 25 52 0 0,-4-4-94 0 0,-6-39-18 0 0,7 38-8 0 0,-9 8-290 0 0,-30-14 258 0 0,30 14-3 0 0,-8 15-363 0 0,-53 27 411 0 0,53-28 1 0 0,13-3-150 0 0,-13 19 142 0 0,14-19 13 0 0,33-16-100 0 0,88-33 123 0 0,-80 28 6 0 0,30-30-2 0 0,-61 41-5 0 0,1-1 10 0 0,20-15 9 0 0,-20 15 53 0 0,0 1-16 0 0,18-14 17 0 0,-18 14 792 0 0,-4 20-683 0 0,12 48 22 0 0,-12-48 31 0 0,-3-11-176 0 0,0-1 0 0 0,0 0-1 0 0,0 1 1 0 0,-1-1 0 0 0,0 0 0 0 0,-2 8 0 0 0,1-8 6 0 0,1 0 0 0 0,0 0-1 0 0,1 0 1 0 0,-1 1 0 0 0,1-1-1 0 0,-1 8 1 0 0,-2 2 284 0 0,-3 3-232 0 0,3-7-5 0 0,0 0-1 0 0,0 1 1 0 0,1 0 0 0 0,-1 11 0 0 0,3-11-7 0 0,0-7-44 0 0,-1 1-1 0 0,1-1 0 0 0,0 0 0 0 0,-1 1 1 0 0,0-1-1 0 0,0 0 0 0 0,0 0 0 0 0,-4 8 1 0 0,1-4 47 0 0,-8 30 444 0 0,-1 15 34 0 0,3-20-332 0 0,8-25-17 0 0,1 1-23 0 0,-6 28-28 0 0,6-28 284 0 0,-2 1-337 0 0,-8 30-16 0 0,8-30 113 0 0,0-3-1139 0 0,-10 21 399 0 0,9-22-104 0 0</inkml:trace>
</inkml:ink>
</file>

<file path=ppt/ink/ink2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2:34.47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85 636 0 0,'0'0'757'0'0,"8"-10"-57"0"0,25-28-62 0 0,-25 28-41 0 0,-1 7-45 0 0,19-12-31 0 0,-19 12 1267 0 0,5 2-1376 0 0,3 1-225 0 0,32-1 2566 0 0,-42 14-2414 0 0,16 38-6 0 0,-16-38 679 0 0,-10 1-687 0 0,-14 40-19 0 0,14-40 251 0 0,0-5-317 0 0,-23 43 644 0 0,25-44-685 0 0,-4 8-298 0 0,-3-3 3962 0 0,34-25-3708 0 0,70-35-10 0 0,-90 46-126 0 0,0-1-1 0 0,-1 1 1 0 0,1-1-1 0 0,-1 0 0 0 0,1-1 1 0 0,-1 1-1 0 0,4-3 1 0 0,39-38 219 0 0,54-53 188 0 0,-94 90-187 0 0,-1-1-110 0 0,17-18 35 0 0,-16 19 1053 0 0,-12 33-1182 0 0,-16 84 2 0 0,17-84 34 0 0,5-17-42 0 0,0 29 3 0 0,0-29 378 0 0,5-4-304 0 0,16 18 32 0 0,-16-18 427 0 0,9-9-516 0 0,-1-1 0 0 0,1-1 0 0 0,23-12 0 0 0,-14 7-10 0 0,-16 8-10 0 0,-1 0 0 0 0,0-1-1 0 0,1 1 1 0 0,-1-1 0 0 0,0 0-1 0 0,8-6 1 0 0,-5 2 7 0 0,26-16 137 0 0,-27 17-135 0 0,-1 1 66 0 0,3-1-11 0 0,28-19 1 0 0,-28 19 57 0 0,-5 2-84 0 0,17-13-10 0 0,-16 13 421 0 0,-3 22-367 0 0,10 56 22 0 0,-9-55 8 0 0,-6-6 12 0 0,-4 40 11 0 0,4-39-4 0 0,0-1-7 0 0,-10 68 192 0 0,10-65-280 0 0,1-8-20 0 0,0-1-1 0 0,0 1 1 0 0,-1-1-1 0 0,0 0 1 0 0,0 1-1 0 0,-4 7 1 0 0,-14 39 291 0 0,17-44-283 0 0,1-4-17 0 0,1-1 0 0 0,-1 0 1 0 0,0 0-1 0 0,0 0 0 0 0,-1-1 0 0 0,-3 7 0 0 0,-18 31 228 0 0,9-15-140 0 0,11-20-20 0 0,0 0-8 0 0,-11 22-3 0 0,12-22 142 0 0,-2-1-153 0 0,-13 18-10 0 0,13-18 873 0 0,16-33-960 0 0,35-90-6 0 0,-32 83-68 0 0,2 0 0 0 0,1 1 0 0 0,2 1-1 0 0,1 1 1 0 0,46-54 0 0 0,-27 37-121 0 0,-25 30 181 0 0,-5 7-6 0 0,0 0 1 0 0,1 0 0 0 0,21-17 0 0 0,9-6-58 0 0,-16 10 50 0 0,-18 18-1 0 0,1 0 22 0 0,22-21-1 0 0,-22 20-2 0 0,-1 2 1 0 0,17-14 1 0 0,-17 14-3 0 0,1 1-61 0 0,19-12 62 0 0,-20 12-3 0 0,-10 29-244 0 0,-14 77 261 0 0,13-76 2 0 0,2-17 2 0 0,-10 28 2 0 0,9-28-9 0 0,4-6 11 0 0,0 0 1 0 0,0 0-1 0 0,-1 0 0 0 0,1 0 1 0 0,-1 0-1 0 0,0 0 0 0 0,0 0 1 0 0,0 0-1 0 0,-3 5 0 0 0,0 0 2 0 0,2 1 4 0 0,1 0-26 0 0,-4 39 102 0 0,29-61-66 0 0,78-46 2 0 0,-80 46-9 0 0,-2-1 1 0 0,23-20-1 0 0,-32 25-7 0 0,6-5 2 0 0,23-19 11 0 0,33-24-22 0 0,-68 53 7 0 0,1-1-7 0 0,18-14 0 0 0,-17 14-3 0 0,-10 29-149 0 0,0 3 173 0 0,0-7 17 0 0,0 0 0 0 0,2 28 0 0 0,-4-36 35 0 0,-22 53 52 0 0,13-36-28 0 0,11-21 12 0 0,0-1 10 0 0,-11 24-2 0 0,11-23 204 0 0,0 0-212 0 0,-8 25 7 0 0,9-25 2173 0 0,20-27-2176 0 0,7-8-69 0 0,70-68 90 0 0,-91 90-105 0 0,0 1-1 0 0,1 0 0 0 0,0 1 1 0 0,0-1-1 0 0,9-5 0 0 0,-3 4-1 0 0,-3-1 22 0 0,-2 1-21 0 0,20-14-8 0 0,-20 14-12 0 0,5 17-638 0 0,33 36 582 0 0,-33-35-24 0 0,-11-3-249 0 0,1 32 84 0 0,-1-31-46 0 0,3-1-453 0 0,9 30 285 0 0,-9-30-59 0 0,3-3-767 0 0,17 20 563 0 0,-17-20-35 0 0,7-8-875 0 0,37-2 795 0 0,-37 2-87 0 0,0-7 1 0 0,59-39-1293 0 0,80-67 0 0 0,10-34-1127 0 0,-136 121 2911 0 0,-20 20 378 0 0,-1 2 717 0 0,-31 14-561 0 0,-77 29-1 0 0,77-28 1743 0 0,36 10-1703 0 0,30 61 37 0 0,-30-61 48 0 0,-8-11 40 0 0,7 26 6 0 0,-7-27 24 0 0,-2 6 37 0 0,1 1-219 0 0,-1-9-41 0 0,1 1 0 0 0,-1 0 0 0 0,0-1 0 0 0,-1 1 0 0 0,0 0 0 0 0,0-1 0 0 0,-2 8 0 0 0,-8 42 792 0 0,-5 10 138 0 0,14-56-836 0 0,2-5-63 0 0,-1-1-1 0 0,0 1 1 0 0,0-1 0 0 0,0 0 0 0 0,0 0 0 0 0,-1 0 0 0 0,-4 8-1 0 0,-16 36 837 0 0,-8 3-70 0 0,26-42-735 0 0,2-5-51 0 0,0 0-1 0 0,0 0 0 0 0,-1-1 1 0 0,1 1-1 0 0,-1-1 0 0 0,0 0 0 0 0,-5 6 1 0 0,-17 17 296 0 0,19-20-29 0 0,-1 0-21 0 0,-22 18-3 0 0,22-18 307 0 0,1-2-324 0 0,-19 11 6 0 0,19-11 2242 0 0,17-34-2546 0 0,40-94-127 0 0,-46 112 70 0 0,1 1-1 0 0,0 0 1 0 0,1 0 0 0 0,0 0-1 0 0,0 1 1 0 0,1 0 0 0 0,1 1 0 0 0,9-9-1 0 0,8-9-122 0 0,34-41-1064 0 0,3 4 0 0 0,99-79 0 0 0,-146 131 973 0 0,9-8-1749 0 0,-1 0 0 0 0,39-41 0 0 0,-41 35-1052 0 0,-17 20-1991 0 0</inkml:trace>
</inkml:ink>
</file>

<file path=ppt/ink/ink2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2:34.83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0 832 0 0,'0'0'12472'0'0</inkml:trace>
</inkml:ink>
</file>

<file path=ppt/ink/ink2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2:36.27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90 373 716 0 0,'0'0'6451'0'0,"-12"17"-6065"0"0,-37 51-25 0 0,37-51-24 0 0,11-9-31 0 0,-6 27-26 0 0,6-26 199 0 0,0 1-256 0 0,-4 31-18 0 0,4-31 642 0 0,4 1-706 0 0,12 32 0 0 0,-11-32 886 0 0,10-14-812 0 0,2-1-147 0 0,-10 1-23 0 0,1 1 0 0 0,-1 1 0 0 0,1-1 0 0 0,-1 1-1 0 0,1 1 1 0 0,11-1 0 0 0,-6-8 114 0 0,3 0-110 0 0,-9 5-18 0 0,1 0 0 0 0,-1 0 0 0 0,0-1 0 0 0,0 0 0 0 0,-1 0 0 0 0,11-11 1 0 0,-8 9-1 0 0,-4 3-17 0 0,0 1 0 0 0,0-1 0 0 0,-1 0 1 0 0,1 0-1 0 0,-1 0 0 0 0,0 0 0 0 0,3-5 0 0 0,1 0 5 0 0,-4 6-10 0 0,-1 0 0 0 0,1 0 0 0 0,0-1-1 0 0,-1 0 1 0 0,0 1 0 0 0,0-1 0 0 0,0 0-1 0 0,0 0 1 0 0,0-4 0 0 0,3-1 6 0 0,-3 5-4 0 0,1-1 0 0 0,-2 1-1 0 0,1-1 1 0 0,0 1 0 0 0,-1-1-1 0 0,2-8 1 0 0,4-17 29 0 0,-5 22 7 0 0,-5-47 24 0 0,2 44-2 0 0,-5 2-53 0 0,-21-23-8 0 0,20 24 9 0 0,-8 9-14 0 0,-45 3-7 0 0,44-3 4 0 0,7 7-26 0 0,-30 26 22 0 0,30-25 0 0 0,4-2-28 0 0,-13 20 11 0 0,13-20 72 0 0,154-45 0 0 0,-146 38-49 0 0,1-1 1 0 0,0 0-1 0 0,0 0 1 0 0,0 0-1 0 0,-1 0 1 0 0,1-1 0 0 0,-1 1-1 0 0,6-4 1 0 0,44-30 109 0 0,-42 29-87 0 0,-5 4-5 0 0,-1-1-1 0 0,1-1 0 0 0,-1 1 1 0 0,0-1-1 0 0,0 0 1 0 0,7-6-1 0 0,2-1 14 0 0,2-3 52 0 0,29-29 0 0 0,-37 36-71 0 0,-3 3-2 0 0,-1 0 0 0 0,1 0 0 0 0,-2 0 0 0 0,1-1 0 0 0,6-8 0 0 0,20-28 64 0 0,-11 17-12 0 0,-14 19 92 0 0,1-2-83 0 0,17-21 14 0 0,-17 21 729 0 0,-2 1-720 0 0,13-17-1 0 0,-13 17 1589 0 0,-4 28-1503 0 0,-1-1 1 0 0,-6 33 0 0 0,3-24-73 0 0,1-5 206 0 0,1-8 1 0 0,-2 7-248 0 0,-39 212 1888 0 0,0-51-746 0 0,18-73-437 0 0,1 11 150 0 0,22-111-539 0 0,1 34-192 0 0,0-37 733 0 0,16-29-874 0 0,46-60-6 0 0,-59 79-41 0 0,-1-1-1 0 0,1 0 1 0 0,0 0-1 0 0,-1 0 1 0 0,0 0-1 0 0,1 0 0 0 0,-1 0 1 0 0,0 0-1 0 0,0-1 1 0 0,0 1-1 0 0,1-4 1 0 0,1-5 7 0 0,4-34 30 0 0,0-26 21 0 0,-5 32-35 0 0,-1 29-8 0 0,-2-2-11 0 0,0-35 2 0 0,1 35-2 0 0,1 2-15 0 0,2-28-3 0 0,-2 28-7 0 0,3 0-799 0 0,12-30 450 0 0,-16 39 340 0 0,0 1 1 0 0,0-1-1 0 0,1 0 1 0 0,-1 0 0 0 0,0 0-1 0 0,1 1 1 0 0,-1-1 0 0 0,1 0-1 0 0,-1 0 1 0 0,1 1-1 0 0,-1-1 1 0 0,1 0 0 0 0,-1 1-1 0 0,1-1 1 0 0,0 0 0 0 0,-1 1-1 0 0,1-1 1 0 0,1 0 0 0 0,6-5-154 0 0,-5 3 50 0 0,1 0 1 0 0,0 0-1 0 0,0 1 0 0 0,1-1 1 0 0,-1 1-1 0 0,0 0 0 0 0,6-2 0 0 0,63-28-2050 0 0,1 3-1 0 0,88-21 0 0 0,-138 42 1397 0 0,28-6-260 0 0,3 3-5765 0 0,10 0 2738 0 0</inkml:trace>
</inkml:ink>
</file>

<file path=ppt/ink/ink2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2:38.23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284 53 20 0 0,'0'0'1918'0'0,"-12"8"-1034"0"0,-37 21-77 0 0,47-28-718 0 0,-1 0 1 0 0,1 0-1 0 0,-1 1 0 0 0,1-1 0 0 0,0 1 1 0 0,0 0-1 0 0,-1-1 0 0 0,1 1 1 0 0,0 0-1 0 0,0 0 0 0 0,1 0 1 0 0,-1 0-1 0 0,-2 4 0 0 0,0 1 145 0 0,-16 18 802 0 0,0 4-80 0 0,13-22-753 0 0,3-4-93 0 0,1 0-1 0 0,0 0 1 0 0,1 1-1 0 0,-1-1 1 0 0,0 1-1 0 0,1 0 1 0 0,0 0 0 0 0,-2 4-1 0 0,-22 41 948 0 0,24-41-897 0 0,1-5-83 0 0,0 0-1 0 0,0 0 1 0 0,0 0 0 0 0,0 0 0 0 0,-1 0-1 0 0,1 0 1 0 0,-1 0 0 0 0,0-1 0 0 0,-3 5-1 0 0,-15 21 353 0 0,15-22-14 0 0,1 2-17 0 0,-14 23-24 0 0,13-24 830 0 0,5-4-1165 0 0,0-1 0 0 0,-1 1 0 0 0,1-1 1 0 0,-1 1-1 0 0,1-1 0 0 0,-1 0 0 0 0,0 1 0 0 0,0-1 1 0 0,0 0-1 0 0,0 1 0 0 0,-2 1 0 0 0,-1 3 51 0 0,2 0 1961 0 0,30-19-1855 0 0,86-35 17 0 0,-78 29 0 0 0,13-16 148 0 0,-40 27-302 0 0,26-25 242 0 0,4-9 51 0 0,-7 5-20 0 0,-11 14-144 0 0,-16 16 411 0 0,0 0-439 0 0,14-18-33 0 0,-14 18 1162 0 0,-12 34-1178 0 0,-28 119 125 0 0,31-138-184 0 0,-4 33 431 0 0,5-28-432 0 0,-2 30 656 0 0,5-42-695 0 0,0 1 0 0 0,0-1-1 0 0,1 0 1 0 0,-1 0 0 0 0,0 1 0 0 0,1-1-1 0 0,-1 0 1 0 0,1 0 0 0 0,0 0-1 0 0,0 0 1 0 0,2 4 0 0 0,-2-4 42 0 0,0 0 0 0 0,0 0 0 0 0,0 0 0 0 0,-1 0 0 0 0,1 1 0 0 0,-1-1 0 0 0,1 0 0 0 0,-1 0 0 0 0,1 0 0 0 0,-1 1 0 0 0,0 3 0 0 0,20-14 46 0 0,63-26-11 0 0,-49 17-9 0 0,68-55 72 0 0,-14 3 6 0 0,-69 55-139 0 0,-5 3 6 0 0,0-1 0 0 0,0 0 0 0 0,13-18 1 0 0,15-15-16 0 0,-33 36-5 0 0,22-28 24 0 0,16-29-14 0 0,-43 60 2 0 0,-1-2-5 0 0,10-23-23 0 0,-9 23-7 0 0,-25 22-2801 0 0,-64 39 2755 0 0,64-39-7 0 0,41-6-206 0 0,60 23 259 0 0,-60-23 53 0 0,-15-2-44 0 0,18 18 3 0 0,-17-17-1 0 0,-6 5 0 0 0,0 40 13 0 0,0-39 8 0 0,-2-2-9 0 0,-11 54 93 0 0,5-29-81 0 0,6-26 130 0 0,0 0-126 0 0,-1 2 0 0 0,1-8 21 0 0,1 0 0 0 0,0 1 0 0 0,0-1 0 0 0,0 1 0 0 0,0-1 0 0 0,1 1 0 0 0,0-1-1 0 0,0 1 1 0 0,1 6 0 0 0,1 38 692 0 0,22-66-687 0 0,77-56-8 0 0,-71 50-15 0 0,0-1 1 0 0,-2-2-1 0 0,29-32 1 0 0,-39 39-4 0 0,30-32 4 0 0,1-7 17 0 0,-46 53-10 0 0,-8 32-2809 0 0,-19 83 2795 0 0,18-83 2 0 0,9-17-5 0 0,7 31 12 0 0,-8-31-2 0 0,-1-1 0 0 0,0 28 12 0 0,-1-27 34 0 0,1-1-44 0 0,6 30-8 0 0,-6-29 18 0 0,5-3-167 0 0,17 20-34 0 0,-18-20-76 0 0,9-8-721 0 0,40-3 464 0 0,-40 3-139 0 0,3-5-118 0 0,31-15-528 0 0,0-1-1 0 0,66-42 1 0 0,39-51-2453 0 0,-146 111 3597 0 0,-1-1-1 0 0,1 1 0 0 0,-1-2 0 0 0,0 1 0 0 0,-1-1 1 0 0,7-8-1 0 0,4-4 0 0 0,55-46-409 0 0,-64 57 557 0 0,-2 2 49 0 0,16-16 18 0 0,-16 15 1886 0 0,-32 17-1665 0 0,-79 30-5 0 0,71-25-13 0 0,24-10-185 0 0,-30 21 366 0 0,-1 8 90 0 0,20-15-270 0 0,17-14 6 0 0,0 0-11 0 0,-13 20-22 0 0,14-19 3673 0 0,166-44-3433 0 0,-130 30-264 0 0,-24 3-19 0 0,0-1-114 0 0,-6 4-3 0 0,0-1 0 0 0,1 0 0 0 0,0 1 0 0 0,-1 0 0 0 0,1-1 0 0 0,0 1 0 0 0,-1 0 0 0 0,1 0 0 0 0,0 1-1 0 0,4-2 1 0 0,-5 13-8 0 0,8 34-22 0 0,-7-34 78 0 0,-7 6-76 0 0,-11 52-9 0 0,12-52 33 0 0,1-6 8 0 0,-2 32-1 0 0,2-32 270 0 0,5-2-233 0 0,5 25 32 0 0,-6-26 1203 0 0,24-19-1191 0 0,75-35-10 0 0,-65 28-6 0 0,18-21 278 0 0,66-60 0 0 0,-94 73-354 0 0,-20 20 70 0 0,0 1-91 0 0,17-14-8 0 0,-18 14 302 0 0,-16 28-318 0 0,-34 69 8 0 0,34-70 192 0 0,8 28-133 0 0,3-40 567 0 0,25-21-580 0 0,75-29 2 0 0,-66 24-2 0 0,103-75 330 0 0,-108 71-366 0 0,-22 15-6 0 0,0 1 1 0 0,22-9 4 0 0,-22 10 417 0 0,-2 71-138 0 0,-2-47-253 0 0,-2-4 196 0 0,-7 0 31 0 0,-19 54 496 0 0,-53 102 0 0 0,68-154-639 0 0,5-9-20 0 0,-1 0-1 0 0,0 0 1 0 0,0 0-1 0 0,-16 16 1 0 0,-16 17 610 0 0,-64 56 1 0 0,96-94-397 0 0,-1-1-166 0 0,-19 11 10 0 0,19-11 1475 0 0,11-29-1629 0 0,-3 14-51 0 0,1-4-1 0 0,0 0-1 0 0,1 0 0 0 0,0 0 1 0 0,2 0-1 0 0,-1 0 1 0 0,2 1-1 0 0,0 0 0 0 0,1 0 1 0 0,0 1-1 0 0,11-16 1 0 0,19-22-544 0 0,1 3 1 0 0,3 0 0 0 0,2 3-1 0 0,79-65 1 0 0,-100 94 211 0 0,-2 2-860 0 0,-1-1 0 0 0,-1 0 0 0 0,26-28 0 0 0,-27 22-14 0 0,-12 16-132 0 0,-4-4-6893 0 0,7-27 2880 0 0,-7 27 409 0 0</inkml:trace>
</inkml:ink>
</file>

<file path=ppt/ink/ink2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2:39.13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0 439 152 0 0,'0'0'10242'0'0,"18"-14"-10012"0"0,3-5-156 0 0,-3 3 55 0 0,1 0 0 0 0,20-13 0 0 0,8-5 292 0 0,-4-1-69 0 0,-3-3-60 0 0,-1 0-50 0 0,-3-2-40 0 0,-14 16-106 0 0,-17 18-10 0 0,1-1-5 0 0,18-22 9 0 0,-18 22 96 0 0,-2 1-82 0 0,10-21 12 0 0,-10 20 396 0 0,-4 6-508 0 0,0 0-1 0 0,0-1 0 0 0,0 1 1 0 0,0 0-1 0 0,0-1 0 0 0,1 1 1 0 0,-1 0-1 0 0,0-1 1 0 0,1 1-1 0 0,-1 0 0 0 0,1 0 1 0 0,-1-1-1 0 0,1 1 0 0 0,0 0 1 0 0,0 0-1 0 0,1-2 1 0 0,-1 2 51 0 0,0 0 1 0 0,0 0 0 0 0,-1 0 0 0 0,1-1 0 0 0,0 1 0 0 0,-1 0 0 0 0,1 0 0 0 0,-1 0 0 0 0,1-1-1 0 0,-1 1 1 0 0,1 0 0 0 0,-1-1 0 0 0,0 1 0 0 0,0 0 0 0 0,0-1 0 0 0,0-2 0 0 0,-24 16-38 0 0,-74 33-9 0 0,73-33 26 0 0,20-5-14 0 0,-17 23-7 0 0,17-22 11 0 0,1-2-9 0 0,-12 18-9 0 0,12-18 214 0 0,12 9-191 0 0,22 49-10 0 0,-23-49 29 0 0,-2-9-26 0 0,12 18 8 0 0,-13-18 171 0 0,-4 4-131 0 0,1 30 11 0 0,0-30 187 0 0,-3 3-195 0 0,-4 36-1 0 0,5-37 188 0 0,-1-3-231 0 0,-6 29-2 0 0,7-29 52 0 0,12-7-505 0 0,3 0 165 0 0,7 0 124 0 0,2 1-9082 0 0</inkml:trace>
</inkml:ink>
</file>

<file path=ppt/ink/ink2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4:05.315"/>
    </inkml:context>
    <inkml:brush xml:id="br0">
      <inkml:brushProperty name="width" value="0.035" units="cm"/>
      <inkml:brushProperty name="height" value="0.035" units="cm"/>
      <inkml:brushProperty name="color" value="#0066FF"/>
    </inkml:brush>
  </inkml:definitions>
  <inkml:trace contextRef="#ctx0" brushRef="#br0">394 46 240 0 0,'0'0'13891'0'0,"-10"-8"-13713"0"0,-32-22-3 0 0,31 23 162 0 0,-6 13-160 0 0,-52 17-13 0 0,52-18-11 0 0,5 0 14 0 0,-52 19 142 0 0,31-11-153 0 0,25-10-3 0 0,5-3-125 0 0,0 1-1 0 0,-1-1 1 0 0,1 0 0 0 0,0 1 0 0 0,0 0-1 0 0,0 0 1 0 0,0 0 0 0 0,0 0-1 0 0,-4 2 1 0 0,-1 0 26 0 0,-1 0 1075 0 0,0-1-919 0 0,-26 9 12 0 0,26-8 4633 0 0,7 55-4851 0 0,2-46 0 0 0,0-1 2 0 0,-1 33-3 0 0,1-33 9 0 0,-1 2 9 0 0,0 60 20 0 0,2-36 1 0 0,0-28 13 0 0,-1 6 5 0 0,0 65 47 0 0,1-43-53 0 0,-1-27-7 0 0,0 3 3 0 0,2 38-1 0 0,-2-38-1 0 0,0-3 1 0 0,-2 30 3 0 0,2-30 214 0 0,1 0-215 0 0,1 27 3 0 0,-1-28 387 0 0,10-8-406 0 0,34 3-5 0 0,-34-3-20 0 0,7-7-1858 0 0,55-18 1250 0 0,-55 18-53 0 0,-9 2-910 0 0,29-13 609 0 0,-28 12-96 0 0,-1 1-139 0 0,28-11-361 0 0,-28 11-1262 0 0,2 0-1821 0 0,44-15 355 0 0</inkml:trace>
</inkml:ink>
</file>

<file path=ppt/ink/ink2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4:05.785"/>
    </inkml:context>
    <inkml:brush xml:id="br0">
      <inkml:brushProperty name="width" value="0.035" units="cm"/>
      <inkml:brushProperty name="height" value="0.035" units="cm"/>
      <inkml:brushProperty name="color" value="#0066FF"/>
    </inkml:brush>
  </inkml:definitions>
  <inkml:trace contextRef="#ctx0" brushRef="#br0">226 1 740 0 0,'0'0'4527'0'0,"-19"12"-3868"0"0,-54 35-26 0 0,72-46-598 0 0,-1 0 0 0 0,0 0 0 0 0,1 0 0 0 0,-1 0 0 0 0,0 0 0 0 0,1 0 0 0 0,0 0 0 0 0,-1 0 1 0 0,1 1-1 0 0,0-1 0 0 0,-1 1 0 0 0,1-1 0 0 0,0 1 0 0 0,0 0 0 0 0,0-1 0 0 0,-1 4 0 0 0,-30 65 1465 0 0,-37 122 0 0 0,67-185-1392 0 0,1 0-1 0 0,-1 0 1 0 0,1 1 0 0 0,1-1 0 0 0,-1 8-1 0 0,1-2 12 0 0,-2-2 219 0 0,3 2-23 0 0,0 48 266 0 0,-1-58-537 0 0,0 0 0 0 0,1 0 0 0 0,-1 0 0 0 0,1 0-1 0 0,-1 0 1 0 0,1 0 0 0 0,0-1 0 0 0,0 1-1 0 0,1 0 1 0 0,1 3 0 0 0,1 2 49 0 0,-2 1 201 0 0,4-4-19 0 0,17 18 0 0 0,-17-17 317 0 0,56-7 46 0 0,-50 0-318 0 0,2-6 10 0 0,4-1-231 0 0,-5 3 19 0 0,0-1-1 0 0,-1 0 1 0 0,17-13 0 0 0,7-5 281 0 0,55-47-1 0 0,-79 61-295 0 0,-8 7-30 0 0,-1 0 1 0 0,1 0-1 0 0,0-1 1 0 0,-1 1-1 0 0,0-1 1 0 0,4-5 0 0 0,28-35 552 0 0,-14 14-332 0 0,-16 23-6 0 0,-5 3-245 0 0,1 1 0 0 0,-1-1 0 0 0,0 0 0 0 0,1 1 1 0 0,0-1-1 0 0,0 1 0 0 0,0-1 0 0 0,0 1 0 0 0,3-5 1 0 0,0-1 33 0 0,-1-1 146 0 0,-4-3-27 0 0,-3-38-36 0 0,3 38-10 0 0,-4 3-11 0 0,-14-33-14 0 0,14 32-14 0 0,0 4-24 0 0,-14-20-46 0 0,14 20-63 0 0,2 5-90 0 0,-1 0 79 0 0,1 0 0 0 0,-1 0 0 0 0,1 0 0 0 0,0-1 0 0 0,0 1 0 0 0,-3-5 0 0 0,-1 0-35 0 0,-1 2-202 0 0,2 1-956 0 0,-21-11 656 0 0,20 11-107 0 0</inkml:trace>
</inkml:ink>
</file>

<file path=ppt/ink/ink2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4:06.145"/>
    </inkml:context>
    <inkml:brush xml:id="br0">
      <inkml:brushProperty name="width" value="0.035" units="cm"/>
      <inkml:brushProperty name="height" value="0.035" units="cm"/>
      <inkml:brushProperty name="color" value="#0066FF"/>
    </inkml:brush>
  </inkml:definitions>
  <inkml:trace contextRef="#ctx0" brushRef="#br0">289 0 11713 0 0,'0'0'2157'0'0,"-12"9"-1974"0"0,-38 25 22 0 0,38-26 48 0 0,9 1-7 0 0,-13 40 282 0 0,-5 4 0 0 0,-3 12 55 0 0,22-54-493 0 0,2-7-43 0 0,-1 0 0 0 0,0 1-1 0 0,-1-1 1 0 0,1 0-1 0 0,-1 0 1 0 0,1 0-1 0 0,-1 0 1 0 0,-1-1 0 0 0,-2 5-1 0 0,-23 42 514 0 0,24-39-476 0 0,2-6-29 0 0,-1 0 0 0 0,1 0 1 0 0,-1 0-1 0 0,0 0 0 0 0,0 0 0 0 0,-4 4 0 0 0,-21 29 356 0 0,9-14-246 0 0,14-17 110 0 0,1 0-203 0 0,-12 21-139 0 0,12-20-103 0 0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59:58.544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206 0 248 0 0,'0'0'1838'0'0,"-12"13"-1001"0"0,-49 48 734 0 0,55-49-823 0 0,-28 57 641 0 0,6-11-119 0 0,23-47-1067 0 0,2-7-78 0 0,1 1 0 0 0,-1 0 0 0 0,1 0 0 0 0,1 0 0 0 0,-1 0 0 0 0,1 0 0 0 0,-2 8 0 0 0,-5 26 429 0 0,5-29-30 0 0,0 4-36 0 0,-15 62 389 0 0,14-66-732 0 0,3-6-62 0 0,-1 0-1 0 0,1-1 0 0 0,0 1 1 0 0,1 0-1 0 0,-1 0 0 0 0,1 0 1 0 0,-1-1-1 0 0,1 1 0 0 0,0 0 1 0 0,1 0-1 0 0,0 7 0 0 0,3 47 273 0 0,-3-43-15 0 0,1-4-20 0 0,8 33-24 0 0,-8-33 542 0 0,14 32-445 0 0,-9-30-316 0 0,-3-2 966 0 0,8-9-880 0 0,36 4-22 0 0,-36-4 125 0 0,3-15-153 0 0,45-37-20 0 0,-58 48-82 0 0,1 1-1 0 0,-1-1 0 0 0,0 0 0 0 0,0 0 1 0 0,0-1-1 0 0,0 1 0 0 0,0 0 1 0 0,2-4-1 0 0,4-5 22 0 0,-2 4-5 0 0,-2 0 0 0 0,1-1 0 0 0,-1 1 1 0 0,6-16-1 0 0,-1 9-11 0 0,-5 6-5 0 0,1 0 0 0 0,-2 0-1 0 0,1 0 1 0 0,-1-1-1 0 0,3-12 1 0 0,-1 9 3 0 0,-2 6-2 0 0,0-1 1 0 0,-1 0 0 0 0,0 0 0 0 0,-1 0-1 0 0,2-10 1 0 0,4-25 44 0 0,-5 31-13 0 0,-1-1 1 0 0,3-37 6 0 0,-3 37 1 0 0,-5 0-38 0 0,-13-38-10 0 0,12 37-30 0 0,-1 6-132 0 0,-17-23 36 0 0,17 23-40 0 0,-6 2-538 0 0,-34-13 365 0 0,34 14-79 0 0,-1 3-3478 0 0,-3 1 3284 0 0,-8-1-306 0 0,-2 0-3492 0 0</inkml:trace>
</inkml:ink>
</file>

<file path=ppt/ink/ink2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4:06.500"/>
    </inkml:context>
    <inkml:brush xml:id="br0">
      <inkml:brushProperty name="width" value="0.035" units="cm"/>
      <inkml:brushProperty name="height" value="0.035" units="cm"/>
      <inkml:brushProperty name="color" value="#0066FF"/>
    </inkml:brush>
  </inkml:definitions>
  <inkml:trace contextRef="#ctx0" brushRef="#br0">4 64 632 0 0,'0'0'7104'0'0,"6"-11"-6273"0"0,16-31-47 0 0,-17 31 8662 0 0,-2 34-9008 0 0,9 68-37 0 0,-9-69-28 0 0,-4-10 5 0 0,-4 60 727 0 0,-1-3-114 0 0,3-56-882 0 0,-4 40 627 0 0,4 2 271 0 0,-4 5-234 0 0,4-22-737 0 0,2-29-106 0 0,-2-1-3808 0 0,-9 24 2851 0 0,9-24-174 0 0</inkml:trace>
</inkml:ink>
</file>

<file path=ppt/ink/ink2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4:06.827"/>
    </inkml:context>
    <inkml:brush xml:id="br0">
      <inkml:brushProperty name="width" value="0.035" units="cm"/>
      <inkml:brushProperty name="height" value="0.035" units="cm"/>
      <inkml:brushProperty name="color" value="#0066FF"/>
    </inkml:brush>
  </inkml:definitions>
  <inkml:trace contextRef="#ctx0" brushRef="#br0">82 0 492 0 0,'0'0'8796'0'0,"8"13"-8117"0"0,26 37-56 0 0,-25-37 546 0 0,-9-6-1012 0 0,0-1 0 0 0,0 1 1 0 0,-1 0-1 0 0,0 0 0 0 0,0 0 0 0 0,-3 8 0 0 0,0 1 368 0 0,2-10-405 0 0,1 0 0 0 0,-1-1 1 0 0,0 1-1 0 0,-1 0 0 0 0,-4 6 1 0 0,1 0 8 0 0,2-2 243 0 0,-2 0-31 0 0,-19 27-32 0 0,19-27-33 0 0,1-4-44 0 0,-15 19-36 0 0,15-18 27 0 0,0-1-216 0 0,-13 18-97 0 0,13-18-83 0 0</inkml:trace>
</inkml:ink>
</file>

<file path=ppt/ink/ink2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4:07.203"/>
    </inkml:context>
    <inkml:brush xml:id="br0">
      <inkml:brushProperty name="width" value="0.035" units="cm"/>
      <inkml:brushProperty name="height" value="0.035" units="cm"/>
      <inkml:brushProperty name="color" value="#0066FF"/>
    </inkml:brush>
  </inkml:definitions>
  <inkml:trace contextRef="#ctx0" brushRef="#br0">224 1 720 0 0,'0'0'5283'0'0,"-19"5"-4559"0"0,-57 15-37 0 0,74-20-660 0 0,1 0 0 0 0,0 0 0 0 0,0 0 0 0 0,0 0 0 0 0,0 0 0 0 0,0 0 0 0 0,0 1 0 0 0,0-1 0 0 0,-1 0 0 0 0,1 1 0 0 0,0-1 0 0 0,0 1 0 0 0,0 0 0 0 0,0-1 0 0 0,1 1 1 0 0,-1 0-1 0 0,0-1 0 0 0,0 1 0 0 0,0 0 0 0 0,0 0 0 0 0,1 0 0 0 0,-1 0 0 0 0,-1 1 0 0 0,-7 11 238 0 0,3-4-64 0 0,0 0 0 0 0,1 0-1 0 0,0 1 1 0 0,0 0-1 0 0,1 0 1 0 0,-5 17-1 0 0,-43 188 2160 0 0,50-205-2067 0 0,3 50 218 0 0,-1-48-93 0 0,4-4-201 0 0,9 27-7 0 0,-10-26 544 0 0,7-6-461 0 0,29 10 3 0 0,-29-10 277 0 0,8-9-272 0 0,56-18-32 0 0,-70 23-238 0 0,-1 0 1 0 0,0 0-1 0 0,0 0 1 0 0,0-1-1 0 0,0 1 1 0 0,0-1-1 0 0,4-3 1 0 0,10-6 41 0 0,-5 4 59 0 0,-1-1 1 0 0,1 0-1 0 0,-1-1 0 0 0,-1 0 0 0 0,0-1 1 0 0,0 0-1 0 0,-1 0 0 0 0,0-1 0 0 0,-1-1 0 0 0,0 1 1 0 0,-1-1-1 0 0,10-21 0 0 0,1-12 245 0 0,-8 14-211 0 0,-7 23-26 0 0,-2-2-7 0 0,4-33-14 0 0,-4 33 145 0 0,-3-3-356 0 0,-2-1-26 0 0,-2-10 112 0 0,4-1-2997 0 0,-3 19 2201 0 0,-15-20-92 0 0,16 20-86 0 0</inkml:trace>
</inkml:ink>
</file>

<file path=ppt/ink/ink2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4:07.563"/>
    </inkml:context>
    <inkml:brush xml:id="br0">
      <inkml:brushProperty name="width" value="0.035" units="cm"/>
      <inkml:brushProperty name="height" value="0.035" units="cm"/>
      <inkml:brushProperty name="color" value="#0066FF"/>
    </inkml:brush>
  </inkml:definitions>
  <inkml:trace contextRef="#ctx0" brushRef="#br0">170 1 528 0 0,'0'0'1500'0'0,"-7"10"-807"0"0,-20 30-26 0 0,21-30 631 0 0,2-2-651 0 0,-16 32 10762 0 0,17 7-11255 0 0,2-37 228 0 0,0 2-298 0 0,-2 37 0 0 0,2-37 2 0 0,-3-3-3 0 0,1 1-54 0 0,2-6-8 0 0,0 0 0 0 0,0 0 1 0 0,-1 0-1 0 0,0 0 0 0 0,1 0 0 0 0,-2 0 0 0 0,1-1 0 0 0,-4 6 0 0 0,-12 18 39 0 0,13-20-22 0 0,1-1-264 0 0,-13 19-15 0 0,12-19-92 0 0,2 1-4317 0 0,-12 22 2317 0 0,12-22-1507 0 0</inkml:trace>
</inkml:ink>
</file>

<file path=ppt/ink/ink2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4:13.814"/>
    </inkml:context>
    <inkml:brush xml:id="br0">
      <inkml:brushProperty name="width" value="0.035" units="cm"/>
      <inkml:brushProperty name="height" value="0.035" units="cm"/>
      <inkml:brushProperty name="color" value="#0066FF"/>
    </inkml:brush>
  </inkml:definitions>
  <inkml:trace contextRef="#ctx0" brushRef="#br0">175 374 388 0 0,'0'0'6453'0'0,"-18"1"-5851"0"0,-54 7-28 0 0,54-6 12618 0 0,7-1-13122 0 0,-2 1 7 0 0,-8 0-49 0 0,-1 1 3016 0 0,46-23-2980 0 0,79-62-3 0 0,-88 72-49 0 0,0-1 0 0 0,0 2-1 0 0,0 0 1 0 0,1 1 0 0 0,19-7 0 0 0,5-2-3 0 0,-25 9-8 0 0,30-10 16 0 0,-29 11-15 0 0,-7 3-3 0 0,0 0 1 0 0,0 1-1 0 0,0 1 1 0 0,0-1-1 0 0,13-1 1 0 0,72-15-18 0 0,-86 18-4 0 0,5 0-6 0 0,36-4-6 0 0,-36 4-32 0 0,-2 5-187 0 0,37 11 149 0 0,-37-11-1 0 0,-5 3-84 0 0,17 18 85 0 0,-17-18 6 0 0,-2 2-62 0 0,11 25 96 0 0,-11-25 0 0 0,-4-6-63 0 0,0-1 119 0 0,1 1 0 0 0,-1 0 0 0 0,1-1 0 0 0,-1 1 0 0 0,1-1 1 0 0,0 1-1 0 0,0-1 0 0 0,2 5 0 0 0,0 0-4 0 0,-1 0 773 0 0,-15-30-745 0 0,-38-69-12 0 0,39 69-10 0 0,5 18 12 0 0,-20-13-8 0 0,21 13-4 0 0,-2 1-6 0 0,-22-14 3 0 0,23 13-6 0 0,4 5-47 0 0,0 0 60 0 0,0-1 0 0 0,0 1 0 0 0,0-1 0 0 0,0 1 0 0 0,1-1 0 0 0,-1 0 0 0 0,0 0 0 0 0,1 0-1 0 0,-4-2 1 0 0,-1-1 0 0 0,-2 2 119 0 0,12-12-435 0 0,8-40 201 0 0,-8 41-13 0 0</inkml:trace>
</inkml:ink>
</file>

<file path=ppt/ink/ink2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4:15.517"/>
    </inkml:context>
    <inkml:brush xml:id="br0">
      <inkml:brushProperty name="width" value="0.035" units="cm"/>
      <inkml:brushProperty name="height" value="0.035" units="cm"/>
      <inkml:brushProperty name="color" value="#0066FF"/>
    </inkml:brush>
  </inkml:definitions>
  <inkml:trace contextRef="#ctx0" brushRef="#br0">271 0 720 0 0,'0'0'10531'0'0,"-11"20"-10141"0"0,-48 87 426 0 0,56-98-683 0 0,-19 29 580 0 0,-9 8 122 0 0,2-4-8 0 0,2 5-61 0 0,-14 24 329 0 0,37-65-756 0 0,0 2-3 0 0,-10 22-33 0 0,10-23 780 0 0,1 1-843 0 0,-12 22 3 0 0,11-22 3808 0 0,17-31-3961 0 0,55-103 65 0 0,-64 116-130 0 0,-2 7-14 0 0,-1-1 1 0 0,1 0 0 0 0,0 1 0 0 0,0-1-1 0 0,0 1 1 0 0,0-1 0 0 0,1 1 0 0 0,-1 0-1 0 0,6-4 1 0 0,32-39 84 0 0,-1 2-33 0 0,12-13-8 0 0,-47 52-47 0 0,2-1-6 0 0,19-16-9 0 0,-19 16 4 0 0,1 3-360 0 0,24-10 311 0 0,-23 10 16 0 0,4 12-254 0 0,36 25 266 0 0,-36-26 3 0 0,-5-3-30 0 0,22 16 40 0 0,-22-16-3 0 0,-1 1-34 0 0,19 16 47 0 0,-19-17 1 0 0,-1 1-25 0 0,14 17 16 0 0,-15-17-2 0 0,-16 8-247 0 0,-38 44 251 0 0,31-40-1 0 0,-52 21 16 0 0,64-34-9 0 0,-1-1 5 0 0,-23 11-6 0 0,23-12 1 0 0,0 2 12 0 0,-23 12-4 0 0,23-12 20 0 0,0-1-10 0 0,-24 15 9 0 0,24-15 555 0 0,1 0-468 0 0,-22 9-4 0 0,22-9 675 0 0,-63-2-978 0 0,56-1 178 0 0,8 2-3 0 0,-21 10 13 0 0,20-10 225 0 0,29-18-227 0 0,67-46 14 0 0,-47 30 5 0 0,-36 24-8 0 0,-1 3-1 0 0,2-1 9 0 0,20-13-16 0 0,-20 14-1 0 0,0-1-13 0 0,22-14 16 0 0,-22 15 69 0 0,-2-3-62 0 0,15-17 0 0 0,-15 18-2 0 0,0-1-118 0 0,13-19 110 0 0,-14 19 0 0 0,2 2-160 0 0,17-17 140 0 0,-17 16 4 0 0,1 2-223 0 0,22-13 204 0 0,-22 13-6 0 0,-23 22-2509 0 0,-47 53 2500 0 0,47-53 14 0 0,9-12-90 0 0,-20 18 116 0 0,21-18 233 0 0,-13-13-695 0 0,-54-17 471 0 0,55 18 83 0 0,35-11-1563 0 0,50-52 1079 0 0,-51 52-79 0 0</inkml:trace>
</inkml:ink>
</file>

<file path=ppt/ink/ink2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4:17.177"/>
    </inkml:context>
    <inkml:brush xml:id="br0">
      <inkml:brushProperty name="width" value="0.035" units="cm"/>
      <inkml:brushProperty name="height" value="0.035" units="cm"/>
      <inkml:brushProperty name="color" value="#0066FF"/>
    </inkml:brush>
  </inkml:definitions>
  <inkml:trace contextRef="#ctx0" brushRef="#br0">333 144 200 0 0,'0'0'15317'0'0,"-17"-12"-14957"0"0,-50-34-15 0 0,51 34 292 0 0,9 6-354 0 0,-20-17-7 0 0,21 18 214 0 0,-3 1-287 0 0,-28-12-2 0 0,28 12 588 0 0,1 1-670 0 0,-26-7-29 0 0,26 8 620 0 0,-1 13-535 0 0,-27 35 13 0 0,28-35 255 0 0,6 1-202 0 0,-10 57 614 0 0,7-27-542 0 0,4-31 7 0 0,-1 0 4 0 0,-4 33-10 0 0,4-33 8 0 0,2 1-3 0 0,-1 37 8 0 0,1-37-6 0 0,-1-2-22 0 0,-1 32-14 0 0,1-32-18 0 0,2 1-10 0 0,1 34-3 0 0,-1-34 2 0 0,-1 0-7 0 0,-2 52 442 0 0,2 8 195 0 0,0-22-679 0 0,0-36 166 0 0,0-3-208 0 0,3 30-17 0 0,-3-30 485 0 0,2-3-544 0 0,7 24-7 0 0,-7-23 178 0 0,4-8-296 0 0,-1 0 15 0 0,0 0-1 0 0,1 1 1 0 0,-1 0-1 0 0,0 0 1 0 0,7 3-1 0 0,0-1-33 0 0,-1-1-181 0 0,7-8-1841 0 0,54-17 1230 0 0,-34 9-615 0 0,-28 6 1149 0 0,-2 1-84 0 0,-1 3-954 0 0,1-1-181 0 0,25-13-414 0 0,-25 13-1681 0 0,-1 2-2380 0 0,29-11 459 0 0</inkml:trace>
</inkml:ink>
</file>

<file path=ppt/ink/ink2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4:22.401"/>
    </inkml:context>
    <inkml:brush xml:id="br0">
      <inkml:brushProperty name="width" value="0.035" units="cm"/>
      <inkml:brushProperty name="height" value="0.035" units="cm"/>
      <inkml:brushProperty name="color" value="#0066FF"/>
    </inkml:brush>
  </inkml:definitions>
  <inkml:trace contextRef="#ctx0" brushRef="#br0">162 1 520 0 0,'0'0'7293'0'0,"-17"19"-6541"0"0,-49 56-35 0 0,64-72-648 0 0,0-1 0 0 0,-1 1 0 0 0,1-1 0 0 0,0 1 0 0 0,0 0 0 0 0,0 0 0 0 0,1 0 0 0 0,-1 0 0 0 0,-1 3 0 0 0,-1 6-11 0 0,-8 16 899 0 0,1 2 1 0 0,-13 56 0 0 0,19-51-472 0 0,3-26 428 0 0,2 2-501 0 0,0 35-20 0 0,0-35 819 0 0,27 32-384 0 0,-22-35-13 0 0,53-10-19 0 0,-46 1-29 0 0,6-5-408 0 0,56-20-18 0 0,-68 24-283 0 0,-1 1 0 0 0,1-1 0 0 0,-1 0-1 0 0,1 0 1 0 0,-1-1 0 0 0,0 0 0 0 0,0 0-1 0 0,8-6 1 0 0,1-1 39 0 0,67-47 680 0 0,-64 45-575 0 0,-15 10-183 0 0,1 0 0 0 0,-1 1 0 0 0,1-1 0 0 0,-1 0 0 0 0,0-1 0 0 0,0 1 0 0 0,0 0 0 0 0,3-5 0 0 0,10-13 210 0 0,14-18 80 0 0,-13 12-174 0 0,-11 19-23 0 0,-3-2-33 0 0,8-26-29 0 0,-7 26-36 0 0,-4-3-325 0 0,-1-37 81 0 0,1 36-78 0 0,-3 4-2567 0 0,-13-28 1994 0 0,12 27-137 0 0</inkml:trace>
</inkml:ink>
</file>

<file path=ppt/ink/ink2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4:23.368"/>
    </inkml:context>
    <inkml:brush xml:id="br0">
      <inkml:brushProperty name="width" value="0.035" units="cm"/>
      <inkml:brushProperty name="height" value="0.035" units="cm"/>
      <inkml:brushProperty name="color" value="#0066FF"/>
    </inkml:brush>
  </inkml:definitions>
  <inkml:trace contextRef="#ctx0" brushRef="#br0">92 194 208 0 0,'0'0'23651'0'0,"-10"16"-23577"0"0,-29 50-5 0 0,30-50 201 0 0,5-7-191 0 0,0 1-44 0 0,-10 33 380 0 0,5-8-357 0 0,7-26 423 0 0,2 2-435 0 0,2 32-1 0 0,-2-33 184 0 0,70-7-179 0 0,-56-2 10 0 0,4-8-34 0 0,5 1-17 0 0,-6 1 1 0 0,0-1 1 0 0,27-12-1 0 0,-34 14-4 0 0,26-14 23 0 0,-7 1-9 0 0,-22 13 4 0 0,2-2 0 0 0,26-16-12 0 0,-27 16 1 0 0,0-1 5 0 0,21-19 2 0 0,-22 19-3 0 0,-2 1 0 0 0,14-19-9 0 0,-14 18 3 0 0,-1 0 4 0 0,11-21 2 0 0,-12 21 7 0 0,-1-3-19 0 0,5-30-10 0 0,-5 30-9 0 0,-1-1-39 0 0,1-30-21 0 0,-1 30-22 0 0,-7 2-412 0 0,-16-28 262 0 0,17 28-36 0 0,-3 5-452 0 0,-25-15 262 0 0,25 14-75 0 0,1 2-2257 0 0,-22-11 1929 0 0,22 11-75 0 0</inkml:trace>
</inkml:ink>
</file>

<file path=ppt/ink/ink2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4:24.037"/>
    </inkml:context>
    <inkml:brush xml:id="br0">
      <inkml:brushProperty name="width" value="0.035" units="cm"/>
      <inkml:brushProperty name="height" value="0.035" units="cm"/>
      <inkml:brushProperty name="color" value="#0066FF"/>
    </inkml:brush>
  </inkml:definitions>
  <inkml:trace contextRef="#ctx0" brushRef="#br0">271 0 348 0 0,'0'0'6827'0'0,"-22"4"-6305"0"0,-65 11-12 0 0,65-11 3 0 0,14 4-17 0 0,-2 0-334 0 0,5-4-49 0 0,0 0 1 0 0,0 0 0 0 0,1 1 0 0 0,0 0 0 0 0,0 0-1 0 0,-4 6 1 0 0,1-3 39 0 0,-15 25 576 0 0,-3 11 49 0 0,11-13-401 0 0,10-24-7 0 0,2 3-2 0 0,-8 27-12 0 0,8-28 264 0 0,2 2-313 0 0,0 29-19 0 0,0-29 731 0 0,6-3-779 0 0,18 27 11 0 0,-18-26 311 0 0,7-7-288 0 0,40 9 12 0 0,-40-9-10 0 0,1-4-28 0 0,41-7-12 0 0,-41 7-9 0 0,0-3 4 0 0,45-12 10 0 0,-53 16-194 0 0,-1 0-1 0 0,0-1 1 0 0,0 1 0 0 0,0-1-1 0 0,-1 0 1 0 0,1 0-1 0 0,6-4 1 0 0,20-13 275 0 0,-21 15-252 0 0,-4 2-9 0 0,0 0 0 0 0,-1-1 0 0 0,1 0 0 0 0,-1 0 0 0 0,7-6 0 0 0,18-10 174 0 0,-23 14-10 0 0,-1-2-17 0 0,18-20-11 0 0,-18 20 145 0 0,-3-2-195 0 0,10-27-16 0 0,-10 28 149 0 0,-9-7-330 0 0,-17-43-61 0 0,17 44-112 0 0,3 12 159 0 0,0 1 1 0 0,0-1-1 0 0,0 0 1 0 0,0 0-1 0 0,1 0 1 0 0,-1-1-1 0 0,1 1 1 0 0,-3-4-1 0 0,-2 0-70 0 0,1 0-329 0 0,-5 3-67 0 0,-31-11-86 0 0,31 11-99 0 0,-1 4-79 0 0,-36 4-67 0 0,36-4-68 0 0,-4 3-1169 0 0,-3 0 1671 0 0,8-2-211 0 0,0 0 0 0 0,1 1 0 0 0,-1 0 0 0 0,-16 8 0 0 0,-8 3-3069 0 0,26-10 284 0 0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00:01.526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26 1 232 0 0,'0'0'9176'0'0,"10"24"-8848"0"0,27 72 10 0 0,-27-72 6 0 0,-12 28 169 0 0,3 29 23 0 0,4-5 129 0 0,1 8-54 0 0,1-8-90 0 0,-3-36-279 0 0,-3-31-19 0 0,1 5-21 0 0,-2 2-133 0 0,0-9-7 0 0,0 0 0 0 0,0 0 0 0 0,1-1-1 0 0,0 1 1 0 0,0 0 0 0 0,1-1 0 0 0,3 12 0 0 0,8 27 96 0 0,-9-33-15 0 0,0-4-21 0 0,21 43 425 0 0,-6-16-483 0 0,-15-26 452 0 0,7-32-526 0 0,29-68 12 0 0,-29 68-16 0 0,-20 4-210 0 0,-23-59 120 0 0,32 75 94 0 0,-1 1 0 0 0,0 0 0 0 0,0-1 0 0 0,0 1 0 0 0,0 0-1 0 0,-1-1 1 0 0,1 1 0 0 0,0 0 0 0 0,-1 0 0 0 0,-2-2-1 0 0,-23-25-97 0 0,20 22-6 0 0,-2-1-7 0 0,-28-25-5 0 0,28 25-2 0 0,1 3-6 0 0,-22-18 17 0 0,22 17-20 0 0,-1 2-520 0 0,-29-12 549 0 0,28 12 15 0 0,28-10-838 0 0,55-41 911 0 0,-54 42-3 0 0,-10 9 3 0 0,29-12 4 0 0,-28 12 6 0 0,0 2-17 0 0,34-9 24 0 0,-33 8 216 0 0,2 16-146 0 0,39 35 0 0 0,-39-36-2 0 0,-10 1 0 0 0,10 37-5 0 0,-10-38 1 0 0,1 1-2 0 0,12 38 7 0 0,-12-39 3 0 0,-2-1 0 0 0,8 32-7 0 0,-8-33-7 0 0,2-1-6 0 0,11 24 0 0 0,-11-24 169 0 0,0-1-173 0 0,13 26 2 0 0,-12-26 269 0 0,11-29-298 0 0,48-61-1 0 0,-43 51-8 0 0,-14 20-8 0 0,16-37 4 0 0,-18 37-3 0 0,-3 7-2 0 0,1-1 0 0 0,-2 1 0 0 0,1-1 0 0 0,0 0-1 0 0,-1 0 1 0 0,0 1 0 0 0,1-11 0 0 0,10-49 15 0 0,-9 49-16 0 0,-2 6-3 0 0,1 0-1 0 0,-1 1 0 0 0,0-18 1 0 0,-6-41-40 0 0,4 53 26 0 0,-5 5-34 0 0,-21-30 34 0 0,20 30-4 0 0,-2 5-162 0 0,-31-10 139 0 0,30 11 10 0 0,-8 16-163 0 0,-53 42 180 0 0,53-42-7 0 0,17-2-5 0 0,-5 30 37 0 0,5-30 123 0 0,17-1-111 0 0,49 33-9 0 0,-48-32 31 0 0,1-25-30 0 0,54-43-6 0 0,-54 43 1 0 0,-11 5 0 0 0,39-42-4 0 0,-24 27 12 0 0,-16 18-12 0 0,0-3 0 0 0,20-26 4 0 0,-20 26 39 0 0,-2 0-21 0 0,12-27 11 0 0,-12 27 257 0 0,4 33-346 0 0,21 73 86 0 0,-22-73 52 0 0,0-17-36 0 0,19 20 5 0 0,-19-20 20 0 0,-2 2 19 0 0,17 28 20 0 0,-16-28-15 0 0,-6-3-62 0 0,0 0 0 0 0,1 1 1 0 0,-1-1-1 0 0,1 0 0 0 0,4 11 0 0 0,-1-3 11 0 0,-2-2 94 0 0,-1 2 10 0 0,5 43-10 0 0,-5-43-18 0 0,1-2-15 0 0,7 37 6 0 0,-7-37-1 0 0,1-4-2 0 0,9 27-11 0 0,-9-26 258 0 0,2-1-292 0 0,12 26 1 0 0,-13-25 134 0 0,18-23-2997 0 0,67-40 1937 0 0,-58 33-277 0 0,-20 12 520 0 0,6-5-289 0 0,7-10-3586 0 0,17-16 1019 0 0</inkml:trace>
</inkml:ink>
</file>

<file path=ppt/ink/ink2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4:24.533"/>
    </inkml:context>
    <inkml:brush xml:id="br0">
      <inkml:brushProperty name="width" value="0.035" units="cm"/>
      <inkml:brushProperty name="height" value="0.035" units="cm"/>
      <inkml:brushProperty name="color" value="#0066FF"/>
    </inkml:brush>
  </inkml:definitions>
  <inkml:trace contextRef="#ctx0" brushRef="#br0">138 70 416 0 0,'0'0'7665'0'0,"5"-11"-7167"0"0,13-36-10 0 0,-13 36 6400 0 0,-20 33-6624 0 0,-45 66-17 0 0,45-66-21 0 0,11-16-17 0 0,-13 20-24 0 0,13-20 70 0 0,0 1-255 0 0,-2 0-96 0 0,-3 5 69 0 0,-3 8-3075 0 0,-4 6 2135 0 0,12-19-252 0 0</inkml:trace>
</inkml:ink>
</file>

<file path=ppt/ink/ink2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4:24.907"/>
    </inkml:context>
    <inkml:brush xml:id="br0">
      <inkml:brushProperty name="width" value="0.035" units="cm"/>
      <inkml:brushProperty name="height" value="0.035" units="cm"/>
      <inkml:brushProperty name="color" value="#0066FF"/>
    </inkml:brush>
  </inkml:definitions>
  <inkml:trace contextRef="#ctx0" brushRef="#br0">78 0 972 0 0,'0'0'11868'0'0,"-6"22"-11339"0"0,-25 87 711 0 0,18-78-735 0 0,9-23-426 0 0,0 0 127 0 0,1-1-1036 0 0,-11 21 371 0 0,11-21-112 0 0</inkml:trace>
</inkml:ink>
</file>

<file path=ppt/ink/ink2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4:25.780"/>
    </inkml:context>
    <inkml:brush xml:id="br0">
      <inkml:brushProperty name="width" value="0.035" units="cm"/>
      <inkml:brushProperty name="height" value="0.035" units="cm"/>
      <inkml:brushProperty name="color" value="#0066FF"/>
    </inkml:brush>
  </inkml:definitions>
  <inkml:trace contextRef="#ctx0" brushRef="#br0">1 0 228 0 0,'0'0'824'0'0</inkml:trace>
</inkml:ink>
</file>

<file path=ppt/ink/ink2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4:26.124"/>
    </inkml:context>
    <inkml:brush xml:id="br0">
      <inkml:brushProperty name="width" value="0.035" units="cm"/>
      <inkml:brushProperty name="height" value="0.035" units="cm"/>
      <inkml:brushProperty name="color" value="#0066FF"/>
    </inkml:brush>
  </inkml:definitions>
  <inkml:trace contextRef="#ctx0" brushRef="#br0">191 1 56 0 0,'0'0'7343'0'0,"-14"17"-6798"0"0,-78 94 903 0 0,87-105-1031 0 0,0 0-54 0 0,-14 21-28 0 0,14-20 239 0 0,1-1-331 0 0,-13 20-37 0 0,13-20 16 0 0,0 1-1330 0 0,-2 1 824 0 0,-2 4 58 0 0,0 2-5231 0 0</inkml:trace>
</inkml:ink>
</file>

<file path=ppt/ink/ink2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4:26.483"/>
    </inkml:context>
    <inkml:brush xml:id="br0">
      <inkml:brushProperty name="width" value="0.035" units="cm"/>
      <inkml:brushProperty name="height" value="0.035" units="cm"/>
      <inkml:brushProperty name="color" value="#0066FF"/>
    </inkml:brush>
  </inkml:definitions>
  <inkml:trace contextRef="#ctx0" brushRef="#br0">146 88 188 0 0,'0'0'1658'0'0,"-16"9"-922"0"0,-47 29-62 0 0,47-28-55 0 0,10-1-52 0 0,1 2-392 0 0,3-6-72 0 0,0-1 0 0 0,0 0 0 0 0,0 0 1 0 0,0-1-1 0 0,-1 1 0 0 0,0 0 0 0 0,-5 5 0 0 0,5-1 321 0 0,-5 23-41 0 0,6-23 317 0 0,1 2-378 0 0,0 29-12 0 0,1-30 1427 0 0,10-2-1419 0 0,33 20 3 0 0,-33-20 627 0 0,4-10-608 0 0,43-10 0 0 0,-43 10 297 0 0,-2-5-321 0 0,36-25-11 0 0,-45 32-260 0 0,-1-1 0 0 0,1 1-1 0 0,0-1 1 0 0,-1 0 0 0 0,1 0 0 0 0,-1 0 0 0 0,0 0 0 0 0,0 0 0 0 0,0 0 0 0 0,4-6 0 0 0,-2 2 47 0 0,1 1 408 0 0,0-3-285 0 0,17-25-15 0 0,-17 24 139 0 0,-4-1-189 0 0,1-30-27 0 0,-1 30-20 0 0,-7-2-174 0 0,-14-38-60 0 0,15 38-60 0 0,-1 6-88 0 0,-19-18-102 0 0,19 19-93 0 0,-1-1-746 0 0,-22-15 440 0 0,22 16-252 0 0</inkml:trace>
</inkml:ink>
</file>

<file path=ppt/ink/ink2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4:27.049"/>
    </inkml:context>
    <inkml:brush xml:id="br0">
      <inkml:brushProperty name="width" value="0.035" units="cm"/>
      <inkml:brushProperty name="height" value="0.035" units="cm"/>
      <inkml:brushProperty name="color" value="#0066FF"/>
    </inkml:brush>
  </inkml:definitions>
  <inkml:trace contextRef="#ctx0" brushRef="#br0">271 58 528 0 0,'0'0'8023'0'0,"18"-7"-7613"0"0,54-24-23 0 0,-55 23 339 0 0,-6 7-397 0 0,53-5 1488 0 0,-6 2-451 0 0,-51 4-1313 0 0,-1 0 0 0 0,1 1 0 0 0,0-1 0 0 0,0 2 0 0 0,10 2 0 0 0,-2 0 4 0 0,-1-2 416 0 0,-9 3-306 0 0,18 16-15 0 0,-17-15 324 0 0,-2 3-300 0 0,12 29 11 0 0,-12-28 168 0 0,-3 0-162 0 0,3 30-1 0 0,-2-30-12 0 0,-2-1-22 0 0,1 28-8 0 0,0-28 157 0 0,-2 3-102 0 0,-3 37 11 0 0,3-36 102 0 0,0 0-182 0 0,0 3-85 0 0,1-8-9 0 0,0 0 1 0 0,-1 0 0 0 0,0 0 0 0 0,0 0-1 0 0,-4 11 1 0 0,-7 27 272 0 0,12-36-249 0 0,0-6-24 0 0,0-1 0 0 0,-1 1 0 0 0,1-1 1 0 0,-1 1-1 0 0,0-1 0 0 0,0 1 0 0 0,0-1 1 0 0,0 0-1 0 0,-1 1 0 0 0,1-1 0 0 0,-4 4 0 0 0,-24 53 340 0 0,16-36-180 0 0,10-17 11 0 0,-2 3-2 0 0,-21 50 233 0 0,22-53-371 0 0,-11 27 281 0 0,0 14 207 0 0,-5 6 136 0 0,8-12-529 0 0,9-32-3 0 0,0-2-4 0 0,-13 39 416 0 0,5-13-450 0 0,8-25 259 0 0,0-1-281 0 0,-10 22 12 0 0,9-22 378 0 0,0 0-382 0 0,-13 24-12 0 0,13-24 393 0 0,-2-3-416 0 0,-17 14-8 0 0,17-15 159 0 0,-3-2-182 0 0,-30 6-1 0 0,29-6 10 0 0,-4-3-388 0 0,-41 0 33 0 0,41 1-96 0 0,2-3-743 0 0,-37-8 411 0 0,37 8-119 0 0,1 1-118 0 0,-32-8-140 0 0,32 8-177 0 0,-2 2-381 0 0,-3 1 791 0 0,-8 0-433 0 0,-2-1-4974 0 0</inkml:trace>
</inkml:ink>
</file>

<file path=ppt/ink/ink2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4:07.999"/>
    </inkml:context>
    <inkml:brush xml:id="br0">
      <inkml:brushProperty name="width" value="0.035" units="cm"/>
      <inkml:brushProperty name="height" value="0.035" units="cm"/>
      <inkml:brushProperty name="color" value="#0066FF"/>
    </inkml:brush>
  </inkml:definitions>
  <inkml:trace contextRef="#ctx0" brushRef="#br0">296 33 52 0 0,'0'0'1930'0'0,"-11"-6"-1042"0"0,-31-15-58 0 0,31 15 2613 0 0,-3 14-2895 0 0,-41 22-28 0 0,53-30-480 0 0,1 1-1 0 0,-1 0 0 0 0,0 0 0 0 0,1-1 1 0 0,-1 1-1 0 0,1 0 0 0 0,0 1 0 0 0,-1-1 1 0 0,1 0-1 0 0,0 0 0 0 0,0 0 0 0 0,-2 3 0 0 0,-6 8 169 0 0,-4 4 71 0 0,2 1 1 0 0,0-1 0 0 0,0 2 0 0 0,2-1 0 0 0,-12 30 0 0 0,15-31-141 0 0,-15 47 522 0 0,4 6 45 0 0,7-15-76 0 0,7-23-354 0 0,2-24 433 0 0,4 5-496 0 0,7 37 2 0 0,-7-37 257 0 0,7-9-196 0 0,32 11 18 0 0,-32-11-8 0 0,7-6-24 0 0,52-11-13 0 0,-37 5-14 0 0,-15 3-163 0 0,5-2 75 0 0,0-1-1 0 0,-1-1 1 0 0,1-1 0 0 0,35-25-1 0 0,-50 31-131 0 0,11-8 127 0 0,0-1-1 0 0,-1-1 1 0 0,0 0 0 0 0,-1-1 0 0 0,21-27 0 0 0,-30 34-94 0 0,-3 5-18 0 0,-1 0-1 0 0,0 0 0 0 0,0-1 0 0 0,0 1 0 0 0,-1-1 0 0 0,1 0 0 0 0,1-6 0 0 0,1 3 13 0 0,-3 4-17 0 0,0 1-1 0 0,0-1 0 0 0,0 0 1 0 0,0 0-1 0 0,-1 0 1 0 0,0 0-1 0 0,2-8 0 0 0,4-20 74 0 0,-5 25 24 0 0,-3-6-106 0 0,-3-37-35 0 0,4 37-35 0 0,-5 3-364 0 0,-15-29 195 0 0,15 29-89 0 0,-2 6-588 0 0,-20-14 314 0 0,20 14-77 0 0</inkml:trace>
</inkml:ink>
</file>

<file path=ppt/ink/ink2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4:09.401"/>
    </inkml:context>
    <inkml:brush xml:id="br0">
      <inkml:brushProperty name="width" value="0.035" units="cm"/>
      <inkml:brushProperty name="height" value="0.035" units="cm"/>
      <inkml:brushProperty name="color" value="#0066FF"/>
    </inkml:brush>
  </inkml:definitions>
  <inkml:trace contextRef="#ctx0" brushRef="#br0">358 0 368 0 0,'0'0'2780'0'0,"-17"4"-1937"0"0,-53 8-36 0 0,66-11-706 0 0,0-1-1 0 0,0 0 0 0 0,0 1 0 0 0,1 0 0 0 0,-1 0 0 0 0,0 0 0 0 0,1 0 0 0 0,-1 0 0 0 0,0 1 0 0 0,1 0 0 0 0,0-1 0 0 0,-5 4 0 0 0,-1 1 144 0 0,4-3-114 0 0,0-1 0 0 0,-1 0 0 0 0,1 1 0 0 0,0 0 0 0 0,0 1 0 0 0,1-1 0 0 0,-1 1 0 0 0,-4 5 0 0 0,-4 2 89 0 0,4-3 146 0 0,-1 1-1 0 0,2 1 1 0 0,-1-1 0 0 0,-11 18-1 0 0,17-22-371 0 0,-6 7 210 0 0,1 0-1 0 0,1 0 1 0 0,0 1-1 0 0,1 0 1 0 0,-6 16-1 0 0,4-10 112 0 0,-1 4 236 0 0,1 0-283 0 0,3 1 215 0 0,-3 7-103 0 0,6-23 308 0 0,3 3-371 0 0,2 33-16 0 0,-2-33 621 0 0,6-3-555 0 0,23 20 6 0 0,-22-21 371 0 0,8-8-358 0 0,51-6-6 0 0,-38 1-6 0 0,-14 2-250 0 0,44-20 503 0 0,-32 10-325 0 0,0 0 0 0 0,-1-2 1 0 0,35-28-1 0 0,-50 38-220 0 0,-7 3-38 0 0,0 1 0 0 0,0-1 0 0 0,0 0 0 0 0,-1 0 0 0 0,1 0 0 0 0,-1 0 0 0 0,1-1 0 0 0,4-6 0 0 0,27-33 347 0 0,-14 15-237 0 0,-19 26-139 0 0,-1 0 1 0 0,1 0-1 0 0,-1 0 1 0 0,1 0-1 0 0,-1 0 1 0 0,0 0-1 0 0,0-1 0 0 0,0 1 1 0 0,0 0-1 0 0,0-1 1 0 0,-1 1-1 0 0,1-1 1 0 0,-1 1-1 0 0,1-4 1 0 0,0-2 22 0 0,1 0 54 0 0,4-49-297 0 0,-10 43 9 0 0,-10-40-90 0 0,11 40-64 0 0,-2 8-1066 0 0,-15-19 752 0 0,15 18-161 0 0</inkml:trace>
</inkml:ink>
</file>

<file path=ppt/ink/ink2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4:09.771"/>
    </inkml:context>
    <inkml:brush xml:id="br0">
      <inkml:brushProperty name="width" value="0.035" units="cm"/>
      <inkml:brushProperty name="height" value="0.035" units="cm"/>
      <inkml:brushProperty name="color" value="#0066FF"/>
    </inkml:brush>
  </inkml:definitions>
  <inkml:trace contextRef="#ctx0" brushRef="#br0">204 1 700 0 0,'0'0'13999'0'0,"-7"19"-13589"0"0,-22 58-39 0 0,16-50-44 0 0,7-17-224 0 0,3-5-26 0 0,0 0 1 0 0,0 0 0 0 0,-1-1-1 0 0,1 1 1 0 0,-9 7-1 0 0,4-5 6 0 0,4-4-27 0 0,0 1 0 0 0,1 0 0 0 0,-1 0 0 0 0,1 0 0 0 0,-1 0 0 0 0,-2 7 0 0 0,1-2 15 0 0,-20 23 247 0 0,6-10-187 0 0,14-17-105 0 0,0 1-291 0 0,-1 0-144 0 0,-6 6 540 0 0,8-6-3608 0 0,0 1-3282 0 0</inkml:trace>
</inkml:ink>
</file>

<file path=ppt/ink/ink2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4:10.146"/>
    </inkml:context>
    <inkml:brush xml:id="br0">
      <inkml:brushProperty name="width" value="0.035" units="cm"/>
      <inkml:brushProperty name="height" value="0.035" units="cm"/>
      <inkml:brushProperty name="color" value="#0066FF"/>
    </inkml:brush>
  </inkml:definitions>
  <inkml:trace contextRef="#ctx0" brushRef="#br0">124 1 652 0 0,'0'0'8678'0'0,"-7"21"-7959"0"0,-22 62-33 0 0,21-62-38 0 0,3-14-49 0 0,-17 24-28 0 0,17-23-27 0 0,1-2-36 0 0,-12 17-23 0 0,12-17 338 0 0,0 1-465 0 0,-12 22-34 0 0,12-22 713 0 0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00:01.899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85 1 648 0 0,'0'0'4339'0'0,"-11"27"-3548"0"0,-33 82-50 0 0,32-70-37 0 0,1 34 581 0 0,9-59-1074 0 0,0-6 28 0 0,1 1 0 0 0,0-1 0 0 0,1 1 0 0 0,0-1 0 0 0,1 11 0 0 0,1 43 242 0 0,-2-46-39 0 0,2-2-33 0 0,5 45-32 0 0,-6-45-47 0 0,1-3-18 0 0,-1 1-200 0 0,0-5 56 0 0,0 0-1 0 0,0-1 1 0 0,0 0-1 0 0,1 1 1 0 0,4 11-1 0 0,7 23-35 0 0,-10-31-9 0 0</inkml:trace>
</inkml:ink>
</file>

<file path=ppt/ink/ink2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4:10.476"/>
    </inkml:context>
    <inkml:brush xml:id="br0">
      <inkml:brushProperty name="width" value="0.035" units="cm"/>
      <inkml:brushProperty name="height" value="0.035" units="cm"/>
      <inkml:brushProperty name="color" value="#0066FF"/>
    </inkml:brush>
  </inkml:definitions>
  <inkml:trace contextRef="#ctx0" brushRef="#br0">262 40 616 0 0,'0'0'2831'0'0,"-16"-7"-1997"0"0,-47-19-44 0 0,48 19 1948 0 0,-3 14-2164 0 0,-54 23-54 0 0,54-23-41 0 0,12-1-55 0 0,-18 18-30 0 0,18-17 344 0 0,2 1-399 0 0,-10 27-13 0 0,10-26 507 0 0,3 38-358 0 0,0-38 221 0 0,12-1-480 0 0,31 23-14 0 0,-23-20-18 0 0,37 5 386 0 0,-41-13-510 0 0,43 13 218 0 0,-25-5-119 0 0,-25-8-12 0 0,-5-3-128 0 0,1 0-1 0 0,-1 1 1 0 0,0-1 0 0 0,0 1 0 0 0,1 0 0 0 0,-1-1-1 0 0,0 2 1 0 0,0-1 0 0 0,5 3 0 0 0,1 0 14 0 0,1-2 259 0 0,-2 2-211 0 0,24 10-4 0 0,-24-10 373 0 0,-18 14-399 0 0,-30 53 5 0 0,30-53 7 0 0,2-13 5 0 0,0 1-47 0 0,4-2-8 0 0,0-1 0 0 0,0 0-1 0 0,0 0 1 0 0,-1-1-1 0 0,1 1 1 0 0,-7 1 0 0 0,-20 11 19 0 0,23-11-6 0 0,-1-1-9 0 0,-25 8-36 0 0,26-8-52 0 0,-1 0-261 0 0,0 1-162 0 0,-11 4 800 0 0,12-6-3682 0 0,-2-1-3320 0 0</inkml:trace>
</inkml:ink>
</file>

<file path=ppt/ink/ink2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4:10.865"/>
    </inkml:context>
    <inkml:brush xml:id="br0">
      <inkml:brushProperty name="width" value="0.035" units="cm"/>
      <inkml:brushProperty name="height" value="0.035" units="cm"/>
      <inkml:brushProperty name="color" value="#0066FF"/>
    </inkml:brush>
  </inkml:definitions>
  <inkml:trace contextRef="#ctx0" brushRef="#br0">0 225 32 0 0,'0'0'2164'0'0,"10"-8"-1097"0"0,27-26-56 0 0,-27 26-38 0 0,-1 2-65 0 0,2-2-621 0 0,33-18 1054 0 0,5 1 52 0 0,-39 19-1189 0 0,32-13 718 0 0,18-2-96 0 0,2 4-480 0 0,-6 2-670 0 0,-1-2-1003 0 0,-46 14 835 0 0,5-2-240 0 0,1-2-2889 0 0</inkml:trace>
</inkml:ink>
</file>

<file path=ppt/ink/ink2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4:11.206"/>
    </inkml:context>
    <inkml:brush xml:id="br0">
      <inkml:brushProperty name="width" value="0.035" units="cm"/>
      <inkml:brushProperty name="height" value="0.035" units="cm"/>
      <inkml:brushProperty name="color" value="#0066FF"/>
    </inkml:brush>
  </inkml:definitions>
  <inkml:trace contextRef="#ctx0" brushRef="#br0">0 1 628 0 0,'0'0'16516'0'0</inkml:trace>
</inkml:ink>
</file>

<file path=ppt/ink/ink2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4:11.562"/>
    </inkml:context>
    <inkml:brush xml:id="br0">
      <inkml:brushProperty name="width" value="0.035" units="cm"/>
      <inkml:brushProperty name="height" value="0.035" units="cm"/>
      <inkml:brushProperty name="color" value="#0066FF"/>
    </inkml:brush>
  </inkml:definitions>
  <inkml:trace contextRef="#ctx0" brushRef="#br0">287 0 776 0 0,'0'0'7743'0'0,"-10"9"-7040"0"0,-31 25-39 0 0,40-33-619 0 0,0-1 1 0 0,0 1 0 0 0,0 0-1 0 0,0 0 1 0 0,0 0 0 0 0,0 0-1 0 0,0 0 1 0 0,0 0 0 0 0,0 0-1 0 0,0 0 1 0 0,1 0 0 0 0,-1 1-1 0 0,0 1 1 0 0,-2 6 160 0 0,1-5-61 0 0,1 0-1 0 0,-1 1 1 0 0,0-1 0 0 0,0 0-1 0 0,-1 0 1 0 0,-4 6 0 0 0,-22 36 1051 0 0,2 0-142 0 0,9-16-555 0 0,13-22-47 0 0,1 0-75 0 0,-14 26-18 0 0,13-26-15 0 0,-1 1-12 0 0,-44 58 436 0 0,46-62-485 0 0,-2 1-685 0 0,-16 17 52 0 0,16-17-134 0 0</inkml:trace>
</inkml:ink>
</file>

<file path=ppt/ink/ink2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4:11.917"/>
    </inkml:context>
    <inkml:brush xml:id="br0">
      <inkml:brushProperty name="width" value="0.035" units="cm"/>
      <inkml:brushProperty name="height" value="0.035" units="cm"/>
      <inkml:brushProperty name="color" value="#0066FF"/>
    </inkml:brush>
  </inkml:definitions>
  <inkml:trace contextRef="#ctx0" brushRef="#br0">33 131 448 0 0,'0'0'10300'0'0,"6"-15"-9807"0"0,23-56 359 0 0,-21 67-477 0 0,23-14-39 0 0,-23 14 294 0 0,1 0-325 0 0,27-8-33 0 0,-27 9 1202 0 0,6 9-1373 0 0,46 19-4 0 0,-46-19 88 0 0,-8 55 351 0 0,-13-44-340 0 0,-18 52 27 0 0,23-64-189 0 0,0-1 0 0 0,0 0 0 0 0,-1 0 0 0 0,1 0 0 0 0,-1 0-1 0 0,0 0 1 0 0,0 0 0 0 0,-1 0 0 0 0,1 0 0 0 0,-4 3 0 0 0,-1 2 44 0 0,-17 24 293 0 0,-1-4 48 0 0,-12 18 189 0 0,2-3 12 0 0,-11 19 207 0 0,42-57-79 0 0,-2-1-528 0 0,-17 18-3 0 0,17-18 1949 0 0,25-1-2087 0 0,57 10-84 0 0,-57-10-130 0 0,2-8-104 0 0,62-10-140 0 0,-46 5-109 0 0,179-64-2705 0 0,-200 68 2622 0 0,-1-2-1 0 0,0 1 1 0 0,25-17-1 0 0,14-8-4048 0 0,-21 12 3 0 0,-24 15 350 0 0</inkml:trace>
</inkml:ink>
</file>

<file path=ppt/ink/ink2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4:12.417"/>
    </inkml:context>
    <inkml:brush xml:id="br0">
      <inkml:brushProperty name="width" value="0.035" units="cm"/>
      <inkml:brushProperty name="height" value="0.035" units="cm"/>
      <inkml:brushProperty name="color" value="#0066FF"/>
    </inkml:brush>
  </inkml:definitions>
  <inkml:trace contextRef="#ctx0" brushRef="#br0">459 100 796 0 0,'0'0'5394'0'0,"-10"-7"-4627"0"0,-29-20-34 0 0,29 20 7144 0 0,29 0-7506 0 0,57-21 0 0 0,-57 20 1698 0 0,-16 8-2020 0 0,0 0 0 0 0,0 0 0 0 0,0-1 0 0 0,0 1 0 0 0,0-1-1 0 0,0 0 1 0 0,0 0 0 0 0,0 0 0 0 0,0 0 0 0 0,2-2 0 0 0,4-1 51 0 0,-1 1 2816 0 0,3 13-2845 0 0,30 29-15 0 0,-31-30 173 0 0,-8 42-35 0 0,-2-40 58 0 0,-2 2-77 0 0,-10 66 387 0 0,12-65-498 0 0,0-9-28 0 0,0 1 0 0 0,-1-1 1 0 0,1 1-1 0 0,-1-1 0 0 0,0 1 0 0 0,0-1 0 0 0,0 1 0 0 0,-4 7 0 0 0,-12 38 385 0 0,-1 5 0 0 0,16-45-349 0 0,2-6-26 0 0,-1 0 0 0 0,0 0-1 0 0,-1-1 1 0 0,1 1 0 0 0,-1 0-1 0 0,0-1 1 0 0,-3 7 0 0 0,0-1 25 0 0,-12 32 256 0 0,0 10-16 0 0,-3-1 90 0 0,8-22-193 0 0,9-22-17 0 0,0 4-13 0 0,-8 32-15 0 0,9-33-7 0 0,-1-2 0 0 0,-15 42 406 0 0,13-42-519 0 0,3-5-20 0 0,1 0 0 0 0,-1 0-1 0 0,1 0 1 0 0,-1 0 0 0 0,1 1-1 0 0,0-1 1 0 0,1 0 0 0 0,-1 0-1 0 0,0 6 106 0 0,-3 0-34 0 0,-14 25-11 0 0,14-26 188 0 0,4-6-266 0 0,0-1 0 0 0,0 1 0 0 0,0-1 0 0 0,0 1-1 0 0,0-1 1 0 0,-1 1 0 0 0,1-1 0 0 0,0 0 0 0 0,-1 1 0 0 0,1-1 0 0 0,-1 0 0 0 0,0 1 0 0 0,1-1 0 0 0,-1 0 0 0 0,0 1 0 0 0,-1 0 0 0 0,1 0 10 0 0,0-1 0 0 0,0 1 0 0 0,0-1 0 0 0,0 1 1 0 0,0-1-1 0 0,0 1 0 0 0,1-1 0 0 0,-1 1 0 0 0,1 0 0 0 0,-1 0 0 0 0,1-1 0 0 0,-1 4 0 0 0,-3 1 33 0 0,-14 19 0 0 0,13-19 70 0 0,-3-1-94 0 0,-26 13 5 0 0,25-13-9 0 0,-3-3-149 0 0,-3 2 76 0 0,7-1-27 0 0,-1-1 1 0 0,0 0 0 0 0,1-1 0 0 0,-15 1-1 0 0,-13 1-307 0 0,27-3-146 0 0,-4-1-120 0 0,-3-1 387 0 0,-35-3-2134 0 0,40 0 1209 0 0,-35-14-207 0 0,34 14-223 0 0,8-3-456 0 0,-14-25-1350 0 0,13 25-2145 0 0</inkml:trace>
</inkml:ink>
</file>

<file path=ppt/ink/ink2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14:04:43.942"/>
    </inkml:context>
    <inkml:brush xml:id="br0">
      <inkml:brushProperty name="width" value="0.035" units="cm"/>
      <inkml:brushProperty name="height" value="0.035" units="cm"/>
      <inkml:brushProperty name="color" value="#0066FF"/>
    </inkml:brush>
  </inkml:definitions>
  <inkml:trace contextRef="#ctx0" brushRef="#br0">189 0 136,'0'0'12186,"-6"25"-11955,0 4-159,-18 69 262,-1-18 349,22-71-528,1 0-17,-10 26-17,9-26-8,-1-2-4,-10 21-16,10-21 63,1 1-91,-10 25-8,9-25 101,0 0-222,-14 22-76,13-23-85,-1-2-508,-20 15 196,19-15-119</inkml:trace>
</inkml:ink>
</file>

<file path=ppt/ink/ink2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14:04:44.595"/>
    </inkml:context>
    <inkml:brush xml:id="br0">
      <inkml:brushProperty name="width" value="0.035" units="cm"/>
      <inkml:brushProperty name="height" value="0.035" units="cm"/>
      <inkml:brushProperty name="color" value="#0066FF"/>
    </inkml:brush>
  </inkml:definitions>
  <inkml:trace contextRef="#ctx0" brushRef="#br0">84 40 256,'0'0'7654,"-14"4"-7319,-42 12 7,42-13 4283,47-9-4414,96-19-14,-96 19-12,-25 4-17,44-10 692,-16 3-773,-27 6 380</inkml:trace>
</inkml:ink>
</file>

<file path=ppt/ink/ink2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14:04:45.048"/>
    </inkml:context>
    <inkml:brush xml:id="br0">
      <inkml:brushProperty name="width" value="0.035" units="cm"/>
      <inkml:brushProperty name="height" value="0.035" units="cm"/>
      <inkml:brushProperty name="color" value="#0066FF"/>
    </inkml:brush>
  </inkml:definitions>
  <inkml:trace contextRef="#ctx0" brushRef="#br0">0 125 172,'0'0'2634,"7"-10"-1861,20-28-31,-20 28 2015,-1 3-2158,20-19-29,-20 20 2183,0 1-2367,18-13-7,-18 13 2843,-2 24-3000,10 57-20,-10-57 0,-4-15-156,0 1 0,0 0 0,0-1 0,-1 1 0,1-1 0,-3 8 0,-7 38 290,0 15 153,-3-8-30,9-46-373,2-5-11,0-1-1,1 1 1,-1 0-1,1 0 1,-1 10-1,-4 44 569,1 8 74,4-10-17,2-11-624,0-35 38,-5-4-1416,-8 23 811,9-24-85</inkml:trace>
</inkml:ink>
</file>

<file path=ppt/ink/ink2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14:04:45.407"/>
    </inkml:context>
    <inkml:brush xml:id="br0">
      <inkml:brushProperty name="width" value="0.035" units="cm"/>
      <inkml:brushProperty name="height" value="0.035" units="cm"/>
      <inkml:brushProperty name="color" value="#0066FF"/>
    </inkml:brush>
  </inkml:definitions>
  <inkml:trace contextRef="#ctx0" brushRef="#br0">343 0 812,'0'0'8100,"-19"14"-7641,-4 1-309,-57 43 532,70-51-552,-26 23 501,-5 8 47,17-15-346,18-18-32,-1 3-20,-51 51 592,54-55-94,-2 2-584,-17 20-19,17-20 1890,38-11-2035,94-18-70,-71 13-128,-41 7 123,17-8-311,19-6-1083,-16 3 726,-25 11-199,-2-1-315,22-11-974,-22 11-1419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00:02.776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0 165 840 0 0,'0'0'8852'0'0,"9"26"-8358"0"0,2 4-331 0 0,-1-5 232 0 0,11 46-1 0 0,-19-60 46 0 0,7 34-33 0 0,-7-33-26 0 0,1-2-24 0 0,12 33-29 0 0,-12-32 266 0 0,1-1-330 0 0,11 30-10 0 0,-11-30 2002 0 0,16-26-2200 0 0,62-50-5 0 0,-62 50 4 0 0,-15 7-30 0 0,14-26-3 0 0,-14 27 51 0 0,-1-1-48 0 0,12-25-8 0 0,-12 25 414 0 0,8 25-282 0 0,40 46 9 0 0,-40-46 222 0 0,-9-6-158 0 0,9 30 2 0 0,-9-30 1117 0 0,0 0-1157 0 0,10 31-2 0 0,-10-30 1269 0 0,10-31-1447 0 0,1-5-11 0 0,39-58-86 0 0,-29 49 33 0 0,-18 26 8 0 0,2 2-182 0 0,22-18 66 0 0,-22 18-32 0 0,5 25-1292 0 0,40 54 1383 0 0,-40-54 21 0 0,-11-10 6 0 0,7 28 5 0 0,-7-28 7 0 0,13-23-166 0 0,44-43 218 0 0,-57 56 16 0 0,0 0 1 0 0,-1 0-1 0 0,1-1 0 0 0,-1 1 1 0 0,1-1-1 0 0,-1 1 0 0 0,0-1 0 0 0,1 0 1 0 0,-1 0-1 0 0,0 1 0 0 0,0-1 1 0 0,1-4-1 0 0,20-56-49 0 0,-1-8-27 0 0,-4 4 26 0 0,-4 2-37 0 0,-4 14 73 0 0,-7 37 6 0 0,0 3-18 0 0,1-2 32 0 0,-1 7 44 0 0,-1 0-1 0 0,0 0 1 0 0,0 0-1 0 0,0 0 1 0 0,-1 0-1 0 0,0-5 1 0 0,6 39 122 0 0,0 6-108 0 0,18 86 270 0 0,-15-77-120 0 0,-6-33-4 0 0,0 0-14 0 0,10 36-14 0 0,-9-35 149 0 0,-1-3-189 0 0,12 26-16 0 0,-11-26 510 0 0,7-7-778 0 0,31 9-132 0 0,-32-8-138 0 0,3-22-1743 0 0,40-54 1087 0 0,-35 45-207 0 0,-1-10-363 0 0,-13 28-1023 0 0</inkml:trace>
</inkml:ink>
</file>

<file path=ppt/ink/ink2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4:19.207"/>
    </inkml:context>
    <inkml:brush xml:id="br0">
      <inkml:brushProperty name="width" value="0.035" units="cm"/>
      <inkml:brushProperty name="height" value="0.035" units="cm"/>
      <inkml:brushProperty name="color" value="#0066FF"/>
    </inkml:brush>
  </inkml:definitions>
  <inkml:trace contextRef="#ctx0" brushRef="#br0">45 88 528 0 0,'0'0'15247'0'0,"3"-15"-14881"0"0,11-43-25 0 0,-10 43 9143 0 0,-3 47-9448 0 0,2 128 78 0 0,-3-155-105 0 0,0-1 1 0 0,0 1-1 0 0,-1-1 0 0 0,1 1 1 0 0,-1-1-1 0 0,0 1 1 0 0,-2 5-1 0 0,-7 38 108 0 0,3 5 51 0 0,-4 8 88 0 0,-2 11-66 0 0,7-39-95 0 0,4-24 79 0 0,0 1-102 0 0,-5 29-2 0 0,6-29 196 0 0,0-1-236 0 0,0 2-459 0 0,-1-2 2703 0 0,2-2-4402 0 0,0 1-4169 0 0,0 2-5785 0 0</inkml:trace>
</inkml:ink>
</file>

<file path=ppt/ink/ink2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4:19.551"/>
    </inkml:context>
    <inkml:brush xml:id="br0">
      <inkml:brushProperty name="width" value="0.035" units="cm"/>
      <inkml:brushProperty name="height" value="0.035" units="cm"/>
      <inkml:brushProperty name="color" value="#0066FF"/>
    </inkml:brush>
  </inkml:definitions>
  <inkml:trace contextRef="#ctx0" brushRef="#br0">156 0 892 0 0,'0'0'3537'0'0,"-4"17"-2439"0"0,-11 50-65 0 0,11-51-76 0 0,4-14-871 0 0,0 0 0 0 0,0 0 0 0 0,0 0-1 0 0,-1 0 1 0 0,1 0 0 0 0,0 0 0 0 0,-1-1-1 0 0,1 1 1 0 0,-1 0 0 0 0,0 0 0 0 0,0 0-1 0 0,1-1 1 0 0,-1 1 0 0 0,-2 1 0 0 0,2-1-12 0 0,0 0 0 0 0,0-1 1 0 0,1 1-1 0 0,-1 0 1 0 0,0-1-1 0 0,0 1 1 0 0,1 0-1 0 0,-1 0 1 0 0,1 0-1 0 0,0 0 0 0 0,-1-1 1 0 0,1 1-1 0 0,0 0 1 0 0,0 2-1 0 0,-3 5 613 0 0,-17 40 514 0 0,7-21-669 0 0,9-21-50 0 0,-1 2-44 0 0,-15 28-33 0 0,14-27-35 0 0,2-3-52 0 0,-12 20-47 0 0,11-20 251 0 0,2 0-499 0 0,-10 20-77 0 0,9-20-92 0 0</inkml:trace>
</inkml:ink>
</file>

<file path=ppt/ink/ink2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4:19.906"/>
    </inkml:context>
    <inkml:brush xml:id="br0">
      <inkml:brushProperty name="width" value="0.035" units="cm"/>
      <inkml:brushProperty name="height" value="0.035" units="cm"/>
      <inkml:brushProperty name="color" value="#0066FF"/>
    </inkml:brush>
  </inkml:definitions>
  <inkml:trace contextRef="#ctx0" brushRef="#br0">4 102 900 0 0,'6'-10'1233'0'0,"19"-29"-14"0"0,-18 29 5821 0 0,-4 3-6324 0 0,9-21-72 0 0,-9 21 4951 0 0,-5 36-5048 0 0,-9 88 2 0 0,8-88 7 0 0,3-26-490 0 0,0 0 1 0 0,0-1-1 0 0,0 1 1 0 0,0 0-1 0 0,0 0 1 0 0,-1-1-1 0 0,0 1 0 0 0,1 0 1 0 0,-1-1-1 0 0,0 1 1 0 0,-2 3-1 0 0,1-2 85 0 0,1 0-1 0 0,-1 0 1 0 0,1 1 0 0 0,0-1 0 0 0,0 1-1 0 0,0-1 1 0 0,0 1 0 0 0,1-1 0 0 0,0 6-1 0 0,-2 31 398 0 0,1-31-37 0 0,1 2-26 0 0,1 2-318 0 0,-3 43 1013 0 0,-3-11-771 0 0,4-34-40 0 0,1-2-40 0 0,-1 52 963 0 0,0-5-656 0 0,-1-45-2276 0 0,-3-1 4591 0 0,1-7-3406 0 0,2 2-3901 0 0,0 7-10914 0 0</inkml:trace>
</inkml:ink>
</file>

<file path=ppt/ink/ink2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4:20.278"/>
    </inkml:context>
    <inkml:brush xml:id="br0">
      <inkml:brushProperty name="width" value="0.035" units="cm"/>
      <inkml:brushProperty name="height" value="0.035" units="cm"/>
      <inkml:brushProperty name="color" value="#0066FF"/>
    </inkml:brush>
  </inkml:definitions>
  <inkml:trace contextRef="#ctx0" brushRef="#br0">338 0 540 0 0,'0'0'9850'0'0,"-22"8"-9275"0"0,-66 22-20 0 0,85-30-510 0 0,1 1 0 0 0,0-1 0 0 0,-1 1 0 0 0,1 0 0 0 0,0 0 0 0 0,0 0 0 0 0,0 0 0 0 0,0 0 0 0 0,0 0 0 0 0,0 1 0 0 0,-3 2 0 0 0,-35 35 924 0 0,1 4-61 0 0,5-4 25 0 0,5-1 232 0 0,8-15-791 0 0,16-18 1281 0 0,0 2-1364 0 0,-15 18-14 0 0,14-19 1554 0 0,31-7-1969 0 0,72-1-104 0 0,-72 1-122 0 0,-10-6-117 0 0,71-33-873 0 0,-27 13-603 0 0,-5 0-757 0 0,-43 21 2005 0 0,6-2-280 0 0,11-2-3863 0 0,18-5 1105 0 0</inkml:trace>
</inkml:ink>
</file>

<file path=ppt/ink/ink2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4:20.634"/>
    </inkml:context>
    <inkml:brush xml:id="br0">
      <inkml:brushProperty name="width" value="0.035" units="cm"/>
      <inkml:brushProperty name="height" value="0.035" units="cm"/>
      <inkml:brushProperty name="color" value="#0066FF"/>
    </inkml:brush>
  </inkml:definitions>
  <inkml:trace contextRef="#ctx0" brushRef="#br0">218 0 136 0 0,'0'0'1113'0'0,"-5"14"20"0"0,-22 61 1080 0 0,16-44-1155 0 0,9-24-46 0 0,-3 4-44 0 0,1 2-654 0 0,-17 34 1183 0 0,8-22-651 0 0,10-18-30 0 0,0 3-51 0 0,-9 32-46 0 0,11-39-629 0 0,1 0 0 0 0,-1 1-1 0 0,0-1 1 0 0,0 0-1 0 0,-1 0 1 0 0,1 0-1 0 0,0 0 1 0 0,-1 0-1 0 0,0 0 1 0 0,0 0-1 0 0,-4 4 1 0 0,0 0 102 0 0,-14 22 692 0 0,14-23-718 0 0,2 0 308 0 0,0 1-39 0 0,-13 23-76 0 0,13-23 416 0 0,-1-1-839 0 0,-16 17-98 0 0,16-18-104 0 0</inkml:trace>
</inkml:ink>
</file>

<file path=ppt/ink/ink2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4:20.972"/>
    </inkml:context>
    <inkml:brush xml:id="br0">
      <inkml:brushProperty name="width" value="0.035" units="cm"/>
      <inkml:brushProperty name="height" value="0.035" units="cm"/>
      <inkml:brushProperty name="color" value="#0066FF"/>
    </inkml:brush>
  </inkml:definitions>
  <inkml:trace contextRef="#ctx0" brushRef="#br0">85 207 996 0 0,'0'0'7619'0'0,"-14"15"-7086"0"0,-43 45-34 0 0,43-45 3163 0 0,24 0-3356 0 0,27 43 6 0 0,-27-44 8 0 0,-3-10-12 0 0,23 12-10 0 0,-22-13 292 0 0,0 1-318 0 0,26 11 0 0 0,-26-11 324 0 0,-1 1-289 0 0,22 15 9 0 0,-22-14 312 0 0,-3-1-340 0 0,17 25 1683 0 0,-29-14-1826 0 0,-22 49 15 0 0,30-63-151 0 0,-1-1 0 0 0,1 1 0 0 0,-1-1 0 0 0,0 1 0 0 0,0-1 0 0 0,1 1 0 0 0,-1-1 0 0 0,0 0 0 0 0,0 1 0 0 0,0-1 0 0 0,0 0 0 0 0,-3 2 0 0 0,-18 15 88 0 0,17-14 72 0 0,-4 1-154 0 0,-25 17-80 0 0,26-17-91 0 0</inkml:trace>
  <inkml:trace contextRef="#ctx0" brushRef="#br0" timeOffset="1">285 120 420 0 0,'0'0'7843'0'0,"15"-5"-7060"0"0,3-1-520 0 0,50-12 1480 0 0,-53 16-1547 0 0,-7 1-15 0 0,0 0 1 0 0,1-1-1 0 0,-1 0 1 0 0,13-5-1 0 0,13-5 303 0 0,-25 9-54 0 0,1 0-48 0 0,31-9-42 0 0,-31 9-48 0 0,-3 0-100 0 0,22-11-114 0 0,-21 11-129 0 0,0-1-1098 0 0,28-11 376 0 0,-27 11-347 0 0</inkml:trace>
</inkml:ink>
</file>

<file path=ppt/ink/ink2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4:21.312"/>
    </inkml:context>
    <inkml:brush xml:id="br0">
      <inkml:brushProperty name="width" value="0.035" units="cm"/>
      <inkml:brushProperty name="height" value="0.035" units="cm"/>
      <inkml:brushProperty name="color" value="#0066FF"/>
    </inkml:brush>
  </inkml:definitions>
  <inkml:trace contextRef="#ctx0" brushRef="#br0">191 1 748 0 0,'0'0'6464'0'0,"-1"18"-5533"0"0,-4 55-54 0 0,1-37 301 0 0,-2-26-986 0 0,1-4 64 0 0,-4 17 1110 0 0,-26 41 0 0 0,30-56-1242 0 0,-14 23 804 0 0,0-6-181 0 0,1 2-327 0 0,14-21-24 0 0,-2 2-3 0 0,-17 23-64 0 0,17-23 208 0 0,2-2-375 0 0,-13 16-90 0 0,12-16-100 0 0</inkml:trace>
</inkml:ink>
</file>

<file path=ppt/ink/ink2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4:21.702"/>
    </inkml:context>
    <inkml:brush xml:id="br0">
      <inkml:brushProperty name="width" value="0.035" units="cm"/>
      <inkml:brushProperty name="height" value="0.035" units="cm"/>
      <inkml:brushProperty name="color" value="#0066FF"/>
    </inkml:brush>
  </inkml:definitions>
  <inkml:trace contextRef="#ctx0" brushRef="#br0">207 46 280 0 0,'0'0'3862'0'0,"12"-7"-3065"0"0,34-22-59 0 0,-34 21 1202 0 0,-2 8-1384 0 0,2 1-296 0 0,9 0-106 0 0,-1-5 3169 0 0,-14 16-2911 0 0,19 36 7 0 0,-19-35 852 0 0,-18 4-840 0 0,-34 55 23 0 0,40-62-258 0 0,-1 1 0 0 0,0-2 1 0 0,-14 17-1 0 0,7-10-33 0 0,-48 57 1296 0 0,43-54-868 0 0,3-1-322 0 0,-1 6 363 0 0,11-14-471 0 0,3-6-47 0 0,0 1 0 0 0,0-1-1 0 0,0 0 1 0 0,-1 1 0 0 0,1-1 0 0 0,-7 4 0 0 0,-25 28 1221 0 0,12-10-935 0 0,18-19-5 0 0,0 1 8 0 0,-15 24 5 0 0,15-24 780 0 0,2-1-833 0 0,-11 21-19 0 0,10-21 1849 0 0,23-5-2082 0 0,55 7-80 0 0,-55-7-120 0 0,0-7-133 0 0,3-1 117 0 0,-7 3-93 0 0,1-1 0 0 0,-1-1 1 0 0,19-9-1 0 0,26-11-1386 0 0,3-6 0 0 0,17-17-3444 0 0,-71 41 4134 0 0,4-3-403 0 0,9-5-5093 0 0,8-5 1453 0 0</inkml:trace>
</inkml:ink>
</file>

<file path=ppt/ink/ink2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4:22.059"/>
    </inkml:context>
    <inkml:brush xml:id="br0">
      <inkml:brushProperty name="width" value="0.035" units="cm"/>
      <inkml:brushProperty name="height" value="0.035" units="cm"/>
      <inkml:brushProperty name="color" value="#0066FF"/>
    </inkml:brush>
  </inkml:definitions>
  <inkml:trace contextRef="#ctx0" brushRef="#br0">127 1 96 0 0,'0'0'10118'0'0,"1"19"-9083"0"0,1 55-3 0 0,-1-55 992 0 0,-6-3-1054 0 0,-20 69 843 0 0,17-59-995 0 0,6-20-65 0 0,-2 3-59 0 0,-12 28-42 0 0,12-28-62 0 0,0 0-48 0 0,-10 25-54 0 0,10-26 341 0 0,0 0-465 0 0,-10 22-48 0 0,11-22 19 0 0,-1-2-2105 0 0,-12 20 998 0 0,12-20-163 0 0</inkml:trace>
</inkml:ink>
</file>

<file path=ppt/ink/ink2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4:47.665"/>
    </inkml:context>
    <inkml:brush xml:id="br0">
      <inkml:brushProperty name="width" value="0.035" units="cm"/>
      <inkml:brushProperty name="height" value="0.035" units="cm"/>
      <inkml:brushProperty name="color" value="#0066FF"/>
    </inkml:brush>
  </inkml:definitions>
  <inkml:trace contextRef="#ctx0" brushRef="#br0">112 44 180 0 0,'0'0'5729'0'0,"-18"1"-5493"0"0,-57-1-12 0 0,56 1 4090 0 0,48-8-4265 0 0,89-18-8 0 0,-89 19 4 0 0,-19 4-48 0 0,5-3 577 0 0,-40 7-428 0 0,-60 9-260 0 0,71-9 172 0 0,-18 2-17 0 0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00:03.119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1 248 16 0 0,'0'0'5585'0'0,"26"-9"-5128"0"0,79-27-58 0 0,-101 35-363 0 0,-1 0 1 0 0,1 0-1 0 0,0 0 1 0 0,-1-1 0 0 0,1 1-1 0 0,-1-1 1 0 0,0 0-1 0 0,5-3 1 0 0,4-3 42 0 0,33-29 181 0 0,-33 27-237 0 0,-5 5-32 0 0,0-1 0 0 0,0-1-1 0 0,0 1 1 0 0,7-11 0 0 0,-5 9-50 0 0,-4 3-44 0 0,0 0 0 0 0,-1 0 0 0 0,1 0 1 0 0,-1-1-1 0 0,4-7 0 0 0,16-22-1068 0 0,-18 27-820 0 0</inkml:trace>
</inkml:ink>
</file>

<file path=ppt/ink/ink2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5:06.601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1 1 32 0 0,'0'0'15157'0'0</inkml:trace>
</inkml:ink>
</file>

<file path=ppt/ink/ink2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7:24.306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1 0 1044 0 0,'0'0'13163'0'0</inkml:trace>
</inkml:ink>
</file>

<file path=ppt/ink/ink2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7:29.684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91 1 84 0 0,'0'0'10877'0'0,"-15"13"-10245"0"0,-45 42-29 0 0,45-42 3228 0 0</inkml:trace>
</inkml:ink>
</file>

<file path=ppt/ink/ink2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7:52.686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0 0 396 0 0,'0'0'15955'0'0</inkml:trace>
</inkml:ink>
</file>

<file path=ppt/ink/ink2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8:48.580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1 0 848 0 0,'0'0'9131'0'0</inkml:trace>
</inkml:ink>
</file>

<file path=ppt/ink/ink2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9:51.747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0 0 76 0 0,'0'0'816'0'0</inkml:trace>
</inkml:ink>
</file>

<file path=ppt/ink/ink2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9:52.199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1 1 340 0 0,'0'0'4294'0'0</inkml:trace>
</inkml:ink>
</file>

<file path=ppt/ink/ink2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9:52.603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1 0 96 0 0,'0'0'3182'0'0</inkml:trace>
</inkml:ink>
</file>

<file path=ppt/ink/ink2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9:59.688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77 28 708 0 0,'0'0'8453'0'0,"-12"-5"-8425"0"0,-39-13-1 0 0,38 14 33 0 0</inkml:trace>
</inkml:ink>
</file>

<file path=ppt/ink/ink2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0:03.1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205 23 576 0 0,'0'0'1429'0'0,"-12"5"-773"0"0,-34 17-38 0 0,34-16-14 0 0,5-1-9 0 0,-22 17-18 0 0,22-17-31 0 0,-1 3-40 0 0,-25 20-30 0 0,25-21-18 0 0,4 0-34 0 0,-14 19-28 0 0,13-20-24 0 0,5-5-346 0 0,0 0 0 0 0,0 0 1 0 0,0 0-1 0 0,0 1 0 0 0,0-1 1 0 0,0 0-1 0 0,0 0 0 0 0,0 0 1 0 0,0 0-1 0 0,-1 0 0 0 0,1 0 1 0 0,-1 0-1 0 0,1 0 0 0 0,0 0 1 0 0,-1 0-1 0 0,0 0 0 0 0,0 1 1 0 0,0 0 42 0 0,0 0 0 0 0,0 0 1 0 0,0 0-1 0 0,0 0 1 0 0,0 1-1 0 0,0-1 0 0 0,1 0 1 0 0,-1 0-1 0 0,1 1 1 0 0,-1-1-1 0 0,1 0 0 0 0,0 0 1 0 0,0 1-1 0 0,0-1 1 0 0,1 3-1 0 0,-3 46 200 0 0,2-39 719 0 0,4 0-745 0 0,10 34-2 0 0,-10-34 903 0 0,5-10-889 0 0,26 5-10 0 0,-26-6 716 0 0,7-14-732 0 0,4-2-154 0 0,48-42 274 0 0,-31 22 52 0 0,-14 10-225 0 0,-17 19-14 0 0,-1-2-26 0 0,14-25-2 0 0,-14 25 126 0 0,-3 0-124 0 0,5-26-31 0 0,-5 26 237 0 0,-7-5-283 0 0,-16-38-48 0 0,16 39-19 0 0,-2 4-283 0 0,-20-21 77 0 0,20 22-76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33:13.10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640 1 980 0 0,'0'0'2891'0'0,"-26"14"-2001"0"0,-78 45-61 0 0,70-37-44 0 0,23-16-533 0 0,5-2-80 0 0,0-1 0 0 0,1 1-1 0 0,0 0 1 0 0,0 1 0 0 0,0-1 0 0 0,-5 8 0 0 0,-44 43 1106 0 0,44-44-1084 0 0,5-4-39 0 0,0-1 0 0 0,0-1 0 0 0,-1 1 0 0 0,0-1 0 0 0,-11 8 0 0 0,5-5 18 0 0,5-4-36 0 0,0 1-1 0 0,1 0 1 0 0,0 0-1 0 0,0 1 1 0 0,-8 8-1 0 0,5-4 19 0 0,-29 27 560 0 0,29-30-585 0 0,-24 22 481 0 0,10-4-280 0 0,17-19 221 0 0,-3 2-303 0 0,-26 26-24 0 0,26-26 318 0 0,3-2-397 0 0,-17 18-6 0 0,17-18 75 0 0,-2 0-1289 0 0,-26 19 489 0 0,26-19-181 0 0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00:03.497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0 0 1036 0 0,'0'0'8360'0'0</inkml:trace>
</inkml:ink>
</file>

<file path=ppt/ink/ink2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0:03.8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0 150 84 0 0,'0'0'10226'0'0,"12"-20"-9758"0"0,35-62-24 0 0,-35 61 792 0 0,-8 17-866 0 0,13-14-21 0 0,-13 13 3176 0 0,1 27-3448 0 0,16 64-5 0 0,-12-42 52 0 0,-10-32-102 0 0,0-1 8 0 0,1-2 80 0 0,4 80 280 0 0,-3-54-238 0 0,0-27-4 0 0,0 4-12 0 0,4 33-3 0 0,-4-33 73 0 0,1-4-106 0 0,5 26 0 0 0,-5-26 370 0 0,-1-5-453 0 0,0 0-1 0 0,0 0 1 0 0,0 0-1 0 0,0 0 1 0 0,0 0-1 0 0,-1 0 1 0 0,1 0 0 0 0,-1 0-1 0 0,0 7 1 0 0,0-1 17 0 0,2 0 1797 0 0,-14-6-1760 0 0,-37 9-4 0 0,37-8 526 0 0,40-13-5532 0 0,84-26 3965 0 0,-72 20-182 0 0,-25 6 376 0 0,29-14-161 0 0,7-1-5385 0 0,18-9 2604 0 0</inkml:trace>
</inkml:ink>
</file>

<file path=ppt/ink/ink2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0:04.5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39 172 0 0,'0'0'12839'0'0,"23"-7"-12733"0"0,95-24 419 0 0,-109 40-449 0 0,23 27 3 0 0,-23-27 61 0 0,-9 0-75 0 0,3 30 6 0 0,-3-29 259 0 0,-6 6-185 0 0,1 3-97 0 0,2-9-9 0 0,0 0-1 0 0,0-1 0 0 0,-1 1 0 0 0,0-1 1 0 0,-8 11-1 0 0,-26 46 419 0 0,34-59-213 0 0,-1-1-116 0 0,-16 21 4 0 0,16-21 247 0 0,1 2-294 0 0,-14 21 3 0 0,13-22 705 0 0,21-4-983 0 0,47 11 16 0 0,-47-11-80 0 0,0-9-2077 0 0,52-20 1123 0 0,-51 20-1194 0 0,-5 1-1600 0 0,45-18 303 0 0</inkml:trace>
</inkml:ink>
</file>

<file path=ppt/ink/ink2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0:05.6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1 122 224 0 0,'0'0'6539'0'0,"12"-16"-6155"0"0,38-46-14 0 0,-37 46 940 0 0,-5 12-1031 0 0,27-12-20 0 0,-26 12 1120 0 0,54 0-253 0 0,-56 15-1051 0 0,19 31 4 0 0,-20-31 356 0 0,-11 4-384 0 0,-14 45-8 0 0,14-45 118 0 0,0-6-120 0 0,-15 31-4 0 0,15-30 110 0 0,1-4-105 0 0,-14 18-2 0 0,13-19 372 0 0,10 7-387 0 0,15 34 1 0 0,-15-34 49 0 0,3-8-56 0 0,27 14 14 0 0,-26-13 73 0 0,-4 0-66 0 0,16 15-2 0 0,-16-15 204 0 0,-8 9-206 0 0,-9 42-2 0 0,9-42 54 0 0,-4-7-45 0 0,-21 22-2 0 0,21-22 27 0 0,0-4-38 0 0,-24 12 6 0 0,23-12 2 0 0,-2 0-70 0 0,-30 5-41 0 0,30-5-48 0 0,-3-10-2948 0 0,-41-21 2022 0 0,40 22-845 0 0</inkml:trace>
</inkml:ink>
</file>

<file path=ppt/ink/ink2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0:06.3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0 161 96 0 0,'0'0'8671'0'0,"2"-17"-8153"0"0,3-54-19 0 0,-3 53 3608 0 0,1 9-3805 0 0,0 0-39 0 0,5-10-322 0 0,-6 1 4656 0 0,2 47-4497 0 0,12 87 12 0 0,-12-88 21 0 0,-3-19 12 0 0,3 26 5 0 0,-3-26 104 0 0,0 0-154 0 0,-1 2-69 0 0,0-6 0 0 0,0-1 0 0 0,0 0 0 0 0,0 0-1 0 0,1 0 1 0 0,-1 0 0 0 0,1 1 0 0 0,1-1 0 0 0,-1 0-1 0 0,2 5 1 0 0,8 22 47 0 0,-8-23 162 0 0,-3 2-247 0 0,2 33-65 0 0,-2-32-58 0 0</inkml:trace>
</inkml:ink>
</file>

<file path=ppt/ink/ink2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0:06.7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282 1 148 0 0,'0'0'4686'0'0,"-17"13"-4017"0"0,-52 42-34 0 0,46-35-24 0 0,-12 24 502 0 0,26-36-943 0 0,-21 29 629 0 0,25-29-651 0 0,-19 23 533 0 0,3-8-306 0 0,16-18-24 0 0,1 2-1 0 0,-13 21-10 0 0,13-21 273 0 0,1 1-325 0 0,-9 23-18 0 0,9-23 1706 0 0,24-8-2085 0 0,64-1-71 0 0,-64 1-82 0 0,-6-6-118 0 0,4-1 222 0 0,-4 2-158 0 0,0-1-1 0 0,22-12 1 0 0,15-9-1409 0 0,-42 21 1192 0 0,4-3-237 0 0,13-4-3093 0 0,20-8 885 0 0</inkml:trace>
</inkml:ink>
</file>

<file path=ppt/ink/ink2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0:07.4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327 1 356 0 0,'0'0'3143'0'0,"-27"5"-2726"0"0,-80 15-26 0 0,81-15-30 0 0,19 0-24 0 0,-21 13-18 0 0,21-14-2 0 0,2 2-4 0 0,-17 18-12 0 0,16-18 271 0 0,1 2-282 0 0,-15 23 2 0 0,15-23 281 0 0,2-1-308 0 0,0 0-141 0 0,2-5-4 0 0,-1 0 0 0 0,1 0 0 0 0,0 1-1 0 0,1-1 1 0 0,-1 1 0 0 0,0-1 0 0 0,0 0 0 0 0,1 1-1 0 0,0-1 1 0 0,-1 5 0 0 0,11 3 124 0 0,29 34 0 0 0,-30-33-19 0 0,0-6-14 0 0,24 13-4 0 0,-24-13 191 0 0,0-2-199 0 0,27 12-12 0 0,-27-12 379 0 0,-2 1-391 0 0,21 10-1 0 0,-21-11 424 0 0,-2 3-479 0 0,16 17-21 0 0,-16-18 680 0 0,-13 9-747 0 0,-25 43-16 0 0,25-43-36 0 0,-2-10-155 0 0,-30 13 0 0 0,30-13-70 0 0,-1 0-60 0 0,-52 15-480 0 0,17-7-1911 0 0,3-3 890 0 0,32-6-1200 0 0</inkml:trace>
</inkml:ink>
</file>

<file path=ppt/ink/ink2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0:07.7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0 197 720 0 0,'0'0'6799'0'0,"17"-13"-6487"0"0,9-8-189 0 0,0 1 201 0 0,36-23 0 0 0,-56 39-121 0 0,4-1-27 0 0,49-26 62 0 0,-32 18-223 0 0,-20 9-81 0 0,2 1-113 0 0,26-12-111 0 0,-26 11-98 0 0,0 0-1638 0 0,29-9-354 0 0,-29 9 183 0 0</inkml:trace>
</inkml:ink>
</file>

<file path=ppt/ink/ink2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0:08.1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229 1 696 0 0,'0'0'7169'0'0,"-14"20"-6689"0"0,-84 116 407 0 0,30-9 633 0 0,59-108-1392 0 0,-2 6 440 0 0,-9 38 0 0 0,19-62-580 0 0,0 4 70 0 0,-1-1-1 0 0,1 1 1 0 0,0-1-1 0 0,0 1 0 0 0,0-1 1 0 0,1 1-1 0 0,0 0 0 0 0,0 6 1 0 0,0 1 34 0 0,-1-3 170 0 0,3 2-18 0 0,-2 2-158 0 0,-1-8-11 0 0,1 0 0 0 0,1 0 0 0 0,-1 0 0 0 0,1 0 0 0 0,0 0 0 0 0,0 0 0 0 0,0 0 1 0 0,4 7-1 0 0,9 36 473 0 0,-5-45-419 0 0,25 12 2 0 0,-26-12 189 0 0,11-11-210 0 0,56-25-7 0 0,-37 15 44 0 0,-29 9-122 0 0,-2 2 6 0 0,21-18 110 0 0,-22 18-115 0 0,-1 2 91 0 0,0-1-69 0 0,13-20-19 0 0,-13 19 12 0 0,-23 1-1965 0 0,-51-22 1354 0 0,52 21-103 0 0</inkml:trace>
</inkml:ink>
</file>

<file path=ppt/ink/ink2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0:08.7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47 180 0 0,'0'0'10136'0'0,"17"-7"-9805"0"0,50-20-29 0 0,-51 20 880 0 0,-4 6-915 0 0,0 1-143 0 0,-6 0 197 0 0,0 0 0 0 0,-1 0 0 0 0,1 0 0 0 0,0-1-1 0 0,9-2 1 0 0,-7 11-77 0 0,26 26 16 0 0,-26-25 493 0 0,-12 60-270 0 0,3-55-221 0 0,0-2 4 0 0,0 3-164 0 0,1-5 63 0 0,-1 0-1 0 0,0 0 0 0 0,0-1 1 0 0,-4 13-1 0 0,0-8-65 0 0,3-5-8 0 0,0 0 0 0 0,0-1 1 0 0,0 1-1 0 0,0 14 0 0 0,-1 12 203 0 0,2-26 27 0 0,-1-5-258 0 0,0 0 0 0 0,0 1 1 0 0,1-1-1 0 0,-1 1 0 0 0,1-1 0 0 0,0 1 1 0 0,1 0-1 0 0,-1 5 0 0 0,-1 3 52 0 0,-11 39 535 0 0,11-44-366 0 0,-1 3-5 0 0,-8 33-15 0 0,8-33-6 0 0,1-5-13 0 0,-8 21-26 0 0,8-21 632 0 0,1 4-720 0 0,-4 29-20 0 0,4-29 90 0 0</inkml:trace>
</inkml:ink>
</file>

<file path=ppt/ink/ink2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0:09.1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1 112 232 0 0,'0'0'12677'0'0,"16"-6"-12148"0"0,51-22-18 0 0,-51 21-55 0 0,-5 4 26 0 0,54-20 471 0 0,-31 12-515 0 0,-26 9-37 0 0,2-1-23 0 0,45-12 1061 0 0,-46 11-1904 0 0,9-4 1098 0 0,-10 6-4800 0 0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00:03.842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1 0 712 0 0,'0'0'13570'0'0,"6"28"-13040"0"0,21 83-23 0 0,-21-84 0 0 0,-6-18-152 0 0,4 24 114 0 0,3 0 1018 0 0,4 14-1067 0 0,-9-36 354 0 0,0 0-417 0 0,7 33-31 0 0,-7-33 743 0 0,1-1-859 0 0,7 31-27 0 0,-7-31 346 0 0</inkml:trace>
</inkml:ink>
</file>

<file path=ppt/ink/ink2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0:11.3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272 1 36 0 0,'0'0'10502'0'0,"-18"8"-10098"0"0,-54 26-18 0 0,70-33-352 0 0,-1 0 1 0 0,1 0-1 0 0,0 0 0 0 0,-1 0 0 0 0,1 1 0 0 0,0-1 0 0 0,0 1 0 0 0,0-1 0 0 0,0 1 1 0 0,-2 2-1 0 0,-40 43 632 0 0,8-2-57 0 0,28-37-514 0 0,4-5-30 0 0,0 1 0 0 0,1 0 0 0 0,0 1 0 0 0,0-1 0 0 0,0 1 0 0 0,-4 7 0 0 0,-8 16 177 0 0,11-21 202 0 0,0 1-223 0 0,-10 26-12 0 0,10-25 1363 0 0,20-4-1371 0 0,47 15-10 0 0,-47-15 394 0 0,1-13-407 0 0,53-24 9 0 0,-52 24 12 0 0,-13 3 17 0 0,19-17-2 0 0,-18 17-38 0 0,-2-2 1 0 0,12-20-5 0 0,-11 21-20 0 0,-6 4-142 0 0,1 1-1 0 0,0 0 1 0 0,0 0 0 0 0,0 0-1 0 0,0 0 1 0 0,0 0 0 0 0,1-1-1 0 0,-1 1 1 0 0,0 0 0 0 0,1 0-1 0 0,-1 0 1 0 0,0 0-1 0 0,1 0 1 0 0,-1 0 0 0 0,1 0-1 0 0,-1 0 1 0 0,1 0 0 0 0,1-2-1 0 0,-1 2 12 0 0,1-1 0 0 0,-1 0 0 0 0,0 0 0 0 0,0 0-1 0 0,0 0 1 0 0,0 0 0 0 0,-1 0 0 0 0,1 0-1 0 0,0 0 1 0 0,-1-1 0 0 0,1 1 0 0 0,-1 0 0 0 0,0 0-1 0 0,0 0 1 0 0,0-1 0 0 0,0-1 0 0 0,2-41-36 0 0,-1 33-56 0 0,-7 1-1634 0 0,-19-33 1077 0 0,19 33-102 0 0</inkml:trace>
</inkml:ink>
</file>

<file path=ppt/ink/ink2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0:11.8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94 0 448 0 0,'0'0'24896'0'0,"-7"19"-24883"0"0,-23 58-2 0 0,22-58 14 0 0,6-10-18 0 0,-9 27 2 0 0,8-27-8 0 0,1 0-381 0 0,0 1 160 0 0,-1 7 162 0 0,-6 7-4597 0 0,-5 7 3324 0 0,11-23-427 0 0</inkml:trace>
</inkml:ink>
</file>

<file path=ppt/ink/ink2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0:12.7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1 137 84 0 0,'0'0'12294'0'0,"9"-16"-12072"0"0,29-45-3 0 0,-29 46-9 0 0,1 10-8 0 0,28-13-12 0 0,-28 13-19 0 0,-8 5-154 0 0,0 1-1 0 0,-1-1 1 0 0,1 0 0 0 0,0-1 0 0 0,0 1 0 0 0,0 0-1 0 0,-1 0 1 0 0,1-1 0 0 0,0 1 0 0 0,0-1 0 0 0,0 0-1 0 0,2-1 1 0 0,-1 1 45 0 0,0-1-1 0 0,1 1 1 0 0,-1 0-1 0 0,0 0 1 0 0,1 0-1 0 0,-1 0 1 0 0,1 1-1 0 0,-1 0 1 0 0,1-1-1 0 0,4 1 1 0 0,36-2 59 0 0,-33 1 440 0 0,-7 13-426 0 0,10 36-3 0 0,-10-36 133 0 0,-9 3-130 0 0,-16 45-3 0 0,16-45-5 0 0,-1-4 7 0 0,-1 2-88 0 0,4-7-11 0 0,0-1 1 0 0,0 1-1 0 0,-1 0 0 0 0,0-1 1 0 0,0 0-1 0 0,-6 7 0 0 0,-8 8 108 0 0,13-15 2 0 0,-1 3 15 0 0,-44 60 193 0 0,46-63-240 0 0,-2 2 31 0 0,-17 23 4 0 0,18-22 5 0 0,-1-2-1 0 0,-17 17-2 0 0,17-18 183 0 0,1 1-154 0 0,-16 15 18 0 0,16-16 2077 0 0,28-4-2782 0 0,94 1-277 0 0,-103-7 259 0 0,63-23-865 0 0,-18 4-494 0 0,-1-3-753 0 0,-46 21 1926 0 0,6-2-301 0 0,10-4-3918 0 0,15-5 1118 0 0</inkml:trace>
</inkml:ink>
</file>

<file path=ppt/ink/ink2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0:13.4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164 80 120 0 0,'0'0'13010'0'0,"3"-14"-12819"0"0,11-39-27 0 0,-11 40 1850 0 0,-8 42-1994 0 0,-17 88 2 0 0,17-87 39 0 0,0-24-48 0 0,-13 18-21 0 0,14-18 120 0 0,9 5-103 0 0,16 30 7 0 0,-15-31 29 0 0,-1-4-17 0 0,14 21 0 0 0,-14-20 264 0 0,-10 4-234 0 0,-17 35-5 0 0,16-35 3 0 0,-2-6-15 0 0,-26 15 12 0 0,25-15 9 0 0,1 0 6 0 0,-28 12-21 0 0,28-13-12 0 0,-1-1 9 0 0,-23 7-8 0 0,24-8-13 0 0</inkml:trace>
</inkml:ink>
</file>

<file path=ppt/ink/ink2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0:14.0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199 1 880 0 0,'0'0'11885'0'0,"-7"20"-11379"0"0,-21 64-2 0 0,26-74-348 0 0,-1-1 0 0 0,0 0-1 0 0,-1 1 1 0 0,-6 12 0 0 0,-10 11 540 0 0,-4 16 252 0 0,1-3-12 0 0,11-16-474 0 0,8-23-20 0 0,0 1 2 0 0,-19 42 1074 0 0,10-17-1207 0 0,10-25 1149 0 0,0 0-1533 0 0,0-2-707 0 0,-2 3 2917 0 0,2-2-3477 0 0,1 0-3678 0 0</inkml:trace>
</inkml:ink>
</file>

<file path=ppt/ink/ink2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0:14.3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320 80 120 0 0,'0'0'2161'0'0,"4"-14"-1466"0"0,13-39-7 0 0,-13 40 4691 0 0,-25 17-4872 0 0,-65 10-9 0 0,82-13-434 0 0,0-1-1 0 0,1 1 0 0 0,-1 0 0 0 0,0 0 1 0 0,1 0-1 0 0,-1 0 0 0 0,-3 2 0 0 0,-7 2 102 0 0,8-3-64 0 0,0 0 0 0 0,1 0 1 0 0,-1 1-1 0 0,1 0 0 0 0,0 0 1 0 0,-1 0-1 0 0,-7 7 0 0 0,4-3 53 0 0,-26 17 593 0 0,7-8-328 0 0,21-12-1 0 0,1 2-26 0 0,-17 14-23 0 0,18-15 896 0 0,1 2-1007 0 0,-13 19-19 0 0,13-19 615 0 0,91 20-1326 0 0,-84-26 423 0 0,-1 0 0 0 0,1 0 0 0 0,0 0 0 0 0,-1-1 0 0 0,1 1 0 0 0,0-1 0 0 0,-1 0 0 0 0,1 0 0 0 0,0 0 0 0 0,4 0 0 0 0,58-5-721 0 0,-32 0-448 0 0,40-13-1168 0 0,-9 2-1960 0 0,-12 2 457 0 0</inkml:trace>
</inkml:ink>
</file>

<file path=ppt/ink/ink2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0:14.7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95 0 708 0 0,'0'0'3688'0'0,"-11"13"-3040"0"0,-35 36-24 0 0,34-37 519 0 0,10-1-630 0 0,-1 1-326 0 0,2-7 91 0 0,-1 0 0 0 0,1 0 0 0 0,0 0 0 0 0,1 0-1 0 0,-1 10 1 0 0,1-9-181 0 0,1 0 0 0 0,-1 0 0 0 0,1 1 0 0 0,0-1 0 0 0,0 0 0 0 0,3 7 0 0 0,0 1 38 0 0,-1-1 629 0 0,2-3-406 0 0,17 26 0 0 0,-17-27-22 0 0,-1-2-12 0 0,12 19-14 0 0,-12-20 231 0 0,0 2-294 0 0,13 20-18 0 0,-12-21 1513 0 0,-12 6-1670 0 0,-21 35-7 0 0,21-35 18 0 0,-5-12-165 0 0,-1 1-154 0 0,-8 0 210 0 0,-2-1-9296 0 0</inkml:trace>
</inkml:ink>
</file>

<file path=ppt/ink/ink2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0:15.1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80 188 0 0,'0'0'3012'0'0,"13"-6"-2060"0"0,40-15-65 0 0,-40 16-61 0 0,-9 5-673 0 0,0 0 1 0 0,1-1-1 0 0,-1 1 1 0 0,0-1-1 0 0,0 0 1 0 0,0 0 0 0 0,5-2-1 0 0,1 0 72 0 0,0 1 407 0 0,61-14 1641 0 0,-25 8-2062 0 0,-35 5-142 0 0,0 2-1198 0 0,1 0 845 0 0,7-2 37 0 0,1-1-4654 0 0</inkml:trace>
</inkml:ink>
</file>

<file path=ppt/ink/ink2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0:15.4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346 0 560 0 0,'0'0'1781'0'0,"-20"12"-930"0"0,-61 35-33 0 0,40-21 260 0 0,31-17-888 0 0,2 0 57 0 0,4-6-108 0 0,1 0 1 0 0,-1 0 0 0 0,1 0 0 0 0,-1 0 0 0 0,1 0 0 0 0,0 1 0 0 0,-5 7 0 0 0,-14 20 844 0 0,14-21-854 0 0,-17 21 861 0 0,1 2 0 0 0,-25 44-1 0 0,46-70-598 0 0,-1 1-24 0 0,-11 22-48 0 0,12-22 1907 0 0,13 2-1977 0 0,30 29-9 0 0,-30-30 577 0 0,2-10-563 0 0,39-4 9 0 0,-38 3 1221 0 0,-6-10-1418 0 0,20-35-44 0 0,-21 35-79 0 0,-16-3-4244 0 0,-33-42 3298 0 0,33 43-254 0 0</inkml:trace>
</inkml:ink>
</file>

<file path=ppt/ink/ink2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0:15.8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93 732 0 0,'0'0'5422'0'0,"5"-12"-4727"0"0,13-37-52 0 0,-14 37 1069 0 0,6 10-1202 0 0,27-6-20 0 0,-27 6 827 0 0,1 1-930 0 0,32-4-14 0 0,-32 4 2997 0 0,3 5-3210 0 0,43 14 16 0 0,-42-14 218 0 0,-15 6-188 0 0,5 40 381 0 0,-9-35-391 0 0,-8 41 26 0 0,8-42 6 0 0,0-2 26 0 0,-20 55 291 0 0,15-38-272 0 0,6-21 4 0 0,-1 1-18 0 0,-34 71 448 0 0,35-74-499 0 0,-1 2 6 0 0,-9 22 4 0 0,10-23 304 0 0,-1 2-370 0 0,-12 28-9 0 0,12-28 244 0 0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00:04.231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0 0 348 0 0,'0'0'10650'0'0</inkml:trace>
</inkml:ink>
</file>

<file path=ppt/ink/ink2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0:16.2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1 129 732 0 0,'0'0'3983'0'0,"12"-6"-3068"0"0,48-22 750 0 0,-56 26-1533 0 0,-1 1 0 0 0,0 0 0 0 0,1 0 0 0 0,-1 0 0 0 0,1 0 0 0 0,-1 0 0 0 0,1 1 0 0 0,6-1 0 0 0,1 0 80 0 0,-2-1 381 0 0,3 0-63 0 0,2-2-372 0 0,39-6 524 0 0,-16 6-400 0 0,-28 3-109 0 0,26-5-139 0 0,-29 5-87 0 0,1 1 0 0 0,-1-2 1 0 0,0 1-1 0 0,-1-1 1 0 0,1 1-1 0 0,9-5 0 0 0,-7 3-143 0 0,26-12-2689 0 0,3-5-28 0 0,-27 15 221 0 0</inkml:trace>
</inkml:ink>
</file>

<file path=ppt/ink/ink2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3:44.00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151 30 132 0 0,'0'0'10594'0'0,"-14"19"-10176"0"0,-44 57-20 0 0,40-48-20 0 0,-1 27 326 0 0,-17 85 476 0 0,34-132-903 0 0,2 6-31 0 0,-3 42-19 0 0,3-42-20 0 0,1-1-25 0 0,0 2-124 0 0,-1-7 0 0 0,0 0 1 0 0,1 1-1 0 0,1-1 1 0 0,3 15-1 0 0,-4-14 9 0 0,0-5-1 0 0,0 0 1 0 0,0 1-1 0 0,0-1 1 0 0,0 0-1 0 0,0 0 1 0 0,1 0 0 0 0,2 5-1 0 0,11 24 49 0 0,-12-24 226 0 0,7-6-246 0 0,28 9-1 0 0,-28-9 145 0 0,6-11-177 0 0,50-23 8 0 0,-64 30-64 0 0,0 0 0 0 0,0 0 0 0 0,1 1 0 0 0,-2-2 1 0 0,1 1-1 0 0,0 0 0 0 0,0 0 0 0 0,0-1 0 0 0,0 1 0 0 0,1-3 0 0 0,6-3 13 0 0,-6 4-8 0 0,0 0 1 0 0,1 0-1 0 0,-1 0 0 0 0,0 0 1 0 0,0-1-1 0 0,-1 1 0 0 0,1-1 0 0 0,3-7 1 0 0,29-45 110 0 0,-30 47-106 0 0,-2 6-8 0 0,0-1-1 0 0,-1 1 1 0 0,0-1-1 0 0,0 0 1 0 0,0 0-1 0 0,0 0 1 0 0,1-7-1 0 0,1 1 0 0 0,-1 6-1 0 0,-2 0-1 0 0,1-1 1 0 0,0 1-1 0 0,-1-1 1 0 0,0 0 0 0 0,1-8-1 0 0,5-21 19 0 0,-6 26-10 0 0,0-5 1 0 0,0-54-5 0 0,-2 48-10 0 0,1 11-2 0 0,-1 0 1 0 0,0 0-1 0 0,0 0 0 0 0,-1 0 1 0 0,0 0-1 0 0,-5-13 1 0 0,-9-23-62 0 0,3 14 25 0 0,9 22 37 0 0,-1 0 7 0 0,-15-25-12 0 0,15 25-12 0 0,-3 4-34 0 0,-24-11 26 0 0,25 11-1 0 0,-9 14-124 0 0,-47 28 129 0 0,47-29 6 0 0,14 1-42 0 0,-6 31 47 0 0,5-31 2 0 0,47 66-34 0 0,-35-60 38 0 0,2-15-18 0 0,40 4 14 0 0,-32-12 1 0 0,56-23 11 0 0,-49 17-14 0 0,-17 7 12 0 0,26-22 20 0 0,3-10 11 0 0,-15 13-30 0 0,-17 19-20 0 0,-1-1 11 0 0,17-19 17 0 0,-17 19 125 0 0,0 0-92 0 0,13-19 3 0 0,-13 19 1933 0 0,-3 29-1681 0 0,9 68 18 0 0,-8-68 12 0 0,-4 10 179 0 0,3 23 104 0 0,3 1 195 0 0,1 0-31 0 0,-2 4 35 0 0,-4-46-677 0 0,-1-8-59 0 0,1-1 0 0 0,0 1-1 0 0,0 0 1 0 0,1 0-1 0 0,0 0 1 0 0,0-1 0 0 0,0 1-1 0 0,3 7 1 0 0,0 1 52 0 0,-1-6-5 0 0,0 1 0 0 0,-1 0 0 0 0,0 1 0 0 0,0 10 0 0 0,8 44 585 0 0,-2-10-58 0 0,-2 1 224 0 0,4 15-241 0 0,-3-11 28 0 0,-6-20-849 0 0,-1-30-116 0 0</inkml:trace>
</inkml:ink>
</file>

<file path=ppt/ink/ink2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3:44.82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0 255 876 0 0,'0'0'3892'0'0,"11"-6"-3244"0"0,43-27 2211 0 0,-41 34-2341 0 0,39 4-5 0 0,-39-4 1015 0 0,-7 8-1036 0 0,18 29-19 0 0,-17-29 439 0 0,-8 3-472 0 0,0 37-14 0 0,1-37 377 0 0,-4 3-433 0 0,-12 43-20 0 0,13-44-11 0 0,-1-6-10 0 0,-11 26-13 0 0,11-26 186 0 0,1 0-259 0 0,-10 23 0 0 0,9-24 619 0 0,1 0-672 0 0,-5 10-325 0 0,8-9 574 0 0,10-14 2098 0 0,69-67-2479 0 0,-51 45 2 0 0,-19 17-54 0 0,9-13 63 0 0,0 0 0 0 0,26-51 0 0 0,-20 23-13 0 0,-19 42-49 0 0,8-29 19 0 0,-5 6 1 0 0,-5 25 5 0 0,-1-3-21 0 0,6-34-3 0 0,-6 34 3 0 0,-2 1-8 0 0,3-31-28 0 0,-3 31 36 0 0,2 1 1 0 0,3-28-10 0 0,-4 27 22 0 0,-4 43 33 0 0,-13 140 103 0 0,14-163-125 0 0,1-6-4 0 0,0 0-1 0 0,1 0 0 0 0,0 0 1 0 0,-1 0-1 0 0,1 0 0 0 0,1 0 1 0 0,-1 0-1 0 0,0 0 0 0 0,3 7 1 0 0,4 39 112 0 0,-5-37 8 0 0,-1-1 7 0 0,4 35-4 0 0,-3-36 4 0 0,-1-1-3 0 0,4 30-16 0 0,-4-30 84 0 0,1-3-111 0 0,8 20-3 0 0,-8-20 73 0 0,3 0-99 0 0,13 21 2 0 0,-14-22 338 0 0,15-17-382 0 0,56-32-4 0 0,-50 25-2 0 0,-17 11-25 0 0,21-27 38 0 0,-21 26-39 0 0,-5 4-4 0 0,1 0 0 0 0,-1-1-1 0 0,0 1 1 0 0,0-1-1 0 0,0 1 1 0 0,2-7-1 0 0,12-20 12 0 0,-13 23-4 0 0,0 0 2 0 0,12-25 0 0 0,-13 24 29 0 0,1 3-36 0 0,12-17-21 0 0,-12 18-16 0 0,-7 32-8 0 0,-11 81 77 0 0,11-81-4 0 0,3-16 28 0 0,2 33 15 0 0,-2-33-10 0 0,2-2 1 0 0,7 27 7 0 0,-7-27 150 0 0,1 0-184 0 0,9 24-2 0 0,-9-25-10 0 0,10-24-4136 0 0,41-49 2736 0 0,-53 63 1201 0 0,1 0 0 0 0,0 0 0 0 0,-1 0 0 0 0,1 0-1 0 0,-1 0 1 0 0,1 0 0 0 0,-1 0 0 0 0,0 0-1 0 0,0-1 1 0 0,1-4 0 0 0,3-6-769 0 0,1-7-410 0 0,3-14-5268 0 0,6-27 1501 0 0</inkml:trace>
</inkml:ink>
</file>

<file path=ppt/ink/ink2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3:45.18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1 244 0 0,'0'0'11932'0'0</inkml:trace>
</inkml:ink>
</file>

<file path=ppt/ink/ink2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3:46.01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1 120 0 0,'0'0'11306'0'0,"10"11"-10661"0"0,33 33 2 0 0,-33-33-10 0 0,-8-2-1 0 0,6 47 1266 0 0,-5 6-130 0 0,-3-20-1206 0 0,0-31 519 0 0,1 1-594 0 0,0 4-311 0 0,0-7 137 0 0,-1 0 0 0 0,0 0-1 0 0,0 1 1 0 0,-2 12 0 0 0,-2 16 74 0 0,3-28 2307 0 0,3-1-2415 0 0,6 28-14 0 0,-7-28 1455 0 0,13-31-1610 0 0,4-9-78 0 0,46-84 101 0 0,-54 96-67 0 0,7-5-29 0 0,-1 6 12 0 0,39-43 31 0 0,-51 56-46 0 0,2 0-28 0 0,15-19-2 0 0,-15 18-1 0 0,-1 24-509 0 0,17 54 497 0 0,-17-54-12 0 0,-5-7-27 0 0,-1 32 36 0 0,0-32 6 0 0,1 0 2 0 0,-1 31 7 0 0,1-31 721 0 0,19-26-714 0 0,62-51-16 0 0,-37 27-15 0 0,-37 33-4 0 0,-1 1 7 0 0,19-16-12 0 0,-19 15-10 0 0,-1 23-479 0 0,13 50 491 0 0,-13-51-4 0 0,-4-5 2 0 0,6 52-7 0 0,-2-20 22 0 0,-4-32-7 0 0,0-3 12 0 0,6 25 6 0 0,-6-25 82 0 0,8-5-62 0 0,26 9-20 0 0,-26-9 6 0 0,41-59 11 0 0,-35 38-15 0 0,-11 15 0 0 0,-1 0 1 0 0,1-1-1 0 0,-1 1 1 0 0,0-1-1 0 0,0 0 0 0 0,-1 0 1 0 0,1 0-1 0 0,-1-1 0 0 0,3-4 1 0 0,-1-1 4 0 0,9-14-3 0 0,14-33 0 0 0,-21 44-1 0 0,-2 4-4 0 0,-1 32-131 0 0,11 69 178 0 0,-11-70 3 0 0,-2-11 20 0 0,5 31 12 0 0,-5-31 69 0 0,2-2-75 0 0,7 27-5 0 0,-8-26 167 0 0,2-4-180 0 0,12 22-4 0 0,-12-21 23 0 0,15-28-1735 0 0,62-64 831 0 0,-71 74 274 0 0,0 0 1 0 0,-1-1-1 0 0,0 0 1 0 0,-1 0-1 0 0,-1-1 1 0 0,0 1-1 0 0,0-2 1 0 0,-1 1 0 0 0,5-20-1 0 0,1-1-880 0 0,-6 12-2019 0 0,4-43-2231 0 0,-3 12 434 0 0</inkml:trace>
</inkml:ink>
</file>

<file path=ppt/ink/ink2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3:46.37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0 524 0 0,'0'0'11459'0'0</inkml:trace>
</inkml:ink>
</file>

<file path=ppt/ink/ink2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3:47.81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0 391 336 0 0,'0'0'3568'0'0,"8"-9"-2451"0"0,25-27-78 0 0,-25 27 9610 0 0,6 22-10441 0 0,44 38-21 0 0,-43-38 16 0 0,-13-5 0 0 0,8 24 13 0 0,-7-24 228 0 0,-1 2-237 0 0,1 2-116 0 0,-2-7 90 0 0,0 0 0 0 0,0 0 0 0 0,0 0 0 0 0,0 0 0 0 0,0 10 0 0 0,-5-1 25 0 0,-12 41-3 0 0,12-41-26 0 0,1-6-16 0 0,-11 25 0 0 0,11-25 578 0 0,-1-1-606 0 0,-12 19 4 0 0,12-19 1617 0 0,-4-27-1730 0 0,-23-59-3 0 0,23 59 336 0 0,116 24-314 0 0,-74-2-35 0 0,-7-2 2 0 0,-16-8-4 0 0,138-153 62 0 0,-118 121-52 0 0,14-22 10 0 0,-28 39-12 0 0,-12 18-2 0 0,0-3 0 0 0,14-24 0 0 0,-15 23 9 0 0,-19 28-239 0 0,-52 66 189 0 0,59-73 24 0 0,4-7 2 0 0,0 0-1 0 0,1 1 1 0 0,0-1-1 0 0,0 1 1 0 0,0 0 0 0 0,1-1-1 0 0,0 1 1 0 0,-2 9-1 0 0,-6 18-3 0 0,8-25 3 0 0,1 3 4 0 0,0 34-12 0 0,1-34 10 0 0,4 1 11 0 0,10 32 11 0 0,-10-33 31 0 0,1-6-28 0 0,19 14-1 0 0,-18-15 29 0 0,11-8-28 0 0,51-11-3 0 0,-40 5-5 0 0,37-27 2 0 0,-9 0-33 0 0,-45 30 12 0 0,32-23-10 0 0,-34 22 9 0 0,30-20-29 0 0,-6 7 9 0 0,-25 16 6 0 0,-3 2 12 0 0,17-11 1 0 0,-16 11-12 0 0,-20 24-466 0 0,-41 64 459 0 0,28-38 6 0 0,24-38 18 0 0,-2 7 7 0 0,-2 24-3 0 0,5-30 119 0 0,1 0-77 0 0,-1 29 16 0 0,1-29 665 0 0,22-28-670 0 0,63-59 1 0 0,-72 66-39 0 0,-1-1 0 0 0,-1-1-1 0 0,0 1 1 0 0,0-2 0 0 0,13-24 0 0 0,-6 7 14 0 0,16-24 37 0 0,-21 37-58 0 0,1-2 2 0 0,-1-1-1 0 0,-1 0 1 0 0,-1-1-1 0 0,12-34 1 0 0,-17 42-9 0 0,-2 7 0 0 0,0 0 0 0 0,-1 0 0 0 0,0 0 0 0 0,0-1 0 0 0,1-13 1 0 0,6-39 7 0 0,-4 21-15 0 0,-3 29-8 0 0,-5-39-25 0 0,2 40 7 0 0,-8 32-275 0 0,-30 68 274 0 0,37-86 25 0 0,0-1 1 0 0,0 1-1 0 0,0 0 1 0 0,1 0-1 0 0,-2 10 1 0 0,0 2-4 0 0,-13 100-44 0 0,13-76 54 0 0,2-31-9 0 0,1-6 5 0 0,0 0 1 0 0,0 0-1 0 0,0 0 0 0 0,1 0 1 0 0,0 0-1 0 0,0 0 0 0 0,1 6 1 0 0,0-7 1 0 0,-1 1-1 0 0,0 0 1 0 0,0 0 0 0 0,-1 1 0 0 0,1-1 0 0 0,-1 0 0 0 0,0 5 0 0 0,0-6-1 0 0,1 0 0 0 0,-1 0 1 0 0,0-1-1 0 0,1 1 0 0 0,0 0 0 0 0,0 0 1 0 0,0-1-1 0 0,0 1 0 0 0,0-1 0 0 0,0 1 1 0 0,2 2-1 0 0,1 2 1 0 0,-1 1 33 0 0,-2-8-32 0 0,1 0 0 0 0,-1 0 0 0 0,0 1 0 0 0,0-1 1 0 0,1 0-1 0 0,-1 1 0 0 0,0-1 0 0 0,0 0 0 0 0,1 1 0 0 0,-1 0 0 0 0,0-1 0 0 0,0 1 1 0 0,0 0-1 0 0,0-1 0 0 0,0 1 0 0 0,0 0 0 0 0,1 1 0 0 0,-1-1-17 0 0,0 0 0 0 0,0 0 0 0 0,0 0 1 0 0,0-1-1 0 0,0 1 0 0 0,0 0 0 0 0,0-1 0 0 0,0 1 0 0 0,0 0 0 0 0,0-1 0 0 0,0 0 0 0 0,0 1 0 0 0,0-1 0 0 0,0 0 0 0 0,0 1 1 0 0,1-1-1 0 0,-1 0 0 0 0,0 0 0 0 0,2 0 0 0 0,12-12-316 0 0,46-36-172 0 0,-57 45 386 0 0,1 1 0 0 0,-1-2 0 0 0,0 1 0 0 0,0-1 0 0 0,0 1 0 0 0,0-1 0 0 0,-1 0 0 0 0,7-9 0 0 0,-4 3-121 0 0,19-22-1113 0 0,-9 2-421 0 0,3-1 128 0 0,-14 23-1483 0 0,-2 1-2061 0 0,9-30 394 0 0</inkml:trace>
</inkml:ink>
</file>

<file path=ppt/ink/ink2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3:48.40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301 0 688 0 0,'0'0'10887'0'0,"-17"16"-10480"0"0,-51 48-1 0 0,46-40-4 0 0,-8 25 373 0 0,1 1-75 0 0,0-8-48 0 0,9-16-346 0 0,15-20-20 0 0,0 2-18 0 0,-15 21 8 0 0,15-22 222 0 0,1 0-279 0 0,-14 22-17 0 0,13-22 642 0 0,1-1-746 0 0,-11 19-9 0 0,11-19 30 0 0</inkml:trace>
</inkml:ink>
</file>

<file path=ppt/ink/ink2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3:48.94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 0 0,'0'0'17378'0'0</inkml:trace>
</inkml:ink>
</file>

<file path=ppt/ink/ink2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3:49.75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0 688 0 0,'0'0'15458'0'0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00:04.605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0 139 404 0 0,'0'0'4892'0'0,"24"-6"-4346"0"0,104-31 457 0 0,-69 22 774 0 0,-12 2-1520 0 0,-35 9 1038 0 0,-7 94-952 0 0,-4-73 190 0 0,-4-2-360 0 0,-8 44-10 0 0,8-45 703 0 0,4-2-726 0 0,5 34-5 0 0,-5-34 571 0 0,24-25-3109 0 0,72-41 1497 0 0,-94 53 753 0 0,0 0 0 0 0,-1 0 0 0 0,1 0 0 0 0,-1-1 0 0 0,1 1 0 0 0,-1-1 1 0 0,0 1-1 0 0,0-1 0 0 0,0 0 0 0 0,0 0 0 0 0,3-3 0 0 0,18-27-2910 0 0,-17 24 233 0 0</inkml:trace>
  <inkml:trace contextRef="#ctx0" brushRef="#br0" timeOffset="1">655 248 548 0 0,'4'18'830'0'0,"1"3"-554"0"0,8 48 1048 0 0,-13-65-1191 0 0,1 1 0 0 0,0-1 0 0 0,0 0-1 0 0,0 0 1 0 0,1 0 0 0 0,0 0 0 0 0,-1 0 0 0 0,4 5-1 0 0,1 2 92 0 0,-2-1 441 0 0,2-3-12 0 0,17 19-11 0 0,-17-20 1082 0 0,8-4-1210 0 0,2 1-342 0 0,37 2 966 0 0,-38-16-779 0 0,45-34-33 0 0,-39 25-36 0 0,-13 11-201 0 0,-4 4-32 0 0,0 0 0 0 0,0 0 0 0 0,0-1 0 0 0,-1 1 0 0 0,0-1 0 0 0,3-7 0 0 0,27-50 358 0 0,-14 27-226 0 0,-14 28-7 0 0,-3-3 1 0 0,10-34-13 0 0,-9 34 272 0 0,-6-4-332 0 0,-11-44-17 0 0,11 44 8 0 0,-4 7-90 0 0,-20-28-20 0 0,20 28-51 0 0,-4 4-573 0 0,-31-11 360 0 0,31 11-51 0 0</inkml:trace>
</inkml:ink>
</file>

<file path=ppt/ink/ink2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3:50.09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1 117 892 0 0,'0'0'7287'0'0,"27"-6"-6598"0"0,79-15-54 0 0,-69 12-62 0 0,22-12 383 0 0,-27 8-544 0 0,-24 10-44 0 0,-1 0-38 0 0,23-10-69 0 0,-22 10-145 0 0,-1-1-734 0 0,22-12-73 0 0,-22 12-403 0 0</inkml:trace>
</inkml:ink>
</file>

<file path=ppt/ink/ink2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3:51.52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171 0 504 0 0,'0'0'9357'0'0,"-6"22"-8853"0"0,-3 5-338 0 0,0 0 246 0 0,-7 39-1 0 0,4-14 557 0 0,-6 16-67 0 0,-2 5-28 0 0,-24 101 743 0 0,25-70-447 0 0,2 8 370 0 0,16-102 2199 0 0,8-36-3647 0 0,13-65 52 0 0,-7 22-8 0 0,0 2 15 0 0,27-77 0 0 0,-37 138-138 0 0,-1 0 0 0 0,1 0 0 0 0,-1-1 0 0 0,-1 1 0 0 0,2-11 0 0 0,-2 10-6 0 0,0 1 0 0 0,1 0-1 0 0,0-1 1 0 0,0 1 0 0 0,0 0 0 0 0,5-8-1 0 0,16-39 61 0 0,-7 22-34 0 0,-12 23-14 0 0,0 2-4 0 0,12-19-4 0 0,-12 19 3 0 0,6 24-158 0 0,31 57 146 0 0,-29-47-12 0 0,-4 17 19 0 0,-2 23-4 0 0,1-28-8 0 0,-6-31 6 0 0,1 4-4 0 0,4 45 9 0 0,-3-11-3 0 0,-3-26 5 0 0,2 25-3 0 0,2 31 898 0 0,-2-49-3477 0 0,-1-15-2536 0 0,-1 2-3711 0 0</inkml:trace>
</inkml:ink>
</file>

<file path=ppt/ink/ink2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3:55.36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1 533 332 0 0,'0'0'4696'0'0,"14"-12"-4041"0"0,3-4-440 0 0,-2 1 123 0 0,1 2 1 0 0,18-13-1 0 0,13-10 726 0 0,73-72 628 0 0,-53 42-779 0 0,-44 44-545 0 0,-4 1-182 0 0,-7 6 58 0 0,37-43 491 0 0,-44 53-93 0 0,0-2-448 0 0,16-21 13 0 0,-15 21 2160 0 0,-8 37-2207 0 0,-6 90 41 0 0,5 30 707 0 0,4-131-846 0 0,-2 142 916 0 0,0-79-460 0 0,-2-13-90 0 0,3-29-232 0 0,0-30-8 0 0,1 4-9 0 0,-1 39-14 0 0,1-39-11 0 0,-1-6-19 0 0,3 25-21 0 0,-3-25 264 0 0,2 1-304 0 0,6 29 5 0 0,-6-28 1274 0 0,1-37-1341 0 0,10-82 0 0 0,0 23 1 0 0,-8 64-14 0 0,8-29-5 0 0,8-12-54 0 0,1 11-10 0 0,-8 20 41 0 0,-11 24-12 0 0,1 0 7 0 0,13-22-8 0 0,-13 23 13 0 0,1 0-16 0 0,14-19 7 0 0,-14 20 12 0 0,0 1-130 0 0,16-16 124 0 0,-16 15-15 0 0,-7 33-266 0 0,-8 79 297 0 0,8-80 0 0 0,-3-12-8 0 0,2 1 15 0 0,1-7 4 0 0,0-1 0 0 0,0 1 0 0 0,0-1 0 0 0,-1 0 0 0 0,0 0 0 0 0,-5 8 0 0 0,3-7-1 0 0,2-5 5 0 0,1 1-1 0 0,0-1 0 0 0,1 0 1 0 0,-1 1-1 0 0,0-1 1 0 0,1 1-1 0 0,0-1 0 0 0,0 1 1 0 0,-1 4-1 0 0,-6 24-10 0 0,5-24-17 0 0,-1 1 1 0 0,-12 25 7 0 0,11-25 43 0 0,1-2-12 0 0,-13 19-15 0 0,13-19 272 0 0,15-32-245 0 0,3-10-18 0 0,-1 2-5 0 0,32-58 0 0 0,21-35-67 0 0,-58 113 58 0 0,13-25-42 0 0,20-48 12 0 0,-31 72 25 0 0,21-32-10 0 0,-10-9-39 0 0,-8 23 52 0 0,-9 24 7 0 0,-1 0-53 0 0,12-23 50 0 0,-12 24-7 0 0,6 26-189 0 0,24 60 221 0 0,-23-51-19 0 0,-5 29 177 0 0,-1 0-58 0 0,-5-29 1 0 0,-2-11-79 0 0,0-6 12 0 0,2 1-1 0 0,-1-1 1 0 0,2 18 0 0 0,-2 34 378 0 0,3 21-107 0 0,-2-73-266 0 0,0-6-20 0 0,1 0 0 0 0,0 1 1 0 0,0-1-1 0 0,0 0 1 0 0,1 0-1 0 0,0 0 1 0 0,2 7-1 0 0,4 24 145 0 0,-5-27-15 0 0,-3 3-8 0 0,-3 38 4 0 0,4-37-3 0 0,3-4-12 0 0,1-1-79 0 0,-3-6 1 0 0,1 1 0 0 0,-1 0 0 0 0,0 0 0 0 0,0 0 0 0 0,0 0 0 0 0,0 0 0 0 0,0 0 0 0 0,-1 0 0 0 0,1 0 0 0 0,-1 4 0 0 0,1 11 676 0 0,-1-22-359 0 0,1-46-295 0 0,2-39-138 0 0,-2 69 29 0 0,1 0 1 0 0,1 0-1 0 0,1 0 1 0 0,10-33-1 0 0,-8 32 9 0 0,1 1-83 0 0,0-1 0 0 0,12-23 1 0 0,-18 40 92 0 0,19-30-161 0 0,-15 26 129 0 0,-1 1-62 0 0,2 2-217 0 0,19-18 216 0 0,-19 17 0 0 0,-2 27-638 0 0,11 60 683 0 0,-11-61 11 0 0,-9-5-17 0 0,-15 46 25 0 0,15-46 7 0 0,1-6-3 0 0,-12 27 5 0 0,12-27 0 0 0,0-2-4 0 0,-10 21 8 0 0,11-21 5 0 0,-2 0-9 0 0,-14 22 8 0 0,15-22 67 0 0,24-32-102 0 0,64-81 22 0 0,6-26-22 0 0,-61 85 18 0 0,3-6-44 0 0,22-43-24 0 0,-37 66 76 0 0,-12 22-14 0 0,-2 0-22 0 0,8-24 35 0 0,-8 23-8 0 0,-13 33-2762 0 0,-31 69 2713 0 0,31-70 26 0 0,18-14-258 0 0,25 26 266 0 0,-25-26 4 0 0,-5 0-41 0 0,12 27 72 0 0,-11-28 2 0 0,-4 3 13 0 0,0 31-19 0 0,0-31 1 0 0,0 0-1 0 0,0 35-12 0 0,0-35-7 0 0,0-1 26 0 0,1 28 15 0 0,-1-29 246 0 0,24-24-221 0 0,72-47 4 0 0,-92 60-33 0 0,0 0-1 0 0,0-1 1 0 0,-1 0-1 0 0,1 1 1 0 0,-1-1-1 0 0,1 0 1 0 0,2-4-1 0 0,9-10 6 0 0,98-123 24 0 0,-82 101-16 0 0,-26 32 361 0 0,-9 34-313 0 0,-10 79 2 0 0,11-80 21 0 0,1-14-29 0 0,-2 33-8 0 0,2-34 168 0 0,4-3-187 0 0,7 26 21 0 0,-7-25 428 0 0,18-25-433 0 0,63-45-22 0 0,-56 38 1 0 0,-19 15-18 0 0,-4 5-3 0 0,-1 0-1 0 0,1-1 1 0 0,-1 0 0 0 0,0 1 0 0 0,0-1 0 0 0,0-1 0 0 0,3-5 0 0 0,24-38 31 0 0,-12 18-29 0 0,-11 13-1 0 0,3-20-6 0 0,-8 28-17 0 0,-2 3 17 0 0,0-1 1 0 0,-1 1-1 0 0,0-1 0 0 0,0 1 1 0 0,-3-11-1 0 0,0 3-22 0 0,2 1-61 0 0,-3 7-627 0 0,-17-22 445 0 0,17 21 7 0 0,-10 23-1654 0 0,-46 45 1758 0 0,46-46-4 0 0,42-12-985 0 0,81 5 1116 0 0,-81-5-9 0 0,-15-11-5 0 0,57-33-31 0 0,8-3-20 0 0,-70 41 58 0 0,1-1-6 0 0,23-11-4 0 0,-23 11-4 0 0,-7 4-656 0 0,1 0 712 0 0,0-1-1 0 0,-1 1 1 0 0,1 0 0 0 0,-1-1-1 0 0,1 1 1 0 0,-1-1 0 0 0,0 0-1 0 0,1 1 1 0 0,-1-1 0 0 0,0 0-1 0 0,1 0 1 0 0,-1 0 0 0 0,2-2-1 0 0,8-4-1280 0 0,2 5-3370 0 0,-1 9 4811 0 0,36 20 0 0 0,-36-20 5951 0 0,-32 8-6053 0 0,-61 45-18 0 0,79-59-44 0 0,0 1 1 0 0,0-1-1 0 0,0 0 1 0 0,0 0-1 0 0,0 1 1 0 0,1 0-1 0 0,-1-1 0 0 0,0 1 1 0 0,1 0-1 0 0,-1 0 1 0 0,1-1-1 0 0,-2 4 1 0 0,-2 3 16 0 0,3-5-8 0 0,0 1 0 0 0,0 0 0 0 0,0 0 0 0 0,0 0 0 0 0,1 0 0 0 0,-1 0 0 0 0,0 5-1 0 0,-8 23 58 0 0,8-23 20 0 0,1 2 12 0 0,-6 36 14 0 0,6-35-13 0 0,0-2 9 0 0,0 30 24 0 0,1-30 394 0 0,0-8-522 0 0,0 0 0 0 0,0 0-1 0 0,0 0 1 0 0,0 0 0 0 0,0 0-1 0 0,1 0 1 0 0,-1-1 0 0 0,1 1-1 0 0,-1 0 1 0 0,1 0 0 0 0,0 0-1 0 0,0-1 1 0 0,0 1 0 0 0,1 1-1 0 0,-1-1 39 0 0,0-1-1 0 0,0 1 1 0 0,0 0-1 0 0,0 0 1 0 0,-1-1 0 0 0,1 1-1 0 0,0 0 1 0 0,-1 0-1 0 0,0 0 1 0 0,1 0-1 0 0,-1 0 1 0 0,0 0-1 0 0,0-1 1 0 0,0 3-1 0 0,24-17 54 0 0,72-43 33 0 0,-66 36 4 0 0,8-20 33 0 0,-18 17-88 0 0,-16 17 5 0 0,2-2 2 0 0,19-22-14 0 0,-19 22-22 0 0,-1 2-3 0 0,15-19 13 0 0,-15 18 106 0 0,-1 1-152 0 0,12-19-8 0 0,-12 19 33 0 0,-12 30-196 0 0,-26 75 138 0 0,25-74 57 0 0,8-16-16 0 0,-7 31-5 0 0,7-30 268 0 0,21-26-266 0 0,90-69 15 0 0,-97 77-25 0 0,-5 3-3 0 0,0 0 0 0 0,0-1 0 0 0,-1 0 1 0 0,9-9-1 0 0,24-20 1 0 0,-5 9-16 0 0,16-10 33 0 0,-24 20-28 0 0,-20 13-13 0 0,-1-2-124 0 0,21-14 122 0 0,-20 15 1343 0 0,-18 29-1878 0 0,-32 76 543 0 0,32-76-14 0 0,11-22 20 0 0,-1 1 1 0 0,1-1-1 0 0,0 1 0 0 0,-1-1 1 0 0,0 0-1 0 0,0 1 1 0 0,0-1-1 0 0,0 0 1 0 0,-2 4-1 0 0,-1 2 2 0 0,2 0 2 0 0,0 0-8 0 0,-3 25 18 0 0,3-26 39 0 0,9 1-41 0 0,19 26 2 0 0,-20-27 41 0 0,16-21-57 0 0,65-39-8 0 0,-58 32-1 0 0,9-17-24 0 0,-14 14-3 0 0,-18 17 7 0 0,0 1-7 0 0,18-18 3 0 0,-18 17 50 0 0,-2 0-26 0 0,15-20 11 0 0,-15 19-18 0 0,-1 0 19 0 0,10-22 32 0 0,-10 22 289 0 0,-3 3-381 0 0,0 1 56 0 0,0 0 0 0 0,1 0-1 0 0,0 0 1 0 0,-1-1 0 0 0,1 1 0 0 0,0 0 0 0 0,1 0 0 0 0,-1 0 0 0 0,2-3 0 0 0,2-3-11 0 0,-2 0-42 0 0,1 1-88 0 0,13-25 76 0 0,-13 25-9 0 0,0 0-12 0 0,10-22 35 0 0,-10 23-13 0 0,0-3-110 0 0,13-27 70 0 0,-13 27-14 0 0,-1 3-37 0 0,6-23 104 0 0,-6 22 27 0 0,-1 0-188 0 0,9-28 188 0 0,-8 27-14 0 0,-11 36-12 0 0,-23 82 157 0 0,23-82 1 0 0,5-19 8 0 0,-11 26 11 0 0,11-26-3 0 0,-1 1 18 0 0,-10 25 2 0 0,10-26 17 0 0,1 1 12 0 0,-14 41 450 0 0,14-41-541 0 0,-10 28 524 0 0,0-7-346 0 0,10-22 263 0 0,-1 1-255 0 0,-12 28 2 0 0,12-28 235 0 0,4-8-498 0 0,0 1 0 0 0,0 0 0 0 0,0-1 0 0 0,0 1 0 0 0,0-1-1 0 0,-1 1 1 0 0,1-1 0 0 0,-1 1 0 0 0,1-1 0 0 0,-1 1 0 0 0,1-1-1 0 0,-1 1 1 0 0,0-1 0 0 0,-1 3 0 0 0,1-3 278 0 0,0 1 1 0 0,0-1 0 0 0,0 0-1 0 0,0 1 1 0 0,1-1-1 0 0,-1 1 1 0 0,1-1-1 0 0,-1 1 1 0 0,1-1-1 0 0,0 1 1 0 0,-1-1 0 0 0,1 1-1 0 0,0 0 1 0 0,0 2-1 0 0,18-23-232 0 0,52-56-8 0 0,-52 56-5 0 0,-12 13-12 0 0,19-15-11 0 0,-18 15-8 0 0,1 24-200 0 0,23 53 190 0 0,-30-69 8 0 0,0 0 0 0 0,0 0 0 0 0,0 0 0 0 0,0 0 0 0 0,0 0 0 0 0,0 0 0 0 0,-1 1 0 0 0,0-1 0 0 0,1 5 0 0 0,1 26 10 0 0,-2-25 5 0 0,1 3-4 0 0,2 31-2 0 0,-2-31-17 0 0,4-5 2 0 0,13 21-9 0 0,-14-20-8 0 0,17-17-1520 0 0,61-30 888 0 0,-54 24-128 0 0,-19 9 487 0 0,22-23-1455 0 0,-24 24 1317 0 0,18-25-2345 0 0,-18 22 1804 0 0,2-5-443 0 0,5-9-5552 0 0,10-14 1577 0 0</inkml:trace>
</inkml:ink>
</file>

<file path=ppt/ink/ink2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3:55.88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1024 0 0,'0'0'21205'0'0</inkml:trace>
</inkml:ink>
</file>

<file path=ppt/ink/ink2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3:56.35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1 968 0 0,'0'0'15357'0'0,"12"6"-15241"0"0,37 21-7 0 0,-36-20 4179 0 0</inkml:trace>
</inkml:ink>
</file>

<file path=ppt/ink/ink2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3:57.07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26 1 516 0 0,'0'0'19649'0'0,"-4"19"-19675"0"0,-13 61 20 0 0,13-60 170 0 0</inkml:trace>
</inkml:ink>
</file>

<file path=ppt/ink/ink2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3:57.68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1 272 0 0,'0'0'17202'0'0</inkml:trace>
</inkml:ink>
</file>

<file path=ppt/ink/ink2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4:09.693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1 1 340 0 0,'0'0'7827'0'0</inkml:trace>
</inkml:ink>
</file>

<file path=ppt/ink/ink2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4:31.585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135 102 600 0 0,'0'0'10986'0'0,"-14"15"-10819"0"0,-41 47-5 0 0,54-60-148 0 0,-1-1-1 0 0,0 1 1 0 0,1 0 0 0 0,-1-1 0 0 0,1 1-1 0 0,-1 0 1 0 0,1 0 0 0 0,0 0-1 0 0,0 0 1 0 0,-1 3 0 0 0,-14 43 396 0 0,-1 10-163 0 0,9-28-121 0 0,7-22 99 0 0,-1 3-120 0 0,-2 36 5 0 0,2-35 169 0 0,5 1-197 0 0,8 39-3 0 0,-8-39 47 0 0,0-6-72 0 0,1 0-34 0 0,-3-5-1 0 0,1 0-1 0 0,-1 1 1 0 0,0-1 0 0 0,0 1 0 0 0,0-1-1 0 0,0 1 1 0 0,0 0 0 0 0,0-1 0 0 0,0 5 0 0 0,5-2 12 0 0,18 18-5 0 0,-18-18 147 0 0,4-2-119 0 0,30 7 14 0 0,-30-7 482 0 0,6-10-473 0 0,48-20 4 0 0,-48 21 100 0 0,-11-1-82 0 0,17-19 3 0 0,-16 19 143 0 0,-1-2-117 0 0,19-36 74 0 0,-22 34-115 0 0,8-30 15 0 0,-8 30 15 0 0,-1 2 13 0 0,3-29 19 0 0,-3 28-11 0 0,-1 0-17 0 0,1-33 9 0 0,0 32-4 0 0,-3-1-6 0 0,-4-36-32 0 0,4 36-19 0 0,-1 1 3 0 0,-9-32 2 0 0,9 32-17 0 0,4 9-50 0 0,-1 0-1 0 0,-1 0 0 0 0,1 0 1 0 0,0 0-1 0 0,0 0 0 0 0,-1 0 1 0 0,1 0-1 0 0,-1 0 0 0 0,0 0 1 0 0,1 1-1 0 0,-3-5 1 0 0,2 4 2 0 0,0 1 1 0 0,0-1 0 0 0,0 0-1 0 0,1 0 1 0 0,-1 0-1 0 0,1 0 1 0 0,-1 0 0 0 0,1 0-1 0 0,0 0 1 0 0,-1 0 0 0 0,2-4-1 0 0,-6-1 19 0 0,-11-22 7 0 0,12 22 42 0 0,-2 1-87 0 0,-18-16-37 0 0,19 16-41 0 0,-12 18-12095 0 0,-64 46 8965 0 0</inkml:trace>
</inkml:ink>
</file>

<file path=ppt/ink/ink2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4:32.051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119 0 380 0 0,'0'0'9751'0'0,"-7"23"-9313"0"0,-32 99 393 0 0,24-75 329 0 0,3-4-821 0 0,8-33-32 0 0,3 0-22 0 0,-6 26-20 0 0,5-26 190 0 0,0-2-255 0 0,0 3-132 0 0,-10 31 569 0 0,0-11-528 0 0,9-23 102 0 0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00:05.011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1 0 464 0 0,'0'0'12161'0'0</inkml:trace>
</inkml:ink>
</file>

<file path=ppt/ink/ink2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4:32.469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1 72 384 0 0,'0'0'14352'0'0,"20"-1"-14055"0"0,59-5-10 0 0,-59 5-8 0 0,-18 1-247 0 0,1 0 0 0 0,-1 0 0 0 0,0-1 0 0 0,1 1 0 0 0,-1 0 1 0 0,0-1-1 0 0,1 0 0 0 0,-1 1 0 0 0,0-1 0 0 0,0 0 0 0 0,3-2 0 0 0,-3 2-8 0 0,0 0-1 0 0,-1 0 0 0 0,1 1 1 0 0,0-1-1 0 0,0 0 1 0 0,-1 1-1 0 0,1 0 0 0 0,0-1 1 0 0,0 1-1 0 0,0 0 0 0 0,0 0 1 0 0,0 0-1 0 0,0 0 0 0 0,0 0 1 0 0,2 1-1 0 0,4-4 235 0 0,22-8-2 0 0,-23 8-54 0 0,3-1-14 0 0,30-11-12 0 0,-30 12 137 0 0,-1 1-177 0 0,0-1-475 0 0,7-2 656 0 0,-8 4-4314 0 0,1 0-3813 0 0</inkml:trace>
</inkml:ink>
</file>

<file path=ppt/ink/ink2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4:32.968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0 58 900 0 0,'0'0'7793'0'0,"7"-9"-7182"0"0,19-30-29 0 0,-19 29 7034 0 0,-4 32-7279 0 0,2 4-227 0 0,-2-11 25 0 0,-1 0 0 0 0,0 0 1 0 0,-1 26-1 0 0,-1-28 189 0 0,-5 66 643 0 0,-1-27-664 0 0,5-39-10 0 0,1-1 12 0 0,1 62 614 0 0,-3-59-821 0 0,2-7 39 0 0,-1 1-1 0 0,1-1 1 0 0,0 1 0 0 0,3 15-1 0 0,2 22 125 0 0,-4-35-11 0 0,-1 0-9 0 0,0 51 689 0 0,1-49-890 0 0,-1 37-154 0 0,-1-38-346 0 0,0-3 2240 0 0,0 0-3746 0 0,1-1-3533 0 0,0 3-4915 0 0</inkml:trace>
</inkml:ink>
</file>

<file path=ppt/ink/ink2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4:33.449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175 0 96 0 0,'0'0'11950'0'0,"-19"16"-11538"0"0,-54 46-18 0 0,43-34 135 0 0,26-20-443 0 0,1 0 28 0 0,-1-2 211 0 0,0 1-20 0 0,-10 20-17 0 0,10-20 542 0 0,1 2-585 0 0,-10 26-30 0 0,9-26 1976 0 0,15-2-2086 0 0,32 23-32 0 0,-32-23 65 0 0,11-16-149 0 0,8-3-8 0 0,1 0-76 0 0,53-29-1 0 0,-33 16-424 0 0,-41 20 142 0 0,-8 3 302 0 0,0 0 0 0 0,1 0-1 0 0,-1 1 1 0 0,1-1 0 0 0,-1 0 0 0 0,1 1 0 0 0,0 0 0 0 0,0-1-1 0 0,-1 1 1 0 0,6-1 0 0 0,1-1-114 0 0,-1-1-516 0 0,1 2-2507 0 0,27-5 916 0 0,-26 6-1463 0 0</inkml:trace>
</inkml:ink>
</file>

<file path=ppt/ink/ink2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4:33.791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169 0 244 0 0,'0'0'11880'0'0,"-8"25"-11356"0"0,0 4-348 0 0,2-4 111 0 0,-2-1-1 0 0,-12 28 1 0 0,1-7 653 0 0,-2 0 18 0 0,7-12-486 0 0,11-24-26 0 0,0-1-41 0 0,-10 24-22 0 0,10-25 264 0 0,-1 3-343 0 0,-11 28-29 0 0,11-28 751 0 0,0-3-871 0 0,-8 23-31 0 0,8-22 39 0 0</inkml:trace>
</inkml:ink>
</file>

<file path=ppt/ink/ink2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4:34.148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132 78 168 0 0,'0'0'5940'0'0,"-14"14"-5235"0"0,-39 46-41 0 0,51-59-610 0 0,1 1-1 0 0,-1-1 1 0 0,0 1-1 0 0,1 0 0 0 0,0-1 1 0 0,-1 1-1 0 0,1 0 1 0 0,0 0-1 0 0,0 0 0 0 0,0 0 1 0 0,-1 4-1 0 0,-18 59 1147 0 0,5-7-130 0 0,12-48-903 0 0,1-5-65 0 0,1 0-1 0 0,-1 0 1 0 0,1 0-1 0 0,1 0 1 0 0,-1 0-1 0 0,1 0 1 0 0,0 6-1 0 0,-2 26 344 0 0,2-28 375 0 0,0 2-445 0 0,2 35-26 0 0,-2-35 664 0 0,2-8-950 0 0,-1 0 0 0 0,1 0-1 0 0,0 0 1 0 0,1 0 0 0 0,-1 0-1 0 0,0 0 1 0 0,1-1 0 0 0,3 4 0 0 0,1 0 56 0 0,-1 2 634 0 0,6-9-398 0 0,39 0-36 0 0,-38 1-21 0 0,3-9-19 0 0,5 0-175 0 0,-9 4-30 0 0,-1-1 0 0 0,1 0 0 0 0,-1-1 0 0 0,0 0 0 0 0,-1 0 0 0 0,0-1-1 0 0,14-14 1 0 0,-10 10 7 0 0,5-6 91 0 0,0 0 0 0 0,19-25-1 0 0,-30 35-105 0 0,-3 3-14 0 0,-1 1 0 0 0,0-1 0 0 0,0-1 0 0 0,0 1 0 0 0,4-8 0 0 0,-2 4 2 0 0,-2 5-11 0 0,-1-1 0 0 0,1 0 1 0 0,-1 0-1 0 0,-1 0 0 0 0,5-10 0 0 0,-3 7 8 0 0,-1 4-22 0 0,-1 0 0 0 0,0 0 0 0 0,-1 0 1 0 0,1 0-1 0 0,-1 0 0 0 0,0-1 0 0 0,1-4 0 0 0,7-24 84 0 0,-7 24 92 0 0,-1-1-121 0 0,1-33-9 0 0,-1 33 74 0 0,-5 0-176 0 0,-12-31-81 0 0,12 31-67 0 0,-5 5-829 0 0,-25-13 498 0 0,25 13-102 0 0,-3 6-5731 0 0,-37 4 2107 0 0,37-4 322 0 0</inkml:trace>
</inkml:ink>
</file>

<file path=ppt/ink/ink2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4:34.521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146 0 1080 0 0,'0'0'8846'0'0,"0"16"-8161"0"0,2 45-30 0 0,-2-46-13 0 0,-5-4-38 0 0,-24 48 481 0 0,16-31-600 0 0,9-21-39 0 0,0 0-43 0 0,-11 21-72 0 0,11-21-30 0 0,0 1 32 0 0,-12 22-56 0 0,12-23 192 0 0,-1 1-271 0 0,-13 26-34 0 0,13-25 93 0 0,2-2-845 0 0,-12 19 234 0 0,12-19-136 0 0</inkml:trace>
</inkml:ink>
</file>

<file path=ppt/ink/ink2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4:34.878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1 82 740 0 0,'0'0'9230'0'0,"13"-6"-8852"0"0,43-21-14 0 0,-42 20 309 0 0,-3 4-362 0 0,3-1-199 0 0,38-6 924 0 0,-40 9-979 0 0,-7 1-17 0 0,0 0 0 0 0,0-1 0 0 0,0 0 0 0 0,0 0-1 0 0,0 0 1 0 0,0 0 0 0 0,7-3 0 0 0,-5 0-457 0 0,10-4 787 0 0,0 6-9120 0 0</inkml:trace>
</inkml:ink>
</file>

<file path=ppt/ink/ink2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4:35.236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303 0 560 0 0,'0'0'569'0'0,"-9"7"-17"0"0,-29 22-34 0 0,29-22-25 0 0,2-2 11 0 0,-32 26 997 0 0,13-9-1044 0 0,20-17 445 0 0,0 2-445 0 0,-16 23-6 0 0,16-23 372 0 0,1 0-459 0 0,-16 21-20 0 0,15-21 853 0 0,3 0-911 0 0,-11 21-5 0 0,10-21 3166 0 0,17 0-3273 0 0,41 21-22 0 0,-41-20 248 0 0,0-9-303 0 0,39-2-5 0 0,-39 3 74 0 0,0 1-99 0 0,1 3-45 0 0,-7-3 1 0 0,0 1-1 0 0,1-1 1 0 0,-1 0-1 0 0,13 0 1 0 0,-13 2 25 0 0,21 8-4 0 0,-21-8 48 0 0,0 4-42 0 0,20 20 18 0 0,-20-20 124 0 0,0 16-76 0 0,-5-19-44 0 0,-1 1 0 0 0,0-1 0 0 0,0 0-1 0 0,-1 0 1 0 0,1 0 0 0 0,-1 1 0 0 0,0 5-1 0 0,-4 3 95 0 0,-12 41-13 0 0,12-41-7 0 0,-3-5 16 0 0,-35 41 166 0 0,35-41-273 0 0,-24 21 196 0 0,-8 0-5 0 0,10-10-131 0 0,22-14-2 0 0,-3 0-24 0 0,-26 13-11 0 0,27-13-12 0 0,0-2-4 0 0,-26 10 1 0 0,26-10 41 0 0,-41 2-53 0 0,40-4-100 0 0,1-9-1924 0 0,-30-22 1126 0 0,29 23-209 0 0</inkml:trace>
</inkml:ink>
</file>

<file path=ppt/ink/ink2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4:35.641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246 0 160 0 0,'0'0'8057'0'0,"-10"18"-7278"0"0,-3 2-526 0 0,4-7 52 0 0,1 1-1 0 0,0-1 1 0 0,-8 24 0 0 0,13-27-75 0 0,1-5-73 0 0,0 0-1 0 0,0 0 1 0 0,0 0 0 0 0,-1 0 0 0 0,1-1 0 0 0,-4 6 0 0 0,-19 27 1029 0 0,6-11-632 0 0,14-20-25 0 0,0 3-15 0 0,-15 27-31 0 0,15-27-40 0 0,1-3-33 0 0,-11 20-32 0 0,12-20 278 0 0,-3 2-372 0 0,-14 22-19 0 0,15-22 329 0 0,0-3-435 0 0,-13 16-21 0 0,14-15-73 0 0</inkml:trace>
</inkml:ink>
</file>

<file path=ppt/ink/ink2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4:36.293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84 79 864 0 0,'0'0'6405'0'0,"10"-13"-6038"0"0,28-39-42 0 0,-28 39 1851 0 0,8 25-1914 0 0,53 36 7 0 0,-53-36-7 0 0,-15-4-10 0 0,1-1-140 0 0,-3-5-48 0 0,0 0 0 0 0,1 0 0 0 0,-1 1 0 0 0,0-1 0 0 0,-1 1 1 0 0,1-1-1 0 0,0 1 0 0 0,-1-1 0 0 0,1 1 0 0 0,-1-1 0 0 0,0 1 0 0 0,0 0 0 0 0,0-1 1 0 0,0 1-1 0 0,-1 2 0 0 0,1 57 911 0 0,-4-49-631 0 0,-15 38-4 0 0,19-48-299 0 0,-1 0-1 0 0,0 0 0 0 0,0-1 1 0 0,0 1-1 0 0,0 0 0 0 0,0-1 1 0 0,0 1-1 0 0,-1-1 0 0 0,1 1 0 0 0,-1-1 1 0 0,0 1-1 0 0,-2 2 0 0 0,-16 18 454 0 0,0 6-162 0 0,16-21-23 0 0,-2-1-31 0 0,-44 56 586 0 0,46-58-578 0 0,-5 4 12 0 0,-23 23-11 0 0,24-24-28 0 0,2-2-5 0 0,-20 16-14 0 0,19-17 796 0 0,2 0-847 0 0,-15 15-1 0 0,15-14 2364 0 0,96-2-2242 0 0,-63-1-252 0 0,-4-2 105 0 0,-9-4-12 0 0,44-9-17 0 0,-44 8-11 0 0,-4 2-12 0 0,36-8-14 0 0,-36 7 55 0 0,-1 2-80 0 0,28-3-10 0 0,-28 3 6 0 0,-1-2-950 0 0,29-11 419 0 0,-28 11-113 0 0,7-10-1070 0 0,-6 5 728 0 0,6-7-2822 0 0,-9 6 2925 0 0,5-5-341 0 0,7-3-4607 0 0,8-5 1316 0 0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00:05.354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1 0 304 0 0,'2'14'1104'0'0,"2"3"-708"0"0,6 48 2471 0 0,-9-50-2484 0 0,4 45 2998 0 0,-2-4-2574 0 0,-2-42 1788 0 0,-4-2-2089 0 0,-7 36-43 0 0,7-36 1344 0 0</inkml:trace>
</inkml:ink>
</file>

<file path=ppt/ink/ink2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4:37.162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30 149 740 0 0,'0'0'13940'0'0,"15"-13"-13773"0"0,43-38 8 0 0,-44 38 12 0 0,-2 9-31 0 0,37-13-10 0 0,-37 12 10 0 0,-2 2 4 0 0,31-10-7 0 0,-31 10 134 0 0,-2 0-152 0 0,24-6 5 0 0,-24 7 412 0 0,2 0-470 0 0,0 1-35 0 0,-6 0 36 0 0,-1 1 1 0 0,1 0-1 0 0,0-1 0 0 0,-1 0 1 0 0,1 0-1 0 0,-1 0 1 0 0,1 0-1 0 0,5-3 1 0 0,-2 14 26 0 0,22 27 14 0 0,-22-28 175 0 0,-5 1-153 0 0,4 28 22 0 0,-5-28 191 0 0,-1 2-179 0 0,0 40-8 0 0,0-39 6 0 0,0-2 1 0 0,0 30-19 0 0,0-31 160 0 0,-2 3-118 0 0,-5 35 29 0 0,5-36 2 0 0,0 0-6 0 0,-5 35 15 0 0,6-35 7 0 0,0-1-16 0 0,-3 33-8 0 0,3-33-15 0 0,-1-2-3 0 0,-2 2-131 0 0,3-5 18 0 0,-1 0 1 0 0,1-1-1 0 0,0 1 0 0 0,0 0 0 0 0,0 11 0 0 0,-2 21 120 0 0,2-29 200 0 0,1 4-219 0 0,-3 40 3 0 0,3-40-16 0 0,0-4-14 0 0,-3 47 453 0 0,0-18-476 0 0,2-28 90 0 0,-1-7-215 0 0,1 0-1 0 0,0 0 1 0 0,0 0 0 0 0,0 0-1 0 0,0 0 1 0 0,1 1-1 0 0,-1-1 1 0 0,1 0 0 0 0,-1 4-1 0 0,1 2 18 0 0,-2 0 351 0 0,2 2-306 0 0,-2 32-10 0 0,2-32 2021 0 0,-3-4-2032 0 0,-1 0-33 0 0,3-5-7 0 0,-1 0 0 0 0,1 0 1 0 0,0 0-1 0 0,0 0 0 0 0,0 1 1 0 0,0-1-1 0 0,0 1 0 0 0,1-1 0 0 0,-1 1 1 0 0,1-1-1 0 0,-1 5 0 0 0,-13-8 6 0 0,-42 0-18 0 0,42 1-48 0 0,0-2-382 0 0,-44-4 165 0 0,43 4-80 0 0,4 3-664 0 0,-35 1 323 0 0,35-2-101 0 0,-3-1-2257 0 0,-42-2 1717 0 0,42 2-468 0 0</inkml:trace>
</inkml:ink>
</file>

<file path=ppt/ink/ink2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4:18.206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304 1 224 0 0,'0'0'12232'0'0,"-10"8"-12094"0"0,-28 25 4 0 0,28-24 115 0 0,3-6-143 0 0,-2 2-48 0 0,-28 9 1180 0 0,1-4-1092 0 0,27-8 3795 0 0,-1-1-3935 0 0,-31 3-9 0 0,31-3 39 0 0,-1 1-29 0 0,-1-1 9 0 0,-7 1-20 0 0,-2 2 742 0 0,17 4-755 0 0,-11 25 58 0 0,11-25 269 0 0,7 45-137 0 0,-3-42 198 0 0,1 2-248 0 0,3 41-12 0 0,-3-41 248 0 0,-1-2-229 0 0,2 34-12 0 0,-2-34 106 0 0,0-1-100 0 0,1 32 15 0 0,0-32 142 0 0,-1 46-15 0 0,0-44 6 0 0,0-2-125 0 0,1 32 5 0 0,0-32 191 0 0,-5 66 719 0 0,5-31-975 0 0,0-34 319 0 0,0-2-302 0 0,5 47 512 0 0,-2-17-546 0 0,-3-29 2164 0 0,2-2-2185 0 0,9 22-7 0 0,-9-23 299 0 0,6-7-345 0 0,-1 0 0 0 0,1-1 0 0 0,-1 0 0 0 0,0-1 1 0 0,14-3-1 0 0,-4 0-2 0 0,-2 3 15 0 0,0 0-16 0 0,49-5 1 0 0,-8 4 18 0 0,-44 4-19 0 0,-2-2 10 0 0,1 1-22 0 0,35-4 4 0 0,-35 3 21 0 0,0 3-2 0 0,35 2 0 0 0,-35-3 52 0 0,49-16-24755 0 0</inkml:trace>
</inkml:ink>
</file>

<file path=ppt/ink/ink2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4:18.846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167 128 376 0 0,'0'0'8964'0'0,"-6"-11"-8564"0"0,-18-33-26 0 0,18 33 2842 0 0,-8 28-2915 0 0,-42 55-15 0 0,39-46-13 0 0,12-18-176 0 0,3-4-45 0 0,0-1 0 0 0,0 1 1 0 0,1-1-1 0 0,-1 1 0 0 0,1-1 0 0 0,0 1 1 0 0,0 0-1 0 0,0 0 0 0 0,0 4 0 0 0,-6 29 264 0 0,5-28-5 0 0,2-6-278 0 0,1-1 1 0 0,-2 1-1 0 0,1 0 1 0 0,0 0-1 0 0,0-1 1 0 0,-1 1-1 0 0,0 0 0 0 0,1 0 1 0 0,-1-1-1 0 0,0 1 1 0 0,-2 2-1 0 0,2-1 1 0 0,-1-1 0 0 0,1 1 0 0 0,0 0 0 0 0,0-1 0 0 0,0 1 0 0 0,1 0 0 0 0,-1 0 0 0 0,1 0 0 0 0,0 0 0 0 0,0 6 0 0 0,0 26 235 0 0,0-27 8 0 0,2 2-6 0 0,-2 3-171 0 0,0-9 13 0 0,0 1 1 0 0,1 0 0 0 0,-1-1-1 0 0,1 1 1 0 0,1 0-1 0 0,-1-1 1 0 0,5 11-1 0 0,7 25 110 0 0,-9-31-4 0 0,1-4-10 0 0,17 17 4 0 0,-17-17 237 0 0,4-2-222 0 0,25 14 4 0 0,-26-13 489 0 0,5-7-504 0 0,39-3 4 0 0,-39 3-5 0 0,-1-5-22 0 0,1 0-132 0 0,1 0 23 0 0,-1-2 1 0 0,1 0-1 0 0,-1 0 0 0 0,21-20 0 0 0,-23 19-39 0 0,30-30 162 0 0,-33 32-173 0 0,-3 4-8 0 0,-1 0 0 0 0,0-1 0 0 0,0 1 0 0 0,-1-1 0 0 0,7-10-1 0 0,20-32 122 0 0,-24 39-127 0 0,-4 5-11 0 0,0 0 0 0 0,0 0-1 0 0,0 0 1 0 0,0-1-1 0 0,0 1 1 0 0,-1 0 0 0 0,0-1-1 0 0,0 1 1 0 0,2-6 0 0 0,5-21 44 0 0,-6 23-6 0 0,0-6-3 0 0,6-37-4 0 0,-6 38-12 0 0,-2-1-13 0 0,-3-48-9 0 0,0 51-13 0 0,-11-33 1 0 0,11 33-24 0 0,-2 3-77 0 0,-16-21 38 0 0,16 21-46 0 0,-2 2-1507 0 0,-19-13 1185 0 0,19 13-60 0 0</inkml:trace>
</inkml:ink>
</file>

<file path=ppt/ink/ink2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4:19.222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92 0 184 0 0,'0'0'7747'0'0,"-2"19"-7016"0"0,-5 56-9 0 0,6-56 690 0 0,-2-8-742 0 0,-5 33-32 0 0,6-33 473 0 0,2-7-1018 0 0,0-1-1 0 0,0 1 1 0 0,0 0-1 0 0,0 0 1 0 0,0-1 0 0 0,-1 1-1 0 0,1 0 1 0 0,-3 5-1 0 0,1 1 71 0 0,1 0 352 0 0,-3-2-1 0 0,-9 22-39 0 0,10-23 366 0 0,-1 1-473 0 0,-10 26-30 0 0,10-26 490 0 0,1-1-614 0 0,-11 22-10 0 0,11-21 671 0 0</inkml:trace>
</inkml:ink>
</file>

<file path=ppt/ink/ink2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4:20.315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1 244 760 0 0,'0'0'12016'0'0,"10"-21"-11607"0"0,31-60 2 0 0,-30 61 3 0 0,-7 13-29 0 0,14-22-23 0 0,-13 22 314 0 0,0 0-300 0 0,17-23-20 0 0,-16 23 1325 0 0,-2 1-1381 0 0,13-17-10 0 0,-13 18 2768 0 0,2 23-2875 0 0,19 57-1 0 0,-18-56-2 0 0,-7-7-9 0 0,2 34 2 0 0,-2-35 22 0 0,2 1 8 0 0,8 36 7 0 0,-9-44-180 0 0,0-1 0 0 0,0 1 0 0 0,0 0 0 0 0,-1 0 0 0 0,0 0 0 0 0,1-1 0 0 0,-1 1 0 0 0,-1 0 0 0 0,1 0 0 0 0,-1 5 0 0 0,-1 1 34 0 0,2-1 122 0 0,0 2-11 0 0,3 31-9 0 0,-3-31 158 0 0,1-1-162 0 0,0 29-4 0 0,-1-30 278 0 0,-1 5-312 0 0,-2 62 446 0 0,4-65-517 0 0,0-5 40 0 0,-1-1 0 0 0,0 1-1 0 0,0-1 1 0 0,0 1 0 0 0,-1 0 0 0 0,-1 5-1 0 0,-4 29-41 0 0,5-31 686 0 0,-5-3-669 0 0,-18 17-12 0 0,19-18 244 0 0,-5-3-286 0 0,-30 6 10 0 0,30-7 77 0 0,1 1-89 0 0,8-2-8 0 0,-20 4-16 0 0,14-3 42 0 0,18-2 131 0 0,114-14-152 0 0,-94 11 5 0 0,-22 1 4 0 0,29-9-12 0 0,-29 9-14 0 0,0 0-492 0 0,26-9 223 0 0,-26 9-112 0 0,-2-2-2474 0 0,21-17 1902 0 0,-21 17-126 0 0</inkml:trace>
</inkml:ink>
</file>

<file path=ppt/ink/ink2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4:20.689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84 0 760 0 0,'0'0'8900'0'0,"3"16"-8244"0"0,9 49-4 0 0,-9-49 1283 0 0,-6-2-1338 0 0,-2 1-415 0 0,3-9-63 0 0,0-1 0 0 0,0 1-1 0 0,1 1 1 0 0,0-1 0 0 0,0 0 0 0 0,0 11 469 0 0,1-15-546 0 0,0-1-1 0 0,0 1 0 0 0,0 0 1 0 0,0 0-1 0 0,-1 0 0 0 0,1 0 0 0 0,-1-1 1 0 0,1 1-1 0 0,-1 0 0 0 0,1 0 1 0 0,-1-1-1 0 0,0 1 0 0 0,0 0 0 0 0,-2 2 1 0 0,2-2 28 0 0,0-1 1 0 0,0 1 0 0 0,0 0-1 0 0,0 0 1 0 0,0 0 0 0 0,1 0-1 0 0,-1 0 1 0 0,0 0 0 0 0,1 0-1 0 0,0 0 1 0 0,-1 0 0 0 0,1 3 0 0 0,-4 5 247 0 0,-11 28-42 0 0,12-28-19 0 0,0-4-24 0 0,-34 64 593 0 0,33-62-1050 0 0</inkml:trace>
</inkml:ink>
</file>

<file path=ppt/ink/ink2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4:21.576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56 181 444 0 0,'0'0'11564'0'0,"-8"23"-11154"0"0,-26 70 24 0 0,25-61-20 0 0,7-22-278 0 0,1-5-24 0 0,0 0 1 0 0,1 0-1 0 0,0-1 0 0 0,0 1 1 0 0,0 0-1 0 0,0 0 0 0 0,2 7 1 0 0,4 48 454 0 0,-6-55-507 0 0,1-1 0 0 0,0 1-1 0 0,0-1 1 0 0,1 0 0 0 0,-1 1-1 0 0,1-1 1 0 0,2 4 0 0 0,1 3 37 0 0,-2-2 196 0 0,-1 0-37 0 0,1-2-167 0 0,-2-4-32 0 0,0-1 1 0 0,0 1 0 0 0,0-1 0 0 0,0 1 0 0 0,0 0-1 0 0,-1-1 1 0 0,1 1 0 0 0,-1 0 0 0 0,0-1-1 0 0,0 5 1 0 0,5 0 146 0 0,16 22 25 0 0,-15-21 480 0 0,1-5-496 0 0,23 12-35 0 0,-22-11 340 0 0,8-8-366 0 0,48-12-6 0 0,-40 7-19 0 0,-13 4-88 0 0,-6 3-13 0 0,0 0 0 0 0,-1-1 0 0 0,1 0-1 0 0,0 0 1 0 0,-1 0 0 0 0,8-8 0 0 0,34-29 138 0 0,-5-1-18 0 0,-33 34-124 0 0,-4 3-9 0 0,-1 1 1 0 0,1-1-1 0 0,-1 1 0 0 0,0-1 1 0 0,0 0-1 0 0,0 0 0 0 0,3-6 0 0 0,21-35 62 0 0,-12 17-22 0 0,-11 20-13 0 0,-1 0-4 0 0,10-25-3 0 0,-9 25-14 0 0,-3-3-1 0 0,2-35 5 0 0,-2 35 0 0 0,-5-1-14 0 0,-10-35-2 0 0,10 36-11 0 0,-1 0 11 0 0,-39-65 11 0 0,40 71-31 0 0,-3-2-22 0 0,-22-18 19 0 0,22 19 13 0 0,-1 2-102 0 0,-22-11-22 0 0,23 12 10 0 0,2 3-357 0 0,0-1 412 0 0,-1 1-1 0 0,1-1 1 0 0,0 1 0 0 0,0-2 0 0 0,-8-2-1 0 0,1 1-38 0 0,1 0-237 0 0,-1 10-3828 0 0,-34 20 3208 0 0,34-21-288 0 0</inkml:trace>
</inkml:ink>
</file>

<file path=ppt/ink/ink2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4:21.967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51 1 940 0 0,'0'0'7875'0'0,"2"15"-7202"0"0,2 46-30 0 0,-2-46 574 0 0,-4-3-639 0 0,2 3-381 0 0,0-6 59 0 0,-1 0-1 0 0,0 0 0 0 0,0 0 1 0 0,-4 11-1 0 0,-3 20 196 0 0,6-30-27 0 0,-2 0-41 0 0,-9 27-44 0 0,10-28 234 0 0,0-1-315 0 0,-9 23-29 0 0,9-23 812 0 0</inkml:trace>
</inkml:ink>
</file>

<file path=ppt/ink/ink2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5:28.097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231 158 528 0 0,'0'0'12455'0'0,"-11"6"-12381"0"0,-34 19-18 0 0,34-18 244 0 0,-27 10-192 0 0,31-13 124 0 0,0 1-189 0 0,-20 14-5 0 0,21-14 105 0 0,0 0-121 0 0,-16 19 8 0 0,17-18 173 0 0,0 2-178 0 0,-13 22-1 0 0,14-23 280 0 0,1 1-278 0 0,-9 23 7 0 0,9-23 1877 0 0,11-33-1912 0 0,24-77 8 0 0,-24 77 21 0 0,-3 17-23 0 0,12-25-1 0 0,-13 25-31 0 0,1 2-19 0 0,14-18 32 0 0,-14 18 9 0 0,2 2 9 0 0,22-14 5 0 0,-22 14 9 0 0,2 1-12 0 0,26-9 13 0 0,-26 9 81 0 0,-1-1-93 0 0,23-9-6 0 0,-23 10 322 0 0,6 9-314 0 0,44 19-10 0 0,-44-18 935 0 0,-30-26-956 0 0,-50-53 12 0 0,49 54 52 0 0,-3 27-40 0 0,-79 37 16 0 0,94-40-28 0 0,-14 19 0 0 0,14-18-9 0 0,0 1-254 0 0,-16 25 116 0 0,16-25-47 0 0,1 0-384 0 0,-12 21 160 0 0,12-22-104 0 0,1 2-925 0 0,-12 27 503 0 0,11-27-322 0 0</inkml:trace>
</inkml:ink>
</file>

<file path=ppt/ink/ink2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5:32.156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1 0 236 0 0,'0'0'18534'0'0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00:05.731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33 227 80 0 0,'0'0'13288'0'0,"5"23"-12751"0"0,13 71-16 0 0,-14-70-4 0 0,-3-13-6 0 0,2 37 2 0 0,-3-36 12 0 0,2 1 9 0 0,3 42-22 0 0,-3-42 424 0 0,-1 1-480 0 0,5 40-14 0 0,-4-41 791 0 0,-2-2-875 0 0,2 1-638 0 0,1 9 643 0 0,-3-11-4819 0 0,-1 2-4223 0 0</inkml:trace>
  <inkml:trace contextRef="#ctx0" brushRef="#br0" timeOffset="1">1 1 860 0 0,'0'0'10628'0'0</inkml:trace>
</inkml:ink>
</file>

<file path=ppt/ink/ink2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5:36.767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0 94 8 0 0,'0'0'6677'0'0,"37"-94"-2645"0"0</inkml:trace>
</inkml:ink>
</file>

<file path=ppt/ink/ink2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5:38.899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127 202 272 0 0,'0'0'8446'0'0,"-6"-12"-8125"0"0,-14-35-11 0 0,15 35 1541 0 0,1 5-1610 0 0,-13-23-8 0 0,13 22 1375 0 0,0 2-1447 0 0,-12-21-12 0 0,12 21 542 0 0,1-2-603 0 0,-9-23 4 0 0,9 24 2112 0 0,0 32-2068 0 0,-9 74-9 0 0,9-74-6 0 0,3-15-6 0 0,1 3-68 0 0,-3 39 352 0 0,-1-37-345 0 0,0 41 244 0 0,3-21-98 0 0,0-26-17 0 0,-1 6-6 0 0,0 3-122 0 0,-1 46 192 0 0,3-31-105 0 0,0-25-12 0 0,-1 3-12 0 0,3 31-1 0 0,-3-31-17 0 0,2-2-6 0 0,-2 1-55 0 0,1-5 11 0 0,-1-1-1 0 0,1 1 1 0 0,0 0-1 0 0,0-1 1 0 0,0 1-1 0 0,0-1 1 0 0,4 7 0 0 0,8 26 21 0 0,-10-27 174 0 0,2-5-183 0 0,13 16-11 0 0,-13-15 108 0 0,11-17-695 0 0,52-33 193 0 0,-51 33-47 0 0,-11 4-88 0 0,41-60-1571 0 0,-44 61 1149 0 0,2-5-139 0 0,13-33-128 0 0,-13 33-268 0 0,-3 2-876 0 0,9-26-1436 0 0,-8 26 283 0 0</inkml:trace>
</inkml:ink>
</file>

<file path=ppt/ink/ink2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5:39.891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130 0 584 0 0,'0'0'16114'0'0,"-4"24"-16065"0"0,-12 70 4 0 0,12-70 126 0 0,0-17-103 0 0,-16 18 4 0 0,15-18 887 0 0,-8-23-994 0 0,-38-47-32 0 0,39 47-65 0 0</inkml:trace>
</inkml:ink>
</file>

<file path=ppt/ink/ink2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5:47.051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88 1 640 0 0,'0'0'12041'0'0,"-14"3"-12009"0"0,-44 8-2 0 0,43-8 74 0 0</inkml:trace>
</inkml:ink>
</file>

<file path=ppt/ink/ink2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5:48.155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0 486 404 0 0,'0'0'9082'0'0,"9"-15"-8714"0"0,2-2-246 0 0,25-47 448 0 0,-23 37-262 0 0,-9 20-17 0 0,0-3-20 0 0,3-1-184 0 0,14-34 346 0 0,7-29 350 0 0,-25 67-523 0 0,0-2-4 0 0,13-45 475 0 0,1 3 164 0 0,-12 40-810 0 0,9-33 970 0 0,-7 12-870 0 0,-5 24 2047 0 0,-3 37-2135 0 0,-1 86 4 0 0,1-86 38 0 0,1-18 16 0 0,0 36-3 0 0,0-35-17 0 0,1 0-19 0 0,2 60 273 0 0,0-32-303 0 0,-3-30-8 0 0,2 1 17 0 0,7 59 239 0 0,-3-1-30 0 0,-4-14 286 0 0,-2 19-26 0 0,0-30-390 0 0,0-33-12 0 0,-1 0-26 0 0,-3 32-14 0 0,3-32 85 0 0,1-1-123 0 0,-4 53 273 0 0,2-15-298 0 0,1-36 172 0 0,0-1-162 0 0,-1 34-11 0 0,1-34 60 0 0,0-2-62 0 0,-2 27 0 0 0,2-27 178 0 0,-1 0-193 0 0,-9 35 705 0 0,6-38-657 0 0,-16 17 5 0 0,16-17 1052 0 0,-6-22-1117 0 0,-32-50-8 0 0,32 49-7 0 0,10 7-8 0 0,-4-30-3 0 0,3 30-7 0 0,4-4-13 0 0,1-2 15 0 0,-1 8-4 0 0,0-1 0 0 0,-1 1 1 0 0,0-1-1 0 0,0-11 0 0 0,2 10-16 0 0,0-2 12 0 0,-2 7 3 0 0,0 0 0 0 0,1 0-1 0 0,-1 0 1 0 0,1 0 0 0 0,0 1 0 0 0,1-1-1 0 0,-1 1 1 0 0,4-5 0 0 0,21-39-113 0 0,2-5-98 0 0,1 6-95 0 0,1-5-111 0 0,0 3-203 0 0,7-19-614 0 0,-35 61 713 0 0,1-1-75 0 0,12-26-54 0 0,-12 26-51 0 0,-2-1-1851 0 0,5-28 1515 0 0,-5 28-125 0 0</inkml:trace>
</inkml:ink>
</file>

<file path=ppt/ink/ink2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5:49.586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32 27 404 0 0,'0'0'9254'0'0,"13"-4"-9270"0"0,37-14 8 0 0,-37 14 2389 0 0,-20 25-2367 0 0,-24 66-1 0 0,24-65 2257 0 0,-3-19-2274 0 0,-32 8-3 0 0,32-9 291 0 0</inkml:trace>
</inkml:ink>
</file>

<file path=ppt/ink/ink2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6:30.02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124 96 264 0 0,'0'0'3284'0'0,"0"-16"-2718"0"0,-1-47-4 0 0,0 47 9982 0 0,-3 46-10238 0 0,-11 88-14 0 0,6-56 75 0 0,7-41-296 0 0,-1 24 253 0 0,-13 145 488 0 0,16-74-19 0 0,0-108-795 0 0,1 89 744 0 0,-1-37-333 0 0,2 0 44 0 0,2 12-84 0 0,-1-35-290 0 0,-2-28 333 0 0,2-1-337 0 0,5 26-12 0 0,-6-25 648 0 0,3-34-664 0 0,14-76-8 0 0,-14 76-8 0 0,-8-45-5 0 0,3 66-23 0 0,0-1 0 0 0,0 0 0 0 0,0 1 0 0 0,-1-1 0 0 0,1 1 0 0 0,-1-1 0 0 0,0 1 0 0 0,-1-1 0 0 0,-2-5 0 0 0,0-1 3 0 0,-13-42 14 0 0,14 45 2 0 0,-1-1 3 0 0,-13-27-22 0 0,12 27 11 0 0,0 1-53 0 0,-17-22 14 0 0,17 23-5 0 0,-1 2-96 0 0,-14-16 96 0 0,15 15 1 0 0,13-5-896 0 0,26-35 835 0 0,-33 45 84 0 0,0-1 0 0 0,0 1 0 0 0,0 0 0 0 0,0 0 0 0 0,0-1 0 0 0,0 1 0 0 0,0 0 0 0 0,0 0 0 0 0,0 0 0 0 0,1 0 0 0 0,-1 0 0 0 0,2 0 0 0 0,43-25-112 0 0,0-1 28 0 0,3-2-6 0 0,0-1 32 0 0,1-2 41 0 0,-22 16 3 0 0,-20 12-19 0 0,-1 1-75 0 0,22-9 83 0 0,-22 9-3 0 0,-7 12-175 0 0,0 1 200 0 0,1 0 1 0 0,1-1-1 0 0,-1 1 1 0 0,4 10-1 0 0,0 0 1 0 0,-2-3-14 0 0,-6-3 5 0 0,-6 43-5 0 0,6-43 11 0 0,2-2 2 0 0,-3 1 5 0 0,3-7 1 0 0,0 0 0 0 0,0 0-1 0 0,0 0 1 0 0,0 0 0 0 0,1 0-1 0 0,0 0 1 0 0,2 11-1 0 0,0 28-1 0 0,-1-33-10 0 0,-1-3 13 0 0,4 27 1 0 0,-3-27 0 0 0,1-1-13 0 0,7 25 17 0 0,-7-25 98 0 0,19-23-88 0 0,68-53 1 0 0,-75 56-8 0 0,-11 9-3 0 0,1 0-1 0 0,-1 0 1 0 0,0 0-1 0 0,0 0 1 0 0,0-1-1 0 0,0 0 1 0 0,0 1 0 0 0,-1-1-1 0 0,1 0 1 0 0,-1 0-1 0 0,0-1 1 0 0,-1 1 0 0 0,3-6-1 0 0,12-36 17 0 0,-8 28-14 0 0,-5 12-4 0 0,0-1 0 0 0,-1 0 0 0 0,0 0 1 0 0,0 0-1 0 0,0-8 0 0 0,5-21 20 0 0,-5 27-7 0 0,0-2-36 0 0,4-33 19 0 0,-5 33 10 0 0,-4-2-40 0 0,-8-37 33 0 0,8 37-14 0 0,-2 8-26 0 0,-15-18 29 0 0,15 18-6 0 0,-4 2-7 0 0,-1-1 13 0 0,7 3-13 0 0,-1-1-1 0 0,1 1 1 0 0,-1 0-1 0 0,1 0 1 0 0,-1 0-1 0 0,1 1 1 0 0,-1-1-1 0 0,-7 0 0 0 0,0 14-31 0 0,-35 36 25 0 0,34-37 2 0 0,11-2-116 0 0,-5 42-86 0 0,14-40 205 0 0,25 36 0 0 0,-25-36 12 0 0,5-13-62 0 0,37-4 62 0 0,-37 4 28 0 0,0-9-28 0 0,2 0 8 0 0,-3 3-7 0 0,-2-1 0 0 0,1 0 1 0 0,11-12-1 0 0,15-15-14 0 0,-15 13-2 0 0,-17 16 10 0 0,1 0 7 0 0,17-19 6 0 0,-17 18 14 0 0,-2 2 17 0 0,16-17-26 0 0,-15 16 4 0 0,0 0-12 0 0,14-22-3 0 0,-14 21 40 0 0,-5 5-28 0 0,0 1 0 0 0,0 0-1 0 0,0-1 1 0 0,0 1 0 0 0,1-1-1 0 0,-1 1 1 0 0,0 0-1 0 0,1-1 1 0 0,-1 1 0 0 0,1 0-1 0 0,-1-1 1 0 0,1 1 0 0 0,-1 0-1 0 0,1 0 1 0 0,0 0-1 0 0,1-2 1 0 0,-1 2-1 0 0,0 0 1 0 0,0 0-1 0 0,-1 0 0 0 0,1-1 1 0 0,0 1-1 0 0,-1 0 1 0 0,1 0-1 0 0,-1-1 0 0 0,1 1 1 0 0,-1 0-1 0 0,0-1 0 0 0,1 1 1 0 0,-1 0-1 0 0,0-1 0 0 0,0 1 1 0 0,0-2 1 0 0,1 27-404 0 0,1 75 393 0 0,-1-74 6 0 0,8-21-40 0 0,29 11 54 0 0,-29-11-13 0 0,-3 2 7 0 0,18 15 2 0 0,-18-15 16 0 0,-6-4-19 0 0,1 1-1 0 0,-1-1 1 0 0,0 1-1 0 0,1-1 1 0 0,0 1 0 0 0,-1-1-1 0 0,1 0 1 0 0,0 1 0 0 0,0-1-1 0 0,1 0 1 0 0,1 3 0 0 0,0 1 6 0 0,0 2 27 0 0,-3 3 16 0 0,2 55 150 0 0,-1-22-126 0 0,-1-33 12 0 0,1-1-38 0 0,1 29 3 0 0,-1-29 165 0 0,0-1-184 0 0,6 26 1 0 0,-6-26 143 0 0,23-23-1564 0 0,70-42 782 0 0,-91 55 537 0 0,-1 0 1 0 0,1 0 0 0 0,-1-1 0 0 0,1 1 0 0 0,-1-1 0 0 0,0 1-1 0 0,0-1 1 0 0,0 0 0 0 0,0 0 0 0 0,0 0 0 0 0,4-5-1 0 0,12-16-823 0 0,1 0-1 0 0,24-22 0 0 0,26-16-5630 0 0,-30 30 2535 0 0</inkml:trace>
</inkml:ink>
</file>

<file path=ppt/ink/ink2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6:30.35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196 0 900 0 0,'0'0'5378'0'0,"-14"20"-4548"0"0,4-7-662 0 0,-7 11 168 0 0,1-1 1 0 0,1 2 0 0 0,-24 51 0 0 0,3 30 1612 0 0,-10 88 65 0 0,44-174-1710 0 0,1 0-1 0 0,1-1 0 0 0,3 27 0 0 0,-2-42-319 0 0,0 7 359 0 0,1 2-24 0 0,5 36-33 0 0,-7-46-262 0 0,0-1-1 0 0,0 0 0 0 0,0 0 0 0 0,0 0 0 0 0,1 0 1 0 0,-1 1-1 0 0,1-1 0 0 0,-1 0 0 0 0,1 0 0 0 0,0 0 1 0 0,0 0-1 0 0,0 0 0 0 0,0 0 0 0 0,0 0 0 0 0,1-1 1 0 0,1 3-1 0 0,1 2 47 0 0,-1-1 259 0 0,5 1-247 0 0,22 18-88 0 0,-23-18-117 0 0,6-7-538 0 0,41-5 75 0 0,-41 4-208 0 0,-1-6-415 0 0,78-57-4834 0 0,-85 60 2566 0 0</inkml:trace>
</inkml:ink>
</file>

<file path=ppt/ink/ink2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6:31.65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0 162 616 0 0,'0'0'6958'0'0,"2"-14"-6540"0"0,4-43-23 0 0,-4 43 6585 0 0,4 40-6789 0 0,21 77 7 0 0,-19-67-17 0 0,-3 24 163 0 0,-3-19-195 0 0,-1-30-20 0 0,1 1-3 0 0,6 40-19 0 0,-6-40-11 0 0,0-4-10 0 0,7 24 1 0 0,-7-24 222 0 0,1-1-245 0 0,0-1-27 0 0,-2-4-1 0 0,1 0-1 0 0,-1 0 1 0 0,0 1-1 0 0,0-1 1 0 0,0 0-1 0 0,0 0 1 0 0,-1 0-1 0 0,1 1 1 0 0,0-1 0 0 0,-1 0-1 0 0,0 4 1 0 0,16-21 15 0 0,5-4-35 0 0,7-9 20 0 0,26-31 0 0 0,-49 54-20 0 0,0 0-1 0 0,0-1 1 0 0,-1 0-1 0 0,8-12 1 0 0,7-18 39 0 0,13-16-11 0 0,-12 23-16 0 0,-15 22-7 0 0,-1 1-2 0 0,13-17-6 0 0,-13 17 15 0 0,1-1-31 0 0,13-20 19 0 0,-14 20-5 0 0,5 24-1 0 0,26 52 24 0 0,-26-52 9 0 0,-7-9-7 0 0,2 0-12 0 0,-2-4 6 0 0,-1-1-1 0 0,1 1 0 0 0,-1 0 1 0 0,0 0-1 0 0,0-1 0 0 0,0 1 1 0 0,-1 0-1 0 0,1 7 0 0 0,4 30 55 0 0,-4-31 538 0 0,1-2-526 0 0,5 27 8 0 0,-6-27 918 0 0,11-30-960 0 0,34-66-10 0 0,-28 59-10 0 0,7 0-4 0 0,-18 22-8 0 0,-3 1-3 0 0,13-16-6 0 0,-13 17 42 0 0,7 17-87 0 0,35 39 14 0 0,-44-50 11 0 0,-1 0-1 0 0,0 0 0 0 0,1 1 0 0 0,-1-1 1 0 0,0 1-1 0 0,0-1 0 0 0,0 1 1 0 0,0-1-1 0 0,0 1 0 0 0,-1-1 1 0 0,1 1-1 0 0,0 0 0 0 0,-1-1 1 0 0,1 4-1 0 0,4 9 3 0 0,-2-6-3 0 0,0 0 0 0 0,-1 1 1 0 0,0-1-1 0 0,1 14 1 0 0,2 11-2 0 0,-4-25 5 0 0,1 3 3 0 0,4 31 3 0 0,-5-32 72 0 0,21 8-70 0 0,-17-13 2 0 0,1 0 35 0 0,5-20-36 0 0,34-45 1 0 0,-39 53-12 0 0,0-1 0 0 0,-1 1 1 0 0,0-1-1 0 0,0 0 0 0 0,6-14 1 0 0,-3 4-2 0 0,56-129-28 0 0,-54 113 46 0 0,-2-4-7 0 0,9-26-14 0 0,-5 10 17 0 0,-9 42-35 0 0,0 11 9 0 0,-1 26 7 0 0,-4 55 26 0 0,1-67-19 0 0,1 17 41 0 0,0-17-6 0 0,0 2-27 0 0,0-8 4 0 0,0 0 0 0 0,0 0-1 0 0,1 1 1 0 0,0-1-1 0 0,0 0 1 0 0,3 9 0 0 0,9 38 99 0 0,-5-22-74 0 0,-6-25 46 0 0,2 2-60 0 0,12 26 9 0 0,-12-27 66 0 0,13-13-158 0 0,49-15-85 0 0,-63 19 123 0 0,-1 1 0 0 0,0-1 0 0 0,1 0 0 0 0,-1 0-1 0 0,0 0 1 0 0,0 0 0 0 0,1 0 0 0 0,-1 0 0 0 0,0-1 0 0 0,0 1 0 0 0,2-4 0 0 0,-2 4-8 0 0,37-32-979 0 0,56-61 0 0 0,-86 86 751 0 0,-5 5 84 0 0,-1 0 0 0 0,1 0 1 0 0,-1-1-1 0 0,0 1 0 0 0,0-1 0 0 0,0 0 0 0 0,-1 0 0 0 0,3-6 1 0 0,11-16-935 0 0,-12 19-355 0 0</inkml:trace>
</inkml:ink>
</file>

<file path=ppt/ink/ink2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6:31.99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92 384 0 0,'0'0'9010'0'0,"27"-7"-8820"0"0,108-28-6 0 0,-106 23-369 0 0,-21 8 112 0 0,0 1-227 0 0,-2-2-2298 0 0,21-16 92 0 0,-20 16 192 0 0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00:06.093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191 1 940 0 0,'0'0'1094'0'0,"-7"16"-36"0"0,-22 47-52 0 0,22-47 837 0 0,-22 30-167 0 0,23-37-155 0 0,0 0-795 0 0,-28 43 1214 0 0,13-20-1370 0 0,16-24 461 0 0,1 1-568 0 0,-15 26-32 0 0,14-26 1000 0 0,2 1-1130 0 0,-9 31-25 0 0,9-30 1920 0 0,16-4-2117 0 0,41 20-107 0 0,-40-20-127 0 0,8-11-2084 0 0,66-13 1505 0 0,-66 13-97 0 0,-3 1-1162 0 0,58-10 684 0 0,-58 10-826 0 0,-5 2-1334 0 0,58-5 268 0 0</inkml:trace>
</inkml:ink>
</file>

<file path=ppt/ink/ink2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6:32.43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1 584 0 0,'0'0'14118'0'0</inkml:trace>
</inkml:ink>
</file>

<file path=ppt/ink/ink2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6:33.53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20 0 480 0 0,'0'0'12792'0'0,"-2"26"-12473"0"0,-12 102 269 0 0,13-121-518 0 0,0-1 0 0 0,0 0-1 0 0,1 0 1 0 0,0 1 0 0 0,1 6-1 0 0,1 28 716 0 0,-2-28-705 0 0,0-5 56 0 0,0-1 0 0 0,0 1 0 0 0,1-1 0 0 0,0 1-1 0 0,2 9 1 0 0,4 21-28 0 0,-5-28 278 0 0,2-5-309 0 0,14 18-13 0 0,-14-18 21 0 0,12-20-7318 0 0,48-49 3539 0 0,-48 48 280 0 0</inkml:trace>
</inkml:ink>
</file>

<file path=ppt/ink/ink2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6:33.92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51 1 292 0 0,'0'0'12615'0'0,"-9"17"-12393"0"0,-33 67 2884 0 0</inkml:trace>
</inkml:ink>
</file>

<file path=ppt/ink/ink2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6:34.51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51 632 0 0,'0'0'15519'0'0,"24"-6"-15499"0"0,71-17-8 0 0,-71 18 26 0 0,-22 5-241 0 0,0 0 243 0 0,0 0 1 0 0,0-1-1 0 0,0 1 1 0 0,0 0-1 0 0,0-1 1 0 0,0 1-1 0 0,0-1 0 0 0,0 0 1 0 0,0 1-1 0 0,0-1 1 0 0,3-2-1 0 0,4-1-2329 0 0,4-1-6077 0 0</inkml:trace>
</inkml:ink>
</file>

<file path=ppt/ink/ink2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6:34.88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37 36 0 0,'0'0'9734'0'0,"16"4"-9448"0"0,50 14-19 0 0,-49-14 670 0 0,-3-10-845 0 0,45-19-168 0 0,-45 18-147 0 0,-7 3-717 0 0,21-13 66 0 0,-21 13-842 0 0</inkml:trace>
</inkml:ink>
</file>

<file path=ppt/ink/ink2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6:35.21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178 46 8 0 0,'0'0'6004'0'0,"-19"13"-5326"0"0,-57 39-25 0 0,75-51-614 0 0,-1 0 0 0 0,0-1 0 0 0,1 1 0 0 0,-1 0 0 0 0,1 0 0 0 0,-1 0 0 0 0,1 1 0 0 0,0-1 0 0 0,-1 0 0 0 0,1 0 0 0 0,0 1 0 0 0,0-1 0 0 0,0 1 0 0 0,0-1 0 0 0,-1 4 0 0 0,-3 4 160 0 0,-12 35 763 0 0,-4 25 87 0 0,17-58-890 0 0,2-7-75 0 0,0 1 1 0 0,1-1-1 0 0,-1 1 0 0 0,1 0 0 0 0,0 0 0 0 0,1 0 0 0 0,-1 0 1 0 0,1 5-1 0 0,-3 30 329 0 0,3-30-30 0 0,0 3-27 0 0,3 40-39 0 0,-2-40-37 0 0,1-4-36 0 0,6 29-16 0 0,-6-29 211 0 0,2-3-220 0 0,15 19-13 0 0,-15-19 956 0 0,16-14-956 0 0,62-22-30 0 0,-80 29-164 0 0,1 0 0 0 0,-1 1 0 0 0,0-1 0 0 0,0 0 0 0 0,1 0 1 0 0,-1 0-1 0 0,0-1 0 0 0,0 1 0 0 0,0 0 0 0 0,0-1 0 0 0,-1 1 1 0 0,1-1-1 0 0,2-2 0 0 0,67-74 260 0 0,-41 35-59 0 0,-23 30-177 0 0,14-25 147 0 0,-7 6 14 0 0,-8 25-153 0 0,-4 4-26 0 0,0 0 0 0 0,-1 0 0 0 0,1 0 0 0 0,0 0 0 0 0,-1 0 0 0 0,0 0 0 0 0,1 0 0 0 0,-1 0 0 0 0,-1-1 0 0 0,2-3 0 0 0,5-23 75 0 0,-5 23 52 0 0,-2-6-80 0 0,-3-38-20 0 0,3 38-5 0 0,-3 3-20 0 0,-7-32 0 0 0,8 31-16 0 0,-2 2-148 0 0,-13-25-16 0 0,13 25-61 0 0</inkml:trace>
</inkml:ink>
</file>

<file path=ppt/ink/ink2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6:35.58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99 48 8 0 0,'0'0'3606'0'0,"-8"9"-2490"0"0,-1 1-570 0 0,-4 5-118 0 0,-2 1 10196 0 0,6-32-10926 0 0,-26-49-109 0 0,26 48-115 0 0</inkml:trace>
</inkml:ink>
</file>

<file path=ppt/ink/ink2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6:35.94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96 1 484 0 0,'-3'15'1007'0'0,"-13"67"1108"0"0,7-47-1093 0 0,7-26-61 0 0,2 0-53 0 0,-3 41 1480 0 0,-1-40-1687 0 0,-11 31-61 0 0,12-31 458 0 0,1-2-631 0 0,-6 25-55 0 0,5-25 580 0 0,-1-1-1000 0 0,-15 19-140 0 0,15-20-175 0 0</inkml:trace>
</inkml:ink>
</file>

<file path=ppt/ink/ink2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6:36.29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0 335 640 0 0,'0'0'11856'0'0,"0"26"-11228"0"0,0 82-45 0 0,0-81-27 0 0,1-14-32 0 0,2 36-31 0 0,-2-37-18 0 0,-2-1-30 0 0,-2 33-33 0 0,2-33-31 0 0,1 0-12 0 0,0 32-18 0 0,0-33 528 0 0,1 1-642 0 0,1 33-15 0 0,-1-34 678 0 0,17-25-3180 0 0,57-45 1360 0 0,-72 58 827 0 0,-1 1 0 0 0,0-1 0 0 0,0 0 0 0 0,0 0 0 0 0,0 1-1 0 0,0-1 1 0 0,0-1 0 0 0,0 1 0 0 0,-1 0 0 0 0,1 0 0 0 0,2-5 0 0 0,0-1-528 0 0,20-42 111 0 0,-3-7-6830 0 0,-4 9 3309 0 0</inkml:trace>
  <inkml:trace contextRef="#ctx0" brushRef="#br0" timeOffset="1">209 1 808 0 0,'0'0'5585'0'0,"-14"14"-4921"0"0,-42 43-26 0 0,42-43 1093 0 0,8-9-1220 0 0,-16 14-37 0 0,16-14 2650 0 0</inkml:trace>
</inkml:ink>
</file>

<file path=ppt/ink/ink2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6:36.66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340 1 484 0 0,'0'0'7741'0'0,"-13"17"-7047"0"0,-38 51-25 0 0,20-30 302 0 0,10-18-139 0 0,-14 15 171 0 0,-89 84 1218 0 0,115-113-2083 0 0,-21 24 780 0 0,25-22-754 0 0,-4 4-51 0 0,-2-1 3051 0 0,29-6-3081 0 0,53 16 3 0 0,-53-16-61 0 0,-4-7-260 0 0,43-7-27 0 0,-43 6-106 0 0,0 1-839 0 0,43-6 304 0 0,-42 6-225 0 0,-4 2-7166 0 0,48 1 4409 0 0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00:07.323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45 440 632 0 0,'0'0'3160'0'0,"5"-16"-2629"0"0,17-48-10 0 0,-16 48-12 0 0,-1 7-33 0 0,18-29-28 0 0,-17 29-34 0 0,-3-2-13 0 0,13-54 827 0 0,-3 20-821 0 0,-10 34 315 0 0,-3-1-396 0 0,2-2-167 0 0,-2 8 79 0 0,1 0 1 0 0,-1 1-1 0 0,0-1 0 0 0,-1 0 0 0 0,1 0 1 0 0,-1 1-1 0 0,0-1 0 0 0,-3-9 0 0 0,-8-40-32 0 0,9 42 1311 0 0,-14 40-1324 0 0,-48 84-11 0 0,46-74-11 0 0,14-26-119 0 0,3-6-21 0 0,0 0-1 0 0,0 0 0 0 0,1 0 1 0 0,0 0-1 0 0,0 1 0 0 0,0-1 1 0 0,0 9-1 0 0,-5 57 462 0 0,3-7-351 0 0,2-48-11 0 0,2-2 3 0 0,0 2-82 0 0,-1-8 0 0 0,0 0 0 0 0,1 1-1 0 0,0-1 1 0 0,0 0-1 0 0,1 0 1 0 0,2 8-1 0 0,0-6-6 0 0,-2-7-1 0 0,-1 1 0 0 0,1 0 0 0 0,-1-1 0 0 0,0 1 0 0 0,-1 0 0 0 0,1 0 1 0 0,0 0-1 0 0,-1 6 0 0 0,6-1 30 0 0,18 25 5 0 0,-19-26 237 0 0,22-24-298 0 0,87-59-18 0 0,-104 68 0 0 0,-1 1-1 0 0,-1 0 0 0 0,0 0 0 0 0,-1-1 0 0 0,0-1 0 0 0,0 1 0 0 0,11-15 0 0 0,-10 14-1 0 0,-5 5 2 0 0,0 0-1 0 0,0 0 1 0 0,0 0 0 0 0,-1 0-1 0 0,1 0 1 0 0,-1-1 0 0 0,0 1-1 0 0,0-1 1 0 0,0 1 0 0 0,1-6-1 0 0,12-21-10 0 0,-12 22-2 0 0,1-1-23 0 0,10-30 6 0 0,-10 29 6 0 0,-10 43-300 0 0,-19 98 324 0 0,19-98 355 0 0,31-52-362 0 0,78-59 25 0 0,-47 32 48 0 0,-50 41-51 0 0,1-1-27 0 0,21-18 11 0 0,-21 18 296 0 0,2 24-135 0 0,29 53 51 0 0,-29-53 31 0 0,-5-9-25 0 0,13 30-7 0 0,-13-30 375 0 0,-4-4-541 0 0,0 0 0 0 0,0-1 0 0 0,1 1-1 0 0,0-1 1 0 0,0 1 0 0 0,2 6 0 0 0,0 0 15 0 0,-1-1 2281 0 0,16-26-2317 0 0,54-44 2 0 0,-55 44-29 0 0,-9 9-18 0 0,23-21-37 0 0,-24 20-27 0 0,10 18-959 0 0,50 27 976 0 0,-50-28-26 0 0,-14 0-407 0 0,8 26 196 0 0,-8-26-80 0 0</inkml:trace>
</inkml:ink>
</file>

<file path=ppt/ink/ink2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6:37.26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1 668 0 0,'0'0'9837'0'0,"3"26"-9168"0"0,9 114 530 0 0,-9-102-626 0 0,-3-29 26 0 0,0 5-11 0 0,1 2-381 0 0,0-6 84 0 0,-1-1 0 0 0,0 1 0 0 0,-1 0 0 0 0,-3 14 0 0 0,-4 42 1144 0 0,3-24 498 0 0,5-38-1873 0 0,0 1 1 0 0,0-1-1 0 0,1 0 0 0 0,0 1 1 0 0,0-1-1 0 0,0 0 0 0 0,2 6 1 0 0,1 0 29 0 0,-2 0 4046 0 0,11-32-3955 0 0,79-131 122 0 0,-39 73 21 0 0,-50 77-306 0 0,0-1-1 0 0,-1 0 0 0 0,1 1 0 0 0,0-1 1 0 0,1 1-1 0 0,-1 0 0 0 0,7-5 1 0 0,-2 2 6 0 0,-2 0 95 0 0,0 1-80 0 0,14-14-12 0 0,-15 14 13 0 0,5 20-38 0 0,31 47 5 0 0,-30-47 8 0 0,-9-5-5 0 0,8 26-2 0 0,-7-26 7 0 0,-1-1-10 0 0,6 27-1 0 0,-6-27-2 0 0,2-3-775 0 0,14 21 372 0 0,-13-20-64 0 0,61-1-19636 0 0</inkml:trace>
</inkml:ink>
</file>

<file path=ppt/ink/ink2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6:37.68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65 324 0 0,'0'0'18456'0'0,"8"-11"-22273"0"0,21-32 2467 0 0,-22 32-1185 0 0</inkml:trace>
</inkml:ink>
</file>

<file path=ppt/ink/ink2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6:38.08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184 0 576 0 0,'0'0'4502'0'0,"-1"16"-3474"0"0,0 64 912 0 0,1-76-1775 0 0,0 0 1 0 0,0 0-1 0 0,-1 0 0 0 0,0 0 0 0 0,0 0 0 0 0,0 0 1 0 0,0 0-1 0 0,-3 6 0 0 0,0 1 115 0 0,-9 25 1058 0 0,9-29-1085 0 0,1 0 480 0 0,-2 3-61 0 0,-28 45 500 0 0,29-47-1001 0 0,-17 23 609 0 0,-11 8-32 0 0,12-16-399 0 0,15-17 190 0 0,1 0-401 0 0,-16 18-102 0 0,16-19-110 0 0</inkml:trace>
</inkml:ink>
</file>

<file path=ppt/ink/ink2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6:38.44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 0 792 0 0,'0'0'13466'0'0,"-1"28"-12961"0"0,-4 81-14 0 0,4-81-5 0 0,1-16-25 0 0,0 37-22 0 0,0-37-20 0 0,1-2-29 0 0,7 47 1141 0 0,-3-15-1307 0 0,-4-31 536 0 0,3-5-585 0 0,12 18-31 0 0,-12-17 44 0 0,16-18-1404 0 0,59-32 598 0 0,-54 26-168 0 0,-18 11 438 0 0,17-26-2970 0 0,-19 22 2563 0 0,5-8-247 0 0,3 2-4263 0 0</inkml:trace>
</inkml:ink>
</file>

<file path=ppt/ink/ink2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6:38.78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150 30 844 0 0,'0'0'15083'0'0,"-23"4"-14850"0"0,-89 13 351 0 0,110-26-788 0 0,-8-24-139 0 0,7 25-199 0 0</inkml:trace>
</inkml:ink>
</file>

<file path=ppt/ink/ink2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6:39.16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66 288 0 0,'0'0'9839'0'0,"26"-1"-9244"0"0,103-5 455 0 0,-123 5-934 0 0,1 1 0 0 0,-1-1 0 0 0,0-1 0 0 0,1 1 0 0 0,9-4 0 0 0,-2 0 7 0 0,-2 2 546 0 0,-3 0-372 0 0,3 0-204 0 0,-6 2-7 0 0,0-1 0 0 0,0 0-1 0 0,0 0 1 0 0,0-1-1 0 0,7-4 1 0 0,16-7-369 0 0,-22 10-157 0 0</inkml:trace>
</inkml:ink>
</file>

<file path=ppt/ink/ink2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6:39.52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139 0 564 0 0,'0'0'7660'0'0,"-13"12"-6917"0"0,-36 35-17 0 0,36-35-22 0 0,14-10-632 0 0,-1 0 0 0 0,0 0 0 0 0,0 0 0 0 0,-1-1 0 0 0,1 1 0 0 0,0 0 0 0 0,0 0 0 0 0,-1 0 0 0 0,1 0 0 0 0,-1 0 0 0 0,0-1 0 0 0,0 1 0 0 0,0 2 0 0 0,-2 0 65 0 0,1 0-1 0 0,1 0 1 0 0,-1 0 0 0 0,1 0 0 0 0,-1 1 0 0 0,0 7 0 0 0,-9 43 1255 0 0,-1-3-63 0 0,9-41-1097 0 0,-5 35 1410 0 0,4 3-1074 0 0,2-37-16 0 0,1-4-11 0 0,-2 26-27 0 0,2-25-9 0 0,2 2-8 0 0,6 58 1475 0 0,-5-57-2169 0 0,-1-1 1943 0 0,0-2-3345 0 0,-1 0-3125 0 0,1 2-4322 0 0</inkml:trace>
  <inkml:trace contextRef="#ctx0" brushRef="#br0" timeOffset="1">344 184 20 0 0,'0'0'2808'0'0,"19"1"-1902"0"0,54 0-29 0 0,-55-1-60 0 0,-7-1-46 0 0,54-10 1154 0 0,10-5-909 0 0,-66 15-851 0 0,-5 1 0 0 0,0-1 0 0 0,1 0-1 0 0,-1 0 1 0 0,0 0 0 0 0,0 0 0 0 0,0-1 0 0 0,5-2 0 0 0,25-10 125 0 0,-25 11 137 0 0,-3-2-1509 0 0,18-16 501 0 0,-18 15-230 0 0</inkml:trace>
</inkml:ink>
</file>

<file path=ppt/ink/ink2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6:39.88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155 0 616 0 0,'0'0'11334'0'0,"-14"9"-10736"0"0,-43 26-9 0 0,43-26-15 0 0,10 3 28 0 0,-1 2-387 0 0,-10 40 898 0 0,5-1 191 0 0,2 1-81 0 0,4-43-1022 0 0,3-6-76 0 0,-1 0 1 0 0,1 0-1 0 0,0 0 1 0 0,0 1-1 0 0,0-1 1 0 0,1 0-1 0 0,0 6 0 0 0,-3 30 460 0 0,3-31-43 0 0,-2 3-44 0 0,-5 36-50 0 0,5-37-48 0 0,2-2-38 0 0,0 28-32 0 0,0-28 247 0 0,0 2-336 0 0,3 36-18 0 0,-3-37 450 0 0,0-1-650 0 0,-2-2-722 0 0,0 3 2897 0 0,1-2-3718 0 0,1-1-3805 0 0,2 2-5316 0 0</inkml:trace>
</inkml:ink>
</file>

<file path=ppt/ink/ink2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6:40.20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133 0 880 0 0,'0'0'5451'0'0,"16"10"-4639"0"0,48 28-31 0 0,-62-38-745 0 0,-1 0 0 0 0,0 1 1 0 0,0-1-1 0 0,0 1 0 0 0,0-1 0 0 0,0 1 0 0 0,0-1 0 0 0,0 1 1 0 0,0 0-1 0 0,0 0 0 0 0,0-1 0 0 0,-1 1 0 0 0,1 0 0 0 0,0 0 0 0 0,0 0 1 0 0,-1 0-1 0 0,1 0 0 0 0,0 0 0 0 0,-1 0 0 0 0,1 2 0 0 0,3 6 218 0 0,8 33 1029 0 0,2 26 167 0 0,-7-22-727 0 0,-6-22 18 0 0,-2-10-498 0 0,0-4-9 0 0,1-1 0 0 0,-2 0 0 0 0,1 0 0 0 0,-4 12 0 0 0,-49 137 2508 0 0,52-149-2572 0 0,-1 0 1 0 0,-1 0-1 0 0,0 0 1 0 0,0-1-1 0 0,-1 1 1 0 0,-7 9-1 0 0,-13 22 756 0 0,20-31-780 0 0,-18 28 531 0 0,-7 4-13 0 0,12-16-388 0 0,13-19-8 0 0,0 0-29 0 0,-13 18-34 0 0,14-18-31 0 0,-3 0-428 0 0,-18 16-8 0 0,19-16-104 0 0</inkml:trace>
</inkml:ink>
</file>

<file path=ppt/ink/ink2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6:40.69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212 0 736 0 0,'0'0'9902'0'0,"-20"10"-9562"0"0,-64 31-25 0 0,63-31-19 0 0,17-2-9 0 0,-11 23-26 0 0,11-23-23 0 0,0-1-15 0 0,-9 20-14 0 0,10-20 341 0 0,3 45-234 0 0,0-42 196 0 0,5 1-410 0 0,0 2-61 0 0,-4-7 8 0 0,1-1 0 0 0,1 1 0 0 0,-1-1 0 0 0,1 0 0 0 0,0 1 0 0 0,0-1 0 0 0,5 5 0 0 0,10 16 54 0 0,-13-20 135 0 0,-2 3-70 0 0,14 34 588 0 0,-19-31-560 0 0,-5 35 4 0 0,5-35 205 0 0,-4-3-179 0 0,-20 30-6 0 0,19-29-15 0 0,2-5-29 0 0,-16 14 15 0 0,15-14 609 0 0,0-1-594 0 0,-21 13 0 0 0,20-13 2328 0 0,17-27-2450 0 0,30-70-17 0 0,-30 70 46 0 0,-4 18-63 0 0,20-14-9 0 0,-20 14 400 0 0,6 19-338 0 0,35 43 29 0 0,-35-42 54 0 0,-13-8-105 0 0,1 1 0 0 0,-2-1 0 0 0,1 1 1 0 0,-5 12-1 0 0,2-5 6 0 0,1-2 180 0 0,-3 2-9 0 0,-19 45-3 0 0,23-56-203 0 0,-1 0 0 0 0,1 1 0 0 0,1-1 0 0 0,-1 0 0 0 0,1 1 0 0 0,0 0 0 0 0,0-1 0 0 0,-1 8 1 0 0,1-2 41 0 0,-1-1 187 0 0,-1 2-24 0 0,-15 53 234 0 0,12-34-238 0 0,5-23 10 0 0,-1 2-9 0 0,0 1-166 0 0,-8 31 653 0 0,-1-7-574 0 0,8-26 582 0 0,11 1-1798 0 0,21 26 422 0 0,-22-27-121 0 0,10-21-9474 0 0,52-43 4359 0 0,-52 43 445 0 0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00:07.681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1 1 572 0 0,'0'0'7721'0'0</inkml:trace>
</inkml:ink>
</file>

<file path=ppt/ink/ink2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30:58.147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138 1 448 0 0,'0'0'15290'0'0,"-23"5"-21022"0"0,-69 15 1945 0 0,69-15 288 0 0</inkml:trace>
</inkml:ink>
</file>

<file path=ppt/ink/ink2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33:20.037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25 226 820 0 0,'0'0'5143'0'0,"17"-11"-4427"0"0,54-32-27 0 0,-53 32-8 0 0,-10 4-13 0 0,61-46 1005 0 0,-64 49-716 0 0,3-3-505 0 0,23-18-12 0 0,-23 19 388 0 0,-2 1-424 0 0,17-16-10 0 0,-17 16 654 0 0,0 1-718 0 0,18-15 18 0 0,-18 14 2915 0 0,-1 23-3080 0 0,13 52 25 0 0,-14-52 30 0 0,-6-5-7 0 0,-12 71 453 0 0,9-64-602 0 0,1-6 18 0 0,1 0 0 0 0,1 1 0 0 0,-2 19 0 0 0,4-20-24 0 0,0-5 4 0 0,-1 0 0 0 0,0-1 0 0 0,0 1 0 0 0,-5 14-1 0 0,-35 157 1152 0 0,22-113-771 0 0,17-56-387 0 0,1-5-12 0 0,-1 1-1 0 0,1-1 1 0 0,-2 0-1 0 0,1 1 1 0 0,-4 6-1 0 0,0-3 12 0 0,3-5-22 0 0,1 1 0 0 0,-1-1 1 0 0,1 0-1 0 0,0 1 1 0 0,1-1-1 0 0,-2 7 1 0 0,-12 43 542 0 0,13-43-530 0 0,1-7-10 0 0,0 0 1 0 0,0 1 0 0 0,-1-1 0 0 0,1 0 0 0 0,-1 0-1 0 0,-1 0 1 0 0,-3 6 0 0 0,-8 19 84 0 0,10-22-1 0 0,-1-1 1 0 0,-13 21-13 0 0,14-21 127 0 0,-1-1-135 0 0,-15 20 1 0 0,15-20 434 0 0,-1-2-448 0 0,-21 13 11 0 0,20-13 806 0 0,-4-19-868 0 0,-34-42-7 0 0,34 42-5 0 0,16-28 11 0 0,-2 31-44 0 0,4-12 6 0 0,13-27-33 0 0,-6 27-30 0 0,122-146-587 0 0,48-29-3128 0 0,-144 157 2147 0 0,13-18-1276 0 0,-48 55 1750 0 0,2-2-96 0 0,19-20-296 0 0,-19 20-1267 0 0,-3 2-1826 0 0,19-25 353 0 0</inkml:trace>
</inkml:ink>
</file>

<file path=ppt/ink/ink2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33:20.894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37 0 220 0 0,'0'0'16881'0'0,"-6"18"-16758"0"0,-19 54 9 0 0,19-54 1300 0 0</inkml:trace>
</inkml:ink>
</file>

<file path=ppt/ink/ink2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33:21.285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 0 848 0 0,'0'0'14355'0'0,"29"1"-14087"0"0,86 3-16 0 0,-86-3 349 0 0,-19-1-452 0 0,33-4-42 0 0,-33 3-90 0 0</inkml:trace>
</inkml:ink>
</file>

<file path=ppt/ink/ink2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33:21.613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35 18 740 0 0,'0'0'8802'0'0,"-5"10"-8074"0"0,-18 30-16 0 0,17-30 4389 0 0,26-9-4622 0 0,83 4 1029 0 0,-34-11-952 0 0,-55 5-110 0 0,-1-3-504 0 0,36-9-134 0 0,-36 10-128 0 0,-5-1-134 0 0,42-15-1782 0 0,-38 14 1823 0 0,7-3-126 0 0,10-2-2557 0 0,0 1-1357 0 0,-22 7 338 0 0</inkml:trace>
</inkml:ink>
</file>

<file path=ppt/ink/ink2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33:18.181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14 224 640 0 0,'0'0'7609'0'0,"5"-12"-7221"0"0,16-35 0 0 0,-16 35 4869 0 0,-11 39-5150 0 0,-20 79-1 0 0,20-79 3 0 0,6-16-4 0 0,-1 34-5 0 0,1-33-1 0 0,-1-2-8 0 0,-2 31-10 0 0,2-31 86 0 0,1 2-103 0 0,-1 51 184 0 0,1-60-233 0 0,1 1-1 0 0,-1 0 0 0 0,1 0 1 0 0,0-1-1 0 0,0 1 0 0 0,0 0 1 0 0,4 6-1 0 0,-1-1 3 0 0,-2 1 367 0 0,3-5-307 0 0,14 18 3 0 0,-14-18 460 0 0,13-17-506 0 0,55-38-2 0 0,-55 38-2 0 0,-11 4-8 0 0,79-88 72 0 0,-81 90-90 0 0,3-1-4 0 0,56-55 26 0 0,-59 57-31 0 0,2-3-2 0 0,20-24 10 0 0,-20 24-8 0 0,-2 3 17 0 0,15-15-2 0 0,-16 15 10 0 0,3 0-13 0 0,18-18 0 0 0,-19 18 196 0 0,3 20-174 0 0,23 48-4 0 0,-23-47 158 0 0,-11 40-8 0 0,2-45 152 0 0,-1 1-247 0 0,-3 33 0 0 0,3-34 497 0 0,0 0-567 0 0,-3 43 2148 0 0,18-73-2136 0 0,44-58 3 0 0,-43 57-3 0 0,-9 15-7 0 0,18-18 3 0 0,-18 18 12 0 0,1 0-53 0 0,19-14 20 0 0,-19 14 11 0 0,4 16-187 0 0,34 32 170 0 0,-34-32-5 0 0,-9-2 2 0 0,5 24 5 0 0,-5-25 26 0 0,0 2-2 0 0,5 26-19 0 0,-5-26 5 0 0,1-2-13 0 0,9 24 22 0 0,-9-23 198 0 0,14-20-195 0 0,52-33-4 0 0,-34 20 7 0 0,-28 13-15 0 0,-1 3 2 0 0,70-75 57 0 0,-74 81-63 0 0,25-31-16 0 0,-10 4 27 0 0,13-20-4 0 0,-3 3-8 0 0,11-25-15 0 0,-35 64 22 0 0,2-3-16 0 0,14-32 16 0 0,-14 32 1 0 0,-4 3-3 0 0,6-21-13 0 0,-6 21 6 0 0,2-1-5 0 0,8-25 9 0 0,-8 25 6 0 0,-8 37-327 0 0,-19 127 360 0 0,20-122-16 0 0,2-26 4 0 0,2 5 9 0 0,-1 38 4 0 0,0-38 7 0 0,1-2-5 0 0,-2 32-1 0 0,2-32 1 0 0,0 0 2 0 0,-1 31 8 0 0,1-31 52 0 0,1 0-54 0 0,2 32 2 0 0,-2-32 179 0 0,1-1-195 0 0,1 1-23 0 0,-1-6-1 0 0,-1-1 0 0 0,0 1 1 0 0,0 0-1 0 0,-1-1 1 0 0,1 1-1 0 0,-1 5 0 0 0,9-8-115 0 0,24 6-54 0 0,-24-6-112 0 0,10-10-1099 0 0,55-28 702 0 0,-48 21-142 0 0,-17 9 504 0 0,-5 3 83 0 0,0 0 1 0 0,0 1-1 0 0,-1-2 1 0 0,1 1-1 0 0,-1 0 1 0 0,0-1-1 0 0,5-7 0 0 0,0 3-228 0 0,3-5-124 0 0,4-9-2632 0 0,3-4-1391 0 0,-13 19 350 0 0</inkml:trace>
</inkml:ink>
</file>

<file path=ppt/ink/ink2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33:18.524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 59 540 0 0,'0'0'8228'0'0,"30"-1"-7840"0"0,90-3-34 0 0,-90 3-42 0 0,-18-1-35 0 0,35-7-19 0 0,-35 7 145 0 0,-10 2-402 0 0,0 0 1 0 0,1 0 0 0 0,-1-1 0 0 0,0 1 0 0 0,1-1-1 0 0,-1 1 1 0 0,0-1 0 0 0,0 0 0 0 0,1 0 0 0 0,-1 0-1 0 0,3-2 1 0 0,1 0-26 0 0,1 1-154 0 0,1-2-978 0 0,24-13 424 0 0,-25 12-864 0 0</inkml:trace>
</inkml:ink>
</file>

<file path=ppt/ink/ink2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33:19.141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 0 68 0 0,'0'0'17141'0'0</inkml:trace>
</inkml:ink>
</file>

<file path=ppt/ink/ink2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33:24.416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62 40 100 0 0,'0'0'9654'0'0,"-11"9"-9420"0"0,-30 24 0 0 0,31-24 6860 0 0,29-24-7112 0 0,59-45-3 0 0,-59 45 0 0 0</inkml:trace>
</inkml:ink>
</file>

<file path=ppt/ink/ink2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33:21.956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 16 336 0 0,'0'0'18285'0'0,"23"7"-17878"0"0,69 19-32 0 0,-69-19 1985 0 0,-12-7-2270 0 0,36-2-58 0 0,-36 2-83 0 0,-5-9-7398 0 0,18-26 4751 0 0,-17 26-1726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33:14.32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220 0 408 0 0,'0'0'10649'0'0,"-24"11"-10591"0"0,-69 32 7 0 0,69-32 1308 0 0,22 0-1281 0 0,-10 31-14 0 0,9-32 624 0 0,-7-6-612 0 0,-31 10 5 0 0,31-10 626 0 0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00:08.041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115 0 156 0 0,'-5'19'1224'0'0,"-15"53"-22"0"0,15-54-32 0 0,2-7-34 0 0,-10 33-43 0 0,10-33-55 0 0,-1 1-85 0 0,-20 55 1581 0 0,14-35-1806 0 0,7-23 1149 0 0,-1 1-1362 0 0,-12 31-48 0 0,12-31 1017 0 0</inkml:trace>
</inkml:ink>
</file>

<file path=ppt/ink/ink2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33:22.845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16 338 112 0 0,'0'0'1032'0'0,"9"-8"2"0"0,25-25-4 0 0,-25 25-52 0 0,-2 0-35 0 0,33-34 755 0 0,-19 22-933 0 0,-15 15-14 0 0,1-4-16 0 0,35-40 617 0 0,-22 22-743 0 0,-15 20-30 0 0,0 0-5 0 0,25-36 473 0 0,-14 17-581 0 0,-12 19 882 0 0,0 1-926 0 0,13-20-2 0 0,-13 19 5505 0 0,-4 128-5609 0 0,0-97 67 0 0,-2-12-265 0 0,-8 38 1 0 0,7-38 186 0 0,-1 44-9 0 0,3-45-20 0 0,1 1-142 0 0,1 2-87 0 0,-3 40 259 0 0,-1-17-192 0 0,2-28 113 0 0,-1 2-122 0 0,-4 35-9 0 0,4-35 74 0 0,2-1-89 0 0,-1 27-9 0 0,1-27 138 0 0,0 1-165 0 0,1 36-6 0 0,-1-35 146 0 0,-1-2-162 0 0,-3 40 286 0 0,-2-45-285 0 0,-17 17-8 0 0,17-17 55 0 0,-7-6-62 0 0,-40-3-6 0 0,40 2 37 0 0,0 1-45 0 0,-38-3 7 0 0,38 3-8 0 0,-41 6-48 0 0,43-4 624 0 0,48-3-544 0 0,110-8 8 0 0,-110 7-1 0 0,-26 3 0 0 0,33 0-7 0 0,-33-1 35 0 0,3 1-38 0 0,66-3 70 0 0,-37 2-70 0 0,-33 1 51 0 0,0-1-65 0 0,31-6 9 0 0,-30 5 16 0 0,-3-2-327 0 0,26-11 39 0 0,-26 11-121 0 0,-3-2-5937 0 0,13-21 4512 0 0,-13 21-1536 0 0</inkml:trace>
</inkml:ink>
</file>

<file path=ppt/ink/ink2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33:25.455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151 1 268 0 0,'0'0'14192'0'0,"-18"10"-13989"0"0,-80 48 1259 0 0,70-43-1216 0 0,21-11 3308 0 0</inkml:trace>
</inkml:ink>
</file>

<file path=ppt/ink/ink2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33:25.846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322 0 324 0 0,'0'0'2206'0'0,"-8"12"-1138"0"0,-35 53 846 0 0,27-43-1066 0 0,12-17-59 0 0,-3 4-66 0 0,-95 86 1880 0 0,65-64-2084 0 0,31-26-433 0 0,-2 1-143 0 0,-42 25-1959 0 0,18-12 339 0 0,23-14-1099 0 0</inkml:trace>
</inkml:ink>
</file>

<file path=ppt/ink/ink2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33:37.669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0 204 392 0 0,'0'0'14149'0'0,"0"22"-13985"0"0,1 69-16 0 0,-1-69-5 0 0,0-10 8 0 0,0 35-11 0 0,0-35-11 0 0,2 0 6 0 0,4 56 279 0 0,-6-58-361 0 0,0-5 13 0 0,0 1 0 0 0,0-1-1 0 0,0 0 1 0 0,1 0 0 0 0,0 0-1 0 0,2 8 1 0 0,5 21-1 0 0,-6-25 290 0 0,1-2-309 0 0,10 23-14 0 0,-10-22 168 0 0,17-23-189 0 0,60-41 3 0 0,-55 36-16 0 0,1-19 23 0 0,12-17-4 0 0,-23 30-7 0 0,-14 23-10 0 0,22-43 3 0 0,-3 2 17 0 0,-7 13-16 0 0,3-19 4 0 0,-13 37-3 0 0,1 2 10 0 0,-2 3 6 0 0,9-44-8 0 0,-2-4 31 0 0,-1-3-54 0 0,-3 22 21 0 0,-4 28 576 0 0,-6 39-477 0 0,-3 5-72 0 0,-13 88 170 0 0,16-87-51 0 0,4-27 3 0 0,-3 85 305 0 0,0-32-109 0 0,4 9 86 0 0,-2-12-59 0 0,1-47-320 0 0,0 39 348 0 0,4 26-113 0 0,-2-43-163 0 0,-1-25-19 0 0,1 3-6 0 0,7 56 176 0 0,1-16 23 0 0,-8-43-276 0 0,-1-6 22 0 0,0 0-1 0 0,0 0 1 0 0,0 0-1 0 0,1 0 1 0 0,-1 0 0 0 0,1 0-1 0 0,0 0 1 0 0,0-1-1 0 0,2 6 1 0 0,11-27-31 0 0,45-56 1 0 0,-58 73-24 0 0,1 1 1 0 0,-1-1 0 0 0,1 0 0 0 0,-1 0-1 0 0,1 0 1 0 0,-1 0 0 0 0,0 0 0 0 0,0 0-1 0 0,0 0 1 0 0,0 0 0 0 0,0 0 0 0 0,0-4-1 0 0,3-5 2 0 0,-2 7-3 0 0,-1 0-1 0 0,0 0 1 0 0,0-1-1 0 0,0 1 1 0 0,0 0 0 0 0,-1 0-1 0 0,1 0 1 0 0,-1-1-1 0 0,0 1 1 0 0,-1-7-1 0 0,-1-35-3 0 0,2 35-11 0 0,-6 0-37 0 0,-17-31 1 0 0,18 31-9 0 0,0 4 0 0 0,0 0 36 0 0,-15-27-262 0 0,7 5 250 0 0,10 21-10 0 0,9-2-562 0 0,21-33 466 0 0,-20 32-38 0 0,0 5-48 0 0,57-50-745 0 0,-59 51 581 0 0,3-2-50 0 0,2-1 278 0 0,-6 6 57 0 0,0-1 1 0 0,0 0-1 0 0,-1 0 0 0 0,1 0 0 0 0,-1 0 0 0 0,0-1 0 0 0,0 1 0 0 0,4-8 0 0 0,9-10-589 0 0,-12 15-77 0 0,1 0-79 0 0,17-18-90 0 0,-17 18-108 0 0</inkml:trace>
</inkml:ink>
</file>

<file path=ppt/ink/ink2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33:38.725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0 0 568 0 0,'0'0'15419'0'0</inkml:trace>
</inkml:ink>
</file>

<file path=ppt/ink/ink2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33:39.924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63 0 640 0 0,'0'0'10576'0'0,"-10"12"-10386"0"0,-32 37-13 0 0,32-37 1427 0 0</inkml:trace>
</inkml:ink>
</file>

<file path=ppt/ink/ink2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33:43.947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182 1 76 0 0,'0'0'9234'0'0,"-18"14"-8938"0"0,-58 45-4 0 0,75-58-271 0 0,-1 0-1 0 0,0 0 0 0 0,0 0 1 0 0,1 0-1 0 0,-1 1 0 0 0,1-1 1 0 0,-1 0-1 0 0,1 1 0 0 0,0-1 1 0 0,-1 1-1 0 0,1-1 0 0 0,0 1 1 0 0,-1 3-1 0 0,-3 3 76 0 0,-8 29 393 0 0,-1 14 122 0 0,1 3-52 0 0,3-19-300 0 0,8-26-30 0 0,0 2-7 0 0,-4 33-20 0 0,5-33 181 0 0,2 0-207 0 0,5 33-20 0 0,-4-33 137 0 0,-1-2-155 0 0,7 27-21 0 0,-6-26 195 0 0,5-3-214 0 0,19 22-17 0 0,-19-22 44 0 0,-1-3-59 0 0,20 11-11 0 0,-20-11-2 0 0,2-1-285 0 0,26 8-37 0 0,-25-8-130 0 0</inkml:trace>
</inkml:ink>
</file>

<file path=ppt/ink/ink2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33:45.952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0 0 752 0 0,'0'0'12581'0'0,"3"25"-12187"0"0,10 99 359 0 0,-12-118-661 0 0,-1 0 0 0 0,1 0 1 0 0,-1 0-1 0 0,-1 0 0 0 0,-1 12 0 0 0,0-4 13 0 0,2-1 498 0 0,0-2-315 0 0,1 57 1017 0 0,-1-56-1153 0 0,-2 6-60 0 0,3 2 3752 0 0,11-43-3779 0 0,57-101 44 0 0,-42 74-42 0 0,-23 40-54 0 0,-2 6-8 0 0,0 0 0 0 0,0 1 0 0 0,0-1 0 0 0,0 0 0 0 0,0 1 0 0 0,1-1 0 0 0,-1 1 0 0 0,1 0 0 0 0,3-3 0 0 0,48-53 38 0 0,-48 54 9 0 0,-2-1-53 0 0,13-20 12 0 0,-13 20 35 0 0,3 25-124 0 0,18 57 59 0 0,-19-57-5 0 0,-5-8 21 0 0,-2 2 4 0 0,1-6 0 0 0,-1 0 0 0 0,2 1 0 0 0,-1-1 0 0 0,1 0-1 0 0,2 8 1 0 0,2 20 4 0 0,-3-26-20 0 0,-1 1-9 0 0,2 1 25 0 0,2 28 156 0 0,18-51-146 0 0,69-37 0 0 0,-63 32-3 0 0,21-41 18 0 0,-46 52-18 0 0,1-1 2 0 0,16-21-4 0 0,-16 21 14 0 0,-1 1-27 0 0,11-19-10 0 0,-11 19 0 0 0,-5 31-225 0 0,-2 79 217 0 0,2-78 30 0 0,2-16 2 0 0,2 33 0 0 0,-2-32-3 0 0,1-3-21 0 0,5 23 20 0 0,-5-23 36 0 0,20-21-34 0 0,64-38 8 0 0,-84 50-12 0 0,0 0-1 0 0,1 0 1 0 0,-1 0 0 0 0,0 0 0 0 0,0-1 0 0 0,0 1 0 0 0,0-1 0 0 0,0 1 0 0 0,0-1 0 0 0,2-3 0 0 0,10-17 9 0 0,13-22 12 0 0,-23 36-15 0 0,1 2-30 0 0,13-18 3 0 0,-14 18 0 0 0,-3 29-162 0 0,3 72 180 0 0,-3-72-7 0 0,1-13 0 0 0,5 28 10 0 0,-5-28 1 0 0,0-2-7 0 0,8 23 3 0 0,-8-23 12 0 0,3-2-2 0 0,13 19 18 0 0,-13-18 103 0 0,11-22-121 0 0,46-43-15 0 0,-28 23 0 0 0,-29 28 8 0 0,-1 1 9 0 0,2 0 9 0 0,15-18 0 0 0,-16 18-3 0 0,0 0-7 0 0,14-18-1 0 0,-15 18 7 0 0,1 0-48 0 0,14-19 10 0 0,-14 19 23 0 0,0 24-101 0 0,14 54 127 0 0,-14-54 83 0 0,-4-7-81 0 0,4 30 2 0 0,-4-30 247 0 0,1-3-222 0 0,5 25 14 0 0,-5-25 1069 0 0,11-26-1079 0 0,57-78 54 0 0,-64 86-98 0 0,-5 7-8 0 0,2-1 0 0 0,-1 0 0 0 0,0 1-1 0 0,1-1 1 0 0,-1 1 0 0 0,1 0 0 0 0,0 0 0 0 0,0 0 0 0 0,4-2 0 0 0,35-36 38 0 0,-19 16-36 0 0,-17 19 12 0 0,-2 1 4 0 0,14-15-8 0 0,-13 15 1 0 0,-1 25-91 0 0,13 61 82 0 0,-12-60 42 0 0,-7-10-33 0 0,-5 34-2 0 0,5-34 2174 0 0,17-27-2129 0 0,4-2-40 0 0,-2 3 10 0 0,-1-2 1 0 0,15-19 0 0 0,5-6 51 0 0,-14 18-39 0 0,-17 18 25 0 0,1 0-59 0 0,19-16-5 0 0,-19 17 31 0 0,4 18-42 0 0,29 38-2 0 0,-29-38-7 0 0,-7-3 14 0 0,11 29-1 0 0,-11-29 3 0 0,1-4 6 0 0,14 17 3 0 0,-14-17 146 0 0,15-14-139 0 0,59-23-8 0 0,-76 30-8 0 0,-1 1-1 0 0,1-1 1 0 0,-1 1-1 0 0,1-1 1 0 0,0 1-1 0 0,-1-1 1 0 0,0 0-1 0 0,1 0 1 0 0,-1 0-1 0 0,1 0 1 0 0,-1 0-1 0 0,0 0 1 0 0,1 0-1 0 0,1-3 1 0 0,46-59 4 0 0,-43 57-2 0 0,0 0 0 0 0,21-20-6 0 0,-20 20-4 0 0,0 3-13 0 0,21-12-7 0 0,-21 11 1 0 0,-2 19-102 0 0,17 46 116 0 0,-17-46-2 0 0,0 40-8 0 0,-4-44 44 0 0,-4 3-6 0 0,-8 41-6 0 0,8-41-1 0 0,-2-5 16 0 0,-14 29-3 0 0,14-28-4 0 0,0-3 6 0 0,-14 21 6 0 0,14-21-5 0 0,0-2-13 0 0,-17 16 2 0 0,16-16 28 0 0,-1 1-21 0 0,-25 17 5 0 0,24-17 14 0 0,0-4-250 0 0,-24 9-22 0 0,24-9-102 0 0,16-29-11967 0 0,27-81 7158 0 0,-26 81 393 0 0</inkml:trace>
</inkml:ink>
</file>

<file path=ppt/ink/ink2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33:46.623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303 1 4 0 0,'0'0'9392'0'0,"-22"6"-8930"0"0,-69 21-22 0 0,68-21 1191 0 0,12-5-1240 0 0,-34 2-4 0 0,34-3 2235 0 0,-1-2-2306 0 0,-3-1-130 0 0,-7-1-58 0 0,-3 0 4302 0 0,21 14-4309 0 0,-13 31 36 0 0,12-31 37 0 0,7 3 31 0 0,7 37-6 0 0,-7-37 10 0 0,0 1 18 0 0,1 3-164 0 0,-1-6 19 0 0,-1 0 0 0 0,0 0 0 0 0,-1 21 0 0 0,0 33 729 0 0,0 16-274 0 0,1-20 197 0 0,0-10-532 0 0,-1-39-30 0 0,1-2-20 0 0,3 26-12 0 0,-3-27 133 0 0,0 2-158 0 0,3 30-12 0 0,-2-31 188 0 0,-1-7-297 0 0,0 0 0 0 0,0 0-1 0 0,0 0 1 0 0,0 0 0 0 0,0 0 0 0 0,0 0-1 0 0,-1 0 1 0 0,1 6 0 0 0,0-1 8 0 0,0 1 312 0 0,5-2-345 0 0,14 22-64 0 0,-15-21-83 0 0,16-20-3741 0 0,64-33 2945 0 0,-75 40 298 0 0,0-1 0 0 0,0 0 0 0 0,-1 0 0 0 0,1-1 1 0 0,-1 0-1 0 0,11-12 0 0 0,-10 10 15 0 0,-4 3-2379 0 0,2 0-1958 0 0,31-24 379 0 0</inkml:trace>
</inkml:ink>
</file>

<file path=ppt/ink/ink2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33:47.262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0 196 760 0 0,'0'0'6281'0'0,"15"-16"-5601"0"0,84-89 1181 0 0,-95 100-1286 0 0,2-1-8 0 0,17-16-23 0 0,-18 17 1860 0 0,1-1-1996 0 0,15-19 4 0 0,-16 19 5897 0 0,2 24-5963 0 0,23 55 34 0 0,-21-46 10 0 0,-5 8-7 0 0,-3-27-14 0 0,-2 5-25 0 0,-1 1-234 0 0,1-9-50 0 0,0 0 0 0 0,1 0 0 0 0,0 0 0 0 0,0 1 0 0 0,0-1 0 0 0,0 0 0 0 0,1 0 0 0 0,2 11 0 0 0,3 17 251 0 0,-4-25-17 0 0,-4 5-13 0 0,1 2-189 0 0,-8 43 364 0 0,-3 4 70 0 0,10-42-379 0 0,-9 54 850 0 0,-26 99 1 0 0,33-158-805 0 0,-1 0 0 0 0,-1 0 1 0 0,-12 22-1 0 0,18-36-139 0 0,-4 13 254 0 0,3-14-294 0 0,0 1 0 0 0,1-1 0 0 0,-1 0-1 0 0,0 1 1 0 0,0-1 0 0 0,0 0 0 0 0,0 1 0 0 0,0-1 0 0 0,0 0 0 0 0,1 0 0 0 0,-1 0-1 0 0,0 0 1 0 0,0 0 0 0 0,0 0 0 0 0,0 0 0 0 0,0 0 0 0 0,0 0 0 0 0,0-1-1 0 0,0 1 1 0 0,1 0 0 0 0,-1 0 0 0 0,0-1 0 0 0,0 1 0 0 0,0-1 0 0 0,1 1 0 0 0,-1-1-1 0 0,0 1 1 0 0,0-1 0 0 0,1 1 0 0 0,-1-1 0 0 0,0 1 0 0 0,1-1 0 0 0,-1 0 0 0 0,1 0-1 0 0,-1 1 1 0 0,1-1 0 0 0,-1 0 0 0 0,1 0 0 0 0,-1 0 0 0 0,1 1 0 0 0,-1-3-1 0 0,0-1-3 0 0,-1 0 0 0 0,1 0 0 0 0,0 0 0 0 0,0 0-1 0 0,0 0 1 0 0,1 0 0 0 0,-1-9 0 0 0,4-33-4 0 0,-3 42-14 0 0,5-17-103 0 0,18-70-24 0 0,-20 78 53 0 0,1 1 0 0 0,1 0-1 0 0,0 0 1 0 0,1 0-1 0 0,0 0 1 0 0,12-16-1 0 0,4-6-218 0 0,33-52-729 0 0,14-22-1613 0 0,-41 57 988 0 0,14-13-1169 0 0,-38 58 1755 0 0,0-3-2474 0 0,15-28 2037 0 0,-15 28-1145 0 0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00:08.383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0 0 316 0 0,'0'0'15739'0'0,"13"17"-15449"0"0,40 49 18 0 0,-40-49 953 0 0,-11-6-934 0 0,7 32-4 0 0,-7-32 340 0 0,-1 2-290 0 0,-1 3-235 0 0,8 48 915 0 0,5 13 37 0 0,0-24-740 0 0,-10-39 7 0 0,-1-5-38 0 0,13 48 1068 0 0,-3-14-1218 0 0,-9-32 280 0 0</inkml:trace>
</inkml:ink>
</file>

<file path=ppt/ink/ink2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33:47.681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84 0 736 0 0,'0'0'5815'0'0,"-14"13"-5276"0"0,-42 39-16 0 0,42-39 8400 0 0</inkml:trace>
</inkml:ink>
</file>

<file path=ppt/ink/ink2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33:48.349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84 90 472 0 0,'0'0'8713'0'0,"8"-13"-8230"0"0,21-36-5 0 0,-22 37 826 0 0,-6 12-1289 0 0,1 0 0 0 0,-1 0 0 0 0,1 0 0 0 0,0 0 0 0 0,-1 0 0 0 0,1-1 0 0 0,-1 1 0 0 0,0 0 0 0 0,1-1 0 0 0,-1 0 0 0 0,1 1 0 0 0,-1-1 0 0 0,0 0 0 0 0,1 1 0 0 0,1-2 0 0 0,8-5 1150 0 0,2 6 2575 0 0,1 9-3487 0 0,43 22 21 0 0,-43-22 288 0 0,-12 2-271 0 0,1 1-197 0 0,-2-6-31 0 0,1-1 0 0 0,-1 1 1 0 0,0 0-1 0 0,-1 0 0 0 0,1 0 0 0 0,-1 5 257 0 0,-1 2-78 0 0,-2 38 38 0 0,2-38 39 0 0,-1 0 8 0 0,-4 34 6 0 0,5-35-6 0 0,-1 2-9 0 0,-2 36 0 0 0,3-37 5 0 0,-1 0-15 0 0,-4 34-20 0 0,4-34-8 0 0,1-3 15 0 0,1 2-192 0 0,-6 33 626 0 0,-1-10-481 0 0,5-26 216 0 0,0 1-243 0 0,-11 44 726 0 0,-2-5-133 0 0,3-15-670 0 0,9-25 753 0 0,-2-2-807 0 0,-16 19-8 0 0,16-19 420 0 0,-6-5-496 0 0,-31 4-33 0 0,31-4-50 0 0,-3-8-3804 0 0,-43-22 2905 0 0,43 22-133 0 0</inkml:trace>
</inkml:ink>
</file>

<file path=ppt/ink/ink2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33:48.848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0 0 808 0 0,'0'0'18310'0'0,"24"5"-17926"0"0,70 14-30 0 0,-70-14 933 0 0,17-8 346 0 0,-27 0-4511 0 0,9 1-9187 0 0</inkml:trace>
</inkml:ink>
</file>

<file path=ppt/ink/ink2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33:49.208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 79 168 0 0,'0'0'16093'0'0,"20"3"-15674"0"0,61 9 12 0 0,-60-9 956 0 0,-7-6-1107 0 0,44-12-25 0 0,-43 12 1113 0 0,-13 3-1455 0 0,0 0 76 0 0,1 0-1 0 0,-1 0 1 0 0,0-1-1 0 0,0 1 1 0 0,0-1-1 0 0,1 1 1 0 0,-1-1-1 0 0,0 0 1 0 0,3-1-1 0 0,-3 1-170 0 0,0 0-1 0 0,0 0 0 0 0,0 1 1 0 0,0-1-1 0 0,0 0 1 0 0,-1 1-1 0 0,1 0 1 0 0,0-1-1 0 0,0 1 0 0 0,0 0 1 0 0,0 0-1 0 0,4 1 1 0 0,2-6-670 0 0,23-14-189 0 0,-23 14-366 0 0,1-1-1289 0 0,26-18-1781 0 0,-26 18 340 0 0</inkml:trace>
</inkml:ink>
</file>

<file path=ppt/ink/ink2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33:49.579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 25 864 0 0,'0'0'15693'0'0,"22"-4"-15504"0"0,5-2-361 0 0,13-2 240 0 0,-20 5-3887 0 0,4-1-3472 0 0</inkml:trace>
</inkml:ink>
</file>

<file path=ppt/ink/ink2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33:49.926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 25 108 0 0,'0'0'13363'0'0,"15"8"-13059"0"0,62 34 845 0 0,-59-47-1302 0 0,2-2 77 0 0,-10 3-27 0 0,0 1 0 0 0,0 0 0 0 0,0 0 0 0 0,19-2 1 0 0,-20 2-883 0 0,29-10 290 0 0,-29 10-153 0 0,-1-1-289 0 0,23-13-838 0 0,-24 13-1260 0 0</inkml:trace>
</inkml:ink>
</file>

<file path=ppt/ink/ink2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33:50.264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179 1 88 0 0,'0'0'2815'0'0,"-15"18"-1924"0"0,-45 53-28 0 0,50-59-290 0 0,0 1 1 0 0,1-1-1 0 0,1 1 1 0 0,-15 29-1 0 0,17-29-356 0 0,3-9-58 0 0,1 0-1 0 0,-1 0 0 0 0,1 1 0 0 0,0-1 0 0 0,0 0 0 0 0,-1 9 1 0 0,0-4 48 0 0,0-1 385 0 0,1 3-32 0 0,-5 34-28 0 0,6-33-26 0 0,0-2-20 0 0,-1 30-24 0 0,1-29 731 0 0,3 0-841 0 0,7 33-17 0 0,-7-33 680 0 0,4-5-651 0 0,18 18 5 0 0,-18-18 683 0 0,5-7-756 0 0,37 0-21 0 0,-37 1 230 0 0,5-8-285 0 0,3 0-149 0 0,-6 2 14 0 0,0-1 1 0 0,0 1-1 0 0,14-11 0 0 0,35-31 483 0 0,-57 44-403 0 0,0-4-15 0 0,17-22-8 0 0,-17 23-12 0 0,-2-1-8 0 0,9-21-15 0 0,-9 22-13 0 0,-2-2-2 0 0,4-28-25 0 0,-4 28-19 0 0,-5-5-136 0 0,-11-40 12 0 0,11 40-27 0 0,0 7-301 0 0,-12-23 125 0 0,12 22-48 0 0,-1 2-2565 0 0,-15-19 1857 0 0,15 19-359 0 0</inkml:trace>
</inkml:ink>
</file>

<file path=ppt/ink/ink2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33:59.132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1 103 384 0 0,'0'0'10857'0'0,"21"-3"-10534"0"0,67-12-19 0 0,-67 11-12 0 0,-12 1-20 0 0,47-11 561 0 0,-16 4-550 0 0,-30 7 253 0 0,-1 0-285 0 0,30-8-6 0 0,-29 8 9 0 0,-2 0 3 0 0,43-12 948 0 0,-41 12-1385 0 0,6-3 282 0 0,0-1-10406 0 0</inkml:trace>
</inkml:ink>
</file>

<file path=ppt/ink/ink2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33:59.926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1 109 204 0 0,'0'0'10774'0'0,"11"-10"-10554"0"0,42-38 273 0 0,-45 45-265 0 0,24-9 0 0 0,-24 9 202 0 0,2 0-234 0 0,48-13 685 0 0,-25 5-758 0 0,-25 9 694 0 0</inkml:trace>
</inkml:ink>
</file>

<file path=ppt/ink/ink2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34:00.455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 83 344 0 0,'0'0'9172'0'0,"23"-2"-8800"0"0,70-6 1 0 0,-69 6 820 0 0,-13-3-921 0 0,34-12 6 0 0,-34 12 694 0 0,-8 6-947 0 0,-1-1 0 0 0,1 0-1 0 0,0-1 1 0 0,-1 1 0 0 0,1 0 0 0 0,0-1 0 0 0,-1 1 0 0 0,1-1 0 0 0,4-1 0 0 0,27-9 1053 0 0,1 2-932 0 0,-26 7 745 0 0,18-7 42 0 0,-15 5-3436 0 0,3 0-5636 0 0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00:08.739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150 6 328 0 0,'0'0'11195'0'0,"-25"-1"-11570"0"0,-5-1 157 0 0,-15 0 90 0 0,-4 1-6642 0 0</inkml:trace>
</inkml:ink>
</file>

<file path=ppt/ink/ink2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34:01.326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135 23 212 0 0,'0'0'4980'0'0,"-16"3"-4745"0"0,-49 9-7 0 0,48-8 1843 0 0,8-2-1769 0 0,-11 2-758 0 0,13-4 1408 0 0,15-3 4613 0 0,97-33-5509 0 0,-79 28 274 0 0</inkml:trace>
</inkml:ink>
</file>

<file path=ppt/ink/ink2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34:14.020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4 164 332 0 0,'0'0'10804'0'0,"0"-15"-10344"0"0,-3-47-24 0 0,3 46 2352 0 0,1 4-2542 0 0,2-35-39 0 0,-2 35 2417 0 0,13 32-2469 0 0,44 60 45 0 0,-55-77-176 0 0,-1 0 0 0 0,0 0 0 0 0,0 0 0 0 0,0 0 0 0 0,0 0 1 0 0,0 1-1 0 0,-1-1 0 0 0,2 4 0 0 0,62 162 946 0 0,-29-79-229 0 0,-7-15-50 0 0,-9-20-259 0 0,0-5-12 0 0,0-1-14 0 0,-8-18-216 0 0,-9-23-18 0 0,0 1-15 0 0,10 25-12 0 0,-9-26 115 0 0,-2 2-149 0 0,9 30-10 0 0,-8-30-10 0 0,-1-4-9 0 0,0-1-357 0 0,10 35 781 0 0,-8-9-5163 0 0,-13-21 3147 0 0</inkml:trace>
</inkml:ink>
</file>

<file path=ppt/ink/ink2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34:14.520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122 135 256 0 0,'0'0'4980'0'0,"-1"-15"-4523"0"0,0-3-253 0 0,0-9-29 0 0,0-3 3368 0 0,7 22-3308 0 0,19-21-22 0 0,-19 21 1490 0 0,2 29-1507 0 0,23 63 12 0 0,-23-63 14 0 0,-10-7-11 0 0,1 2-141 0 0,1-9-27 0 0,-1 0 1 0 0,1 0-1 0 0,-2 0 0 0 0,1 0 1 0 0,-1 0-1 0 0,0 0 0 0 0,-3 8 1 0 0,-16 45 364 0 0,19-56-406 0 0,-66 149 1062 0 0,41-102-687 0 0,1 1-55 0 0,13-23-163 0 0,10-22 12 0 0,0 2 3 0 0,-8 25-16 0 0,8-26 283 0 0,2 1-304 0 0,-5 26-4 0 0,4-27 1152 0 0,15-4-1233 0 0,38 10-101 0 0,-39-10-87 0 0,7-13-423 0 0,4-1 429 0 0,-9 5-30 0 0,0-2 1 0 0,-1 1-1 0 0,0-1 0 0 0,13-10 0 0 0,21-14-1275 0 0,-1-2-730 0 0,-37 25 1514 0 0,5-4-261 0 0,11-3-3764 0 0,20-10 1081 0 0</inkml:trace>
</inkml:ink>
</file>

<file path=ppt/ink/ink2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34:14.956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 1 472 0 0,'0'0'14270'0'0,"6"19"-13921"0"0,2 4-235 0 0,16 60 452 0 0,-15-47-194 0 0,-7-28-13 0 0,1 5 10 0 0,13 62 360 0 0,-2-23-101 0 0,-1 1 162 0 0,-2-8-559 0 0,-8-33-4 0 0,-1-5 5 0 0,7 24-12 0 0,-7-23-27 0 0,-1 1-23 0 0,5 25-6 0 0,-5-26 246 0 0,1 3-298 0 0,9 48 409 0 0,-9-49-875 0 0,0-1 2136 0 0,-1-2-3451 0 0,0 1-3279 0 0,-1 1-4550 0 0</inkml:trace>
</inkml:ink>
</file>

<file path=ppt/ink/ink2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34:15.378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53 74 116 0 0,'0'0'4472'0'0,"6"-12"-3998"0"0,18-37-26 0 0,-18 36 2757 0 0,13 25-2867 0 0,56 33-6 0 0,-56-33 1 0 0,-17 0 4 0 0,1 2-227 0 0,-1-5-1 0 0,0 0-1 0 0,-1-1 1 0 0,0 1 0 0 0,-1 12-1 0 0,1 14 242 0 0,-1-27-8 0 0,-3 6-5 0 0,0 3-226 0 0,2-10-39 0 0,0 0-1 0 0,0 0 0 0 0,-1 0 1 0 0,0 0-1 0 0,-1 0 0 0 0,1 0 1 0 0,-6 8-1 0 0,-20 48 575 0 0,4-13-26 0 0,-4 1-58 0 0,22-41-473 0 0,-16 28 350 0 0,0 6 51 0 0,7-18-261 0 0,11-20 188 0 0,-1 3-225 0 0,-12 28-16 0 0,13-28 277 0 0,2-1-329 0 0,-1-3-54 0 0,2-3-2 0 0,0 0 0 0 0,0 1-1 0 0,0-1 1 0 0,0 0-1 0 0,1 0 1 0 0,-1 0-1 0 0,1 0 1 0 0,-1 1-1 0 0,1-1 1 0 0,0 0-1 0 0,0 5 1 0 0,96-5-411 0 0,-76-2 89 0 0,-2-5-78 0 0,85-25-647 0 0,-33 6-557 0 0,-28 12 908 0 0,75-20-7031 0 0,-104 28 4281 0 0</inkml:trace>
</inkml:ink>
</file>

<file path=ppt/ink/ink2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34:17.758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 1 912 0 0,'0'0'15524'0'0,"6"21"-15296"0"0,20 66-20 0 0,-20-65 19 0 0,-5-12 10 0 0,-1 2-149 0 0,4 37 688 0 0,3-7-590 0 0,-6-32 503 0 0,0-1-536 0 0,1 28-14 0 0,-1-28 4054 0 0,10-32-4085 0 0,2-4-75 0 0,-2 2 35 0 0,27-43-1 0 0,-34 59-46 0 0,19-26 63 0 0,-3 11-48 0 0,-15 18 16 0 0,0-1-34 0 0,15-20 1 0 0,-15 20-5 0 0,6 21-550 0 0,33 40 506 0 0,-34-40 13 0 0,-7-4-1 0 0,5 30 16 0 0,-6-30-2 0 0,0-1-6 0 0,2 26 14 0 0,-3-26 0 0 0,1 0-6 0 0,4 26 4 0 0,-4-26 86 0 0,15-21-370 0 0,53-37 272 0 0,-52 36-8 0 0,-13 6-10 0 0,17-21 4 0 0,-16 20-8 0 0,-1 2-4 0 0,17-17 6 0 0,-16 17-10 0 0,-1 0-15 0 0,17-14 30 0 0,-17 14 5 0 0,0-1-58 0 0,11-22 57 0 0,-12 22 6 0 0,-10 127-434 0 0,5-96 440 0 0,2-13-20 0 0,2 45 10 0 0,-3-54 19 0 0,0 1-1 0 0,1 0 1 0 0,-1-1 0 0 0,1 1-1 0 0,-1 0 1 0 0,1-1-1 0 0,0 1 1 0 0,0-1-1 0 0,0 1 1 0 0,3 4-1 0 0,0 0 5 0 0,-2 1 145 0 0,9-7-134 0 0,42 4 51 0 0,-39-16-44 0 0,42-31-13 0 0,-42 31-1 0 0,-9 4 0 0 0,43-59 8 0 0,-44 60-10 0 0,1-1-14 0 0,11-18 7 0 0,-12 18 16 0 0,0 0-9 0 0,13-22-8 0 0,-13 22-14 0 0,-7 33-286 0 0,1 6 304 0 0,-10 78 13 0 0,6-65-3 0 0,4-34 305 0 0,26-25-309 0 0,69-43 0 0 0,-56 34 10 0 0,-31 16-16 0 0,-1 0 1 0 0,0 2 6 0 0,2-2 5 0 0,23-20-5 0 0,-22 20-1 0 0,-3 3-1 0 0,17-13-7 0 0,-16 13 7 0 0,0-1-58 0 0,19-16 25 0 0,-18 15 0 0 0,-7 27-205 0 0,2 82 1083 0 0,-2-99-821 0 0,0 0 1 0 0,0-1-1 0 0,1 1 0 0 0,-1 0 0 0 0,1 0 1 0 0,0 0-1 0 0,2 3 0 0 0,0 2 22 0 0,-2 0 1692 0 0,15-28-1661 0 0,1-4-58 0 0,-5 6 9 0 0,1 1-1 0 0,28-28 1 0 0,13-9 85 0 0,-49 49-73 0 0,2-2-24 0 0,20-16-9 0 0,-21 17-22 0 0,0 22-484 0 0,16 52 476 0 0,-17-51 9 0 0,-6-7-10 0 0,-3 32 10 0 0,3-32 11 0 0,2-1 20 0 0,3 28-2 0 0,-3-29 264 0 0,19-24-277 0 0,61-44-1 0 0,-49 36 1 0 0,-23 15-9 0 0,44-45 23 0 0,-40 42-21 0 0,12-9-10 0 0,-18 16-15 0 0,-1 19-566 0 0,19 47 571 0 0,-19-47 0 0 0,-5-5-32 0 0,3 26 58 0 0,-3-27 233 0 0,18-20-210 0 0,56-34-1 0 0,-64 38-23 0 0,0 0-1 0 0,-1-1 1 0 0,1 1-1 0 0,-1-2 1 0 0,-1 0-1 0 0,10-10 1 0 0,-10 9-3 0 0,-2 3 7 0 0,0 2-8 0 0,22-17-12 0 0,-22 16 0 0 0,4 16-227 0 0,33 28 227 0 0,-33-28-4 0 0,-11-1 4 0 0,-1 0 11 0 0,0 1-1 0 0,-3 16 0 0 0,1-9 4 0 0,1-3 192 0 0,-3-1-147 0 0,-16 42 3 0 0,16-42 102 0 0,0-5-104 0 0,-17 22-16 0 0,16-23 80 0 0,-1-3-75 0 0,-21 13-5 0 0,21-13 40 0 0,-10-12-8644 0 0,-53-23 5372 0 0,52 23-2110 0 0</inkml:trace>
</inkml:ink>
</file>

<file path=ppt/ink/ink2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34:18.507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175 76 624 0 0,'0'0'13069'0'0,"-10"-10"-12862"0"0,-27-31-6 0 0,27 31 217 0 0,1 9-216 0 0,-30-3-20 0 0,29 3 1102 0 0,0 0-1120 0 0,-30-5-4 0 0,30 5 2244 0 0,12 21-2201 0 0,-2 4-126 0 0,0-5 117 0 0,1 0 0 0 0,5 32-1 0 0,1-2 41 0 0,-5-37 12 0 0,-2-8-205 0 0,0 0 1 0 0,0 0-1 0 0,0 0 1 0 0,1 0-1 0 0,-1 0 1 0 0,1 0-1 0 0,0 0 1 0 0,2 5-1 0 0,-1-2 32 0 0,0-1 0 0 0,0 1 0 0 0,0 0 0 0 0,-1 1 0 0 0,0 8 0 0 0,4 39 496 0 0,-2-45-470 0 0,-2-6-31 0 0,0 0-1 0 0,0 0 1 0 0,0 0-1 0 0,-1 0 1 0 0,1 0-1 0 0,-1 0 1 0 0,0 0-1 0 0,-1 0 1 0 0,1 0 0 0 0,-2 5-1 0 0,1 7 35 0 0,-6 45 628 0 0,-4 9-52 0 0,4-14 0 0 0,5-46-619 0 0,1-7 5 0 0,0 1 0 0 0,0 0 0 0 0,1 0 0 0 0,0-1 0 0 0,0 1 0 0 0,0 0 0 0 0,0 0 0 0 0,0-1 0 0 0,1 1 0 0 0,2 7 0 0 0,0 1-27 0 0,-2-8 39 0 0,1 1 0 0 0,-1 0 0 0 0,0 1-1 0 0,-1-1 1 0 0,1 0 0 0 0,-1 6-1 0 0,6-6-111 0 0,20 14-78 0 0,-20-14-80 0 0,14-13-3809 0 0,61-25 3073 0 0,-61 25-101 0 0,-12 4-1358 0 0,23-13 799 0 0,-24 13-1336 0 0</inkml:trace>
</inkml:ink>
</file>

<file path=ppt/ink/ink2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34:18.863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31 0 156 0 0,'0'0'14303'0'0,"-2"25"-13860"0"0,-2 5-300 0 0,1-6 86 0 0,0-1 0 0 0,2 26 0 0 0,-1-39 191 0 0,-5 28 6 0 0,5-29 333 0 0,1 2-384 0 0,-5 40 1215 0 0,6-47-1543 0 0,0 0 0 0 0,0 0 0 0 0,1 0 0 0 0,-1 0 1 0 0,1 0-1 0 0,2 7 0 0 0,3 22 839 0 0,1-29-730 0 0,23 9-19 0 0,-22-9-35 0 0,7-7-412 0 0,47-9 0 0 0,-46 9-83 0 0,-5-2-640 0 0,32-16 368 0 0,-32 16-122 0 0,-5-1-146 0 0,20-18-143 0 0,-20 18-343 0 0,0-2-1190 0 0,17-22-1698 0 0,-17 22 332 0 0</inkml:trace>
</inkml:ink>
</file>

<file path=ppt/ink/ink2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34:19.192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125 72 196 0 0,'0'0'17513'0'0,"-21"3"-17188"0"0,-62 8-30 0 0,62-8 778 0 0,43-18-13582 0 0,85-59 8632 0 0</inkml:trace>
</inkml:ink>
</file>

<file path=ppt/ink/ink2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34:19.778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86 119 540 0 0,'0'0'12277'0'0,"11"-13"-11831"0"0,34-39-17 0 0,-34 39 754 0 0,-4 10-773 0 0,24-12-2 0 0,-23 11 2524 0 0,-1 1-2703 0 0,25-10-9 0 0,-24 10 1463 0 0,-5 20-1510 0 0,9 49 17 0 0,-9-50 11 0 0,-4-4 2 0 0,-3 35 5 0 0,4-35-1 0 0,-2 0 24 0 0,-2 35 37 0 0,2-36 11 0 0,1 2 5 0 0,-9 62 429 0 0,3-31-524 0 0,5-33 2 0 0,0-1 13 0 0,-6 30 4 0 0,6-31-6 0 0,0 0-10 0 0,-5 45 338 0 0,4-18-374 0 0,2-28 224 0 0,-2 1-252 0 0,-6 27-12 0 0,6-27 249 0 0,0-1-224 0 0,-9 24 4 0 0,9-24 423 0 0,-1 0-468 0 0,-12 22-21 0 0,12-22 58 0 0,2-5-73 0 0,-1 3 2 0 0,-1 0 0 0 0,1 0 0 0 0,-2-1 0 0 0,1 1 1 0 0,0-1-1 0 0,-9 7 0 0 0,11-10-36 0 0,2-3-318 0 0,-6 4 971 0 0,5-3-1000 0 0,-1 0 0 0 0,1-1 0 0 0,-1 1 0 0 0,1-1 0 0 0,0 0 0 0 0,-1 1 0 0 0,1-1 0 0 0,0 0 0 0 0,0 0 1 0 0,-1 0-1 0 0,1 0 0 0 0,-2-2 0 0 0,-48-43-617 0 0,39 34-120 0 0,8 4-1554 0 0,-9-26 771 0 0,10 25-1546 0 0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00:09.066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0 226 516 0 0,'0'0'4546'0'0,"18"3"-3713"0"0,52 10-23 0 0,-53-10 706 0 0,1-5-816 0 0,52-9-41 0 0,-52 8 511 0 0,-4 0-663 0 0,69-15 1100 0 0,-71 14-1726 0 0,8-1 381 0 0,1 3-7803 0 0</inkml:trace>
  <inkml:trace contextRef="#ctx0" brushRef="#br0" timeOffset="1">199 0 500 0 0,'0'0'5736'0'0,"-10"20"-4879"0"0,-41 80 782 0 0,53-39-80 0 0,-2-48-99 0 0,1 4-779 0 0,4 55-16 0 0,-4-54-19 0 0,1-4-2 0 0,10 65 590 0 0,-5-42-673 0 0,-6-28 471 0 0,1 4-570 0 0,2 3-292 0 0,-2-7 97 0 0,0-1 0 0 0,0 1 1 0 0,-1 0-1 0 0,-1-1 0 0 0,0 13 0 0 0,2 25-24 0 0,-2-34 86 0 0</inkml:trace>
</inkml:ink>
</file>

<file path=ppt/ink/ink2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34:20.587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115 155 604 0 0,'0'0'11349'0'0,"-2"-15"-10944"0"0,0-3-214 0 0,-2-9-41 0 0,3-3 2976 0 0,4 19-2816 0 0,12-32-36 0 0,-11 33 3203 0 0,-8 39-3203 0 0,-12 86-14 0 0,12-86-9 0 0,4-15 9 0 0,-2 64 306 0 0,2-68-468 0 0,-5 32 402 0 0,-7 16 313 0 0,-2 11-340 0 0,2-19 256 0 0,10-37-638 0 0,-12 35 545 0 0,3-19-415 0 0,8-21 336 0 0,1 1-410 0 0,-9 26-6 0 0,9-26 590 0 0,-1-1-659 0 0,-5 25-6 0 0,6-25 156 0 0</inkml:trace>
</inkml:ink>
</file>

<file path=ppt/ink/ink2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34:20.992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 98 748 0 0,'0'0'1754'0'0,"29"24"4099"0"0,9 3-2363 0 0,-36-26-3143 0 0,5 8 1744 0 0,-8-7-1941 0 0,1 0-1 0 0,-1 0 0 0 0,0 0 1 0 0,1 0-1 0 0,-1-1 1 0 0,0 1-1 0 0,0 0 0 0 0,-1 0 1 0 0,1-1-1 0 0,0 1 0 0 0,0-1 1 0 0,-1 1-1 0 0,1-1 1 0 0,-1 0-1 0 0,0 1 0 0 0,1-1 1 0 0,-1 0-1 0 0,0 0 1 0 0,-2 1-1 0 0,2-1 1754 0 0,-2-4-1690 0 0,1 0-181 0 0,0 0-1 0 0,1 0 0 0 0,-1 0 1 0 0,1-1-1 0 0,0 1 1 0 0,-1-1-1 0 0,2 0 0 0 0,-1 0 1 0 0,0 0-1 0 0,1 1 1 0 0,0-1-1 0 0,0-1 1 0 0,0 1-1 0 0,0 0 0 0 0,0-7 1 0 0,0 4-347 0 0,0 0 0 0 0,0 1 1 0 0,1-1-1 0 0,0 0 0 0 0,0 0 0 0 0,1 0 1 0 0,2-12-1 0 0,-2 16-135 0 0,0-1 0 0 0,0 1 0 0 0,0 0 1 0 0,1 0-1 0 0,0 0 0 0 0,-1 0 0 0 0,5-5 0 0 0,-4 6-200 0 0,0 0 0 0 0,0 0 0 0 0,0 0 0 0 0,1 0-1 0 0,-1 0 1 0 0,0 1 0 0 0,1-1 0 0 0,0 1 0 0 0,-1-1-1 0 0,4 0 1 0 0,9-4-3075 0 0</inkml:trace>
</inkml:ink>
</file>

<file path=ppt/ink/ink2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34:21.379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 0 240 0 0,'0'0'15947'0'0,"25"2"-16121"0"0,6 2 109 0 0,-4-1-161 0 0,43 0-1 0 0</inkml:trace>
</inkml:ink>
</file>

<file path=ppt/ink/ink2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34:21.738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91 0 2092 0 0,'0'0'402'0'0,"-10"8"4"0"0,-28 22 3 0 0,28-22 838 0 0,4-2-781 0 0,-21 25 8149 0 0,43-23-8353 0 0,46 22-53 0 0,-47-22 98 0 0,-1-11-367 0 0,42-7-88 0 0,-42 8-108 0 0,-3-3-1153 0 0,35-12 716 0 0,-35 13-154 0 0,-1-1-2161 0 0,30-15-18 0 0,-30 16 230 0 0</inkml:trace>
</inkml:ink>
</file>

<file path=ppt/ink/ink2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34:22.097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335 1 912 0 0,'0'0'9428'0'0,"-21"8"-8946"0"0,-4 2-326 0 0,-52 23 568 0 0,73-31-650 0 0,1 0 0 0 0,0 0-1 0 0,0 0 1 0 0,0 1-1 0 0,0-1 1 0 0,0 1-1 0 0,0-1 1 0 0,-3 5-1 0 0,-1 1 54 0 0,-8 5 345 0 0,1 1 0 0 0,-21 26 0 0 0,26-30-366 0 0,-1 2 216 0 0,0 0 0 0 0,1 1 0 0 0,-12 22 0 0 0,19-31-300 0 0,-2 3 248 0 0,-1 2-8 0 0,-15 27-10 0 0,15-26-4 0 0,3-3-25 0 0,-8 22-12 0 0,8-22 1353 0 0,8 6-1385 0 0,17 36-7 0 0,-18-37 199 0 0,59-8-27 0 0,-51-3-198 0 0,1-4-22 0 0,43-12-5 0 0,-43 11 6 0 0,-1-1-19 0 0,3 0-76 0 0,43-20 104 0 0,-10 1-8 0 0,-22 9-46 0 0,-20 11 4 0 0,-1-1-14 0 0,18-16-1 0 0,-18 15 41 0 0,-2-2-59 0 0,13-26 4 0 0,-13 25 8 0 0,-3-1-21 0 0,2-44-412 0 0,-9 42 169 0 0,-17-36-36 0 0,17 36-66 0 0,0 8-456 0 0,-19-13 310 0 0,18 13-57 0 0,-24 0-1373 0 0,16 0-488 0 0,-2 3-5120 0 0</inkml:trace>
</inkml:ink>
</file>

<file path=ppt/ink/ink2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34:24.104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156 44 156 0 0,'0'0'5393'0'0,"-10"-7"-5035"0"0,-28-22-16 0 0,28 21 7470 0 0,32 23-7662 0 0,68 44-25 0 0,-68-44-14 0 0,-14-7-6 0 0,1 0-67 0 0,-5-5-6 0 0,0 1 1 0 0,1 0-1 0 0,-1 0 0 0 0,-1 1 1 0 0,1-1-1 0 0,4 9 1 0 0,24 33 236 0 0,-3 4-46 0 0,-11-17-123 0 0,-16-31-88 0 0,-1 1 0 0 0,0-1-1 0 0,1 0 1 0 0,-1 1 0 0 0,0-1 0 0 0,0 1 0 0 0,0 0 0 0 0,-1-1 0 0 0,1 1 0 0 0,-1 0 0 0 0,1-1 0 0 0,-1 1-1 0 0,0 5 1 0 0,0 0 20 0 0,6 20 155 0 0,-3 6 68 0 0,-3-26-218 0 0,0-1 0 0 0,-1 1 0 0 0,0-1 1 0 0,-3 12-1 0 0,1-5 1 0 0,1-1 88 0 0,-2-2 18 0 0,-10 20 35 0 0,-1-1 0 0 0,-1-1 0 0 0,-1-1 0 0 0,-22 27 0 0 0,17-28 0 0 0,10-11 20 0 0,-1 0 0 0 0,-29 25 0 0 0,-50 45 390 0 0,88-82-661 0 0,0-1-1 0 0,-1 1 1 0 0,0-1-1 0 0,1 0 1 0 0,-1-1-1 0 0,-8 4 1 0 0,10-5-206 0 0,-17-2-3233 0 0,6-10 2399 0 0,13 10 603 0 0,0-1-1 0 0,0 0 1 0 0,1 0-1 0 0,-1 0 1 0 0,0 0 0 0 0,1 0-1 0 0,-1 0 1 0 0,1 0-1 0 0,0 0 1 0 0,0 0 0 0 0,-1 0-1 0 0,1 0 1 0 0,1-3-1 0 0,2-17-3013 0 0</inkml:trace>
</inkml:ink>
</file>

<file path=ppt/ink/ink2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34:25.383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235 0 164 0 0,'0'0'10782'0'0,"-13"8"-10622"0"0,-38 24-6 0 0,38-24 246 0 0,6-1-274 0 0,-22 19 7 0 0,22-20 140 0 0,2 1-135 0 0,-13 21-10 0 0,13-21 120 0 0,1 1-153 0 0,-13 22 7 0 0,13-22 267 0 0,0 38-172 0 0,3-37 166 0 0,7 2-276 0 0,19 32-10 0 0,-18-32 163 0 0,-2-4-144 0 0,15 22 5 0 0,-15-22 136 0 0,0 0-166 0 0,13 21-1 0 0,-13-21 234 0 0,-5 2-260 0 0,4 26-10 0 0,-3-26 276 0 0,-8 0-248 0 0,-22 28 9 0 0,22-28 86 0 0,-4-5-71 0 0,-30 11-5 0 0,31-11 140 0 0,6-4-204 0 0,1 0 0 0 0,-1 0 0 0 0,0 1 0 0 0,0-1 0 0 0,1 1 0 0 0,-1 0-1 0 0,-4 2 1 0 0,-2 0 9 0 0,1-1 2246 0 0,27 8-2266 0 0,52 30 60 0 0,-53-30 14 0 0,-12 18 56 0 0,-4-25-118 0 0,0 0 1 0 0,0 0-1 0 0,-1 0 1 0 0,1 0-1 0 0,-1 0 1 0 0,0 1-1 0 0,0-1 0 0 0,0 0 1 0 0,0 0-1 0 0,0 0 1 0 0,-2 4-1 0 0,-28 210 1954 0 0,30-214-1860 0 0,-2 13 168 0 0,6-12-245 0 0,1 0 1 0 0,0 1-1 0 0,0-2 1 0 0,0 1 0 0 0,1 0-1 0 0,-1-1 1 0 0,1 0-1 0 0,0-1 1 0 0,-1 1 0 0 0,1-1-1 0 0,0 0 1 0 0,12 2-1 0 0,-7-2-95 0 0,-1 0-1 0 0,1-1 1 0 0,0 0 0 0 0,-1 0-1 0 0,1-2 1 0 0,0 1-1 0 0,15-3 1 0 0,-3-2-639 0 0,0-1 0 0 0,34-14 1 0 0,-52 18 233 0 0,0-1 1 0 0,0 1 0 0 0,0-1-1 0 0,0 0 1 0 0,0 0 0 0 0,-1 0-1 0 0,1 0 1 0 0,-1-1-1 0 0,0 0 1 0 0,0 0 0 0 0,0 0-1 0 0,-1 0 1 0 0,1-1 0 0 0,-1 0-1 0 0,0 1 1 0 0,3-9 0 0 0</inkml:trace>
</inkml:ink>
</file>

<file path=ppt/ink/ink2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34:59.389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1 113 256 0 0,'38'-50'13731'0'0,"-36"54"-13385"0"0,6 14 67 0 0,-1 0-1 0 0,-1 0 1 0 0,-1 0-1 0 0,-1 1 1 0 0,0 0-1 0 0,-1 0 1 0 0,-1 0-1 0 0,-1 0 0 0 0,-1 0 1 0 0,-2 23-1 0 0,1-35-212 0 0,1 0 0 0 0,0 0 0 0 0,0 0 1 0 0,3 12-1 0 0,0 3 292 0 0,-3-20-349 0 0,0-1-45 0 0,6 20 219 0 0,-2-10 470 0 0,-4-11-751 0 0,0 0 1 0 0,0 0 0 0 0,0 0 0 0 0,0 0 0 0 0,0 1 0 0 0,0-1 0 0 0,0 0 0 0 0,0 0 0 0 0,0 0 0 0 0,0 0-1 0 0,0 0 1 0 0,0 0 0 0 0,0 0 0 0 0,0 0 0 0 0,0 0 0 0 0,0 0 0 0 0,0 1 0 0 0,0-1 0 0 0,0 0 0 0 0,1 0-1 0 0,-1 0 1 0 0,0 0 0 0 0,0 0 0 0 0,0 0 0 0 0,0 0 0 0 0,0 0 0 0 0,0 0 0 0 0,0 0 0 0 0,0 0 0 0 0,0 0-1 0 0,0 0 1 0 0,0 0 0 0 0,1 0 0 0 0,-1 0 0 0 0,0 0 0 0 0,0 0 0 0 0,0 0 0 0 0,0 0 0 0 0,0 0 0 0 0,0 0-1 0 0,0 0 1 0 0,0 0 0 0 0,0 0 0 0 0,1 0 0 0 0,-1 0 0 0 0,0 0 0 0 0,0 0 0 0 0,0 0 0 0 0,0 0 0 0 0,0 0-1 0 0,0 0 1 0 0,0 0 0 0 0,0 0 0 0 0,0 0 0 0 0,0 0 0 0 0,0 0 0 0 0,1 0 0 0 0,-1 0 0 0 0,0 0-1 0 0,0-1 1 0 0,0 1 0 0 0,0 0 0 0 0,40-84 395 0 0,-20 41-273 0 0,1 1 1 0 0,41-61-1 0 0,-56 92-136 0 0,-5 9-18 0 0,0 0 1 0 0,0-1-1 0 0,0 1 1 0 0,0 0-1 0 0,1-1 1 0 0,-1 1-1 0 0,1 0 1 0 0,0 0-1 0 0,0 0 1 0 0,0 1-1 0 0,0-1 1 0 0,3-3-1 0 0,-3 5-14 0 0,-1-2-12 0 0,-1 2 20 0 0,0 0 0 0 0,0 0 0 0 0,0 0-1 0 0,1 0 1 0 0,-1 0 0 0 0,0 1 0 0 0,0-1-1 0 0,0 0 1 0 0,0 0 0 0 0,0 0 0 0 0,0 0 0 0 0,0 0-1 0 0,0 0 1 0 0,1 1 0 0 0,-1-1 0 0 0,0 0-1 0 0,0 0 1 0 0,0 0 0 0 0,0 0 0 0 0,0 0 0 0 0,1 0-1 0 0,-1 0 1 0 0,0 0 0 0 0,0 0 0 0 0,0 0-1 0 0,0 0 1 0 0,1 0 0 0 0,-1 0 0 0 0,0 0-1 0 0,0 0 1 0 0,0 0 0 0 0,0 0 0 0 0,1 0 0 0 0,-1 0-1 0 0,0 0 1 0 0,0 0 0 0 0,0 0 0 0 0,0 0-1 0 0,0 0 1 0 0,1 0 0 0 0,-1 0 0 0 0,0 0 0 0 0,0 0-1 0 0,0 0 1 0 0,0-1 0 0 0,0 1 0 0 0,1 0-1 0 0,-1 0 1 0 0,0 0 0 0 0,0 0 0 0 0,0 0-1 0 0,0 0 1 0 0,0-1 0 0 0,0 1 0 0 0,0 0 0 0 0,0 0-1 0 0,0 0 1 0 0,1 0 0 0 0,-1 0 0 0 0,0-1-1 0 0,0 1 1 0 0,0 0 0 0 0,0 0 0 0 0,0 0-1 0 0,0 0 1 0 0,0-1 0 0 0,0 1 0 0 0,0 0 0 0 0,0 0-1 0 0,3 13-7 0 0,0 1 0 0 0,-1 1 0 0 0,-1-1-1 0 0,0 0 1 0 0,0 0 0 0 0,-3 19 0 0 0,1-17 7 0 0,0 1 0 0 0,1-1 0 0 0,1 0 1 0 0,0 0-1 0 0,1 0 0 0 0,1 0 0 0 0,6 20 1 0 0,-7-21-2 0 0,3-6 12 0 0,2-1 5 0 0,-7-7-8 0 0,1-1 1 0 0,-1 1 0 0 0,1-1-1 0 0,-1 1 1 0 0,1-1 0 0 0,-1 1-1 0 0,1-1 1 0 0,-1 0-1 0 0,1 1 1 0 0,-1-1 0 0 0,1 0-1 0 0,-1 0 1 0 0,1 1 0 0 0,0-1-1 0 0,-1 0 1 0 0,1 0 0 0 0,0 0-1 0 0,-1 0 1 0 0,1 0 0 0 0,0 0-1 0 0,-1 0 1 0 0,1 0 0 0 0,0 0-1 0 0,-1 0 1 0 0,1 0 0 0 0,-1 0-1 0 0,1 0 1 0 0,1-1 0 0 0,20-13 65 0 0,19-34-64 0 0,-34 39 7 0 0,23-32 19 0 0,36-66-1 0 0,-17 25-10 0 0,-32 59-112 0 0,-19 37-117 0 0,-3 20 201 0 0,-1 10-15 0 0,4-30 18 0 0,0 0-1 0 0,1 1 0 0 0,0-1 1 0 0,1 0-1 0 0,0 1 1 0 0,2-1-1 0 0,0 0 0 0 0,0 0 1 0 0,1 0-1 0 0,7 20 1 0 0,-10-33 5 0 0,1 0 1 0 0,-1 0-1 0 0,0-1 1 0 0,0 1-1 0 0,1 0 1 0 0,-1 0-1 0 0,0 0 1 0 0,1-1-1 0 0,-1 1 1 0 0,1 0-1 0 0,-1 0 1 0 0,1-1-1 0 0,-1 1 1 0 0,1 0-1 0 0,-1-1 1 0 0,1 1-1 0 0,0 0 1 0 0,-1-1 0 0 0,1 1-1 0 0,0-1 1 0 0,0 0-1 0 0,-1 1 1 0 0,1-1-1 0 0,0 1 1 0 0,0-1-1 0 0,0 0 1 0 0,-1 0-1 0 0,1 1 1 0 0,0-1-1 0 0,0 0 1 0 0,0 0-1 0 0,0 0 1 0 0,0 0-1 0 0,0 0 1 0 0,-1 0-1 0 0,1 0 1 0 0,0 0-1 0 0,0-1 1 0 0,0 1-1 0 0,0 0 1 0 0,0 0 0 0 0,-1-1-1 0 0,1 1 1 0 0,0-1-1 0 0,0 1 1 0 0,-1 0-1 0 0,1-1 1 0 0,0 1-1 0 0,1-2 1 0 0,4-3 7 0 0,0 0 1 0 0,0 0-1 0 0,-1 0 1 0 0,8-9 0 0 0,21-25 17 0 0,-14 17-12 0 0,-1 0 0 0 0,-1-1 0 0 0,24-40 1 0 0,-23 36 30 0 0,-16 26-201 0 0,-2 8 62 0 0,-1 23 36 0 0,-1-18 53 0 0,1-1-1 0 0,0 0 0 0 0,0 0 0 0 0,3 13 1 0 0,6 13-10 0 0,6 13 19 0 0,-15-48 5 0 0,1 0 0 0 0,0 1 0 0 0,1-1 0 0 0,-1 0 1 0 0,0 0-1 0 0,0 0 0 0 0,1 0 0 0 0,-1-1 0 0 0,1 1 0 0 0,0 0 0 0 0,0-1 0 0 0,-1 1 0 0 0,1-1 1 0 0,0 1-1 0 0,0-1 0 0 0,1 0 0 0 0,-1 0 0 0 0,0 0 0 0 0,0 0 0 0 0,0 0 0 0 0,1 0 0 0 0,-1-1 1 0 0,4 1-1 0 0,-4 0 26 0 0,3-4-10 0 0,15-13 3 0 0,-1 0-1 0 0,0-1 1 0 0,-2-1 0 0 0,0 0 0 0 0,-1-2 0 0 0,21-32 0 0 0,12-9 2 0 0,-48 59-42 0 0,1 0-23 0 0,-3 2 29 0 0,1 0 0 0 0,0 0 0 0 0,0 0 0 0 0,0-1 0 0 0,0 1 0 0 0,0 0 0 0 0,0 0 0 0 0,0 0 0 0 0,0 0 0 0 0,0-1 0 0 0,0 1 0 0 0,0 0 0 0 0,0 0 0 0 0,0 0 0 0 0,1 0 0 0 0,-1-1 0 0 0,0 1 0 0 0,0 0-1 0 0,0 0 1 0 0,0 0 0 0 0,0 0 0 0 0,0 0 0 0 0,0-1 0 0 0,0 1 0 0 0,0 0 0 0 0,1 0 0 0 0,-1 0 0 0 0,0 0 0 0 0,0 0 0 0 0,0 0 0 0 0,0 0 0 0 0,0-1 0 0 0,1 1 0 0 0,-1 0 0 0 0,0 0 0 0 0,0 0 0 0 0,0 0 0 0 0,0 0 0 0 0,1 0 0 0 0,-1 0 0 0 0,0 0 0 0 0,0 0 0 0 0,0 0 0 0 0,0 0 0 0 0,1 0 0 0 0,-1 0 0 0 0,0 0 0 0 0,0 0 0 0 0,0 0 0 0 0,0 0 0 0 0,1 0 0 0 0,-1 0 0 0 0,0 0-1 0 0,0 0 1 0 0,0 1 0 0 0,0-1 0 0 0,0 0 0 0 0,1 0 0 0 0,-1 0 0 0 0,2 7-1 0 0,0-1 0 0 0,0 1 1 0 0,0 0-1 0 0,-1-1 0 0 0,0 1 0 0 0,-1 0 0 0 0,1 0 0 0 0,-1 0 0 0 0,-1 0 0 0 0,0 8 0 0 0,0 7 128 0 0,1 1 1 0 0,1-1-1 0 0,5 29 0 0 0,-4-34 36 0 0,-2-15 124 0 0,0 7-229 0 0,0-4 196 0 0,2-6 1279 0 0,23-46-1336 0 0,-17 28-116 0 0,2 0 1 0 0,1 1-1 0 0,13-19 1 0 0,1 9 4 0 0,50-46-1 0 0,-68 67-27 0 0,-5 5-74 0 0,1-1 0 0 0,0 1 0 0 0,-1-1 0 0 0,1 1 0 0 0,0 0 1 0 0,0 0-1 0 0,0 1 0 0 0,5-3 0 0 0,-7 4 12 0 0,-1 0 0 0 0,1 0-1 0 0,-1 0 1 0 0,1 0 0 0 0,-1 0 0 0 0,1 0 0 0 0,0 0-1 0 0,-1 0 1 0 0,1 0 0 0 0,-1 0 0 0 0,1 0 0 0 0,0 0-1 0 0,-1 1 1 0 0,1-1 0 0 0,-1 0 0 0 0,1 0 0 0 0,-1 1-1 0 0,1-1 1 0 0,-1 0 0 0 0,1 1 0 0 0,0-1 0 0 0,9 20-72 0 0,-6-4 36 0 0,-2 0-1 0 0,0-1 1 0 0,-1 1-1 0 0,0 17 1 0 0,0 9-41 0 0,-1-22 74 0 0,0-18 36 0 0,0 1 1 0 0,-1-1-1 0 0,2 1 1 0 0,-1-1-1 0 0,0 1 1 0 0,0-1-1 0 0,1 0 1 0 0,-1 1 0 0 0,1-1-1 0 0,0 0 1 0 0,0 1-1 0 0,1 3 1 0 0,-1-5 191 0 0,3-6-144 0 0,8-9-28 0 0,4-7 5 0 0,1 0-1 0 0,2 1 0 0 0,0 1 0 0 0,34-27 1 0 0,-52 45-65 0 0,1 0 1 0 0,-1 0 0 0 0,0 1-1 0 0,0-1 1 0 0,1 0-1 0 0,-1 1 1 0 0,1-1 0 0 0,-1 1-1 0 0,0-1 1 0 0,1 1-1 0 0,-1 0 1 0 0,1-1 0 0 0,-1 1-1 0 0,1 0 1 0 0,-1 0 0 0 0,1 0-1 0 0,-1 0 1 0 0,0 1-1 0 0,1-1 1 0 0,-1 0 0 0 0,1 0-1 0 0,-1 1 1 0 0,1-1-1 0 0,-1 1 1 0 0,0-1 0 0 0,1 1-1 0 0,1 1 1 0 0,2 2-14 0 0,-1 0 0 0 0,-1 0 1 0 0,1 0-1 0 0,0 0 0 0 0,-1 1 1 0 0,3 5-1 0 0,-1-4 24 0 0,-3-3-2 0 0,22 28-82 0 0,-22-30 89 0 0,-1 1 1 0 0,0-1-1 0 0,1 0 0 0 0,-1 0 0 0 0,0 0 0 0 0,1 0 0 0 0,-1 0 0 0 0,1 0 0 0 0,0 0 0 0 0,-1-1 1 0 0,1 1-1 0 0,0 0 0 0 0,-1-1 0 0 0,1 0 0 0 0,0 1 0 0 0,0-1 0 0 0,-1 0 0 0 0,1 0 0 0 0,0 0 1 0 0,2 0-1 0 0,5-3 3 0 0,1 1 0 0 0,-1-2 0 0 0,0 1 0 0 0,0-2 0 0 0,0 1-1 0 0,-1-1 1 0 0,13-9 0 0 0,57-51 11 0 0,-1 1 1 0 0,-2 8-74 0 0,-74 55 44 0 0,-1 1 8 0 0,1-1 0 0 0,-1 1 0 0 0,0-1 1 0 0,1 1-1 0 0,-1-1 0 0 0,1 1 0 0 0,-1-1 1 0 0,1 1-1 0 0,-1 0 0 0 0,1-1 0 0 0,-1 1 0 0 0,1 0 1 0 0,-1-1-1 0 0,1 1 0 0 0,-1 0 0 0 0,1 0 1 0 0,0 0-1 0 0,-1-1 0 0 0,1 1 0 0 0,-1 0 1 0 0,1 0-1 0 0,0 0 0 0 0,-1 0 0 0 0,1 0 1 0 0,-1 0-1 0 0,1 0 0 0 0,0 0 0 0 0,0 1 1 0 0,2 2 2 0 0,0 0 0 0 0,0 0 0 0 0,-1 0 0 0 0,0 0 0 0 0,1 1 0 0 0,-1-1 0 0 0,0 1 0 0 0,-1-1 0 0 0,1 1 0 0 0,-1 0 0 0 0,1 0 0 0 0,0 6 0 0 0,5 54-21 0 0,-2-14 15 0 0,-4-41 44 0 0,0-1 1 0 0,-1 0-1 0 0,0 1 0 0 0,-1-1 0 0 0,0 0 1 0 0,0 1-1 0 0,-1-1 0 0 0,0 0 1 0 0,0 0-1 0 0,-1 0 0 0 0,0 0 1 0 0,0-1-1 0 0,-1 1 0 0 0,0-1 1 0 0,0 0-1 0 0,-10 13 0 0 0,6-14 6 0 0,0 1-1 0 0,-1-1 1 0 0,0 0-1 0 0,0-1 1 0 0,-17 8-1 0 0,-15 10 10 0 0,35-21-329 0 0,0-1 0 0 0,-1 1 0 0 0,1-1 0 0 0,0 0 1 0 0,0-1-1 0 0,-1 1 0 0 0,1-1 0 0 0,-1-1 0 0 0,-6 0 0 0 0,5-1-536 0 0,0 1-1 0 0,0 0 0 0 0,0 0 0 0 0,0 1 0 0 0,0 0 0 0 0,0 1 0 0 0,-12 1 0 0 0,12 3-708 0 0,7-3-441 0 0</inkml:trace>
</inkml:ink>
</file>

<file path=ppt/ink/ink2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35:00.175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275 30 948 0 0,'0'0'4597'0'0,"-2"-2"-3819"0"0,0 0-495 0 0,-1 0 0 0 0,1 1 0 0 0,0 0 0 0 0,-1-1 0 0 0,1 1 0 0 0,-1 0 0 0 0,0 1 0 0 0,1-1 0 0 0,-1 0 0 0 0,0 1 0 0 0,1-1 1 0 0,-1 1-1 0 0,0 0 0 0 0,1 0 0 0 0,-1 0 0 0 0,-4 1 0 0 0,-13-2 416 0 0,18 1-273 0 0,-71-4 2637 0 0,70 4-2357 0 0,-30-6 2872 0 0,22 1-3031 0 0,6 9 2156 0 0,1 8-2544 0 0,1 0 1 0 0,1 0-1 0 0,0 0 0 0 0,1 0 0 0 0,0 24 0 0 0,-4 35 475 0 0,-2-24-200 0 0,2-16 31 0 0,-9 34 0 0 0,7-30 46 0 0,1 0 0 0 0,-3 59 0 0 0,2-6 403 0 0,6-82-843 0 0,0 2 90 0 0,0 1 0 0 0,0-1 0 0 0,0 0 1 0 0,1 0-1 0 0,0 1 0 0 0,1-1 0 0 0,0 0 0 0 0,3 13 1 0 0,-3-20-58 0 0,-1 0-90 0 0,0 0-1 0 0,0 0 0 0 0,0 0 0 0 0,0 0 0 0 0,1 0 0 0 0,-1-1 0 0 0,0 1 0 0 0,1 0 0 0 0,-1 0 1 0 0,0 0-1 0 0,1-1 0 0 0,-1 1 0 0 0,1 0 0 0 0,-1 0 0 0 0,1-1 0 0 0,-1 1 0 0 0,1 0 1 0 0,0-1-1 0 0,-1 1 0 0 0,1-1 0 0 0,0 1 0 0 0,0-1 0 0 0,-1 1 0 0 0,1-1 0 0 0,0 1 0 0 0,0-1 1 0 0,0 0-1 0 0,0 1 0 0 0,-1-1 0 0 0,1 0 0 0 0,0 0 0 0 0,0 0 0 0 0,0 0 0 0 0,0 0 0 0 0,0 0 1 0 0,0 0-1 0 0,0 0 0 0 0,0 0 0 0 0,-1 0 0 0 0,1 0 0 0 0,0 0 0 0 0,2-1 0 0 0,2 0-103 0 0,1-1 0 0 0,0 1 0 0 0,0-1 0 0 0,0 0 0 0 0,7-4 0 0 0,14-9-1452 0 0,57-28-5595 0 0,-28 19-5362 0 0,-42 18 7590 0 0</inkml:trace>
</inkml:ink>
</file>

<file path=ppt/ink/ink2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35:01.467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28 13 792 0 0,'0'0'5809'0'0,"-2"-9"-5442"0"0,-1 6 1356 0 0,1 7 3804 0 0,-4 19-4995 0 0,1-1 0 0 0,1 1 0 0 0,-2 36 0 0 0,6-26 355 0 0,1 1 0 0 0,2-1 0 0 0,12 57 0 0 0,-13-82-708 0 0,1 0 1 0 0,-1 0 0 0 0,1-1-1 0 0,1 1 1 0 0,-1 0-1 0 0,1-1 1 0 0,1 0 0 0 0,9 13-1 0 0,-11-17-130 0 0,-1-1-1 0 0,1 1 1 0 0,0 0-1 0 0,0-1 1 0 0,0 0-1 0 0,1 0 1 0 0,-1 0-1 0 0,0 0 1 0 0,1 0-1 0 0,-1-1 1 0 0,1 1-1 0 0,0-1 1 0 0,0 0-1 0 0,-1 0 1 0 0,1 0-1 0 0,0-1 1 0 0,0 1-1 0 0,0-1 0 0 0,0 0 1 0 0,0 0-1 0 0,-1-1 1 0 0,8 0-1 0 0,-6 0-208 0 0,-1 0-1 0 0,0 0 1 0 0,0-1-1 0 0,0 1 1 0 0,0-1-1 0 0,0 0 0 0 0,0 0 1 0 0,0 0-1 0 0,-1 0 1 0 0,1-1-1 0 0,-1 0 0 0 0,1 1 1 0 0,-1-1-1 0 0,0 0 1 0 0,0-1-1 0 0,0 1 1 0 0,-1-1-1 0 0,1 1 0 0 0,-1-1 1 0 0,0 0-1 0 0,0 1 1 0 0,0-1-1 0 0,0 0 0 0 0,-1-1 1 0 0,2-4-1 0 0,-3 3-477 0 0,1 0 0 0 0,-1 0 0 0 0,0 1 0 0 0,-1-1 0 0 0,1 0 0 0 0,-1 0 0 0 0,0 0 0 0 0,0 0 0 0 0,-4-8 0 0 0,-1-11-4297 0 0,2 1 924 0 0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00:09.428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1 107 672 0 0,'0'0'724'0'0,"94"-25"1220"0"0,-26 7-496 0 0,-5-5-671 0 0,-23-17-926 0 0</inkml:trace>
</inkml:ink>
</file>

<file path=ppt/ink/ink2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35:01.855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140 7 188 0 0,'0'0'276'0'0,"-1"-1"0"0"0,0 0 1 0 0,0 1-1 0 0,1-1 0 0 0,-1 1 0 0 0,0-1 0 0 0,0 1 0 0 0,0-1 1 0 0,0 1-1 0 0,0 0 0 0 0,0 0 0 0 0,0-1 0 0 0,1 1 0 0 0,-1 0 1 0 0,0 0-1 0 0,-2 0 0 0 0,1 0-257 0 0,0 1 1 0 0,1-1-1 0 0,-1 1 1 0 0,0 0-1 0 0,0 0 1 0 0,1-1-1 0 0,-1 1 1 0 0,0 0-1 0 0,1 1 1 0 0,-1-1-1 0 0,-1 1 1 0 0,-6 5 1297 0 0,7-5-756 0 0,0-2-359 0 0,0 1-1 0 0,0 0 1 0 0,-1 0 0 0 0,1 0-1 0 0,0 0 1 0 0,0 0-1 0 0,0 0 1 0 0,0 1 0 0 0,1-1-1 0 0,-1 1 1 0 0,-2 1-1 0 0,-14 10 5000 0 0,13 15-4106 0 0,3-10 491 0 0,2-17-1574 0 0,0-1-1 0 0,0 0 0 0 0,0 0 1 0 0,0 1-1 0 0,0-1 0 0 0,0 0 0 0 0,-1 0 1 0 0,1 0-1 0 0,0 1 0 0 0,0-1 1 0 0,0 0-1 0 0,0 0 0 0 0,0 0 1 0 0,0 1-1 0 0,0-1 0 0 0,-1 0 1 0 0,1 0-1 0 0,0 0 0 0 0,0 0 1 0 0,0 1-1 0 0,-1-1 0 0 0,1 0 1 0 0,0 0-1 0 0,0 0 0 0 0,0 0 1 0 0,0 0-1 0 0,-1 0 0 0 0,1 0 1 0 0,0 0-1 0 0,0 0 0 0 0,-1 0 0 0 0,1 1 1 0 0,0-1-1 0 0,0 0 0 0 0,0 0 1 0 0,-1 0-1 0 0,1 0 0 0 0,0-1 1 0 0,0 1-1 0 0,-1 0 0 0 0,1 0 1 0 0,0 0-1 0 0,0 0 0 0 0,0 0 1 0 0,-1 0-1 0 0,1 0 0 0 0,0 0 1 0 0,-12-12-161 0 0,-7-23-2368 0 0,18 32 1629 0 0,10-12-7423 0 0,-7 12 4948 0 0</inkml:trace>
</inkml:ink>
</file>

<file path=ppt/ink/ink2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35:02.383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131 124 236 0 0,'93'-72'8407'0'0,"-22"28"-3685"0"0,-70 43-4262 0 0,12-5 1880 0 0,-12 6-2278 0 0,0 0 0 0 0,-1 0 0 0 0,1 0 0 0 0,-1 0 0 0 0,1 0 0 0 0,0 0 0 0 0,-1 0 0 0 0,1 0 0 0 0,0 0 0 0 0,-1 1 0 0 0,1-1 0 0 0,-1 0 0 0 0,1 0 0 0 0,-1 0 0 0 0,1 1 0 0 0,-1-1 0 0 0,1 0 0 0 0,-1 1 0 0 0,1-1 0 0 0,-1 1 0 0 0,1-1 0 0 0,-1 0 0 0 0,1 1 0 0 0,-1-1 0 0 0,0 1 0 0 0,1-1 0 0 0,-1 1 0 0 0,0-1 0 0 0,1 1 0 0 0,-1 0 0 0 0,7 27 916 0 0,-6 36-27 0 0,-2-60-818 0 0,2 121 1651 0 0,-2 16-41 0 0,-10-35-500 0 0,10-81-834 0 0,-2 0 1 0 0,-8 36-1 0 0,-3 17 480 0 0,-5 26 512 0 0,18-100-1333 0 0,0 0 1 0 0,-1-1-1 0 0,1 1 1 0 0,-1-1-1 0 0,0 0 1 0 0,0 1 0 0 0,-1-1-1 0 0,1 0 1 0 0,-1 0-1 0 0,1 0 1 0 0,-7 4-1 0 0,8-6 7 0 0,0 0-77 0 0,0 0 0 0 0,0 0 0 0 0,0 0 0 0 0,0-1 0 0 0,0 1-1 0 0,0 0 1 0 0,0-1 0 0 0,0 1 0 0 0,0-1 0 0 0,-1 1 0 0 0,1-1 0 0 0,0 0 0 0 0,0 1 0 0 0,0-1 0 0 0,-1 0 0 0 0,1 0 0 0 0,0 0-1 0 0,0 0 1 0 0,-1 0 0 0 0,1 0 0 0 0,0 0 0 0 0,0-1 0 0 0,-2 1 0 0 0,-27-3-643 0 0,-117-25-11264 0 0,142 27 11017 0 0,0 1-5 0 0,-3 0-5585 0 0,-10 1 1723 0 0</inkml:trace>
</inkml:ink>
</file>

<file path=ppt/ink/ink2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34:55.501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11 56 584 0 0,'0'0'4740'0'0,"-8"1"-4202"0"0,6 0 789 0 0,9-1 6919 0 0,169-21-4683 0 0,-115 8-2716 0 0,33-6 694 0 0,-91 19-1478 0 0,5-2-606 0 0,4-1 445 0 0,-15 15-8737 0 0,-2-5 7708 0 0,-1 0 0 0 0,0 0 0 0 0,0-1 0 0 0,-9 8 0 0 0,-8 3-2439 0 0</inkml:trace>
</inkml:ink>
</file>

<file path=ppt/ink/ink2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34:55.871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27 1 292 0 0,'-2'2'717'0'0,"-18"26"1892"0"0,18-27-1945 0 0,-1 9 411 0 0,3-4 1918 0 0,0-5-2886 0 0,1 0 0 0 0,-1 1 0 0 0,0-1 0 0 0,1 0 0 0 0,0 0 0 0 0,-1 0 0 0 0,1 0 0 0 0,-1 1 0 0 0,1-1 0 0 0,0 0 0 0 0,0 0 0 0 0,0 0 0 0 0,0-1 0 0 0,0 1 0 0 0,0 0 0 0 0,0 0 0 0 0,0 0 0 0 0,0-1 0 0 0,0 1 0 0 0,0 0 0 0 0,0-1 0 0 0,0 1 0 0 0,1-1 0 0 0,-1 1 0 0 0,0-1 0 0 0,0 0 0 0 0,1 0 0 0 0,-1 1 0 0 0,0-1 0 0 0,1 0 0 0 0,-1 0-1 0 0,0 0 1 0 0,1 0 0 0 0,1-1 0 0 0,46-1 1853 0 0,0-2-1 0 0,69-15 1 0 0,-110 18-1686 0 0,-5 0-21 0 0,6-2-725 0 0,6-4-4515 0 0,-4-10-1474 0 0</inkml:trace>
</inkml:ink>
</file>

<file path=ppt/ink/ink2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35:16.477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 15 1068 0 0,'0'0'1037'0'0,"2"-14"8164"0"0,-2 21-8725 0 0,7 228 3741 0 0,-1-136-2193 0 0,-6-93-1718 0 0,1 0-1 0 0,-1 1 1 0 0,1-1-1 0 0,0 0 1 0 0,1 0-1 0 0,-1 0 1 0 0,4 8-1 0 0,-4-12 1608 0 0,6-23-1556 0 0,1-7-156 0 0,-4 7-104 0 0,1 0 0 0 0,1 0 0 0 0,0 1 0 0 0,2 0 0 0 0,1 0 0 0 0,11-19 1 0 0,-16 31-69 0 0,8-16 33 0 0,2 1 0 0 0,0 0 0 0 0,2 1 0 0 0,33-37 1 0 0,-48 58-70 0 0,-1 0 1 0 0,0 1 0 0 0,1-1 0 0 0,0 0-1 0 0,-1 1 1 0 0,1-1 0 0 0,-1 0 0 0 0,1 1 0 0 0,0-1-1 0 0,-1 1 1 0 0,1-1 0 0 0,0 1 0 0 0,0-1 0 0 0,-1 1-1 0 0,1 0 1 0 0,0-1 0 0 0,0 1 0 0 0,0 0-1 0 0,-1 0 1 0 0,1 0 0 0 0,0-1 0 0 0,0 1 0 0 0,0 0-1 0 0,0 0 1 0 0,0 0 0 0 0,-1 0 0 0 0,1 0 0 0 0,0 1-1 0 0,0-1 1 0 0,0 0 0 0 0,0 0 0 0 0,-1 1 0 0 0,1-1-1 0 0,0 0 1 0 0,0 1 0 0 0,0-1 0 0 0,-1 0-1 0 0,1 1 1 0 0,0-1 0 0 0,1 2 0 0 0,1 0 22 0 0,-3-1-19 0 0,1 0 0 0 0,0-1 1 0 0,0 1-1 0 0,0 0 0 0 0,0 0 0 0 0,-1 0 0 0 0,1 0 1 0 0,-1 0-1 0 0,1 0 0 0 0,0 0 0 0 0,-1 0 1 0 0,0 0-1 0 0,1 1 0 0 0,-1-1 0 0 0,0 0 0 0 0,1 0 1 0 0,-1 0-1 0 0,0 0 0 0 0,0 2 0 0 0,1 3-6 0 0,12 33-48 0 0,12 64-1 0 0,-17-65 47 0 0,1-1 0 0 0,15 37-1 0 0,-23-71 16 0 0,0 0-1 0 0,0 0 0 0 0,0-1 0 0 0,0 1 0 0 0,1-1 0 0 0,0 1 0 0 0,-1-1 0 0 0,1 0 0 0 0,0 0 0 0 0,0 1 0 0 0,0-1 0 0 0,4 3 0 0 0,-5-4 13 0 0,0-1-15 0 0,-1 0 0 0 0,0 1 1 0 0,0-1-1 0 0,0 1 0 0 0,1-1 1 0 0,-1 0-1 0 0,0 1 0 0 0,1-1 1 0 0,-1 0-1 0 0,0 1 0 0 0,1-1 1 0 0,-1 0-1 0 0,0 0 0 0 0,1 1 0 0 0,-1-1 1 0 0,1 0-1 0 0,-1 0 0 0 0,0 0 1 0 0,1 1-1 0 0,-1-1 0 0 0,1 0 1 0 0,-1 0-1 0 0,1 0 0 0 0,-1 0 0 0 0,0 0 1 0 0,1 0-1 0 0,-1 0 0 0 0,1 0 1 0 0,-1 0-1 0 0,1 0 0 0 0,-1 0 1 0 0,1 0-1 0 0,-1 0 0 0 0,0 0 1 0 0,1-1-1 0 0,-1 1 0 0 0,1 0 0 0 0,-1 0 1 0 0,0 0-1 0 0,1-1 0 0 0,-1 1 1 0 0,1 0-1 0 0,0-1 0 0 0,17-8 30 0 0,-18 9-33 0 0,11-8 13 0 0,0-1 0 0 0,-1 0 0 0 0,0 0 1 0 0,0-1-1 0 0,14-20 0 0 0,-16 20-7 0 0,23-30 41 0 0,31-56-1 0 0,-50 77-21 0 0,-12 18-27 0 0,1 7-237 0 0,1 19 232 0 0,2 0-1 0 0,0 0 0 0 0,15 44 0 0 0,-17-62 9 0 0,1-1 1 0 0,0 0-1 0 0,0 0 0 0 0,0 0 1 0 0,0 0-1 0 0,1 0 0 0 0,0-1 0 0 0,1 0 1 0 0,-1 0-1 0 0,1 0 0 0 0,0 0 1 0 0,0-1-1 0 0,0 1 0 0 0,1-1 1 0 0,9 5-1 0 0,-14-8 8 0 0,9 2 10 0 0,-9-3-14 0 0,0 1-1 0 0,0-1 1 0 0,-1 1 0 0 0,1-1 0 0 0,0 1-1 0 0,0-1 1 0 0,0 1 0 0 0,0-1-1 0 0,0 0 1 0 0,0 1 0 0 0,0-1 0 0 0,0 0-1 0 0,1 0 1 0 0,-1 0 0 0 0,0 0 0 0 0,0 0-1 0 0,0 0 1 0 0,0 0 0 0 0,0 0-1 0 0,2-1 1 0 0,6-2 4 0 0,0-1-1 0 0,0 0 0 0 0,-1-1 1 0 0,1 0-1 0 0,-1-1 0 0 0,0 0 1 0 0,-1 0-1 0 0,1 0 0 0 0,-1-1 1 0 0,0 0-1 0 0,-1 0 0 0 0,0-1 1 0 0,0 0-1 0 0,5-9 0 0 0,7-14 34 0 0,-1 0 0 0 0,19-53-1 0 0,-32 62-226 0 0,-6 44 170 0 0,1 1 0 0 0,1-1 0 0 0,1 0 0 0 0,7 39 0 0 0,-7-57 16 0 0,0 1 1 0 0,1-1-1 0 0,0 0 0 0 0,-1 0 1 0 0,1 0-1 0 0,1 0 0 0 0,-1 0 1 0 0,1 0-1 0 0,-1-1 0 0 0,1 1 1 0 0,0-1-1 0 0,5 5 0 0 0,-6-6 1 0 0,-1-1 4 0 0,-1-1 0 0 0,1 1 1 0 0,-1 0-1 0 0,1-1 1 0 0,0 1-1 0 0,-1-1 0 0 0,1 1 1 0 0,0-1-1 0 0,-1 1 1 0 0,1-1-1 0 0,0 1 1 0 0,-1-1-1 0 0,1 1 0 0 0,0-1 1 0 0,0 0-1 0 0,0 0 1 0 0,-1 1-1 0 0,1-1 1 0 0,0 0-1 0 0,0 0 0 0 0,0 0 1 0 0,0 0-1 0 0,-1 0 1 0 0,1 0-1 0 0,0 0 1 0 0,0 0-1 0 0,0 0 0 0 0,1-1 1 0 0,8-10 11 0 0,0 0 0 0 0,-1-1-1 0 0,10-16 1 0 0,-6 9-6 0 0,0 1-1 0 0,26-29 0 0 0,-23 29-20 0 0,-17 16 8 0 0,2 0-15 0 0,3 5-101 0 0,0 1 120 0 0,0-1 0 0 0,-1 1 0 0 0,1 0 0 0 0,-1 0 0 0 0,0 0 0 0 0,0 0 0 0 0,0 0 0 0 0,-1 1 0 0 0,1-1 0 0 0,-1 1 0 0 0,0 0 0 0 0,-1-1 0 0 0,1 1 0 0 0,-1 0 0 0 0,2 8 0 0 0,17 108 662 0 0,-20-119-376 0 0,2 1-79 0 0,-2-3-180 0 0,0 1-1 0 0,0-1 1 0 0,0 0-1 0 0,0 0 0 0 0,0 0 1 0 0,0 1-1 0 0,0-1 1 0 0,0 0-1 0 0,0 0 0 0 0,0 1 1 0 0,0-1-1 0 0,0 0 1 0 0,0 0-1 0 0,0 0 1 0 0,0 1-1 0 0,0-1 0 0 0,0 0 1 0 0,1 0-1 0 0,-1 0 1 0 0,0 0-1 0 0,0 1 0 0 0,0-1 1 0 0,0 0-1 0 0,0 0 1 0 0,1 0-1 0 0,-1 0 0 0 0,0 0 1 0 0,0 0-1 0 0,0 1 1 0 0,1-1-1 0 0,-1 0 1 0 0,0 0-1 0 0,0 0 0 0 0,0 0 1 0 0,1 0-1 0 0,-1 0 1 0 0,0 0-1 0 0,0 0 0 0 0,0 0 1 0 0,1 0-1 0 0,-1 0 1 0 0,0 0-1 0 0,0 0 1 0 0,0 0-1 0 0,1 0 0 0 0,-1 0 1 0 0,0 0-1 0 0,0 0 1 0 0,0 0-1 0 0,1 0 0 0 0,-1-1 1 0 0,0 1-1 0 0,0 0 1 0 0,10-13 76 0 0,-1 0-1 0 0,0 0 1 0 0,-1-1 0 0 0,-1 0 0 0 0,11-29-1 0 0,9-16 35 0 0,-15 38-92 0 0,1 1 0 0 0,0 0-1 0 0,1 1 1 0 0,2 0 0 0 0,22-21 0 0 0,-32 33-23 0 0,16-18 17 0 0,-21 24-41 0 0,-1 1 0 0 0,0-1 0 0 0,1 1-1 0 0,-1-1 1 0 0,0 1 0 0 0,1-1 0 0 0,-1 1 0 0 0,1 0-1 0 0,-1-1 1 0 0,1 1 0 0 0,-1 0 0 0 0,1-1 0 0 0,-1 1-1 0 0,1 0 1 0 0,0 0 0 0 0,-1-1 0 0 0,1 1 0 0 0,-1 0-1 0 0,1 0 1 0 0,0 0 0 0 0,-1 0 0 0 0,1 0-1 0 0,-1 0 1 0 0,1 0 0 0 0,0 0 0 0 0,-1 0 0 0 0,1 0-1 0 0,-1 0 1 0 0,1 0 0 0 0,0 0 0 0 0,-1 1 0 0 0,1-1-1 0 0,-1 0 1 0 0,1 0 0 0 0,-1 1 0 0 0,1-1 0 0 0,-1 0-1 0 0,1 1 1 0 0,0 0 0 0 0,2 4-3 0 0,0 1 0 0 0,0 0 0 0 0,0-1-1 0 0,-1 2 1 0 0,0-1 0 0 0,0 0 0 0 0,-1 0 0 0 0,1 10 0 0 0,3 61-15 0 0,-2-21 20 0 0,4 58 79 0 0,-7-112-55 0 0,1 1 14 0 0,-1-3-36 0 0,0 0 1 0 0,0 0 0 0 0,-1 1-1 0 0,1-1 1 0 0,0 0 0 0 0,0 0-1 0 0,0 0 1 0 0,0 1 0 0 0,0-1-1 0 0,0 0 1 0 0,0 0 0 0 0,0 0-1 0 0,0 1 1 0 0,0-1 0 0 0,0 0-1 0 0,1 0 1 0 0,-1 0 0 0 0,0 1-1 0 0,0-1 1 0 0,0 0-1 0 0,0 0 1 0 0,0 0 0 0 0,0 0-1 0 0,0 1 1 0 0,0-1 0 0 0,0 0-1 0 0,1 0 1 0 0,-1 0 0 0 0,0 0-1 0 0,0 0 1 0 0,0 1 0 0 0,0-1-1 0 0,1 0 1 0 0,-1 0 0 0 0,0 0-1 0 0,0 0 1 0 0,0 0 0 0 0,0 0-1 0 0,1 0 1 0 0,-1 0 0 0 0,0 0-1 0 0,0 0 1 0 0,0 0-1 0 0,1 0 1 0 0,-1 0 0 0 0,0 0-1 0 0,0 0 1 0 0,0 0 0 0 0,1 0-1 0 0,-1 0 1 0 0,0 0 0 0 0,0 0-1 0 0,0 0 1 0 0,1 0 0 0 0,-1 0-1 0 0,0 0 1 0 0,0 0 0 0 0,0 0-1 0 0,1-1 1 0 0,6-7 6 0 0,0 0 0 0 0,0-1 0 0 0,-1 0 0 0 0,0 0 0 0 0,0-1 0 0 0,-1 1 0 0 0,6-18 0 0 0,-4 11 6 0 0,1 0-1 0 0,14-23 0 0 0,-8 19-2 0 0,24-30-15 0 0,-36 49-5 0 0,-2 0 2 0 0,1 1 0 0 0,-1-1 0 0 0,0 1 0 0 0,0 0 0 0 0,1 0 0 0 0,-1-1 0 0 0,0 1 0 0 0,1 0 0 0 0,-1-1 0 0 0,0 1 0 0 0,1 0 1 0 0,-1 0-1 0 0,1 0 0 0 0,-1-1 0 0 0,0 1 0 0 0,1 0 0 0 0,-1 0 0 0 0,1 0 0 0 0,-1 0 0 0 0,0 0 0 0 0,1 0 0 0 0,-1 0 0 0 0,1 0 0 0 0,-1 0 0 0 0,1 0 0 0 0,-1 0 0 0 0,0 0 0 0 0,1 0 0 0 0,-1 0 1 0 0,1 0-1 0 0,-1 0 0 0 0,0 0 0 0 0,1 1 0 0 0,-1-1 0 0 0,1 0 0 0 0,4 6-4 0 0,0 0 0 0 0,-1 0 0 0 0,0 1 0 0 0,-1-1 0 0 0,1 1 0 0 0,-1 0 0 0 0,0 0 0 0 0,2 10-1 0 0,-2-8 5 0 0,1 1-1 0 0,0 0 0 0 0,0-1 1 0 0,11 16-1 0 0,-14-23 6 0 0,0-1 0 0 0,0 1 0 0 0,1-1 0 0 0,-1 1 1 0 0,0-1-1 0 0,1 1 0 0 0,-1-1 0 0 0,1 0 0 0 0,-1 0 0 0 0,1 0 0 0 0,-1 0 1 0 0,1 0-1 0 0,0 0 0 0 0,0 0 0 0 0,-1-1 0 0 0,1 1 0 0 0,0 0 0 0 0,0-1 1 0 0,4 1-1 0 0,-4-1 4 0 0,1-1 1 0 0,0 1 0 0 0,0-1 0 0 0,-1 0-1 0 0,1 0 1 0 0,0 0 0 0 0,-1 0 0 0 0,1 0-1 0 0,-1 0 1 0 0,1-1 0 0 0,-1 1 0 0 0,3-3 0 0 0,24-19 17 0 0,-2-1 1 0 0,43-49 0 0 0,-7 7 0 0 0,-53 54-49 0 0,-9 10 21 0 0,-1 1 1 0 0,1 0-1 0 0,0 0 0 0 0,0-1 1 0 0,0 1-1 0 0,0 0 0 0 0,0 0 1 0 0,0 0-1 0 0,0 0 0 0 0,0 0 1 0 0,0 0-1 0 0,0 1 1 0 0,1-1-1 0 0,-1 0 0 0 0,0 0 1 0 0,1 1-1 0 0,-1-1 0 0 0,0 1 1 0 0,1-1-1 0 0,2 1 1 0 0,-1 0 2 0 0,-1 1 0 0 0,0 0 0 0 0,1 0 0 0 0,-1 0 0 0 0,1 0 0 0 0,-1 0 0 0 0,0 1 0 0 0,0-1 0 0 0,0 1 0 0 0,0 0 0 0 0,0-1 0 0 0,0 1 0 0 0,0 0 1 0 0,-1 0-1 0 0,1 0 0 0 0,0 0 0 0 0,-1 0 0 0 0,0 1 0 0 0,2 3 0 0 0,2 2-2 0 0,-1 0 0 0 0,0 1-1 0 0,0 0 1 0 0,2 10 0 0 0,-1-3 86 0 0,-2 1-1 0 0,0-1 1 0 0,-1 1-1 0 0,0 0 1 0 0,-2 33-1 0 0,-1-42-56 0 0,0 0 1 0 0,-1-1-1 0 0,0 1 0 0 0,0-1 1 0 0,0 0-1 0 0,-1 0 0 0 0,0 0 1 0 0,-1 0-1 0 0,0 0 0 0 0,0 0 1 0 0,0-1-1 0 0,-1 0 0 0 0,1 0 1 0 0,-2 0-1 0 0,-7 7 0 0 0,-39 32 93 0 0,49-44-278 0 0,0 0-1 0 0,0 0 0 0 0,-1 0 1 0 0,1 0-1 0 0,0 0 0 0 0,-1-1 1 0 0,1 1-1 0 0,-1-1 0 0 0,1 0 0 0 0,0 0 1 0 0,-1 0-1 0 0,1-1 0 0 0,-1 1 1 0 0,1-1-1 0 0,0 0 0 0 0,-1 0 1 0 0,-4-2-1 0 0,2 0-469 0 0,0 1-1 0 0,0-1 1 0 0,1-1-1 0 0,0 1 1 0 0,-1-1 0 0 0,-5-5-1 0 0,10 7 66 0 0,-1 1 0 0 0,0-1-1 0 0,1 0 1 0 0,-1 0 0 0 0,1 0 0 0 0,0 0-1 0 0,0 0 1 0 0,0 0 0 0 0,0-1 0 0 0,0 1-1 0 0,0 0 1 0 0,0-3 0 0 0,2-1-4658 0 0,8-7 398 0 0</inkml:trace>
</inkml:ink>
</file>

<file path=ppt/ink/ink2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35:17.116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204 0 688 0 0,'0'0'7811'0'0,"-7"3"-7255"0"0,-9 3-289 0 0,-48 16 2439 0 0,58-21-2358 0 0,-1 1-1 0 0,1-1 1 0 0,0 0-1 0 0,0 0 0 0 0,-1-1 1 0 0,1 0-1 0 0,0 0 0 0 0,-12-2 1 0 0,15 1-72 0 0,-13 0 1437 0 0,15 1-1625 0 0,0 0-1 0 0,1 0 0 0 0,-1 0 1 0 0,0 0-1 0 0,0 0 0 0 0,1 0 0 0 0,-1 0 1 0 0,0 0-1 0 0,1 1 0 0 0,-1-1 1 0 0,0 0-1 0 0,1 1 0 0 0,-1-1 1 0 0,0 0-1 0 0,1 1 0 0 0,-1-1 1 0 0,0 1-1 0 0,1-1 0 0 0,-1 1 1 0 0,1-1-1 0 0,-1 1 0 0 0,1-1 1 0 0,-1 1-1 0 0,1-1 0 0 0,-1 2 1 0 0,-4 20 1421 0 0,4-19-1790 0 0,-1 20 623 0 0,1 1 0 0 0,3 33-1 0 0,-1-33-2 0 0,-1 1 0 0 0,-2 25-1 0 0,-1-25-5 0 0,2 0-1 0 0,1 0 0 0 0,1 0 1 0 0,1-1-1 0 0,1 1 1 0 0,1 0-1 0 0,12 38 1 0 0,-11-47-149 0 0,-3-5-56 0 0,1 0 0 0 0,1-1 1 0 0,0 1-1 0 0,0-1 1 0 0,1 0-1 0 0,0 0 0 0 0,1-1 1 0 0,6 10-1 0 0,-10-18-88 0 0,18 3 34 0 0,-13-4-143 0 0,-1 0-1 0 0,1 0 1 0 0,0 0 0 0 0,-1-1 0 0 0,1 0-1 0 0,-1 0 1 0 0,1-1 0 0 0,-1 0-1 0 0,0 0 1 0 0,1 0 0 0 0,-1-1-1 0 0,0 0 1 0 0,7-4 0 0 0,6-6-1153 0 0,0-1 0 0 0,24-23 0 0 0,-9 7-1054 0 0,-11 8-671 0 0,-3 2-5398 0 0,-12 14 3512 0 0</inkml:trace>
</inkml:ink>
</file>

<file path=ppt/ink/ink2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35:17.737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1 264 212 0 0,'21'-22'2575'0'0,"27"-38"-1"0"0,-33 39-1427 0 0,2 1 0 0 0,31-31-1 0 0,19-13 2215 0 0,-59 56-2541 0 0,-8 7-594 0 0,1 0 0 0 0,-1 0-1 0 0,1 0 1 0 0,0-1 0 0 0,0 1 0 0 0,0 0 0 0 0,-1 0-1 0 0,1 1 1 0 0,0-1 0 0 0,0 0 0 0 0,0 0-1 0 0,0 0 1 0 0,1 1 0 0 0,-1-1 0 0 0,0 0 0 0 0,0 1-1 0 0,0-1 1 0 0,0 1 0 0 0,1 0 0 0 0,-1-1-1 0 0,0 1 1 0 0,3-1 0 0 0,-1 5-117 0 0,0 0-1 0 0,0 0 1 0 0,-1 0-1 0 0,1 0 1 0 0,-1 0-1 0 0,0 1 1 0 0,0-1 0 0 0,0 1-1 0 0,0 0 1 0 0,-1-1-1 0 0,0 1 1 0 0,0 0 0 0 0,1 9-1 0 0,1 45 1140 0 0,-2 0 0 0 0,-11 86 0 0 0,7 5 279 0 0,1-7-144 0 0,-10 13 107 0 0,10-139-1307 0 0,2-14-130 0 0,0 1 0 0 0,-1-1 0 0 0,1 1-1 0 0,-1-1 1 0 0,0 1 0 0 0,0-1 0 0 0,0 1-1 0 0,-1-1 1 0 0,1 0 0 0 0,-1 0-1 0 0,1 1 1 0 0,-4 2 0 0 0,4-4 26 0 0,-2 1 28 0 0,3-2-79 0 0,0 0-1 0 0,-1-1 1 0 0,1 1-1 0 0,0-1 1 0 0,-1 1-1 0 0,1 0 0 0 0,0-1 1 0 0,-1 1-1 0 0,1-1 1 0 0,-1 1-1 0 0,1-1 1 0 0,-1 0-1 0 0,1 1 0 0 0,-1-1 1 0 0,1 1-1 0 0,-1-1 1 0 0,1 0-1 0 0,-1 1 1 0 0,0-1-1 0 0,1 0 0 0 0,-1 0 1 0 0,0 1-1 0 0,1-1 1 0 0,-1 0-1 0 0,0 0 1 0 0,1 0-1 0 0,-1 0 0 0 0,0 0 1 0 0,1 0-1 0 0,-2 0 1 0 0,-1-2-14 0 0,0-1 1 0 0,0 1-1 0 0,1-1 1 0 0,-1 1 0 0 0,1-1-1 0 0,-1 0 1 0 0,1 0-1 0 0,0 0 1 0 0,0 0 0 0 0,1 0-1 0 0,-1 0 1 0 0,0-1-1 0 0,1 1 1 0 0,0-1 0 0 0,0 1-1 0 0,-1-8 1 0 0,-1 2-14 0 0,1-1 1 0 0,0 0-1 0 0,1 0 1 0 0,0 0-1 0 0,1 1 1 0 0,-1-1-1 0 0,2 0 1 0 0,0 0-1 0 0,0 0 1 0 0,1 0-1 0 0,0 1 1 0 0,6-18-1 0 0,8-19-253 0 0,1 1 0 0 0,25-44 0 0 0,128-176-3978 0 0,-149 233 3028 0 0,-3 6-366 0 0,20-33-1602 0 0,-35 53 810 0 0,0-1 0 0 0,0 0 0 0 0,-1 0 0 0 0,2-11 1 0 0,-1 2-1740 0 0</inkml:trace>
</inkml:ink>
</file>

<file path=ppt/ink/ink2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35:18.204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44 0 560 0 0,'-4'1'709'0'0,"2"-1"-496"0"0,1 0-1 0 0,-1 0 1 0 0,1 1 0 0 0,-1-1-1 0 0,1 0 1 0 0,-1 1 0 0 0,1-1 0 0 0,-1 1-1 0 0,1 0 1 0 0,0-1 0 0 0,-1 1-1 0 0,1 0 1 0 0,0 0 0 0 0,-1 0 0 0 0,1 0-1 0 0,-2 2 1 0 0,2-1 821 0 0,-12 39 4619 0 0,20 2-4097 0 0,-5-36-1140 0 0,0 0 1 0 0,-1 0-1 0 0,0 1 1 0 0,0-1 0 0 0,-1 0-1 0 0,0 13 1 0 0,-1-17 579 0 0,2-1-812 0 0,1 4-142 0 0,0-9 164 0 0,0-7-220 0 0,-1-4-829 0 0,2 1 0 0 0,0-1 0 0 0,1 1 0 0 0,7-20 0 0 0,12-7-6300 0 0,-11 29 3711 0 0</inkml:trace>
</inkml:ink>
</file>

<file path=ppt/ink/ink2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35:19.105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30 144 812 0 0,'0'0'2742'0'0,"0"-3"-1897"0"0,0-10-48 0 0,0 10-32 0 0,2 1-47 0 0,28-19 957 0 0,2 1 0 0 0,0 1 0 0 0,0 2 1 0 0,53-19-1 0 0,-84 35-1618 0 0,5-1 229 0 0,-1 1-1 0 0,1-1 1 0 0,-1 1 0 0 0,1 0-1 0 0,0 0 1 0 0,8 1 0 0 0,-11 0-72 0 0,17 19 606 0 0,-20-19-810 0 0,3 4 90 0 0,-1 0-1 0 0,1 1 1 0 0,-1-1 0 0 0,0 0-1 0 0,0 1 1 0 0,-1-1 0 0 0,1 1-1 0 0,-1 0 1 0 0,1 7-1 0 0,11 42 1030 0 0,-7 126 1417 0 0,-5-124-1790 0 0,0-20-114 0 0,-1 1 0 0 0,-6 37 0 0 0,0 16 422 0 0,6-69-723 0 0,-1-1-1 0 0,0 1 0 0 0,-9 37 0 0 0,-9 48 656 0 0,7-70-653 0 0,12-33-269 0 0,-10 22 361 0 0,1-6-238 0 0,8-18-3 0 0,-1 1-226 0 0,-2 4 32 0 0,2-4 23 0 0,-11 4-1 0 0,11-4-19 0 0,-1-1 0 0 0,1 1 0 0 0,0-1 0 0 0,-1 0 0 0 0,1 0 0 0 0,-1 0 0 0 0,1 0 0 0 0,-1 0 0 0 0,-3 0-1 0 0,-31 0-71 0 0,26 0-479 0 0,0 0 0 0 0,-1-1 0 0 0,1 0 0 0 0,0-1 1 0 0,0 0-1 0 0,0-1 0 0 0,0 0 0 0 0,0-1 0 0 0,-12-4 1 0 0,-5 0-2767 0 0,-10 7-6848 0 0,33 0 7749 0 0</inkml:trace>
</inkml:ink>
</file>

<file path=ppt/ink/ink2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49:00.387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262 46 252 0 0,'-12'-15'3100'0'0,"-6"-9"-818"0"0,5 18 2034 0 0,10 11-4050 0 0,-82 168 1522 0 0,75-151-1564 0 0,-25 38 1 0 0,26-46-139 0 0,0 1 1 0 0,1-1-1 0 0,1 1 0 0 0,0 1 0 0 0,-5 16 1 0 0,-9 16 43 0 0,10-24-566 0 0,10-21 127 0 0,1 4-82 0 0,0-7 344 0 0,0 0 0 0 0,0 0 0 0 0,0 0 0 0 0,0 0-1 0 0,0 0 1 0 0,0 0 0 0 0,0-1 0 0 0,0 1 0 0 0,0 0-1 0 0,0 0 1 0 0,0 0 0 0 0,0 0 0 0 0,0 0 0 0 0,0 0-1 0 0,1 0 1 0 0,-1 0 0 0 0,0 0 0 0 0,0-1 0 0 0,0 1 0 0 0,0 0-1 0 0,0 0 1 0 0,0 0 0 0 0,0 0 0 0 0,0 0 0 0 0,0 0-1 0 0,1 0 1 0 0,-1 0 0 0 0,0 0 0 0 0,0 0 0 0 0,0 0-1 0 0,0 0 1 0 0,0 0 0 0 0,0 0 0 0 0,0 0 0 0 0,1 0 0 0 0,-1 0-1 0 0,0 0 1 0 0,0 0 0 0 0,0 0 0 0 0,0 0 0 0 0,0 0-1 0 0,0 0 1 0 0,0 0 0 0 0,0 0 0 0 0,1 0 0 0 0,-1 0 0 0 0,0 0-1 0 0,0 0 1 0 0,0 1 0 0 0,0-1 0 0 0,0 0 0 0 0,0 0-1 0 0,0 0 1 0 0,0 0 0 0 0,0 0 0 0 0,0 0 0 0 0,0 0-1 0 0,1 0 1 0 0,-1 0 0 0 0,0 0 0 0 0,0 1 0 0 0,0-1 0 0 0,0 0-1 0 0,0 0 1 0 0,31-59-4355 0 0,-20 33 1870 0 0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00:09.770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99 274 56 0 0,'0'0'5161'0'0,"-9"19"-4213"0"0,-30 59-40 0 0,27-48-28 0 0,8-18-573 0 0,2-7-70 0 0,0 0 0 0 0,1 1 1 0 0,0-1-1 0 0,0 0 0 0 0,0 1 1 0 0,0-1-1 0 0,1 1 0 0 0,0 8 1 0 0,-3 77 1245 0 0,4-78-1232 0 0,0-8-35 0 0,-1 1-1 0 0,0 0 1 0 0,0 0 0 0 0,0 0 0 0 0,-1 0 0 0 0,0 0 0 0 0,-2 8 0 0 0,-1 5-7 0 0,1-6 138 0 0,1 0-1 0 0,0 0 1 0 0,0 18-1 0 0,-3 35 1355 0 0,6-52-1970 0 0,-1 9 237 0 0,-1-12-3701 0 0,-1 2-3374 0 0</inkml:trace>
  <inkml:trace contextRef="#ctx0" brushRef="#br0" timeOffset="1">274 1 52 0 0,'0'0'6381'0'0,"12"20"-5413"0"0,35 62 1 0 0,-45-78-851 0 0,0-1-1 0 0,0 1 1 0 0,0 0 0 0 0,0-1-1 0 0,-1 1 1 0 0,0 0 0 0 0,2 5 0 0 0,8 46 1296 0 0,-3 0 1 0 0,2 58-1 0 0,-8-98-1142 0 0,-1-9-33 0 0,0 1-1 0 0,0-1 1 0 0,-1 1 0 0 0,0 0-1 0 0,-1-1 1 0 0,1 1-1 0 0,-4 11 1 0 0,3 2-24 0 0,0-8-14 0 0,0 0 0 0 0,-1 0-1 0 0,0 1 1 0 0,-5 13 0 0 0,-10 41 842 0 0,16-55-889 0 0,1-7-66 0 0,-1 0 1 0 0,0 0-1 0 0,0 0 0 0 0,0 0 1 0 0,-1 0-1 0 0,1 0 1 0 0,-5 8-1 0 0,-9 24 277 0 0,11-28-33 0 0,-1 1-22 0 0,-14 30-69 0 0,15-31-73 0 0,-1 0-701 0 0,-12 24 182 0 0,13-25-91 0 0</inkml:trace>
</inkml:ink>
</file>

<file path=ppt/ink/ink2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48:59.725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15 0 844 0 0,'0'0'6111'0'0,"-14"2"3281"0"0</inkml:trace>
</inkml:ink>
</file>

<file path=ppt/ink/ink2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49:01.445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34 1 472 0 0,'-8'10'1614'0'0,"-13"15"1953"0"0,44-40-3490 0 0,-17 11-4 0 0,9-2 112 0 0,-15 6-172 0 0,1 0-1 0 0,-1 0 1 0 0,1 0 0 0 0,-1-1 0 0 0,1 1-1 0 0,-1 0 1 0 0,1 0 0 0 0,-1 0 0 0 0,1 0-1 0 0,-1 0 1 0 0,1 0 0 0 0,-1 0 0 0 0,1 0-1 0 0,-1 0 1 0 0,1 0 0 0 0,-1 1 0 0 0,1-1-1 0 0,-1 0 1 0 0,1 0 0 0 0,-1 0 0 0 0,1 1-1 0 0,-1-1 1 0 0,1 0 0 0 0,-1 0 0 0 0,1 1-1 0 0,-1-1 1 0 0,0 0 0 0 0,1 1 0 0 0,-1-1-1 0 0,0 0 1 0 0,1 1 0 0 0,-1 0 0 0 0,0 15 43 0 0,0-12 92 0 0,-1-1-73 0 0,-17 21 119 0 0,16-22-138 0 0,-6 7 1795 0 0,8-8-1814 0 0,-1 0 0 0 0,1 0 0 0 0,-1 0 0 0 0,0 0 0 0 0,1 0 0 0 0,-1 0 0 0 0,0 0 0 0 0,0 0 0 0 0,0 0 0 0 0,1-1 0 0 0,-1 1 0 0 0,0 0 0 0 0,0-1 0 0 0,0 1 0 0 0,0 0 0 0 0,0-1 0 0 0,-1 1 0 0 0,1-1 0 0 0,0 0 1 0 0,0 1-1 0 0,0-1 0 0 0,0 0 0 0 0,0 0 0 0 0,0 0 0 0 0,-1 1 0 0 0,1-1 0 0 0,0-1 0 0 0,0 1 0 0 0,0 0 0 0 0,-2 0 0 0 0,0-1 651 0 0,5-16-715 0 0,-2 13 15 0 0,0 0-38 0 0,2 2-41 0 0,24-28-1727 0 0,-25 28 991 0 0,6-11-3039 0 0,-5 10 1652 0 0</inkml:trace>
</inkml:ink>
</file>

<file path=ppt/ink/ink2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49:17.340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14 13 296 0 0,'0'0'1858'0'0,"-12"-2"7094"0"0,11 43-8350 0 0,1 0-1 0 0,1 1 0 0 0,3-1 0 0 0,1 0 0 0 0,15 51 0 0 0,-20-90-487 0 0,4 26 404 0 0,1-12-42 0 0,-4-12-154 0 0,0-6 68 0 0,8-37-339 0 0,1 0 1 0 0,2 0-1 0 0,27-58 1 0 0,-33 84-49 0 0,1 0-1 0 0,15-19 1 0 0,-21 31-2 0 0,0-1-11 0 0,-1 2 7 0 0,2-5-47 0 0,14-2 12 0 0,-14 6 49 0 0,-1 1-12 0 0,0 1 0 0 0,0-1-1 0 0,1 1 1 0 0,-1 0 0 0 0,0-1-1 0 0,0 1 1 0 0,0 0 0 0 0,0-1-1 0 0,0 1 1 0 0,0 0 0 0 0,0 0 0 0 0,0 0-1 0 0,-1 0 1 0 0,1 0 0 0 0,0 0-1 0 0,-1 0 1 0 0,1 0 0 0 0,0 0-1 0 0,-1 0 1 0 0,1 0 0 0 0,-1 1 0 0 0,1-1-1 0 0,-1 2 1 0 0,10 34-11 0 0,-8-30 17 0 0,3 16-6 0 0,0-1 1 0 0,2 0 0 0 0,1 0 0 0 0,0 0-1 0 0,17 28 1 0 0,-24-48 8 0 0,-1-2-7 0 0,0 0 1 0 0,0 1-1 0 0,1-1 0 0 0,-1 1 0 0 0,0-1 1 0 0,1 0-1 0 0,-1 1 0 0 0,0-1 0 0 0,1 0 0 0 0,-1 0 1 0 0,1 1-1 0 0,-1-1 0 0 0,1 0 0 0 0,-1 0 0 0 0,0 1 1 0 0,1-1-1 0 0,-1 0 0 0 0,1 0 0 0 0,-1 0 1 0 0,1 0-1 0 0,-1 0 0 0 0,1 0 0 0 0,-1 0 0 0 0,1 0 1 0 0,-1 0-1 0 0,1 0 0 0 0,-1 0 0 0 0,1 0 1 0 0,-1 0-1 0 0,1 0 0 0 0,-1 0 0 0 0,1-1 0 0 0,-1 1 1 0 0,1 0-1 0 0,-1 0 0 0 0,0-1 0 0 0,1 1 0 0 0,-1 0 1 0 0,1 0-1 0 0,-1-1 0 0 0,0 1 0 0 0,1-1 1 0 0,16-8-1 0 0,-5 1-4 0 0,-1-1 0 0 0,0 0 0 0 0,-1 0 0 0 0,0-1 0 0 0,-1-1 0 0 0,12-16 0 0 0,2-2 2 0 0,-15 20 1 0 0,-1-1 1 0 0,0 1 0 0 0,-1-2-1 0 0,9-17 1 0 0,-14 26 4 0 0,6-12 22 0 0,-4 6-33 0 0,-2 6 50 0 0,1 8-145 0 0,57 146 133 0 0,-56-143-12 0 0,-2-5-17 0 0,0 0 0 0 0,1 0 0 0 0,0 0 0 0 0,-1 0 0 0 0,1 0 0 0 0,1 0 0 0 0,2 3 0 0 0,-4-5 10 0 0,5 3 11 0 0,-6-5-21 0 0,1 1 0 0 0,-1 0 0 0 0,1-1-1 0 0,-1 1 1 0 0,1 0 0 0 0,-1-1 0 0 0,1 1 0 0 0,0-1 0 0 0,-1 1-1 0 0,1-1 1 0 0,0 1 0 0 0,0-1 0 0 0,-1 1 0 0 0,1-1 0 0 0,0 0-1 0 0,0 1 1 0 0,-1-1 0 0 0,1 0 0 0 0,0 0 0 0 0,0 0 0 0 0,0 0-1 0 0,0 0 1 0 0,0 1 0 0 0,-1-2 0 0 0,1 1 0 0 0,2 0 0 0 0,4-5-4 0 0,1-1 0 0 0,-1-1 1 0 0,0 1-1 0 0,0-1 1 0 0,-1 0-1 0 0,0 0 0 0 0,0-1 1 0 0,6-10-1 0 0,-7 11-5 0 0,1-1 0 0 0,-1-1 1 0 0,-1 1-1 0 0,0 0 0 0 0,0-1 0 0 0,0 0 0 0 0,-1 0 0 0 0,0 0 0 0 0,-1-1 0 0 0,0 1 0 0 0,1-15 1 0 0,0 2-51 0 0,3 40 82 0 0,5 46 79 0 0,9 42 44 0 0,-6-36-37 0 0,-13-66-107 0 0,1 0 0 0 0,-1 0 0 0 0,1 0 0 0 0,0 0 0 0 0,0-1 0 0 0,1 1 0 0 0,-1-1 0 0 0,1 1 0 0 0,5 4 0 0 0,-7-6 55 0 0,5-6-55 0 0,-1 0 0 0 0,1 0 0 0 0,-1-1-1 0 0,-1 0 1 0 0,1 0 0 0 0,0 0 0 0 0,-1 0 0 0 0,4-8-1 0 0,14-15 4 0 0,2 2 2 0 0,-1-2 0 0 0,-2-1 0 0 0,35-60 0 0 0,-55 88 23 0 0,4-11-14 0 0,-5 11-20 0 0,0 1 0 0 0,0 0 0 0 0,0 0-1 0 0,0 0 1 0 0,0 0 0 0 0,0 0 0 0 0,0 0 0 0 0,0-1 0 0 0,0 1 0 0 0,0 0-1 0 0,0 0 1 0 0,0 0 0 0 0,0 0 0 0 0,0 0 0 0 0,0-1 0 0 0,0 1 0 0 0,0 0-1 0 0,0 0 1 0 0,0 0 0 0 0,0 0 0 0 0,1 0 0 0 0,-1 0 0 0 0,0 0 0 0 0,0-1-1 0 0,0 1 1 0 0,0 0 0 0 0,0 0 0 0 0,0 0 0 0 0,0 0 0 0 0,0 0 0 0 0,1 0-1 0 0,-1 0 1 0 0,0 0 0 0 0,0 0 0 0 0,0 0 0 0 0,0 0 0 0 0,0 0-1 0 0,0 0 1 0 0,1-1 0 0 0,-1 1 0 0 0,0 0 0 0 0,0 0 0 0 0,0 0 0 0 0,0 0-1 0 0,0 0 1 0 0,1 0 0 0 0,-1 1 0 0 0,0-1 0 0 0,0 0 0 0 0,0 0 0 0 0,0 0-1 0 0,0 0 1 0 0,0 0 0 0 0,1 0 0 0 0,-1 0 0 0 0,0 0 0 0 0,0 0 0 0 0,0 0-1 0 0,0 0 1 0 0,0 0 0 0 0,0 0 0 0 0,0 1 0 0 0,0-1 0 0 0,1 0 0 0 0,-1 0-1 0 0,0 0 1 0 0,3 189 768 0 0,-3-186-744 0 0,0 3 45 0 0,0 0 1 0 0,0 0-1 0 0,0-1 0 0 0,1 1 0 0 0,0 0 0 0 0,0 0 0 0 0,1 0 0 0 0,1 5 0 0 0,-2-8 333 0 0,2-8-361 0 0,33-58 6 0 0,60-75 0 0 0,-47 79-94 0 0,-48 58 34 0 0,0 1 11 0 0,-1-1 0 0 0,0 1 0 0 0,0 0 0 0 0,0-1 0 0 0,1 1 0 0 0,-1 0 0 0 0,0 0 0 0 0,0-1 0 0 0,1 1 0 0 0,-1 0-1 0 0,0 0 1 0 0,1 0 0 0 0,-1-1 0 0 0,0 1 0 0 0,1 0 0 0 0,-1 0 0 0 0,0 0 0 0 0,1 0 0 0 0,-1 0 0 0 0,0 0 0 0 0,1-1 0 0 0,-1 1 0 0 0,0 0 0 0 0,1 0 0 0 0,-1 0 0 0 0,1 0 0 0 0,-1 0 0 0 0,0 1 0 0 0,1-1 0 0 0,-1 0 0 0 0,0 0 0 0 0,1 0 0 0 0,-1 0 0 0 0,0 0 0 0 0,1 0 0 0 0,-1 1 0 0 0,0-1 0 0 0,1 0 0 0 0,-1 0 0 0 0,0 0 0 0 0,1 1 0 0 0,0 0 2 0 0,0-1-1 0 0,1 1 1 0 0,-1-1 0 0 0,0 1 0 0 0,0 0-1 0 0,0 0 1 0 0,0-1 0 0 0,0 1 0 0 0,0 0 0 0 0,0 0-1 0 0,0 0 1 0 0,0 0 0 0 0,0 0 0 0 0,1 2-1 0 0,6 25 106 0 0,0 1 0 0 0,-2 0 0 0 0,-2 0 0 0 0,0 0 0 0 0,-1 41 0 0 0,-3-68-53 0 0,0 1-16 0 0,1 13 256 0 0,2-14 190 0 0,7-19 348 0 0,-2 1-979 0 0,11-19 231 0 0,-14 25-60 0 0,0 0 0 0 0,1 0 0 0 0,1 0 0 0 0,0 1-1 0 0,15-16 1 0 0,-2 7-28 0 0,-13 16-15 0 0,-3 1 20 0 0,-1 1-9 0 0,30 22-25 0 0,36 86 7 0 0,-66-105 32 0 0,-1-1-1 0 0,1 0 1 0 0,-1 1 0 0 0,1-1-1 0 0,0 0 1 0 0,0-1 0 0 0,0 1 0 0 0,5 2-1 0 0,7 4 41 0 0,-13-7 3 0 0,5-3-39 0 0,-1-1-1 0 0,1 1 0 0 0,-1-2 1 0 0,1 1-1 0 0,-1 0 1 0 0,0-1-1 0 0,0 0 1 0 0,0-1-1 0 0,7-7 0 0 0,44-52 28 0 0,-34 37 0 0 0,4-9-20 0 0,-1-1 0 0 0,30-55-1 0 0,-30 45-33 0 0,-25 46 13 0 0,-1 0 1 0 0,0 1 0 0 0,1-1-1 0 0,-1 0 1 0 0,1 0-1 0 0,-1 0 1 0 0,1 0-1 0 0,-1 1 1 0 0,1-1-1 0 0,0 0 1 0 0,-1 1-1 0 0,1-1 1 0 0,0 0-1 0 0,-1 1 1 0 0,1-1-1 0 0,0 1 1 0 0,0-1-1 0 0,0 1 1 0 0,-1-1-1 0 0,1 1 1 0 0,0 0-1 0 0,0-1 1 0 0,0 1-1 0 0,0 0 1 0 0,0 0-1 0 0,2 0 1 0 0,-2 0 4 0 0,0 1 0 0 0,0-1 0 0 0,0 1 0 0 0,0 0 0 0 0,0 0 0 0 0,-1-1 0 0 0,1 1 0 0 0,0 0 0 0 0,0 0 0 0 0,0 0 0 0 0,-1 0 0 0 0,1 0 0 0 0,-1 0 0 0 0,1 0 0 0 0,0 0 0 0 0,-1 0 0 0 0,1 2 0 0 0,2 7 10 0 0,0 1 1 0 0,0-1 0 0 0,1 17-1 0 0,0 8 37 0 0,9 131 589 0 0,-24 27 610 0 0,11-191-1175 0 0,-4 7 46 0 0,4-8-103 0 0,0 0 0 0 0,0 0 0 0 0,0-1 0 0 0,0 1 1 0 0,0 0-1 0 0,0 0 0 0 0,0-1 0 0 0,-1 1 0 0 0,1 0 0 0 0,0-1 0 0 0,0 1 0 0 0,-1 0 0 0 0,1-1 0 0 0,0 1 0 0 0,-1 0 0 0 0,1-1 0 0 0,-1 1 1 0 0,1-1-1 0 0,-1 1 0 0 0,1-1 0 0 0,-1 1 0 0 0,0-1 0 0 0,1 1 0 0 0,-1-1 0 0 0,0 1 0 0 0,-5-3-204 0 0,0 0-1 0 0,1 0 0 0 0,-1 0 1 0 0,1-1-1 0 0,0 1 1 0 0,0-1-1 0 0,0-1 1 0 0,0 1-1 0 0,0-1 0 0 0,1 0 1 0 0,-1 0-1 0 0,1 0 1 0 0,0 0-1 0 0,1-1 1 0 0,-1 0-1 0 0,1 0 1 0 0,0 0-1 0 0,0 0 0 0 0,0 0 1 0 0,0 0-1 0 0,1-1 1 0 0,-3-10-1 0 0,3 7-381 0 0,1 1-1 0 0,0 0 1 0 0,0 0 0 0 0,0-1-1 0 0,1 1 1 0 0,1-10 0 0 0,6-25-6856 0 0,-2 26 3003 0 0</inkml:trace>
</inkml:ink>
</file>

<file path=ppt/ink/ink2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49:18.040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259 21 164 0 0,'4'-11'1396'0'0,"-7"7"3293"0"0,-4 2-4268 0 0,0 1 0 0 0,0 0 0 0 0,-1 0 0 0 0,1 1 0 0 0,-1 0 0 0 0,-10 1 0 0 0,-59 8 1677 0 0,33-4-840 0 0,11-6 282 0 0,31 1-1122 0 0,-1 0-1 0 0,0 0 0 0 0,1 0 0 0 0,-1 0 0 0 0,0 0 0 0 0,1 0 0 0 0,-1 0 0 0 0,0 1 0 0 0,1 0 0 0 0,-4 0 0 0 0,4 0-285 0 0,3 4 15 0 0,7 38 235 0 0,-1 0 0 0 0,-3 0 0 0 0,-1 55 0 0 0,-15 138 1188 0 0,3-141-893 0 0,2-42-124 0 0,3 1 0 0 0,3 63 1 0 0,7-35 122 0 0,-6-79-657 0 0,1 1 0 0 0,-1-1 0 0 0,1 0-1 0 0,0 1 1 0 0,0-1 0 0 0,0 0 0 0 0,1 0-1 0 0,-1 1 1 0 0,1-1 0 0 0,0 0 0 0 0,-1-1 0 0 0,2 1-1 0 0,-1 0 1 0 0,0 0 0 0 0,0-1 0 0 0,1 0-1 0 0,-1 1 1 0 0,4 1 0 0 0,-4-3-140 0 0,3-3-80 0 0,20-10-489 0 0,0-2-1 0 0,-1 0 1 0 0,-1-2 0 0 0,0 0-1 0 0,27-27 1 0 0,28-19-2989 0 0,-39 30 338 0 0,-14 12-3274 0 0,-12 9 2491 0 0</inkml:trace>
</inkml:ink>
</file>

<file path=ppt/ink/ink2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49:18.447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2 11 56 0 0,'0'0'1825'0'0,"-1"-8"-1061"0"0,0 5 297 0 0,2 9 5476 0 0,3 37-4944 0 0,-1 50 0 0 0,-4-57-717 0 0,3 0 0 0 0,0-1 0 0 0,11 49 1 0 0,-10-73-606 0 0,0-1 0 0 0,1 0 0 0 0,6 12 0 0 0,-2-2 127 0 0,7 5 98 0 0,-15-24-496 0 0,1 0 0 0 0,0 0 0 0 0,0 0 1 0 0,-1 0-1 0 0,1 0 0 0 0,0 0 0 0 0,0-1 0 0 0,0 1 0 0 0,0 0 1 0 0,0-1-1 0 0,0 1 0 0 0,0-1 0 0 0,0 1 0 0 0,0-1 0 0 0,1 1 1 0 0,-1-1-1 0 0,0 0 0 0 0,0 1 0 0 0,0-1 0 0 0,0 0 0 0 0,1 0 1 0 0,0 0-1 0 0,5-2-145 0 0,-1 0 1 0 0,1-1-1 0 0,-1 1 1 0 0,1-1-1 0 0,-1-1 1 0 0,0 1-1 0 0,0-1 1 0 0,-1 0-1 0 0,1 0 1 0 0,-1-1-1 0 0,0 0 1 0 0,0 0-1 0 0,0 0 1 0 0,-1 0-1 0 0,1-1 1 0 0,5-10-1 0 0,7-13-1416 0 0,-1 0 0 0 0,14-40 0 0 0,-19 44-81 0 0,1-2-2192 0 0,-1 0 290 0 0</inkml:trace>
</inkml:ink>
</file>

<file path=ppt/ink/ink2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49:18.787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171 1 856 0 0,'-13'7'873'0'0,"0"1"0"0"0,0 0 0 0 0,1 1 0 0 0,0 1 0 0 0,1 0 0 0 0,-14 15 0 0 0,-8 7 809 0 0,26-26-1737 0 0,-11 7 3986 0 0,18-13-3848 0 0,-1 0 0 0 0,0-1 0 0 0,1 1 1 0 0,-1 0-1 0 0,1 0 0 0 0,-1-1 0 0 0,1 1 1 0 0,-1 0-1 0 0,0-1 0 0 0,1 1 0 0 0,-1 0 1 0 0,1-1-1 0 0,0 1 0 0 0,-1-1 1 0 0,1 1-1 0 0,-1-1 0 0 0,1 1 0 0 0,0-1 1 0 0,-1 1-1 0 0,1-1 0 0 0,0 1 0 0 0,-1-1 1 0 0,1 0-1 0 0,0 1 0 0 0,0-1 0 0 0,0 0 1 0 0,-2-3 44 0 0,1-1-130 0 0,1 1-1 0 0,1-1 1 0 0,-1 1-1 0 0,0 0 1 0 0,1-1 0 0 0,2-7-1 0 0,-2 8-248 0 0,16-18-2110 0 0,7 8-4255 0 0,-22 12 3436 0 0</inkml:trace>
</inkml:ink>
</file>

<file path=ppt/ink/ink2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49:19.501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 65 392 0 0,'0'0'6361'0'0,"4"-3"-5819"0"0,8-6 265 0 0,1 1 1 0 0,0 0 0 0 0,0 1 0 0 0,25-10-1 0 0,-31 14-471 0 0,0 1-1 0 0,1 0 1 0 0,0 0-1 0 0,-1 1 0 0 0,1 0 1 0 0,0 0-1 0 0,0 0 1 0 0,0 1-1 0 0,-1 1 0 0 0,1-1 1 0 0,11 3-1 0 0,-17-3-136 0 0,0 1-121 0 0,1-1 1 0 0,-1 1-1 0 0,1-1 0 0 0,-1 1 0 0 0,1 0 0 0 0,-1 0 0 0 0,0 0 0 0 0,1 0 0 0 0,-1 0 0 0 0,0 0 0 0 0,0 1 0 0 0,0-1 0 0 0,0 1 0 0 0,0-1 0 0 0,0 1 0 0 0,0 0 0 0 0,0 0 1 0 0,-1 0-1 0 0,1 0 0 0 0,-1 0 0 0 0,1 0 0 0 0,1 4 0 0 0,3 6 177 0 0,-1 0-1 0 0,0 0 1 0 0,4 15 0 0 0,-8-21-115 0 0,8 29 337 0 0,-3 0 0 0 0,-1 1 1 0 0,-2-1-1 0 0,-1 1 0 0 0,-3 41 1 0 0,3 56 966 0 0,-3-15-302 0 0,-2-89-730 0 0,3 1 0 0 0,0 0 1 0 0,8 49-1 0 0,-8-47-28 0 0,-1-28-307 0 0,1-1 1 0 0,-1 1-1 0 0,1-1 1 0 0,0 1-1 0 0,1-1 1 0 0,-1 1-1 0 0,0-1 1 0 0,1 1-1 0 0,0-1 1 0 0,2 7-1 0 0,-3-10-66 0 0,1 0 0 0 0,-1 1 0 0 0,0-1 0 0 0,0 0 0 0 0,0 0 0 0 0,0 1 0 0 0,1-1 0 0 0,-1 0 0 0 0,0 0 0 0 0,0 1 0 0 0,0-1 0 0 0,0 0-1 0 0,0 1 1 0 0,0-1 0 0 0,0 0 0 0 0,0 1 0 0 0,0-1 0 0 0,0 0 0 0 0,0 1 0 0 0,0-1 0 0 0,0 0 0 0 0,0 0 0 0 0,0 1 0 0 0,0-1 0 0 0,0 0 0 0 0,0 1 0 0 0,0-1 0 0 0,-1 0 0 0 0,1 1 0 0 0,0-1 0 0 0,0 0 0 0 0,0 0-1 0 0,0 1 1 0 0,-1-1 0 0 0,1 0 0 0 0,0 0 0 0 0,0 0 0 0 0,-1 1 0 0 0,1-1 0 0 0,0 0 0 0 0,0 0 0 0 0,-1 0 0 0 0,1 0 0 0 0,0 1 0 0 0,0-1 0 0 0,-1 0 0 0 0,1 0 0 0 0,0 0 0 0 0,-1 0 0 0 0,1 0 0 0 0,0 0 0 0 0,-1 0 0 0 0,1 0 0 0 0,-16-1 308 0 0,16 1-402 0 0,-5-1 78 0 0,1-1-23 0 0,-101-56-1821 0 0,66 33-75 0 0,35 21 1351 0 0,-1 1-1 0 0,1-1 0 0 0,-1 1 0 0 0,0 1 0 0 0,0-1 0 0 0,-9-3 0 0 0,-4-11-2519 0 0,14 7-5101 0 0,1-6 3377 0 0</inkml:trace>
</inkml:ink>
</file>

<file path=ppt/ink/ink2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49:20.667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2 83 168 0 0,'-1'-2'8841'0'0,"9"-1"-5179"0"0,24-5-3993 0 0,-3 0 1336 0 0,25-9 214 0 0,-31 8-785 0 0,1 2 1 0 0,25-4-1 0 0,-12 2-130 0 0,-33 7-540 0 0,1 0 1 0 0,0 1-1 0 0,0 0 1 0 0,0 0 0 0 0,9 0-1 0 0,-11 1-301 0 0</inkml:trace>
</inkml:ink>
</file>

<file path=ppt/ink/ink2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49:21.039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9 79 728 0 0,'-1'0'218'0'0,"0"1"0"0"0,1 0 0 0 0,-1 0 0 0 0,0 0 0 0 0,1-1 0 0 0,-1 1 0 0 0,0 0 0 0 0,1 0 0 0 0,0 0 0 0 0,-1 0 0 0 0,1 0 0 0 0,-1 0 0 0 0,1 0 0 0 0,0 0 0 0 0,0 1 0 0 0,0-1 0 0 0,0 0 0 0 0,0 0 0 0 0,0 0 0 0 0,0 0 0 0 0,0 0 0 0 0,0 0 0 0 0,0 0 0 0 0,0 0 0 0 0,1 0 0 0 0,-1 0 0 0 0,0 0 0 0 0,1 0 0 0 0,-1 0 0 0 0,1 0 0 0 0,-1 0 0 0 0,1 0 0 0 0,0 0 0 0 0,-1 0 0 0 0,1 0 0 0 0,0-1 0 0 0,0 1 0 0 0,-1 0 1 0 0,1 0-1 0 0,2 0 0 0 0,1 3 273 0 0,1-1 0 0 0,0 0 0 0 0,0-1 0 0 0,0 1 1 0 0,0-1-1 0 0,7 2 0 0 0,37 13 1066 0 0,4-16-859 0 0,-21-1-413 0 0,-28 0-321 0 0,0 0 0 0 0,0 0 0 0 0,0-1 0 0 0,0 0 0 0 0,0 0 0 0 0,0 0 0 0 0,-1 0-1 0 0,1 0 1 0 0,0-1 0 0 0,-1 1 0 0 0,1-1 0 0 0,5-4 0 0 0,35-31-1349 0 0,-33 26 837 0 0,23-23-1427 0 0,-5-3-3538 0 0,-17 17 2278 0 0</inkml:trace>
</inkml:ink>
</file>

<file path=ppt/ink/ink2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49:21.395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148 46 224 0 0,'-2'-3'1035'0'0,"1"3"-942"0"0,1-1 1 0 0,0 1-1 0 0,-1-1 1 0 0,1 1-1 0 0,0 0 1 0 0,-1-1-1 0 0,1 1 1 0 0,0-1-1 0 0,-1 1 1 0 0,1 0-1 0 0,-1-1 1 0 0,1 1-1 0 0,-1 0 1 0 0,1 0-1 0 0,0-1 1 0 0,-1 1-1 0 0,1 0 1 0 0,-1 0-1 0 0,0 0 1 0 0,1-1 0 0 0,-1 1-1 0 0,1 0 1 0 0,-1 0-1 0 0,1 0 1 0 0,-1 0-1 0 0,1 0 1 0 0,-1 0-1 0 0,1 0 1 0 0,-1 0-1 0 0,1 0 1 0 0,-1 0-1 0 0,0 1 1 0 0,1-1-1 0 0,-1 0 1 0 0,1 0-1 0 0,-1 1 1 0 0,-16 15 1744 0 0,16-15-2070 0 0,-4 6 532 0 0,0 0 0 0 0,0 0 0 0 0,1 1 0 0 0,0 0 0 0 0,0 0-1 0 0,1 0 1 0 0,-4 14 0 0 0,-4 11 394 0 0,-3 3-100 0 0,2 0 1 0 0,1 1-1 0 0,-6 38 0 0 0,14-55-342 0 0,0 0-1 0 0,2 1 1 0 0,0-1-1 0 0,2 0 1 0 0,0 0-1 0 0,1 1 1 0 0,8 30-1 0 0,-9-46-184 0 0,0 0 1 0 0,1-1-1 0 0,-1 0 0 0 0,1 1 0 0 0,0-1 0 0 0,0 0 0 0 0,0 0 1 0 0,1 0-1 0 0,-1 0 0 0 0,1 0 0 0 0,0-1 0 0 0,0 1 0 0 0,1-1 1 0 0,-1 0-1 0 0,1 0 0 0 0,-1 0 0 0 0,1 0 0 0 0,0-1 0 0 0,0 1 1 0 0,0-1-1 0 0,7 3 0 0 0,-6-4-4 0 0,1 0 0 0 0,-1 0 0 0 0,0 0 0 0 0,1-1 0 0 0,-1 0 0 0 0,0 0 0 0 0,1 0 0 0 0,-1-1 0 0 0,1 1 0 0 0,-1-1 0 0 0,0 0 0 0 0,0-1 0 0 0,0 0 0 0 0,1 1 0 0 0,-1-2 0 0 0,-1 1 0 0 0,1 0 0 0 0,5-5 0 0 0,10-5 89 0 0,-1-2 1 0 0,-1 0 0 0 0,0-2 0 0 0,-1 1 0 0 0,-1-2 0 0 0,0-1 0 0 0,23-34 0 0 0,-31 41-95 0 0,-1 0 1 0 0,-1 0 0 0 0,0-1-1 0 0,-1 0 1 0 0,0 0 0 0 0,-1-1-1 0 0,0 1 1 0 0,-1-1-1 0 0,0 0 1 0 0,-1 0 0 0 0,-1 0-1 0 0,0 0 1 0 0,-1 0 0 0 0,0 0-1 0 0,-3-18 1 0 0,2 19-121 0 0,-1 1 0 0 0,-1 0 0 0 0,0 0 1 0 0,0 1-1 0 0,-1-1 0 0 0,-1 1 0 0 0,0 0 0 0 0,0 0 0 0 0,-1 0 0 0 0,0 0 1 0 0,-1 1-1 0 0,0 0 0 0 0,0 1 0 0 0,-1-1 0 0 0,0 2 0 0 0,0-1 0 0 0,-11-7 1 0 0,14 12-155 0 0,-24-21-2520 0 0,27 22 2290 0 0,1 1 1 0 0,0-1-1 0 0,0 1 1 0 0,0-1-1 0 0,0 1 1 0 0,0-1-1 0 0,0 0 1 0 0,0 1 0 0 0,0-1-1 0 0,0-3 1 0 0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00:21.193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200 63 528 0 0,'0'0'9890'0'0,"-17"-4"-9799"0"0,-48-13 8 0 0,48 13 635 0 0,6 17-620 0 0,-34 41 0 0 0,33-40 193 0 0,9-6-224 0 0,-10 27 4 0 0,9-26 242 0 0,4-4-300 0 0,0 0 0 0 0,0-1 1 0 0,-1 1-1 0 0,0 0 0 0 0,0 0 1 0 0,-3 8-1 0 0,1-1 14 0 0,0-1 668 0 0,4 2-601 0 0,3 54 616 0 0,1-55-650 0 0,17 37 14 0 0,-16-37 213 0 0,-1-5-207 0 0,19 24-5 0 0,-18-24 269 0 0,0 1-294 0 0,17 22-4 0 0,-18-22 608 0 0,5-4-626 0 0,26 13-3 0 0,-27-12 635 0 0,10-10-640 0 0,54-11 2 0 0,-55 12 70 0 0,-9-5-96 0 0,27-27 3 0 0,-27 27 54 0 0,-6 3-64 0 0,-1 1 0 0 0,0 0 0 0 0,0 0 0 0 0,0-1 0 0 0,1-10 0 0 0,0 3 1 0 0,0 2 18 0 0,0 0-9 0 0,7-34-7 0 0,-7 34 61 0 0,-3-2-68 0 0,3-37 2 0 0,-2 38 11 0 0,-4-3 0 0 0,-11-43 2 0 0,11 43-8 0 0,0 5-62 0 0,-7-30 36 0 0,8 30 7 0 0,-3 1-594 0 0,-14-28 389 0 0,14 28-71 0 0,-8 6-4660 0 0,-2-1 4359 0 0,-9-1-223 0 0,-2 3-3283 0 0</inkml:trace>
</inkml:ink>
</file>

<file path=ppt/ink/ink2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49:21.755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31 53 60 0 0,'0'0'18306'0'0,"-3"-6"-18141"0"0,-9-15-23 0 0,9 16-65 0 0,-6-8-613 0 0,6 6 502 0 0</inkml:trace>
</inkml:ink>
</file>

<file path=ppt/ink/ink2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49:22.083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251 0 860 0 0,'-2'33'1628'0'0,"-1"-1"-1"0"0,-1 0 1 0 0,-1 0-1 0 0,-17 53 1 0 0,4-32 648 0 0,-47 96 0 0 0,51-122-2262 0 0,-2 0-1 0 0,0-2 1 0 0,-30 36 0 0 0,44-60-484 0 0,0 0 0 0 0,0 0 0 0 0,0-1 0 0 0,0 1 0 0 0,0 0 0 0 0,0-1 0 0 0,0 1 0 0 0,0-1 0 0 0,0 0 0 0 0,-1 0 0 0 0,1 0 0 0 0,0 0 0 0 0,0 0 0 0 0,0 0 0 0 0,-3-1 0 0 0,5 1 271 0 0,-4 0-3111 0 0</inkml:trace>
</inkml:ink>
</file>

<file path=ppt/ink/ink2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49:23.876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0 380 108 0 0,'0'0'11304'0'0,"5"-4"-10964"0"0,7-8-20 0 0,-1-1-1 0 0,-1 0 0 0 0,0 0 0 0 0,0-1 1 0 0,10-21-1 0 0,35-85 1314 0 0,-23 48-845 0 0,8-10 883 0 0,-40 80-995 0 0,2 20-583 0 0,0-1 0 0 0,7 26 1 0 0,0 5 91 0 0,2 27 97 0 0,-1-10 213 0 0,-2 0 1 0 0,-3 124-1 0 0,-7-110-127 0 0,2-50-142 0 0,0-1 1 0 0,-3 1 0 0 0,-9 49-1 0 0,6-52-14 0 0,5-21-164 0 0,0 0 0 0 0,1 0 0 0 0,-2 0 0 0 0,1 0 0 0 0,0 0 0 0 0,-1 0 0 0 0,0-1 0 0 0,0 1 0 0 0,-1-1 0 0 0,1 1 0 0 0,-1-1 0 0 0,0 0 0 0 0,0 0 0 0 0,0 0 0 0 0,0 0 0 0 0,-1-1 0 0 0,0 1 0 0 0,-5 3 0 0 0,7-6 36 0 0,-1 0-36 0 0,0-1-1 0 0,0 0 1 0 0,0 0 0 0 0,0 0-1 0 0,0 0 1 0 0,0-1 0 0 0,0 1 0 0 0,0-1-1 0 0,0 0 1 0 0,0 0 0 0 0,0 0-1 0 0,0 0 1 0 0,1 0 0 0 0,-1-1 0 0 0,0 1-1 0 0,1-1 1 0 0,-1 1 0 0 0,1-1 0 0 0,0 0-1 0 0,0 0 1 0 0,-1 0 0 0 0,1-1-1 0 0,0 1 1 0 0,1 0 0 0 0,-4-6 0 0 0,2 3-29 0 0,1-1 0 0 0,0 0 0 0 0,0-1 0 0 0,0 1 0 0 0,1 0 0 0 0,-1 0 0 0 0,2-1 0 0 0,-1 1-1 0 0,1-1 1 0 0,0 1 0 0 0,0 0 0 0 0,1-1 0 0 0,-1 1 0 0 0,1-1 0 0 0,4-9 0 0 0,1-5-10 0 0,0 1 0 0 0,2 0-1 0 0,14-26 1 0 0,71-110-1157 0 0,18 12-3699 0 0,-99 130 3504 0 0,0 0-1 0 0,14-24 1 0 0,-10 5-6983 0 0,-11 21 4739 0 0</inkml:trace>
</inkml:ink>
</file>

<file path=ppt/ink/ink2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49:24.311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86 0 652 0 0,'0'0'8544'0'0,"0"7"-8160"0"0,-1-1-207 0 0,0 0 1 0 0,0 0-1 0 0,-1 0 0 0 0,0 0 0 0 0,0 0 0 0 0,0 0 0 0 0,-1-1 0 0 0,1 1 1 0 0,-7 7-1 0 0,-15 18 1806 0 0,23-30-1655 0 0,1 0-295 0 0,0-1 0 0 0,-1 0-1 0 0,1 1 1 0 0,0-1 0 0 0,0 1 0 0 0,0-1-1 0 0,-1 1 1 0 0,1-1 0 0 0,0 0 0 0 0,0 1-1 0 0,-1-1 1 0 0,1 0 0 0 0,0 1 0 0 0,-1-1-1 0 0,1 0 1 0 0,0 1 0 0 0,-1-1 0 0 0,1 0-1 0 0,0 0 1 0 0,-1 1 0 0 0,1-1 0 0 0,-1 0-1 0 0,1 0 1 0 0,0 0 0 0 0,-1 0 0 0 0,1 0-1 0 0,-1 1 1 0 0,1-1 0 0 0,-1 0 0 0 0,1 0-1 0 0,-1 0 1 0 0,1 0 0 0 0,0 0 0 0 0,-1 0-1 0 0,1-1 1 0 0,-1 1 0 0 0,1 0 0 0 0,-1 0-1 0 0,1 0 1 0 0,0 0 0 0 0,-1 0 0 0 0,1-1-1 0 0,-1 1 1 0 0,1 0 0 0 0,0 0 0 0 0,-1-1-1 0 0,1 1 1 0 0,-1 0 0 0 0,1 0 0 0 0,0-1-1 0 0,0 1 1 0 0,-1 0 0 0 0,1-1 0 0 0,0 1-1 0 0,0-1 1 0 0,-1 0 0 0 0,0 0-109 0 0,-1 0 0 0 0,1-1 1 0 0,-1 1-1 0 0,1-1 0 0 0,0 0 1 0 0,0 1-1 0 0,0-1 0 0 0,0 0 1 0 0,0 0-1 0 0,0 1 0 0 0,1-1 1 0 0,-1 0-1 0 0,1 0 0 0 0,-1-2 1 0 0,1-1-283 0 0,0 1 0 0 0,1 0 0 0 0,-1 0 0 0 0,1-1 0 0 0,0 1 0 0 0,0 0 1 0 0,1 0-1 0 0,2-7 0 0 0,-2 9-234 0 0,-1-1 0 0 0,1 1 0 0 0,-1 0 1 0 0,1 0-1 0 0,0-1 0 0 0,0 1 0 0 0,0 0 0 0 0,0 1 1 0 0,3-4-1 0 0,4 0-2368 0 0</inkml:trace>
</inkml:ink>
</file>

<file path=ppt/ink/ink2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49:24.651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1 109 624 0 0,'37'-11'2494'0'0,"1"0"0"0"0,43-5 0 0 0,20-5 295 0 0,-98 20-2683 0 0,8-2 593 0 0,1 0 1 0 0,-1 1-1 0 0,1 0 1 0 0,15 0-1 0 0,-5-6 545 0 0,-9 1-2104 0 0,-10 2-5458 0 0,-20-8 3076 0 0,13 9 248 0 0</inkml:trace>
</inkml:ink>
</file>

<file path=ppt/ink/ink2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49:25.023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65 47 260 0 0,'-2'-3'300'0'0,"0"1"-1"0"0,0-1 1 0 0,0 0-1 0 0,0 1 1 0 0,0-1 0 0 0,0 1-1 0 0,-1 0 1 0 0,0-1-1 0 0,1 1 1 0 0,-1 0-1 0 0,-4-2 1 0 0,1-2 1625 0 0,-2-2-810 0 0,8 8-1017 0 0,0 0-1 0 0,0 0 0 0 0,-1-1 0 0 0,1 1 0 0 0,0 0 1 0 0,0 0-1 0 0,0 0 0 0 0,0 0 0 0 0,0 0 0 0 0,-1 0 1 0 0,1 0-1 0 0,0 0 0 0 0,0 0 0 0 0,0 0 1 0 0,0 0-1 0 0,-1 0 0 0 0,1 0 0 0 0,0 0 0 0 0,0 0 1 0 0,0 0-1 0 0,0 0 0 0 0,-1 0 0 0 0,1 0 0 0 0,0 0 1 0 0,0 0-1 0 0,0 0 0 0 0,0 0 0 0 0,-1 0 0 0 0,1 0 1 0 0,0 0-1 0 0,0 0 0 0 0,0 0 0 0 0,0 0 0 0 0,0 0 1 0 0,-1 0-1 0 0,1 1 0 0 0,0-1 0 0 0,0 0 0 0 0,0 0 1 0 0,0 0-1 0 0,0 0 0 0 0,0 0 0 0 0,0 0 0 0 0,0 1 1 0 0,-1-1-1 0 0,1 0 0 0 0,0 0 0 0 0,0 0 0 0 0,-2 8 158 0 0,-1-1 0 0 0,2 1 0 0 0,-1-1 0 0 0,1 1 0 0 0,0 0 0 0 0,0-1 0 0 0,1 1 0 0 0,1 14 0 0 0,14 68 1897 0 0,-10-66-1510 0 0,0 0 0 0 0,1 37 0 0 0,-3-10 162 0 0,-2-38-684 0 0,0 1-1 0 0,0 0 1 0 0,-3 24 0 0 0,1-35-398 0 0,7 6-137 0 0</inkml:trace>
</inkml:ink>
</file>

<file path=ppt/ink/ink2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49:25.363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0 308 616 0 0,'147'-62'6133'0'0,"-35"17"-2784"0"0,-96 38-2756 0 0,5-5-751 0 0,-20 11-142 0 0,-3-3-814 0 0,-99-133-670 0 0,69 97 7769 0 0,31 41-5944 0 0,-1-1 0 0 0,1 0 0 0 0,0 1-1 0 0,0-1 1 0 0,0 1 0 0 0,0 0 0 0 0,0-1 0 0 0,0 1 0 0 0,0 0 0 0 0,0 0 0 0 0,0-1 0 0 0,0 1-1 0 0,0 0 1 0 0,0 0 0 0 0,0 0 0 0 0,1 0 0 0 0,-1 0 0 0 0,0 0 0 0 0,1 0 0 0 0,-1 1 0 0 0,0 1-1 0 0,-9 27 664 0 0,-21 410 7647 0 0,38-384-7150 0 0,-5-48-1059 0 0,0 0 1 0 0,-1 0-1 0 0,0 0 1 0 0,0 0-1 0 0,-1 0 1 0 0,-1 12-1 0 0,-2 8 1178 0 0,2-19-3744 0 0,-1-44-13435 0 0,7 13 11074 0 0</inkml:trace>
</inkml:ink>
</file>

<file path=ppt/ink/ink2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49:25.694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15 167 10937 0 0,'0'0'4058'0'0,"-3"-5"-3930"0"0,-6-14-11 0 0,6 14-76 0 0,4 1-64 0 0,0-25-248 0 0,-1 17-479 0 0,0 0-1 0 0,1 0 0 0 0,0 0 1 0 0,5-20-1 0 0,-5 30-1356 0 0,-1-1-1347 0 0,-1-16 265 0 0</inkml:trace>
</inkml:ink>
</file>

<file path=ppt/ink/ink2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49:26.051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228 1 944 0 0,'-1'20'1345'0'0,"-1"0"0"0"0,-1 0-1 0 0,0-1 1 0 0,-2 1 0 0 0,0-1 0 0 0,-1 1 0 0 0,-1-1-1 0 0,-15 28 1 0 0,-65 79 1833 0 0,82-121-3409 0 0,0-1 0 0 0,-1 1 0 0 0,1-1 1 0 0,-1 0-1 0 0,-7 4 0 0 0,-4 4-1259 0 0,16-11 1133 0 0,-10 8-2101 0 0,4-7-1928 0 0,-4 3 929 0 0</inkml:trace>
</inkml:ink>
</file>

<file path=ppt/ink/ink2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49:26.499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1 164 492 0 0,'29'-101'6198'0'0,"-10"38"3748"0"0,-17 77-9641 0 0,-1 0 0 0 0,-1 0 0 0 0,-1 0 0 0 0,0 0 0 0 0,-5 27 0 0 0,-1 18 605 0 0,6-16-194 0 0,2 1-1 0 0,2-1 1 0 0,11 54 0 0 0,-13-91-638 0 0,0 0 1 0 0,1 0 0 0 0,0-1 0 0 0,0 1-1 0 0,1-1 1 0 0,0 0 0 0 0,0 1-1 0 0,0-1 1 0 0,0 0 0 0 0,1-1 0 0 0,6 8-1 0 0,4 5 125 0 0,-13-16-196 0 0,1 0 0 0 0,0 1 0 0 0,0-1 0 0 0,-1 0 0 0 0,1 0-1 0 0,0 0 1 0 0,0 0 0 0 0,0-1 0 0 0,0 1 0 0 0,0 0 0 0 0,0-1 0 0 0,0 0 0 0 0,0 1-1 0 0,1-1 1 0 0,-1 0 0 0 0,3 0 0 0 0,29-4-483 0 0,-28 3 286 0 0,-1-1 0 0 0,0-1 0 0 0,0 1-1 0 0,-1-1 1 0 0,1 0 0 0 0,-1 0 0 0 0,1 0 0 0 0,-1 0-1 0 0,0-1 1 0 0,0 0 0 0 0,0 0 0 0 0,-1 0-1 0 0,1 0 1 0 0,-1-1 0 0 0,0 1 0 0 0,3-7-1 0 0,15-37-3754 0 0,-11 3-4480 0 0,-9 30 4250 0 0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00:25.146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0 1 524 0 0,'0'0'8276'0'0,"2"30"-8005"0"0,5 90-3 0 0,-5-90 209 0 0,-1-17-269 0 0,3 67 594 0 0,-4-22-611 0 0,0-43 131 0 0,0-3-185 0 0,1 35-6 0 0,-1-35 145 0 0,5-2-149 0 0,16 32-15 0 0,-16-31 166 0 0,0-4-202 0 0,13 21-9 0 0,-14-21 341 0 0,5-2-320 0 0,27 14-8 0 0,-27-14 246 0 0,8-18-277 0 0,48-40 0 0 0,-41 31-11 0 0,4-12-6 0 0,-21 26-3 0 0,-1-1 2 0 0,19-25-5 0 0,-19 25-4 0 0,-2 1 10 0 0,1 0-19 0 0,-2 5-6 0 0,-1 0 1 0 0,0 0-1 0 0,0-1 1 0 0,-1 1-1 0 0,1 0 1 0 0,-1-1-1 0 0,0 1 1 0 0,0-1-1 0 0,0 1 0 0 0,1-6 1 0 0,9-36 7 0 0,-8 34-4 0 0,0 0 0 0 0,9-34 2 0 0,-10 34 11 0 0,2 1-17 0 0,12-29-11 0 0,-11 29 18 0 0,-3 0-12 0 0,8-29 10 0 0,-7 29 16 0 0,1 1-39 0 0,12-28 18 0 0,-12 28 582 0 0,-6 43-500 0 0,-7 102 9 0 0,7-102-2 0 0,-3 60 297 0 0,3-10-51 0 0,1-67-300 0 0,3 52 241 0 0,-2-54-249 0 0,0-7-6 0 0,0 0 0 0 0,1 0 0 0 0,0-1 0 0 0,0 1 0 0 0,1 0 0 0 0,3 10 0 0 0,-1-2-1 0 0,9 45 112 0 0,-3-4 120 0 0,1-10-207 0 0,-9-35 225 0 0,0-2-228 0 0,1 1-12 0 0,-2-6 101 0 0,1 0 1 0 0,-1 0-1 0 0,-1 0 0 0 0,1 0 0 0 0,0 9 0 0 0,7-41-91 0 0,27-79-14 0 0,-26 79 185 0 0,-17 11-189 0 0,-22-45-1 0 0,22 45 632 0 0,5 6-639 0 0,-12-31 9 0 0,11 31 126 0 0,0 1-134 0 0,-11-27-22 0 0,11 27 2 0 0,-2 1-76 0 0,-18-25 46 0 0,18 25 40 0 0,17-4-26 0 0,33-34 4 0 0,-33 35 19 0 0,-2 6 14 0 0,29-12-14 0 0,-28 13 66 0 0,0-2-81 0 0,31-14 0 0 0,-31 15 23 0 0,-3-1-2838 0 0,19-17 2049 0 0,-19 18-146 0 0</inkml:trace>
</inkml:ink>
</file>

<file path=ppt/ink/ink2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49:26.870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40 45 812 0 0,'0'0'823'0'0,"-6"-12"9229"0"0,5 9-9548 0 0,-1 0 0 0 0,0 0 0 0 0,0 0 0 0 0,0 0 0 0 0,-1 0 0 0 0,1 1 0 0 0,-1-1 0 0 0,1 1 0 0 0,-4-3 0 0 0,-2 3-254 0 0</inkml:trace>
</inkml:ink>
</file>

<file path=ppt/ink/ink2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49:27.214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 85 316 0 0,'0'0'1070'0'0,"10"12"1919"0"0,0-10-2410 0 0,1 0 0 0 0,-1-1 1 0 0,1 0-1 0 0,-1-1 0 0 0,1 0 0 0 0,-1 0 0 0 0,1-1 1 0 0,-1-1-1 0 0,16-3 0 0 0,-7 1 239 0 0,-1 2 1 0 0,23-2-1 0 0,21-4 133 0 0,-61 8-1066 0 0,0-1 0 0 0,0 0 1 0 0,-1 0-1 0 0,1 0 1 0 0,-1 0-1 0 0,1 0 0 0 0,-1 0 1 0 0,1 0-1 0 0,-1 0 0 0 0,0 0 1 0 0,1 0-1 0 0,-1-1 1 0 0,0 1-1 0 0,0 0 0 0 0,0 0 1 0 0,0 0-1 0 0,0 0 1 0 0,0-2-1 0 0,1-18-1686 0 0,-1 18 848 0 0,-3 0-671 0 0,-6-14-1032 0 0,2 6 203 0 0</inkml:trace>
</inkml:ink>
</file>

<file path=ppt/ink/ink2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49:27.571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61 18 792 0 0,'-7'-14'3891'0'0,"7"14"-3768"0"0,0 0 0 0 0,0 1 0 0 0,0-1 0 0 0,0 0 0 0 0,0 0 0 0 0,-1 0 0 0 0,1 0 0 0 0,0 0 0 0 0,0 0 0 0 0,0 0 0 0 0,0 0 0 0 0,0 0 0 0 0,0 0 0 0 0,-1 0 0 0 0,1 0 0 0 0,0 0 0 0 0,0 0 0 0 0,0 0 0 0 0,0 0 0 0 0,0 0 0 0 0,0 0 0 0 0,-1 0 0 0 0,1 0 0 0 0,0 0 0 0 0,0 0 0 0 0,0 0 0 0 0,-1-1 983 0 0,1 1-983 0 0,0 0 0 0 0,0 0 0 0 0,0-1 0 0 0,0 1 0 0 0,0 0 0 0 0,0 0 0 0 0,0 0 0 0 0,0 0 0 0 0,-1 0 0 0 0,1 0 0 0 0,0-1 0 0 0,0 1 0 0 0,0 0 0 0 0,0 0 0 0 0,0 0 0 0 0,0 0 0 0 0,0 0 0 0 0,0 0 0 0 0,0-1 0 0 0,0 1 0 0 0,1 0 0 0 0,-1 0 0 0 0,0 0 0 0 0,0 0 0 0 0,0 0 0 0 0,-5 16 1581 0 0,-2 25-1445 0 0,-2 29 1297 0 0,3-27-187 0 0,-1 54 0 0 0,-4-1 827 0 0,7 7 491 0 0,4-98-3856 0 0,3 7 4172 0 0,0-8-3254 0 0,31-31-21504 0 0</inkml:trace>
</inkml:ink>
</file>

<file path=ppt/ink/ink2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49:27.946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1 190 11105 0 0,'0'0'343'0'0,"13"-6"-51"0"0,7 3 123 0 0,0 0 0 0 0,1-2-1 0 0,30-10 1 0 0,21-5 256 0 0,-63 18-773 0 0,1 0 0 0 0,-1-1 0 0 0,-1 0 0 0 0,1 0 0 0 0,0 0 0 0 0,-1-1 0 0 0,0-1-1 0 0,0 0 1 0 0,0 0 0 0 0,0 0 0 0 0,7-8 0 0 0,-14 12-104 0 0,0 0 0 0 0,0-1 0 0 0,0 1 0 0 0,0-1 0 0 0,0 1 0 0 0,-1-1 0 0 0,1 0 0 0 0,0 1 0 0 0,-1-1 0 0 0,1 0 0 0 0,-1 1 0 0 0,0-1 0 0 0,0 0-1 0 0,1 1 1 0 0,-1-4 0 0 0,0 3 267 0 0,0-1-853 0 0,-1-1-122 0 0,0-1 492 0 0,-3-15-3076 0 0,-1-3 1255 0 0</inkml:trace>
</inkml:ink>
</file>

<file path=ppt/ink/ink2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49:28.284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155 76 3184 0 0,'-2'-6'239'0'0,"0"-1"1"0"0,0 1-1 0 0,-1-1 0 0 0,1 1 0 0 0,-1-1 0 0 0,-8-9 1 0 0,8 10 127 0 0,2 4 58 0 0,1 2-339 0 0,0-1-1 0 0,0 1 0 0 0,0-1 1 0 0,0 1-1 0 0,0-1 0 0 0,0 1 1 0 0,0-1-1 0 0,-1 1 0 0 0,1-1 1 0 0,0 1-1 0 0,0-1 0 0 0,0 1 1 0 0,-1 0-1 0 0,1-1 0 0 0,0 1 1 0 0,0-1-1 0 0,-1 1 0 0 0,1-1 1 0 0,-1 1-1 0 0,1 0 0 0 0,0-1 1 0 0,-1 1-1 0 0,1 0 0 0 0,-1 0 1 0 0,1-1-1 0 0,0 1 0 0 0,-1 0 1 0 0,1 0-1 0 0,-1 0 0 0 0,1-1 1 0 0,-1 1-1 0 0,1 0 0 0 0,-1 0 1 0 0,1 0-1 0 0,-1 0 0 0 0,1 0 1 0 0,-1 0-1 0 0,1 0 0 0 0,-1 0 1 0 0,1 0-1 0 0,-1 0 0 0 0,1 0 1 0 0,-1 0-1 0 0,1 1 0 0 0,-1-1 1 0 0,1 0-1 0 0,-2 1 0 0 0,1-1-11 0 0,0 0 0 0 0,-1 1 0 0 0,1 0 0 0 0,-1-1-1 0 0,1 1 1 0 0,0 0 0 0 0,0 0 0 0 0,-1 0 0 0 0,1 0 0 0 0,0 0 0 0 0,0 0-1 0 0,0 0 1 0 0,0 0 0 0 0,0 0 0 0 0,0 0 0 0 0,1 1 0 0 0,-1-1 0 0 0,-1 2-1 0 0,-8 28 822 0 0,-45 154 3738 0 0,49-162-3885 0 0,1 1 0 0 0,1-1 0 0 0,1 1 0 0 0,1 0 0 0 0,1 0 0 0 0,3 33 0 0 0,2-8 513 0 0,-4-46-1073 0 0,2 26-566 0 0,-1-21 297 0 0</inkml:trace>
</inkml:ink>
</file>

<file path=ppt/ink/ink2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49:28.625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134 60 200 0 0,'0'0'3237'0'0,"-4"3"-2504"0"0,-12 9-33 0 0,12-9-24 0 0,2-1-29 0 0,-59 46 4589 0 0,59-46-3414 0 0,-10-7-1048 0 0,11 5-670 0 0,-1 0-1 0 0,1-1 1 0 0,0 1 0 0 0,0 0-1 0 0,0 0 1 0 0,-1-1 0 0 0,1 1 0 0 0,0-1-1 0 0,0 1 1 0 0,0-1 0 0 0,0 0-1 0 0,0 1 1 0 0,0-1 0 0 0,0 0 0 0 0,0 0-1 0 0,0 0 1 0 0,0 0 0 0 0,-1-1-1 0 0,0-2-97 0 0,1 1-1 0 0,0-1 0 0 0,-1 1 0 0 0,1-1 1 0 0,1 0-1 0 0,-1 1 0 0 0,0-1 0 0 0,1 0 0 0 0,0 0 1 0 0,0 1-1 0 0,0-7 0 0 0,-1-19-1236 0 0,0 26 586 0 0,4-20-1746 0 0,-2 15-2034 0 0</inkml:trace>
</inkml:ink>
</file>

<file path=ppt/ink/ink2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49:29.001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191 0 580 0 0,'-43'123'6910'0'0,"-5"9"-2720"0"0,-27 12-3885 0 0,71-136-742 0 0,-5 4-1764 0 0,3-8-1852 0 0,0-1 1075 0 0</inkml:trace>
</inkml:ink>
</file>

<file path=ppt/ink/ink2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49:58.995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13 217 776 0 0,'0'0'5132'0'0,"-1"0"-4982"0"0,0 0 0 0 0,0-1 1 0 0,0 1-1 0 0,1-1 0 0 0,-1 1 0 0 0,0-1 1 0 0,0 1-1 0 0,1-1 0 0 0,-1 0 0 0 0,0 1 0 0 0,1-1 1 0 0,-1 0-1 0 0,1 1 0 0 0,-1-1 0 0 0,1 0 1 0 0,-1 0-1 0 0,0-1 0 0 0,4-8 111 0 0,0 0 0 0 0,1 0-1 0 0,0 0 1 0 0,1 0 0 0 0,0 1 0 0 0,0 0 0 0 0,1 0-1 0 0,0 0 1 0 0,1 1 0 0 0,10-11 0 0 0,-4 6-50 0 0,0 1 0 0 0,1 0 1 0 0,0 1-1 0 0,1 0 1 0 0,24-12-1 0 0,-37 22-165 0 0,0 0 0 0 0,1-1 1 0 0,-1 1-1 0 0,1 0 0 0 0,-1 0 0 0 0,1 1 0 0 0,0-1 0 0 0,-1 0 1 0 0,1 1-1 0 0,0 0 0 0 0,0-1 0 0 0,-1 1 0 0 0,1 0 0 0 0,0 1 0 0 0,-1-1 1 0 0,1 0-1 0 0,0 1 0 0 0,0-1 0 0 0,-1 1 0 0 0,6 2 0 0 0,-6-1-14 0 0,0-1 0 0 0,0 1-1 0 0,0 0 1 0 0,0 0 0 0 0,0 0-1 0 0,0 0 1 0 0,0 0 0 0 0,-1 1-1 0 0,1-1 1 0 0,-1 0 0 0 0,1 1-1 0 0,-1-1 1 0 0,0 1 0 0 0,0 0-1 0 0,0-1 1 0 0,-1 1 0 0 0,1 0-1 0 0,0 0 1 0 0,-1-1 0 0 0,0 6-1 0 0,2 30 367 0 0,-1 0-1 0 0,-10 73 1 0 0,-23 77 607 0 0,24-145-783 0 0,6-28-73 0 0,1 1 1 0 0,1 0-1 0 0,0 0 1 0 0,1 0-1 0 0,0 0 0 0 0,2-1 1 0 0,6 27-1 0 0,-7-41-125 0 0,-1 0-1 0 0,1 0 1 0 0,-1 0-1 0 0,1 0 1 0 0,-1 0-1 0 0,1 0 1 0 0,-1 0-1 0 0,1-1 1 0 0,0 1-1 0 0,0 0 1 0 0,-1-1-1 0 0,1 1 1 0 0,0-1-1 0 0,0 0 1 0 0,0 0-1 0 0,-1 0 1 0 0,1 0-1 0 0,0 0 1 0 0,0 0-1 0 0,0 0 1 0 0,0 0-1 0 0,-1-1 1 0 0,5 0-1 0 0,6-5 6 0 0,1 0 0 0 0,-1-1 0 0 0,0 0-1 0 0,0-1 1 0 0,-1 0 0 0 0,0-1 0 0 0,16-16-1 0 0,-25 23-21 0 0,2 0 16 0 0,-4 1-18 0 0,0 1 1 0 0,0 0-1 0 0,0 0 1 0 0,0-1-1 0 0,0 1 1 0 0,1 0-1 0 0,-1 0 1 0 0,0 0-1 0 0,0-1 1 0 0,0 1-1 0 0,1 0 0 0 0,-1 0 1 0 0,0 0-1 0 0,0 0 1 0 0,1-1-1 0 0,-1 1 1 0 0,0 0-1 0 0,0 0 1 0 0,1 0-1 0 0,-1 0 1 0 0,0 0-1 0 0,1 0 1 0 0,-1 0-1 0 0,0 0 0 0 0,0 0 1 0 0,1 0-1 0 0,-1 0 1 0 0,0 0-1 0 0,1 0 1 0 0,-1 0-1 0 0,0 0 1 0 0,0 0-1 0 0,1 0 1 0 0,-1 0-1 0 0,0 1 1 0 0,0-1-1 0 0,1 0 0 0 0,-1 0 1 0 0,1 0-1 0 0,3 5 56 0 0,0 0-1 0 0,0 1 1 0 0,0-1-1 0 0,-1 1 0 0 0,1-1 1 0 0,-1 1-1 0 0,-1 0 0 0 0,1 0 1 0 0,-1 1-1 0 0,0-1 1 0 0,0 0-1 0 0,-1 1 0 0 0,0-1 1 0 0,0 1-1 0 0,0 7 0 0 0,1 21 530 0 0,-2 50 0 0 0,-3-35 63 0 0,-1-1-1 0 0,-17 73 1 0 0,-9 16 445 0 0,26-124-946 0 0,-1 0-1 0 0,-1 0 1 0 0,0 0-1 0 0,-1 0 0 0 0,0-1 1 0 0,-1 0-1 0 0,-16 19 1 0 0,20-29-165 0 0,-1-1 1 0 0,0 0 0 0 0,0 0 0 0 0,0 0-1 0 0,0-1 1 0 0,0 0 0 0 0,0 0 0 0 0,0 0-1 0 0,-9 0 1 0 0,11-1-185 0 0,0 0-59 0 0,-11 0-70 0 0,11 0-90 0 0,-1-2-118 0 0,-7-3 217 0 0,-2-2-1415 0 0,-1 0 1 0 0,-17-11 0 0 0,22 12 565 0 0,0 0-1222 0 0,2 1-3834 0 0,-2-3 1543 0 0</inkml:trace>
</inkml:ink>
</file>

<file path=ppt/ink/ink2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14:50:37.814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280 1 444,'0'0'13737,"-26"3"-13659,-103 16 514,86-19-454,30 1-111,2-1 3729,7 7-3642,-10 23 28,10-23 327,9 58-174,-4-52-133,-2-3 23,-5 56 361,4-17-368,1-36-12,0-3-7,-7 32 4,7-32-11,-1-2 4,-7 41 407,4-10-444,4-29 216,0 1-239,-3 43 646,4-48-729,0-1 0,1 0 0,0 1 0,-1-1 0,4 9 0,-1-2 4,-1-1 325,6-8-293,26 9-5,-25-9 110,5-5-124,41-6-8,-41 6 42,2-2-47,47-8 3,-47 8 61,-6 4-71,33-2 0,-33 1 61,0 0-161,2-1-314,-2 0 2368,-2 1-3874,1 0-3668,2 1-5094</inkml:trace>
</inkml:ink>
</file>

<file path=ppt/ink/ink2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50:39.699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1 120 536 0 0,'0'0'9751'0'0,"22"-6"-9615"0"0,69-20 21 0 0,-69 20 282 0 0,-12 3-304 0 0,26-9-16 0 0,-27 9 130 0 0,-4 3-220 0 0,-1-1-1 0 0,1 1 0 0 0,-1 0 0 0 0,1-1 0 0 0,-1 0 0 0 0,6-2 0 0 0,0 0 9 0 0,-1 2 271 0 0,2-2-196 0 0,31-8 3 0 0,-31 8 119 0 0,-1 1-123 0 0,30-8-4 0 0,-30 8 336 0 0,-1 0-384 0 0,29-5 3 0 0,-29 6 400 0 0,1-1-412 0 0,30-6 4 0 0,-30 6 352 0 0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00:26.308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1 58 460 0 0,'0'0'2809'0'0,"11"-10"-2194"0"0,46-37 11338 0 0</inkml:trace>
</inkml:ink>
</file>

<file path=ppt/ink/ink2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50:44.240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206 0 372 0 0,'0'0'8369'0'0,"-18"9"-8085"0"0,-53 27-11 0 0,53-27-5 0 0,13-3-18 0 0,-17 19-22 0 0,16-19-7 0 0,1 2-6 0 0,-18 21-18 0 0,17-21-5 0 0,6-7-172 0 0,0 1 0 0 0,1 0 0 0 0,-2 0 0 0 0,1-1 1 0 0,0 1-1 0 0,0 0 0 0 0,0-1 0 0 0,-1 1 0 0 0,1-1 0 0 0,-1 1 0 0 0,1 0 0 0 0,-1-1 1 0 0,-1 3-1 0 0,0 0 23 0 0,0-1 0 0 0,1 0 0 0 0,0 1 0 0 0,-1-1 0 0 0,1 1 0 0 0,1 0 0 0 0,-1-1 0 0 0,0 1 0 0 0,1 4 0 0 0,-9 57 239 0 0,4-32-143 0 0,4-25 237 0 0,2 4-270 0 0,5 39-6 0 0,-4-39 96 0 0,2-3-99 0 0,12 26 9 0 0,-12-26 98 0 0,2-5-111 0 0,21 13 11 0 0,-20-13 241 0 0,8-7-240 0 0,47-8-13 0 0,-47 8-4 0 0,-4-4-10 0 0,1 0-50 0 0,34-25 123 0 0,-38 27-120 0 0,-5 4-19 0 0,-1-1 1 0 0,1 0-1 0 0,0 1 1 0 0,-1-1 0 0 0,1 0-1 0 0,-1-1 1 0 0,0 1-1 0 0,0 0 1 0 0,0-1-1 0 0,0 1 1 0 0,3-6 0 0 0,24-33 172 0 0,-3-1 1 0 0,-10 13-98 0 0,-12 21-8 0 0,-1-1-9 0 0,9-26-7 0 0,-9 26 1 0 0,0 2-17 0 0,8-24 4 0 0,-8 23 186 0 0,-4-3-203 0 0,-2-35-14 0 0,2 35 3 0 0,-6 3-352 0 0,-21-22 152 0 0,21 23-50 0 0</inkml:trace>
</inkml:ink>
</file>

<file path=ppt/ink/ink2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50:44.814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74 0 196 0 0,'0'0'15808'0'0,"-4"14"-15727"0"0,-13 39-15 0 0,13-40 93 0 0,1-6-83 0 0,-9 21-6 0 0,9-20 160 0 0,0 1-180 0 0,-8 28-3 0 0,8-28 269 0 0,1-1-313 0 0,-1-1-444 0 0,-4 9 885 0 0,6-9-4003 0 0,0 2-3534 0 0</inkml:trace>
</inkml:ink>
</file>

<file path=ppt/ink/ink2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50:45.468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31 103 516 0 0,'0'0'13865'0'0,"3"-13"-13682"0"0,12-39 0 0 0,-12 39 1452 0 0,-1 5-1519 0 0,1-9 1957 0 0,-7 37-1512 0 0,-13 53-940 0 0,14-59 602 0 0,-3 13 15 0 0,5-15-109 0 0,-8 57 337 0 0,3-8 110 0 0,-1 0 135 0 0,4-25-663 0 0,2-27 145 0 0</inkml:trace>
</inkml:ink>
</file>

<file path=ppt/ink/ink2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50:46.105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60 1 480 0 0,'0'0'13595'0'0,"-1"16"-13231"0"0,-1 48-2 0 0,1-48 252 0 0,-1-8-341 0 0,-8 24-12 0 0,7-25 223 0 0,1 1-280 0 0,-9 25-12 0 0,8-25 317 0 0,-1 0-394 0 0,-13 23-26 0 0,13-23 415 0 0</inkml:trace>
</inkml:ink>
</file>

<file path=ppt/ink/ink2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50:46.556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146 1 696 0 0,'0'0'7310'0'0,"-14"16"-6951"0"0,-39 50-22 0 0,50-63-281 0 0,-1 0 0 0 0,1 1 0 0 0,0-1-1 0 0,0 1 1 0 0,0 0 0 0 0,1 0 0 0 0,0 0 0 0 0,-4 7 0 0 0,0 7 362 0 0,-6 15-18 0 0,1 6-31 0 0,2-12-129 0 0,6-20-8 0 0,2-5-215 0 0,1-1 0 0 0,-1 1 0 0 0,0-1 0 0 0,1 1 0 0 0,-1 0 1 0 0,1-1-1 0 0,-1 1 0 0 0,1 0 0 0 0,0-1 0 0 0,0 1 0 0 0,0 0 0 0 0,0 0 0 0 0,0-1 0 0 0,0 1 0 0 0,1 2 0 0 0,-1-2 31 0 0,0 0-1 0 0,0-1 1 0 0,1 1 0 0 0,-1 0 0 0 0,0-1 0 0 0,0 1-1 0 0,-1 0 1 0 0,1 0 0 0 0,0-1 0 0 0,-1 1 0 0 0,1 0 0 0 0,-1-1-1 0 0,1 1 1 0 0,-1-1 0 0 0,-1 3 0 0 0,2 7 95 0 0,2 31 8 0 0,-2-31 920 0 0,10-11-1046 0 0,0-1 1 0 0,0 0-1 0 0,0 0 0 0 0,15-4 0 0 0,-5 1-1 0 0,-3 1 88 0 0,-5-7-58 0 0,3-1-32 0 0,37-33 112 0 0,-45 39-108 0 0,17-21 98 0 0,-5 0-54 0 0,-14 19-5 0 0,-1-1 8 0 0,12-26-1 0 0,-12 25-16 0 0,-4 6-47 0 0,0 0 0 0 0,0 0-1 0 0,1 1 1 0 0,-1-1-1 0 0,1 0 1 0 0,0 0 0 0 0,0 0-1 0 0,0 0 1 0 0,1-2 0 0 0,1-3 2 0 0,-1 0 28 0 0,1-1 2 0 0,5-28-7 0 0,-6 28 50 0 0,-1 0-65 0 0,4-31-28 0 0,-4 30-33 0 0</inkml:trace>
</inkml:ink>
</file>

<file path=ppt/ink/ink2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50:47.195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199 1 332 0 0,'0'0'7695'0'0,"-16"12"-7349"0"0,-4 2-231 0 0,9-6 25 0 0,-1 0 0 0 0,2 0 0 0 0,-18 17 314 0 0,26-17-144 0 0,-9 24-2 0 0,9-25 0 0 0,-1 1-34 0 0,-10 25-13 0 0,10-25 18 0 0,1 0-9 0 0,0 3-178 0 0,-11 33 549 0 0,8-33-564 0 0,2-4-7 0 0,0-1 0 0 0,0 1 0 0 0,1 0-1 0 0,-3 13 1 0 0,-2 9 126 0 0,5-21 173 0 0,0 2-195 0 0,-4 31-17 0 0,5-31-13 0 0,-1-7-120 0 0,1 0 1 0 0,0 0-1 0 0,0 0 1 0 0,0 0 0 0 0,0 0-1 0 0,1 0 1 0 0,-1 0 0 0 0,1 7-1 0 0,-1-1 15 0 0,-1-1 727 0 0,5 3-660 0 0,9 33 12 0 0,-9-33 494 0 0,17-16-518 0 0,59-19-30 0 0,-60 18 5 0 0,-9-2-16 0 0,3-3-36 0 0,31-30 65 0 0,-36 33-66 0 0,22-26 56 0 0,2-7 9 0 0,-25 34-67 0 0,-4 4-11 0 0,-1 1 1 0 0,1-1 0 0 0,-1 1 0 0 0,0-1 0 0 0,0 0 0 0 0,0 0-1 0 0,0 0 1 0 0,0 0 0 0 0,-1 0 0 0 0,3-6 0 0 0,16-37 32 0 0,-4 13-27 0 0,-12 25 1 0 0,-4 7-9 0 0,0-1 1 0 0,0 1-1 0 0,0 0 0 0 0,0-1 1 0 0,0 1-1 0 0,0 0 0 0 0,0-1 0 0 0,1 1 1 0 0,-1 0-1 0 0,0-1 0 0 0,1 1 0 0 0,-1 0 1 0 0,1 0-1 0 0,-1 0 0 0 0,1-1 1 0 0,1-1-1 0 0,0 1-7 0 0,-1 0 1 0 0,0 0-1 0 0,1 0 1 0 0,-1-1-1 0 0,0 1 1 0 0,-1-1-1 0 0,1 1 0 0 0,0 0 1 0 0,-1-1-1 0 0,1 1 1 0 0,-1-1-1 0 0,0 1 1 0 0,0-5-1 0 0,4-41-2114 0 0,-11 40 1586 0 0,-23-24-102 0 0,22 24-136 0 0</inkml:trace>
</inkml:ink>
</file>

<file path=ppt/ink/ink2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50:47.707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133 1 596 0 0,'0'0'13183'0'0,"-6"11"-12980"0"0,-18 35 4 0 0,18-35 402 0 0,1-3-402 0 0,-13 23-21 0 0,13-24 281 0 0,2 0-334 0 0,-19 35 548 0 0,6-15-577 0 0,12-20 333 0 0,0 0-381 0 0,-11 22-26 0 0,11-21-37 0 0</inkml:trace>
</inkml:ink>
</file>

<file path=ppt/ink/ink2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50:48.710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150 1 4 0 0,'0'0'13807'0'0,"-11"13"-13571"0"0,-30 42-26 0 0,31-41 377 0 0,5-6-421 0 0,-14 23-20 0 0,14-23 113 0 0,0-1-147 0 0,-14 19-12 0 0,14-20 296 0 0,0 0-346 0 0,-15 18-5 0 0,15-18-24 0 0</inkml:trace>
</inkml:ink>
</file>

<file path=ppt/ink/ink2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50:49.178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 44 336 0 0,'0'0'12911'0'0,"19"1"-12667"0"0,59 1-16 0 0,-59-1 484 0 0,-7-2-576 0 0,1 2-79 0 0,-8 0 7 0 0,1-1 0 0 0,-1 0 0 0 0,0 0 0 0 0,1-1 0 0 0,-1 0 0 0 0,0 1 0 0 0,1-2 0 0 0,6-1 0 0 0,25-7-56 0 0,-28 8-54 0 0,-2-3-2550 0 0,17-14 1865 0 0,-18 14-124 0 0</inkml:trace>
</inkml:ink>
</file>

<file path=ppt/ink/ink2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50:49.601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123 0 892 0 0,'0'0'14147'0'0,"-2"24"-13837"0"0,-3 3-200 0 0,2-8 69 0 0,1-1 0 0 0,0 35 0 0 0,1-48-94 0 0,0 1 1 0 0,0-1-1 0 0,0 0 1 0 0,-1 0-1 0 0,-3 8 0 0 0,1-2 14 0 0,1-1 198 0 0,0 0-9 0 0,-14 49 536 0 0,-3 2-2 0 0,3-11-78 0 0,9-18-521 0 0,6-24 157 0 0,-1 0-210 0 0,-1 2-106 0 0,-6 33 622 0 0,5-6-591 0 0,3-28 263 0 0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00:27.119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147 1 280 0 0,'0'0'10534'0'0,"-17"16"-10349"0"0,-50 52-4 0 0,50-52-27 0 0,14-4 14 0 0,-18 54 240 0 0,11-28-203 0 0,7-28-12 0 0,3 4-5 0 0,2 43-6 0 0,-2-43-9 0 0,-2-2 0 0 0,-1 2-112 0 0,1-7 32 0 0,1 0-1 0 0,0 0 0 0 0,0 0 0 0 0,1 12 1 0 0,3-5 65 0 0,9 45-1 0 0,-9-45-2 0 0,2-5-13 0 0,11 24-3 0 0,-12-24-14 0 0,1-2-9 0 0,19 20 3 0 0,-18-20 168 0 0,2 1-214 0 0,26 22 8 0 0,-26-23 167 0 0,2-5-193 0 0,1 2-165 0 0,9 3 217 0 0,1-6-3841 0 0,-3-9 2836 0 0,53-23-242 0 0,-53 23-686 0 0</inkml:trace>
</inkml:ink>
</file>

<file path=ppt/ink/ink2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50:50.004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254 0 764 0 0,'0'0'8960'0'0,"-18"12"-8590"0"0,-53 36 2 0 0,53-36-13 0 0,11-6-6 0 0,-22 20-12 0 0,22-19-15 0 0,0-2-19 0 0,-18 15-13 0 0,19-15-18 0 0,-1 1-17 0 0,-18 18-19 0 0,19-18 452 0 0,1 0-484 0 0,-13 19-8 0 0,14-19 2807 0 0,19 0-2933 0 0,48 18-30 0 0,-47-18-59 0 0,1-11-724 0 0,49-12 354 0 0,-50 13-108 0 0,-14 4-195 0 0,0 0 613 0 0,0 0 0 0 0,0 0 0 0 0,0 0 0 0 0,0 0 0 0 0,0-1 0 0 0,0 1 0 0 0,-1-1 0 0 0,1 1 0 0 0,0-1 0 0 0,0 0 0 0 0,-1 0 0 0 0,1 0 0 0 0,2-2 0 0 0,-2 2-34 0 0,-1 0 0 0 0,1 0-1 0 0,0 0 1 0 0,0 0 0 0 0,-1 1-1 0 0,1-1 1 0 0,0 0-1 0 0,0 1 1 0 0,0-1 0 0 0,0 1-1 0 0,-1 0 1 0 0,1 0 0 0 0,0-1-1 0 0,3 2 1 0 0,5-5-6027 0 0,40-13 2592 0 0</inkml:trace>
</inkml:ink>
</file>

<file path=ppt/ink/ink2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50:50.391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93 1 392 0 0,'0'0'7305'0'0,"-4"16"-6723"0"0,-10 49-30 0 0,10-49-38 0 0,0-9-43 0 0,-12 18-35 0 0,12-18 319 0 0,0 0-422 0 0,-11 23-23 0 0,11-22 463 0 0,0-1-555 0 0,-12 23-19 0 0,12-22 598 0 0</inkml:trace>
</inkml:ink>
</file>

<file path=ppt/ink/ink2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50:50.793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213 0 4 0 0,'0'0'5135'0'0,"-20"13"-4549"0"0,-57 39-44 0 0,75-52-514 0 0,0 1 0 0 0,1 0 0 0 0,-1 0 1 0 0,1-1-1 0 0,0 1 0 0 0,-1 0 0 0 0,1 0 0 0 0,0 0 0 0 0,-1 1 0 0 0,1-1 0 0 0,0 0 0 0 0,0 0 0 0 0,0 1 0 0 0,0-1 0 0 0,0 1 0 0 0,0-1 1 0 0,0 3-1 0 0,-22 50 884 0 0,17-43-772 0 0,4-7-57 0 0,-1 1 0 0 0,1 0 0 0 0,-1 0 0 0 0,1 0 0 0 0,1 0 0 0 0,-1 0 0 0 0,0 6 0 0 0,-13 42 642 0 0,4-19-404 0 0,8-26-20 0 0,0 1-23 0 0,-9 25-8 0 0,9-25 1218 0 0,7 3-1226 0 0,10 37 3 0 0,-10-37 939 0 0,14-18-999 0 0,56-16-10 0 0,-55 17 151 0 0,-8-4-188 0 0,4-1-111 0 0,-7 5-5 0 0,1-1 0 0 0,-1 0 0 0 0,-1 0-1 0 0,10-11 1 0 0,3-2 70 0 0,-15 15-14 0 0,0-5-21 0 0,2 0-52 0 0,-4 6-10 0 0,0-1 0 0 0,-1 1 1 0 0,1-1-1 0 0,-1 0 0 0 0,0 0 0 0 0,0 0 1 0 0,0 0-1 0 0,2-6 0 0 0,12-34 206 0 0,-3 5-191 0 0,-10 29-19 0 0,-3 0-196 0 0,0-39-1935 0 0,-8 41 1527 0 0,-22-23-96 0 0,22 23-125 0 0</inkml:trace>
</inkml:ink>
</file>

<file path=ppt/ink/ink2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50:51.182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165 1 284 0 0,'0'0'6029'0'0,"-5"14"-5379"0"0,-15 45-34 0 0,15-45 507 0 0,1-4-617 0 0,-11 27-30 0 0,11-27-27 0 0,0-4-26 0 0,-13 19-28 0 0,13-19 298 0 0,-20 37-149 0 0,20-35-94 0 0,-1-1-255 0 0,-44 53 288 0 0,45-54-584 0 0</inkml:trace>
</inkml:ink>
</file>

<file path=ppt/ink/ink2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50:51.993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0 13 504 0 0,'0'0'14559'0'0,"28"0"-14443"0"0,111-2 14 0 0,-133 2-199 0 0,0 0 0 0 0,0-1-1 0 0,0 0 1 0 0,0 0-1 0 0,6-2 1 0 0,1 0-37 0 0,-2 2-263 0 0</inkml:trace>
</inkml:ink>
</file>

<file path=ppt/ink/ink2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50:52.444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107 1 44 0 0,'0'0'2918'0'0,"-8"9"-2436"0"0,-23 26-28 0 0,23-26 424 0 0,4 0-440 0 0,-13 26-9 0 0,12-26 393 0 0,2-2-444 0 0,-2 0-205 0 0,3-4 104 0 0,0 0 0 0 0,0 1-1 0 0,1-1 1 0 0,-1 1 0 0 0,1-1 0 0 0,0 1-1 0 0,0-1 1 0 0,-1 5 0 0 0,-8 26 28 0 0,8-25 2091 0 0,9-9-2333 0 0,0 0 0 0 0,1 0 0 0 0,-1 1 0 0 0,0 0-1 0 0,7 2 1 0 0,-7-1-7 0 0,0 0-1 0 0,0-1 1 0 0,0-1 0 0 0,0 1 0 0 0,8-1 215 0 0,-3 0-97 0 0,35 2-16 0 0,-35-2 242 0 0,-1 1-302 0 0,43 2 348 0 0,-47 2-364 0 0,21 15-4 0 0,-21-14 293 0 0,3 25-196 0 0,-8-22-144 0 0,0 0 590 0 0,-12 3-563 0 0,-33 35 6 0 0,33-35 48 0 0,0-8-66 0 0,-27 13 0 0 0,27-13 90 0 0,2-1-100 0 0,-26 9-8 0 0,25-9-6 0 0,-1-3-202 0 0,-33 1 41 0 0,33 0-84 0 0</inkml:trace>
</inkml:ink>
</file>

<file path=ppt/ink/ink2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50:52.823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108 0 808 0 0,'0'0'8500'0'0,"-5"21"-7914"0"0,-13 60-38 0 0,14-61 976 0 0,-1-12-1066 0 0,-13 25-28 0 0,13-25 691 0 0,1-2-816 0 0,-16 21-36 0 0,15-20 1039 0 0,1 0-1294 0 0,-11 21-57 0 0,11-21-78 0 0</inkml:trace>
</inkml:ink>
</file>

<file path=ppt/ink/ink2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50:53.322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81 35 764 0 0,'0'0'6606'0'0,"11"-6"-6162"0"0,33-17-39 0 0,-33 18 3526 0 0,0 16-3686 0 0,31 34-21 0 0,-31-34 1101 0 0,-14 3-1110 0 0,-10 40 3 0 0,10-40 452 0 0,-4-3-441 0 0,-20 32-4 0 0,20-33-3 0 0,1-3 2 0 0,-17 18-4 0 0,17-19 227 0 0,0 2-229 0 0,-17 22-7 0 0,17-23 179 0 0,2-1-202 0 0,-15 19-4 0 0,14-19 286 0 0,0-1-319 0 0,-13 18-28 0 0,13-17 724 0 0,1 1-757 0 0,-13 20 6 0 0,13-20 1052 0 0,24-6-1093 0 0,58 4 1 0 0,-58-4 11 0 0,-11-1-161 0 0,1 0 59 0 0,-1-1 0 0 0,0 0 1 0 0,14-4-1 0 0,-4 1-20 0 0,-4 2-180 0 0,-4-2-473 0 0,29-11 257 0 0,-29 12-71 0 0,-3-2-1744 0 0,24-12 1223 0 0,-24 13-317 0 0,24-25-9567 0 0</inkml:trace>
</inkml:ink>
</file>

<file path=ppt/ink/ink2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50:54.196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330 58 672 0 0,'0'0'12310'0'0,"18"-7"-12001"0"0,56-24-9 0 0,-56 23 804 0 0,-8 6-866 0 0,28-6-6 0 0,-28 6 2077 0 0,4 7-2205 0 0,42 13 10 0 0,-42-14 350 0 0,-13 5-327 0 0,1 1-78 0 0,-1-7-5 0 0,0 1-1 0 0,0-1 1 0 0,0 0-1 0 0,-1 1 1 0 0,0-1 0 0 0,0 1-1 0 0,0-1 1 0 0,0 1 0 0 0,0-1-1 0 0,-1 1 1 0 0,1-1-1 0 0,-3 6 1 0 0,-5 42 97 0 0,6-38 409 0 0,-3-1-406 0 0,-12 38 29 0 0,13-38 7 0 0,1-5-2 0 0,-10 21-9 0 0,10-21-2 0 0,-1 0 4 0 0,-8 23-6 0 0,9-22 188 0 0,-9 26-82 0 0,9-23-229 0 0,0-2 252 0 0,0-1-180 0 0,-11 26-2 0 0,11-26 194 0 0,0 1-228 0 0,-9 27-5 0 0,9-27 156 0 0,0-1-145 0 0,-6 23 5 0 0,6-23 155 0 0,0 1-194 0 0,-9 27-12 0 0,9-27 81 0 0,1 0-102 0 0,-9 26-1 0 0,8-27 166 0 0,-9 96 320 0 0,11-94-222 0 0,1-6-285 0 0,0-1 0 0 0,0 0-1 0 0,-1 1 1 0 0,1-1 0 0 0,-1 0-1 0 0,0 0 1 0 0,0 0 0 0 0,-2 5-1 0 0,-1 1 4 0 0,2-1 486 0 0,-11-9-1203 0 0,-42-4 302 0 0,42 3-71 0 0,-2 1-1495 0 0,-44-4 1106 0 0,44 3-142 0 0,2 3-134 0 0,-60 4-1709 0 0,62-4 2031 0 0,-6 1-382 0 0,-14 2-4676 0 0,-33 5 1326 0 0</inkml:trace>
</inkml:ink>
</file>

<file path=ppt/ink/ink2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50:57.127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0 231 740 0 0,'0'0'4538'0'0,"10"-13"-3997"0"0,30-40-30 0 0,-30 39 434 0 0,-5 8-482 0 0,17-21-34 0 0,-16 21 811 0 0,-1-1-865 0 0,0-2-228 0 0,-4 6-42 0 0,1 0 0 0 0,0 0 0 0 0,0 1 1 0 0,0-1-1 0 0,0 0 0 0 0,0 1 0 0 0,0-1 1 0 0,1 1-1 0 0,-1 0 0 0 0,1 0 0 0 0,3-2 1 0 0,18-15 216 0 0,-18 14 763 0 0,-1-1-868 0 0,15-21-8 0 0,-14 20 3722 0 0,-7 33-3775 0 0,-3 79-19 0 0,3-79 8 0 0,-1-15 8 0 0,-5 33 10 0 0,5-33 93 0 0,0 2-148 0 0,-8 38 6 0 0,8-39-2 0 0,0-3-10 0 0,-6 24-48 0 0,6-24 141 0 0,1 1-105 0 0,-1 2-54 0 0,-8 35 401 0 0,1-15-357 0 0,6-24 316 0 0,0-1-330 0 0,-10 22-6 0 0,9-21 835 0 0,-6-27-910 0 0,-30-56 11 0 0,30 56-10 0 0,19 6-41 0 0,25-42-3 0 0,-26 41-93 0 0,-1 5-11 0 0,18-25-19 0 0,-18 26-66 0 0,-2 1-42 0 0,15-19-38 0 0,-15 19-35 0 0,1 2-30 0 0,15-17-45 0 0,-15 16-69 0 0,-1-1-1494 0 0,17-19 1148 0 0,-17 19-91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33:17.02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246 239 20 0 0,'0'0'8208'0'0,"1"-19"-7871"0"0,0-60-15 0 0,-1 60 1676 0 0,0 14-1942 0 0,0 0 0 0 0,1 1 0 0 0,-1-1 0 0 0,1 0-1 0 0,0 1 1 0 0,0-1 0 0 0,3-5 0 0 0,0-1 26 0 0,-2 0 1849 0 0,1 1-1771 0 0,10-27-4 0 0,-10 27 2081 0 0,-7 45-2086 0 0,-12 105-1 0 0,13-104 141 0 0,0-21-123 0 0,-6 49 6 0 0,7-48 6 0 0,2-11-142 0 0,0 0-1 0 0,0 1 1 0 0,-1-1 0 0 0,0 0 0 0 0,0 1 0 0 0,-2 5 0 0 0,0 2 12 0 0,1-2 113 0 0,1 0 10 0 0,-7 30 6 0 0,6-30 5 0 0,0 0 0 0 0,-11 56 429 0 0,-3 9-22 0 0,4-23-402 0 0,10-40-2 0 0,-1-3-15 0 0,-7 28-1 0 0,7-29 129 0 0,1 1-170 0 0,-11 53 507 0 0,9-51-607 0 0,-5 41 398 0 0,3-9-410 0 0,5-33 434 0 0,-11-36-1036 0 0,-33-74 541 0 0,34 74 1 0 0,6 16-115 0 0,-16-30 124 0 0,16 30 3 0 0,1 0-111 0 0,-18-32-119 0 0,31 27 246 0 0,3-1 7 0 0,-5 7-2 0 0,-1-1 0 0 0,0 1 0 0 0,0-1-1 0 0,5-12 1 0 0,1 19-21 0 0,40-7 22 0 0,-40 7 5 0 0,2 0-24 0 0,42-6 21 0 0,-42 6-5 0 0,-2 1-28 0 0,36-2 48 0 0,-36 3-6 0 0,4 1-63 0 0,47 2 50 0 0,-48-2-1 0 0,-32 24-811 0 0,-53 78 812 0 0,52-77 19 0 0,11-20 4 0 0,-20 18-17 0 0,20-17 15 0 0,-1-1-35 0 0,-24 21 18 0 0,23-20 36 0 0,2-1-35 0 0,-22 18 4 0 0,22-18 327 0 0,-7-5-524 0 0,-38 2 190 0 0,39-2 83 0 0,29-25-905 0 0,50-74 798 0 0,-50 74 6 0 0,-11 14-1462 0 0,12-29 1444 0 0,-13 29-8 0 0,6 7-68 0 0,30-12 82 0 0,-30 11 9 0 0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00:28.359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0 106 612 0 0,'0'0'10813'0'0,"5"-17"-10590"0"0,11-54 8 0 0,-12 54 3745 0 0,-3 52-3839 0 0,5 106 12 0 0,-5-105 180 0 0,0-23-192 0 0,6 66 480 0 0,-4-31-471 0 0,-3-36 317 0 0,3-1-384 0 0,0 1-384 0 0,3 10 543 0 0,-5-12-4103 0 0,-1 2-3641 0 0</inkml:trace>
</inkml:ink>
</file>

<file path=ppt/ink/ink2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50:57.623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0 0 156 0 0,'0'0'14596'0'0</inkml:trace>
</inkml:ink>
</file>

<file path=ppt/ink/ink2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50:59.269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0 1 488 0 0,'0'0'14125'0'0</inkml:trace>
</inkml:ink>
</file>

<file path=ppt/ink/ink2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50:58.173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 1 776 0 0,'0'0'16195'0'0,"0"26"-16088"0"0,0 105 425 0 0,4-123-480 0 0,13 22-3 0 0,-13-22 14 0 0</inkml:trace>
</inkml:ink>
</file>

<file path=ppt/ink/ink2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50:58.565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0 0 164 0 0,'0'0'14895'0'0</inkml:trace>
</inkml:ink>
</file>

<file path=ppt/ink/ink2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50:59.910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88 1 236 0 0,'0'0'14854'0'0,"-14"12"-14706"0"0,-45 38 1 0 0,45-38 705 0 0</inkml:trace>
</inkml:ink>
</file>

<file path=ppt/ink/ink2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51:01.081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202 90 560 0 0,'0'0'10017'0'0,"-15"-7"-9636"0"0,-2-1-199 0 0,-9-4-43 0 0,-10-7 2756 0 0,5 1-2701 0 0,23 13 2436 0 0,0 2-2452 0 0,-1-1-45 0 0,-5-2-57 0 0,0-1 3840 0 0,16 28-3680 0 0,6 65-6 0 0,-6-64 225 0 0,-1-7-220 0 0,1 2-158 0 0,-1-7-3 0 0,0 0 0 0 0,-1 0 0 0 0,1 0 0 0 0,-4 17-1 0 0,1 9 143 0 0,1-28-10 0 0,0 2-12 0 0,-2 27-17 0 0,2-27 131 0 0,0 2-171 0 0,-4 39-2 0 0,4-38 17 0 0,-1-4-6 0 0,1 3-98 0 0,-8 31 343 0 0,0-11-312 0 0,6-25 381 0 0,7 4-775 0 0,10 30 99 0 0,-10-30-82 0 0,17-22-8683 0 0,67-31 6034 0 0,-67 31-1895 0 0</inkml:trace>
</inkml:ink>
</file>

<file path=ppt/ink/ink2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51:01.859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99 207 344 0 0,'0'0'6690'0'0,"0"-18"-6029"0"0,0-53-29 0 0,0 53 553 0 0,6 13-640 0 0,16-18-2 0 0,-17 17 1611 0 0,1 1-1648 0 0,17-16-26 0 0,-17 16 3877 0 0,-1-1-4105 0 0,16-16 6 0 0,-16 16 3554 0 0,-8 33-3623 0 0,-11 80-10 0 0,11-80 157 0 0,1-14-168 0 0,-10 60 339 0 0,10-63-448 0 0,-3 30 433 0 0,3 3-367 0 0,1-32 217 0 0,1-1-250 0 0,0 1-46 0 0,1-6 43 0 0,-1 0 1 0 0,0 0-1 0 0,-1 0 1 0 0,1 0-1 0 0,-1 0 1 0 0,0 0-1 0 0,-2 7 1 0 0,-8 32 612 0 0,0-43-676 0 0,-2 1-15 0 0,-41 2 172 0 0,6-4-173 0 0,36 0 25 0 0,40 0-3357 0 0,40-5 2831 0 0,-40 2-89 0 0,40 0 0 0 0</inkml:trace>
</inkml:ink>
</file>

<file path=ppt/ink/ink2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51:02.230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100 0 304 0 0,'0'0'13178'0'0,"-6"22"-12769"0"0,-18 65-23 0 0,18-65 274 0 0,3-15-386 0 0,-12 23-27 0 0,11-23 409 0 0,4-5-633 0 0,0 1 0 0 0,-1 0-1 0 0,1-1 1 0 0,-1 1 0 0 0,1-1-1 0 0,-1 1 1 0 0,0-1 0 0 0,0 0 0 0 0,0 1-1 0 0,-1-1 1 0 0,-1 3 0 0 0,-1 2 24 0 0,1 1 337 0 0,-1 0-406 0 0,-11 24-64 0 0,11-24-76 0 0</inkml:trace>
</inkml:ink>
</file>

<file path=ppt/ink/ink2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51:02.602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93 1 640 0 0,'0'0'7353'0'0,"-11"19"-6805"0"0,-35 59-28 0 0,34-59-33 0 0,10-10-17 0 0,-9 26-16 0 0,8-27 399 0 0,2 1-468 0 0,-6 34 1572 0 0,10-31-1688 0 0,11 35-9 0 0,-11-35 1331 0 0,5-9-1337 0 0,25 10-4 0 0,-25-10 916 0 0,7-14-937 0 0,44-32-1 0 0,-44 33-34 0 0,-10 3-22 0 0,13-21-21 0 0,-13 21-2 0 0,-1 0-11 0 0,13-23-14 0 0,-13 23-6 0 0,0-1-14 0 0,10-24-30 0 0,-10 24 164 0 0,-4-3-348 0 0,0-33-38 0 0,0 33-16 0 0</inkml:trace>
</inkml:ink>
</file>

<file path=ppt/ink/ink2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51:03.101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56 0 672 0 0,'0'0'11521'0'0,"-5"24"-11004"0"0,0 4-330 0 0,-18 70 1657 0 0,20-88-1707 0 0,1-6 50 0 0,0 1 0 0 0,1-1 0 0 0,0 1 0 0 0,0-1 0 0 0,0 1 0 0 0,0-1 0 0 0,1 8-1 0 0,-6 46 1230 0 0,2-20-1445 0 0,3-29-68 0 0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00:29.298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0 0 472 0 0,'0'0'13603'0'0</inkml:trace>
</inkml:ink>
</file>

<file path=ppt/ink/ink2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51:03.476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42 54 144 0 0,'0'0'8706'0'0,"-7"22"-8195"0"0,-20 65-34 0 0,20-66 807 0 0,7-9-918 0 0,3 33-28 0 0,-3-34 2154 0 0,7-4-2177 0 0,20 20 0 0 0,-21-20 918 0 0,11-19-1006 0 0,53-36-20 0 0,-53 36-41 0 0,-10 5-4 0 0,22-22-21 0 0,-22 22 1 0 0,-2-1-3 0 0,14-22-24 0 0,-14 23-24 0 0,-3-1-1 0 0,8-22 1 0 0,-7 23 244 0 0,-9-8-629 0 0,-15-43 63 0 0,15 44-58 0 0</inkml:trace>
</inkml:ink>
</file>

<file path=ppt/ink/ink2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51:03.816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82 0 764 0 0,'0'0'6753'0'0,"-3"18"-5991"0"0,-10 54-54 0 0,9-53 512 0 0,0-10-691 0 0,-35 69 1446 0 0,35-72-1202 0 0,4-2-744 0 0,0 0 1 0 0,0 0 0 0 0,-1 0-1 0 0,0-1 1 0 0,1 1-1 0 0,-1 0 1 0 0,-1-1-1 0 0,-1 6 1 0 0,-1 1 4 0 0,2-1 5 0 0</inkml:trace>
</inkml:ink>
</file>

<file path=ppt/ink/ink2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51:04.195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131 0 548 0 0,'0'0'4142'0'0,"-13"15"-3475"0"0,-41 43-41 0 0,41-44-40 0 0,10-4-46 0 0,-11 28-43 0 0,11-28-36 0 0,0-1-21 0 0,-11 24-26 0 0,11-25 365 0 0,3-4-691 0 0,0 0 0 0 0,-1 0-1 0 0,1 0 1 0 0,-1 0-1 0 0,0 0 1 0 0,-2 7 0 0 0,0-1 29 0 0,1-2 4139 0 0,27-14-3998 0 0,75-20-22 0 0,-75 19-27 0 0,-18 0-18 0 0,21-21-8 0 0,-21 21-23 0 0,-2-1-17 0 0,15-21-24 0 0,-15 22 101 0 0,-1-1-118 0 0,13-25-17 0 0,-13 25-46 0 0</inkml:trace>
</inkml:ink>
</file>

<file path=ppt/ink/ink2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51:04.618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51 1 504 0 0,'0'0'10314'0'0,"-1"17"-9687"0"0,-7 54-46 0 0,7-54 475 0 0,-1-7-582 0 0,1 2-308 0 0,-10 36 1206 0 0,0-11-1073 0 0,8-27 464 0 0,1-3-566 0 0,-1 1-541 0 0,-3 8 789 0 0,5-9-3979 0 0,1 1-3472 0 0</inkml:trace>
</inkml:ink>
</file>

<file path=ppt/ink/ink2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51:04.961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 49 508 0 0,'0'0'9088'0'0,"13"-5"-8586"0"0,43-13-58 0 0,-42 13 654 0 0,-4 5-804 0 0,1 0-260 0 0,-6 0-189 0 0,0 0-1 0 0,-1 0 1 0 0,1-1 0 0 0,0 1-1 0 0,0-1 1 0 0,-1 0 0 0 0,1 0 0 0 0,5-2-1 0 0,26-8-807 0 0,-27 9-829 0 0</inkml:trace>
</inkml:ink>
</file>

<file path=ppt/ink/ink2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51:05.287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 0 228 0 0,'0'0'14373'0'0,"6"16"-13780"0"0,21 49 3 0 0,-20-49 1154 0 0,-9-3-1184 0 0,-4 39-12 0 0,5-39 961 0 0,-1-2-1048 0 0,-4 34-6 0 0,5-34 407 0 0,0-1-476 0 0,-3 30-24 0 0,3-30 617 0 0,1 2-700 0 0,-1 33-27 0 0,1-33 552 0 0,-1-2-652 0 0,0 32-17 0 0,0-32 100 0 0,0-1-3595 0 0,-7 25 2598 0 0,7-25-95 0 0</inkml:trace>
</inkml:ink>
</file>

<file path=ppt/ink/ink2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51:05.644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317 0 8 0 0,'0'0'10083'0'0,"-24"8"-9629"0"0,-69 22-20 0 0,91-30-396 0 0,-1 1 0 0 0,0 0 1 0 0,1-1-1 0 0,-1 1 0 0 0,1 0 0 0 0,-1 1 1 0 0,1-1-1 0 0,-1 0 0 0 0,1 1 0 0 0,-3 1 1 0 0,-37 33 802 0 0,-20 22 393 0 0,57-53-874 0 0,0 2-18 0 0,-15 21-17 0 0,15-21 530 0 0,0 0-597 0 0,-15 18-18 0 0,15-19 1107 0 0,29-6-2194 0 0,71 0 235 0 0,-71 0-214 0 0,-10-8-1578 0 0,2-1 1741 0 0,8-4-282 0 0,9-7-3646 0 0,-2 1 1041 0 0</inkml:trace>
</inkml:ink>
</file>

<file path=ppt/ink/ink2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51:06.013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126 0 932 0 0,'0'0'4276'0'0,"-4"16"-3297"0"0,-9 46-37 0 0,10-47-26 0 0,-1-5-39 0 0,-13 28-40 0 0,13-29-47 0 0,0 0-72 0 0,-9 24-40 0 0,10-25 484 0 0,0 0-646 0 0,-8 22-48 0 0,8-23 303 0 0,-1 1-425 0 0,-11 22-45 0 0,11-22 433 0 0,0-1-833 0 0,-9 22-88 0 0,10-22-93 0 0</inkml:trace>
</inkml:ink>
</file>

<file path=ppt/ink/ink2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51:06.368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73 32 256 0 0,'0'0'7393'0'0,"-10"21"-6817"0"0,-30 61-44 0 0,30-62-29 0 0,8-12-25 0 0,-6 24-24 0 0,6-25 2437 0 0,8 5-2529 0 0,18 32-8 0 0,-18-32 1716 0 0,14-21-1738 0 0,63-26-56 0 0,-63 27 27 0 0,-13 2 3 0 0,22-19-2 0 0,-21 19 266 0 0,-5-2-318 0 0,12-24-33 0 0,-11 24 134 0 0,-2 0-192 0 0,8-26-19 0 0,-8 26-35 0 0,-7-6-8204 0 0,-15-41 3897 0 0,14 41 319 0 0</inkml:trace>
</inkml:ink>
</file>

<file path=ppt/ink/ink2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51:06.759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97 0 920 0 0,'0'0'10417'0'0,"-3"14"-9770"0"0,-10 40-5 0 0,10-41-5 0 0,-1-5-45 0 0,-11 24-29 0 0,11-24 404 0 0,0 0-550 0 0,-9 25-16 0 0,10-24 633 0 0,-1-2-749 0 0,-9 23-27 0 0,10-22 724 0 0,0 0-1046 0 0,0 1-207 0 0,-1 6 210 0 0,2-8-4045 0 0,-1 2-3689 0 0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00:31.959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0 79 280 0 0,'0'0'10773'0'0,"12"-10"-10740"0"0,37-29-11 0 0,-37 29 69 0 0,-2 7-84 0 0,33-10 3 0 0,-33 10 240 0 0,5 15-199 0 0,44 39-10 0 0,-45-38 93 0 0,-11-4-56 0 0,6 29 0 0 0,-6-29 71 0 0,-3 5-64 0 0,0 41-5 0 0,0-41 168 0 0,1-2-159 0 0,5 38-5 0 0,-4-37 289 0 0,0-4-304 0 0,7 29 1 0 0,-7-28 786 0 0,15-32-918 0 0,50-65 48 0 0,-50 65 2 0 0,-14 14-6 0 0,10-27 12 0 0,-10 26-4 0 0,0-2-54 0 0,9-37 69 0 0,-9 36 693 0 0,1 4-689 0 0,12-25 13 0 0,-12 25 149 0 0,1 34-116 0 0,15 80-11 0 0,-15-79 86 0 0,-1-17-104 0 0,9 30-2 0 0,-10-30 415 0 0,18-27-561 0 0,62-48 79 0 0,-62 48-10 0 0,-16 7-46 0 0,14-30 57 0 0,-14 30 4 0 0,-1 1-54 0 0,13-26 28 0 0,-12 26 12 0 0,-2 1-236 0 0,12-26 261 0 0,-11 26 184 0 0,-7 41-74 0 0,-9 100 12 0 0,9-100 92 0 0,4-21-102 0 0,2 34-6 0 0,-2-34 230 0 0,1-2-259 0 0,8 31 8 0 0,-7-31 683 0 0,15-29-842 0 0,53-58 71 0 0,-53 58-2 0 0,-12 11-66 0 0,16-26 77 0 0,-17 25 8 0 0,8 23-172 0 0,39 42 251 0 0,-38-42 35 0 0,-12-2-46 0 0,7 33 16 0 0,-7-34 1643 0 0,10-30-1737 0 0,3-2 10 0 0,-5 7 1 0 0,0-1 0 0 0,-1 0 0 0 0,9-22 0 0 0,0 2-3 0 0,-14 26-8 0 0,2 0-19 0 0,17-28-3 0 0,-17 28-9 0 0,8 24-614 0 0,41 48 667 0 0,-41-48 14 0 0,-10-6 5 0 0,12 26-28 0 0,-12-26 697 0 0,10-22-673 0 0,44-49-17 0 0,-51 53 2 0 0,0-1 0 0 0,-1 1 0 0 0,7-15 0 0 0,-8 15-2 0 0,1-1 7 0 0,21-27 1 0 0,-21 27-17 0 0,-1 2-37 0 0,12-23 27 0 0,-12 23-3 0 0,7 27-147 0 0,38 57 206 0 0,-38-57-3 0 0,-7-9-12 0 0,14 29 1 0 0,-15-29 206 0 0,-4-5-199 0 0,1 0-1 0 0,-1 1 1 0 0,1-1 0 0 0,0 0 0 0 0,3 10 0 0 0,-1-3 7 0 0,-1-1 623 0 0</inkml:trace>
</inkml:ink>
</file>

<file path=ppt/ink/ink2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51:07.128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90 0 796 0 0,'0'0'7912'0'0,"-13"15"-7464"0"0,-39 46-50 0 0,39-46 910 0 0,11-5-1042 0 0,-5 29 3 0 0,5-29 1419 0 0,15-2-1426 0 0,38 24-2 0 0,-39-24-14 0 0,-4-5-21 0 0,21 9-8 0 0,-22-9 162 0 0,1 0-192 0 0,0 1-81 0 0,-6-2 11 0 0,1-1 1 0 0,-1 0-1 0 0,1 1 1 0 0,0-1-1 0 0,-1 0 0 0 0,1-1 1 0 0,0 1-1 0 0,0 0 0 0 0,-1-1 1 0 0,7 1-1 0 0,-5 6 12 0 0,12 21-29 0 0,-11-21 444 0 0,-18 2-697 0 0,-39 28 1 0 0,39-27-66 0 0,2-9-1618 0 0,-34 2 1083 0 0,34-2-115 0 0</inkml:trace>
</inkml:ink>
</file>

<file path=ppt/ink/ink2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51:07.470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1 106 572 0 0,'0'0'1750'0'0,"11"-9"-924"0"0,2-2-534 0 0,-7 6 59 0 0,1 0-1 0 0,-1 0 1 0 0,1 0 0 0 0,0 1 0 0 0,13-6 0 0 0,8-4 353 0 0,-20 10 506 0 0,2 1-692 0 0,34-11-50 0 0,-33 11-57 0 0,-4 0-39 0 0,25-6-57 0 0,-24 7-46 0 0</inkml:trace>
</inkml:ink>
</file>

<file path=ppt/ink/ink2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51:07.847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114 1 76 0 0,'0'0'3222'0'0,"-5"12"-2200"0"0,-13 39-39 0 0,14-39 791 0 0,-1-3-960 0 0,-13 25-24 0 0,14-26 627 0 0,0 0-778 0 0,-11 25-48 0 0,11-25 1266 0 0,1-1-1487 0 0,-10 23-37 0 0,9-23 736 0 0,2 1-2948 0 0,-9 22 1046 0 0,8-22-302 0 0</inkml:trace>
</inkml:ink>
</file>

<file path=ppt/ink/ink2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51:08.172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 67 632 0 0,'0'0'3464'0'0,"10"-9"-2696"0"0,30-25-31 0 0,-30 26 1203 0 0,-2 5-1364 0 0,1 1-249 0 0,7-2-164 0 0,0-3 6007 0 0,-5 17-5796 0 0,34 30-2 0 0,-34-30 1697 0 0,-22 10-1783 0 0,-34 56 9 0 0,34-57 2 0 0,6-12 3 0 0,-24 35 800 0 0,11-14-849 0 0,13-21 517 0 0,2-1-580 0 0,-12 21 23 0 0,11-21 2086 0 0,19 0-2299 0 0,45 15-122 0 0,-45-16-119 0 0,3-12-1222 0 0,4-1 1235 0 0,54-23-1069 0 0,-46 16 339 0 0,-22 12-128 0 0,2-3-134 0 0,30-18-355 0 0,-30 18-1293 0 0,-3 1-1863 0 0,30-22 361 0 0</inkml:trace>
</inkml:ink>
</file>

<file path=ppt/ink/ink2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51:08.670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395 64 580 0 0,'0'0'14106'0'0,"9"-11"-13659"0"0,30-31-7 0 0,-29 31 2982 0 0,2 12-3158 0 0,39 4 21 0 0,-38-4 1576 0 0,-6 11-1635 0 0,22 33-10 0 0,-21-34 226 0 0,-8-2-204 0 0,3 29 7 0 0,-3-28 640 0 0,-4 6-708 0 0,-11 50 16 0 0,11-50 27 0 0,0-7 21 0 0,-15 41 252 0 0,17-40-404 0 0,-10 28 561 0 0,-11 19 56 0 0,12-23-498 0 0,9-26-15 0 0,-1 3-2 0 0,-2 2-126 0 0,3-7-8 0 0,0 1 1 0 0,0-1-1 0 0,0 1 1 0 0,1 0-1 0 0,-1 10 1 0 0,-5 32 571 0 0,-5 8-62 0 0,0-12-410 0 0,9-34-16 0 0,-1-5-2 0 0,-12 21 6 0 0,12-20 147 0 0,0 0-146 0 0,-11 23-1 0 0,11-22 319 0 0,0-2-365 0 0,-12 19 1 0 0,12-19 822 0 0,-3-2-1141 0 0,-23 13 62 0 0,22-13-59 0 0,-53-6-1645 0 0,49 1 1083 0 0,-4 1-2328 0 0,-3-2 2677 0 0,8 1-161 0 0,-1 0-1 0 0,0 1 1 0 0,-22 3 0 0 0,23-3-26 0 0,-5 1-45 0 0,-16 4-5278 0 0,-27 6 250 0 0,44-9 435 0 0</inkml:trace>
</inkml:ink>
</file>

<file path=ppt/ink/ink2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51:10.459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5 285 760 0 0,'-5'9'13460'0'0,"7"-16"-13113"0"0,3-9-115 0 0,1 0 1 0 0,0 0-1 0 0,1 1 1 0 0,1 0-1 0 0,1 0 1 0 0,10-13-1 0 0,39-37 342 0 0,-55 62-246 0 0,5-7-234 0 0,25-29 2 0 0,-25 29 182 0 0,-3 4-189 0 0,15-16 16 0 0,-15 16 945 0 0,-1 5-962 0 0,-2 1-68 0 0,10-3 26 0 0,-12 3-43 0 0,0 0 0 0 0,1 0 1 0 0,-1-1-1 0 0,0 1 0 0 0,0 0 1 0 0,0 0-1 0 0,0 0 0 0 0,1 0 0 0 0,-1 0 1 0 0,0 0-1 0 0,0 0 0 0 0,0 0 1 0 0,1 0-1 0 0,-1 0 0 0 0,0 0 0 0 0,0 0 1 0 0,0 0-1 0 0,1 0 0 0 0,-1 0 1 0 0,0 0-1 0 0,0 0 0 0 0,0 1 1 0 0,1-1-1 0 0,-1 0 0 0 0,0 0 0 0 0,0 0 1 0 0,0 0-1 0 0,0 0 0 0 0,1 0 1 0 0,-1 0-1 0 0,0 1 0 0 0,0-1 0 0 0,0 0 1 0 0,0 0-1 0 0,0 0 0 0 0,0 0 1 0 0,1 1-1 0 0,-1-1 0 0 0,0 0 0 0 0,0 0 1 0 0,0 0-1 0 0,0 1 0 0 0,0-1 1 0 0,0 0-1 0 0,0 0 0 0 0,0 0 1 0 0,0 1-1 0 0,0-1 0 0 0,0 1 110 0 0,0 3-5 0 0,0 21 246 0 0,0 1-1 0 0,-2-1 1 0 0,-1 0 0 0 0,-8 32 0 0 0,-6 61 594 0 0,15-78-652 0 0,2-16-4 0 0,-1-1 1 0 0,-2 0-1 0 0,-8 39 1 0 0,7-51-197 0 0,1-1 1 0 0,-1 1-1 0 0,-1-1 1 0 0,0 0-1 0 0,0 0 1 0 0,-1 0-1 0 0,-13 16 1 0 0,18-24-31 0 0,-1-1-47 0 0,1 0 0 0 0,-1 0 0 0 0,0 0 1 0 0,0 0-1 0 0,0 0 0 0 0,0 0 0 0 0,0 0 0 0 0,0 0 1 0 0,0-1-1 0 0,0 1 0 0 0,0-1 0 0 0,-3 0 0 0 0,5 0-18 0 0,-1 1 0 0 0,-1-1 0 0 0,0 0 0 0 0,1-1 0 0 0,-1 1-1 0 0,1 0 1 0 0,-1 0 0 0 0,1-1 0 0 0,-1 1 0 0 0,1-1-1 0 0,-1 1 1 0 0,1-1 0 0 0,-1 0 0 0 0,1 0 0 0 0,0 1-1 0 0,-1-1 1 0 0,1 0 0 0 0,0 0 0 0 0,0 0 0 0 0,0-1-1 0 0,-1 1 1 0 0,1 0 0 0 0,0 0 0 0 0,1 0 0 0 0,-1-1-1 0 0,0 1 1 0 0,0-1 0 0 0,0 1 0 0 0,1-1 0 0 0,-1 1-1 0 0,1-1 1 0 0,-1-1 0 0 0,0-3-21 0 0,0 0 1 0 0,0 1 0 0 0,0-1-1 0 0,1 0 1 0 0,0 0-1 0 0,0 0 1 0 0,0 1-1 0 0,1-1 1 0 0,2-11-1 0 0,19-54-219 0 0,-16 59 100 0 0,0 0 1 0 0,1 0 0 0 0,1 0-1 0 0,0 1 1 0 0,0 0-1 0 0,17-16 1 0 0,16-21-901 0 0,-24 27 581 0 0,-3 3-579 0 0,0 0 0 0 0,-1-1-1 0 0,10-21 1 0 0,-11 11-2114 0 0,-10 25 1771 0 0</inkml:trace>
</inkml:ink>
</file>

<file path=ppt/ink/ink2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51:10.864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0 0 392 0 0,'0'0'16774'0'0</inkml:trace>
</inkml:ink>
</file>

<file path=ppt/ink/ink2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51:14.625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 0 424 0 0,'0'0'16770'0'0</inkml:trace>
</inkml:ink>
</file>

<file path=ppt/ink/ink2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51:16.353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64 60 472 0 0,'0'0'7056'0'0,"-6"-10"-6664"0"0,-21-30-9 0 0,20 30 7726 0 0,3 30-8081 0 0,-11 56 10 0 0,11-56 351 0 0</inkml:trace>
</inkml:ink>
</file>

<file path=ppt/ink/ink2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51:19.735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0 333 732 0 0,'0'0'1478'0'0,"24"-34"5463"0"0,-13 21-5993 0 0,0-1 1 0 0,-1 0 0 0 0,8-15-1 0 0,-17 27-720 0 0,4-12 810 0 0,0-2 71 0 0,-6 24-476 0 0,-5 24-467 0 0,-7 31 267 0 0,3 1 0 0 0,-3 120 0 0 0,13-159-295 0 0,-1-12-45 0 0,0 1 1 0 0,1-1-1 0 0,1 1 1 0 0,0-1 0 0 0,1 0-1 0 0,1 1 1 0 0,0-1-1 0 0,0 0 1 0 0,7 14 0 0 0,-10-26-85 0 0,1 0 1 0 0,0 1 0 0 0,0-1 0 0 0,0 0-1 0 0,0 0 1 0 0,0 0 0 0 0,0 0-1 0 0,0 0 1 0 0,0 0 0 0 0,1 0 0 0 0,-1 0-1 0 0,0-1 1 0 0,0 1 0 0 0,1 0-1 0 0,-1-1 1 0 0,0 1 0 0 0,1-1-1 0 0,-1 1 1 0 0,1-1 0 0 0,-1 0 0 0 0,1 0-1 0 0,-1 0 1 0 0,1 1 0 0 0,-1-1-1 0 0,0-1 1 0 0,1 1 0 0 0,-1 0 0 0 0,1 0-1 0 0,-1 0 1 0 0,1-1 0 0 0,-1 1-1 0 0,3-2 1 0 0,3 0 11 0 0,0-1-1 0 0,0-1 1 0 0,-1 1 0 0 0,10-7-1 0 0,-13 8-20 0 0,53-44 75 0 0,-35 26-55 0 0,33-45-1 0 0,9-30-61 0 0,-27 33-27 0 0,29-78-10 0 0,-52 111 79 0 0,1-5-39 0 0,-1-1-1 0 0,-2 0 1 0 0,12-63 0 0 0,-11 49 487 0 0,-12 47-94 0 0,-3 9-321 0 0,-11 32 285 0 0,1 1 0 0 0,2 1-1 0 0,-6 43 1 0 0,-5 21 462 0 0,-8 23 188 0 0,25-103-591 0 0,1 1 0 0 0,-1 46-1 0 0,-2 16 317 0 0,4-62-320 0 0,2 52 0 0 0,-1 6 236 0 0,1-68-396 0 0,1-1 0 0 0,0 1 0 0 0,6 31 0 0 0,-6-45-139 0 0,2 1 32 0 0,-2-3-99 0 0,0 0 0 0 0,0 0 1 0 0,0 1-1 0 0,0-1 0 0 0,0 0 0 0 0,0 0 0 0 0,0 0 0 0 0,0 1 1 0 0,0-1-1 0 0,0 0 0 0 0,0 0 0 0 0,1 0 0 0 0,-1 1 1 0 0,0-1-1 0 0,0 0 0 0 0,0 0 0 0 0,0 0 0 0 0,0 1 1 0 0,1-1-1 0 0,-1 0 0 0 0,0 0 0 0 0,0 0 0 0 0,0 0 0 0 0,0 0 1 0 0,1 1-1 0 0,-1-1 0 0 0,0 0 0 0 0,0 0 0 0 0,0 0 1 0 0,1 0-1 0 0,-1 0 0 0 0,0 0 0 0 0,0 0 0 0 0,1 0 1 0 0,-1 0-1 0 0,0 0 0 0 0,0 0 0 0 0,0 0 0 0 0,1 0 0 0 0,-1 0 1 0 0,0 0-1 0 0,0 0 0 0 0,1 0 0 0 0,-1 0 0 0 0,0 0 1 0 0,0 0-1 0 0,0 0 0 0 0,1-1 0 0 0,-1 1 0 0 0,0 0 0 0 0,0 0 1 0 0,0 0-1 0 0,1 0 0 0 0,-1-1 0 0 0,7-7 11 0 0,0-2 0 0 0,-1 1-1 0 0,0-1 1 0 0,0 0 0 0 0,-1 0-1 0 0,-1-1 1 0 0,0 1 0 0 0,0-1-1 0 0,-1 0 1 0 0,0 0 0 0 0,-1 0-1 0 0,0 0 1 0 0,0-15 0 0 0,0-10-78 0 0,-2 0 0 0 0,-9-72-1 0 0,9 105 29 0 0,5-27-489 0 0,0 26 428 0 0,0 2 0 0 0,0-1-1 0 0,1 0 1 0 0,-1 1 0 0 0,1 0-1 0 0,-1 0 1 0 0,1 1 0 0 0,11-2 0 0 0,26-9-547 0 0,-18 2-220 0 0,-1-1 0 0 0,0-1 0 0 0,34-25 1 0 0,-49 31-22 0 0,-1-1 1 0 0,0-1-1 0 0,0 1 0 0 0,11-16 1 0 0,-14 17-378 0 0,-1-1 0 0 0,0 0 0 0 0,0 0 0 0 0,0-1 0 0 0,-1 1 0 0 0,0-1 0 0 0,2-9 0 0 0,1 3-2832 0 0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00:33.041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219 0 256 0 0,'0'0'14594'0'0,"-28"6"-14515"0"0,-7 1-52 0 0,-74 16 2321 0 0,101-17-2316 0 0,-23 20 30 0 0,24-20 222 0 0,9 10-173 0 0,8 47 12 0 0,-7-47 26 0 0,-3-1 9 0 0,-2 3-95 0 0,1-6 64 0 0,0 1 0 0 0,1 0 0 0 0,3 22 0 0 0,-1-16-46 0 0,1 57 522 0 0,-3-17-386 0 0,0-45 2 0 0,1 0-10 0 0,2 38-2 0 0,-2-39 0 0 0,0-3-9 0 0,3 30-11 0 0,-2-29 180 0 0,0 1-175 0 0,16 59 628 0 0,-15-60-1094 0 0,1-2 2127 0 0,-2-2-3662 0 0,0 2-3426 0 0</inkml:trace>
</inkml:ink>
</file>

<file path=ppt/ink/ink2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14:51:20.156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2 88 792,'0'0'15191,"-1"-4"-15007,1 0-354,-1 0 0,1 0 0,0 1 0,0-1 0,1 0-1,-1 0 1,1 0 0,0 0 0,0 0 0,0 1-1,0-1 1,1 0 0,-1 1 0,1-1 0,0 1-1,0 0 1,0 0 0,5-6 0,3 3-2190,-3 5-2221,7 0 1208</inkml:trace>
</inkml:ink>
</file>

<file path=ppt/ink/ink2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14:51:20.531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292 0 1112,'-6'5'1098,"-12"11"-397,1 1-1,1 0 0,0 1 1,2 1-1,0 1 0,1 0 1,-11 23-1,-68 163 2884,77-167-2790,2 0 0,-11 51 0,21-74-551,0 1 0,1 0-1,1-1 1,1 1 0,0 0 0,1-1 0,1 1 0,5 23 0,-4-30-185,1-1 0,-1 1 0,2-1 0,-1 0 0,1 0 0,1 0 0,8 10 0,-11-15-198,0-1 1,0 1 0,0-1 0,1 1-1,0-1 1,-1 0 0,1-1 0,0 1-1,0-1 1,1 1 0,-1-1 0,0-1-1,1 1 1,0-1 0,-1 1-1,1-1 1,9 1 0,63-2-7318,-45 0 3820</inkml:trace>
</inkml:ink>
</file>

<file path=ppt/ink/ink2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51:22.841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32 14 672 0 0,'0'0'4254'0'0,"4"-10"-3365"0"0,-1 7 619 0 0,-2 8 3324 0 0,-1 31-3812 0 0,-1-1 0 0 0,-9 50 0 0 0,1-2 377 0 0,-4-2 259 0 0,8-29-240 0 0,5-50-427 0 0,-1 7-750 0 0,1-9-216 0 0,0 0-1 0 0,0 0 0 0 0,0 0 1 0 0,0 0-1 0 0,0 0 0 0 0,0 0 1 0 0,0 0-1 0 0,1-1 0 0 0,-1 1 1 0 0,0 0-1 0 0,0 0 0 0 0,0 0 1 0 0,0 0-1 0 0,0 0 0 0 0,0 0 0 0 0,0 0 1 0 0,1 0-1 0 0,-1 0 0 0 0,0 0 1 0 0,0 0-1 0 0,0 0 0 0 0,0 0 1 0 0,0 0-1 0 0,0 0 0 0 0,0 0 1 0 0,0 0-1 0 0,1 0 0 0 0,-1 0 1 0 0,0 0-1 0 0,0 0 0 0 0,0 0 1 0 0,0 0-1 0 0,0 1 0 0 0,0-1 1 0 0,0 0-1 0 0,0 0 0 0 0,1 0 0 0 0,-1 0 1 0 0,0 0-1 0 0,0 0 0 0 0,0 0 1 0 0,0 0-1 0 0,0 0 0 0 0,0 0 1 0 0,0 1-1 0 0,0-1 0 0 0,0 0 1 0 0,0 0-1 0 0,23-35 258 0 0,-2 1-106 0 0,1 1-1 0 0,2 1 1 0 0,39-40 0 0 0,-43 53-124 0 0,38-34 74 0 0,-55 51-120 0 0,0 0 0 0 0,1 1 0 0 0,-1-1-1 0 0,0 0 1 0 0,0 1 0 0 0,1 0 0 0 0,4-2 0 0 0,3 9-32 0 0,6 9 16 0 0,-16-14 9 0 0,3 8-2 0 0,-5 5 1 0 0,1-11 4 0 0,-1 19-10 0 0,0-3-2 0 0,0 8 5 0 0,4 29-5 0 0,2-16 8 0 0,-2-8 2 0 0,4 15 19 0 0,-6-41 0 0 0,-1-5-15 0 0,0 1-1 0 0,0-1 1 0 0,-1 0 0 0 0,1 1-1 0 0,0-1 1 0 0,0 1 0 0 0,1-1 0 0 0,-1 0-1 0 0,0 1 1 0 0,0-1 0 0 0,1 1 0 0 0,-1-1-1 0 0,1 0 1 0 0,-1 0 0 0 0,1 1 0 0 0,-1-1-1 0 0,1 0 1 0 0,0 0 0 0 0,-1 1-1 0 0,1-1 1 0 0,0 0 0 0 0,2 2 0 0 0,0-1 5 0 0,-1 0 9 0 0,-2-1-13 0 0,0-1 1 0 0,0 0-1 0 0,1 1 0 0 0,-1-1 0 0 0,0 0 0 0 0,0 1 1 0 0,1-1-1 0 0,-1 0 0 0 0,0 0 0 0 0,1 1 1 0 0,-1-1-1 0 0,1 0 0 0 0,-1 0 0 0 0,0 0 0 0 0,1 1 1 0 0,-1-1-1 0 0,0 0 0 0 0,1 0 0 0 0,-1 0 1 0 0,1 0-1 0 0,-1 0 0 0 0,1 0 0 0 0,-1 0 0 0 0,0 0 1 0 0,1 0-1 0 0,-1 0 0 0 0,1 0 0 0 0,-1 0 1 0 0,1 0-1 0 0,-1 0 0 0 0,0 0 0 0 0,1 0 0 0 0,-1-1 1 0 0,1 1-1 0 0,-1 0 0 0 0,17-12 9 0 0,0 0 0 0 0,-2-1-1 0 0,1 0 1 0 0,-2-1 0 0 0,0-1 0 0 0,-1 0-1 0 0,0-1 1 0 0,-1 0 0 0 0,-1-1 0 0 0,15-30-1 0 0,6-9 33 0 0,-31 54-40 0 0,2-6-5 0 0,-4 12-215 0 0,-2 6 208 0 0,-3 11 0 0 0,2-1 1 0 0,-5 37-1 0 0,5-34 0 0 0,3-21 8 0 0,0 1 0 0 0,1-1 0 0 0,-1 1 0 0 0,1-1 0 0 0,-1 1 0 0 0,1 0 0 0 0,0-1 0 0 0,0 1 0 0 0,0-1 0 0 0,1 6 0 0 0,9 29 26 0 0,-9-36-24 0 0,-1 0-1 0 0,1 1 1 0 0,-1-1-1 0 0,1 0 1 0 0,0 0-1 0 0,0 0 1 0 0,0-1-1 0 0,0 1 1 0 0,-1 0-1 0 0,1 0 1 0 0,0 0-1 0 0,0-1 1 0 0,0 1-1 0 0,1 0 1 0 0,-1-1-1 0 0,0 1 1 0 0,0-1-1 0 0,0 1 1 0 0,0-1-1 0 0,1 0 1 0 0,-1 0-1 0 0,0 1 1 0 0,0-1-1 0 0,0 0 1 0 0,1 0-1 0 0,-1 0 1 0 0,0 0-1 0 0,0 0 1 0 0,1 0-1 0 0,-1-1 1 0 0,0 1-1 0 0,0 0 1 0 0,0-1-1 0 0,1 1 1 0 0,-1-1-1 0 0,0 1 1 0 0,1-1-1 0 0,6-2 10 0 0,0-1 1 0 0,-1 1-1 0 0,1-1 0 0 0,7-5 0 0 0,0-3 4 0 0,0 0 1 0 0,0 0-1 0 0,-2-2 0 0 0,1 0 0 0 0,-2 0 1 0 0,18-26-1 0 0,-16 18-16 0 0,16-36 0 0 0,-29 57-3 0 0,0-2-11 0 0,2-2 27 0 0,-3 7-209 0 0,-5 14 191 0 0,-4 13-14 0 0,-11 32 18 0 0,11-24 70 0 0,6-23-29 0 0,1 0 1 0 0,0 0 0 0 0,1 0-1 0 0,1 0 1 0 0,1 18 0 0 0,-1-27 8 0 0,2 20-5 0 0,-2-25-35 0 0,0 0 1 0 0,0 1-1 0 0,0-1 1 0 0,0 0-1 0 0,0 1 1 0 0,0-1 0 0 0,0 0-1 0 0,0 1 1 0 0,0-1-1 0 0,0 0 1 0 0,0 0-1 0 0,0 1 1 0 0,0-1-1 0 0,0 0 1 0 0,0 1 0 0 0,0-1-1 0 0,1 0 1 0 0,-1 0-1 0 0,0 1 1 0 0,0-1-1 0 0,0 0 1 0 0,0 0-1 0 0,1 1 1 0 0,-1-1 0 0 0,0 0-1 0 0,0 0 1 0 0,1 1-1 0 0,-1-1 1 0 0,0 0-1 0 0,0 0 1 0 0,1 0-1 0 0,-1 0 1 0 0,0 0-1 0 0,1 1 1 0 0,-1-1 0 0 0,0 0-1 0 0,0 0 1 0 0,1 0-1 0 0,-1 0 1 0 0,0 0-1 0 0,1 0 1 0 0,-1 0-1 0 0,0 0 1 0 0,1 0 0 0 0,-1 0-1 0 0,0 0 1 0 0,1 0-1 0 0,-1 0 1 0 0,0-1-1 0 0,0 1 1 0 0,1 0-1 0 0,-1 0 1 0 0,0 0-1 0 0,1 0 1 0 0,-1 0 0 0 0,0-1-1 0 0,0 1 1 0 0,1 0-1 0 0,60-60 61 0 0,19-17-21 0 0,-46 46-37 0 0,-30 24-18 0 0,-4 7 5 0 0,0 0 0 0 0,0 0-1 0 0,0 0 1 0 0,0 0-1 0 0,0 0 1 0 0,0 0-1 0 0,0-1 1 0 0,0 1 0 0 0,0 0-1 0 0,0 0 1 0 0,0 0-1 0 0,0 0 1 0 0,0 0 0 0 0,0 0-1 0 0,0-1 1 0 0,0 1-1 0 0,0 0 1 0 0,0 0-1 0 0,0 0 1 0 0,0 0 0 0 0,0 0-1 0 0,0 0 1 0 0,1-1-1 0 0,-1 1 1 0 0,0 0 0 0 0,0 0-1 0 0,0 0 1 0 0,0 0-1 0 0,0 0 1 0 0,0 0 0 0 0,0 0-1 0 0,0 0 1 0 0,0 0-1 0 0,1 0 1 0 0,-1-1-1 0 0,0 1 1 0 0,0 0 0 0 0,0 0-1 0 0,0 0 1 0 0,0 0-1 0 0,0 0 1 0 0,0 0 0 0 0,1 0-1 0 0,-1 0 1 0 0,0 0-1 0 0,0 0 1 0 0,0 0-1 0 0,0 0 1 0 0,0 0 0 0 0,0 0-1 0 0,1 0 1 0 0,-1 0-1 0 0,0 0 1 0 0,0 0 0 0 0,0 0-1 0 0,0 0 1 0 0,0 0-1 0 0,0 1 1 0 0,0-1 0 0 0,1 0-1 0 0,-1 0 1 0 0,0 0-1 0 0,0 0 1 0 0,2 8-5 0 0,0 1 0 0 0,0-1 0 0 0,-1 1 1 0 0,0-1-1 0 0,-1 1 0 0 0,0 0 0 0 0,-1 9 0 0 0,-10 63 247 0 0,11-53-109 0 0,0-28-72 0 0,-1 1 0 0 0,1-1 0 0 0,0 1-1 0 0,0 0 1 0 0,0-1 0 0 0,0 1 0 0 0,0-1-1 0 0,0 1 1 0 0,0 0 0 0 0,0-1 0 0 0,0 1-1 0 0,0-1 1 0 0,0 1 0 0 0,1-1 0 0 0,-1 1-1 0 0,0 0 1 0 0,0-1 0 0 0,1 1 0 0 0,-1-1 0 0 0,0 1-1 0 0,0-1 1 0 0,1 1 0 0 0,-1-1 0 0 0,1 0-1 0 0,-1 1 1 0 0,0-1 0 0 0,1 1 0 0 0,-1-1-1 0 0,1 0 1 0 0,-1 1 0 0 0,1-1 0 0 0,0 1-1 0 0,31-26 194 0 0,51-53-1 0 0,-56 50-144 0 0,2 1-1 0 0,47-34 0 0 0,-69 57-87 0 0,15-14-12 0 0,-22 18-10 0 0,0 0-1 0 0,1 0 1 0 0,-1 0 0 0 0,0-1 0 0 0,0 1 0 0 0,0 0 0 0 0,1 0 0 0 0,-1 0-1 0 0,0 0 1 0 0,0 0 0 0 0,0 0 0 0 0,1 0 0 0 0,-1 0 0 0 0,0 0-1 0 0,0 0 1 0 0,0 0 0 0 0,1 0 0 0 0,-1 0 0 0 0,0 0 0 0 0,0 0-1 0 0,0 1 1 0 0,0-1 0 0 0,1 0 0 0 0,-1 0 0 0 0,0 0 0 0 0,0 0-1 0 0,0 0 1 0 0,0 0 0 0 0,1 0 0 0 0,-1 1 0 0 0,0-1 0 0 0,0 0-1 0 0,0 0 1 0 0,0 0 0 0 0,0 0 0 0 0,1 1 0 0 0,-1-1 0 0 0,0 0-1 0 0,0 0 1 0 0,0 0 0 0 0,0 0 0 0 0,0 1 0 0 0,0-1 0 0 0,0 0-1 0 0,0 0 1 0 0,0 0 0 0 0,0 1 0 0 0,0-1 0 0 0,0 0 0 0 0,0 0-1 0 0,0 0 1 0 0,0 1 0 0 0,0-1 0 0 0,0 0 0 0 0,3 25-51 0 0,-1 28 10 0 0,-2-52 40 0 0,0 59-21 0 0,0-59 27 0 0,1 35-12 0 0,4-13 24 0 0,2-13 33 0 0,-6-8-9 0 0,5-4-20 0 0,9-5-12 0 0,0 0 0 0 0,-1-1 1 0 0,0-1-1 0 0,16-12 0 0 0,-8 5 5 0 0,11-9 16 0 0,-15 6 0 0 0,15-15-8 0 0,-31 33-18 0 0,9-12-27 0 0,-2 10 22 0 0,-7 2-2 0 0,0-5 12 0 0,-2 6-13 0 0,0 0-1 0 0,0 0 0 0 0,0 0 0 0 0,0 0 0 0 0,0 0 1 0 0,0 0-1 0 0,0 0 0 0 0,0 0 0 0 0,0 0 0 0 0,0 1 1 0 0,1-1-1 0 0,-1 0 0 0 0,0 0 0 0 0,0 0 0 0 0,0 0 1 0 0,0 0-1 0 0,0 0 0 0 0,0 0 0 0 0,0 0 0 0 0,0 0 1 0 0,0 0-1 0 0,0 0 0 0 0,0 0 0 0 0,0 0 1 0 0,0 0-1 0 0,1 0 0 0 0,-1 0 0 0 0,0 0 0 0 0,0 0 1 0 0,0 0-1 0 0,0 0 0 0 0,0 1 0 0 0,0-1 0 0 0,0 0 1 0 0,0-1-1 0 0,0 1 0 0 0,0 0 0 0 0,1 0 0 0 0,-7 153-37 0 0,-7-98 35 0 0,12-41 16 0 0,-1 7 72 0 0,2-21-76 0 0,-1 0 1 0 0,1 1-1 0 0,0-1 1 0 0,0 1-1 0 0,0-1 1 0 0,0 0-1 0 0,1 1 1 0 0,-1-1-1 0 0,0 0 1 0 0,0 1-1 0 0,0-1 1 0 0,0 0-1 0 0,0 1 1 0 0,0-1-1 0 0,0 1 1 0 0,1-1-1 0 0,-1 0 1 0 0,0 0-1 0 0,0 1 1 0 0,1-1 0 0 0,-1 0-1 0 0,0 1 1 0 0,0-1-1 0 0,1 0 1 0 0,-1 0-1 0 0,0 1 1 0 0,1-1-1 0 0,-1 0 1 0 0,0 0-1 0 0,1 0 1 0 0,-1 0-1 0 0,0 1 1 0 0,1-1-1 0 0,-1 0 1 0 0,0 0-1 0 0,1 0 1 0 0,1 0-2 0 0,0-1 1 0 0,-1 1 0 0 0,1-1 0 0 0,0 0-1 0 0,-1 0 1 0 0,1 1 0 0 0,-1-1-1 0 0,0 0 1 0 0,1 0 0 0 0,-1 0-1 0 0,0-1 1 0 0,2-1 0 0 0,1 0 2 0 0,10-8 11 0 0,1 0 1 0 0,-2-1-1 0 0,13-15 1 0 0,23-19-28 0 0,118-105-98 0 0,-165 150 80 0 0,-1 1-52 0 0,0 0 81 0 0,0 1-1 0 0,0-1 0 0 0,1 1 0 0 0,-1-1 0 0 0,0 1 0 0 0,0-1 0 0 0,0 1 0 0 0,0 0 0 0 0,0-1 0 0 0,0 1 0 0 0,0 0 0 0 0,0 0 0 0 0,0 0 0 0 0,0 0 0 0 0,0 0 0 0 0,-1 0 0 0 0,1 0 0 0 0,0 0 0 0 0,-1 0 0 0 0,1 0 0 0 0,-1 1 0 0 0,1-1 0 0 0,-1 0 0 0 0,1 2 0 0 0,1 2-4 0 0,-1 0 1 0 0,0 0-1 0 0,0 1 0 0 0,0-1 0 0 0,0 10 0 0 0,-1 0-10 0 0,1 4 78 0 0,-1 0 1 0 0,-1 0-1 0 0,0 0 0 0 0,-2 0 1 0 0,-9 33-1 0 0,5-30 39 0 0,5-15-70 0 0,0-1 0 0 0,0 0-1 0 0,-1 0 1 0 0,0 0 0 0 0,0 0-1 0 0,0 0 1 0 0,-6 6 0 0 0,9-11 2 0 0,-1 1-49 0 0,0-1 0 0 0,0 0-1 0 0,0 1 1 0 0,0-1 0 0 0,0 1 0 0 0,0-1 0 0 0,-1 0 0 0 0,1 0 0 0 0,0 0 0 0 0,0 0-1 0 0,-1 0 1 0 0,1 0 0 0 0,-1 0 0 0 0,1 0 0 0 0,-1 0 0 0 0,1-1 0 0 0,-1 1-1 0 0,0 0 1 0 0,-1-1 0 0 0,0 1-288 0 0,0-1-100 0 0,-9-1-107 0 0,9 1-116 0 0,0-2-116 0 0,-5-3-26 0 0,-28-23-4744 0 0,34 26 4621 0 0,0 0 0 0 0,1 0 0 0 0,-1 0 1 0 0,1 0-1 0 0,0 0 0 0 0,0 0 1 0 0,-1 0-1 0 0,1 0 0 0 0,1-1 0 0 0,-2-1 1 0 0</inkml:trace>
</inkml:ink>
</file>

<file path=ppt/ink/ink2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51:23.478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327 16 32 0 0,'-59'1'4364'0'0,"56"-1"-3592"0"0,-46-2 4797 0 0,24-6-2649 0 0,24 7-2813 0 0,1 1 0 0 0,-1-1-1 0 0,1 1 1 0 0,-1-1 0 0 0,0 1 0 0 0,1-1 0 0 0,-1 1-1 0 0,0-1 1 0 0,1 1 0 0 0,-1 0 0 0 0,0-1 0 0 0,0 1-1 0 0,1 0 1 0 0,-1 0 0 0 0,0 0 0 0 0,0 0 0 0 0,0-1-1 0 0,1 1 1 0 0,-1 0 0 0 0,0 0 0 0 0,0 0 0 0 0,1 1-1 0 0,-1-1 1 0 0,0 0 0 0 0,0 0 0 0 0,0 0 0 0 0,1 1-1 0 0,-1-1 1 0 0,0 0 0 0 0,1 0 0 0 0,-1 1-1 0 0,0-1 1 0 0,1 1 0 0 0,-1-1 0 0 0,0 1 0 0 0,1-1-1 0 0,-1 1 1 0 0,1-1 0 0 0,-1 1 0 0 0,1 0 0 0 0,-1-1-1 0 0,1 1 1 0 0,-1 0 0 0 0,1-1 0 0 0,-1 1 0 0 0,1 0-1 0 0,0-1 1 0 0,0 1 0 0 0,-1 0 0 0 0,1 0 0 0 0,0-1-1 0 0,0 3 1 0 0,-6 21 663 0 0,-6 46 0 0 0,9-48-438 0 0,-1 1 0 0 0,-1-1-1 0 0,-8 25 1 0 0,-93 284 3807 0 0,104-323-3992 0 0,0-1 1 0 0,0 1-1 0 0,1 0 1 0 0,0 0-1 0 0,0 0 1 0 0,1 0-1 0 0,0-1 0 0 0,0 1 1 0 0,2 11-1 0 0,-1-17-60 0 0,-1 0-16 0 0,1-1-83 0 0,-1 0-1 0 0,0 0 0 0 0,0 0 0 0 0,0 0 1 0 0,0 0-1 0 0,1 0 0 0 0,-1 0 1 0 0,1 0-1 0 0,-1-1 0 0 0,0 1 1 0 0,1 0-1 0 0,-1 0 0 0 0,1 0 1 0 0,0-1-1 0 0,-1 1 0 0 0,1 0 1 0 0,0-1-1 0 0,-1 1 0 0 0,1 0 0 0 0,0-1 1 0 0,0 1-1 0 0,-1-1 0 0 0,1 1 1 0 0,0-1-1 0 0,0 1 0 0 0,0-1 1 0 0,0 0-1 0 0,0 0 0 0 0,0 1 1 0 0,0-1-1 0 0,0 0 0 0 0,-1 0 0 0 0,1 0 1 0 0,0 0-1 0 0,0 0 0 0 0,0 0 1 0 0,0 0-1 0 0,1 0 0 0 0,1-1-170 0 0,12 1-393 0 0,0-1-1 0 0,0-1 1 0 0,0-1-1 0 0,0 0 1 0 0,28-11-1 0 0,-31 9-1369 0 0,-1 0-1 0 0,1-1 1 0 0,-1-1-1 0 0,17-12 1 0 0,-16 10-3385 0 0,-3 2 408 0 0</inkml:trace>
</inkml:ink>
</file>

<file path=ppt/ink/ink2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51:23.824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99 0 924 0 0,'0'0'8340'0'0,"-3"8"-7657"0"0,-74 186 5144 0 0,73-185-5335 0 0,1 1 1 0 0,0 0-1 0 0,0 0 0 0 0,1 0 1 0 0,0 0-1 0 0,1 1 0 0 0,0-1 0 0 0,1 0 1 0 0,0 1-1 0 0,3 15 0 0 0,-3-25-451 0 0,0-1 0 0 0,1 1-1 0 0,-1 0 1 0 0,0 0 0 0 0,1 0-1 0 0,-1 0 1 0 0,1 0-1 0 0,-1 0 1 0 0,1-1 0 0 0,0 1-1 0 0,-1 0 1 0 0,1-1 0 0 0,0 1-1 0 0,0 0 1 0 0,-1-1 0 0 0,1 1-1 0 0,0-1 1 0 0,0 1 0 0 0,0-1-1 0 0,0 1 1 0 0,-1-1 0 0 0,1 0-1 0 0,0 1 1 0 0,0-1-1 0 0,0 0 1 0 0,0 0 0 0 0,0 0-1 0 0,0 1 1 0 0,0-1 0 0 0,1 0-1 0 0,25-3-174 0 0,-25 2 165 0 0,11-2-326 0 0,0-2-1 0 0,0 0 1 0 0,-1 0-1 0 0,0-1 0 0 0,0-1 1 0 0,0 0-1 0 0,-1 0 1 0 0,0-2-1 0 0,0 1 1 0 0,-1-1-1 0 0,0-1 1 0 0,10-11-1 0 0,33-42-3605 0 0,-23 19-3259 0 0,-21 22 2973 0 0</inkml:trace>
</inkml:ink>
</file>

<file path=ppt/ink/ink2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51:24.164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59 54 448 0 0,'-3'0'987'0'0,"-1"0"-1094"0"0,2 0 634 0 0,0 0-1 0 0,0 0 1 0 0,-1 0-1 0 0,1 0 1 0 0,0 0-1 0 0,0 0 1 0 0,0-1-1 0 0,0 1 1 0 0,-1-1-1 0 0,1 1 1 0 0,0-1 0 0 0,0 0-1 0 0,0 0 1 0 0,0 0-1 0 0,1 0 1 0 0,-1 0-1 0 0,0 0 1 0 0,0-1-1 0 0,0 1 1 0 0,1-1-1 0 0,-5-4 2650 0 0,6 6-3207 0 0,0-1 0 0 0,-1 1 0 0 0,1 0 0 0 0,0-1 0 0 0,-1 1 0 0 0,1-1 0 0 0,0 1 0 0 0,0 0 1 0 0,-1-1-1 0 0,1 1 0 0 0,0-1 0 0 0,0 1 0 0 0,0-1 0 0 0,0 1 0 0 0,0-1 0 0 0,0 1 0 0 0,0-1 0 0 0,0 1 0 0 0,0-1 0 0 0,0 1 0 0 0,0-1 0 0 0,0 1 0 0 0,0-1 0 0 0,0 1 0 0 0,0 0 0 0 0,0-1 0 0 0,0 1 0 0 0,1-1 0 0 0,-1 1 0 0 0,0-1 0 0 0,0 1 0 0 0,1-1 0 0 0,-1 1 0 0 0,0 0 0 0 0,1-1 0 0 0,6-17-7520 0 0</inkml:trace>
</inkml:ink>
</file>

<file path=ppt/ink/ink2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14:51:24.664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165 70 600,'0'0'2145,"4"-3"-1145,14-10 883,1 1 0,0 1 0,33-13-1,-49 22-1668,-1 1-1,0 1 1,1-1 0,-1 0-1,1 1 1,-1-1-1,1 1 1,-1 0-1,1 0 1,-1 0 0,1 0-1,-1 0 1,1 0-1,-1 1 1,1-1-1,-1 1 1,1 0 0,2 1-1,-2 0-119,-1-1 0,-1 1-1,1 0 1,0 0 0,0 0 0,-1 0-1,1 0 1,-1 0 0,0 1 0,1-1-1,-1 0 1,0 1 0,-1-1 0,1 1-1,0-1 1,-1 1 0,1 3 0,2 10 297,-2 0 1,0 1 0,-1-1-1,0 0 1,-6 30 0,-23 80 1551,25-113-1733,-16 48 688,-4 15 158,18-52-428,-2 1 1,0-2-1,-23 45 0,25-58-380,0-1-1,-1 0 0,-10 10 1,16-17-218,-1-1 46,2 0-65,-1 1 0,0-1-1,0-1 1,0 1 0,0 0 0,-1 0 0,1 0 0,0 0 0,0-1 0,0 1 0,-1-1-1,1 1 1,0-1 0,-1 1 0,1-1 0,0 0 0,-3 1 0,-29 5 108,24-4-496,0-1-1,0-1 1,-1 0-1,1 0 1,0-1-1,0 0 1,0 0-1,-9-3 1,16 3 156,1 1 1,-1-1-1,0 1 1,1-1-1,-1 0 1,0 1 0,1-1-1,-1 0 1,1 0-1,-1 0 1,1 0 0,0 0-1,-1-1 1,1 1-1,0 0 1,0-1-1,0 1 1,0-1 0,0 1-1,0-1 1,0 1-1,1-1 1,-1 0 0,0 1-1,1-1 1,-1 0-1,1 1 1,0-5 0,0 5-342,0-1 1,0 0 0,0 0 0,1 0 0,-1 0 0,1 0 0,0 1-1,-1-1 1,1 0 0,0 1 0,0-1 0,0 0 0,0 1 0,0-1 0,3-2-1,9-8-4293</inkml:trace>
</inkml:ink>
</file>

<file path=ppt/ink/ink2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51:25.097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17 0 932 0 0,'0'0'1024'0'0,"-7"6"585"0"0,2-3 1501 0 0,5-4-2977 0 0,0 1 0 0 0,0 0 0 0 0,0 0 0 0 0,0 0 0 0 0,-1 0 0 0 0,1 0 0 0 0,0 0 0 0 0,0 0 0 0 0,0 0 0 0 0,0 0 0 0 0,0 0 0 0 0,-1 0 0 0 0,1 0 0 0 0,0 0 0 0 0,0 0 0 0 0,0 0 0 0 0,0 0 0 0 0,0 0 0 0 0,-1 0 0 0 0,1 1 0 0 0,0-1 0 0 0,0 0 0 0 0,0 0 0 0 0,0 0 0 0 0,-1 0 532 0 0,1 0-532 0 0,0 1 0 0 0,0-1 0 0 0,0 0 0 0 0,0 0 0 0 0,0 0 0 0 0,0 0 0 0 0,0 0 0 0 0,0 0 0 0 0,0 1 0 0 0,0-1 0 0 0,-1 0 0 0 0,1 0 0 0 0,0 0 0 0 0,0 0 0 0 0,0 0 0 0 0,0 1 0 0 0,0-1 0 0 0,0 0 0 0 0,0 0 0 0 0,0 0 0 0 0,1 0 0 0 0,-1 0 0 0 0,0 1 0 0 0,0-1 0 0 0,0 0 0 0 0,0 0 0 0 0,0 0 0 0 0,0 0 0 0 0,0 0 0 0 0,0 0 0 0 0,0 1 0 0 0,0-1 0 0 0,0 0 0 0 0,1 0 0 0 0,14 3 2109 0 0,32 0-2745 0 0,-42-2 1338 0 0,85-4 982 0 0,-87 3-1783 0 0,0 0-98 0 0,25-5-688 0 0,-26 5 317 0 0,15-7-2244 0 0,-12 4 2715 0 0,-1 1-1575 0 0</inkml:trace>
</inkml:ink>
</file>

<file path=ppt/ink/ink2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51:25.463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9 36 288 0 0,'-8'10'3511'0'0,"8"10"1983"0"0,2-13-5614 0 0,-1-4 1367 0 0,12 4 813 0 0,3-6-1742 0 0,0-1 1 0 0,-1-1-1 0 0,1 0 0 0 0,-1-1 0 0 0,27-7 0 0 0,-28 5-1209 0 0,1-1 0 0 0,-1-1 1 0 0,0 0-1 0 0,-1-1 1 0 0,1 0-1 0 0,13-11 1 0 0,-12 8-2197 0 0,3 2 235 0 0</inkml:trace>
</inkml:ink>
</file>

<file path=ppt/ink/ink2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51:25.789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0 13 900 0 0,'0'0'10645'0'0,"7"1"-10152"0"0,-3 0-463 0 0,2 1 137 0 0,0-1 0 0 0,-1 0 0 0 0,1-1 0 0 0,0 1 0 0 0,0-1 0 0 0,0 0 1 0 0,-1 0-1 0 0,8-2 0 0 0,61-15 115 0 0,-60 17-1423 0 0,-14 9-1269 0 0,-16 12-157 0 0,14-20 3225 0 0,-5 7-832 0 0,0-1-1 0 0,0 0 1 0 0,-1 0-1 0 0,-13 9 1 0 0,-17 16 358 0 0,23-18 316 0 0,-5 8 532 0 0,20-21-608 0 0,-1 0-317 0 0,0 0 0 0 0,0 0-1 0 0,1 0 1 0 0,-1 0-1 0 0,1 0 1 0 0,-1 0 0 0 0,1 0-1 0 0,-1 0 1 0 0,1 0 0 0 0,0 0-1 0 0,0 0 1 0 0,-1 0 0 0 0,1 0-1 0 0,0 1 1 0 0,0-1 0 0 0,0 0-1 0 0,0 0 1 0 0,0 0 0 0 0,0 0-1 0 0,0 0 1 0 0,1 0 0 0 0,-1 0-1 0 0,0 1 1 0 0,1-1 0 0 0,-1 0-1 0 0,1 0 1 0 0,0 1-1 0 0,4 2 43 0 0,0 0 0 0 0,0-1-1 0 0,1 1 1 0 0,-1-1-1 0 0,1-1 1 0 0,0 1-1 0 0,0-1 1 0 0,0 0 0 0 0,0 0-1 0 0,0-1 1 0 0,10 2-1 0 0,-4-2-123 0 0,0-1-1 0 0,-1 0 0 0 0,1-1 0 0 0,0 0 1 0 0,19-5-1 0 0,-6-1-1386 0 0,41-16 0 0 0,14-14-5465 0 0,-64 29 3997 0 0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00:33.447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1 1 708 0 0,'0'0'12120'0'0,"3"30"-11667"0"0,15 122 441 0 0,-19-143-705 0 0,0-1 1 0 0,1 1-1 0 0,1 17 1 0 0,0-11-33 0 0,-1-1 300 0 0,1-1-23 0 0,2 42 5 0 0,-2-42-21 0 0,-1-1-11 0 0,3 37-33 0 0,-2-37 355 0 0,2-1-398 0 0,9 31-34 0 0,-9-31 734 0 0,2-4-811 0 0,15 23-26 0 0,-15-23 400 0 0,13-27-3843 0 0,54-61 2235 0 0,-70 79 924 0 0,0 0 0 0 0,0 0 1 0 0,0 0-1 0 0,0 0 1 0 0,-1 0-1 0 0,1 0 1 0 0,-1 0-1 0 0,1-1 1 0 0,-1 1-1 0 0,0-1 1 0 0,0 1-1 0 0,1-4 0 0 0,11-37-1390 0 0,-10 32-1157 0 0,-1-3-1706 0 0,11-54 332 0 0</inkml:trace>
</inkml:ink>
</file>

<file path=ppt/ink/ink2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51:26.148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115 33 332 0 0,'0'0'961'0'0,"-4"7"4"0"0,-11 18-187 0 0,1-3 451 0 0,0 0 0 0 0,2 1 0 0 0,0 1-1 0 0,-11 33 1 0 0,22-53-1111 0 0,-5 19 942 0 0,1-1-1 0 0,-2 30 1 0 0,6-47-788 0 0,1 1 0 0 0,0-1 1 0 0,0 1-1 0 0,0 0 0 0 0,1-1 0 0 0,0 1 1 0 0,0-1-1 0 0,0 0 0 0 0,1 1 1 0 0,0-1-1 0 0,0 0 0 0 0,0 0 0 0 0,1 0 1 0 0,4 8-1 0 0,-5-11-171 0 0,-1-1-1 0 0,1 1 1 0 0,-1-1 0 0 0,1 0 0 0 0,0 0 0 0 0,-1 0-1 0 0,1 0 1 0 0,0 0 0 0 0,0 0 0 0 0,0 0 0 0 0,0-1-1 0 0,0 1 1 0 0,0 0 0 0 0,0-1 0 0 0,0 0 0 0 0,0 0-1 0 0,0 1 1 0 0,0-1 0 0 0,2 0 0 0 0,38-6 1006 0 0,-35 4-1013 0 0,8-1 98 0 0,0-1 0 0 0,0-1 0 0 0,-1-1 0 0 0,1 0 0 0 0,-1 0 0 0 0,-1-1 0 0 0,1-1 0 0 0,-1-1 0 0 0,-1 0 0 0 0,1 0 0 0 0,-1-1 0 0 0,-1-1 0 0 0,0 0 0 0 0,-1 0 0 0 0,0-1 0 0 0,-1-1 0 0 0,0 1-1 0 0,13-27 1 0 0,-19 33-261 0 0,-1-1 0 0 0,0 0-1 0 0,0 0 1 0 0,-1 0-1 0 0,0 0 1 0 0,0 0-1 0 0,-1 0 1 0 0,0 0-1 0 0,0 0 1 0 0,-1 0-1 0 0,1-1 1 0 0,-2 1-1 0 0,1 1 1 0 0,-5-14-1 0 0,4 15-257 0 0,0 0 0 0 0,0 0 0 0 0,-1 1 0 0 0,0-1 0 0 0,0 1 0 0 0,0-1 0 0 0,0 1 0 0 0,-1 0 0 0 0,0 0 0 0 0,0 0 0 0 0,0 1 0 0 0,0 0 0 0 0,-7-5 0 0 0,-10-7-999 0 0,13 8-1432 0 0,-2 0-3277 0 0,-2-2 1713 0 0</inkml:trace>
</inkml:ink>
</file>

<file path=ppt/ink/ink2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51:26.661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158 0 1004 0 0,'0'0'4367'0'0,"2"5"-3619"0"0,9 28 797 0 0,1 2-19 0 0,9 46 0 0 0,-14-33-190 0 0,-2 1 1 0 0,-2 61-1 0 0,-3-94-1007 0 0,-1-1 1 0 0,-1 1 0 0 0,0-1-1 0 0,-1 1 1 0 0,-1-1 0 0 0,0 0-1 0 0,-1 0 1 0 0,-1-1-1 0 0,-1 1 1 0 0,1-1 0 0 0,-13 17-1 0 0,0-9 71 0 0,-1 0 0 0 0,-1-2 1 0 0,-1 0-1 0 0,-25 16 0 0 0,30-23-234 0 0,4-3-1555 0 0,19-27-11103 0 0,-1 10 12834 0 0,6-5-4454 0 0</inkml:trace>
</inkml:ink>
</file>

<file path=ppt/ink/ink2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51:27.222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353 9 484 0 0,'0'0'902'0'0,"-4"-2"-32"0"0,-14-3-51 0 0,14 3-50 0 0,-2 4-35 0 0,-5 3-370 0 0,0-1 0 0 0,0 2-1 0 0,1-1 1 0 0,0 2 0 0 0,0-1 0 0 0,0 1 0 0 0,1 1 0 0 0,0 0 0 0 0,0 0 0 0 0,-9 12-1 0 0,12-13-107 0 0,0 1-1 0 0,1 0 0 0 0,0 0 0 0 0,0 0 1 0 0,1 1-1 0 0,0-1 0 0 0,0 1 0 0 0,1 0 1 0 0,0 0-1 0 0,0 1 0 0 0,1-1 0 0 0,1 0 1 0 0,-2 18-1 0 0,2 2 327 0 0,1-21-419 0 0,-1 1 0 0 0,1-1 0 0 0,1 0 0 0 0,-1 1 0 0 0,4 10 0 0 0,-1-5 71 0 0,0-1-1 0 0,0 1 1 0 0,-2 1 0 0 0,1 16 0 0 0,-2-25-140 0 0,-1 1 0 0 0,0-1 0 0 0,0 1 0 0 0,-1-1 0 0 0,1 1 0 0 0,-2-1 0 0 0,1 0 0 0 0,0 0 0 0 0,-1 0 0 0 0,0 0 0 0 0,-7 8 0 0 0,2-3 141 0 0,0 0-1 0 0,-1-1 0 0 0,0 0 0 0 0,0 0 0 0 0,-1-1 1 0 0,0-1-1 0 0,-1 0 0 0 0,0 0 0 0 0,-1-1 0 0 0,-23 12 1 0 0,33-19 1990 0 0,5-7-2059 0 0,-3 6-169 0 0,1-3 43 0 0,1 1 1 0 0,-1-1 0 0 0,1 1 0 0 0,0-1 0 0 0,0 1 0 0 0,0-1 0 0 0,1 1 0 0 0,-1 0 0 0 0,1 0 0 0 0,0 0 0 0 0,-1 1 0 0 0,1-1 0 0 0,1 1 0 0 0,-1-1 0 0 0,4-1 0 0 0,-5 3 59 0 0,1 4-58 0 0,0 0-29 0 0,-1 1 1 0 0,1 0-1 0 0,-1-1 1 0 0,1 1-1 0 0,-1 0 1 0 0,0 0-1 0 0,-1 0 1 0 0,1 0-1 0 0,-1 1 0 0 0,1-1 1 0 0,-1 0-1 0 0,-1 1 1 0 0,1-1-1 0 0,-1 1 1 0 0,1-1-1 0 0,-1 1 1 0 0,-1 4-1 0 0,-1 15 166 0 0,-9 49-1 0 0,5-39 80 0 0,2-13-88 0 0,2-12-48 0 0,0-1 0 0 0,1 0 0 0 0,0 0-1 0 0,0 17 1 0 0,2-22-121 0 0,-1-1 0 0 0,0 0 1 0 0,1 0-1 0 0,-1 1 0 0 0,1-1 0 0 0,0 0 0 0 0,0 0 1 0 0,0 0-1 0 0,0 0 0 0 0,0 0 0 0 0,0 0 0 0 0,1 0 0 0 0,-1 0 1 0 0,0-1-1 0 0,1 1 0 0 0,0 0 0 0 0,-1-1 0 0 0,1 0 1 0 0,0 1-1 0 0,0-1 0 0 0,0 0 0 0 0,0 0 0 0 0,2 2 0 0 0,5 0-194 0 0,1 0 0 0 0,-1 0 0 0 0,1-1-1 0 0,0 0 1 0 0,-1-1 0 0 0,1 0-1 0 0,0 0 1 0 0,0-1 0 0 0,13-2 0 0 0,35-7-3170 0 0,-8-9-6120 0 0,-39 13 4612 0 0</inkml:trace>
</inkml:ink>
</file>

<file path=ppt/ink/ink2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51:27.987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12 49 472 0 0,'29'-40'6601'0'0,"-28"39"-5849"0"0,1-6 1211 0 0,0 14 531 0 0,2 14-1163 0 0,-6-2-505 0 0,-1 1 0 0 0,0 0 0 0 0,-11 28 0 0 0,-2 18 1183 0 0,12-51-1571 0 0,1 0 0 0 0,1 0 0 0 0,1 0 0 0 0,0 0 0 0 0,1 0 0 0 0,0 0 0 0 0,1 0 0 0 0,4 18 0 0 0,-3-27-241 0 0,0 0 1 0 0,0 0-1 0 0,0 0 1 0 0,1-1-1 0 0,-1 1 0 0 0,5 5 1 0 0,-6-9-172 0 0,1-1 0 0 0,-1 1 1 0 0,0-1-1 0 0,1 1 1 0 0,-1-1-1 0 0,1 1 0 0 0,0-1 1 0 0,0 0-1 0 0,-1 0 1 0 0,1 0-1 0 0,0 0 0 0 0,0 0 1 0 0,0 0-1 0 0,0 0 1 0 0,0-1-1 0 0,0 1 0 0 0,0-1 1 0 0,0 1-1 0 0,1-1 1 0 0,-1 0-1 0 0,0 0 0 0 0,0 0 1 0 0,0 0-1 0 0,3-1 1 0 0,6-1-250 0 0,-1-1 0 0 0,0 0 0 0 0,0 0 0 0 0,0-1 0 0 0,-1 0 0 0 0,0-1 0 0 0,1 0 0 0 0,-2-1 0 0 0,1 0 0 0 0,-1 0 0 0 0,10-9 0 0 0,-13 10-321 0 0,1 0 0 0 0,-1 0 0 0 0,-1-1-1 0 0,1 1 1 0 0,-1-1 0 0 0,0 0 0 0 0,0 0 0 0 0,0-1 0 0 0,-1 1-1 0 0,0-1 1 0 0,-1 0 0 0 0,1 1 0 0 0,-1-1 0 0 0,0 0 0 0 0,-1-1 0 0 0,0 1-1 0 0,0 0 1 0 0,0-8 0 0 0,-1-6-3958 0 0,2-3 341 0 0</inkml:trace>
</inkml:ink>
</file>

<file path=ppt/ink/ink2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51:28.391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142 13 864 0 0,'0'0'4788'0'0,"-7"3"-4150"0"0,-44 25 1623 0 0,49-27-1751 0 0,1-1-386 0 0,1 0-1 0 0,-1 0 1 0 0,1 0 0 0 0,-1 0-1 0 0,0 0 1 0 0,1 0 0 0 0,-1 0 0 0 0,1 0-1 0 0,-1 0 1 0 0,1 0 0 0 0,-1 0 0 0 0,1 0-1 0 0,-1 0 1 0 0,0 0 0 0 0,1 1-1 0 0,-1-1 1 0 0,1 0 0 0 0,-1 0 0 0 0,1 1-1 0 0,-1-1 1 0 0,1 0 0 0 0,0 1 0 0 0,-1-1-1 0 0,1 0 1 0 0,-1 1 0 0 0,1-1 0 0 0,0 1-1 0 0,-1-1 1 0 0,1 1 0 0 0,0-1-1 0 0,-1 1 1 0 0,1-1 0 0 0,0 1 0 0 0,0-1-1 0 0,-1 1 1 0 0,-8 24 6175 0 0,6-17-6443 0 0,2-8 155 0 0,0 1 0 0 0,0-1 0 0 0,0 1 0 0 0,0-1 0 0 0,-1 1 0 0 0,1-1 0 0 0,0 0-1 0 0,0 0 1 0 0,0 0 0 0 0,-1 0 0 0 0,1 0 0 0 0,0 0 0 0 0,0 0 0 0 0,-1 0 0 0 0,1 0-1 0 0,0 0 1 0 0,0-1 0 0 0,0 1 0 0 0,0-1 0 0 0,-2 0 0 0 0,-18-8-564 0 0,19 7 153 0 0,1 1 323 0 0,1 1-1 0 0,0-1 0 0 0,-1 1 0 0 0,1-1 1 0 0,0 1-1 0 0,-1-1 0 0 0,1 1 0 0 0,0-1 1 0 0,0 0-1 0 0,0 1 0 0 0,-1-1 0 0 0,1 1 1 0 0,0-1-1 0 0,0 0 0 0 0,0 1 0 0 0,0-1 1 0 0,0 1-1 0 0,0-1 0 0 0,0 0 0 0 0,0 1 1 0 0,0-1-1 0 0,0 1 0 0 0,1-1 0 0 0,-1 0 1 0 0,0 1-1 0 0,0-1 0 0 0,1 1 0 0 0,-1-1 1 0 0,0 0-1 0 0,8-22-1835 0 0,-8 21 1951 0 0,1-1-936 0 0,1 1 1 0 0,-1-1 0 0 0,1 1-1 0 0,-1-1 1 0 0,1 1 0 0 0,0 0-1 0 0,0-1 1 0 0,3-2 0 0 0,7-3-2850 0 0</inkml:trace>
</inkml:ink>
</file>

<file path=ppt/ink/ink2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51:28.765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0 83 316 0 0,'11'5'1324'0'0,"1"-1"-1"0"0,-1-1 1 0 0,1 0 0 0 0,13 1-1 0 0,10 0 736 0 0,43-3 0 0 0,14 2 545 0 0,-48-3-803 0 0,-41 0-1461 0 0,16-5 374 0 0,-17 4-833 0 0,1 0-1 0 0,-1-1 1 0 0,0 0 0 0 0,0 0 0 0 0,0 1 0 0 0,0-1-1 0 0,0-1 1 0 0,0 1 0 0 0,0 0 0 0 0,-1 0 0 0 0,1-1-1 0 0,-1 1 1 0 0,1 0 0 0 0,-1-1 0 0 0,0 0 0 0 0,0 1-1 0 0,1-6 1 0 0,-2 6-506 0 0,1-1-1 0 0,-1 0 1 0 0,0 0 0 0 0,0 0-1 0 0,0 0 1 0 0,0 0-1 0 0,0 0 1 0 0,-1 1 0 0 0,1-1-1 0 0,-1 0 1 0 0,0 0 0 0 0,0 0-1 0 0,-1-3 1 0 0,-7-13-2529 0 0</inkml:trace>
</inkml:ink>
</file>

<file path=ppt/ink/ink2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51:29.157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78 3 60 0 0,'-9'-3'9114'0'0,"2"9"-6567"0"0,-3 11-3963 0 0,8-13 2449 0 0,-1 2-689 0 0,1 0 0 0 0,0 0-1 0 0,0 0 1 0 0,1 0 0 0 0,0 0-1 0 0,0 1 1 0 0,0-1-1 0 0,1 1 1 0 0,0 6 0 0 0,-2 16 1036 0 0,-1-4 517 0 0,1 42 1 0 0,3-49-1056 0 0,-2 0 0 0 0,0 0 0 0 0,-1 0 0 0 0,-7 31 0 0 0,1 27 1529 0 0,7-74-2183 0 0,1 1-1460 0 0,-6 10 3771 0 0,4-8-7765 0 0</inkml:trace>
  <inkml:trace contextRef="#ctx0" brushRef="#br0" timeOffset="1">319 371 288 0 0,'25'-7'1670'0'0,"0"1"1"0"0,42-5-1 0 0,-26 5-167 0 0,62-19 1976 0 0,-47 10-1059 0 0,-56 15-2460 0 0,1-1 0 0 0,-1 1 1 0 0,1 0-1 0 0,-1 0 1 0 0,0 0-1 0 0,1 0 1 0 0,-1 0-1 0 0,0 0 0 0 0,1 0 1 0 0,-1-1-1 0 0,0 1 1 0 0,1 0-1 0 0,-1 0 1 0 0,0 0-1 0 0,0-1 1 0 0,1 1-1 0 0,-1 0 0 0 0,0 0 1 0 0,0-1-1 0 0,1 1 1 0 0,-1 0-1 0 0,0-1 1 0 0,0 1-1 0 0,0 0 1 0 0,1-1-1 0 0,-1 1 0 0 0,0 0 1 0 0,0-1-1 0 0,0 1 1 0 0,0 0-1 0 0,0-1 1 0 0,0 1-1 0 0,0-1 1 0 0,0 1-1 0 0,0 0 0 0 0,0-1 1 0 0,0 1-1 0 0,0 0 1 0 0,0-1-1 0 0,0 1 1 0 0,0 0-1 0 0,0-1 1 0 0,0 1-1 0 0,-1-1 0 0 0,1 1 1 0 0,0 0-1 0 0,0 0 1 0 0,0-1-1 0 0,-1 1 1 0 0,1 0-1 0 0,0-1 1 0 0,-1 1-1 0 0,-11-14-1938 0 0,12 14 2219 0 0,-9-6-1291 0 0,1 3-2291 0 0,-9-5 821 0 0</inkml:trace>
</inkml:ink>
</file>

<file path=ppt/ink/ink2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51:29.498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121 3 632 0 0,'0'0'1021'0'0,"-9"-3"8852"0"0,-1 37-7619 0 0,1 0-1 0 0,2 0 1 0 0,-4 46 0 0 0,7-57-1177 0 0,0 0-1 0 0,-2-1 0 0 0,-13 34 1 0 0,10-29 502 0 0,-10 44 0 0 0,6 21 1361 0 0,13-90-2612 0 0,-1 18-1348 0 0,38-80-9822 0 0,-2 18 1319 0 0,-15 24 3963 0 0</inkml:trace>
</inkml:ink>
</file>

<file path=ppt/ink/ink2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14:51:36.272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40 5 744,'0'0'3087,"-11"-2"-2115,5 3 4225,-11 6 2917,11-17-7667</inkml:trace>
</inkml:ink>
</file>

<file path=ppt/ink/ink2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14:51:36.616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213 1 188,'-43'95'4804,"-2"-4"-1610,-37 66 698,79-151-4111,-1 0 0,0 0-1,-1 0 1,0-1 0,1 0-1,-12 9 1,14-12-670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00:33.805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170 1 796 0 0,'0'0'5578'0'0,"-20"10"-4975"0"0,-61 33-7 0 0,61-33 1592 0 0,12-3-1693 0 0,-24 20-12 0 0,24-20 4641 0 0</inkml:trace>
</inkml:ink>
</file>

<file path=ppt/ink/ink2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51:37.347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81 111 612 0 0,'-1'-3'877'0'0,"-1"-9"-26"0"0,1 9 709 0 0,2-1-836 0 0,0-2-301 0 0,1 0 0 0 0,-1 0 0 0 0,1 0 0 0 0,0 0 0 0 0,1 0 0 0 0,-1 1 0 0 0,1-1-1 0 0,1 1 1 0 0,-1 0 0 0 0,1-1 0 0 0,-1 2 0 0 0,1-1 0 0 0,1 0 0 0 0,5-4 0 0 0,-9 8-65 0 0,2 0-169 0 0,0 1-1 0 0,0 0 1 0 0,-1 0-1 0 0,1 0 1 0 0,0 0-1 0 0,0 1 1 0 0,-1-1 0 0 0,1 1-1 0 0,0-1 1 0 0,0 1-1 0 0,3 2 1 0 0,-4-1-128 0 0,0 0 0 0 0,0 1 0 0 0,0-1 0 0 0,0 1 1 0 0,-1-1-1 0 0,1 1 0 0 0,-1-1 0 0 0,0 1 1 0 0,1 0-1 0 0,-1 0 0 0 0,-1 0 0 0 0,1 0 1 0 0,0 0-1 0 0,-1 0 0 0 0,1 0 0 0 0,-1 0 0 0 0,0 0 1 0 0,0 0-1 0 0,-1 5 0 0 0,-1 10 170 0 0,0-1 0 0 0,-7 22 0 0 0,6-25-98 0 0,-8 24 239 0 0,-18 47-1 0 0,18-58-188 0 0,1 0-1 0 0,2 0 1 0 0,0 1 0 0 0,-3 28 0 0 0,11-53-156 0 0,0 0 0 0 0,0 0-1 0 0,0 0 1 0 0,0 0-1 0 0,1 0 1 0 0,-1 0 0 0 0,1 0-1 0 0,0 0 1 0 0,0 0 0 0 0,0 0-1 0 0,0-1 1 0 0,0 1-1 0 0,0 0 1 0 0,1-1 0 0 0,0 1-1 0 0,-1-1 1 0 0,5 4 0 0 0,-2-5-8 0 0,0 0 1 0 0,1-1-1 0 0,-1 1 1 0 0,0-1-1 0 0,1 0 1 0 0,-1-1-1 0 0,0 1 1 0 0,1-1-1 0 0,-1 1 1 0 0,0-2-1 0 0,5 0 1 0 0,-3 0 10 0 0,78-21 596 0 0,-52 12-237 0 0,-30 10-309 0 0,4 1 76 0 0,-5-1-133 0 0,0 1 0 0 0,0 0 0 0 0,0-1 1 0 0,0 1-1 0 0,0 0 0 0 0,0 0 0 0 0,0 0 0 0 0,0 0 1 0 0,0 0-1 0 0,0 0 0 0 0,0 0 0 0 0,0 0 0 0 0,-1 1 0 0 0,1-1 1 0 0,0 0-1 0 0,0 0 0 0 0,0 1 0 0 0,0-1 0 0 0,0 1 0 0 0,0-1 1 0 0,0 1-1 0 0,0-1 0 0 0,0 1 0 0 0,-1-1 0 0 0,1 1 1 0 0,0 0-1 0 0,-1-1 0 0 0,1 1 0 0 0,0 0 0 0 0,-1 0 0 0 0,1 0 1 0 0,0 1-1 0 0,4 24 333 0 0,0 1 1 0 0,-2-1 0 0 0,-2 1-1 0 0,-2 51 1 0 0,-12 50 807 0 0,12-123-1135 0 0,-2 13 150 0 0,0 0 1 0 0,-1-1-1 0 0,-1 1 0 0 0,-1-1 0 0 0,-12 25 1 0 0,-19 19 395 0 0,34-57-535 0 0,1-1 0 0 0,-1 0-1 0 0,0 0 1 0 0,0 0 0 0 0,0 0 0 0 0,0-1-1 0 0,-1 1 1 0 0,1-1 0 0 0,-1 0 0 0 0,1 0 0 0 0,-1 0-1 0 0,0 0 1 0 0,0-1 0 0 0,0 0 0 0 0,0 1 0 0 0,-7 0-1 0 0,3-1-154 0 0,-1-1-1 0 0,1 1 0 0 0,-1-2 0 0 0,1 1 0 0 0,-1-1 1 0 0,1 0-1 0 0,-10-3 0 0 0,15 3-271 0 0,-17-3-771 0 0,-26-11-2953 0 0,32 10 786 0 0,1 1-3862 0 0</inkml:trace>
</inkml:ink>
</file>

<file path=ppt/ink/ink2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51:47.106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43 6 68 0 0,'5'-6'15180'0'0,"-5"26"-14979"0"0,0 0-1 0 0,-1 0 1 0 0,-2 0-1 0 0,0-1 1 0 0,-10 36 0 0 0,5-21 204 0 0,-5 48 0 0 0,12-67-301 0 0,-4 92 555 0 0,5-95-522 0 0,1 0 0 0 0,0 0 0 0 0,1 0 0 0 0,0-1 1 0 0,1 1-1 0 0,7 20 0 0 0,-9-30-58 0 0,0-1-65 0 0,1 0 1 0 0,-1 1 0 0 0,0-1-1 0 0,0 0 1 0 0,1-1-1 0 0,-1 1 1 0 0,1 0 0 0 0,-1 0-1 0 0,1-1 1 0 0,-1 1-1 0 0,1 0 1 0 0,-1-1 0 0 0,1 0-1 0 0,0 1 1 0 0,-1-1-1 0 0,1 0 1 0 0,0 0-1 0 0,1 0 1 0 0,7 0-150 0 0,-1-1 0 0 0,0-1 1 0 0,0 0-1 0 0,0 0 0 0 0,0 0 0 0 0,0-1 0 0 0,0-1 0 0 0,-1 1 1 0 0,1-2-1 0 0,-1 1 0 0 0,0-1 0 0 0,0 0 0 0 0,9-9 0 0 0,-4 4-991 0 0,-1-1 0 0 0,17-20 0 0 0,12-28-6578 0 0,-32 44 4121 0 0</inkml:trace>
</inkml:ink>
</file>

<file path=ppt/ink/ink2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51:47.869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0 0 200 0 0,'0'0'16105'0'0</inkml:trace>
</inkml:ink>
</file>

<file path=ppt/ink/ink2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51:49.411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0 121 364 0 0,'0'0'13301'0'0,"16"-11"-13244"0"0,48-31-6 0 0,-48 32 210 0 0,-11 13-241 0 0,17 10-11 0 0,-22-12-8 0 0,1 0 1 0 0,-1-1-1 0 0,0 1 1 0 0,0 0-1 0 0,0 0 1 0 0,-1 0 0 0 0,1 0-1 0 0,0-1 1 0 0,0 1-1 0 0,0 0 1 0 0,0 0-1 0 0,-1-1 1 0 0,1 1 0 0 0,0 0-1 0 0,-1 0 1 0 0,1-1-1 0 0,-1 1 1 0 0,1 0-1 0 0,-1-1 1 0 0,1 1 0 0 0,-1 0-1 0 0,1-1 1 0 0,-1 1-1 0 0,0-1 1 0 0,1 1-1 0 0,-1-1 1 0 0,0 1 0 0 0,-1 0-1 0 0,-13 12 10 0 0,14-12 63 0 0,0 0 1 0 0,-1 0-1 0 0,1 0 0 0 0,0 0 0 0 0,-1 0 0 0 0,1 0 0 0 0,-1 0 0 0 0,1 0 0 0 0,-1 0 1 0 0,1-1-1 0 0,-1 1 0 0 0,1-1 0 0 0,-1 1 0 0 0,0-1 0 0 0,-1 0 0 0 0,-10-7 979 0 0,10 3-1352 0 0,-1 2 2257 0 0,10-16-5680 0 0,17-53 2800 0 0,-17 53-293 0 0</inkml:trace>
</inkml:ink>
</file>

<file path=ppt/ink/ink2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14:52:00.362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184 0 640,'0'0'3415,"-4"1"-2706,-2 1-480,0 0 0,0 0 0,1 0 0,-1 1 0,1-1 0,-1 2 1,1-1-1,0 0 0,0 1 0,1 0 0,-1 0 0,1 0 0,0 1 0,0 0 0,0-1 1,1 1-1,0 0 0,0 1 0,0-1 0,0 1 0,-2 6 0,-11 26 417,2 0 0,1 1 0,1 0 0,3 1 0,-5 44 0,13-81-597,1 1 0,0-1 0,0 0 0,0 0 0,0 1 0,0-1 0,1 0 0,-1 0 1,1 0-1,0 1 0,0-1 0,0 0 0,1 0 0,-1 0 0,1 0 0,0-1 0,-1 1 0,1 0 0,0-1 0,1 1 0,-1-1 0,0 0 0,1 0 1,-1 0-1,1 0 0,0 0 0,-1 0 0,1-1 0,0 1 0,0-1 0,0 0 0,0 0 0,0 0 0,1 0 0,-1 0 0,0-1 0,0 0 0,1 1 1,-1-1-1,0 0 0,0-1 0,1 1 0,-1-1 0,0 1 0,0-1 0,5-2 0,14-3 202,1-1 0,-2-2 1,1 0-1,36-22 0,-52 26-176,1 1 0,-1-1 1,0 0-1,0-1 0,0 1 0,-1-1 1,0-1-1,0 1 0,0-1 0,-1 1 0,0-1 1,0 0-1,-1-1 0,0 1 0,0-1 0,-1 1 1,0-1-1,1-9 0,10-131 473,-2 82-1196,-11 64 371,1 1-51,-1-1 1,0 1-1,1-1 1,-1 1 0,0-1-1,0 0 1,0 1 0,0-1-1,-1 1 1,1-1-1,0 1 1,0-1 0,-2-2-1</inkml:trace>
</inkml:ink>
</file>

<file path=ppt/ink/ink2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14:52:00.826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231 1 856,'0'0'858,"-20"20"5259,16-9-5143,-1 1-1,-1-1 1,0 0 0,-8 11 0,10-16-789,-20 23 897,-24 42 0,15-24-142,24-35-570,0 0-1,1 1 1,0 0-1,-7 17 1,14-29-201,-7 9 456,0-6-2949,26-53 113,4 15-5564,-13 21 4218</inkml:trace>
</inkml:ink>
</file>

<file path=ppt/ink/ink2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52:01.308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225 87 36 0 0,'0'0'851'0'0,"0"-1"-696"0"0,0 0 0 0 0,0 0 0 0 0,0 0 0 0 0,0 0 0 0 0,0 0 0 0 0,-1 0-1 0 0,1 0 1 0 0,0 0 0 0 0,-1 1 0 0 0,1-1 0 0 0,0 0 0 0 0,-1 0 0 0 0,1 0 0 0 0,-1 0 0 0 0,1 1 0 0 0,-1-1 0 0 0,1 0 0 0 0,-2 0 0 0 0,-3 1 81 0 0,1 0-1 0 0,-1 0 1 0 0,0 1 0 0 0,0-1-1 0 0,0 1 1 0 0,1 0 0 0 0,-1 1 0 0 0,0-1-1 0 0,1 1 1 0 0,0 0 0 0 0,-1 0-1 0 0,1 0 1 0 0,0 1 0 0 0,0 0-1 0 0,0-1 1 0 0,0 1 0 0 0,0 1-1 0 0,1-1 1 0 0,-4 5 0 0 0,-12 12 378 0 0,1 1 0 0 0,-17 27 0 0 0,26-36-275 0 0,3-4-149 0 0,1 0 0 0 0,0 1 0 0 0,0-1-1 0 0,1 1 1 0 0,0 0 0 0 0,0 0 0 0 0,1 1 0 0 0,0-1-1 0 0,1 1 1 0 0,0-1 0 0 0,0 1 0 0 0,1 0 0 0 0,1-1-1 0 0,0 15 1 0 0,0-23-166 0 0,0 0-1 0 0,1 0 0 0 0,-1 1 1 0 0,0-1-1 0 0,1 0 1 0 0,-1 0-1 0 0,0 0 0 0 0,1 0 1 0 0,0 1-1 0 0,-1-1 1 0 0,1 0-1 0 0,0 0 0 0 0,-1 0 1 0 0,1 0-1 0 0,0-1 0 0 0,0 1 1 0 0,0 0-1 0 0,0 0 1 0 0,0 0-1 0 0,0-1 0 0 0,0 1 1 0 0,0 0-1 0 0,0-1 1 0 0,0 1-1 0 0,0-1 0 0 0,1 1 1 0 0,-1-1-1 0 0,0 0 1 0 0,0 0-1 0 0,0 1 0 0 0,1-1 1 0 0,-1 0-1 0 0,2 0 1 0 0,40-5 322 0 0,-41 4-332 0 0,16-1 139 0 0,0-2-1 0 0,0 0 0 0 0,-1-1 0 0 0,0-1 1 0 0,0-1-1 0 0,-1 0 0 0 0,1-1 0 0 0,26-18 0 0 0,-36 20-44 0 0,1 0 0 0 0,-1 0-1 0 0,-1 0 1 0 0,1-1-1 0 0,-1 1 1 0 0,0-2 0 0 0,0 1-1 0 0,-1-1 1 0 0,0 0-1 0 0,-1 0 1 0 0,1 0-1 0 0,-2-1 1 0 0,1 1 0 0 0,-1-1-1 0 0,0 0 1 0 0,2-13-1 0 0,-3 9-187 0 0,-1 0-1 0 0,0 1 0 0 0,-1-1 0 0 0,0 0 1 0 0,-1 0-1 0 0,0 1 0 0 0,-1-1 0 0 0,-1 0 1 0 0,-5-17-1 0 0,8 28-412 0 0,-9-3-460 0 0,30-14-12102 0 0</inkml:trace>
</inkml:ink>
</file>

<file path=ppt/ink/ink2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52:01.962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211 20 672 0 0,'0'0'2549'0'0,"0"-3"-1798"0"0,0 2-668 0 0,0 1-1 0 0,0-1 1 0 0,-1 0-1 0 0,1 1 1 0 0,0-1-1 0 0,0 0 1 0 0,0 1-1 0 0,0-1 1 0 0,-1 0-1 0 0,1 1 1 0 0,0-1-1 0 0,0 0 1 0 0,-1 1-1 0 0,1-1 1 0 0,-1 1-1 0 0,1-1 1 0 0,0 1-1 0 0,-1-1 1 0 0,1 1-1 0 0,-1-1 1 0 0,1 1-1 0 0,-1-1 1 0 0,1 1-1 0 0,-1 0 1 0 0,0-1-1 0 0,1 1 1 0 0,-1 0-1 0 0,0-1 1 0 0,1 1-1 0 0,-1 0 0 0 0,0 0 1 0 0,1 0-1 0 0,-1-1 1 0 0,0 1-1 0 0,1 0 1 0 0,-1 0-1 0 0,0 0 1 0 0,1 0-1 0 0,-1 0 1 0 0,0 0-1 0 0,1 1 1 0 0,-2-1-1 0 0,-2 0 389 0 0,-30 34 1059 0 0,-33 42 0 0 0,57-63-1283 0 0,1 1 0 0 0,0 0 0 0 0,1 1 0 0 0,0-1 0 0 0,2 1 0 0 0,-11 32 0 0 0,12-26 232 0 0,-6 37-1 0 0,10-52-356 0 0,0 1-1 0 0,1-1 1 0 0,0 1-1 0 0,1 0 1 0 0,-1-1-1 0 0,1 1 1 0 0,0-1-1 0 0,1 1 1 0 0,4 11-1 0 0,-5-17-91 0 0,0 1-1 0 0,0-1 1 0 0,0 0-1 0 0,0 1 1 0 0,0-1 0 0 0,0 0-1 0 0,0 0 1 0 0,1 1-1 0 0,-1-1 1 0 0,0 0-1 0 0,1-1 1 0 0,-1 1-1 0 0,1 0 1 0 0,-1 0-1 0 0,1-1 1 0 0,0 1-1 0 0,-1 0 1 0 0,1-1-1 0 0,0 0 1 0 0,-1 1-1 0 0,1-1 1 0 0,2 0-1 0 0,39-1 416 0 0,-38 0-384 0 0,13-1 101 0 0,0-1 0 0 0,-1-1 0 0 0,0 0 1 0 0,0-1-1 0 0,0-1 0 0 0,0-1 0 0 0,-1 0 0 0 0,0-2 0 0 0,-1 1 0 0 0,0-2 0 0 0,0 0 0 0 0,-1-1 1 0 0,18-16-1 0 0,-27 21-117 0 0,-1 0 0 0 0,0-1 1 0 0,0 1-1 0 0,-1-1 1 0 0,1 1-1 0 0,-2-1 0 0 0,1 0 1 0 0,-1-1-1 0 0,0 1 0 0 0,0 0 1 0 0,0 0-1 0 0,-1-1 1 0 0,-1 1-1 0 0,1-1 0 0 0,-2-8 1 0 0,2 3-170 0 0,0 0 0 0 0,-1 0 0 0 0,-1 1 0 0 0,-4-22 0 0 0,5 32-128 0 0,0 0-73 0 0,0 0 0 0 0,0 0 0 0 0,-1 0 0 0 0,1 0 0 0 0,0 0-1 0 0,-1 0 1 0 0,1 0 0 0 0,-1 0 0 0 0,0 0 0 0 0,0 0 0 0 0,0 1-1 0 0,-2-5 1 0 0,-1 3-130 0 0</inkml:trace>
</inkml:ink>
</file>

<file path=ppt/ink/ink2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52:02.306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216 0 144 0 0,'-1'3'1019'0'0,"-30"59"3315"0"0,23-43-3461 0 0,-1 0 0 0 0,-1-1 0 0 0,0 0-1 0 0,-16 20 1 0 0,-7-1 654 0 0,10-11-229 0 0,-32 47 0 0 0,54-71-1535 0 0,-8 5-805 0 0</inkml:trace>
</inkml:ink>
</file>

<file path=ppt/ink/ink2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14:51:57.451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116 261 236,'-9'-3'13547,"13"-3"-13535,2-3 169,-1 0 1,1-1 0,-2 0-1,1 0 1,4-17 0,-4 11 93,1 0 0,0 0 0,16-26 0,-6 11 113,4-4 81,-19 33-377,7-11 124,-3 7 5,-5 10 367,-30 89-121,-24 122 1,38-147-135,15-64-305,-3 12 100,0 1 0,2 1 1,-2 21-1,4-38-104,0 0 0,0 0 0,0 0-1,0 0 1,0 0 0,-1 0 0,1 0 0,0 0 0,0 0 0,-1 0 0,1 0 0,-1 0 0,1 0 0,-1 0-1,0 0 1,1 0 0,-1 0 0,0 0 0,1-1 0,-1 1 0,0 0 0,0-1 0,0 1 0,0 0 0,0-1-1,0 1 1,0-1 0,0 1 0,0-1 0,0 0 0,0 1 0,0-1 0,0 0 0,0 0 0,0 0 0,-2 0 0,0 0 92,0 0-75,-9 0-4,9 0-11,-17 0 25,-12 0-2,29 0 58,0 1-70,-9 0-3,9-1 1736,11-1-1711,242-35 623,-152 23-293,-97 12-320,3 1 1100,4-3-4024,9-4-12485,-11 1 11350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00:34.147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0 78 524 0 0,'0'0'5005'0'0,"16"3"-4141"0"0,65 15 1483 0 0,-62-22-1619 0 0,56-9-51 0 0,-56 10-36 0 0,-5-1-59 0 0,69-18 867 0 0,-27 10-1021 0 0,-42 9-58 0 0,-3 0-42 0 0,32-10-22 0 0,-32 10 774 0 0,-1 0-966 0 0,1-2-366 0 0,7-2 435 0 0,2 3-10136 0 0</inkml:trace>
</inkml:ink>
</file>

<file path=ppt/ink/ink2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14:51:57.809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270 0 696,'-6'14'964,"0"-1"0,-1 0 0,-1 0 0,0-1 0,-1 0 0,0-1 0,-14 15 0,1-1 68,-43 42 821,47-49-1395,-33 36-640,49-53-269,-30 3-6203,28-4 4142</inkml:trace>
</inkml:ink>
</file>

<file path=ppt/ink/ink2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14:51:58.275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243 61 368,'13'-20'2655,"-8"5"2325,-9 2-4719,2 9 1397,3 4-1634,-1 0 0,0-1 1,0 1-1,0 0 1,0-1-1,0 1 1,0 0-1,-1-1 1,1 1-1,0 0 0,0-1 1,0 1-1,0 0 1,0-1-1,0 1 1,-1 0-1,1-1 1,0 1-1,0 0 1,0 0-1,-1-1 0,1 1 1,0 0-1,0 0 1,-1 0-1,1-1 1,0 1-1,-1 0 1,1 0-1,0 0 0,-1 0 1,1-1-1,0 1 1,-1 0-1,1 0 1,0 0-1,-1 0 1,1 0-1,0 0 0,-1 0 1,1 0-1,0 0 1,-1 0-1,1 0 1,0 0-1,-1 0 1,0 1-1,-38 20 699,-68 51 0,78-52-347,-21 17 528,49-36-818,-16 10 329</inkml:trace>
</inkml:ink>
</file>

<file path=ppt/ink/ink2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14:51:58.976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195 5 392,'0'0'1067,"-10"-4"-440,2 5 9325,-19 8-9391,0 2 0,-31 17 0,52-24-412,1-1 1,-1 0 0,1-1 0,-1 1 0,0-1 0,0 0 0,0-1 0,-10 2-1,13-3 1992,11-1-2037,3-1-126,165-21-18,-146 20-1915,0-1 0,-1-2 0,37-11 0,-50 14-1616,1 2 274</inkml:trace>
</inkml:ink>
</file>

<file path=ppt/ink/ink2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51:59.381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110 6 444 0 0,'0'0'2980'0'0,"-2"-2"-2068"0"0,2 1-769 0 0,0 1 1 0 0,0 0 0 0 0,0 0-1 0 0,0 0 1 0 0,-1-1-1 0 0,1 1 1 0 0,0 0 0 0 0,0 0-1 0 0,0 0 1 0 0,-1 0 0 0 0,1 0-1 0 0,0-1 1 0 0,0 1-1 0 0,-1 0 1 0 0,1 0 0 0 0,0 0-1 0 0,0 0 1 0 0,-1 0 0 0 0,1 0-1 0 0,0 0 1 0 0,0 0-1 0 0,-1 0 1 0 0,1 0 0 0 0,0 0-1 0 0,-1 0 1 0 0,1 0 0 0 0,0 0-1 0 0,0 0 1 0 0,-1 0-1 0 0,1 0 1 0 0,0 0 0 0 0,0 0-1 0 0,-1 1 1 0 0,1-1 0 0 0,0 0-1 0 0,0 0 1 0 0,0 0-1 0 0,-1 0 1 0 0,1 0 0 0 0,0 1-1 0 0,0-1 1 0 0,0 0 0 0 0,-1 0-1 0 0,1 0 1 0 0,0 1-1 0 0,0-1 1 0 0,0 0 0 0 0,0 0-1 0 0,0 1 1 0 0,0-1 0 0 0,-1 0-1 0 0,1 0 1 0 0,0 1-1 0 0,0-1 1 0 0,0 0 0 0 0,0 1-1 0 0,-13 28 1690 0 0,-6 42-893 0 0,13-44-172 0 0,-1 37 1 0 0,5-40-238 0 0,-1 0 0 0 0,-9 38-1 0 0,6-39-9 0 0,2 0 0 0 0,1 1 0 0 0,-1 37-1 0 0,-2 18 972 0 0,9-37-273 0 0,-1-21-1501 0 0,-2-3-3382 0 0,-3-24 2778 0 0,-7-22-137 0 0,9 26 829 0 0,1 1-1 0 0,-1-1 1 0 0,1 0 0 0 0,-1 0 0 0 0,1 0 0 0 0,0 0-1 0 0,0 0 1 0 0,-1 0 0 0 0,2 0 0 0 0,-1 0 0 0 0,0 0-1 0 0,0 0 1 0 0,1 0 0 0 0,-1 0 0 0 0,2-3-1 0 0,1-6-2087 0 0,0-4-2248 0 0,-1 0 343 0 0</inkml:trace>
</inkml:ink>
</file>

<file path=ppt/ink/ink2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51:59.723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431 30 588 0 0,'-2'-17'3810'0'0,"2"16"-3737"0"0,-1 0-1 0 0,1 0 1 0 0,-1 1-1 0 0,1-1 1 0 0,-1 0-1 0 0,1 0 0 0 0,-1 1 1 0 0,1-1-1 0 0,-1 0 1 0 0,0 1-1 0 0,0-1 0 0 0,1 1 1 0 0,-1-1-1 0 0,0 1 1 0 0,0-1-1 0 0,0 1 1 0 0,1 0-1 0 0,-1-1 0 0 0,0 1 1 0 0,0 0-1 0 0,0 0 1 0 0,0 0-1 0 0,0-1 1 0 0,0 1-1 0 0,0 0 0 0 0,0 0 1 0 0,1 0-1 0 0,-1 0 1 0 0,0 1-1 0 0,0-1 1 0 0,0 0-1 0 0,0 0 0 0 0,0 0 1 0 0,0 1-1 0 0,0-1 1 0 0,1 1-1 0 0,-1-1 0 0 0,0 0 1 0 0,-1 2-1 0 0,-23 10 634 0 0,1 2-1 0 0,1 1 0 0 0,-28 22 1 0 0,-66 63 1443 0 0,30-24-722 0 0,73-65-831 0 0,1 1-1 0 0,0 0 1 0 0,-15 19-1 0 0,27-29-242 0 0,1-2-320 0 0,0 1 0 0 0,-1-1 1 0 0,1 1-1 0 0,1 0 1 0 0,-1-1-1 0 0,0 1 1 0 0,0-1-1 0 0,0 1 1 0 0,0-1-1 0 0,0 1 1 0 0,0-1-1 0 0,1 1 1 0 0,-1-1-1 0 0,0 1 1 0 0,0-1-1 0 0,1 1 1 0 0,-1-1-1 0 0,0 1 1 0 0,1-1-1 0 0,-1 1 1 0 0,0-1-1 0 0,2 1 1 0 0,-1 0-17 0 0,1-1 1 0 0,-1 0 0 0 0,1 1 0 0 0,-1-1 0 0 0,1 0-1 0 0,-1 0 1 0 0,1 0 0 0 0,-1 0 0 0 0,1 0-1 0 0,0 0 1 0 0,-1-1 0 0 0,1 1 0 0 0,-1 0-1 0 0,3-2 1 0 0,110-28-462 0 0,11-2-2580 0 0,-46 8-4039 0 0,-44 14 3162 0 0</inkml:trace>
</inkml:ink>
</file>

<file path=ppt/ink/ink2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14:52:06.374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701 6 632,'0'0'9288,"-2"-1"-8868,-2 0-292,0 0 0,0 0 0,1 0 1,-1 1-1,0 0 0,0 0 0,0 0 1,1 0-1,-1 0 0,0 1 0,0-1 1,0 1-1,-4 2 0,-9 0 115,-157 25 1156,-94 17 296,205-38-499,61-6-892,-16 3 742,17 0-1026,-1 0-1,1 0 0,-1 1 0,1-1 1,0 1-1,1-1 0,-1 1 0,1-1 0,0 1 1,0-1-1,1 7 0,-2 23 172,-15 113 441,12-92-293,-14 73 0,-21 118 675,30-179-623,8-61-314,0-2-46,1-1-1,-1 1 1,1 0 0,0-1 0,0 1-1,0-1 1,0 1 0,0 0 0,1-1 0,0 1-1,0-1 1,0 1 0,2 4 0,-2-7-25,0 0 0,0 0 1,0 0-1,-1-1 0,1 1 0,0 0 1,0-1-1,1 1 0,-1-1 1,0 1-1,0-1 0,0 0 0,0 1 1,0-1-1,0 0 0,0 0 1,1 0-1,-1 1 0,0-1 1,2-1-1,26-1 40,105-21-524,31-4-1642,-134 24 777,1 1-1,-1 2 1,42 4-1,-35 6-4820,-34-9 5472,20 10-3253</inkml:trace>
</inkml:ink>
</file>

<file path=ppt/ink/ink2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52:10.987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 1 212 0 0,'0'0'1312'0'0</inkml:trace>
</inkml:ink>
</file>

<file path=ppt/ink/ink2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52:02.694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156 59 24 0 0,'-12'9'579'0'0,"0"1"0"0"0,1 1 1 0 0,0-1-1 0 0,1 2 0 0 0,0-1 0 0 0,1 2 0 0 0,0-1 1 0 0,-13 26-1 0 0,14-21-118 0 0,0 0 0 0 0,1 0 0 0 0,1 1 0 0 0,0 0 0 0 0,2 0 0 0 0,0 0 0 0 0,-1 19 0 0 0,4-35-385 0 0,1 0 0 0 0,0 0 0 0 0,0 0 0 0 0,0 0-1 0 0,0 0 1 0 0,0 0 0 0 0,0 0 0 0 0,0 1-1 0 0,1-1 1 0 0,-1 0 0 0 0,1 0 0 0 0,-1 0 0 0 0,1 0-1 0 0,0-1 1 0 0,0 1 0 0 0,0 0 0 0 0,0 0-1 0 0,0 0 1 0 0,0-1 0 0 0,0 1 0 0 0,1 0-1 0 0,-1-1 1 0 0,1 1 0 0 0,-1-1 0 0 0,1 0 0 0 0,0 0-1 0 0,-1 1 1 0 0,1-1 0 0 0,0 0 0 0 0,0 0-1 0 0,0 0 1 0 0,0-1 0 0 0,0 1 0 0 0,0 0-1 0 0,0-1 1 0 0,0 1 0 0 0,0-1 0 0 0,0 0 0 0 0,0 0-1 0 0,0 0 1 0 0,0 0 0 0 0,2 0 0 0 0,10-1 174 0 0,0 0 1 0 0,0-2 0 0 0,0 1 0 0 0,0-2 0 0 0,14-5 0 0 0,-18 6-121 0 0,0-1 1 0 0,0-1-1 0 0,0 0 1 0 0,-1 0-1 0 0,1-1 1 0 0,-1 0-1 0 0,-1-1 1 0 0,1 0 0 0 0,-1 0-1 0 0,0-1 1 0 0,-1 0-1 0 0,0 0 1 0 0,0-1-1 0 0,-1 0 1 0 0,0 0-1 0 0,0-1 1 0 0,-1 1 0 0 0,-1-1-1 0 0,1 0 1 0 0,-1 0-1 0 0,-1-1 1 0 0,0 1-1 0 0,-1-1 1 0 0,0 0-1 0 0,0 0 1 0 0,-1-18 0 0 0,-1 19-211 0 0,0-1 1 0 0,0 1 0 0 0,-2 0 0 0 0,1 0 0 0 0,-1 0 0 0 0,-1 0-1 0 0,1 1 1 0 0,-2-1 0 0 0,1 1 0 0 0,-7-11 0 0 0,9 16-65 0 0,-9-11-4368 0 0,6 9-1283 0 0</inkml:trace>
</inkml:ink>
</file>

<file path=ppt/ink/ink2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52:03.364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193 53 72 0 0,'2'-1'583'0'0,"-1"-1"0"0"0,0 1-1 0 0,0-1 1 0 0,1 1 0 0 0,-1-1 0 0 0,0 0-1 0 0,0 1 1 0 0,0-1 0 0 0,-1 0 0 0 0,1 1-1 0 0,0-1 1 0 0,-1 0 0 0 0,1 0 0 0 0,-1 0-1 0 0,1 0 1 0 0,-1 0 0 0 0,0 0 0 0 0,0 0-1 0 0,0 0 1 0 0,-1-3 0 0 0,-2-4-272 0 0,1 6 3948 0 0,0 8-4206 0 0,-8 25 98 0 0,9-27-116 0 0,-2 11 30 0 0,0 1 0 0 0,-1-1-1 0 0,-1 0 1 0 0,-1 0 0 0 0,0 0 0 0 0,-9 15 0 0 0,-51 76 398 0 0,50-79-352 0 0,14-20-88 0 0,-1-1-1 0 0,0 0 1 0 0,0 0 0 0 0,-1 0-1 0 0,0 0 1 0 0,0-1 0 0 0,-5 5-1 0 0,8-7-79 0 0,-1 0 0 0 0,1 0 0 0 0,-1 0-1 0 0,1 0 1 0 0,0 0 0 0 0,0 0-1 0 0,0 0 1 0 0,0 0 0 0 0,0 0 0 0 0,0 1-1 0 0,0 3 1 0 0,-8 14-1802 0 0,8-19 1150 0 0,-2 2-206 0 0,-2 0-352 0 0</inkml:trace>
</inkml:ink>
</file>

<file path=ppt/ink/ink2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52:03.771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158 12 840 0 0,'0'0'826'0'0,"-2"-3"-50"0"0,2 3-633 0 0,0-1 1 0 0,-1 0-1 0 0,1 1 0 0 0,-1-1 0 0 0,0 1 0 0 0,1-1 0 0 0,-1 0 1 0 0,1 1-1 0 0,-1-1 0 0 0,0 1 0 0 0,1 0 0 0 0,-1-1 1 0 0,0 1-1 0 0,0 0 0 0 0,1-1 0 0 0,-1 1 0 0 0,0 0 0 0 0,0 0 1 0 0,0 0-1 0 0,1 0 0 0 0,-1-1 0 0 0,0 1 0 0 0,0 0 1 0 0,0 0-1 0 0,1 1 0 0 0,-1-1 0 0 0,-1 0 0 0 0,-1 1-13 0 0,1 0 0 0 0,-1-1 0 0 0,1 1 0 0 0,0 1 0 0 0,-1-1 0 0 0,1 0 0 0 0,0 1 0 0 0,0-1 0 0 0,-4 4 0 0 0,3-2-5 0 0,0 0 1 0 0,0 0 0 0 0,1 0-1 0 0,-1 0 1 0 0,1 0 0 0 0,-1 1-1 0 0,1-1 1 0 0,0 1 0 0 0,1 0-1 0 0,-1-1 1 0 0,0 1 0 0 0,1 0-1 0 0,0 0 1 0 0,0 0 0 0 0,0 0-1 0 0,0 5 1 0 0,2 1 37 0 0,0-1 0 0 0,1 1-1 0 0,0 0 1 0 0,0 0 0 0 0,1-1 0 0 0,0 1 0 0 0,1-1 0 0 0,0 0 0 0 0,0 0-1 0 0,1-1 1 0 0,8 12 0 0 0,1 5 315 0 0,-1-1 0 0 0,16 47 0 0 0,-28-68-441 0 0,0 0 1 0 0,-1 0-1 0 0,1 0 1 0 0,-1-1 0 0 0,1 1-1 0 0,-1 0 1 0 0,0 0-1 0 0,0 0 1 0 0,0 0-1 0 0,0 0 1 0 0,-1 0 0 0 0,1 0-1 0 0,-1 0 1 0 0,1 0-1 0 0,-1 0 1 0 0,-2 3 0 0 0,-1 1 7 0 0,0 0 1 0 0,0-1 0 0 0,-1 1 0 0 0,-7 8 0 0 0,1-3-80 0 0,10-11-86 0 0,0 0 0 0 0,-1 0 0 0 0,0 1-1 0 0,1-2 1 0 0,-1 1 0 0 0,0 0 0 0 0,1 0 0 0 0,-1 0-1 0 0,0-1 1 0 0,0 1 0 0 0,0-1 0 0 0,0 1 0 0 0,0-1-1 0 0,1 0 1 0 0,-1 0 0 0 0,-3 0 0 0 0,-14-1-731 0 0,6 0-1173 0 0,1 0-1 0 0,-23-5 1 0 0,12 0-870 0 0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00:34.492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11 1 868 0 0,'0'0'9598'0'0,"-1"24"-9004"0"0,-8 96 531 0 0,11-107-607 0 0,5 41-20 0 0,-6-41 490 0 0,1 3-494 0 0,1 3-326 0 0,-2-8 32 0 0,1 0 0 0 0,-1 0 0 0 0,-1 18 0 0 0,0-27-159 0 0,0 0 0 0 0,-1 0-1 0 0,1 0 1 0 0,0-1-1 0 0,1 1 1 0 0,-1 0 0 0 0,0 0-1 0 0,0 0 1 0 0,1-1 0 0 0,-1 1-1 0 0,1 0 1 0 0,1 3-1 0 0,10 34 1790 0 0,-3 8-1469 0 0,-7-36 639 0 0,1 2-708 0 0,8 38-23 0 0,-8-38 1160 0 0,-2-3-1372 0 0,-1 3-332 0 0,0-3 1967 0 0,1-1-3378 0 0,0 0-3161 0 0,0 2-4384 0 0</inkml:trace>
</inkml:ink>
</file>

<file path=ppt/ink/ink2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52:04.145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 96 560 0 0,'16'-13'571'0'0,"2"1"-1"0"0,0 2 1 0 0,0-1 0 0 0,1 2-1 0 0,0 1 1 0 0,1 0 0 0 0,-1 1-1 0 0,2 1 1 0 0,33-5 0 0 0,-17 11-1011 0 0,-35 0-76 0 0,17 4-2111 0 0,-16-3 1115 0 0</inkml:trace>
</inkml:ink>
</file>

<file path=ppt/ink/ink2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52:04.516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122 1 72 0 0,'-20'29'2693'0'0,"0"1"-1"0"0,-24 52 1 0 0,19-35 17 0 0,12-31-2057 0 0</inkml:trace>
</inkml:ink>
</file>

<file path=ppt/ink/ink2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52:04.939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113 68 484 0 0,'8'-7'690'0'0,"0"0"0"0"0,1 0 0 0 0,0 0 0 0 0,1 1-1 0 0,-1 1 1 0 0,1-1 0 0 0,0 1 0 0 0,0 1 0 0 0,1 0 0 0 0,11-2 0 0 0,-21 5-611 0 0,1 1 1 0 0,-1-1 0 0 0,1 1 0 0 0,-1-1-1 0 0,0 1 1 0 0,1 0 0 0 0,-1 0 0 0 0,1 0-1 0 0,-1 0 1 0 0,0 0 0 0 0,1 0 0 0 0,-1 0-1 0 0,1 0 1 0 0,-1 1 0 0 0,0-1 0 0 0,1 0-1 0 0,-1 1 1 0 0,0-1 0 0 0,1 1 0 0 0,-1 0-1 0 0,0-1 1 0 0,0 1 0 0 0,1 0 0 0 0,-1 0-1 0 0,0 0 1 0 0,0-1 0 0 0,0 1 0 0 0,0 0-1 0 0,0 1 1 0 0,0-1 0 0 0,-1 0-1 0 0,1 0 1 0 0,0 0 0 0 0,0 0 0 0 0,-1 1-1 0 0,1-1 1 0 0,-1 0 0 0 0,1 1 0 0 0,-1-1-1 0 0,0 0 1 0 0,1 1 0 0 0,-1-1 0 0 0,0 3-1 0 0,0 1 66 0 0,1 0 0 0 0,-2 0 0 0 0,1 0-1 0 0,0 0 1 0 0,-1 0 0 0 0,0-1-1 0 0,0 1 1 0 0,-1 0 0 0 0,1 0-1 0 0,-1-1 1 0 0,-3 6 0 0 0,-9 11 353 0 0,-1-1 1 0 0,-1 0-1 0 0,-1-2 1 0 0,-1 0-1 0 0,0-1 1 0 0,-1 0-1 0 0,-37 23 1 0 0,41-29 122 0 0,1 1 0 0 0,1 0 1 0 0,-22 26-1 0 0,31-34-473 0 0,3-3-107 0 0,1-1-1 0 0,0 0 1 0 0,-1 1 0 0 0,1-1-1 0 0,-1 0 1 0 0,1 1 0 0 0,-1-1-1 0 0,1 0 1 0 0,0 1 0 0 0,-1-1-1 0 0,1 1 1 0 0,0-1 0 0 0,-1 1-1 0 0,1-1 1 0 0,0 1 0 0 0,0-1-1 0 0,-1 1 1 0 0,1-1 0 0 0,0 1-1 0 0,0-1 1 0 0,0 1 0 0 0,0-1-1 0 0,0 1 1 0 0,0-1 0 0 0,0 1-1 0 0,0 0 1 0 0,0-1 0 0 0,0 1-1 0 0,0-1 1 0 0,0 1 0 0 0,0-1-1 0 0,0 1 1 0 0,0-1 0 0 0,1 1-1 0 0,-1-1 1 0 0,0 1 0 0 0,0-1-1 0 0,1 1 1 0 0,-1-1 0 0 0,0 1-1 0 0,1-1 1 0 0,-1 1 0 0 0,1-1-1 0 0,1 1-14 0 0,1 0-1 0 0,-1 0 0 0 0,1 0 0 0 0,-1-1 1 0 0,1 1-1 0 0,0-1 0 0 0,-1 0 0 0 0,1 1 1 0 0,5-2-1 0 0,9 0-228 0 0,1-1 1 0 0,20-5-1 0 0,139-47-2878 0 0,-150 43 738 0 0,0-2 0 0 0,28-17 0 0 0,-37 22-1921 0 0,-1 1 325 0 0</inkml:trace>
</inkml:ink>
</file>

<file path=ppt/ink/ink2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52:05.359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570 65 144 0 0,'0'0'1127'0'0,"3"-11"674"0"0,-1 5 1566 0 0,2 3-3052 0 0,-1-1-1 0 0,1 1 1 0 0,0 0 0 0 0,0 0 0 0 0,0 0 0 0 0,0 0 0 0 0,1 1 0 0 0,-1-1 0 0 0,1 1 0 0 0,-1 0 0 0 0,1 1 0 0 0,6-3 0 0 0,5 1 720 0 0,-1 0 0 0 0,26-2 0 0 0,-39 5-915 0 0,0 0 0 0 0,0 0 1 0 0,0 0-1 0 0,0 1 0 0 0,0-1 0 0 0,0 0 1 0 0,0 1-1 0 0,0 0 0 0 0,0-1 0 0 0,0 1 1 0 0,0 0-1 0 0,-1 0 0 0 0,1 0 1 0 0,0 0-1 0 0,0 0 0 0 0,-1 0 0 0 0,1 1 1 0 0,-1-1-1 0 0,1 1 0 0 0,-1-1 0 0 0,0 1 1 0 0,1-1-1 0 0,-1 1 0 0 0,0 0 0 0 0,0 0 1 0 0,0-1-1 0 0,0 1 0 0 0,-1 0 0 0 0,1 0 1 0 0,0 0-1 0 0,-1 0 0 0 0,1 0 0 0 0,-1 0 1 0 0,0 0-1 0 0,0 0 0 0 0,0 0 0 0 0,0 3 1 0 0,-1 12 311 0 0,-2 0 0 0 0,0 1 0 0 0,-1-1 0 0 0,0-1 1 0 0,-2 1-1 0 0,0 0 0 0 0,-1-1 0 0 0,-11 20 1 0 0,-7 18 423 0 0,-10 37 396 0 0,-27 59 793 0 0,-39 43 404 0 0,74-139-1370 0 0,26-52-985 0 0,1-2-99 0 0,-1 1 1 0 0,1-1-1 0 0,-1 1 0 0 0,0 0 1 0 0,1-1-1 0 0,-1 1 1 0 0,1-1-1 0 0,-1 0 0 0 0,0 1 1 0 0,0-1-1 0 0,1 0 1 0 0,-1 1-1 0 0,0-1 1 0 0,0 0-1 0 0,1 0 0 0 0,-1 1 1 0 0,0-1-1 0 0,0 0 1 0 0,0 0-1 0 0,1 0 0 0 0,-1 0 1 0 0,0 0-1 0 0,0 0 1 0 0,0 0-1 0 0,-29-1-503 0 0,26 1 406 0 0,-15-2-923 0 0,-1-1 0 0 0,1 0 0 0 0,0-2 0 0 0,-34-13 0 0 0,-4 0-1419 0 0,15 6 831 0 0,-83-26-9147 0 0,77 19 5586 0 0</inkml:trace>
</inkml:ink>
</file>

<file path=ppt/ink/ink2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52:11.469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 0 4 0 0,'0'0'2085'0'0,"0"3"-1884"0"0,0 0-103 0 0,0-1 0 0 0,0 0 0 0 0,1 1 0 0 0,-1-1 0 0 0,1 0 0 0 0,0 0 0 0 0,-1 1 0 0 0,1-1 0 0 0,2 4 0 0 0,-1-4-90 0 0,-1-2-140 0 0,0 1-1 0 0,0-1 1 0 0,0 1-1 0 0,0-1 1 0 0,1 1-1 0 0,-1-1 1 0 0,0 0-1 0 0,0 0 0 0 0,0 0 1 0 0,1 0-1 0 0,-1 0 1 0 0,0 0-1 0 0,2 0 1 0 0,17-6-671 0 0</inkml:trace>
</inkml:ink>
</file>

<file path=ppt/ink/ink2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52:12.387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13 92 600 0 0,'5'-8'646'0'0,"0"-1"-1"0"0,0 1 1 0 0,0 1-1 0 0,1-1 1 0 0,0 1-1 0 0,1 0 1 0 0,0 0-1 0 0,13-10 1 0 0,-19 16-181 0 0,11-7 465 0 0,-12 7-869 0 0,0 1 0 0 0,0 0 0 0 0,0 0 0 0 0,0 0-1 0 0,0-1 1 0 0,0 1 0 0 0,1 0 0 0 0,-1 0 0 0 0,0 0 0 0 0,0-1-1 0 0,0 1 1 0 0,0 0 0 0 0,1 0 0 0 0,-1 0 0 0 0,0 0 0 0 0,0 0 0 0 0,0-1-1 0 0,1 1 1 0 0,-1 0 0 0 0,0 0 0 0 0,0 0 0 0 0,0 0 0 0 0,1 0-1 0 0,-1 0 1 0 0,0 0 0 0 0,0 0 0 0 0,1 0 0 0 0,-1 0 0 0 0,0 0-1 0 0,0 0 1 0 0,1 0 0 0 0,-1 0 0 0 0,0 0 0 0 0,0 0 0 0 0,0 0-1 0 0,1 0 1 0 0,-1 0 0 0 0,0 0 0 0 0,0 0 0 0 0,1 1 0 0 0,-1-1-1 0 0,0 0 1 0 0,0 0 0 0 0,0 0 0 0 0,0 0 0 0 0,1 0 0 0 0,-1 1-1 0 0,0-1 1 0 0,0 0 0 0 0,0 0 0 0 0,0 0 0 0 0,1 1 0 0 0,-1-1 0 0 0,0 0-1 0 0,0 0 1 0 0,0 1 0 0 0,-5 22 274 0 0,-1 0 0 0 0,-1-1 1 0 0,0 0-1 0 0,-15 28 0 0 0,-8 24 523 0 0,24-56-551 0 0,0 1 1 0 0,-4 30 0 0 0,9-43-243 0 0,0 0 1 0 0,1 0-1 0 0,-1 0 1 0 0,1 0 0 0 0,1 0-1 0 0,-1 0 1 0 0,1 0 0 0 0,0 1-1 0 0,0-2 1 0 0,1 1 0 0 0,0 0-1 0 0,2 6 1 0 0,-2-10-50 0 0,-1-1 0 0 0,0 1 0 0 0,0-1 0 0 0,1 1-1 0 0,-1-1 1 0 0,1 0 0 0 0,0 1 0 0 0,-1-1 0 0 0,1 0 0 0 0,0 0 0 0 0,0 0 0 0 0,-1 0 0 0 0,1 0 0 0 0,0-1 0 0 0,4 2 0 0 0,28 3 39 0 0,-33-4-62 0 0,10-1-168 0 0,-1 0 0 0 0,0 0-1 0 0,1-1 1 0 0,-1-1 0 0 0,1 1-1 0 0,-1-2 1 0 0,0 1 0 0 0,0-1 0 0 0,0-1-1 0 0,0 0 1 0 0,11-7 0 0 0,-12 6-850 0 0,-1 0 0 0 0,0 0 1 0 0,0-1-1 0 0,0-1 0 0 0,-1 1 1 0 0,0-1-1 0 0,7-9 0 0 0,-5 3-2120 0 0</inkml:trace>
</inkml:ink>
</file>

<file path=ppt/ink/ink2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52:12.901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48 92 576 0 0,'0'0'1946'0'0,"-9"-5"-1209"0"0,-1 4 1900 0 0,-11 8 6879 0 0,14-16-9242 0 0,7 2 4483 0 0,10-11-4596 0 0,-8 14-29 0 0,21-37-1298 0 0,-21 39 168 0 0,7-6-131 0 0,-7 5-2164 0 0</inkml:trace>
</inkml:ink>
</file>

<file path=ppt/ink/ink2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52:23.507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1 354 748 0 0,'9'-9'3273'0'0,"22"-26"1986"0"0,-30 33-4179 0 0,0 0-962 0 0,-1-1 1 0 0,1 1 0 0 0,0 0 0 0 0,0-1 0 0 0,0 1-1 0 0,0 0 1 0 0,1 0 0 0 0,-1 0 0 0 0,0 0-1 0 0,1 0 1 0 0,0 0 0 0 0,-1 0 0 0 0,1 0 0 0 0,0 1-1 0 0,0-1 1 0 0,2-1 0 0 0,15-15 792 0 0,98-122 1410 0 0,-31 43-603 0 0,-84 95-1597 0 0,4-8 134 0 0,1 5 125 0 0,-4 7 169 0 0,-1 3-537 0 0,-1 0 0 0 0,0 0-1 0 0,0 0 1 0 0,0 1 0 0 0,-1-1-1 0 0,0 0 1 0 0,0 0 0 0 0,0 1-1 0 0,0-1 1 0 0,-1 0 0 0 0,0 0-1 0 0,0 0 1 0 0,-4 10 0 0 0,2-2 65 0 0,0 1-1 0 0,-1 25 1 0 0,3-26 5 0 0,0 0 0 0 0,-6 23-1 0 0,-3 6 249 0 0,1 1 0 0 0,-3 66 1 0 0,8-57 219 0 0,-14 61 1 0 0,-9 9 508 0 0,26-118-1023 0 0,-1 0-1 0 0,1 0 1 0 0,-1 0 0 0 0,0 0 0 0 0,0-1-1 0 0,-1 1 1 0 0,1 0 0 0 0,-1-1 0 0 0,0 0-1 0 0,0 0 1 0 0,0 0 0 0 0,0 0-1 0 0,0 0 1 0 0,-1 0 0 0 0,1-1 0 0 0,-1 1-1 0 0,0-1 1 0 0,-7 3 0 0 0,10-4 0 0 0,0-1 1 0 0,-1 0 0 0 0,1 1 1 0 0,0-1-1 0 0,0 0 0 0 0,0 0 1 0 0,0 0-1 0 0,0 0 0 0 0,0 0 1 0 0,0 0-1 0 0,-1 0 0 0 0,1 0 1 0 0,0 0-1 0 0,0-1 1 0 0,0 1-1 0 0,0 0 0 0 0,0-1 1 0 0,0 1-1 0 0,0-1 0 0 0,0 1 1 0 0,0-1-1 0 0,0 1 0 0 0,0-1 1 0 0,0 0-1 0 0,0 1 0 0 0,0-1 1 0 0,1 0-1 0 0,-1 0 0 0 0,0 0 1 0 0,0 0-1 0 0,0-1 0 0 0,1-6 18 0 0,0-1-1 0 0,0 0 0 0 0,1 1 0 0 0,0-1 1 0 0,0 0-1 0 0,1 1 0 0 0,1 0 1 0 0,-1-1-1 0 0,1 1 0 0 0,0 0 1 0 0,1 0-1 0 0,7-11 0 0 0,6-4-30 0 0,2 0-1 0 0,0 1 0 0 0,1 1 1 0 0,33-25-1 0 0,-49 42-31 0 0,20-19-235 0 0,25-30-1 0 0,16-18-691 0 0,65-56-2972 0 0,-120 116 2569 0 0,0 0 0 0 0,14-22 0 0 0,-2 3-3209 0 0,-21 25 301 0 0,-1-10 323 0 0</inkml:trace>
</inkml:ink>
</file>

<file path=ppt/ink/ink2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52:24.006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0 57 52 0 0,'15'-26'21684'0'0,"-13"25"-21213"0"0,0 0 0 0 0,0 1 1 0 0,-1-1-1 0 0,1 0 0 0 0,0 0 0 0 0,0 1 0 0 0,-1-2 0 0 0,1 1 1 0 0,0 0-1 0 0,-1 0 0 0 0,1 0 0 0 0,-1-1 0 0 0,1 1 1 0 0,-1-1-1 0 0,2-2 0 0 0,4-5-712 0 0,-6 7-53 0 0</inkml:trace>
</inkml:ink>
</file>

<file path=ppt/ink/ink2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52:32.882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450 72 284 0 0,'0'0'2748'0'0,"-2"-13"-1511"0"0,-1 8 5042 0 0,-19-6-4317 0 0,20 10-1531 0 0,-2 0-29 0 0,-77-10 1508 0 0,-56-12 361 0 0,134 22-2030 0 0,0 0 117 0 0,0 0 0 0 0,-1 0 1 0 0,1 0-1 0 0,0 1 0 0 0,-1-1 0 0 0,1 1 0 0 0,-5 0 1 0 0,5 1-329 0 0,0 1 1 0 0,0 0-1 0 0,1 0 1 0 0,-1 1 0 0 0,0-1-1 0 0,1 1 1 0 0,0-1 0 0 0,-1 1-1 0 0,1 0 1 0 0,0 0-1 0 0,0-1 1 0 0,1 2 0 0 0,-1-1-1 0 0,1 0 1 0 0,-2 5 0 0 0,-21 66 287 0 0,12-30-82 0 0,-6 12 360 0 0,-12 67 0 0 0,5-12 120 0 0,20-89-522 0 0,1 2 0 0 0,1-1-1 0 0,0 26 1 0 0,0-2 292 0 0,2-44-440 0 0,2 0-1 0 0,-1 1 1 0 0,0-1 0 0 0,1 0-1 0 0,-1 0 1 0 0,1 1-1 0 0,0-1 1 0 0,0 0 0 0 0,0 0-1 0 0,4 5 1 0 0,2 10 141 0 0,-7-17-174 0 0,0 0 1 0 0,1 1-1 0 0,-1-1 0 0 0,1 0 1 0 0,-1 0-1 0 0,1 0 0 0 0,0 0 1 0 0,-1 0-1 0 0,1 0 0 0 0,0 0 0 0 0,0 0 1 0 0,0 0-1 0 0,-1 0 0 0 0,1-1 1 0 0,0 1-1 0 0,0 0 0 0 0,0 0 1 0 0,1-1-1 0 0,-1 1 0 0 0,0-1 1 0 0,0 1-1 0 0,0-1 0 0 0,0 1 1 0 0,0-1-1 0 0,1 0 0 0 0,1 1 1 0 0,2-1-20 0 0,-1 0 0 0 0,0 0 1 0 0,1 0-1 0 0,-1 0 0 0 0,1-1 1 0 0,6-1-1 0 0,8-4-429 0 0,-1-1 0 0 0,0 0 0 0 0,0-1 0 0 0,-1-1 0 0 0,26-17 0 0 0,39-34-8985 0 0,-76 56 4190 0 0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00:34.823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0 0 348 0 0,'0'0'11064'0'0,"6"29"-10500"0"0,14 87-20 0 0,-11-49 331 0 0,-9-55-703 0 0,1-2 812 0 0,1 5-500 0 0,9 44 0 0 0,-9-44 407 0 0,-2-9-793 0 0,-1-1 0 0 0,1 0 0 0 0,0 1 1 0 0,0-1-1 0 0,1 1 0 0 0,1 7 0 0 0,0 0 39 0 0,-1-2 1096 0 0,0 1-841 0 0,7 34-18 0 0,-6-35 947 0 0,-1 0-1026 0 0,3 32-29 0 0,-3-32 1510 0 0,1 0-2232 0 0,5 34 122 0 0,-5-34-146 0 0</inkml:trace>
</inkml:ink>
</file>

<file path=ppt/ink/ink2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52:33.225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126 9 1208 0 0,'0'0'1177'0'0,"5"-8"-27"0"0,-2 7-11 0 0,-4 9 5849 0 0,-49 162-3057 0 0,35-129-1976 0 0,-19 80-1 0 0,17-26 690 0 0,3-51-1575 0 0,13-41-963 0 0,-1 12-1117 0 0,19-55-7796 0 0,-6 24 2892 0 0,0 3 1647 0 0</inkml:trace>
</inkml:ink>
</file>

<file path=ppt/ink/ink2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52:33.582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73 0 56 0 0,'0'0'694'0'0,"3"1"11"0"0,0 0-504 0 0,-1-1 0 0 0,1 1 0 0 0,-1 0-1 0 0,0 0 1 0 0,1 0 0 0 0,-1 1 0 0 0,0-1 0 0 0,0 0 0 0 0,0 1 0 0 0,0 0 0 0 0,0-1 0 0 0,0 1 0 0 0,-1 0 0 0 0,1 0 0 0 0,0 0-1 0 0,-1 0 1 0 0,0 0 0 0 0,1 0 0 0 0,-1 1 0 0 0,0-1 0 0 0,0 0 0 0 0,1 5 0 0 0,1 3 281 0 0,-1 0 1 0 0,0 0-1 0 0,-1 0 0 0 0,0 0 1 0 0,-1 0-1 0 0,0 0 1 0 0,0 1-1 0 0,-1-1 0 0 0,0 0 1 0 0,-4 13-1 0 0,-2 6 701 0 0,-2 0-1 0 0,-14 31 0 0 0,-12 3 462 0 0,27-51-1358 0 0,8-12-360 0 0,-1 1-1 0 0,1 0 1 0 0,-1-1 0 0 0,0 1 0 0 0,1 0-1 0 0,-1-1 1 0 0,0 1 0 0 0,1-1 0 0 0,-1 1-1 0 0,0-1 1 0 0,0 1 0 0 0,0-1 0 0 0,1 0-1 0 0,-1 1 1 0 0,0-1 0 0 0,0 0 0 0 0,0 0 0 0 0,0 0-1 0 0,0 0 1 0 0,1 1 0 0 0,-1-1 0 0 0,0 0-1 0 0,0 0 1 0 0,0-1 0 0 0,0 1 0 0 0,0 0-1 0 0,0 0 1 0 0,0 0 0 0 0,1-1 0 0 0,-1 1-1 0 0,0 0 1 0 0,0-1 0 0 0,0 1 0 0 0,1 0-1 0 0,-1-1 1 0 0,0 1 0 0 0,0-1 0 0 0,1 0-1 0 0,-1 1 1 0 0,0-1 0 0 0,1 0 0 0 0,-1 1-1 0 0,1-1 1 0 0,-1 0 0 0 0,1 1 0 0 0,-1-1-1 0 0,0-2 1 0 0,1 3 251 0 0,-2-9-1481 0 0,3 4 811 0 0,9-32-5041 0 0,0 16 2077 0 0</inkml:trace>
</inkml:ink>
</file>

<file path=ppt/ink/ink2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52:33.959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0 113 924 0 0,'0'0'2208'0'0,"16"-4"1928"0"0,29 0-327 0 0,63-14 0 0 0,-10 0-1768 0 0,-81 15-2114 0 0,-1-1 1 0 0,0-1-1 0 0,26-12 1 0 0,-27 11-804 0 0,8-7-2293 0 0,-7-1-3307 0 0,-8 7 3036 0 0</inkml:trace>
</inkml:ink>
</file>

<file path=ppt/ink/ink2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52:34.337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115 54 244 0 0,'11'-6'7825'0'0,"-11"6"-7753"0"0,1 0-1 0 0,-1 0 0 0 0,0-1 1 0 0,0 1-1 0 0,1 0 1 0 0,-1 0-1 0 0,0 0 0 0 0,0 0 1 0 0,1 0-1 0 0,-1 0 0 0 0,0 0 1 0 0,1 0-1 0 0,-1 0 0 0 0,0 0 1 0 0,1 0-1 0 0,-1 0 0 0 0,0 0 1 0 0,0 0-1 0 0,1 0 0 0 0,-1 0 1 0 0,0 0-1 0 0,1 1 0 0 0,-1-1 1 0 0,0 0-1 0 0,0 0 0 0 0,1 0 1 0 0,-1 0-1 0 0,0 1 1 0 0,0-1-1 0 0,1 0 0 0 0,-1 0 1 0 0,0 0-1 0 0,0 1 0 0 0,0-1 1 0 0,0 0-1 0 0,1 0 0 0 0,-1 1 1 0 0,0-1-1 0 0,0 0 0 0 0,0 0 1 0 0,0 1-1 0 0,0-1 0 0 0,0 0 1 0 0,0 1-1 0 0,0-1 0 0 0,1 0 1 0 0,-1 0-1 0 0,0 1 1 0 0,0-1-1 0 0,0 0 0 0 0,-1 1 1 0 0,1-1-1 0 0,0 0 0 0 0,0 0 1 0 0,0 1-1 0 0,0 0 0 0 0,-1 26 596 0 0,1-17-65 0 0,-3 16 539 0 0,0 0 1 0 0,-2 0-1 0 0,-11 35 0 0 0,7-29 309 0 0,-6 43-1 0 0,0 43 1474 0 0,12-47-1195 0 0,-3-49-564 0 0,-1-11-2608 0 0,0-8-6143 0 0,-18-20 5635 0 0,5 3-5714 0 0</inkml:trace>
  <inkml:trace contextRef="#ctx0" brushRef="#br0" timeOffset="1">159 7 536 0 0,'0'-1'162'0'0,"0"1"-1"0"0,0 0 1 0 0,0 0-1 0 0,0 0 1 0 0,0 0-1 0 0,0-1 1 0 0,0 1-1 0 0,0 0 1 0 0,0 0-1 0 0,0 0 1 0 0,0-1-1 0 0,0 1 1 0 0,0 0-1 0 0,0 0 1 0 0,0 0-1 0 0,0 0 1 0 0,0-1 0 0 0,0 1-1 0 0,0 0 1 0 0,0 0-1 0 0,-1 0 1 0 0,1 0-1 0 0,0-1 1 0 0,0 1-1 0 0,0 0 1 0 0,0 0 322 0 0,0 0-322 0 0,-1 0-1 0 0,1-1 1 0 0,0 1-1 0 0,0 0 1 0 0,0 0-1 0 0,0 0 1 0 0,-1 0 0 0 0,1 0-1 0 0,0 0 1 0 0,0 0-1 0 0,0 0 1 0 0,0 0-1 0 0,-1 0 1 0 0,1 0-1 0 0,0 0 1 0 0,-13 2 1101 0 0,10 0-1248 0 0,0-1-1 0 0,0 1 1 0 0,0 0-1 0 0,0 0 1 0 0,1 0-1 0 0,-1 0 1 0 0,1 0-1 0 0,-1 0 1 0 0,1 1-1 0 0,-3 3 1 0 0,-79 100 3391 0 0,81-101-3171 0 0,0 0 0 0 0,1 0-1 0 0,0 0 1 0 0,0 0 0 0 0,0 0-1 0 0,0 0 1 0 0,1 0-1 0 0,-1 11 1 0 0,1-13-72 0 0,1-3-157 0 0,0 0-1 0 0,0 0 1 0 0,0 0 0 0 0,0 0 0 0 0,0 1 0 0 0,0-1-1 0 0,-1 0 1 0 0,1 0 0 0 0,0 0 0 0 0,0 0 0 0 0,0 0-1 0 0,0 0 1 0 0,0 0 0 0 0,0 0 0 0 0,0 0 0 0 0,0 0-1 0 0,0 1 1 0 0,0-1 0 0 0,0 0 0 0 0,0 0 0 0 0,-1 0-1 0 0,1 0 1 0 0,0 0 0 0 0,0 0 0 0 0,0 0 0 0 0,0 1-1 0 0,0-1 1 0 0,0 0 0 0 0,0 0 0 0 0,0 0 0 0 0,0 0 0 0 0,0 0-1 0 0,0 0 1 0 0,0 1 0 0 0,0-1 0 0 0,0 0 0 0 0,1 0-1 0 0,-1 0 1 0 0,0 0 0 0 0,0 0 0 0 0,0 0 0 0 0,0 0-1 0 0,0 0 1 0 0,0 1 0 0 0,0-1 0 0 0,0 0 0 0 0,0 0-1 0 0,0 0 1 0 0,0 0 0 0 0,0 0 0 0 0,1 0 0 0 0,-1 0-1 0 0,0 0 1 0 0,0 0 0 0 0,0 0 0 0 0,0 0 0 0 0,0 0-1 0 0,0 0 1 0 0,1 1 0 0 0,7 8 234 0 0,-6-6-208 0 0,2-2-20 0 0,1 0 0 0 0,-1 0 0 0 0,0-1 1 0 0,1 1-1 0 0,-1-1 0 0 0,0 0 0 0 0,1 0 0 0 0,-1 0 0 0 0,1 0 1 0 0,-1-1-1 0 0,0 0 0 0 0,1 0 0 0 0,4-2 0 0 0,3 0-38 0 0,140-39-1168 0 0,-78 20-1340 0 0,-1 3-3867 0 0,-51 14 3281 0 0</inkml:trace>
</inkml:ink>
</file>

<file path=ppt/ink/ink2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52:34.679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102 1 404 0 0,'0'2'1105'0'0,"0"50"2499"0"0,-3 84 2217 0 0,1-119-5413 0 0,0 0 0 0 0,-2-1 0 0 0,0 1 0 0 0,0-1 0 0 0,-2 1-1 0 0,-8 16 1 0 0,-34 58 925 0 0,42-83-1445 0 0,-1 1-351 0 0,7-9 426 0 0,0 0 1 0 0,0 0 0 0 0,0 0-1 0 0,0 0 1 0 0,0 0 0 0 0,0 0 0 0 0,0 0-1 0 0,0 0 1 0 0,0 0 0 0 0,0 0-1 0 0,0 0 1 0 0,0 0 0 0 0,-1 0 0 0 0,1 0-1 0 0,0 0 1 0 0,0 1 0 0 0,0-1-1 0 0,0 0 1 0 0,0 0 0 0 0,0 0-1 0 0,0 0 1 0 0,0 0 0 0 0,0 0 0 0 0,0 0-1 0 0,0 0 1 0 0,0 0 0 0 0,0 0-1 0 0,0 0 1 0 0,0 0 0 0 0,0 1-1 0 0,0-1 1 0 0,0 0 0 0 0,0 0 0 0 0,0 0-1 0 0,0 0 1 0 0,0 0 0 0 0,0 0-1 0 0,0 0 1 0 0,0 0 0 0 0,0 0-1 0 0,0 0 1 0 0,0 1 0 0 0,0-1 0 0 0,0 0-1 0 0,0 0 1 0 0,0 0 0 0 0,0 0-1 0 0,0 0 1 0 0,0 0 0 0 0,1 0-1 0 0,-1 0 1 0 0,0 0 0 0 0,0 0 0 0 0,0 0-1 0 0,0 0 1 0 0,0 0 0 0 0,0 0-1 0 0,0 0 1 0 0,0 0 0 0 0,0 0-1 0 0,0 0 1 0 0,0 0 0 0 0,0 0 0 0 0,1 0-1 0 0,-1 1 1 0 0,0-1 0 0 0,0 0-1 0 0,0 0 1 0 0,0-1 0 0 0,31-8-1232 0 0,10-9-3880 0 0,-17 6 2006 0 0</inkml:trace>
</inkml:ink>
</file>

<file path=ppt/ink/ink2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52:36.930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93 92 132 0 0,'0'0'2026'0'0,"1"0"-1941"0"0,1 1 1 0 0,-1-1-1 0 0,0 0 1 0 0,0 1-1 0 0,0-1 1 0 0,0 0 0 0 0,1 0-1 0 0,-1 0 1 0 0,0 0-1 0 0,0 0 1 0 0,0 0-1 0 0,0 0 1 0 0,1 0 0 0 0,-1 0-1 0 0,0 0 1 0 0,2-1-1 0 0,126-76 4231 0 0,-127 76-3641 0 0,7-5-35 0 0,-5-1 6392 0 0,-33 7-6884 0 0,22 0-9 0 0,6 0-127 0 0,0 0-1 0 0,0-1 1 0 0,1 1-1 0 0,-1 0 1 0 0,0 0-1 0 0,0 0 1 0 0,0 0-1 0 0,0 0 1 0 0,1 0-1 0 0,-1 0 1 0 0,0 0 0 0 0,0 0-1 0 0,0 1 1 0 0,1-1-1 0 0,-1 0 1 0 0,0 0-1 0 0,-1 1 1 0 0,-11 3 126 0 0,-106 13 846 0 0,117-16-896 0 0,-9 2 202 0 0,9-3-226 0 0,1 0 0 0 0,-1 0 0 0 0,1 0 0 0 0,-1 0 0 0 0,1 0 0 0 0,-1 0-1 0 0,1 1 1 0 0,0-1 0 0 0,-1 0 0 0 0,1 1 0 0 0,-1-1 0 0 0,1 1 0 0 0,0 0 0 0 0,0 0 0 0 0,-1-1-1 0 0,1 1 1 0 0,0 0 0 0 0,0 0 0 0 0,0 0 0 0 0,-2 2 0 0 0,3 11 33 0 0,-1 0 0 0 0,-1 0 0 0 0,0 0 0 0 0,-5 18 0 0 0,-3 17 56 0 0,2 49 184 0 0,7-94-326 0 0,1-4-9 0 0,0 1 0 0 0,0 0 0 0 0,-1 0-1 0 0,1-1 1 0 0,0 1 0 0 0,0 0 0 0 0,0 0 0 0 0,0-1 0 0 0,0 1 0 0 0,0 0 0 0 0,0 0 0 0 0,1-1 0 0 0,-1 1-1 0 0,0 0 1 0 0,0-1 0 0 0,0 1 0 0 0,1 0 0 0 0,-1-1 0 0 0,0 1 0 0 0,1 0 0 0 0,-1-1 0 0 0,1 1 0 0 0,-1 0-1 0 0,1-1 1 0 0,-1 1 0 0 0,1-1 0 0 0,-1 1 0 0 0,1-1 0 0 0,-1 1 0 0 0,1-1 0 0 0,0 0 0 0 0,-1 1-1 0 0,1-1 1 0 0,0 0 0 0 0,-1 1 0 0 0,2-1 0 0 0,1 2 2 0 0,0-1 1 0 0,0 0-1 0 0,0 0 0 0 0,0 0 0 0 0,0 0 1 0 0,0-1-1 0 0,1 1 0 0 0,4-1 1 0 0,27-1-21 0 0,-17-1 19 0 0,0 1 0 0 0,0 1 0 0 0,0 1 0 0 0,1 1 0 0 0,-1 0 0 0 0,20 6 0 0 0,-31-7-1 0 0,1 2 0 0 0,-1-1 0 0 0,1 1-1 0 0,-1 0 1 0 0,0 0 0 0 0,0 1 0 0 0,-1 0 0 0 0,1 1 0 0 0,-1-1 0 0 0,0 1 0 0 0,0 0-1 0 0,0 1 1 0 0,-1-1 0 0 0,0 1 0 0 0,7 9 0 0 0,-11-12 2 0 0,0 0 0 0 0,0 1 0 0 0,0-1 0 0 0,0 0 0 0 0,-1 1 0 0 0,1-1 0 0 0,-1 1-1 0 0,0-1 1 0 0,0 1 0 0 0,0-1 0 0 0,-2 6 0 0 0,-10 40 92 0 0,10-44-84 0 0,0-1 0 0 0,-1 0 0 0 0,0 0 0 0 0,0 0 0 0 0,0 0 0 0 0,0-1 0 0 0,0 1 0 0 0,-1-1 0 0 0,1 1 0 0 0,-1-1 0 0 0,0 0 0 0 0,0-1 0 0 0,0 1 0 0 0,-1-1 0 0 0,-8 4 0 0 0,-8 2-4 0 0,0-1 1 0 0,-29 6-1 0 0,13-4-107 0 0,26-6-275 0 0,0-1 0 0 0,0 0 0 0 0,-15 1-1 0 0,13-3-4213 0 0,-1 0-4301 0 0</inkml:trace>
</inkml:ink>
</file>

<file path=ppt/ink/ink2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14:52:37.255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120 0 56,'-1'4'1013,"-51"150"6586,8-29-3762,38-101-3624,-2 8-1,-1-12-7758</inkml:trace>
</inkml:ink>
</file>

<file path=ppt/ink/ink2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52:41.817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53 116 516 0 0,'0'0'685'0'0,"0"-14"6441"0"0,-4 18-6764 0 0,-1 2-224 0 0,1 0 1 0 0,0 1 0 0 0,1-1-1 0 0,0 1 1 0 0,0-1 0 0 0,0 1-1 0 0,1 0 1 0 0,0 0-1 0 0,0 1 1 0 0,-1 10 0 0 0,-2 1 80 0 0,2 1 0 0 0,0 0 0 0 0,1 0 1 0 0,1 0-1 0 0,0 0 0 0 0,2 0 0 0 0,1 0 0 0 0,0 0 1 0 0,1-1-1 0 0,7 23 0 0 0,-9-40-197 0 0,-1-1-1 0 0,1 1 0 0 0,0 0 1 0 0,0-1-1 0 0,-1 1 1 0 0,1-1-1 0 0,0 1 0 0 0,1-1 1 0 0,-1 1-1 0 0,0-1 1 0 0,0 0-1 0 0,1 1 1 0 0,-1-1-1 0 0,0 0 0 0 0,1 0 1 0 0,-1 0-1 0 0,1 0 1 0 0,0 0-1 0 0,-1 0 0 0 0,4 0 1 0 0,-2 0 9 0 0,1 0 1 0 0,0 0 0 0 0,0-1-1 0 0,0 1 1 0 0,0-1 0 0 0,0 0-1 0 0,0 0 1 0 0,0-1 0 0 0,5 0-1 0 0,2-2 49 0 0,0 0-1 0 0,1 0 1 0 0,-1-1-1 0 0,0-1 1 0 0,16-8 0 0 0,-14 4 1 0 0,0 0 1 0 0,0-1 0 0 0,-1 0 0 0 0,-1-1 0 0 0,0 0-1 0 0,0-1 1 0 0,12-16 0 0 0,-16 18-30 0 0,0-1 0 0 0,-1 1 1 0 0,0-1-1 0 0,-1 0 0 0 0,0 0 0 0 0,-1 0 1 0 0,0-1-1 0 0,-1 0 0 0 0,4-23 0 0 0,-7 25-90 0 0,1-1 0 0 0,-2 1 0 0 0,0 0 0 0 0,0-1 0 0 0,-1 1 0 0 0,0 0 0 0 0,-1 0 0 0 0,0 0 0 0 0,0 0 0 0 0,-1 1 0 0 0,0-1-1 0 0,-1 1 1 0 0,0 0 0 0 0,-1 0 0 0 0,0 1 0 0 0,0 0 0 0 0,-8-9 0 0 0,-7 5-1190 0 0,13 10-6948 0 0</inkml:trace>
</inkml:ink>
</file>

<file path=ppt/ink/ink2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52:42.161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100 0 516 0 0,'-2'9'452'0'0,"1"-1"1"0"0,-1 0-1 0 0,0 1 0 0 0,-1-1 1 0 0,0 0-1 0 0,0-1 0 0 0,-1 1 1 0 0,0-1-1 0 0,-6 9 0 0 0,4-5 254 0 0,0 0-1 0 0,-9 22 0 0 0,4 4 666 0 0,3-16-553 0 0,2 0 1 0 0,1 0 0 0 0,-3 24-1 0 0,7-42-930 0 0,5-11-1928 0 0,31-74-3168 0 0,-16 47 2712 0 0</inkml:trace>
</inkml:ink>
</file>

<file path=ppt/ink/ink2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52:42.500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88 125 360 0 0,'0'0'881'0'0,"-4"7"-27"0"0,0 0-624 0 0,-16 30 1587 0 0,-17 45 0 0 0,32-69-1446 0 0,1-1 0 0 0,0 1 0 0 0,1 0 0 0 0,1 0 0 0 0,0 1-1 0 0,0-1 1 0 0,2 0 0 0 0,0 19 0 0 0,0-29-272 0 0,1 1 1 0 0,-1-1-1 0 0,1 1 1 0 0,0-1-1 0 0,0 1 1 0 0,0-1-1 0 0,0 0 0 0 0,1 1 1 0 0,-1-1-1 0 0,1 0 1 0 0,0 0-1 0 0,0 0 1 0 0,0 0-1 0 0,0-1 1 0 0,1 1-1 0 0,-1 0 1 0 0,1-1-1 0 0,-1 0 0 0 0,1 0 1 0 0,0 0-1 0 0,0 0 1 0 0,0 0-1 0 0,5 2 1 0 0,-3-2 1 0 0,-1-1 1 0 0,1 0 0 0 0,-1 0 0 0 0,0 0 0 0 0,1 0-1 0 0,0-1 1 0 0,-1 0 0 0 0,1 0 0 0 0,-1 0 0 0 0,1 0-1 0 0,-1-1 1 0 0,1 0 0 0 0,-1 0 0 0 0,1 0 0 0 0,-1 0-1 0 0,0-1 1 0 0,8-4 0 0 0,5-2 115 0 0,0-2-1 0 0,-2 0 1 0 0,1-1 0 0 0,-1-1-1 0 0,0 0 1 0 0,-2-1 0 0 0,1-1-1 0 0,-1 0 1 0 0,-1-1 0 0 0,-1 0-1 0 0,0 0 1 0 0,-1-2 0 0 0,0 1 0 0 0,-2-1-1 0 0,0 0 1 0 0,-1-1 0 0 0,8-28-1 0 0,-12 35-110 0 0,-1 0-1 0 0,-1 1 1 0 0,0-1-1 0 0,0 0 1 0 0,-3-20-1 0 0,2 25-109 0 0,-1 1-1 0 0,0-1 1 0 0,0 0-1 0 0,-1 0 0 0 0,0 1 1 0 0,0-1-1 0 0,0 1 1 0 0,-1 0-1 0 0,1 0 1 0 0,-1 0-1 0 0,0 0 1 0 0,-5-5-1 0 0,6 8-132 0 0,0 0 0 0 0,0 1-1 0 0,0-1 1 0 0,0 1-1 0 0,0-1 1 0 0,0 1 0 0 0,0 0-1 0 0,-1 0 1 0 0,1 0 0 0 0,-1 0-1 0 0,1 0 1 0 0,0 1-1 0 0,-1-1 1 0 0,1 1 0 0 0,-1-1-1 0 0,0 1 1 0 0,1 0 0 0 0,-3 0-1 0 0,-38 8-2963 0 0,34-6 1166 0 0,2 0 1159 0 0,3 2-3251 0 0,0 3 910 0 0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00:35.513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1 90 48 0 0,'0'0'12896'0'0,"7"-12"-12721"0"0,2-1-98 0 0,19-32 1061 0 0,-17 42-999 0 0,32-8 6 0 0,-32 9 1272 0 0,3 1-1335 0 0,40-1-8 0 0,-41 1 965 0 0,-5 14-920 0 0,22 40 5 0 0,-22-40 177 0 0,-7-1-123 0 0,9 62 379 0 0,-7-59-476 0 0,-1-8 8 0 0,0-1 0 0 0,-1 1 0 0 0,0 0 0 0 0,-1 0 0 0 0,0 0 0 0 0,-1 13-1 0 0,0 59 645 0 0,1-30-485 0 0,0-36 237 0 0,0 1-241 0 0,-2 44-2 0 0,1-44 191 0 0,1-2-221 0 0,-1 63 662 0 0,0 3-57 0 0,-3-12-238 0 0,0-57-534 0 0,-12 27-5 0 0,12-27 181 0 0,-7-7-311 0 0,-1 2-59 0 0,-10 2 200 0 0,-1-4-4163 0 0,1-11 3187 0 0,-65-29-177 0 0,65 28-192 0 0,8-52-12130 0 0</inkml:trace>
</inkml:ink>
</file>

<file path=ppt/ink/ink2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52:42.858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148 0 728 0 0,'-13'35'1754'0'0,"-1"0"1"0"0,-22 36-1 0 0,-18 46 2140 0 0,41-90-2995 0 0,11-23-884 0 0,-1 0 1 0 0,1 1 0 0 0,0-1 0 0 0,0 1-1 0 0,1-1 1 0 0,-1 1 0 0 0,1 0 0 0 0,0 0-1 0 0,0 7 1 0 0,7-16-706 0 0,3-4-26 0 0,0 0 0 0 0,0 0 1 0 0,10-13-1 0 0,3-3-1982 0 0,11-9 60 0 0</inkml:trace>
</inkml:ink>
</file>

<file path=ppt/ink/ink2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52:43.199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66 104 348 0 0,'0'0'1925'0'0,"-3"8"-1004"0"0,-15 33 365 0 0,6-14 396 0 0,-11 36 0 0 0,20-55-1394 0 0,2-1-1 0 0,-1 1 1 0 0,1-1-1 0 0,0 1 1 0 0,0 0-1 0 0,1-1 0 0 0,0 1 1 0 0,0 0-1 0 0,1-1 1 0 0,2 10-1 0 0,-2-15-215 0 0,-1 0 0 0 0,1 0 1 0 0,0 0-1 0 0,0 0 0 0 0,0-1 0 0 0,0 1 0 0 0,0 0 0 0 0,0-1 0 0 0,0 1 0 0 0,0-1 0 0 0,1 1 0 0 0,-1-1 0 0 0,1 0 0 0 0,-1 1 0 0 0,1-1 1 0 0,-1 0-1 0 0,1 0 0 0 0,0 0 0 0 0,0 0 0 0 0,-1 0 0 0 0,1-1 0 0 0,0 1 0 0 0,0 0 0 0 0,0-1 0 0 0,0 0 0 0 0,0 1 0 0 0,0-1 0 0 0,0 0 1 0 0,0 0-1 0 0,0 0 0 0 0,0 0 0 0 0,0 0 0 0 0,3-1 0 0 0,6-1 126 0 0,-1 0 0 0 0,1-1-1 0 0,-1 0 1 0 0,15-7 0 0 0,-10 2 23 0 0,0-1 0 0 0,-1 0 0 0 0,0-1-1 0 0,0 0 1 0 0,-2-1 0 0 0,1-1 0 0 0,-1 0 0 0 0,-1 0 0 0 0,0-1 0 0 0,11-17 0 0 0,-15 17-32 0 0,1 0 1 0 0,-2 0 0 0 0,0-1 0 0 0,0 0-1 0 0,-1-1 1 0 0,-1 1 0 0 0,4-30 0 0 0,-8 42-181 0 0,0-1 1 0 0,0 1-1 0 0,0 0 1 0 0,0-1-1 0 0,-1 1 0 0 0,0 0 1 0 0,1 0-1 0 0,-1 0 1 0 0,0-1-1 0 0,0 1 1 0 0,0 0-1 0 0,0 0 1 0 0,0 0-1 0 0,0 0 1 0 0,-1 1-1 0 0,1-1 1 0 0,-3-2-1 0 0,-6-10-196 0 0,9 12 133 0 0,0 1 1 0 0,0 0-1 0 0,-1-1 0 0 0,1 1 0 0 0,0 0 1 0 0,-1 0-1 0 0,1 0 0 0 0,-1 0 1 0 0,0 0-1 0 0,1 0 0 0 0,-1 0 0 0 0,0 1 1 0 0,1-1-1 0 0,-1 1 0 0 0,0-1 1 0 0,0 1-1 0 0,0-1 0 0 0,-3 1 1 0 0,-32-2-1294 0 0,35 2 1277 0 0,-41 4-2905 0 0,20 0-1942 0 0,19-3 3449 0 0</inkml:trace>
  <inkml:trace contextRef="#ctx0" brushRef="#br0" timeOffset="1">550 242 760 0 0,'6'21'1097'0'0,"-2"1"0"0"0,-1 0-1 0 0,0 0 1 0 0,-1 0 0 0 0,-2 1 0 0 0,0-1-1 0 0,-1 0 1 0 0,-2 0 0 0 0,-7 35 0 0 0,5-37-703 0 0,-2-1 0 0 0,1 0 0 0 0,-2 0 0 0 0,-1-1 0 0 0,0 1 1 0 0,-15 19-1 0 0,17-24-730 0 0,6-9-1319 0 0,39-34-8429 0 0</inkml:trace>
</inkml:ink>
</file>

<file path=ppt/ink/ink2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52:43.558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176 74 380 0 0,'-16'10'724'0'0,"1"1"0"0"0,0 1 0 0 0,0 0 0 0 0,1 1 1 0 0,1 0-1 0 0,0 1 0 0 0,1 0 0 0 0,-15 23 0 0 0,22-30-506 0 0,1 1 0 0 0,0 0 0 0 0,0-1-1 0 0,0 2 1 0 0,1-1 0 0 0,0 0 0 0 0,1 1 0 0 0,0-1 0 0 0,0 1-1 0 0,1-1 1 0 0,0 1 0 0 0,0 0 0 0 0,1 0 0 0 0,0 0 0 0 0,1-1 0 0 0,0 1-1 0 0,0 0 1 0 0,1-1 0 0 0,0 1 0 0 0,4 10 0 0 0,-4-16-143 0 0,-1 0 1 0 0,0 0 0 0 0,1-1-1 0 0,0 1 1 0 0,-1 0 0 0 0,1-1-1 0 0,0 1 1 0 0,0-1 0 0 0,1 1 0 0 0,-1-1-1 0 0,1 0 1 0 0,-1 0 0 0 0,1 0-1 0 0,-1 0 1 0 0,1 0 0 0 0,0-1-1 0 0,0 1 1 0 0,0-1 0 0 0,0 0-1 0 0,0 0 1 0 0,0 0 0 0 0,0 0-1 0 0,0-1 1 0 0,1 1 0 0 0,-1-1-1 0 0,0 0 1 0 0,0 0 0 0 0,1 0-1 0 0,-1 0 1 0 0,0 0 0 0 0,0-1 0 0 0,0 1-1 0 0,0-1 1 0 0,1 0 0 0 0,3-2-1 0 0,6-1 180 0 0,0-1-1 0 0,0-1 0 0 0,-1 0 0 0 0,0-1 1 0 0,0 0-1 0 0,20-17 0 0 0,-18 13 78 0 0,-1-2-1 0 0,-1 1 1 0 0,0-1-1 0 0,0-1 1 0 0,-2 0-1 0 0,14-23 1 0 0,-18 26-181 0 0,0 0-1 0 0,-1-1 1 0 0,0 1-1 0 0,-1-1 1 0 0,-1 0-1 0 0,0-1 1 0 0,0 1-1 0 0,-1 0 1 0 0,1-24-1 0 0,-4 28-317 0 0,1 0 0 0 0,-2 0 0 0 0,1-1 0 0 0,-1 1 0 0 0,0 0-1 0 0,0 1 1 0 0,-1-1 0 0 0,0 0 0 0 0,-1 1 0 0 0,0-1-1 0 0,0 1 1 0 0,-6-8 0 0 0,9 14-550 0 0,-5-2 408 0 0,-15-7-9367 0 0</inkml:trace>
</inkml:ink>
</file>

<file path=ppt/ink/ink2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52:43.901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258 1 32 0 0,'0'0'7590'0'0,"-4"7"-6799"0"0,-20 28 1163 0 0,-43 52-1 0 0,-10 2 589 0 0,60-67-1992 0 0,12-14-469 0 0,0-1 0 0 0,-1 0 0 0 0,0 0 1 0 0,-1 0-1 0 0,1-1 0 0 0,-1 0 0 0 0,0 0 1 0 0,-10 6-1 0 0,15-11-333 0 0,4-7-5736 0 0,8-22 2241 0 0,3 6 283 0 0</inkml:trace>
</inkml:ink>
</file>

<file path=ppt/ink/ink2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52:44.308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20 111 176 0 0,'4'-8'345'0'0,"1"1"-1"0"0,0-1 1 0 0,1 1 0 0 0,-1 0-1 0 0,1 0 1 0 0,0 1-1 0 0,1-1 1 0 0,0 2 0 0 0,0-1-1 0 0,0 1 1 0 0,1 0 0 0 0,-1 0-1 0 0,1 1 1 0 0,0 0-1 0 0,1 0 1 0 0,-1 1 0 0 0,1 0-1 0 0,-1 0 1 0 0,1 1 0 0 0,0 1-1 0 0,0-1 1 0 0,0 1 0 0 0,0 1-1 0 0,0-1 1 0 0,0 2-1 0 0,0-1 1 0 0,0 1 0 0 0,0 1-1 0 0,15 4 1 0 0,-21-6-274 0 0,-1 1 0 0 0,0 0 0 0 0,0 0 0 0 0,0 1 0 0 0,0-1 0 0 0,0 0 0 0 0,0 1 0 0 0,0-1 0 0 0,0 1 0 0 0,0 0 0 0 0,-1 0 0 0 0,1-1 1 0 0,0 1-1 0 0,-1 0 0 0 0,0 0 0 0 0,1 1 0 0 0,-1-1 0 0 0,1 3 0 0 0,-1-1 24 0 0,0 1 1 0 0,0-1-1 0 0,0 0 0 0 0,0 1 1 0 0,-1-1-1 0 0,0 1 0 0 0,0-1 1 0 0,0 1-1 0 0,-2 6 0 0 0,0 0 103 0 0,-1 1-1 0 0,0-1 0 0 0,-1 0 0 0 0,0 0 0 0 0,-1 0 0 0 0,-12 18 1 0 0,-23 27 1146 0 0,-3-1 0 0 0,-91 88 1 0 0,128-137-1103 0 0,1 0 1 0 0,0 1-1 0 0,1-1 1 0 0,0 1-1 0 0,0 1 1 0 0,0-1-1 0 0,1 0 1 0 0,0 1-1 0 0,0 0 1 0 0,-3 14-1 0 0,6-21-230 0 0,1 1 0 0 0,-1-1 0 0 0,0 0 0 0 0,1 0 0 0 0,-1 0-1 0 0,1 0 1 0 0,0 1 0 0 0,-1-1 0 0 0,1 0 0 0 0,0 0 0 0 0,-1 0 0 0 0,1 0-1 0 0,0-1 1 0 0,0 1 0 0 0,0 0 0 0 0,0 0 0 0 0,0 0 0 0 0,0-1 0 0 0,0 1 0 0 0,0 0-1 0 0,0-1 1 0 0,1 1 0 0 0,-1-1 0 0 0,0 0 0 0 0,0 1 0 0 0,0-1 0 0 0,1 0-1 0 0,-1 0 1 0 0,0 1 0 0 0,0-1 0 0 0,1 0 0 0 0,1-1 0 0 0,48 1 125 0 0,-46 0-140 0 0,28-5-276 0 0,0-2 0 0 0,0-1 0 0 0,-1-1 0 0 0,1-2 0 0 0,33-17 0 0 0,-11 6-354 0 0,6-5-1620 0 0,73-43 0 0 0,-51 25-5626 0 0,-59 32 4090 0 0</inkml:trace>
</inkml:ink>
</file>

<file path=ppt/ink/ink2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52:44.828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442 206 888 0 0,'0'-3'230'0'0,"0"0"-1"0"0,0 1 1 0 0,0-1 0 0 0,1 0-1 0 0,-1 0 1 0 0,1 1 0 0 0,0-1-1 0 0,0 0 1 0 0,0 1 0 0 0,0-1-1 0 0,0 1 1 0 0,1-1 0 0 0,-1 1-1 0 0,1 0 1 0 0,-1-1 0 0 0,1 1-1 0 0,0 0 1 0 0,0 0 0 0 0,0 0-1 0 0,0 1 1 0 0,4-3 0 0 0,7-6 599 0 0,2 0 1 0 0,22-11 0 0 0,-4 2 220 0 0,-3 2 528 0 0,62-26 0 0 0,-76 36-1199 0 0,-3 2 79 0 0,1 0 1 0 0,-1 2-1 0 0,1-1 0 0 0,0 1 1 0 0,15 0-1 0 0,-26 3-170 0 0,0 1-24 0 0,-1 0-203 0 0,1 0-1 0 0,-1 0 1 0 0,1 1 0 0 0,-1-1 0 0 0,0 1-1 0 0,1-1 1 0 0,-1 1 0 0 0,0 0 0 0 0,0 0-1 0 0,-1 0 1 0 0,1 0 0 0 0,0 0 0 0 0,0 0 0 0 0,-1 0-1 0 0,3 5 1 0 0,-2-2 61 0 0,0 1-1 0 0,0 0 1 0 0,0 0 0 0 0,-1 0 0 0 0,0 0-1 0 0,1 11 1 0 0,-2 7 323 0 0,-1 1 0 0 0,-7 42-1 0 0,4-42-158 0 0,-12 70 1477 0 0,-51 163 0 0 0,53-211-1388 0 0,-30 76 867 0 0,4-13-203 0 0,-11 30 465 0 0,47-129-1306 0 0,-1 0 1 0 0,1 0 0 0 0,-2-1-1 0 0,-7 11 1 0 0,8-13-109 0 0,-1 0 0 0 0,-1 0 0 0 0,0 0 0 0 0,0-1 0 0 0,0 0 0 0 0,-1 0 0 0 0,0-1 0 0 0,0 0 0 0 0,-1-1 0 0 0,0 0 0 0 0,0 0 0 0 0,-17 7 0 0 0,11-10-225 0 0,-1 0 0 0 0,1-1 0 0 0,-1-1 0 0 0,1 0 0 0 0,-30-4 0 0 0,16 1-368 0 0,-34-8-1578 0 0,49 8 1056 0 0,-1 0 0 0 0,1 1 0 0 0,-24 0 1 0 0,19 3-748 0 0,1 0 1 0 0,-20 6 0 0 0,-13 4-5768 0 0,9 1 2327 0 0</inkml:trace>
</inkml:ink>
</file>

<file path=ppt/ink/ink2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52:46.765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72 10 776 0 0,'-4'-10'10363'0'0,"-5"30"-9508"0"0,1-1 0 0 0,-8 35-1 0 0,4-11 223 0 0,7-30-704 0 0,0 1 1 0 0,2 0 0 0 0,0-1-1 0 0,0 1 1 0 0,1 0 0 0 0,1 1-1 0 0,1-1 1 0 0,0 0 0 0 0,2 20-1 0 0,3-7 75 0 0,-4-17-206 0 0,1 0 0 0 0,0 1-1 0 0,1-1 1 0 0,0 0 0 0 0,0-1 0 0 0,9 18 0 0 0,-10-25-236 0 0,-1-1 0 0 0,1 1 1 0 0,0-1-1 0 0,0 1 1 0 0,0-1-1 0 0,0 1 1 0 0,0-1-1 0 0,0 0 1 0 0,0 0-1 0 0,1 0 1 0 0,-1 0-1 0 0,0 0 0 0 0,1-1 1 0 0,-1 1-1 0 0,0-1 1 0 0,1 1-1 0 0,3-1 1 0 0,38-1-409 0 0,-32-1 14 0 0,0-1 1 0 0,0 0 0 0 0,0-1 0 0 0,0-1 0 0 0,16-7 0 0 0,-23 8-194 0 0,1 1 0 0 0,-1 0 0 0 0,0-1 0 0 0,-1 0-1 0 0,8-7 1 0 0,-10 9-135 0 0,0-1 0 0 0,0 0-1 0 0,0 0 1 0 0,0 0 0 0 0,0 0 0 0 0,-1 0 0 0 0,1 0-1 0 0,-1 0 1 0 0,0 0 0 0 0,1-6 0 0 0</inkml:trace>
</inkml:ink>
</file>

<file path=ppt/ink/ink2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52:47.217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120 58 144 0 0,'8'-6'1142'0'0,"-4"3"2742"0"0,-2-5 3628 0 0,-9 5-432 0 0,2 2-5208 0 0,1 0-4499 0 0,-1-1 4505 0 0,3 2-1676 0 0,0-1 0 0 0,0-1 1 0 0,0 1-1 0 0,0 0 1 0 0,0 0-1 0 0,0-1 1 0 0,0 1-1 0 0,1-1 0 0 0,-3-2 1 0 0,3 3-487 0 0,0-1 1 0 0,0 1 0 0 0,1 0-1 0 0,-1 0 1 0 0,0-1-1 0 0,0 1 1 0 0,-1 0 0 0 0,1 0-1 0 0,0 0 1 0 0,0 0-1 0 0,0 1 1 0 0,-1-1 0 0 0,1 0-1 0 0,0 0 1 0 0,-1 1-1 0 0,1-1 1 0 0,-1 1 0 0 0,1-1-1 0 0,-3 0 1 0 0,1 2-164 0 0,1-1 0 0 0,-1 0 1 0 0,1 1-1 0 0,-1-1 0 0 0,1 1 1 0 0,-1 0-1 0 0,1 0 0 0 0,0 0 0 0 0,-1 0 1 0 0,1 0-1 0 0,-4 3 0 0 0,-9 8-4048 0 0,-3 0 342 0 0</inkml:trace>
</inkml:ink>
</file>

<file path=ppt/ink/ink2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52:49.318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38 223 424 0 0,'0'0'10413'0'0,"5"-6"-10152"0"0,1-1-207 0 0,1 0 99 0 0,0 0-1 0 0,-1 0 1 0 0,0-1-1 0 0,0 0 1 0 0,-1 0-1 0 0,0 0 1 0 0,0-1-1 0 0,4-12 0 0 0,-9 19-118 0 0,1 1 0 0 0,-1-1-1 0 0,1 0 1 0 0,0 0 0 0 0,0 0-1 0 0,0 1 1 0 0,0-1 0 0 0,0 0-1 0 0,0 1 1 0 0,0-1-1 0 0,2-1 1 0 0,7-12 168 0 0,-5 3 108 0 0,2 0 0 0 0,0 0 0 0 0,12-16 1 0 0,-7 12 142 0 0,-3 6 774 0 0,-2 12-466 0 0,-2 26-196 0 0,-7 43-209 0 0,2-69-285 0 0,-3 174 1325 0 0,-24 77 492 0 0,22-219-1486 0 0,-2 0 1 0 0,-15 45-1 0 0,18-70-261 0 0,0 0-1 0 0,-1 0 1 0 0,0 0 0 0 0,-11 13-1 0 0,14-21-35 0 0,2 0-92 0 0,0-1 1 0 0,0 1-1 0 0,0-1 1 0 0,0 1-1 0 0,0-1 1 0 0,-1 1-1 0 0,1 0 1 0 0,0-1-1 0 0,-1 1 1 0 0,1-1-1 0 0,0 1 1 0 0,-1-1-1 0 0,1 0 1 0 0,0 1-1 0 0,-1-1 1 0 0,1 1-1 0 0,-1-1 1 0 0,1 0-1 0 0,-1 1 1 0 0,1-1-1 0 0,-1 0 1 0 0,1 0-1 0 0,-1 1 1 0 0,1-1-1 0 0,-1 0 1 0 0,-1 1-1 0 0,-18 3 384 0 0,12-3-332 0 0,7-1-53 0 0,-1 1 0 0 0,1-1 0 0 0,-1 0-1 0 0,1 0 1 0 0,-1 0 0 0 0,0 0 0 0 0,1 0 0 0 0,-1 0 0 0 0,1-1 0 0 0,-1 1 0 0 0,1 0 0 0 0,-1-1 0 0 0,1 1-1 0 0,-1-1 1 0 0,1 0 0 0 0,0 1 0 0 0,-1-1 0 0 0,1 0 0 0 0,0 0 0 0 0,-1 0 0 0 0,1 0 0 0 0,-1-1-1 0 0,0-1 8 0 0,-1 0-1 0 0,1 0 0 0 0,1 0 0 0 0,-1 0 0 0 0,0 0 0 0 0,1 0 0 0 0,0 0 0 0 0,-1-1 0 0 0,0-5 0 0 0,0 1-6 0 0,1 0 0 0 0,0-1 0 0 0,1 1-1 0 0,-1 0 1 0 0,1 0 0 0 0,1 0 0 0 0,0-1 0 0 0,3-11 0 0 0,6-7-94 0 0,2 0-1 0 0,1 0 1 0 0,30-44 0 0 0,-40 65 56 0 0,28-36-535 0 0,1 0 1 0 0,67-64-1 0 0,-41 45-542 0 0,-11 15-274 0 0,-29 30-472 0 0,-1-2 0 0 0,24-29 1 0 0,-31 22-6028 0 0,-9 22 4189 0 0</inkml:trace>
</inkml:ink>
</file>

<file path=ppt/ink/ink2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52:49.660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171 73 212 0 0,'0'0'1938'0'0,"-10"-5"-432"0"0,4 4 3681 0 0,-1 1-4624 0 0,1 1 0 0 0,-1 0 0 0 0,1 1 0 0 0,-1-1 0 0 0,1 1 0 0 0,-1 0 0 0 0,-5 4-1 0 0,4-3 382 0 0,0 0 0 0 0,0 0 0 0 0,0-1 0 0 0,-1 0 0 0 0,1 0-1 0 0,-13 0 1 0 0,20-1-821 0 0,0-1 0 0 0,0 0-1 0 0,0-1 1 0 0,-1 1 0 0 0,1 0-1 0 0,0 0 1 0 0,0 0 0 0 0,0-1 0 0 0,-1 1-1 0 0,1-1 1 0 0,0 1 0 0 0,0-1-1 0 0,0 1 1 0 0,0-1 0 0 0,0 0-1 0 0,0 1 1 0 0,0-1 0 0 0,0 0 0 0 0,0 0-1 0 0,1 0 1 0 0,-1 0 0 0 0,0 0-1 0 0,-1-2 1 0 0,1 1-49 0 0,4-3-483 0 0,1 0 133 0 0,0 0-1 0 0,0 1 0 0 0,0-1 0 0 0,0 1 1 0 0,1-1-1 0 0,-1 1 0 0 0,1 1 1 0 0,0-1-1 0 0,1 1 0 0 0,-1-1 0 0 0,0 2 1 0 0,1-1-1 0 0,0 1 0 0 0,8-3 0 0 0,-13 4 186 0 0,45-13-3109 0 0,-13 9-4074 0 0,-13 6 2859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33:17.80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365 107 40 0 0,'0'0'12902'0'0,"-12"-8"-12747"0"0,-38-25 11 0 0,37 25 758 0 0,9-2-866 0 0,-13-28-4 0 0,13 29 1210 0 0,24 29-1242 0 0,64 62 9 0 0,-82-80-28 0 0,1 1 1 0 0,0-1-1 0 0,-1 0 0 0 0,0 1 0 0 0,1 0 1 0 0,-1-1-1 0 0,0 1 0 0 0,0 0 0 0 0,2 4 1 0 0,12 29 39 0 0,-12-27 3 0 0,-1 5 21 0 0,10 40 18 0 0,-10-40 4 0 0,-1-1-10 0 0,4 41-15 0 0,-5-40 74 0 0,-3 0-63 0 0,-5 43 22 0 0,5-43-2 0 0,-2-3-8 0 0,-12 34 13 0 0,12-34 6 0 0,-3 0 5 0 0,0 3-79 0 0,4-7 0 0 0,-1 1 0 0 0,0-1 0 0 0,-1 0 0 0 0,-10 12 1 0 0,-5 7 59 0 0,15-20-19 0 0,-4 3 17 0 0,-28 27-21 0 0,28-27-14 0 0,3-3-10 0 0,-19 19 7 0 0,19-19 32 0 0,-2 0-77 0 0,-21 20-15 0 0,22-20-23 0 0,-3-1-685 0 0,-29 15 422 0 0,29-15-79 0 0,0-2-1547 0 0,-33 8 950 0 0,32-8-343 0 0,-2 1-4662 0 0,-52 17 2548 0 0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00:36.173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136 0 712 0 0,'0'0'14759'0'0,"-13"9"-14607"0"0,-39 27 0 0 0,38-27 347 0 0,5-5-420 0 0,-29 11-1 0 0,29-11 5015 0 0,45-8-4974 0 0,111-11-7 0 0,-110 11 401 0 0,-24 2-498 0 0,38-8-34 0 0,-38 7-36 0 0</inkml:trace>
</inkml:ink>
</file>

<file path=ppt/ink/ink2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52:53.414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17 505 84 0 0,'-16'-22'3072'0'0,"24"25"-713"0"0,32 38-1143 0 0,-30-27-961 0 0,1-1 0 0 0,0 0-1 0 0,1-1 1 0 0,0 0 0 0 0,1-1-1 0 0,17 11 1 0 0,-25-19-164 0 0,0 1-1 0 0,1-2 1 0 0,-1 1 0 0 0,1-1 0 0 0,0 1-1 0 0,-1-1 1 0 0,1-1 0 0 0,0 1-1 0 0,0-1 1 0 0,0 0 0 0 0,0-1 0 0 0,1 0-1 0 0,-1 1 1 0 0,0-2 0 0 0,0 1-1 0 0,0-1 1 0 0,0 0 0 0 0,0 0 0 0 0,0-1-1 0 0,10-3 1 0 0,18-10 139 0 0,-1-2 0 0 0,-1-1 1 0 0,-1-2-1 0 0,31-24 0 0 0,109-102 362 0 0,-121 101-431 0 0,69-68 230 0 0,30-24-13 0 0,-146 134-374 0 0,58-45-30 0 0,-54 44-94 0 0,-1-1 0 0 0,1 2 0 0 0,0-1-1 0 0,0 1 1 0 0,0 0 0 0 0,1 0 0 0 0,10-2-1 0 0,-15 4 24 0 0,0 1-1 0 0,0 0 0 0 0,0-1 0 0 0,0 1 1 0 0,0 1-1 0 0,0-1 0 0 0,0 0 0 0 0,0 1 0 0 0,0-1 1 0 0,0 1-1 0 0,0 0 0 0 0,0 0 0 0 0,0 0 1 0 0,-1 0-1 0 0,1 1 0 0 0,0-1 0 0 0,-1 1 0 0 0,1 0 1 0 0,-1 0-1 0 0,0 0 0 0 0,1 0 0 0 0,-1 0 1 0 0,0 0-1 0 0,0 0 0 0 0,0 1 0 0 0,0-1 0 0 0,-1 1 1 0 0,1-1-1 0 0,-1 1 0 0 0,0 0 0 0 0,1 0 1 0 0,0 3-1 0 0,1 3-467 0 0,-1 0 0 0 0,1 1 0 0 0,-2-1 0 0 0,1 0 0 0 0,-1 1 0 0 0,-1 0 0 0 0,1-1 1 0 0,-3 19-1 0 0,-2 10-1573 0 0</inkml:trace>
</inkml:ink>
</file>

<file path=ppt/ink/ink2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35:28.40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218 1 956 0 0,'0'0'12653'0'0,"-20"13"-12496"0"0,-60 43-6 0 0,78-56-142 0 0,0 1 0 0 0,0 1 1 0 0,0-1-1 0 0,0 0 1 0 0,1 0-1 0 0,-1 1 0 0 0,0-1 1 0 0,1 1-1 0 0,-1 0 0 0 0,1-1 1 0 0,-1 1-1 0 0,1 0 1 0 0,-1 2-1 0 0,-4 6 32 0 0,-15 32 159 0 0,-2 13 8 0 0,18-44-178 0 0,-9 32 102 0 0,10-33-108 0 0,-5 33 106 0 0,2 8 46 0 0,3-11-128 0 0,3-30 140 0 0,5 1-154 0 0,9 33 11 0 0,-10-33 138 0 0,7-10-106 0 0,28 4 26 0 0,-28-4 101 0 0,7-8-114 0 0,3 0-65 0 0,-9 4 1 0 0,0-1 0 0 0,0-1 1 0 0,-1 0-1 0 0,19-12 0 0 0,-18 12 0 0 0,30-22 88 0 0,2-8 65 0 0,-5 1-3 0 0,-15 13-62 0 0,-17 16 246 0 0,-1-1-232 0 0,16-19 16 0 0,-16 19 916 0 0,-4 28-1037 0 0,5 63-13 0 0,-4-63 25 0 0,-1-12-11 0 0,4 31-16 0 0,-4-31 15 0 0,2-3-27 0 0,8 22-1 0 0,-8-21 159 0 0,5-5-128 0 0,27 10-4 0 0,-26-10 98 0 0,5-15-84 0 0,43-36-15 0 0,-54 46-17 0 0,0 0-1 0 0,0 0 1 0 0,0-1-1 0 0,0 1 1 0 0,0 0-1 0 0,-1-1 1 0 0,1 0 0 0 0,-1 0-1 0 0,0 0 1 0 0,0 0-1 0 0,2-3 1 0 0,0-2 3 0 0,1 2 6 0 0,15-36 7 0 0,-15 34-12 0 0,-3-2-8 0 0,6-33 4 0 0,-6 33-13 0 0,-1 0 0 0 0,0-26 18 0 0,0 27-8 0 0,-7-3 3 0 0,-19-32-19 0 0,19 32-13 0 0,-1 8-147 0 0,-21-13 74 0 0,21 13-15 0 0,-10 14-794 0 0,-49 31 785 0 0,50-31 7 0 0,12-3-237 0 0,-9 23 245 0 0,10-23 16 0 0,17 3-760 0 0,43 29 841 0 0,-43-29 157 0 0,5-16-89 0 0,57-20 11 0 0,-57 19 79 0 0,-9 2-77 0 0,28-15 3 0 0,-28 15 74 0 0,-2 1-82 0 0,25-11 15 0 0,-25 11 237 0 0,1 2-283 0 0,-1-2-3 0 0,-5 3 19 0 0,0 0 1 0 0,0-1-1 0 0,0 1 1 0 0,0 0-1 0 0,0 1 1 0 0,0-1-1 0 0,0 1 1 0 0,0-1-1 0 0,4 1 1 0 0,3 8 29 0 0,0 2-50 0 0,-6-6 7 0 0,0-1 0 0 0,0 1 0 0 0,1 0 0 0 0,-1-1 0 0 0,1 0-1 0 0,9 5 1 0 0,-13 1 65 0 0,4 27 2 0 0,-4-27 265 0 0,-1 2-258 0 0,-4 57 1001 0 0,2-24-958 0 0,1-33 3026 0 0,17-29-3098 0 0,1-4-56 0 0,-4 6 13 0 0,1 0 0 0 0,28-24 0 0 0,1 0 67 0 0,-17 19-64 0 0,-19 15 26 0 0,0 1-48 0 0,20-17 4 0 0,-20 16 10 0 0,5 17-40 0 0,32 30 10 0 0,-32-30 0 0 0,-9-4-9 0 0,9 25 17 0 0,-9-24-5 0 0,-1 1-5 0 0,3 28-1 0 0,-3-27 1 0 0,-2 1-400 0 0,0 31 57 0 0,0-31-117 0 0,-1 0-4261 0 0,-1 32 3545 0 0,1-33-153 0 0</inkml:trace>
</inkml:ink>
</file>

<file path=ppt/ink/ink2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35:28.84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150 369 560 0 0,'0'0'1796'0'0,"-20"13"-952"0"0,-56 38-65 0 0,57-38-59 0 0,16-5-55 0 0,-10 24-46 0 0,9-24 1078 0 0,4-5-1602 0 0,0 1 0 0 0,0-1 1 0 0,-1 0-1 0 0,1 1 0 0 0,-1-1 0 0 0,0 0 0 0 0,0 1 1 0 0,-3 5-1 0 0,0 0 69 0 0,2 0 5999 0 0,23-24-5806 0 0,62-42-38 0 0,-80 55-285 0 0,0 0-1 0 0,0 0 1 0 0,0 0-1 0 0,0 0 1 0 0,0 0-1 0 0,-1-1 1 0 0,1 1 0 0 0,1-4-1 0 0,31-44 661 0 0,-2-2-1 0 0,46-100 0 0 0,-42 61 201 0 0,-13 21-28 0 0,-15 40-560 0 0,-7 23 2038 0 0,-13 29-2261 0 0,-58 128 85 0 0,57-125-100 0 0,2 0-1 0 0,1 0 0 0 0,-7 32 1 0 0,13-47-14 0 0,1 0 0 0 0,0 1 1 0 0,0 18-1 0 0,0-13-7 0 0,0 7 121 0 0,0 1 0 0 0,4 47 0 0 0,-2-57-140 0 0,1-3 90 0 0,1 1-1 0 0,8 36-9 0 0,-8-36-2 0 0,0-3-18 0 0,5 26-5 0 0,-5-26 142 0 0,1-2-165 0 0,12 21-15 0 0,-11-21-58 0 0,16-17-3500 0 0,62-28 2395 0 0,-79 37 1010 0 0,-1 1-1 0 0,1-1 1 0 0,-1 0 0 0 0,0-1-1 0 0,0 1 1 0 0,1 0 0 0 0,-1-1-1 0 0,0 1 1 0 0,0-1 0 0 0,0 0-1 0 0,1-2 1 0 0,7-5-422 0 0,4-6-149 0 0,6-9-2989 0 0,0-2-1545 0 0,-15 20 396 0 0</inkml:trace>
</inkml:ink>
</file>

<file path=ppt/ink/ink2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35:29.38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31 11 80 0 0,'0'0'15399'0'0,"1"24"-15022"0"0,1 69-19 0 0,-1-70 22 0 0,-4-13-25 0 0,-10 30-12 0 0,10-30-13 0 0,3-6-269 0 0,0 0 1 0 0,0 0 0 0 0,-1-1 0 0 0,0 1 0 0 0,1 0-1 0 0,-1-1 1 0 0,-2 5 0 0 0,0 1 27 0 0,1-1 807 0 0,1 2-691 0 0,-3 10-450 0 0,5-11 864 0 0,6-17 3078 0 0,77-143-3374 0 0,-41 85 0 0 0,-23 37-234 0 0,-15 22-13 0 0,1 0-12 0 0,18-19-11 0 0,-18 20 64 0 0,3 23-125 0 0,27 54 16 0 0,-27-54 10 0 0,-9-6-2 0 0,0 32-11 0 0,0-33-23 0 0,1 0-503 0 0,1 27 183 0 0,-1-27-65 0 0</inkml:trace>
</inkml:ink>
</file>

<file path=ppt/ink/ink2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35:30.08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126 50 608 0 0,'0'0'6092'0'0,"8"-8"-5692"0"0,26-25-19 0 0,-25 25 6906 0 0,-33 21-7180 0 0,-72 38-4 0 0,72-38 105 0 0,20-7-131 0 0,-10 18 4 0 0,11-18 286 0 0,1 4-307 0 0,-1 0-36 0 0,1-5 10 0 0,1-1 0 0 0,0 0 0 0 0,0 1 1 0 0,1-1-1 0 0,-1 1 0 0 0,1 6 0 0 0,11-3-177 0 0,34 27-125 0 0,-34-27-138 0 0</inkml:trace>
</inkml:ink>
</file>

<file path=ppt/ink/ink2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35:31.08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11 1 664 0 0,'0'0'15056'0'0,"2"22"-14963"0"0,4 65 19 0 0,-4-65 1511 0 0,-6-14-1587 0 0,-9 24 15 0 0,10-25 428 0 0</inkml:trace>
</inkml:ink>
</file>

<file path=ppt/ink/ink2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35:31.74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76 256 0 0,'0'0'14315'0'0,"20"-7"-14217"0"0,60-23-14 0 0,-60 22 150 0 0,-14 3-176 0 0,21-15-6 0 0,-21 15 2230 0 0</inkml:trace>
</inkml:ink>
</file>

<file path=ppt/ink/ink2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35:32.37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88 0 0,'0'0'12104'0'0</inkml:trace>
</inkml:ink>
</file>

<file path=ppt/ink/ink2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9:36:03.78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57 1 176,'0'0'16246,"5"23"-15874,17 71-10,-16-70 2,-5 26 306,-1-40 244,-1 2-652,-4 37-40,4-37 330,-1-3-386,1 2-120,0-6-26,0 0 0,0 0 0,0-1 0,0 1 0,-1 0 0,1-1 0,-4 6 1,-8 23-283,10-25-122,-6-5-2454,-25 11 1728,25-10-337</inkml:trace>
</inkml:ink>
</file>

<file path=ppt/ink/ink2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9:36:04.99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0 290 504,'0'0'4563,"5"-11"-3913,0-3-439,-2 6 63,1 0 0,-1 0 0,1 0-1,8-11 1,18-29 555,-14 21-446,-4 16 18,35-21 381,-4 1-118,-35 25-561,29-15 590,-1 3-448,-27 13 204,1 3-249,30-8-22,-30 8 753,1 10-846,35 27 18,-35-27 22,-10 2 2,1 31 1,-1-30 113,-6 3-110,-17 45 9,17-45-8,0-4-8,-36 70 242,38-74-238,-3 2-1,-17 22-9,17-22-16,1-2-11,-18 16-7,17-16 232,0-2-232,0 2-12,-18 12 1650,46-14-1571,66 15 29,-69-14-86,-13 2 0,26 61 415,-29-61-346,1 2-26,13 23-23,-13-24 9,0-1 29,12 21-10,-12-21 202,0 0-253,15 21-3,-15-20 292,2-4-334,20 16-5,-19-15 3,11-12-373,54-20 276,-54 20 0,-11 3-88,20-14 111,-21 14 6,0-2-36,17-19 40,-17 19 10,2-2-10,2-1 15,26-30-34,-3-1 23,-10 15 28,-17 18-8,-2-1-15,13-24 4,-13 24 3,-1 1-16,10-19 2,-10 19 52,-3 3-28,0 0 1,0 0 0,1 0-1,-1 1 1,1-1 0,3-7-1,-1 1 6,-2 1 8,-21 25-70,-61 47 54,56-40 18,18-15-21,4-5-6,0 1 1,0-1-1,0 1 1,1 0 0,0 0-1,-4 8 1,-8 14 4,11-19 20,0 3-23,-11 29 6,11-29 30,4 1-10,2 32-6,-2-32 88,3-12-100,-1 1 0,1 1 0,0-1 0,-1 0 0,1 1 0,-1 0 0,1 0 0,-1 0 0,4 2 0,-3-2 1,-1 0 1,1 1 0,-1-1-1,1-1 1,-1 1 0,1 0-1,-1-1 1,1 0 0,4 0 0,12-12 17,9-5-16,-6 4 2,-2 0 0,0-2 0,24-20 0,25-31 23,-32 28-33,31-43 20,-65 77-23,0-1 1,-1 0 0,1 0-1,-1 0 1,4-10-1,11-22-3,8-12 5,-12 19-6,-11 22 33,0 1 16,10-24-5,-10 23 33,-19 32-79,-6 8 16,-1 2 21,-27 54 0,37-64 40,0 7-16,5-3 48,4-17-63,-10 40 176,1 16 49,7-32-155,4-27-2,2 3-7,-1 1-61,0-7 3,1 0 0,-1 0 1,1 1-1,1-1 0,-1 0 1,1 1-1,2 9 0,6 32 18,-7-35-38,3-5-107,14 18-77,-14-19-87,6-4-586,34 5 272,-34-5-135,3-4-158,38-8-168,-27 2-171,-12 2 717,7-4-132,9-8-2592,4-2-1319,-25 15 348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00:36.610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0 30 428 0 0,'0'0'17014'0'0,"27"4"-16690"0"0,78 10-10 0 0,-79-10 1553 0 0,21-15-1332 0 0,-21 5-1231 0 0,4 5-3075 0 0,-22-4 2569 0 0,24-18-342 0 0,-24 18-967 0 0</inkml:trace>
</inkml:ink>
</file>

<file path=ppt/ink/ink2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36:06.30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200 215 708 0 0,'0'0'8462'0'0,"-21"9"-7972"0"0,-63 26-10 0 0,82-34-443 0 0,0-1-1 0 0,-1 1 0 0 0,1 0 1 0 0,1-1-1 0 0,-1 1 0 0 0,0 0 0 0 0,0 0 1 0 0,0 1-1 0 0,0-1 0 0 0,1 0 1 0 0,-1 0-1 0 0,-1 3 0 0 0,-17 19 412 0 0,15-17-29 0 0,1 1-29 0 0,-13 24-10 0 0,13-23 658 0 0,1 0-733 0 0,-9 23-10 0 0,9-23 2639 0 0,30-17-2707 0 0,83-26-16 0 0,-82 27-14 0 0,-22 2 2 0 0,19-14-24 0 0,-18 15 1127 0 0,0 17-1252 0 0,22 38-5 0 0,-22-38 80 0 0,-8-8-116 0 0,1-1 0 0 0,-1 0-1 0 0,1 1 1 0 0,0-1-1 0 0,0 1 1 0 0,0-1 0 0 0,0 1-1 0 0,1 4 1 0 0,0 2 7 0 0,-1-1 1095 0 0,7-5-842 0 0,21 13-16 0 0,-21-13 220 0 0,11-15-266 0 0,5-3-140 0 0,80-56 218 0 0,9-25 236 0 0,-97 80-406 0 0,-1 0 0 0 0,26-35 0 0 0,-35 42-101 0 0,13-18 88 0 0,-2 0-1 0 0,19-42 0 0 0,-27 52-57 0 0,-4 8 30 0 0,-4 6-63 0 0,0-1 0 0 0,0 1 0 0 0,1 0 0 0 0,-1-1 0 0 0,1 1 0 0 0,0-1 0 0 0,0 1 0 0 0,0 0 0 0 0,0 0 0 0 0,0 0 1 0 0,3-4-1 0 0,-1 0 15 0 0,0-1 379 0 0,-16 27-390 0 0,-5 8-7 0 0,-50 80 46 0 0,49-72-18 0 0,5-2-16 0 0,-2 0-8 0 0,12-25 13 0 0,0 1 4 0 0,-11 31-4 0 0,11-31 6 0 0,3-2-3 0 0,-3 20 4 0 0,3-21 492 0 0,15-4-428 0 0,45 10-10 0 0,-45-10-6 0 0,2-13-6 0 0,99-73 49 0 0,-38 20-20 0 0,-27 12-95 0 0,-28 32-5 0 0,-17 15 3 0 0,1-2-25 0 0,16-16-7 0 0,-17 17-6 0 0,-5 27-167 0 0,-2 68 200 0 0,2-68 3 0 0,0-10-9 0 0,0 36 0 0 0,0-37 13 0 0,1-2 2 0 0,6 26 4 0 0,-6-27 194 0 0,8-5-163 0 0,27 10 3 0 0,-26-10 71 0 0,7-13-91 0 0,55-30-1 0 0,-52 28-7 0 0,6-5 0 0 0,-5-5 16 0 0,4 0 8 0 0,-19 16-17 0 0,0 1-12 0 0,18-15-1 0 0,-19 15 33 0 0,2-1-49 0 0,17-15-4 0 0,-18 16-8 0 0,-3 25-58 0 0,11 59 146 0 0,-11-60 90 0 0,-5-5-59 0 0,-8 41 18 0 0,8-41 231 0 0,0-3-244 0 0,-4 31-24 0 0,4-31 1887 0 0,6-3-1742 0 0,12 21-19 0 0,-12-22 488 0 0,14-22-565 0 0,7-5-87 0 0,-3 2 11 0 0,-1-1 0 0 0,30-33 0 0 0,57-67 267 0 0,-51 64-201 0 0,-30 28-121 0 0,-20 20-28 0 0,-2 3 18 0 0,17-15-8 0 0,-16 14 2 0 0,1 1-48 0 0,22-9 22 0 0,-22 9 1 0 0,-1 4-142 0 0,0 0 174 0 0,-1 0 0 0 0,1 1 0 0 0,0-1 0 0 0,10 4 0 0 0,44 5-113 0 0,-4-5 89 0 0,-42-2 9 0 0,-2-4-5 0 0,2 2 19 0 0,-6-1 3 0 0,0 1-1 0 0,-1-1 1 0 0,0 0-1 0 0,1 0 1 0 0,10-4-1 0 0,31-8-30 0 0,-11 3 2 0 0,-28 7-7 0 0,-2-1 8 0 0,23-11-11 0 0,-23 12 5 0 0,-1-2-58 0 0,19-13 59 0 0,-19 14-21 0 0,-32 19-803 0 0,-82 52 784 0 0,98-61 56 0 0,0 1 0 0 0,0-1 0 0 0,1 2 0 0 0,0-1 0 0 0,0 1 0 0 0,1 0-1 0 0,0 1 1 0 0,-10 14 0 0 0,11-13 17 0 0,-21 31-83 0 0,21-30 74 0 0,3-7 5 0 0,1 0 0 0 0,-1 0 0 0 0,1 0 0 0 0,0 1 0 0 0,0-1 0 0 0,0 1 0 0 0,-2 8-1 0 0,1-2-2 0 0,0-2-13 0 0,-1-1 20 0 0,-9 26-5 0 0,10-26-25 0 0,14 0-145 0 0,35 26 45 0 0,-35-26-109 0 0,13-20-654 0 0,77-41 219 0 0,-84 43-16 0 0,-1 0 0 0 0,0-1 1 0 0,21-19-1 0 0,-27 22 529 0 0,-7 5-87 0 0,1 1 0 0 0,-1-1 0 0 0,0 0 0 0 0,1 0 0 0 0,-1 0-1 0 0,0 0 1 0 0,-1-1 0 0 0,5-6 0 0 0,-1 1-255 0 0,-3 5 5 0 0,0 1 0 0 0,0 0 0 0 0,0-1 1 0 0,-1 0-1 0 0,1 1 0 0 0,-1-1 1 0 0,3-7-1 0 0,-1 2-867 0 0,0 1-4359 0 0</inkml:trace>
</inkml:ink>
</file>

<file path=ppt/ink/ink2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9:36:06.69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66 0 472,'0'0'8982,"-7"13"-8580,1 2-206,3-7 287,0 0 1,-1-1-1,0 1 1,0-1-1,-9 11 1,-4 5-123,12-17 1996</inkml:trace>
</inkml:ink>
</file>

<file path=ppt/ink/ink2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9:36:07.06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67 700,'0'0'7085,"188"17"-7065,-131-26-160,35-13-332,-11 4-728,-4-1-1301,-26 4 577</inkml:trace>
</inkml:ink>
</file>

<file path=ppt/ink/ink2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9:36:08.28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125 212 212,'0'0'6905,"-13"16"-6375,-38 49-29,38-49 418,8-7-506,-12 26-28,13-27-9,4-5-322,0-1 0,-1 1 0,1-1 0,-1 1 0,1-1 1,-1 1-1,0-1 0,0 0 0,0 1 0,-2 2 0,0 2 57,1 0 812,0 4-667,-2 30-22,2-31 1804,12-4-1883,27 17-24,-27-17 240,7-16-261,52-32-22,-35 19 30,-25 14-98,-3 0 6,6-2 30,-1-2 1,0 1-1,0-1 1,11-20-1,-20 30-54,16-25 67,1-7-5,-14 27-48,-2 3-2,0 1 0,-1 0 0,0-1-1,0 0 1,0 0 0,1-5 0,7-21 32,-7 23-8,-3-2 4,0-44 36,-7 45-64,-20-28-18,21 28 10,-13 21-51,-58 36 36,58-36-15,16-5 1,-9 22 16,9-22-7,26-4-39,95 11 46,-100-25 8,6-2 3,-5 2 15,1 0-1,28-24 0,8-10 5,-31 22 14,-18 18-39,-3-1-4,14-17 14,-13 18 16,-14 29-678,-24 75 644,24-74-2,13-13 6,12 36-3,-12-36 3,-2-4 11,6 22 4,-6-23 6,-1 3 13,3 29 6,-3-30 108,-2 3-128,-3 34 8,3-34 32,8-8-544,21 14 238,-21-14-66,9-7-494,4 1 646,-9 1-32,1-1 0,-1-1 0,1 1 0,16-8 0,43-13-1430,-58 20 1274,38-15-2301,-10 1-409,-31 13 234</inkml:trace>
</inkml:ink>
</file>

<file path=ppt/ink/ink2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9:36:09.15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120 307 244,'0'0'373,"10"-7"127,31-20 72,-30 20 7736,-34 20-7964,-3 4-226,-1 0 170,-32 15 0,56-25 52,-13 20-27,12-20 484,0 1-570,-12 21-7,12-21 2525,32-22-2599,87-43-12,-107 53-110,0 0-1,-1 0 1,1-1-1,-1 0 1,0 0-1,0-1 1,-1 1-1,10-12 1,4-5 129,-11 13-118,-4 5-9,0 0 0,-1-1 0,0 0 0,0 0-1,0 0 1,4-7 0,26-37 198,0 2 19,-28 41-196,-4 3-26,0 1 1,0 0-1,0-1 1,-1 1-1,1-1 1,-1 0-1,1 1 1,-1-1 0,0 0-1,0 0 1,1-5-1,7-24 163,-6 25 279,0-3-173,9-26 9,-9 27 1527,-23 31-1741,-60 72-3,71-82-42,0-1 0,1 2-1,0-1 1,1 1 0,-8 21 0,10-22-27,-12 20 117,7-7-63,5-7 12,-5 15 5,8-24-11,0 0-11,-2 31 5,2-30 144,6 1-152,9 33 16,-10-33 68,4-7-70,20 13-12,-21-12 93,12-8-82,54-10-8,-40 4 0,-17 3-46,84-38 93,-85 38-99,-9 4-4,0-1 1,0 1 0,-1-1 0,1 0-1,-1-1 1,6-4 0,3-1 4,-6 5-3,0-1 0,0 0 1,-1-1-1,11-11 0,-8 9 1,-4 4-1,0 0 0,-1-1 0,0 1-1,0-1 1,5-7 0,38-53 78,-43 59-4,-1-2-74,6-25-13,-6 24 2,-19 28-221,-46 57 210,44-50-2,5 4 6,9-23 2,1 1-8,-10 25-24,9-25 8,10 4-64,18 36 103,-18-36 29,17-21-40,68-25 4,-60 19-9,-20 9 4,29-23-18,9-11-7,-8 5 28,-17 12-5,-18 17-16,-1-1-11,14-22-5,-14 22-15,-5 4-147,1 1 187,-1-1 0,0 1 0,1 0 0,0-1 0,-1 1-1,1-1 1,0 1 0,0 0 0,1 0 0,1-3 0,0-2-17,0 0-57,3 30-2801,18 71 2857,-12-41 18,-12-42 11,1-3 24,0 5 27,0 40-2,-1-40 14,-1-1 15,-4 38 4,4-38 19,-1-1 16,-5 31-16,5-31 146,1-2-170,-4 37 167,16-43-327,33 8-123,-33-8-125,9-9-111,3 0 263,1 0-393,39-15-1,-9-1-244,51-21-6478,-87 36 5484,31-12-2560</inkml:trace>
</inkml:ink>
</file>

<file path=ppt/ink/ink2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36:09.59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204 1 616 0 0,'0'0'3452'0'0,"-20"3"-2735"0"0,-62 9-52 0 0,62-9 464 0 0,12 1-645 0 0,-22 16-42 0 0,23-15 308 0 0,2 2-419 0 0,-15 22-20 0 0,16-22 1151 0 0,11 11-1235 0 0,24 52-3 0 0,-24-52-6 0 0,22 14 245 0 0,-23-26 17 0 0,-1 1-242 0 0,15 24-11 0 0,-15-23 233 0 0,-3 0-229 0 0,6 24-3 0 0,-6-24 510 0 0,-8 2-533 0 0,-19 30-18 0 0,19-30 170 0 0,-1-4-212 0 0,-24 15-15 0 0,24-15 110 0 0,5-6-304 0 0,1 0 94 0 0,-1 0 0 0 0,1 0 0 0 0,0 0 0 0 0,-1 0 0 0 0,1 0 0 0 0,0 1 0 0 0,-1-1-1 0 0,1 1 1 0 0,0-1 0 0 0,0 1 0 0 0,-1-1 0 0 0,1 1 0 0 0,0 0 0 0 0,0 0 0 0 0,-2 1 0 0 0,-8 4-2431 0 0,-2-4-5281 0 0</inkml:trace>
</inkml:ink>
</file>

<file path=ppt/ink/ink2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9:36:10.68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176 1 788 0 0,'0'0'5813'0'0,"-14"14"-5221"0"0,-3 1-395 0 0,5-5 45 0 0,2 0-1 0 0,-1 1 1 0 0,-15 20-1 0 0,-8 12 1297 0 0,26-34-1370 0 0,4-5-4 0 0,0 0 0 0 0,1 1 0 0 0,-1 0-1 0 0,1-1 1 0 0,0 1 0 0 0,-3 7 0 0 0,-7 12 225 0 0,10-18 4367 0 0,24-6-4441 0 0,64 0 6 0 0,-64 0 587 0 0,-10-9-668 0 0,35-29 0 0 0,-35 28 208 0 0,-6 4-244 0 0,15-17-4 0 0,-15 17 1155 0 0,-2 24-1328 0 0,9 54-3 0 0,-9-54 34 0 0,-3-8-31 0 0,1 27 3 0 0,0-28 74 0 0,2-2-92 0 0,12 22 8 0 0,-12-21 269 0 0,21-18-253 0 0,71-27 3 0 0,-60 20-9 0 0,146-119 77 0 0,-145 111-90 0 0,-27 21-15 0 0,-2 0 3 0 0,-1 0-9 0 0,17-13-8 0 0,-17 12 4 0 0,-3 23-120 0 0,1 1 138 0 0,-1-10 31 0 0,-1 0 1 0 0,0 1 0 0 0,-1-1-1 0 0,0 0 1 0 0,-1 12-1 0 0,-6-5 69 0 0,-17 45 14 0 0,17-46 800 0 0,5-6-729 0 0,-2 1-52 0 0,0 7-91 0 0,2 0 3100 0 0,24-35-3018 0 0,99-81 87 0 0,-62 49 11 0 0,-55 46-70 0 0,2 0-151 0 0,0-1-24 0 0,-4 3-16 0 0,0 0 0 0 0,-1 1-1 0 0,1-1 1 0 0,0 1 0 0 0,0-1-1 0 0,0 1 1 0 0,0 0 0 0 0,3-1-1 0 0,-8 23 30 0 0,-6 62 14 0 0,5-62 2043 0 0,22-33-1934 0 0,6-5-82 0 0,71-52 120 0 0,-90 65-139 0 0,26-18 58 0 0,-5 6-8 0 0,-3 2-30 0 0,-18 11 23 0 0,1-1-133 0 0,20-13-6 0 0,-20 12 9 0 0,-7 15-372 0 0,1-1 415 0 0,-1 0 0 0 0,2 1 0 0 0,4 17-1 0 0,-2-9 3 0 0,-2-1-30 0 0,-5-3-64 0 0,-10 43 81 0 0,9-43 7 0 0,5-4-102 0 0,3 38 125 0 0,15-52 2 0 0,53-12 3 0 0,-68 15-1 0 0,-1 0 0 0 0,1 1 0 0 0,-1-1 0 0 0,1-1 0 0 0,-1 1 0 0 0,0 0 0 0 0,6-4 0 0 0,7-3 0 0 0,-7 5 0 0 0,0-1 1 0 0,-1-1-1 0 0,1 0 0 0 0,-1 0 1 0 0,11-10-1 0 0,24-18 3 0 0,-29 21 1 0 0,2 0-27 0 0,-2-1-1 0 0,1 0 1 0 0,-2-1-1 0 0,0 0 0 0 0,20-29 1 0 0,-15 13-1 0 0,-14 23-15 0 0,-1 1-10 0 0,9-19-18 0 0,-9 19-12 0 0,-23 24-957 0 0,-66 59 967 0 0,77-69 47 0 0,1 0-1 0 0,0 0 1 0 0,0 1-1 0 0,1 0 1 0 0,1 1-1 0 0,-10 16 0 0 0,11-17 19 0 0,-14 28-65 0 0,16-27 54 0 0,-1-2-20 0 0,2 1-24 0 0,-2 0 40 0 0,3-6-21 0 0,-1 0-1 0 0,1 1 1 0 0,0-1 0 0 0,0 0 0 0 0,0 0 0 0 0,1 1-1 0 0,-1-1 1 0 0,1 7 0 0 0,11-2-243 0 0,32 21-138 0 0,-32-21-145 0 0,10-18-2046 0 0,64-27 1390 0 0,-55 22-268 0 0,-19 9 880 0 0,5-5-161 0 0,8-8-3105 0 0,3-4-1523 0 0,-20 17 409 0 0</inkml:trace>
</inkml:ink>
</file>

<file path=ppt/ink/ink28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4-09-12T12:48:33.067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31661 18381 98 0,'0'0'210'0,"0"0"-4"0,0 0-16 16,0 0-2-16,0 0-12 0,0 0-4 0,0 0-19 15,0 0-8-15,0 0-9 0,0 0-12 0,0 0-13 16,0 0-7-16,0 0-12 0,0 0-15 16,0 0-18-16,0 0-28 0,0 0-37 0,0 0-22 0,0 0-44 15,0 0-33-15,0 0-37 0,0 0-35 16,0 0-114-16,0 0-315 0,0 0 141 0</inkml:trace>
</inkml:ink>
</file>

<file path=ppt/ink/ink2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14:02:25.42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370 0 24575,'0'17'0,"-2"-1"0,-1 1 0,0-1 0,-6 18 0,2-4 0,-89 322 0,4-72 0,39-133 0,-45 142-1365,92-267-5461</inkml:trace>
</inkml:ink>
</file>

<file path=ppt/ink/ink2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2:29.75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76 1 604 0 0,'0'0'13583'0'0,"-2"23"-13183"0"0,-5 71-6 0 0,0-30 216 0 0,-3-24-80 0 0,-1 17 195 0 0,-1-5-32 0 0,3 3 258 0 0,-2 9 7 0 0,6-23-776 0 0,3-31 818 0 0,2 0-957 0 0,0 29-79 0 0,0-29-108 0 0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00:37.124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0 22 68 0 0,'0'0'17152'0'0,"21"-3"-17020"0"0,62-6 17 0 0,-63 7 344 0 0,-8 1-391 0 0,33-4 9 0 0,-34 4 146 0 0</inkml:trace>
</inkml:ink>
</file>

<file path=ppt/ink/ink2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2:30.12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0 188 0 0,'0'0'12649'0'0,"19"13"-12197"0"0,61 38-9 0 0,-78-51-418 0 0,-1 1 0 0 0,1 0 0 0 0,-1-1 0 0 0,1 1 0 0 0,-1 0 0 0 0,0 0 0 0 0,1 0 0 0 0,-1 0 0 0 0,0 0 0 0 0,0 0 0 0 0,1 0 0 0 0,-1 1 0 0 0,0-1 0 0 0,0 0 0 0 0,0 1 0 0 0,0 1 0 0 0,25 73 1564 0 0,-23-68-1238 0 0,0 1 2 0 0,10 26-5 0 0,-9-26-27 0 0,-2-2-10 0 0,9 25-31 0 0,-8-24-26 0 0,1-2-31 0 0,12 21-17 0 0,-12-20 173 0 0,0 1-210 0 0,16 24-24 0 0,-15-24 215 0 0,0-1-270 0 0,16 19-11 0 0,-16-20 97 0 0,-2 1-813 0 0,12 19 265 0 0,-11-20-88 0 0</inkml:trace>
</inkml:ink>
</file>

<file path=ppt/ink/ink2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2:30.48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39 70 656 0 0,'0'0'6047'0'0,"5"-12"-5535"0"0,15-34-34 0 0,-16 34 6967 0 0,-8 45-7210 0 0,-13 97-6 0 0,14-109 48 0 0,0 0 0 0 0,-11 35 0 0 0,11-49-224 0 0,2-1-1 0 0,-1 1 0 0 0,1 0 1 0 0,-1 11 100 0 0,-6 25 36 0 0,6-35 16 0 0,1 2-158 0 0,-1-1-421 0 0,-2 10 733 0 0,4-11-4043 0 0,0 2-3569 0 0</inkml:trace>
</inkml:ink>
</file>

<file path=ppt/ink/ink2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2:31.13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128 27 132 0 0,'0'0'7165'0'0,"-13"18"-6639"0"0,-3 3-355 0 0,-36 56 665 0 0,47-71-683 0 0,3-4-95 0 0,0 1 0 0 0,0-1 0 0 0,1 0 0 0 0,-1 1-1 0 0,1-1 1 0 0,-1 1 0 0 0,1-1 0 0 0,0 1 0 0 0,0-1-1 0 0,0 1 1 0 0,0 0 0 0 0,0 3 0 0 0,-12 44 1351 0 0,10-38-1302 0 0,1-6 25 0 0,1-1 1 0 0,-1 0-1 0 0,1 1 1 0 0,1-1-1 0 0,-1 1 1 0 0,1 6-1 0 0,3 39 279 0 0,-3-40 563 0 0,8-6-765 0 0,25 18-10 0 0,-24-17 597 0 0,11-19-684 0 0,63-38-2 0 0,-56 32 22 0 0,32-39 229 0 0,-58 56-350 0 0,1 1 0 0 0,0-1-1 0 0,-1 1 1 0 0,1-1 0 0 0,-1 1 0 0 0,0-1-1 0 0,1 0 1 0 0,-1 0 0 0 0,0 0 0 0 0,0 0 0 0 0,0 0-1 0 0,0 0 1 0 0,0-2 0 0 0,0 2 7 0 0,-1 1-1 0 0,1 0 1 0 0,-1-1 0 0 0,1 1 0 0 0,-1 0-1 0 0,1 0 1 0 0,0-1 0 0 0,0 1 0 0 0,0 0-1 0 0,0 0 1 0 0,-1 0 0 0 0,1 0 0 0 0,2-1-1 0 0,1-8 63 0 0,12-28-12 0 0,-12 28 56 0 0,-2 2-80 0 0,6-24-2 0 0,-6 24 151 0 0,-3-3-165 0 0,-5-36-10 0 0,4 35 18 0 0,-7 8-83 0 0,-27-13 42 0 0,27 12 21 0 0,16 31-58 0 0,21 79 39 0 0,-21-79 20 0 0</inkml:trace>
</inkml:ink>
</file>

<file path=ppt/ink/ink2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2:32.65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187 26 540 0 0,'0'0'8072'0'0,"-18"10"-7768"0"0,-55 31-9 0 0,55-31-12 0 0,14-3-15 0 0,-19 35 247 0 0,17-34-425 0 0,4-5-19 0 0,0 0 0 0 0,0 0 0 0 0,0 0 0 0 0,0 1 0 0 0,0-1-1 0 0,1 1 1 0 0,-1-1 0 0 0,0 8 0 0 0,-12 29 136 0 0,11-30-9 0 0,1-1-15 0 0,-1 0-116 0 0,2-6-18 0 0,0 1 1 0 0,0-1-1 0 0,0 0 0 0 0,1 0 1 0 0,-1 1-1 0 0,1-1 0 0 0,0 1 1 0 0,0-1-1 0 0,0 0 0 0 0,0 1 0 0 0,2 6 1 0 0,1 38 58 0 0,-2-36 329 0 0,5-5-324 0 0,16 22 2 0 0,-17-21 565 0 0,14-15-563 0 0,56-18-16 0 0,-57 19-13 0 0,-8-1 11 0 0,3 0-57 0 0,-8 4-5 0 0,0 0 0 0 0,1-1 0 0 0,-1 1 0 0 0,0-1-1 0 0,-1 0 1 0 0,9-9 0 0 0,9-9 114 0 0,-17 16-3 0 0,2-1-4 0 0,20-21-4 0 0,-21 22-17 0 0,-1-1 6 0 0,14-18-2 0 0,-14 19 206 0 0,-2-1-234 0 0,11-21-8 0 0,-11 21 630 0 0,-7 34-701 0 0,-13 82 2 0 0,13-82 182 0 0,12-23-132 0 0,24 12 16 0 0,-24-12 400 0 0,9-16-395 0 0,50-36-13 0 0,-51 36-11 0 0,-11 5-1 0 0,11-23-33 0 0,-11 22 8 0 0,-4 0-13 0 0,7-25-4 0 0,-6 25 52 0 0,-4-4-94 0 0,-6-39-18 0 0,7 38-8 0 0,-9 8-290 0 0,-30-14 258 0 0,30 14-3 0 0,-8 15-363 0 0,-53 27 411 0 0,53-28 1 0 0,13-3-150 0 0,-13 19 142 0 0,14-19 13 0 0,33-16-100 0 0,88-33 123 0 0,-80 28 6 0 0,30-30-2 0 0,-61 41-5 0 0,1-1 10 0 0,20-15 9 0 0,-20 15 53 0 0,0 1-16 0 0,18-14 17 0 0,-18 14 792 0 0,-4 20-683 0 0,12 48 22 0 0,-12-48 31 0 0,-3-11-176 0 0,0-1 0 0 0,0 0-1 0 0,0 1 1 0 0,-1-1 0 0 0,0 0 0 0 0,-2 8 0 0 0,1-8 6 0 0,1 0 0 0 0,0 0-1 0 0,1 0 1 0 0,-1 1 0 0 0,1-1-1 0 0,-1 8 1 0 0,-2 2 284 0 0,-3 3-232 0 0,3-7-5 0 0,0 0-1 0 0,0 1 1 0 0,1 0 0 0 0,-1 11 0 0 0,3-11-7 0 0,0-7-44 0 0,-1 1-1 0 0,1-1 0 0 0,0 0 0 0 0,-1 1 1 0 0,0-1-1 0 0,0 0 0 0 0,0 0 0 0 0,-4 8 1 0 0,1-4 47 0 0,-8 30 444 0 0,-1 15 34 0 0,3-20-332 0 0,8-25-17 0 0,1 1-23 0 0,-6 28-28 0 0,6-28 284 0 0,-2 1-337 0 0,-8 30-16 0 0,8-30 113 0 0,0-3-1139 0 0,-10 21 399 0 0,9-22-104 0 0</inkml:trace>
</inkml:ink>
</file>

<file path=ppt/ink/ink2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2:34.47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85 636 0 0,'0'0'757'0'0,"8"-10"-57"0"0,25-28-62 0 0,-25 28-41 0 0,-1 7-45 0 0,19-12-31 0 0,-19 12 1267 0 0,5 2-1376 0 0,3 1-225 0 0,32-1 2566 0 0,-42 14-2414 0 0,16 38-6 0 0,-16-38 679 0 0,-10 1-687 0 0,-14 40-19 0 0,14-40 251 0 0,0-5-317 0 0,-23 43 644 0 0,25-44-685 0 0,-4 8-298 0 0,-3-3 3962 0 0,34-25-3708 0 0,70-35-10 0 0,-90 46-126 0 0,0-1-1 0 0,-1 1 1 0 0,1-1-1 0 0,-1 0 0 0 0,1-1 1 0 0,-1 1-1 0 0,4-3 1 0 0,39-38 219 0 0,54-53 188 0 0,-94 90-187 0 0,-1-1-110 0 0,17-18 35 0 0,-16 19 1053 0 0,-12 33-1182 0 0,-16 84 2 0 0,17-84 34 0 0,5-17-42 0 0,0 29 3 0 0,0-29 378 0 0,5-4-304 0 0,16 18 32 0 0,-16-18 427 0 0,9-9-516 0 0,-1-1 0 0 0,1-1 0 0 0,23-12 0 0 0,-14 7-10 0 0,-16 8-10 0 0,-1 0 0 0 0,0-1-1 0 0,1 1 1 0 0,-1-1 0 0 0,0 0-1 0 0,8-6 1 0 0,-5 2 7 0 0,26-16 137 0 0,-27 17-135 0 0,-1 1 66 0 0,3-1-11 0 0,28-19 1 0 0,-28 19 57 0 0,-5 2-84 0 0,17-13-10 0 0,-16 13 421 0 0,-3 22-367 0 0,10 56 22 0 0,-9-55 8 0 0,-6-6 12 0 0,-4 40 11 0 0,4-39-4 0 0,0-1-7 0 0,-10 68 192 0 0,10-65-280 0 0,1-8-20 0 0,0-1-1 0 0,0 1 1 0 0,-1-1-1 0 0,0 0 1 0 0,0 1-1 0 0,-4 7 1 0 0,-14 39 291 0 0,17-44-283 0 0,1-4-17 0 0,1-1 0 0 0,-1 0 1 0 0,0 0-1 0 0,0 0 0 0 0,-1-1 0 0 0,-3 7 0 0 0,-18 31 228 0 0,9-15-140 0 0,11-20-20 0 0,0 0-8 0 0,-11 22-3 0 0,12-22 142 0 0,-2-1-153 0 0,-13 18-10 0 0,13-18 873 0 0,16-33-960 0 0,35-90-6 0 0,-32 83-68 0 0,2 0 0 0 0,1 1 0 0 0,2 1-1 0 0,1 1 1 0 0,46-54 0 0 0,-27 37-121 0 0,-25 30 181 0 0,-5 7-6 0 0,0 0 1 0 0,1 0 0 0 0,21-17 0 0 0,9-6-58 0 0,-16 10 50 0 0,-18 18-1 0 0,1 0 22 0 0,22-21-1 0 0,-22 20-2 0 0,-1 2 1 0 0,17-14 1 0 0,-17 14-3 0 0,1 1-61 0 0,19-12 62 0 0,-20 12-3 0 0,-10 29-244 0 0,-14 77 261 0 0,13-76 2 0 0,2-17 2 0 0,-10 28 2 0 0,9-28-9 0 0,4-6 11 0 0,0 0 1 0 0,0 0-1 0 0,-1 0 0 0 0,1 0 1 0 0,-1 0-1 0 0,0 0 0 0 0,0 0 1 0 0,0 0-1 0 0,-3 5 0 0 0,0 0 2 0 0,2 1 4 0 0,1 0-26 0 0,-4 39 102 0 0,29-61-66 0 0,78-46 2 0 0,-80 46-9 0 0,-2-1 1 0 0,23-20-1 0 0,-32 25-7 0 0,6-5 2 0 0,23-19 11 0 0,33-24-22 0 0,-68 53 7 0 0,1-1-7 0 0,18-14 0 0 0,-17 14-3 0 0,-10 29-149 0 0,0 3 173 0 0,0-7 17 0 0,0 0 0 0 0,2 28 0 0 0,-4-36 35 0 0,-22 53 52 0 0,13-36-28 0 0,11-21 12 0 0,0-1 10 0 0,-11 24-2 0 0,11-23 204 0 0,0 0-212 0 0,-8 25 7 0 0,9-25 2173 0 0,20-27-2176 0 0,7-8-69 0 0,70-68 90 0 0,-91 90-105 0 0,0 1-1 0 0,1 0 0 0 0,0 1 1 0 0,0-1-1 0 0,9-5 0 0 0,-3 4-1 0 0,-3-1 22 0 0,-2 1-21 0 0,20-14-8 0 0,-20 14-12 0 0,5 17-638 0 0,33 36 582 0 0,-33-35-24 0 0,-11-3-249 0 0,1 32 84 0 0,-1-31-46 0 0,3-1-453 0 0,9 30 285 0 0,-9-30-59 0 0,3-3-767 0 0,17 20 563 0 0,-17-20-35 0 0,7-8-875 0 0,37-2 795 0 0,-37 2-87 0 0,0-7 1 0 0,59-39-1293 0 0,80-67 0 0 0,10-34-1127 0 0,-136 121 2911 0 0,-20 20 378 0 0,-1 2 717 0 0,-31 14-561 0 0,-77 29-1 0 0,77-28 1743 0 0,36 10-1703 0 0,30 61 37 0 0,-30-61 48 0 0,-8-11 40 0 0,7 26 6 0 0,-7-27 24 0 0,-2 6 37 0 0,1 1-219 0 0,-1-9-41 0 0,1 1 0 0 0,-1 0 0 0 0,0-1 0 0 0,-1 1 0 0 0,0 0 0 0 0,0-1 0 0 0,-2 8 0 0 0,-8 42 792 0 0,-5 10 138 0 0,14-56-836 0 0,2-5-63 0 0,-1-1-1 0 0,0 1 1 0 0,0-1 0 0 0,0 0 0 0 0,0 0 0 0 0,-1 0 0 0 0,-4 8-1 0 0,-16 36 837 0 0,-8 3-70 0 0,26-42-735 0 0,2-5-51 0 0,0 0-1 0 0,0 0 0 0 0,-1-1 1 0 0,1 1-1 0 0,-1-1 0 0 0,0 0 0 0 0,-5 6 1 0 0,-17 17 296 0 0,19-20-29 0 0,-1 0-21 0 0,-22 18-3 0 0,22-18 307 0 0,1-2-324 0 0,-19 11 6 0 0,19-11 2242 0 0,17-34-2546 0 0,40-94-127 0 0,-46 112 70 0 0,1 1-1 0 0,0 0 1 0 0,1 0 0 0 0,0 0-1 0 0,0 1 1 0 0,1 0 0 0 0,1 1 0 0 0,9-9-1 0 0,8-9-122 0 0,34-41-1064 0 0,3 4 0 0 0,99-79 0 0 0,-146 131 973 0 0,9-8-1749 0 0,-1 0 0 0 0,39-41 0 0 0,-41 35-1052 0 0,-17 20-1991 0 0</inkml:trace>
</inkml:ink>
</file>

<file path=ppt/ink/ink2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2:34.83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0 832 0 0,'0'0'12472'0'0</inkml:trace>
</inkml:ink>
</file>

<file path=ppt/ink/ink2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2:36.27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90 373 716 0 0,'0'0'6451'0'0,"-12"17"-6065"0"0,-37 51-25 0 0,37-51-24 0 0,11-9-31 0 0,-6 27-26 0 0,6-26 199 0 0,0 1-256 0 0,-4 31-18 0 0,4-31 642 0 0,4 1-706 0 0,12 32 0 0 0,-11-32 886 0 0,10-14-812 0 0,2-1-147 0 0,-10 1-23 0 0,1 1 0 0 0,-1 1 0 0 0,1-1 0 0 0,-1 1-1 0 0,1 1 1 0 0,11-1 0 0 0,-6-8 114 0 0,3 0-110 0 0,-9 5-18 0 0,1 0 0 0 0,-1 0 0 0 0,0-1 0 0 0,0 0 0 0 0,-1 0 0 0 0,11-11 1 0 0,-8 9-1 0 0,-4 3-17 0 0,0 1 0 0 0,0-1 0 0 0,-1 0 1 0 0,1 0-1 0 0,-1 0 0 0 0,0 0 0 0 0,3-5 0 0 0,1 0 5 0 0,-4 6-10 0 0,-1 0 0 0 0,1 0 0 0 0,0-1-1 0 0,-1 0 1 0 0,0 1 0 0 0,0-1 0 0 0,0 0-1 0 0,0 0 1 0 0,0-4 0 0 0,3-1 6 0 0,-3 5-4 0 0,1-1 0 0 0,-2 1-1 0 0,1-1 1 0 0,0 1 0 0 0,-1-1-1 0 0,2-8 1 0 0,4-17 29 0 0,-5 22 7 0 0,-5-47 24 0 0,2 44-2 0 0,-5 2-53 0 0,-21-23-8 0 0,20 24 9 0 0,-8 9-14 0 0,-45 3-7 0 0,44-3 4 0 0,7 7-26 0 0,-30 26 22 0 0,30-25 0 0 0,4-2-28 0 0,-13 20 11 0 0,13-20 72 0 0,154-45 0 0 0,-146 38-49 0 0,1-1 1 0 0,0 0-1 0 0,0 0 1 0 0,0 0-1 0 0,-1 0 1 0 0,1-1 0 0 0,-1 1-1 0 0,6-4 1 0 0,44-30 109 0 0,-42 29-87 0 0,-5 4-5 0 0,-1-1-1 0 0,1-1 0 0 0,-1 1 1 0 0,0-1-1 0 0,0 0 1 0 0,7-6-1 0 0,2-1 14 0 0,2-3 52 0 0,29-29 0 0 0,-37 36-71 0 0,-3 3-2 0 0,-1 0 0 0 0,1 0 0 0 0,-2 0 0 0 0,1-1 0 0 0,6-8 0 0 0,20-28 64 0 0,-11 17-12 0 0,-14 19 92 0 0,1-2-83 0 0,17-21 14 0 0,-17 21 729 0 0,-2 1-720 0 0,13-17-1 0 0,-13 17 1589 0 0,-4 28-1503 0 0,-1-1 1 0 0,-6 33 0 0 0,3-24-73 0 0,1-5 206 0 0,1-8 1 0 0,-2 7-248 0 0,-39 212 1888 0 0,0-51-746 0 0,18-73-437 0 0,1 11 150 0 0,22-111-539 0 0,1 34-192 0 0,0-37 733 0 0,16-29-874 0 0,46-60-6 0 0,-59 79-41 0 0,-1-1-1 0 0,1 0 1 0 0,0 0-1 0 0,-1 0 1 0 0,0 0-1 0 0,1 0 0 0 0,-1 0 1 0 0,0 0-1 0 0,0-1 1 0 0,0 1-1 0 0,1-4 1 0 0,1-5 7 0 0,4-34 30 0 0,0-26 21 0 0,-5 32-35 0 0,-1 29-8 0 0,-2-2-11 0 0,0-35 2 0 0,1 35-2 0 0,1 2-15 0 0,2-28-3 0 0,-2 28-7 0 0,3 0-799 0 0,12-30 450 0 0,-16 39 340 0 0,0 1 1 0 0,0-1-1 0 0,1 0 1 0 0,-1 0 0 0 0,0 0-1 0 0,1 1 1 0 0,-1-1 0 0 0,1 0-1 0 0,-1 0 1 0 0,1 1-1 0 0,-1-1 1 0 0,1 0 0 0 0,-1 1-1 0 0,1-1 1 0 0,0 0 0 0 0,-1 1-1 0 0,1-1 1 0 0,1 0 0 0 0,6-5-154 0 0,-5 3 50 0 0,1 0 1 0 0,0 0-1 0 0,0 1 0 0 0,1-1 1 0 0,-1 1-1 0 0,0 0 0 0 0,6-2 0 0 0,63-28-2050 0 0,1 3-1 0 0,88-21 0 0 0,-138 42 1397 0 0,28-6-260 0 0,3 3-5765 0 0,10 0 2738 0 0</inkml:trace>
</inkml:ink>
</file>

<file path=ppt/ink/ink2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2:38.23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284 53 20 0 0,'0'0'1918'0'0,"-12"8"-1034"0"0,-37 21-77 0 0,47-28-718 0 0,-1 0 1 0 0,1 0-1 0 0,-1 1 0 0 0,1-1 0 0 0,0 1 1 0 0,0 0-1 0 0,-1-1 0 0 0,1 1 1 0 0,0 0-1 0 0,0 0 0 0 0,1 0 1 0 0,-1 0-1 0 0,-2 4 0 0 0,0 1 145 0 0,-16 18 802 0 0,0 4-80 0 0,13-22-753 0 0,3-4-93 0 0,1 0-1 0 0,0 0 1 0 0,1 1-1 0 0,-1-1 1 0 0,0 1-1 0 0,1 0 1 0 0,0 0 0 0 0,-2 4-1 0 0,-22 41 948 0 0,24-41-897 0 0,1-5-83 0 0,0 0-1 0 0,0 0 1 0 0,0 0 0 0 0,0 0 0 0 0,-1 0-1 0 0,1 0 1 0 0,-1 0 0 0 0,0-1 0 0 0,-3 5-1 0 0,-15 21 353 0 0,15-22-14 0 0,1 2-17 0 0,-14 23-24 0 0,13-24 830 0 0,5-4-1165 0 0,0-1 0 0 0,-1 1 0 0 0,1-1 1 0 0,-1 1-1 0 0,1-1 0 0 0,-1 0 0 0 0,0 1 0 0 0,0-1 1 0 0,0 0-1 0 0,0 1 0 0 0,-2 1 0 0 0,-1 3 51 0 0,2 0 1961 0 0,30-19-1855 0 0,86-35 17 0 0,-78 29 0 0 0,13-16 148 0 0,-40 27-302 0 0,26-25 242 0 0,4-9 51 0 0,-7 5-20 0 0,-11 14-144 0 0,-16 16 411 0 0,0 0-439 0 0,14-18-33 0 0,-14 18 1162 0 0,-12 34-1178 0 0,-28 119 125 0 0,31-138-184 0 0,-4 33 431 0 0,5-28-432 0 0,-2 30 656 0 0,5-42-695 0 0,0 1 0 0 0,0-1-1 0 0,1 0 1 0 0,-1 0 0 0 0,0 1 0 0 0,1-1-1 0 0,-1 0 1 0 0,1 0 0 0 0,0 0-1 0 0,0 0 1 0 0,2 4 0 0 0,-2-4 42 0 0,0 0 0 0 0,0 0 0 0 0,0 0 0 0 0,-1 0 0 0 0,1 1 0 0 0,-1-1 0 0 0,1 0 0 0 0,-1 0 0 0 0,1 0 0 0 0,-1 1 0 0 0,0 3 0 0 0,20-14 46 0 0,63-26-11 0 0,-49 17-9 0 0,68-55 72 0 0,-14 3 6 0 0,-69 55-139 0 0,-5 3 6 0 0,0-1 0 0 0,0 0 0 0 0,13-18 1 0 0,15-15-16 0 0,-33 36-5 0 0,22-28 24 0 0,16-29-14 0 0,-43 60 2 0 0,-1-2-5 0 0,10-23-23 0 0,-9 23-7 0 0,-25 22-2801 0 0,-64 39 2755 0 0,64-39-7 0 0,41-6-206 0 0,60 23 259 0 0,-60-23 53 0 0,-15-2-44 0 0,18 18 3 0 0,-17-17-1 0 0,-6 5 0 0 0,0 40 13 0 0,0-39 8 0 0,-2-2-9 0 0,-11 54 93 0 0,5-29-81 0 0,6-26 130 0 0,0 0-126 0 0,-1 2 0 0 0,1-8 21 0 0,1 0 0 0 0,0 1 0 0 0,0-1 0 0 0,0 1 0 0 0,0-1 0 0 0,1 1 0 0 0,0-1-1 0 0,0 1 1 0 0,1 6 0 0 0,1 38 692 0 0,22-66-687 0 0,77-56-8 0 0,-71 50-15 0 0,0-1 1 0 0,-2-2-1 0 0,29-32 1 0 0,-39 39-4 0 0,30-32 4 0 0,1-7 17 0 0,-46 53-10 0 0,-8 32-2809 0 0,-19 83 2795 0 0,18-83 2 0 0,9-17-5 0 0,7 31 12 0 0,-8-31-2 0 0,-1-1 0 0 0,0 28 12 0 0,-1-27 34 0 0,1-1-44 0 0,6 30-8 0 0,-6-29 18 0 0,5-3-167 0 0,17 20-34 0 0,-18-20-76 0 0,9-8-721 0 0,40-3 464 0 0,-40 3-139 0 0,3-5-118 0 0,31-15-528 0 0,0-1-1 0 0,66-42 1 0 0,39-51-2453 0 0,-146 111 3597 0 0,-1-1-1 0 0,1 1 0 0 0,-1-2 0 0 0,0 1 0 0 0,-1-1 1 0 0,7-8-1 0 0,4-4 0 0 0,55-46-409 0 0,-64 57 557 0 0,-2 2 49 0 0,16-16 18 0 0,-16 15 1886 0 0,-32 17-1665 0 0,-79 30-5 0 0,71-25-13 0 0,24-10-185 0 0,-30 21 366 0 0,-1 8 90 0 0,20-15-270 0 0,17-14 6 0 0,0 0-11 0 0,-13 20-22 0 0,14-19 3673 0 0,166-44-3433 0 0,-130 30-264 0 0,-24 3-19 0 0,0-1-114 0 0,-6 4-3 0 0,0-1 0 0 0,1 0 0 0 0,0 1 0 0 0,-1 0 0 0 0,1-1 0 0 0,0 1 0 0 0,-1 0 0 0 0,1 0 0 0 0,0 1-1 0 0,4-2 1 0 0,-5 13-8 0 0,8 34-22 0 0,-7-34 78 0 0,-7 6-76 0 0,-11 52-9 0 0,12-52 33 0 0,1-6 8 0 0,-2 32-1 0 0,2-32 270 0 0,5-2-233 0 0,5 25 32 0 0,-6-26 1203 0 0,24-19-1191 0 0,75-35-10 0 0,-65 28-6 0 0,18-21 278 0 0,66-60 0 0 0,-94 73-354 0 0,-20 20 70 0 0,0 1-91 0 0,17-14-8 0 0,-18 14 302 0 0,-16 28-318 0 0,-34 69 8 0 0,34-70 192 0 0,8 28-133 0 0,3-40 567 0 0,25-21-580 0 0,75-29 2 0 0,-66 24-2 0 0,103-75 330 0 0,-108 71-366 0 0,-22 15-6 0 0,0 1 1 0 0,22-9 4 0 0,-22 10 417 0 0,-2 71-138 0 0,-2-47-253 0 0,-2-4 196 0 0,-7 0 31 0 0,-19 54 496 0 0,-53 102 0 0 0,68-154-639 0 0,5-9-20 0 0,-1 0-1 0 0,0 0 1 0 0,0 0-1 0 0,-16 16 1 0 0,-16 17 610 0 0,-64 56 1 0 0,96-94-397 0 0,-1-1-166 0 0,-19 11 10 0 0,19-11 1475 0 0,11-29-1629 0 0,-3 14-51 0 0,1-4-1 0 0,0 0-1 0 0,1 0 0 0 0,0 0 1 0 0,2 0-1 0 0,-1 0 1 0 0,2 1-1 0 0,0 0 0 0 0,1 0 1 0 0,0 1-1 0 0,11-16 1 0 0,19-22-544 0 0,1 3 1 0 0,3 0 0 0 0,2 3-1 0 0,79-65 1 0 0,-100 94 211 0 0,-2 2-860 0 0,-1-1 0 0 0,-1 0 0 0 0,26-28 0 0 0,-27 22-14 0 0,-12 16-132 0 0,-4-4-6893 0 0,7-27 2880 0 0,-7 27 409 0 0</inkml:trace>
</inkml:ink>
</file>

<file path=ppt/ink/ink2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2:39.13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0 439 152 0 0,'0'0'10242'0'0,"18"-14"-10012"0"0,3-5-156 0 0,-3 3 55 0 0,1 0 0 0 0,20-13 0 0 0,8-5 292 0 0,-4-1-69 0 0,-3-3-60 0 0,-1 0-50 0 0,-3-2-40 0 0,-14 16-106 0 0,-17 18-10 0 0,1-1-5 0 0,18-22 9 0 0,-18 22 96 0 0,-2 1-82 0 0,10-21 12 0 0,-10 20 396 0 0,-4 6-508 0 0,0 0-1 0 0,0-1 0 0 0,0 1 1 0 0,0 0-1 0 0,0-1 0 0 0,1 1 1 0 0,-1 0-1 0 0,0-1 1 0 0,1 1-1 0 0,-1 0 0 0 0,1 0 1 0 0,-1-1-1 0 0,1 1 0 0 0,0 0 1 0 0,0 0-1 0 0,1-2 1 0 0,-1 2 51 0 0,0 0 1 0 0,0 0 0 0 0,-1 0 0 0 0,1-1 0 0 0,0 1 0 0 0,-1 0 0 0 0,1 0 0 0 0,-1 0 0 0 0,1-1-1 0 0,-1 1 1 0 0,1 0 0 0 0,-1-1 0 0 0,0 1 0 0 0,0 0 0 0 0,0-1 0 0 0,0-2 0 0 0,-24 16-38 0 0,-74 33-9 0 0,73-33 26 0 0,20-5-14 0 0,-17 23-7 0 0,17-22 11 0 0,1-2-9 0 0,-12 18-9 0 0,12-18 214 0 0,12 9-191 0 0,22 49-10 0 0,-23-49 29 0 0,-2-9-26 0 0,12 18 8 0 0,-13-18 171 0 0,-4 4-131 0 0,1 30 11 0 0,0-30 187 0 0,-3 3-195 0 0,-4 36-1 0 0,5-37 188 0 0,-1-3-231 0 0,-6 29-2 0 0,7-29 52 0 0,12-7-505 0 0,3 0 165 0 0,7 0 124 0 0,2 1-9082 0 0</inkml:trace>
</inkml:ink>
</file>

<file path=ppt/ink/ink2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4:05.315"/>
    </inkml:context>
    <inkml:brush xml:id="br0">
      <inkml:brushProperty name="width" value="0.035" units="cm"/>
      <inkml:brushProperty name="height" value="0.035" units="cm"/>
      <inkml:brushProperty name="color" value="#0066FF"/>
    </inkml:brush>
  </inkml:definitions>
  <inkml:trace contextRef="#ctx0" brushRef="#br0">394 46 240 0 0,'0'0'13891'0'0,"-10"-8"-13713"0"0,-32-22-3 0 0,31 23 162 0 0,-6 13-160 0 0,-52 17-13 0 0,52-18-11 0 0,5 0 14 0 0,-52 19 142 0 0,31-11-153 0 0,25-10-3 0 0,5-3-125 0 0,0 1-1 0 0,-1-1 1 0 0,1 0 0 0 0,0 1 0 0 0,0 0-1 0 0,0 0 1 0 0,0 0 0 0 0,0 0-1 0 0,-4 2 1 0 0,-1 0 26 0 0,-1 0 1075 0 0,0-1-919 0 0,-26 9 12 0 0,26-8 4633 0 0,7 55-4851 0 0,2-46 0 0 0,0-1 2 0 0,-1 33-3 0 0,1-33 9 0 0,-1 2 9 0 0,0 60 20 0 0,2-36 1 0 0,0-28 13 0 0,-1 6 5 0 0,0 65 47 0 0,1-43-53 0 0,-1-27-7 0 0,0 3 3 0 0,2 38-1 0 0,-2-38-1 0 0,0-3 1 0 0,-2 30 3 0 0,2-30 214 0 0,1 0-215 0 0,1 27 3 0 0,-1-28 387 0 0,10-8-406 0 0,34 3-5 0 0,-34-3-20 0 0,7-7-1858 0 0,55-18 1250 0 0,-55 18-53 0 0,-9 2-910 0 0,29-13 609 0 0,-28 12-96 0 0,-1 1-139 0 0,28-11-361 0 0,-28 11-1262 0 0,2 0-1821 0 0,44-15 355 0 0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00:37.497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1 1 100 0 0,'0'0'12846'0'0,"22"6"-12405"0"0,67 21-3 0 0,-67-21 410 0 0,-5-7-461 0 0,52-3-37 0 0,-52 3 962 0 0,-1-1-1044 0 0,52-6-20 0 0,-52 6 581 0 0,-4-1-648 0 0,0-1-476 0 0,10-2 571 0 0,-12 5-4259 0 0,3 0-3761 0 0</inkml:trace>
</inkml:ink>
</file>

<file path=ppt/ink/ink2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4:05.785"/>
    </inkml:context>
    <inkml:brush xml:id="br0">
      <inkml:brushProperty name="width" value="0.035" units="cm"/>
      <inkml:brushProperty name="height" value="0.035" units="cm"/>
      <inkml:brushProperty name="color" value="#0066FF"/>
    </inkml:brush>
  </inkml:definitions>
  <inkml:trace contextRef="#ctx0" brushRef="#br0">226 1 740 0 0,'0'0'4527'0'0,"-19"12"-3868"0"0,-54 35-26 0 0,72-46-598 0 0,-1 0 0 0 0,0 0 0 0 0,1 0 0 0 0,-1 0 0 0 0,0 0 0 0 0,1 0 0 0 0,0 0 0 0 0,-1 0 1 0 0,1 1-1 0 0,0-1 0 0 0,-1 1 0 0 0,1-1 0 0 0,0 1 0 0 0,0 0 0 0 0,0-1 0 0 0,-1 4 0 0 0,-30 65 1465 0 0,-37 122 0 0 0,67-185-1392 0 0,1 0-1 0 0,-1 0 1 0 0,1 1 0 0 0,1-1 0 0 0,-1 8-1 0 0,1-2 12 0 0,-2-2 219 0 0,3 2-23 0 0,0 48 266 0 0,-1-58-537 0 0,0 0 0 0 0,1 0 0 0 0,-1 0 0 0 0,1 0-1 0 0,-1 0 1 0 0,1 0 0 0 0,0-1 0 0 0,0 1-1 0 0,1 0 1 0 0,1 3 0 0 0,1 2 49 0 0,-2 1 201 0 0,4-4-19 0 0,17 18 0 0 0,-17-17 317 0 0,56-7 46 0 0,-50 0-318 0 0,2-6 10 0 0,4-1-231 0 0,-5 3 19 0 0,0-1-1 0 0,-1 0 1 0 0,17-13 0 0 0,7-5 281 0 0,55-47-1 0 0,-79 61-295 0 0,-8 7-30 0 0,-1 0 1 0 0,1 0-1 0 0,0-1 1 0 0,-1 1-1 0 0,0-1 1 0 0,4-5 0 0 0,28-35 552 0 0,-14 14-332 0 0,-16 23-6 0 0,-5 3-245 0 0,1 1 0 0 0,-1-1 0 0 0,0 0 0 0 0,1 1 1 0 0,0-1-1 0 0,0 1 0 0 0,0-1 0 0 0,0 1 0 0 0,3-5 1 0 0,0-1 33 0 0,-1-1 146 0 0,-4-3-27 0 0,-3-38-36 0 0,3 38-10 0 0,-4 3-11 0 0,-14-33-14 0 0,14 32-14 0 0,0 4-24 0 0,-14-20-46 0 0,14 20-63 0 0,2 5-90 0 0,-1 0 79 0 0,1 0 0 0 0,-1 0 0 0 0,1 0 0 0 0,0-1 0 0 0,0 1 0 0 0,-3-5 0 0 0,-1 0-35 0 0,-1 2-202 0 0,2 1-956 0 0,-21-11 656 0 0,20 11-107 0 0</inkml:trace>
</inkml:ink>
</file>

<file path=ppt/ink/ink2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4:06.145"/>
    </inkml:context>
    <inkml:brush xml:id="br0">
      <inkml:brushProperty name="width" value="0.035" units="cm"/>
      <inkml:brushProperty name="height" value="0.035" units="cm"/>
      <inkml:brushProperty name="color" value="#0066FF"/>
    </inkml:brush>
  </inkml:definitions>
  <inkml:trace contextRef="#ctx0" brushRef="#br0">289 0 11713 0 0,'0'0'2157'0'0,"-12"9"-1974"0"0,-38 25 22 0 0,38-26 48 0 0,9 1-7 0 0,-13 40 282 0 0,-5 4 0 0 0,-3 12 55 0 0,22-54-493 0 0,2-7-43 0 0,-1 0 0 0 0,0 1-1 0 0,-1-1 1 0 0,1 0-1 0 0,-1 0 1 0 0,1 0-1 0 0,-1 0 1 0 0,-1-1 0 0 0,-2 5-1 0 0,-23 42 514 0 0,24-39-476 0 0,2-6-29 0 0,-1 0 0 0 0,1 0 1 0 0,-1 0-1 0 0,0 0 0 0 0,0 0 0 0 0,-4 4 0 0 0,-21 29 356 0 0,9-14-246 0 0,14-17 110 0 0,1 0-203 0 0,-12 21-139 0 0,12-20-103 0 0</inkml:trace>
</inkml:ink>
</file>

<file path=ppt/ink/ink2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4:06.500"/>
    </inkml:context>
    <inkml:brush xml:id="br0">
      <inkml:brushProperty name="width" value="0.035" units="cm"/>
      <inkml:brushProperty name="height" value="0.035" units="cm"/>
      <inkml:brushProperty name="color" value="#0066FF"/>
    </inkml:brush>
  </inkml:definitions>
  <inkml:trace contextRef="#ctx0" brushRef="#br0">4 64 632 0 0,'0'0'7104'0'0,"6"-11"-6273"0"0,16-31-47 0 0,-17 31 8662 0 0,-2 34-9008 0 0,9 68-37 0 0,-9-69-28 0 0,-4-10 5 0 0,-4 60 727 0 0,-1-3-114 0 0,3-56-882 0 0,-4 40 627 0 0,4 2 271 0 0,-4 5-234 0 0,4-22-737 0 0,2-29-106 0 0,-2-1-3808 0 0,-9 24 2851 0 0,9-24-174 0 0</inkml:trace>
</inkml:ink>
</file>

<file path=ppt/ink/ink2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4:06.827"/>
    </inkml:context>
    <inkml:brush xml:id="br0">
      <inkml:brushProperty name="width" value="0.035" units="cm"/>
      <inkml:brushProperty name="height" value="0.035" units="cm"/>
      <inkml:brushProperty name="color" value="#0066FF"/>
    </inkml:brush>
  </inkml:definitions>
  <inkml:trace contextRef="#ctx0" brushRef="#br0">82 0 492 0 0,'0'0'8796'0'0,"8"13"-8117"0"0,26 37-56 0 0,-25-37 546 0 0,-9-6-1012 0 0,0-1 0 0 0,0 1 1 0 0,-1 0-1 0 0,0 0 0 0 0,0 0 0 0 0,-3 8 0 0 0,0 1 368 0 0,2-10-405 0 0,1 0 0 0 0,-1-1 1 0 0,0 1-1 0 0,-1 0 0 0 0,-4 6 1 0 0,1 0 8 0 0,2-2 243 0 0,-2 0-31 0 0,-19 27-32 0 0,19-27-33 0 0,1-4-44 0 0,-15 19-36 0 0,15-18 27 0 0,0-1-216 0 0,-13 18-97 0 0,13-18-83 0 0</inkml:trace>
</inkml:ink>
</file>

<file path=ppt/ink/ink2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4:07.203"/>
    </inkml:context>
    <inkml:brush xml:id="br0">
      <inkml:brushProperty name="width" value="0.035" units="cm"/>
      <inkml:brushProperty name="height" value="0.035" units="cm"/>
      <inkml:brushProperty name="color" value="#0066FF"/>
    </inkml:brush>
  </inkml:definitions>
  <inkml:trace contextRef="#ctx0" brushRef="#br0">224 1 720 0 0,'0'0'5283'0'0,"-19"5"-4559"0"0,-57 15-37 0 0,74-20-660 0 0,1 0 0 0 0,0 0 0 0 0,0 0 0 0 0,0 0 0 0 0,0 0 0 0 0,0 0 0 0 0,0 1 0 0 0,0-1 0 0 0,-1 0 0 0 0,1 1 0 0 0,0-1 0 0 0,0 1 0 0 0,0 0 0 0 0,0-1 0 0 0,1 1 1 0 0,-1 0-1 0 0,0-1 0 0 0,0 1 0 0 0,0 0 0 0 0,0 0 0 0 0,1 0 0 0 0,-1 0 0 0 0,-1 1 0 0 0,-7 11 238 0 0,3-4-64 0 0,0 0 0 0 0,1 0-1 0 0,0 1 1 0 0,0 0-1 0 0,1 0 1 0 0,-5 17-1 0 0,-43 188 2160 0 0,50-205-2067 0 0,3 50 218 0 0,-1-48-93 0 0,4-4-201 0 0,9 27-7 0 0,-10-26 544 0 0,7-6-461 0 0,29 10 3 0 0,-29-10 277 0 0,8-9-272 0 0,56-18-32 0 0,-70 23-238 0 0,-1 0 1 0 0,0 0-1 0 0,0 0 1 0 0,0-1-1 0 0,0 1 1 0 0,0-1-1 0 0,4-3 1 0 0,10-6 41 0 0,-5 4 59 0 0,-1-1 1 0 0,1 0-1 0 0,-1-1 0 0 0,-1 0 0 0 0,0-1 1 0 0,0 0-1 0 0,-1 0 0 0 0,0-1 0 0 0,-1-1 0 0 0,0 1 1 0 0,-1-1-1 0 0,10-21 0 0 0,1-12 245 0 0,-8 14-211 0 0,-7 23-26 0 0,-2-2-7 0 0,4-33-14 0 0,-4 33 145 0 0,-3-3-356 0 0,-2-1-26 0 0,-2-10 112 0 0,4-1-2997 0 0,-3 19 2201 0 0,-15-20-92 0 0,16 20-86 0 0</inkml:trace>
</inkml:ink>
</file>

<file path=ppt/ink/ink2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4:07.563"/>
    </inkml:context>
    <inkml:brush xml:id="br0">
      <inkml:brushProperty name="width" value="0.035" units="cm"/>
      <inkml:brushProperty name="height" value="0.035" units="cm"/>
      <inkml:brushProperty name="color" value="#0066FF"/>
    </inkml:brush>
  </inkml:definitions>
  <inkml:trace contextRef="#ctx0" brushRef="#br0">170 1 528 0 0,'0'0'1500'0'0,"-7"10"-807"0"0,-20 30-26 0 0,21-30 631 0 0,2-2-651 0 0,-16 32 10762 0 0,17 7-11255 0 0,2-37 228 0 0,0 2-298 0 0,-2 37 0 0 0,2-37 2 0 0,-3-3-3 0 0,1 1-54 0 0,2-6-8 0 0,0 0 0 0 0,0 0 1 0 0,-1 0-1 0 0,0 0 0 0 0,1 0 0 0 0,-2 0 0 0 0,1-1 0 0 0,-4 6 0 0 0,-12 18 39 0 0,13-20-22 0 0,1-1-264 0 0,-13 19-15 0 0,12-19-92 0 0,2 1-4317 0 0,-12 22 2317 0 0,12-22-1507 0 0</inkml:trace>
</inkml:ink>
</file>

<file path=ppt/ink/ink2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4:13.814"/>
    </inkml:context>
    <inkml:brush xml:id="br0">
      <inkml:brushProperty name="width" value="0.035" units="cm"/>
      <inkml:brushProperty name="height" value="0.035" units="cm"/>
      <inkml:brushProperty name="color" value="#0066FF"/>
    </inkml:brush>
  </inkml:definitions>
  <inkml:trace contextRef="#ctx0" brushRef="#br0">175 374 388 0 0,'0'0'6453'0'0,"-18"1"-5851"0"0,-54 7-28 0 0,54-6 12618 0 0,7-1-13122 0 0,-2 1 7 0 0,-8 0-49 0 0,-1 1 3016 0 0,46-23-2980 0 0,79-62-3 0 0,-88 72-49 0 0,0-1 0 0 0,0 2-1 0 0,0 0 1 0 0,1 1 0 0 0,19-7 0 0 0,5-2-3 0 0,-25 9-8 0 0,30-10 16 0 0,-29 11-15 0 0,-7 3-3 0 0,0 0 1 0 0,0 1-1 0 0,0 1 1 0 0,0-1-1 0 0,13-1 1 0 0,72-15-18 0 0,-86 18-4 0 0,5 0-6 0 0,36-4-6 0 0,-36 4-32 0 0,-2 5-187 0 0,37 11 149 0 0,-37-11-1 0 0,-5 3-84 0 0,17 18 85 0 0,-17-18 6 0 0,-2 2-62 0 0,11 25 96 0 0,-11-25 0 0 0,-4-6-63 0 0,0-1 119 0 0,1 1 0 0 0,-1 0 0 0 0,1-1 0 0 0,-1 1 0 0 0,1-1 1 0 0,0 1-1 0 0,0-1 0 0 0,2 5 0 0 0,0 0-4 0 0,-1 0 773 0 0,-15-30-745 0 0,-38-69-12 0 0,39 69-10 0 0,5 18 12 0 0,-20-13-8 0 0,21 13-4 0 0,-2 1-6 0 0,-22-14 3 0 0,23 13-6 0 0,4 5-47 0 0,0 0 60 0 0,0-1 0 0 0,0 1 0 0 0,0-1 0 0 0,0 1 0 0 0,1-1 0 0 0,-1 0 0 0 0,0 0 0 0 0,1 0-1 0 0,-4-2 1 0 0,-1-1 0 0 0,-2 2 119 0 0,12-12-435 0 0,8-40 201 0 0,-8 41-13 0 0</inkml:trace>
</inkml:ink>
</file>

<file path=ppt/ink/ink2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4:15.517"/>
    </inkml:context>
    <inkml:brush xml:id="br0">
      <inkml:brushProperty name="width" value="0.035" units="cm"/>
      <inkml:brushProperty name="height" value="0.035" units="cm"/>
      <inkml:brushProperty name="color" value="#0066FF"/>
    </inkml:brush>
  </inkml:definitions>
  <inkml:trace contextRef="#ctx0" brushRef="#br0">271 0 720 0 0,'0'0'10531'0'0,"-11"20"-10141"0"0,-48 87 426 0 0,56-98-683 0 0,-19 29 580 0 0,-9 8 122 0 0,2-4-8 0 0,2 5-61 0 0,-14 24 329 0 0,37-65-756 0 0,0 2-3 0 0,-10 22-33 0 0,10-23 780 0 0,1 1-843 0 0,-12 22 3 0 0,11-22 3808 0 0,17-31-3961 0 0,55-103 65 0 0,-64 116-130 0 0,-2 7-14 0 0,-1-1 1 0 0,1 0 0 0 0,0 1 0 0 0,0-1-1 0 0,0 1 1 0 0,0-1 0 0 0,1 1 0 0 0,-1 0-1 0 0,6-4 1 0 0,32-39 84 0 0,-1 2-33 0 0,12-13-8 0 0,-47 52-47 0 0,2-1-6 0 0,19-16-9 0 0,-19 16 4 0 0,1 3-360 0 0,24-10 311 0 0,-23 10 16 0 0,4 12-254 0 0,36 25 266 0 0,-36-26 3 0 0,-5-3-30 0 0,22 16 40 0 0,-22-16-3 0 0,-1 1-34 0 0,19 16 47 0 0,-19-17 1 0 0,-1 1-25 0 0,14 17 16 0 0,-15-17-2 0 0,-16 8-247 0 0,-38 44 251 0 0,31-40-1 0 0,-52 21 16 0 0,64-34-9 0 0,-1-1 5 0 0,-23 11-6 0 0,23-12 1 0 0,0 2 12 0 0,-23 12-4 0 0,23-12 20 0 0,0-1-10 0 0,-24 15 9 0 0,24-15 555 0 0,1 0-468 0 0,-22 9-4 0 0,22-9 675 0 0,-63-2-978 0 0,56-1 178 0 0,8 2-3 0 0,-21 10 13 0 0,20-10 225 0 0,29-18-227 0 0,67-46 14 0 0,-47 30 5 0 0,-36 24-8 0 0,-1 3-1 0 0,2-1 9 0 0,20-13-16 0 0,-20 14-1 0 0,0-1-13 0 0,22-14 16 0 0,-22 15 69 0 0,-2-3-62 0 0,15-17 0 0 0,-15 18-2 0 0,0-1-118 0 0,13-19 110 0 0,-14 19 0 0 0,2 2-160 0 0,17-17 140 0 0,-17 16 4 0 0,1 2-223 0 0,22-13 204 0 0,-22 13-6 0 0,-23 22-2509 0 0,-47 53 2500 0 0,47-53 14 0 0,9-12-90 0 0,-20 18 116 0 0,21-18 233 0 0,-13-13-695 0 0,-54-17 471 0 0,55 18 83 0 0,35-11-1563 0 0,50-52 1079 0 0,-51 52-79 0 0</inkml:trace>
</inkml:ink>
</file>

<file path=ppt/ink/ink2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4:17.177"/>
    </inkml:context>
    <inkml:brush xml:id="br0">
      <inkml:brushProperty name="width" value="0.035" units="cm"/>
      <inkml:brushProperty name="height" value="0.035" units="cm"/>
      <inkml:brushProperty name="color" value="#0066FF"/>
    </inkml:brush>
  </inkml:definitions>
  <inkml:trace contextRef="#ctx0" brushRef="#br0">333 144 200 0 0,'0'0'15317'0'0,"-17"-12"-14957"0"0,-50-34-15 0 0,51 34 292 0 0,9 6-354 0 0,-20-17-7 0 0,21 18 214 0 0,-3 1-287 0 0,-28-12-2 0 0,28 12 588 0 0,1 1-670 0 0,-26-7-29 0 0,26 8 620 0 0,-1 13-535 0 0,-27 35 13 0 0,28-35 255 0 0,6 1-202 0 0,-10 57 614 0 0,7-27-542 0 0,4-31 7 0 0,-1 0 4 0 0,-4 33-10 0 0,4-33 8 0 0,2 1-3 0 0,-1 37 8 0 0,1-37-6 0 0,-1-2-22 0 0,-1 32-14 0 0,1-32-18 0 0,2 1-10 0 0,1 34-3 0 0,-1-34 2 0 0,-1 0-7 0 0,-2 52 442 0 0,2 8 195 0 0,0-22-679 0 0,0-36 166 0 0,0-3-208 0 0,3 30-17 0 0,-3-30 485 0 0,2-3-544 0 0,7 24-7 0 0,-7-23 178 0 0,4-8-296 0 0,-1 0 15 0 0,0 0-1 0 0,1 1 1 0 0,-1 0-1 0 0,0 0 1 0 0,7 3-1 0 0,0-1-33 0 0,-1-1-181 0 0,7-8-1841 0 0,54-17 1230 0 0,-34 9-615 0 0,-28 6 1149 0 0,-2 1-84 0 0,-1 3-954 0 0,1-1-181 0 0,25-13-414 0 0,-25 13-1681 0 0,-1 2-2380 0 0,29-11 459 0 0</inkml:trace>
</inkml:ink>
</file>

<file path=ppt/ink/ink2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4:22.401"/>
    </inkml:context>
    <inkml:brush xml:id="br0">
      <inkml:brushProperty name="width" value="0.035" units="cm"/>
      <inkml:brushProperty name="height" value="0.035" units="cm"/>
      <inkml:brushProperty name="color" value="#0066FF"/>
    </inkml:brush>
  </inkml:definitions>
  <inkml:trace contextRef="#ctx0" brushRef="#br0">162 1 520 0 0,'0'0'7293'0'0,"-17"19"-6541"0"0,-49 56-35 0 0,64-72-648 0 0,0-1 0 0 0,-1 1 0 0 0,1-1 0 0 0,0 1 0 0 0,0 0 0 0 0,0 0 0 0 0,1 0 0 0 0,-1 0 0 0 0,-1 3 0 0 0,-1 6-11 0 0,-8 16 899 0 0,1 2 1 0 0,-13 56 0 0 0,19-51-472 0 0,3-26 428 0 0,2 2-501 0 0,0 35-20 0 0,0-35 819 0 0,27 32-384 0 0,-22-35-13 0 0,53-10-19 0 0,-46 1-29 0 0,6-5-408 0 0,56-20-18 0 0,-68 24-283 0 0,-1 1 0 0 0,1-1 0 0 0,-1 0-1 0 0,1 0 1 0 0,-1-1 0 0 0,0 0 0 0 0,0 0-1 0 0,8-6 1 0 0,1-1 39 0 0,67-47 680 0 0,-64 45-575 0 0,-15 10-183 0 0,1 0 0 0 0,-1 1 0 0 0,1-1 0 0 0,-1 0 0 0 0,0-1 0 0 0,0 1 0 0 0,0 0 0 0 0,3-5 0 0 0,10-13 210 0 0,14-18 80 0 0,-13 12-174 0 0,-11 19-23 0 0,-3-2-33 0 0,8-26-29 0 0,-7 26-36 0 0,-4-3-325 0 0,-1-37 81 0 0,1 36-78 0 0,-3 4-2567 0 0,-13-28 1994 0 0,12 27-137 0 0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00:42.204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2 0 328 0 0,'0'0'12291'0'0,"0"29"-12089"0"0,-2 116 242 0 0,2-141-393 0 0,1 1 0 0 0,-1 0 0 0 0,1 0 0 0 0,0-1 0 0 0,0 1 1 0 0,1 4-1 0 0,1 2 16 0 0,-1-1 324 0 0,-1 3-193 0 0,5 64 529 0 0,-5-5 335 0 0,-1-5 1305 0 0,15-92-2348 0 0,44-76-23 0 0,-45 76-22 0 0,-8 15-19 0 0,18-33 14 0 0,-18 32-3 0 0,-1 2 4 0 0,18-28 22 0 0,-17 28-16 0 0,0 3-96 0 0,18-21 106 0 0,-19 21-7 0 0,12 20-396 0 0,50 41 405 0 0,-50-41 28 0 0,-14-4-20 0 0,7 29-6 0 0,-7-29 34 0 0,2 0-1 0 0,13 28 0 0 0,-13-29 260 0 0,15-20-336 0 0,60-31 39 0 0,-60 31-27 0 0,-17 0-70 0 0,12-57 12 0 0,-3 27 88 0 0,-9 31 145 0 0,3 33-86 0 0,19 72 1 0 0,-18-71 168 0 0,-5-13-192 0 0,6 31 1 0 0,-5-32 334 0 0,17-26-665 0 0,60-49 265 0 0,-60 49-17 0 0,-15 8-48 0 0,14-21 57 0 0,-14 22-8 0 0,-1-3-198 0 0,13-28 208 0 0,-12 29 13 0 0,-2-1-170 0 0,10-27 195 0 0,-10 27 47 0 0,2 38 24 0 0,14 84-9 0 0,-14-84 60 0 0,-2-19-78 0 0,12 27-10 0 0,-12-27 436 0 0,3-2-410 0 0,18 20-2 0 0,-18-21 34 0 0,9-22-100 0 0,48-48-34 0 0,-47 48-13 0 0,-11 6-4 0 0,19-27 1 0 0,-18 28-4 0 0,0-1-3 0 0,17-28-1 0 0,-18 28 2 0 0,0 1-89 0 0,14-25 97 0 0,-14 25 8 0 0,3 31-76 0 0,24 67 205 0 0,-24-66 396 0 0,-6-12-370 0 0,5 37 2 0 0,-5-36 1380 0 0,16-33-1562 0 0,55-63 34 0 0,-33 41-57 0 0,-32 37 79 0 0,-2 0-33 0 0,0-1-201 0 0,17-19 209 0 0,-18 19-1 0 0,7 23-409 0 0,33 48 440 0 0,-33-47 607 0 0,4-26-622 0 0,52-27 46 0 0,-66 35-11 0 0,-1 1 1 0 0,1-1-1 0 0,0 0 0 0 0,0 0 0 0 0,0 0 1 0 0,0-1-1 0 0,-1 1 0 0 0,1 0 1 0 0,-1-1-1 0 0,1 1 0 0 0,1-3 0 0 0,32-40-57 0 0,-13 13 26 0 0,-17 24 10 0 0,3-2-66 0 0,22-24 83 0 0,-22 25-19 0 0,2 27-47 0 0,31 55 142 0 0,-31-56 141 0 0,-10-5-116 0 0,-1 38-6 0 0,1-39 421 0 0,0 0-442 0 0,1 36 18 0 0,-1-36 180 0 0,-8-2-245 0 0,-24 31-28 0 0,24-30-32 0 0</inkml:trace>
</inkml:ink>
</file>

<file path=ppt/ink/ink2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4:23.368"/>
    </inkml:context>
    <inkml:brush xml:id="br0">
      <inkml:brushProperty name="width" value="0.035" units="cm"/>
      <inkml:brushProperty name="height" value="0.035" units="cm"/>
      <inkml:brushProperty name="color" value="#0066FF"/>
    </inkml:brush>
  </inkml:definitions>
  <inkml:trace contextRef="#ctx0" brushRef="#br0">92 194 208 0 0,'0'0'23651'0'0,"-10"16"-23577"0"0,-29 50-5 0 0,30-50 201 0 0,5-7-191 0 0,0 1-44 0 0,-10 33 380 0 0,5-8-357 0 0,7-26 423 0 0,2 2-435 0 0,2 32-1 0 0,-2-33 184 0 0,70-7-179 0 0,-56-2 10 0 0,4-8-34 0 0,5 1-17 0 0,-6 1 1 0 0,0-1 1 0 0,27-12-1 0 0,-34 14-4 0 0,26-14 23 0 0,-7 1-9 0 0,-22 13 4 0 0,2-2 0 0 0,26-16-12 0 0,-27 16 1 0 0,0-1 5 0 0,21-19 2 0 0,-22 19-3 0 0,-2 1 0 0 0,14-19-9 0 0,-14 18 3 0 0,-1 0 4 0 0,11-21 2 0 0,-12 21 7 0 0,-1-3-19 0 0,5-30-10 0 0,-5 30-9 0 0,-1-1-39 0 0,1-30-21 0 0,-1 30-22 0 0,-7 2-412 0 0,-16-28 262 0 0,17 28-36 0 0,-3 5-452 0 0,-25-15 262 0 0,25 14-75 0 0,1 2-2257 0 0,-22-11 1929 0 0,22 11-75 0 0</inkml:trace>
</inkml:ink>
</file>

<file path=ppt/ink/ink2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4:24.037"/>
    </inkml:context>
    <inkml:brush xml:id="br0">
      <inkml:brushProperty name="width" value="0.035" units="cm"/>
      <inkml:brushProperty name="height" value="0.035" units="cm"/>
      <inkml:brushProperty name="color" value="#0066FF"/>
    </inkml:brush>
  </inkml:definitions>
  <inkml:trace contextRef="#ctx0" brushRef="#br0">271 0 348 0 0,'0'0'6827'0'0,"-22"4"-6305"0"0,-65 11-12 0 0,65-11 3 0 0,14 4-17 0 0,-2 0-334 0 0,5-4-49 0 0,0 0 1 0 0,0 0 0 0 0,1 1 0 0 0,0 0 0 0 0,0 0-1 0 0,-4 6 1 0 0,1-3 39 0 0,-15 25 576 0 0,-3 11 49 0 0,11-13-401 0 0,10-24-7 0 0,2 3-2 0 0,-8 27-12 0 0,8-28 264 0 0,2 2-313 0 0,0 29-19 0 0,0-29 731 0 0,6-3-779 0 0,18 27 11 0 0,-18-26 311 0 0,7-7-288 0 0,40 9 12 0 0,-40-9-10 0 0,1-4-28 0 0,41-7-12 0 0,-41 7-9 0 0,0-3 4 0 0,45-12 10 0 0,-53 16-194 0 0,-1 0-1 0 0,0-1 1 0 0,0 1 0 0 0,0-1-1 0 0,-1 0 1 0 0,1 0-1 0 0,6-4 1 0 0,20-13 275 0 0,-21 15-252 0 0,-4 2-9 0 0,0 0 0 0 0,-1-1 0 0 0,1 0 0 0 0,-1 0 0 0 0,7-6 0 0 0,18-10 174 0 0,-23 14-10 0 0,-1-2-17 0 0,18-20-11 0 0,-18 20 145 0 0,-3-2-195 0 0,10-27-16 0 0,-10 28 149 0 0,-9-7-330 0 0,-17-43-61 0 0,17 44-112 0 0,3 12 159 0 0,0 1 1 0 0,0-1-1 0 0,0 0 1 0 0,0 0-1 0 0,1 0 1 0 0,-1-1-1 0 0,1 1 1 0 0,-3-4-1 0 0,-2 0-70 0 0,1 0-329 0 0,-5 3-67 0 0,-31-11-86 0 0,31 11-99 0 0,-1 4-79 0 0,-36 4-67 0 0,36-4-68 0 0,-4 3-1169 0 0,-3 0 1671 0 0,8-2-211 0 0,0 0 0 0 0,1 1 0 0 0,-1 0 0 0 0,-16 8 0 0 0,-8 3-3069 0 0,26-10 284 0 0</inkml:trace>
</inkml:ink>
</file>

<file path=ppt/ink/ink2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4:24.533"/>
    </inkml:context>
    <inkml:brush xml:id="br0">
      <inkml:brushProperty name="width" value="0.035" units="cm"/>
      <inkml:brushProperty name="height" value="0.035" units="cm"/>
      <inkml:brushProperty name="color" value="#0066FF"/>
    </inkml:brush>
  </inkml:definitions>
  <inkml:trace contextRef="#ctx0" brushRef="#br0">138 70 416 0 0,'0'0'7665'0'0,"5"-11"-7167"0"0,13-36-10 0 0,-13 36 6400 0 0,-20 33-6624 0 0,-45 66-17 0 0,45-66-21 0 0,11-16-17 0 0,-13 20-24 0 0,13-20 70 0 0,0 1-255 0 0,-2 0-96 0 0,-3 5 69 0 0,-3 8-3075 0 0,-4 6 2135 0 0,12-19-252 0 0</inkml:trace>
</inkml:ink>
</file>

<file path=ppt/ink/ink2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4:24.907"/>
    </inkml:context>
    <inkml:brush xml:id="br0">
      <inkml:brushProperty name="width" value="0.035" units="cm"/>
      <inkml:brushProperty name="height" value="0.035" units="cm"/>
      <inkml:brushProperty name="color" value="#0066FF"/>
    </inkml:brush>
  </inkml:definitions>
  <inkml:trace contextRef="#ctx0" brushRef="#br0">78 0 972 0 0,'0'0'11868'0'0,"-6"22"-11339"0"0,-25 87 711 0 0,18-78-735 0 0,9-23-426 0 0,0 0 127 0 0,1-1-1036 0 0,-11 21 371 0 0,11-21-112 0 0</inkml:trace>
</inkml:ink>
</file>

<file path=ppt/ink/ink2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4:25.780"/>
    </inkml:context>
    <inkml:brush xml:id="br0">
      <inkml:brushProperty name="width" value="0.035" units="cm"/>
      <inkml:brushProperty name="height" value="0.035" units="cm"/>
      <inkml:brushProperty name="color" value="#0066FF"/>
    </inkml:brush>
  </inkml:definitions>
  <inkml:trace contextRef="#ctx0" brushRef="#br0">1 0 228 0 0,'0'0'824'0'0</inkml:trace>
</inkml:ink>
</file>

<file path=ppt/ink/ink2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4:26.124"/>
    </inkml:context>
    <inkml:brush xml:id="br0">
      <inkml:brushProperty name="width" value="0.035" units="cm"/>
      <inkml:brushProperty name="height" value="0.035" units="cm"/>
      <inkml:brushProperty name="color" value="#0066FF"/>
    </inkml:brush>
  </inkml:definitions>
  <inkml:trace contextRef="#ctx0" brushRef="#br0">191 1 56 0 0,'0'0'7343'0'0,"-14"17"-6798"0"0,-78 94 903 0 0,87-105-1031 0 0,0 0-54 0 0,-14 21-28 0 0,14-20 239 0 0,1-1-331 0 0,-13 20-37 0 0,13-20 16 0 0,0 1-1330 0 0,-2 1 824 0 0,-2 4 58 0 0,0 2-5231 0 0</inkml:trace>
</inkml:ink>
</file>

<file path=ppt/ink/ink2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4:26.483"/>
    </inkml:context>
    <inkml:brush xml:id="br0">
      <inkml:brushProperty name="width" value="0.035" units="cm"/>
      <inkml:brushProperty name="height" value="0.035" units="cm"/>
      <inkml:brushProperty name="color" value="#0066FF"/>
    </inkml:brush>
  </inkml:definitions>
  <inkml:trace contextRef="#ctx0" brushRef="#br0">146 88 188 0 0,'0'0'1658'0'0,"-16"9"-922"0"0,-47 29-62 0 0,47-28-55 0 0,10-1-52 0 0,1 2-392 0 0,3-6-72 0 0,0-1 0 0 0,0 0 0 0 0,0 0 1 0 0,0-1-1 0 0,-1 1 0 0 0,0 0 0 0 0,-5 5 0 0 0,5-1 321 0 0,-5 23-41 0 0,6-23 317 0 0,1 2-378 0 0,0 29-12 0 0,1-30 1427 0 0,10-2-1419 0 0,33 20 3 0 0,-33-20 627 0 0,4-10-608 0 0,43-10 0 0 0,-43 10 297 0 0,-2-5-321 0 0,36-25-11 0 0,-45 32-260 0 0,-1-1 0 0 0,1 1-1 0 0,0-1 1 0 0,-1 0 0 0 0,1 0 0 0 0,-1 0 0 0 0,0 0 0 0 0,0 0 0 0 0,0 0 0 0 0,4-6 0 0 0,-2 2 47 0 0,1 1 408 0 0,0-3-285 0 0,17-25-15 0 0,-17 24 139 0 0,-4-1-189 0 0,1-30-27 0 0,-1 30-20 0 0,-7-2-174 0 0,-14-38-60 0 0,15 38-60 0 0,-1 6-88 0 0,-19-18-102 0 0,19 19-93 0 0,-1-1-746 0 0,-22-15 440 0 0,22 16-252 0 0</inkml:trace>
</inkml:ink>
</file>

<file path=ppt/ink/ink2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4:27.049"/>
    </inkml:context>
    <inkml:brush xml:id="br0">
      <inkml:brushProperty name="width" value="0.035" units="cm"/>
      <inkml:brushProperty name="height" value="0.035" units="cm"/>
      <inkml:brushProperty name="color" value="#0066FF"/>
    </inkml:brush>
  </inkml:definitions>
  <inkml:trace contextRef="#ctx0" brushRef="#br0">271 58 528 0 0,'0'0'8023'0'0,"18"-7"-7613"0"0,54-24-23 0 0,-55 23 339 0 0,-6 7-397 0 0,53-5 1488 0 0,-6 2-451 0 0,-51 4-1313 0 0,-1 0 0 0 0,1 1 0 0 0,0-1 0 0 0,0 2 0 0 0,10 2 0 0 0,-2 0 4 0 0,-1-2 416 0 0,-9 3-306 0 0,18 16-15 0 0,-17-15 324 0 0,-2 3-300 0 0,12 29 11 0 0,-12-28 168 0 0,-3 0-162 0 0,3 30-1 0 0,-2-30-12 0 0,-2-1-22 0 0,1 28-8 0 0,0-28 157 0 0,-2 3-102 0 0,-3 37 11 0 0,3-36 102 0 0,0 0-182 0 0,0 3-85 0 0,1-8-9 0 0,0 0 1 0 0,-1 0 0 0 0,0 0 0 0 0,0 0-1 0 0,-4 11 1 0 0,-7 27 272 0 0,12-36-249 0 0,0-6-24 0 0,0-1 0 0 0,-1 1 0 0 0,1-1 1 0 0,-1 1-1 0 0,0-1 0 0 0,0 1 0 0 0,0-1 1 0 0,0 0-1 0 0,-1 1 0 0 0,1-1 0 0 0,-4 4 0 0 0,-24 53 340 0 0,16-36-180 0 0,10-17 11 0 0,-2 3-2 0 0,-21 50 233 0 0,22-53-371 0 0,-11 27 281 0 0,0 14 207 0 0,-5 6 136 0 0,8-12-529 0 0,9-32-3 0 0,0-2-4 0 0,-13 39 416 0 0,5-13-450 0 0,8-25 259 0 0,0-1-281 0 0,-10 22 12 0 0,9-22 378 0 0,0 0-382 0 0,-13 24-12 0 0,13-24 393 0 0,-2-3-416 0 0,-17 14-8 0 0,17-15 159 0 0,-3-2-182 0 0,-30 6-1 0 0,29-6 10 0 0,-4-3-388 0 0,-41 0 33 0 0,41 1-96 0 0,2-3-743 0 0,-37-8 411 0 0,37 8-119 0 0,1 1-118 0 0,-32-8-140 0 0,32 8-177 0 0,-2 2-381 0 0,-3 1 791 0 0,-8 0-433 0 0,-2-1-4974 0 0</inkml:trace>
</inkml:ink>
</file>

<file path=ppt/ink/ink2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4:07.999"/>
    </inkml:context>
    <inkml:brush xml:id="br0">
      <inkml:brushProperty name="width" value="0.035" units="cm"/>
      <inkml:brushProperty name="height" value="0.035" units="cm"/>
      <inkml:brushProperty name="color" value="#0066FF"/>
    </inkml:brush>
  </inkml:definitions>
  <inkml:trace contextRef="#ctx0" brushRef="#br0">296 33 52 0 0,'0'0'1930'0'0,"-11"-6"-1042"0"0,-31-15-58 0 0,31 15 2613 0 0,-3 14-2895 0 0,-41 22-28 0 0,53-30-480 0 0,1 1-1 0 0,-1 0 0 0 0,0 0 0 0 0,1-1 1 0 0,-1 1-1 0 0,1 0 0 0 0,0 1 0 0 0,-1-1 1 0 0,1 0-1 0 0,0 0 0 0 0,0 0 0 0 0,-2 3 0 0 0,-6 8 169 0 0,-4 4 71 0 0,2 1 1 0 0,0-1 0 0 0,0 2 0 0 0,2-1 0 0 0,-12 30 0 0 0,15-31-141 0 0,-15 47 522 0 0,4 6 45 0 0,7-15-76 0 0,7-23-354 0 0,2-24 433 0 0,4 5-496 0 0,7 37 2 0 0,-7-37 257 0 0,7-9-196 0 0,32 11 18 0 0,-32-11-8 0 0,7-6-24 0 0,52-11-13 0 0,-37 5-14 0 0,-15 3-163 0 0,5-2 75 0 0,0-1-1 0 0,-1-1 1 0 0,1-1 0 0 0,35-25-1 0 0,-50 31-131 0 0,11-8 127 0 0,0-1-1 0 0,-1-1 1 0 0,0 0 0 0 0,-1-1 0 0 0,21-27 0 0 0,-30 34-94 0 0,-3 5-18 0 0,-1 0-1 0 0,0 0 0 0 0,0-1 0 0 0,0 1 0 0 0,-1-1 0 0 0,1 0 0 0 0,1-6 0 0 0,1 3 13 0 0,-3 4-17 0 0,0 1-1 0 0,0-1 0 0 0,0 0 1 0 0,0 0-1 0 0,-1 0 1 0 0,0 0-1 0 0,2-8 0 0 0,4-20 74 0 0,-5 25 24 0 0,-3-6-106 0 0,-3-37-35 0 0,4 37-35 0 0,-5 3-364 0 0,-15-29 195 0 0,15 29-89 0 0,-2 6-588 0 0,-20-14 314 0 0,20 14-77 0 0</inkml:trace>
</inkml:ink>
</file>

<file path=ppt/ink/ink2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4:09.401"/>
    </inkml:context>
    <inkml:brush xml:id="br0">
      <inkml:brushProperty name="width" value="0.035" units="cm"/>
      <inkml:brushProperty name="height" value="0.035" units="cm"/>
      <inkml:brushProperty name="color" value="#0066FF"/>
    </inkml:brush>
  </inkml:definitions>
  <inkml:trace contextRef="#ctx0" brushRef="#br0">358 0 368 0 0,'0'0'2780'0'0,"-17"4"-1937"0"0,-53 8-36 0 0,66-11-706 0 0,0-1-1 0 0,0 0 0 0 0,0 1 0 0 0,1 0 0 0 0,-1 0 0 0 0,0 0 0 0 0,1 0 0 0 0,-1 0 0 0 0,0 1 0 0 0,1 0 0 0 0,0-1 0 0 0,-5 4 0 0 0,-1 1 144 0 0,4-3-114 0 0,0-1 0 0 0,-1 0 0 0 0,1 1 0 0 0,0 0 0 0 0,0 1 0 0 0,1-1 0 0 0,-1 1 0 0 0,-4 5 0 0 0,-4 2 89 0 0,4-3 146 0 0,-1 1-1 0 0,2 1 1 0 0,-1-1 0 0 0,-11 18-1 0 0,17-22-371 0 0,-6 7 210 0 0,1 0-1 0 0,1 0 1 0 0,0 1-1 0 0,1 0 1 0 0,-6 16-1 0 0,4-10 112 0 0,-1 4 236 0 0,1 0-283 0 0,3 1 215 0 0,-3 7-103 0 0,6-23 308 0 0,3 3-371 0 0,2 33-16 0 0,-2-33 621 0 0,6-3-555 0 0,23 20 6 0 0,-22-21 371 0 0,8-8-358 0 0,51-6-6 0 0,-38 1-6 0 0,-14 2-250 0 0,44-20 503 0 0,-32 10-325 0 0,0 0 0 0 0,-1-2 1 0 0,35-28-1 0 0,-50 38-220 0 0,-7 3-38 0 0,0 1 0 0 0,0-1 0 0 0,0 0 0 0 0,-1 0 0 0 0,1 0 0 0 0,-1 0 0 0 0,1-1 0 0 0,4-6 0 0 0,27-33 347 0 0,-14 15-237 0 0,-19 26-139 0 0,-1 0 1 0 0,1 0-1 0 0,-1 0 1 0 0,1 0-1 0 0,-1 0 1 0 0,0 0-1 0 0,0-1 0 0 0,0 1 1 0 0,0 0-1 0 0,0-1 1 0 0,-1 1-1 0 0,1-1 1 0 0,-1 1-1 0 0,1-4 1 0 0,0-2 22 0 0,1 0 54 0 0,4-49-297 0 0,-10 43 9 0 0,-10-40-90 0 0,11 40-64 0 0,-2 8-1066 0 0,-15-19 752 0 0,15 18-161 0 0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00:42.801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207 1 584 0 0,'0'0'12333'0'0,"-31"0"-12143"0"0,-5 2-77 0 0,-19 1-36 0 0,-5-3 2730 0 0,56 13-2636 0 0,-12 38 10 0 0,12-38 24 0 0,4-5-146 0 0,0 0 1 0 0,1 0-1 0 0,0-1 1 0 0,0 1-1 0 0,3 8 1 0 0,-1 0 14 0 0,0-2 165 0 0,0 1 22 0 0,12 48 7 0 0,-11-48 40 0 0,-2 2 2 0 0,11 79 334 0 0,-2-27 7 0 0,-7-56-547 0 0,4 42 400 0 0,-4-12-199 0 0,-3-33 0 0 0,2 5-17 0 0,7 46-19 0 0,-7-46-30 0 0,-3-4-22 0 0,0 1-140 0 0,0-6 1 0 0,-1-1 0 0 0,2 0-1 0 0,-1 0 1 0 0,0 1 0 0 0,1-1-1 0 0,0 0 1 0 0,4 10 0 0 0,-4-4-22 0 0,0-6 2 0 0,-1 0 0 0 0,1-1 0 0 0,0 1 0 0 0,0 0 0 0 0,1-1 0 0 0,0 0 0 0 0,-1 1 0 0 0,6 7 0 0 0,11 25 66 0 0,-14-28 663 0 0,2-1-763 0 0,15 21-62 0 0,-15-21-100 0 0,11-23-4412 0 0,51-46 3595 0 0,-51 46-108 0 0,-9 7-106 0 0,21-24-110 0 0,-22 24-282 0 0,0 1-982 0 0,19-22-1588 0 0,-19 22 314 0 0</inkml:trace>
</inkml:ink>
</file>

<file path=ppt/ink/ink2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4:09.771"/>
    </inkml:context>
    <inkml:brush xml:id="br0">
      <inkml:brushProperty name="width" value="0.035" units="cm"/>
      <inkml:brushProperty name="height" value="0.035" units="cm"/>
      <inkml:brushProperty name="color" value="#0066FF"/>
    </inkml:brush>
  </inkml:definitions>
  <inkml:trace contextRef="#ctx0" brushRef="#br0">204 1 700 0 0,'0'0'13999'0'0,"-7"19"-13589"0"0,-22 58-39 0 0,16-50-44 0 0,7-17-224 0 0,3-5-26 0 0,0 0 1 0 0,0 0 0 0 0,-1-1-1 0 0,1 1 1 0 0,-9 7-1 0 0,4-5 6 0 0,4-4-27 0 0,0 1 0 0 0,1 0 0 0 0,-1 0 0 0 0,1 0 0 0 0,-1 0 0 0 0,-2 7 0 0 0,1-2 15 0 0,-20 23 247 0 0,6-10-187 0 0,14-17-105 0 0,0 1-291 0 0,-1 0-144 0 0,-6 6 540 0 0,8-6-3608 0 0,0 1-3282 0 0</inkml:trace>
</inkml:ink>
</file>

<file path=ppt/ink/ink2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4:10.146"/>
    </inkml:context>
    <inkml:brush xml:id="br0">
      <inkml:brushProperty name="width" value="0.035" units="cm"/>
      <inkml:brushProperty name="height" value="0.035" units="cm"/>
      <inkml:brushProperty name="color" value="#0066FF"/>
    </inkml:brush>
  </inkml:definitions>
  <inkml:trace contextRef="#ctx0" brushRef="#br0">124 1 652 0 0,'0'0'8678'0'0,"-7"21"-7959"0"0,-22 62-33 0 0,21-62-38 0 0,3-14-49 0 0,-17 24-28 0 0,17-23-27 0 0,1-2-36 0 0,-12 17-23 0 0,12-17 338 0 0,0 1-465 0 0,-12 22-34 0 0,12-22 713 0 0</inkml:trace>
</inkml:ink>
</file>

<file path=ppt/ink/ink2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4:10.476"/>
    </inkml:context>
    <inkml:brush xml:id="br0">
      <inkml:brushProperty name="width" value="0.035" units="cm"/>
      <inkml:brushProperty name="height" value="0.035" units="cm"/>
      <inkml:brushProperty name="color" value="#0066FF"/>
    </inkml:brush>
  </inkml:definitions>
  <inkml:trace contextRef="#ctx0" brushRef="#br0">262 40 616 0 0,'0'0'2831'0'0,"-16"-7"-1997"0"0,-47-19-44 0 0,48 19 1948 0 0,-3 14-2164 0 0,-54 23-54 0 0,54-23-41 0 0,12-1-55 0 0,-18 18-30 0 0,18-17 344 0 0,2 1-399 0 0,-10 27-13 0 0,10-26 507 0 0,3 38-358 0 0,0-38 221 0 0,12-1-480 0 0,31 23-14 0 0,-23-20-18 0 0,37 5 386 0 0,-41-13-510 0 0,43 13 218 0 0,-25-5-119 0 0,-25-8-12 0 0,-5-3-128 0 0,1 0-1 0 0,-1 1 1 0 0,0-1 0 0 0,0 1 0 0 0,1 0 0 0 0,-1-1-1 0 0,0 2 1 0 0,0-1 0 0 0,5 3 0 0 0,1 0 14 0 0,1-2 259 0 0,-2 2-211 0 0,24 10-4 0 0,-24-10 373 0 0,-18 14-399 0 0,-30 53 5 0 0,30-53 7 0 0,2-13 5 0 0,0 1-47 0 0,4-2-8 0 0,0-1 0 0 0,0 0-1 0 0,0 0 1 0 0,-1-1-1 0 0,1 1 1 0 0,-7 1 0 0 0,-20 11 19 0 0,23-11-6 0 0,-1-1-9 0 0,-25 8-36 0 0,26-8-52 0 0,-1 0-261 0 0,0 1-162 0 0,-11 4 800 0 0,12-6-3682 0 0,-2-1-3320 0 0</inkml:trace>
</inkml:ink>
</file>

<file path=ppt/ink/ink2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4:10.865"/>
    </inkml:context>
    <inkml:brush xml:id="br0">
      <inkml:brushProperty name="width" value="0.035" units="cm"/>
      <inkml:brushProperty name="height" value="0.035" units="cm"/>
      <inkml:brushProperty name="color" value="#0066FF"/>
    </inkml:brush>
  </inkml:definitions>
  <inkml:trace contextRef="#ctx0" brushRef="#br0">0 225 32 0 0,'0'0'2164'0'0,"10"-8"-1097"0"0,27-26-56 0 0,-27 26-38 0 0,-1 2-65 0 0,2-2-621 0 0,33-18 1054 0 0,5 1 52 0 0,-39 19-1189 0 0,32-13 718 0 0,18-2-96 0 0,2 4-480 0 0,-6 2-670 0 0,-1-2-1003 0 0,-46 14 835 0 0,5-2-240 0 0,1-2-2889 0 0</inkml:trace>
</inkml:ink>
</file>

<file path=ppt/ink/ink2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4:11.206"/>
    </inkml:context>
    <inkml:brush xml:id="br0">
      <inkml:brushProperty name="width" value="0.035" units="cm"/>
      <inkml:brushProperty name="height" value="0.035" units="cm"/>
      <inkml:brushProperty name="color" value="#0066FF"/>
    </inkml:brush>
  </inkml:definitions>
  <inkml:trace contextRef="#ctx0" brushRef="#br0">0 1 628 0 0,'0'0'16516'0'0</inkml:trace>
</inkml:ink>
</file>

<file path=ppt/ink/ink2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4:11.562"/>
    </inkml:context>
    <inkml:brush xml:id="br0">
      <inkml:brushProperty name="width" value="0.035" units="cm"/>
      <inkml:brushProperty name="height" value="0.035" units="cm"/>
      <inkml:brushProperty name="color" value="#0066FF"/>
    </inkml:brush>
  </inkml:definitions>
  <inkml:trace contextRef="#ctx0" brushRef="#br0">287 0 776 0 0,'0'0'7743'0'0,"-10"9"-7040"0"0,-31 25-39 0 0,40-33-619 0 0,0-1 1 0 0,0 1 0 0 0,0 0-1 0 0,0 0 1 0 0,0 0 0 0 0,0 0-1 0 0,0 0 1 0 0,0 0 0 0 0,0 0-1 0 0,0 0 1 0 0,1 0 0 0 0,-1 1-1 0 0,0 1 1 0 0,-2 6 160 0 0,1-5-61 0 0,1 0-1 0 0,-1 1 1 0 0,0-1 0 0 0,0 0-1 0 0,-1 0 1 0 0,-4 6 0 0 0,-22 36 1051 0 0,2 0-142 0 0,9-16-555 0 0,13-22-47 0 0,1 0-75 0 0,-14 26-18 0 0,13-26-15 0 0,-1 1-12 0 0,-44 58 436 0 0,46-62-485 0 0,-2 1-685 0 0,-16 17 52 0 0,16-17-134 0 0</inkml:trace>
</inkml:ink>
</file>

<file path=ppt/ink/ink2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4:11.917"/>
    </inkml:context>
    <inkml:brush xml:id="br0">
      <inkml:brushProperty name="width" value="0.035" units="cm"/>
      <inkml:brushProperty name="height" value="0.035" units="cm"/>
      <inkml:brushProperty name="color" value="#0066FF"/>
    </inkml:brush>
  </inkml:definitions>
  <inkml:trace contextRef="#ctx0" brushRef="#br0">33 131 448 0 0,'0'0'10300'0'0,"6"-15"-9807"0"0,23-56 359 0 0,-21 67-477 0 0,23-14-39 0 0,-23 14 294 0 0,1 0-325 0 0,27-8-33 0 0,-27 9 1202 0 0,6 9-1373 0 0,46 19-4 0 0,-46-19 88 0 0,-8 55 351 0 0,-13-44-340 0 0,-18 52 27 0 0,23-64-189 0 0,0-1 0 0 0,0 0 0 0 0,-1 0 0 0 0,1 0 0 0 0,-1 0-1 0 0,0 0 1 0 0,0 0 0 0 0,-1 0 0 0 0,1 0 0 0 0,-4 3 0 0 0,-1 2 44 0 0,-17 24 293 0 0,-1-4 48 0 0,-12 18 189 0 0,2-3 12 0 0,-11 19 207 0 0,42-57-79 0 0,-2-1-528 0 0,-17 18-3 0 0,17-18 1949 0 0,25-1-2087 0 0,57 10-84 0 0,-57-10-130 0 0,2-8-104 0 0,62-10-140 0 0,-46 5-109 0 0,179-64-2705 0 0,-200 68 2622 0 0,-1-2-1 0 0,0 1 1 0 0,25-17-1 0 0,14-8-4048 0 0,-21 12 3 0 0,-24 15 350 0 0</inkml:trace>
</inkml:ink>
</file>

<file path=ppt/ink/ink2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4:12.417"/>
    </inkml:context>
    <inkml:brush xml:id="br0">
      <inkml:brushProperty name="width" value="0.035" units="cm"/>
      <inkml:brushProperty name="height" value="0.035" units="cm"/>
      <inkml:brushProperty name="color" value="#0066FF"/>
    </inkml:brush>
  </inkml:definitions>
  <inkml:trace contextRef="#ctx0" brushRef="#br0">459 100 796 0 0,'0'0'5394'0'0,"-10"-7"-4627"0"0,-29-20-34 0 0,29 20 7144 0 0,29 0-7506 0 0,57-21 0 0 0,-57 20 1698 0 0,-16 8-2020 0 0,0 0 0 0 0,0 0 0 0 0,0-1 0 0 0,0 1 0 0 0,0-1-1 0 0,0 0 1 0 0,0 0 0 0 0,0 0 0 0 0,0 0 0 0 0,2-2 0 0 0,4-1 51 0 0,-1 1 2816 0 0,3 13-2845 0 0,30 29-15 0 0,-31-30 173 0 0,-8 42-35 0 0,-2-40 58 0 0,-2 2-77 0 0,-10 66 387 0 0,12-65-498 0 0,0-9-28 0 0,0 1 0 0 0,-1-1 1 0 0,1 1-1 0 0,-1-1 0 0 0,0 1 0 0 0,0-1 0 0 0,0 1 0 0 0,-4 7 0 0 0,-12 38 385 0 0,-1 5 0 0 0,16-45-349 0 0,2-6-26 0 0,-1 0 0 0 0,0 0-1 0 0,-1-1 1 0 0,1 1 0 0 0,-1 0-1 0 0,0-1 1 0 0,-3 7 0 0 0,0-1 25 0 0,-12 32 256 0 0,0 10-16 0 0,-3-1 90 0 0,8-22-193 0 0,9-22-17 0 0,0 4-13 0 0,-8 32-15 0 0,9-33-7 0 0,-1-2 0 0 0,-15 42 406 0 0,13-42-519 0 0,3-5-20 0 0,1 0 0 0 0,-1 0-1 0 0,1 0 1 0 0,-1 0 0 0 0,1 1-1 0 0,0-1 1 0 0,1 0 0 0 0,-1 0-1 0 0,0 6 106 0 0,-3 0-34 0 0,-14 25-11 0 0,14-26 188 0 0,4-6-266 0 0,0-1 0 0 0,0 1 0 0 0,0-1 0 0 0,0 1-1 0 0,0-1 1 0 0,-1 1 0 0 0,1-1 0 0 0,0 0 0 0 0,-1 1 0 0 0,1-1 0 0 0,-1 0 0 0 0,0 1 0 0 0,1-1 0 0 0,-1 0 0 0 0,0 1 0 0 0,-1 0 0 0 0,1 0 10 0 0,0-1 0 0 0,0 1 0 0 0,0-1 0 0 0,0 1 1 0 0,0-1-1 0 0,0 1 0 0 0,1-1 0 0 0,-1 1 0 0 0,1 0 0 0 0,-1 0 0 0 0,1-1 0 0 0,-1 4 0 0 0,-3 1 33 0 0,-14 19 0 0 0,13-19 70 0 0,-3-1-94 0 0,-26 13 5 0 0,25-13-9 0 0,-3-3-149 0 0,-3 2 76 0 0,7-1-27 0 0,-1-1 1 0 0,0 0 0 0 0,1-1 0 0 0,-15 1-1 0 0,-13 1-307 0 0,27-3-146 0 0,-4-1-120 0 0,-3-1 387 0 0,-35-3-2134 0 0,40 0 1209 0 0,-35-14-207 0 0,34 14-223 0 0,8-3-456 0 0,-14-25-1350 0 0,13 25-2145 0 0</inkml:trace>
</inkml:ink>
</file>

<file path=ppt/ink/ink2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14:04:43.942"/>
    </inkml:context>
    <inkml:brush xml:id="br0">
      <inkml:brushProperty name="width" value="0.035" units="cm"/>
      <inkml:brushProperty name="height" value="0.035" units="cm"/>
      <inkml:brushProperty name="color" value="#0066FF"/>
    </inkml:brush>
  </inkml:definitions>
  <inkml:trace contextRef="#ctx0" brushRef="#br0">189 0 136,'0'0'12186,"-6"25"-11955,0 4-159,-18 69 262,-1-18 349,22-71-528,1 0-17,-10 26-17,9-26-8,-1-2-4,-10 21-16,10-21 63,1 1-91,-10 25-8,9-25 101,0 0-222,-14 22-76,13-23-85,-1-2-508,-20 15 196,19-15-119</inkml:trace>
</inkml:ink>
</file>

<file path=ppt/ink/ink2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14:04:44.595"/>
    </inkml:context>
    <inkml:brush xml:id="br0">
      <inkml:brushProperty name="width" value="0.035" units="cm"/>
      <inkml:brushProperty name="height" value="0.035" units="cm"/>
      <inkml:brushProperty name="color" value="#0066FF"/>
    </inkml:brush>
  </inkml:definitions>
  <inkml:trace contextRef="#ctx0" brushRef="#br0">84 40 256,'0'0'7654,"-14"4"-7319,-42 12 7,42-13 4283,47-9-4414,96-19-14,-96 19-12,-25 4-17,44-10 692,-16 3-773,-27 6 380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00:43.191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0 1 224 0 0,'0'0'13037'0'0,"3"29"-12569"0"0,11 120 409 0 0,-11-103-241 0 0,-4 5 470 0 0,1 28 398 0 0,-2-21 328 0 0,2-56-1722 0 0,0 0 0 0 0,0 0 0 0 0,0 1 0 0 0,0-1 1 0 0,1 0-1 0 0,-1 0 0 0 0,1 0 0 0 0,-1 0 0 0 0,1 0 0 0 0,-1 0 1 0 0,1 0-1 0 0,0 0 0 0 0,2 3 0 0 0,2 6-2111 0 0,-3-2-2402 0 0,-1 2-3293 0 0</inkml:trace>
</inkml:ink>
</file>

<file path=ppt/ink/ink2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14:04:45.048"/>
    </inkml:context>
    <inkml:brush xml:id="br0">
      <inkml:brushProperty name="width" value="0.035" units="cm"/>
      <inkml:brushProperty name="height" value="0.035" units="cm"/>
      <inkml:brushProperty name="color" value="#0066FF"/>
    </inkml:brush>
  </inkml:definitions>
  <inkml:trace contextRef="#ctx0" brushRef="#br0">0 125 172,'0'0'2634,"7"-10"-1861,20-28-31,-20 28 2015,-1 3-2158,20-19-29,-20 20 2183,0 1-2367,18-13-7,-18 13 2843,-2 24-3000,10 57-20,-10-57 0,-4-15-156,0 1 0,0 0 0,0-1 0,-1 1 0,1-1 0,-3 8 0,-7 38 290,0 15 153,-3-8-30,9-46-373,2-5-11,0-1-1,1 1 1,-1 0-1,1 0 1,-1 10-1,-4 44 569,1 8 74,4-10-17,2-11-624,0-35 38,-5-4-1416,-8 23 811,9-24-85</inkml:trace>
</inkml:ink>
</file>

<file path=ppt/ink/ink2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14:04:45.407"/>
    </inkml:context>
    <inkml:brush xml:id="br0">
      <inkml:brushProperty name="width" value="0.035" units="cm"/>
      <inkml:brushProperty name="height" value="0.035" units="cm"/>
      <inkml:brushProperty name="color" value="#0066FF"/>
    </inkml:brush>
  </inkml:definitions>
  <inkml:trace contextRef="#ctx0" brushRef="#br0">343 0 812,'0'0'8100,"-19"14"-7641,-4 1-309,-57 43 532,70-51-552,-26 23 501,-5 8 47,17-15-346,18-18-32,-1 3-20,-51 51 592,54-55-94,-2 2-584,-17 20-19,17-20 1890,38-11-2035,94-18-70,-71 13-128,-41 7 123,17-8-311,19-6-1083,-16 3 726,-25 11-199,-2-1-315,22-11-974,-22 11-1419</inkml:trace>
</inkml:ink>
</file>

<file path=ppt/ink/ink2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4:19.207"/>
    </inkml:context>
    <inkml:brush xml:id="br0">
      <inkml:brushProperty name="width" value="0.035" units="cm"/>
      <inkml:brushProperty name="height" value="0.035" units="cm"/>
      <inkml:brushProperty name="color" value="#0066FF"/>
    </inkml:brush>
  </inkml:definitions>
  <inkml:trace contextRef="#ctx0" brushRef="#br0">45 88 528 0 0,'0'0'15247'0'0,"3"-15"-14881"0"0,11-43-25 0 0,-10 43 9143 0 0,-3 47-9448 0 0,2 128 78 0 0,-3-155-105 0 0,0-1 1 0 0,0 1-1 0 0,-1-1 0 0 0,1 1 1 0 0,-1-1-1 0 0,0 1 1 0 0,-2 5-1 0 0,-7 38 108 0 0,3 5 51 0 0,-4 8 88 0 0,-2 11-66 0 0,7-39-95 0 0,4-24 79 0 0,0 1-102 0 0,-5 29-2 0 0,6-29 196 0 0,0-1-236 0 0,0 2-459 0 0,-1-2 2703 0 0,2-2-4402 0 0,0 1-4169 0 0,0 2-5785 0 0</inkml:trace>
</inkml:ink>
</file>

<file path=ppt/ink/ink2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4:19.551"/>
    </inkml:context>
    <inkml:brush xml:id="br0">
      <inkml:brushProperty name="width" value="0.035" units="cm"/>
      <inkml:brushProperty name="height" value="0.035" units="cm"/>
      <inkml:brushProperty name="color" value="#0066FF"/>
    </inkml:brush>
  </inkml:definitions>
  <inkml:trace contextRef="#ctx0" brushRef="#br0">156 0 892 0 0,'0'0'3537'0'0,"-4"17"-2439"0"0,-11 50-65 0 0,11-51-76 0 0,4-14-871 0 0,0 0 0 0 0,0 0 0 0 0,0 0-1 0 0,-1 0 1 0 0,1 0 0 0 0,0 0 0 0 0,-1-1-1 0 0,1 1 1 0 0,-1 0 0 0 0,0 0 0 0 0,0 0-1 0 0,1-1 1 0 0,-1 1 0 0 0,-2 1 0 0 0,2-1-12 0 0,0 0 0 0 0,0-1 1 0 0,1 1-1 0 0,-1 0 1 0 0,0-1-1 0 0,0 1 1 0 0,1 0-1 0 0,-1 0 1 0 0,1 0-1 0 0,0 0 0 0 0,-1-1 1 0 0,1 1-1 0 0,0 0 1 0 0,0 2-1 0 0,-3 5 613 0 0,-17 40 514 0 0,7-21-669 0 0,9-21-50 0 0,-1 2-44 0 0,-15 28-33 0 0,14-27-35 0 0,2-3-52 0 0,-12 20-47 0 0,11-20 251 0 0,2 0-499 0 0,-10 20-77 0 0,9-20-92 0 0</inkml:trace>
</inkml:ink>
</file>

<file path=ppt/ink/ink2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4:19.906"/>
    </inkml:context>
    <inkml:brush xml:id="br0">
      <inkml:brushProperty name="width" value="0.035" units="cm"/>
      <inkml:brushProperty name="height" value="0.035" units="cm"/>
      <inkml:brushProperty name="color" value="#0066FF"/>
    </inkml:brush>
  </inkml:definitions>
  <inkml:trace contextRef="#ctx0" brushRef="#br0">4 102 900 0 0,'6'-10'1233'0'0,"19"-29"-14"0"0,-18 29 5821 0 0,-4 3-6324 0 0,9-21-72 0 0,-9 21 4951 0 0,-5 36-5048 0 0,-9 88 2 0 0,8-88 7 0 0,3-26-490 0 0,0 0 1 0 0,0-1-1 0 0,0 1 1 0 0,0 0-1 0 0,0 0 1 0 0,-1-1-1 0 0,0 1 0 0 0,1 0 1 0 0,-1-1-1 0 0,0 1 1 0 0,-2 3-1 0 0,1-2 85 0 0,1 0-1 0 0,-1 0 1 0 0,1 1 0 0 0,0-1 0 0 0,0 1-1 0 0,0-1 1 0 0,0 1 0 0 0,1-1 0 0 0,0 6-1 0 0,-2 31 398 0 0,1-31-37 0 0,1 2-26 0 0,1 2-318 0 0,-3 43 1013 0 0,-3-11-771 0 0,4-34-40 0 0,1-2-40 0 0,-1 52 963 0 0,0-5-656 0 0,-1-45-2276 0 0,-3-1 4591 0 0,1-7-3406 0 0,2 2-3901 0 0,0 7-10914 0 0</inkml:trace>
</inkml:ink>
</file>

<file path=ppt/ink/ink2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4:20.278"/>
    </inkml:context>
    <inkml:brush xml:id="br0">
      <inkml:brushProperty name="width" value="0.035" units="cm"/>
      <inkml:brushProperty name="height" value="0.035" units="cm"/>
      <inkml:brushProperty name="color" value="#0066FF"/>
    </inkml:brush>
  </inkml:definitions>
  <inkml:trace contextRef="#ctx0" brushRef="#br0">338 0 540 0 0,'0'0'9850'0'0,"-22"8"-9275"0"0,-66 22-20 0 0,85-30-510 0 0,1 1 0 0 0,0-1 0 0 0,-1 1 0 0 0,1 0 0 0 0,0 0 0 0 0,0 0 0 0 0,0 0 0 0 0,0 0 0 0 0,0 0 0 0 0,0 1 0 0 0,-3 2 0 0 0,-35 35 924 0 0,1 4-61 0 0,5-4 25 0 0,5-1 232 0 0,8-15-791 0 0,16-18 1281 0 0,0 2-1364 0 0,-15 18-14 0 0,14-19 1554 0 0,31-7-1969 0 0,72-1-104 0 0,-72 1-122 0 0,-10-6-117 0 0,71-33-873 0 0,-27 13-603 0 0,-5 0-757 0 0,-43 21 2005 0 0,6-2-280 0 0,11-2-3863 0 0,18-5 1105 0 0</inkml:trace>
</inkml:ink>
</file>

<file path=ppt/ink/ink2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4:20.634"/>
    </inkml:context>
    <inkml:brush xml:id="br0">
      <inkml:brushProperty name="width" value="0.035" units="cm"/>
      <inkml:brushProperty name="height" value="0.035" units="cm"/>
      <inkml:brushProperty name="color" value="#0066FF"/>
    </inkml:brush>
  </inkml:definitions>
  <inkml:trace contextRef="#ctx0" brushRef="#br0">218 0 136 0 0,'0'0'1113'0'0,"-5"14"20"0"0,-22 61 1080 0 0,16-44-1155 0 0,9-24-46 0 0,-3 4-44 0 0,1 2-654 0 0,-17 34 1183 0 0,8-22-651 0 0,10-18-30 0 0,0 3-51 0 0,-9 32-46 0 0,11-39-629 0 0,1 0 0 0 0,-1 1-1 0 0,0-1 1 0 0,0 0-1 0 0,-1 0 1 0 0,1 0-1 0 0,0 0 1 0 0,-1 0-1 0 0,0 0 1 0 0,0 0-1 0 0,-4 4 1 0 0,0 0 102 0 0,-14 22 692 0 0,14-23-718 0 0,2 0 308 0 0,0 1-39 0 0,-13 23-76 0 0,13-23 416 0 0,-1-1-839 0 0,-16 17-98 0 0,16-18-104 0 0</inkml:trace>
</inkml:ink>
</file>

<file path=ppt/ink/ink2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4:20.972"/>
    </inkml:context>
    <inkml:brush xml:id="br0">
      <inkml:brushProperty name="width" value="0.035" units="cm"/>
      <inkml:brushProperty name="height" value="0.035" units="cm"/>
      <inkml:brushProperty name="color" value="#0066FF"/>
    </inkml:brush>
  </inkml:definitions>
  <inkml:trace contextRef="#ctx0" brushRef="#br0">85 207 996 0 0,'0'0'7619'0'0,"-14"15"-7086"0"0,-43 45-34 0 0,43-45 3163 0 0,24 0-3356 0 0,27 43 6 0 0,-27-44 8 0 0,-3-10-12 0 0,23 12-10 0 0,-22-13 292 0 0,0 1-318 0 0,26 11 0 0 0,-26-11 324 0 0,-1 1-289 0 0,22 15 9 0 0,-22-14 312 0 0,-3-1-340 0 0,17 25 1683 0 0,-29-14-1826 0 0,-22 49 15 0 0,30-63-151 0 0,-1-1 0 0 0,1 1 0 0 0,-1-1 0 0 0,0 1 0 0 0,0-1 0 0 0,1 1 0 0 0,-1-1 0 0 0,0 0 0 0 0,0 1 0 0 0,0-1 0 0 0,0 0 0 0 0,-3 2 0 0 0,-18 15 88 0 0,17-14 72 0 0,-4 1-154 0 0,-25 17-80 0 0,26-17-91 0 0</inkml:trace>
  <inkml:trace contextRef="#ctx0" brushRef="#br0" timeOffset="1">285 120 420 0 0,'0'0'7843'0'0,"15"-5"-7060"0"0,3-1-520 0 0,50-12 1480 0 0,-53 16-1547 0 0,-7 1-15 0 0,0 0 1 0 0,1-1-1 0 0,-1 0 1 0 0,13-5-1 0 0,13-5 303 0 0,-25 9-54 0 0,1 0-48 0 0,31-9-42 0 0,-31 9-48 0 0,-3 0-100 0 0,22-11-114 0 0,-21 11-129 0 0,0-1-1098 0 0,28-11 376 0 0,-27 11-347 0 0</inkml:trace>
</inkml:ink>
</file>

<file path=ppt/ink/ink2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4:21.312"/>
    </inkml:context>
    <inkml:brush xml:id="br0">
      <inkml:brushProperty name="width" value="0.035" units="cm"/>
      <inkml:brushProperty name="height" value="0.035" units="cm"/>
      <inkml:brushProperty name="color" value="#0066FF"/>
    </inkml:brush>
  </inkml:definitions>
  <inkml:trace contextRef="#ctx0" brushRef="#br0">191 1 748 0 0,'0'0'6464'0'0,"-1"18"-5533"0"0,-4 55-54 0 0,1-37 301 0 0,-2-26-986 0 0,1-4 64 0 0,-4 17 1110 0 0,-26 41 0 0 0,30-56-1242 0 0,-14 23 804 0 0,0-6-181 0 0,1 2-327 0 0,14-21-24 0 0,-2 2-3 0 0,-17 23-64 0 0,17-23 208 0 0,2-2-375 0 0,-13 16-90 0 0,12-16-100 0 0</inkml:trace>
</inkml:ink>
</file>

<file path=ppt/ink/ink2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4:21.702"/>
    </inkml:context>
    <inkml:brush xml:id="br0">
      <inkml:brushProperty name="width" value="0.035" units="cm"/>
      <inkml:brushProperty name="height" value="0.035" units="cm"/>
      <inkml:brushProperty name="color" value="#0066FF"/>
    </inkml:brush>
  </inkml:definitions>
  <inkml:trace contextRef="#ctx0" brushRef="#br0">207 46 280 0 0,'0'0'3862'0'0,"12"-7"-3065"0"0,34-22-59 0 0,-34 21 1202 0 0,-2 8-1384 0 0,2 1-296 0 0,9 0-106 0 0,-1-5 3169 0 0,-14 16-2911 0 0,19 36 7 0 0,-19-35 852 0 0,-18 4-840 0 0,-34 55 23 0 0,40-62-258 0 0,-1 1 0 0 0,0-2 1 0 0,-14 17-1 0 0,7-10-33 0 0,-48 57 1296 0 0,43-54-868 0 0,3-1-322 0 0,-1 6 363 0 0,11-14-471 0 0,3-6-47 0 0,0 1 0 0 0,0-1-1 0 0,0 0 1 0 0,-1 1 0 0 0,1-1 0 0 0,-7 4 0 0 0,-25 28 1221 0 0,12-10-935 0 0,18-19-5 0 0,0 1 8 0 0,-15 24 5 0 0,15-24 780 0 0,2-1-833 0 0,-11 21-19 0 0,10-21 1849 0 0,23-5-2082 0 0,55 7-80 0 0,-55-7-120 0 0,0-7-133 0 0,3-1 117 0 0,-7 3-93 0 0,1-1 0 0 0,-1-1 1 0 0,19-9-1 0 0,26-11-1386 0 0,3-6 0 0 0,17-17-3444 0 0,-71 41 4134 0 0,4-3-403 0 0,9-5-5093 0 0,8-5 1453 0 0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00:43.627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84 35 644 0 0,'0'0'15590'0'0,"-12"22"-15330"0"0,-38 68-23 0 0,37-68 3963 0 0,9-129-12076 0 0,1 73 7334 0 0,2 6-1826 0 0</inkml:trace>
</inkml:ink>
</file>

<file path=ppt/ink/ink2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4:22.059"/>
    </inkml:context>
    <inkml:brush xml:id="br0">
      <inkml:brushProperty name="width" value="0.035" units="cm"/>
      <inkml:brushProperty name="height" value="0.035" units="cm"/>
      <inkml:brushProperty name="color" value="#0066FF"/>
    </inkml:brush>
  </inkml:definitions>
  <inkml:trace contextRef="#ctx0" brushRef="#br0">127 1 96 0 0,'0'0'10118'0'0,"1"19"-9083"0"0,1 55-3 0 0,-1-55 992 0 0,-6-3-1054 0 0,-20 69 843 0 0,17-59-995 0 0,6-20-65 0 0,-2 3-59 0 0,-12 28-42 0 0,12-28-62 0 0,0 0-48 0 0,-10 25-54 0 0,10-26 341 0 0,0 0-465 0 0,-10 22-48 0 0,11-22 19 0 0,-1-2-2105 0 0,-12 20 998 0 0,12-20-163 0 0</inkml:trace>
</inkml:ink>
</file>

<file path=ppt/ink/ink2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4:47.665"/>
    </inkml:context>
    <inkml:brush xml:id="br0">
      <inkml:brushProperty name="width" value="0.035" units="cm"/>
      <inkml:brushProperty name="height" value="0.035" units="cm"/>
      <inkml:brushProperty name="color" value="#0066FF"/>
    </inkml:brush>
  </inkml:definitions>
  <inkml:trace contextRef="#ctx0" brushRef="#br0">112 44 180 0 0,'0'0'5729'0'0,"-18"1"-5493"0"0,-57-1-12 0 0,56 1 4090 0 0,48-8-4265 0 0,89-18-8 0 0,-89 19 4 0 0,-19 4-48 0 0,5-3 577 0 0,-40 7-428 0 0,-60 9-260 0 0,71-9 172 0 0,-18 2-17 0 0</inkml:trace>
</inkml:ink>
</file>

<file path=ppt/ink/ink2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5:06.601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1 1 32 0 0,'0'0'15157'0'0</inkml:trace>
</inkml:ink>
</file>

<file path=ppt/ink/ink2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7:24.306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1 0 1044 0 0,'0'0'13163'0'0</inkml:trace>
</inkml:ink>
</file>

<file path=ppt/ink/ink2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7:29.684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91 1 84 0 0,'0'0'10877'0'0,"-15"13"-10245"0"0,-45 42-29 0 0,45-42 3228 0 0</inkml:trace>
</inkml:ink>
</file>

<file path=ppt/ink/ink2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9:51.747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0 0 76 0 0,'0'0'816'0'0</inkml:trace>
</inkml:ink>
</file>

<file path=ppt/ink/ink2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9:52.199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1 1 340 0 0,'0'0'4294'0'0</inkml:trace>
</inkml:ink>
</file>

<file path=ppt/ink/ink2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9:52.603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1 0 96 0 0,'0'0'3182'0'0</inkml:trace>
</inkml:ink>
</file>

<file path=ppt/ink/ink2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09:59.688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77 28 708 0 0,'0'0'8453'0'0,"-12"-5"-8425"0"0,-39-13-1 0 0,38 14 33 0 0</inkml:trace>
</inkml:ink>
</file>

<file path=ppt/ink/ink2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0:03.1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205 23 576 0 0,'0'0'1429'0'0,"-12"5"-773"0"0,-34 17-38 0 0,34-16-14 0 0,5-1-9 0 0,-22 17-18 0 0,22-17-31 0 0,-1 3-40 0 0,-25 20-30 0 0,25-21-18 0 0,4 0-34 0 0,-14 19-28 0 0,13-20-24 0 0,5-5-346 0 0,0 0 0 0 0,0 0 1 0 0,0 0-1 0 0,0 1 0 0 0,0-1 1 0 0,0 0-1 0 0,0 0 0 0 0,0 0 1 0 0,0 0-1 0 0,-1 0 0 0 0,1 0 1 0 0,-1 0-1 0 0,1 0 0 0 0,0 0 1 0 0,-1 0-1 0 0,0 0 0 0 0,0 1 1 0 0,0 0 42 0 0,0 0 0 0 0,0 0 1 0 0,0 0-1 0 0,0 0 1 0 0,0 1-1 0 0,0-1 0 0 0,1 0 1 0 0,-1 0-1 0 0,1 1 1 0 0,-1-1-1 0 0,1 0 0 0 0,0 0 1 0 0,0 1-1 0 0,0-1 1 0 0,1 3-1 0 0,-3 46 200 0 0,2-39 719 0 0,4 0-745 0 0,10 34-2 0 0,-10-34 903 0 0,5-10-889 0 0,26 5-10 0 0,-26-6 716 0 0,7-14-732 0 0,4-2-154 0 0,48-42 274 0 0,-31 22 52 0 0,-14 10-225 0 0,-17 19-14 0 0,-1-2-26 0 0,14-25-2 0 0,-14 25 126 0 0,-3 0-124 0 0,5-26-31 0 0,-5 26 237 0 0,-7-5-283 0 0,-16-38-48 0 0,16 39-19 0 0,-2 4-283 0 0,-20-21 77 0 0,20 22-76 0 0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00:44.150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0 64 748 0 0,'0'0'9453'0'0,"22"-4"-9078"0"0,85-18 615 0 0,-50 3-383 0 0,-46 15 506 0 0,0 2-865 0 0,32-8-19 0 0,-33 7 1812 0 0,-3 16-1826 0 0,23 38 20 0 0,-23-38 3 0 0,-5-3-18 0 0,1 3-131 0 0,4 44 906 0 0,-1 9-708 0 0,-5-49 26 0 0,1-3 17 0 0,1 2-214 0 0,-1-8-28 0 0,-1-1-1 0 0,0 1 1 0 0,0 0 0 0 0,-1 0-1 0 0,0 0 1 0 0,-1 9 0 0 0,-1 25 279 0 0,2-31-13 0 0,1 4-5 0 0,6 71 367 0 0,-3-21 272 0 0,-3-50-882 0 0,5 45 667 0 0,-2-43-667 0 0,5 46 815 0 0,-5-20-701 0 0,-3-32 800 0 0,-3 3-892 0 0,-5 41-22 0 0,5-41 509 0 0,-8-9-683 0 0,-31 13-43 0 0,31-13-68 0 0,-12-11-3687 0 0,-62-19 2903 0 0,63 19-104 0 0,10-1-3133 0 0,-31-24 1250 0 0,31 24-1902 0 0</inkml:trace>
</inkml:ink>
</file>

<file path=ppt/ink/ink2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0:03.8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0 150 84 0 0,'0'0'10226'0'0,"12"-20"-9758"0"0,35-62-24 0 0,-35 61 792 0 0,-8 17-866 0 0,13-14-21 0 0,-13 13 3176 0 0,1 27-3448 0 0,16 64-5 0 0,-12-42 52 0 0,-10-32-102 0 0,0-1 8 0 0,1-2 80 0 0,4 80 280 0 0,-3-54-238 0 0,0-27-4 0 0,0 4-12 0 0,4 33-3 0 0,-4-33 73 0 0,1-4-106 0 0,5 26 0 0 0,-5-26 370 0 0,-1-5-453 0 0,0 0-1 0 0,0 0 1 0 0,0 0-1 0 0,0 0 1 0 0,0 0-1 0 0,-1 0 1 0 0,1 0 0 0 0,-1 0-1 0 0,0 7 1 0 0,0-1 17 0 0,2 0 1797 0 0,-14-6-1760 0 0,-37 9-4 0 0,37-8 526 0 0,40-13-5532 0 0,84-26 3965 0 0,-72 20-182 0 0,-25 6 376 0 0,29-14-161 0 0,7-1-5385 0 0,18-9 2604 0 0</inkml:trace>
</inkml:ink>
</file>

<file path=ppt/ink/ink2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0:04.5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39 172 0 0,'0'0'12839'0'0,"23"-7"-12733"0"0,95-24 419 0 0,-109 40-449 0 0,23 27 3 0 0,-23-27 61 0 0,-9 0-75 0 0,3 30 6 0 0,-3-29 259 0 0,-6 6-185 0 0,1 3-97 0 0,2-9-9 0 0,0 0-1 0 0,0-1 0 0 0,-1 1 0 0 0,0-1 1 0 0,-8 11-1 0 0,-26 46 419 0 0,34-59-213 0 0,-1-1-116 0 0,-16 21 4 0 0,16-21 247 0 0,1 2-294 0 0,-14 21 3 0 0,13-22 705 0 0,21-4-983 0 0,47 11 16 0 0,-47-11-80 0 0,0-9-2077 0 0,52-20 1123 0 0,-51 20-1194 0 0,-5 1-1600 0 0,45-18 303 0 0</inkml:trace>
</inkml:ink>
</file>

<file path=ppt/ink/ink2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0:05.6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1 122 224 0 0,'0'0'6539'0'0,"12"-16"-6155"0"0,38-46-14 0 0,-37 46 940 0 0,-5 12-1031 0 0,27-12-20 0 0,-26 12 1120 0 0,54 0-253 0 0,-56 15-1051 0 0,19 31 4 0 0,-20-31 356 0 0,-11 4-384 0 0,-14 45-8 0 0,14-45 118 0 0,0-6-120 0 0,-15 31-4 0 0,15-30 110 0 0,1-4-105 0 0,-14 18-2 0 0,13-19 372 0 0,10 7-387 0 0,15 34 1 0 0,-15-34 49 0 0,3-8-56 0 0,27 14 14 0 0,-26-13 73 0 0,-4 0-66 0 0,16 15-2 0 0,-16-15 204 0 0,-8 9-206 0 0,-9 42-2 0 0,9-42 54 0 0,-4-7-45 0 0,-21 22-2 0 0,21-22 27 0 0,0-4-38 0 0,-24 12 6 0 0,23-12 2 0 0,-2 0-70 0 0,-30 5-41 0 0,30-5-48 0 0,-3-10-2948 0 0,-41-21 2022 0 0,40 22-845 0 0</inkml:trace>
</inkml:ink>
</file>

<file path=ppt/ink/ink2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0:06.3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0 161 96 0 0,'0'0'8671'0'0,"2"-17"-8153"0"0,3-54-19 0 0,-3 53 3608 0 0,1 9-3805 0 0,0 0-39 0 0,5-10-322 0 0,-6 1 4656 0 0,2 47-4497 0 0,12 87 12 0 0,-12-88 21 0 0,-3-19 12 0 0,3 26 5 0 0,-3-26 104 0 0,0 0-154 0 0,-1 2-69 0 0,0-6 0 0 0,0-1 0 0 0,0 0 0 0 0,0 0-1 0 0,1 0 1 0 0,-1 0 0 0 0,1 1 0 0 0,1-1 0 0 0,-1 0-1 0 0,2 5 1 0 0,8 22 47 0 0,-8-23 162 0 0,-3 2-247 0 0,2 33-65 0 0,-2-32-58 0 0</inkml:trace>
</inkml:ink>
</file>

<file path=ppt/ink/ink2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0:06.7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282 1 148 0 0,'0'0'4686'0'0,"-17"13"-4017"0"0,-52 42-34 0 0,46-35-24 0 0,-12 24 502 0 0,26-36-943 0 0,-21 29 629 0 0,25-29-651 0 0,-19 23 533 0 0,3-8-306 0 0,16-18-24 0 0,1 2-1 0 0,-13 21-10 0 0,13-21 273 0 0,1 1-325 0 0,-9 23-18 0 0,9-23 1706 0 0,24-8-2085 0 0,64-1-71 0 0,-64 1-82 0 0,-6-6-118 0 0,4-1 222 0 0,-4 2-158 0 0,0-1-1 0 0,22-12 1 0 0,15-9-1409 0 0,-42 21 1192 0 0,4-3-237 0 0,13-4-3093 0 0,20-8 885 0 0</inkml:trace>
</inkml:ink>
</file>

<file path=ppt/ink/ink2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0:07.4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327 1 356 0 0,'0'0'3143'0'0,"-27"5"-2726"0"0,-80 15-26 0 0,81-15-30 0 0,19 0-24 0 0,-21 13-18 0 0,21-14-2 0 0,2 2-4 0 0,-17 18-12 0 0,16-18 271 0 0,1 2-282 0 0,-15 23 2 0 0,15-23 281 0 0,2-1-308 0 0,0 0-141 0 0,2-5-4 0 0,-1 0 0 0 0,1 0 0 0 0,0 1-1 0 0,1-1 1 0 0,-1 1 0 0 0,0-1 0 0 0,0 0 0 0 0,1 1-1 0 0,0-1 1 0 0,-1 5 0 0 0,11 3 124 0 0,29 34 0 0 0,-30-33-19 0 0,0-6-14 0 0,24 13-4 0 0,-24-13 191 0 0,0-2-199 0 0,27 12-12 0 0,-27-12 379 0 0,-2 1-391 0 0,21 10-1 0 0,-21-11 424 0 0,-2 3-479 0 0,16 17-21 0 0,-16-18 680 0 0,-13 9-747 0 0,-25 43-16 0 0,25-43-36 0 0,-2-10-155 0 0,-30 13 0 0 0,30-13-70 0 0,-1 0-60 0 0,-52 15-480 0 0,17-7-1911 0 0,3-3 890 0 0,32-6-1200 0 0</inkml:trace>
</inkml:ink>
</file>

<file path=ppt/ink/ink2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0:07.7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0 197 720 0 0,'0'0'6799'0'0,"17"-13"-6487"0"0,9-8-189 0 0,0 1 201 0 0,36-23 0 0 0,-56 39-121 0 0,4-1-27 0 0,49-26 62 0 0,-32 18-223 0 0,-20 9-81 0 0,2 1-113 0 0,26-12-111 0 0,-26 11-98 0 0,0 0-1638 0 0,29-9-354 0 0,-29 9 183 0 0</inkml:trace>
</inkml:ink>
</file>

<file path=ppt/ink/ink2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0:08.1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229 1 696 0 0,'0'0'7169'0'0,"-14"20"-6689"0"0,-84 116 407 0 0,30-9 633 0 0,59-108-1392 0 0,-2 6 440 0 0,-9 38 0 0 0,19-62-580 0 0,0 4 70 0 0,-1-1-1 0 0,1 1 1 0 0,0-1-1 0 0,0 1 0 0 0,0-1 1 0 0,1 1-1 0 0,0 0 0 0 0,0 6 1 0 0,0 1 34 0 0,-1-3 170 0 0,3 2-18 0 0,-2 2-158 0 0,-1-8-11 0 0,1 0 0 0 0,1 0 0 0 0,-1 0 0 0 0,1 0 0 0 0,0 0 0 0 0,0 0 0 0 0,0 0 1 0 0,4 7-1 0 0,9 36 473 0 0,-5-45-419 0 0,25 12 2 0 0,-26-12 189 0 0,11-11-210 0 0,56-25-7 0 0,-37 15 44 0 0,-29 9-122 0 0,-2 2 6 0 0,21-18 110 0 0,-22 18-115 0 0,-1 2 91 0 0,0-1-69 0 0,13-20-19 0 0,-13 19 12 0 0,-23 1-1965 0 0,-51-22 1354 0 0,52 21-103 0 0</inkml:trace>
</inkml:ink>
</file>

<file path=ppt/ink/ink2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0:08.7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47 180 0 0,'0'0'10136'0'0,"17"-7"-9805"0"0,50-20-29 0 0,-51 20 880 0 0,-4 6-915 0 0,0 1-143 0 0,-6 0 197 0 0,0 0 0 0 0,-1 0 0 0 0,1 0 0 0 0,0-1-1 0 0,9-2 1 0 0,-7 11-77 0 0,26 26 16 0 0,-26-25 493 0 0,-12 60-270 0 0,3-55-221 0 0,0-2 4 0 0,0 3-164 0 0,1-5 63 0 0,-1 0-1 0 0,0 0 0 0 0,0-1 1 0 0,-4 13-1 0 0,0-8-65 0 0,3-5-8 0 0,0 0 0 0 0,0-1 1 0 0,0 1-1 0 0,0 14 0 0 0,-1 12 203 0 0,2-26 27 0 0,-1-5-258 0 0,0 0 0 0 0,0 1 1 0 0,1-1-1 0 0,-1 1 0 0 0,1-1 0 0 0,0 1 1 0 0,1 0-1 0 0,-1 5 0 0 0,-1 3 52 0 0,-11 39 535 0 0,11-44-366 0 0,-1 3-5 0 0,-8 33-15 0 0,8-33-6 0 0,1-5-13 0 0,-8 21-26 0 0,8-21 632 0 0,1 4-720 0 0,-4 29-20 0 0,4-29 90 0 0</inkml:trace>
</inkml:ink>
</file>

<file path=ppt/ink/ink2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0:09.1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1 112 232 0 0,'0'0'12677'0'0,"16"-6"-12148"0"0,51-22-18 0 0,-51 21-55 0 0,-5 4 26 0 0,54-20 471 0 0,-31 12-515 0 0,-26 9-37 0 0,2-1-23 0 0,45-12 1061 0 0,-46 11-1904 0 0,9-4 1098 0 0,-10 6-4800 0 0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00:45.177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134 1 264 0 0,'0'0'12747'0'0,"8"25"-12653"0"0,22 78 8 0 0,-28-96-77 0 0,0 0 1 0 0,0 1-1 0 0,0-1 1 0 0,1 0-1 0 0,0 0 1 0 0,5 7 0 0 0,-6-10-2 0 0,0-1 1 0 0,-1 1 0 0 0,1-1 0 0 0,-1 1 0 0 0,0 0 0 0 0,0-1 0 0 0,0 1-1 0 0,0 6 1 0 0,13 53 337 0 0,-8-49-301 0 0,-4-7-24 0 0,0-1-1 0 0,0 1 0 0 0,0-1 1 0 0,-1 1-1 0 0,0 0 0 0 0,0-1 0 0 0,-1 13 1 0 0,4 42 283 0 0,-4-52-274 0 0,0-1 1 0 0,-1 1-1 0 0,0 0 1 0 0,-1 0-1 0 0,-3 10 1 0 0,1 0 6 0 0,4-13-22 0 0,-1-1 0 0 0,0 1 0 0 0,0 0-1 0 0,0 0 1 0 0,0 0 0 0 0,-1-1-1 0 0,-3 7 1 0 0,-12 28 183 0 0,-8 33 40 0 0,22-62-214 0 0,1-4-7 0 0,0-1 0 0 0,0 0 0 0 0,0 1 0 0 0,-1-1 0 0 0,-4 7 0 0 0,-12 25 83 0 0,14-28-26 0 0,0-1-1 0 0,-14 27 16 0 0,15-27 76 0 0,-1 1-121 0 0,-14 29 3 0 0,14-29 137 0 0,1-2-156 0 0,-13 23-11 0 0,12-23-20 0 0,-2-2-538 0 0,-24 20 235 0 0,24-19-76 0 0</inkml:trace>
</inkml:ink>
</file>

<file path=ppt/ink/ink2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0:11.3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272 1 36 0 0,'0'0'10502'0'0,"-18"8"-10098"0"0,-54 26-18 0 0,70-33-352 0 0,-1 0 1 0 0,1 0-1 0 0,0 0 0 0 0,-1 0 0 0 0,1 1 0 0 0,0-1 0 0 0,0 1 0 0 0,0-1 0 0 0,0 1 1 0 0,-2 2-1 0 0,-40 43 632 0 0,8-2-57 0 0,28-37-514 0 0,4-5-30 0 0,0 1 0 0 0,1 0 0 0 0,0 1 0 0 0,0-1 0 0 0,0 1 0 0 0,-4 7 0 0 0,-8 16 177 0 0,11-21 202 0 0,0 1-223 0 0,-10 26-12 0 0,10-25 1363 0 0,20-4-1371 0 0,47 15-10 0 0,-47-15 394 0 0,1-13-407 0 0,53-24 9 0 0,-52 24 12 0 0,-13 3 17 0 0,19-17-2 0 0,-18 17-38 0 0,-2-2 1 0 0,12-20-5 0 0,-11 21-20 0 0,-6 4-142 0 0,1 1-1 0 0,0 0 1 0 0,0 0 0 0 0,0 0-1 0 0,0 0 1 0 0,0 0 0 0 0,1-1-1 0 0,-1 1 1 0 0,0 0 0 0 0,1 0-1 0 0,-1 0 1 0 0,0 0-1 0 0,1 0 1 0 0,-1 0 0 0 0,1 0-1 0 0,-1 0 1 0 0,1 0 0 0 0,1-2-1 0 0,-1 2 12 0 0,1-1 0 0 0,-1 0 0 0 0,0 0 0 0 0,0 0-1 0 0,0 0 1 0 0,0 0 0 0 0,-1 0 0 0 0,1 0-1 0 0,0 0 1 0 0,-1-1 0 0 0,1 1 0 0 0,-1 0 0 0 0,0 0-1 0 0,0 0 1 0 0,0-1 0 0 0,0-1 0 0 0,2-41-36 0 0,-1 33-56 0 0,-7 1-1634 0 0,-19-33 1077 0 0,19 33-102 0 0</inkml:trace>
</inkml:ink>
</file>

<file path=ppt/ink/ink2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0:11.8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94 0 448 0 0,'0'0'24896'0'0,"-7"19"-24883"0"0,-23 58-2 0 0,22-58 14 0 0,6-10-18 0 0,-9 27 2 0 0,8-27-8 0 0,1 0-381 0 0,0 1 160 0 0,-1 7 162 0 0,-6 7-4597 0 0,-5 7 3324 0 0,11-23-427 0 0</inkml:trace>
</inkml:ink>
</file>

<file path=ppt/ink/ink2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0:12.7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1 137 84 0 0,'0'0'12294'0'0,"9"-16"-12072"0"0,29-45-3 0 0,-29 46-9 0 0,1 10-8 0 0,28-13-12 0 0,-28 13-19 0 0,-8 5-154 0 0,0 1-1 0 0,-1-1 1 0 0,1 0 0 0 0,0-1 0 0 0,0 1 0 0 0,0 0-1 0 0,-1 0 1 0 0,1-1 0 0 0,0 1 0 0 0,0-1 0 0 0,0 0-1 0 0,2-1 1 0 0,-1 1 45 0 0,0-1-1 0 0,1 1 1 0 0,-1 0-1 0 0,0 0 1 0 0,1 0-1 0 0,-1 0 1 0 0,1 1-1 0 0,-1 0 1 0 0,1-1-1 0 0,4 1 1 0 0,36-2 59 0 0,-33 1 440 0 0,-7 13-426 0 0,10 36-3 0 0,-10-36 133 0 0,-9 3-130 0 0,-16 45-3 0 0,16-45-5 0 0,-1-4 7 0 0,-1 2-88 0 0,4-7-11 0 0,0-1 1 0 0,0 1-1 0 0,-1 0 0 0 0,0-1 1 0 0,0 0-1 0 0,-6 7 0 0 0,-8 8 108 0 0,13-15 2 0 0,-1 3 15 0 0,-44 60 193 0 0,46-63-240 0 0,-2 2 31 0 0,-17 23 4 0 0,18-22 5 0 0,-1-2-1 0 0,-17 17-2 0 0,17-18 183 0 0,1 1-154 0 0,-16 15 18 0 0,16-16 2077 0 0,28-4-2782 0 0,94 1-277 0 0,-103-7 259 0 0,63-23-865 0 0,-18 4-494 0 0,-1-3-753 0 0,-46 21 1926 0 0,6-2-301 0 0,10-4-3918 0 0,15-5 1118 0 0</inkml:trace>
</inkml:ink>
</file>

<file path=ppt/ink/ink2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0:13.4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164 80 120 0 0,'0'0'13010'0'0,"3"-14"-12819"0"0,11-39-27 0 0,-11 40 1850 0 0,-8 42-1994 0 0,-17 88 2 0 0,17-87 39 0 0,0-24-48 0 0,-13 18-21 0 0,14-18 120 0 0,9 5-103 0 0,16 30 7 0 0,-15-31 29 0 0,-1-4-17 0 0,14 21 0 0 0,-14-20 264 0 0,-10 4-234 0 0,-17 35-5 0 0,16-35 3 0 0,-2-6-15 0 0,-26 15 12 0 0,25-15 9 0 0,1 0 6 0 0,-28 12-21 0 0,28-13-12 0 0,-1-1 9 0 0,-23 7-8 0 0,24-8-13 0 0</inkml:trace>
</inkml:ink>
</file>

<file path=ppt/ink/ink2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0:14.0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199 1 880 0 0,'0'0'11885'0'0,"-7"20"-11379"0"0,-21 64-2 0 0,26-74-348 0 0,-1-1 0 0 0,0 0-1 0 0,-1 1 1 0 0,-6 12 0 0 0,-10 11 540 0 0,-4 16 252 0 0,1-3-12 0 0,11-16-474 0 0,8-23-20 0 0,0 1 2 0 0,-19 42 1074 0 0,10-17-1207 0 0,10-25 1149 0 0,0 0-1533 0 0,0-2-707 0 0,-2 3 2917 0 0,2-2-3477 0 0,1 0-3678 0 0</inkml:trace>
</inkml:ink>
</file>

<file path=ppt/ink/ink2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0:14.3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320 80 120 0 0,'0'0'2161'0'0,"4"-14"-1466"0"0,13-39-7 0 0,-13 40 4691 0 0,-25 17-4872 0 0,-65 10-9 0 0,82-13-434 0 0,0-1-1 0 0,1 1 0 0 0,-1 0 0 0 0,0 0 1 0 0,1 0-1 0 0,-1 0 0 0 0,-3 2 0 0 0,-7 2 102 0 0,8-3-64 0 0,0 0 0 0 0,1 0 1 0 0,-1 1-1 0 0,1 0 0 0 0,0 0 1 0 0,-1 0-1 0 0,-7 7 0 0 0,4-3 53 0 0,-26 17 593 0 0,7-8-328 0 0,21-12-1 0 0,1 2-26 0 0,-17 14-23 0 0,18-15 896 0 0,1 2-1007 0 0,-13 19-19 0 0,13-19 615 0 0,91 20-1326 0 0,-84-26 423 0 0,-1 0 0 0 0,1 0 0 0 0,0 0 0 0 0,-1-1 0 0 0,1 1 0 0 0,0-1 0 0 0,-1 0 0 0 0,1 0 0 0 0,0 0 0 0 0,4 0 0 0 0,58-5-721 0 0,-32 0-448 0 0,40-13-1168 0 0,-9 2-1960 0 0,-12 2 457 0 0</inkml:trace>
</inkml:ink>
</file>

<file path=ppt/ink/ink2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0:14.7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95 0 708 0 0,'0'0'3688'0'0,"-11"13"-3040"0"0,-35 36-24 0 0,34-37 519 0 0,10-1-630 0 0,-1 1-326 0 0,2-7 91 0 0,-1 0 0 0 0,1 0 0 0 0,0 0 0 0 0,1 0-1 0 0,-1 10 1 0 0,1-9-181 0 0,1 0 0 0 0,-1 0 0 0 0,1 1 0 0 0,0-1 0 0 0,0 0 0 0 0,3 7 0 0 0,0 1 38 0 0,-1-1 629 0 0,2-3-406 0 0,17 26 0 0 0,-17-27-22 0 0,-1-2-12 0 0,12 19-14 0 0,-12-20 231 0 0,0 2-294 0 0,13 20-18 0 0,-12-21 1513 0 0,-12 6-1670 0 0,-21 35-7 0 0,21-35 18 0 0,-5-12-165 0 0,-1 1-154 0 0,-8 0 210 0 0,-2-1-9296 0 0</inkml:trace>
</inkml:ink>
</file>

<file path=ppt/ink/ink2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0:15.1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80 188 0 0,'0'0'3012'0'0,"13"-6"-2060"0"0,40-15-65 0 0,-40 16-61 0 0,-9 5-673 0 0,0 0 1 0 0,1-1-1 0 0,-1 1 1 0 0,0-1-1 0 0,0 0 1 0 0,0 0 0 0 0,5-2-1 0 0,1 0 72 0 0,0 1 407 0 0,61-14 1641 0 0,-25 8-2062 0 0,-35 5-142 0 0,0 2-1198 0 0,1 0 845 0 0,7-2 37 0 0,1-1-4654 0 0</inkml:trace>
</inkml:ink>
</file>

<file path=ppt/ink/ink2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0:15.4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346 0 560 0 0,'0'0'1781'0'0,"-20"12"-930"0"0,-61 35-33 0 0,40-21 260 0 0,31-17-888 0 0,2 0 57 0 0,4-6-108 0 0,1 0 1 0 0,-1 0 0 0 0,1 0 0 0 0,-1 0 0 0 0,1 0 0 0 0,0 1 0 0 0,-5 7 0 0 0,-14 20 844 0 0,14-21-854 0 0,-17 21 861 0 0,1 2 0 0 0,-25 44-1 0 0,46-70-598 0 0,-1 1-24 0 0,-11 22-48 0 0,12-22 1907 0 0,13 2-1977 0 0,30 29-9 0 0,-30-30 577 0 0,2-10-563 0 0,39-4 9 0 0,-38 3 1221 0 0,-6-10-1418 0 0,20-35-44 0 0,-21 35-79 0 0,-16-3-4244 0 0,-33-42 3298 0 0,33 43-254 0 0</inkml:trace>
</inkml:ink>
</file>

<file path=ppt/ink/ink2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0:15.8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93 732 0 0,'0'0'5422'0'0,"5"-12"-4727"0"0,13-37-52 0 0,-14 37 1069 0 0,6 10-1202 0 0,27-6-20 0 0,-27 6 827 0 0,1 1-930 0 0,32-4-14 0 0,-32 4 2997 0 0,3 5-3210 0 0,43 14 16 0 0,-42-14 218 0 0,-15 6-188 0 0,5 40 381 0 0,-9-35-391 0 0,-8 41 26 0 0,8-42 6 0 0,0-2 26 0 0,-20 55 291 0 0,15-38-272 0 0,6-21 4 0 0,-1 1-18 0 0,-34 71 448 0 0,35-74-499 0 0,-1 2 6 0 0,-9 22 4 0 0,10-23 304 0 0,-1 2-370 0 0,-12 28-9 0 0,12-28 244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33:18.87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51 580 0 0,'0'0'12924'0'0,"16"-9"-12712"0"0,65-33 698 0 0,-59 54-662 0 0,5 2-166 0 0,69 34 351 0 0,-83-44-344 0 0,-6-1-11 0 0,-1 0 1 0 0,1 0-1 0 0,-1 0 0 0 0,1 0 0 0 0,9 8 0 0 0,-3-1 13 0 0,43 23 366 0 0,173 107 1168 0 0,-176-103-1131 0 0,-44-31-286 0 0,-1 0-5 0 0,27 20-8 0 0,-26-20-25 0 0,-2 0-4 0 0,0 0-98 0 0,-4-2 39 0 0,0-1 0 0 0,1 0 0 0 0,0 0 0 0 0,0 0 0 0 0,0-1 0 0 0,7 4 0 0 0,23 14-38 0 0,-25-16 113 0 0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00:45.866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178 1 44 0 0,'0'0'7267'0'0,"-25"12"-6901"0"0,-76 37-12 0 0,76-36 317 0 0,23-2-358 0 0,-4 32-28 0 0,5-32 1153 0 0,10 6-1251 0 0,29 50 11 0 0,-28-50 330 0 0,-3-10-380 0 0,20 22 2 0 0,-20-22 329 0 0,-3 2-295 0 0,11 28-13 0 0,-11-28 450 0 0,-13 6-482 0 0,-23 42-5 0 0,24-42-10 0 0,0-7-14 0 0,-28 26 3 0 0,28-26-6 0 0,2-3-13 0 0,-19 15-7 0 0,19-15 765 0 0,19 5-808 0 0,43 33 24 0 0,-43-32 27 0 0,-5 46 170 0 0,-6-46-97 0 0,-3 5 13 0 0,-5 61 250 0 0,5-70-377 0 0,1-1 0 0 0,-2 1 1 0 0,1-1-1 0 0,-1 1 1 0 0,-2 7-1 0 0,-12 39 282 0 0,7-15-78 0 0,7-29 12 0 0,-2 3 3 0 0,-11 35-8 0 0,12-35 5 0 0,-1-1 4 0 0,-9 32 6 0 0,10-32 661 0 0,3 2-730 0 0,0 50 1113 0 0,7-54-1258 0 0,22 24-58 0 0,-21-24-59 0 0,12-24-5903 0 0,64-43 4550 0 0,-63 43-1222 0 0</inkml:trace>
</inkml:ink>
</file>

<file path=ppt/ink/ink2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0:16.2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1 129 732 0 0,'0'0'3983'0'0,"12"-6"-3068"0"0,48-22 750 0 0,-56 26-1533 0 0,-1 1 0 0 0,0 0 0 0 0,1 0 0 0 0,-1 0 0 0 0,1 0 0 0 0,-1 0 0 0 0,1 1 0 0 0,6-1 0 0 0,1 0 80 0 0,-2-1 381 0 0,3 0-63 0 0,2-2-372 0 0,39-6 524 0 0,-16 6-400 0 0,-28 3-109 0 0,26-5-139 0 0,-29 5-87 0 0,1 1 0 0 0,-1-2 1 0 0,0 1-1 0 0,-1-1 1 0 0,1 1-1 0 0,9-5 0 0 0,-7 3-143 0 0,26-12-2689 0 0,3-5-28 0 0,-27 15 221 0 0</inkml:trace>
</inkml:ink>
</file>

<file path=ppt/ink/ink2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3:44.00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151 30 132 0 0,'0'0'10594'0'0,"-14"19"-10176"0"0,-44 57-20 0 0,40-48-20 0 0,-1 27 326 0 0,-17 85 476 0 0,34-132-903 0 0,2 6-31 0 0,-3 42-19 0 0,3-42-20 0 0,1-1-25 0 0,0 2-124 0 0,-1-7 0 0 0,0 0 1 0 0,1 1-1 0 0,1-1 1 0 0,3 15-1 0 0,-4-14 9 0 0,0-5-1 0 0,0 0 1 0 0,0 1-1 0 0,0-1 1 0 0,0 0-1 0 0,0 0 1 0 0,1 0 0 0 0,2 5-1 0 0,11 24 49 0 0,-12-24 226 0 0,7-6-246 0 0,28 9-1 0 0,-28-9 145 0 0,6-11-177 0 0,50-23 8 0 0,-64 30-64 0 0,0 0 0 0 0,0 0 0 0 0,1 1 0 0 0,-2-2 1 0 0,1 1-1 0 0,0 0 0 0 0,0 0 0 0 0,0-1 0 0 0,0 1 0 0 0,1-3 0 0 0,6-3 13 0 0,-6 4-8 0 0,0 0 1 0 0,1 0-1 0 0,-1 0 0 0 0,0 0 1 0 0,0-1-1 0 0,-1 1 0 0 0,1-1 0 0 0,3-7 1 0 0,29-45 110 0 0,-30 47-106 0 0,-2 6-8 0 0,0-1-1 0 0,-1 1 1 0 0,0-1-1 0 0,0 0 1 0 0,0 0-1 0 0,0 0 1 0 0,1-7-1 0 0,1 1 0 0 0,-1 6-1 0 0,-2 0-1 0 0,1-1 1 0 0,0 1-1 0 0,-1-1 1 0 0,0 0 0 0 0,1-8-1 0 0,5-21 19 0 0,-6 26-10 0 0,0-5 1 0 0,0-54-5 0 0,-2 48-10 0 0,1 11-2 0 0,-1 0 1 0 0,0 0-1 0 0,0 0 0 0 0,-1 0 1 0 0,0 0-1 0 0,-5-13 1 0 0,-9-23-62 0 0,3 14 25 0 0,9 22 37 0 0,-1 0 7 0 0,-15-25-12 0 0,15 25-12 0 0,-3 4-34 0 0,-24-11 26 0 0,25 11-1 0 0,-9 14-124 0 0,-47 28 129 0 0,47-29 6 0 0,14 1-42 0 0,-6 31 47 0 0,5-31 2 0 0,47 66-34 0 0,-35-60 38 0 0,2-15-18 0 0,40 4 14 0 0,-32-12 1 0 0,56-23 11 0 0,-49 17-14 0 0,-17 7 12 0 0,26-22 20 0 0,3-10 11 0 0,-15 13-30 0 0,-17 19-20 0 0,-1-1 11 0 0,17-19 17 0 0,-17 19 125 0 0,0 0-92 0 0,13-19 3 0 0,-13 19 1933 0 0,-3 29-1681 0 0,9 68 18 0 0,-8-68 12 0 0,-4 10 179 0 0,3 23 104 0 0,3 1 195 0 0,1 0-31 0 0,-2 4 35 0 0,-4-46-677 0 0,-1-8-59 0 0,1-1 0 0 0,0 1-1 0 0,0 0 1 0 0,1 0-1 0 0,0 0 1 0 0,0-1 0 0 0,0 1-1 0 0,3 7 1 0 0,0 1 52 0 0,-1-6-5 0 0,0 1 0 0 0,-1 0 0 0 0,0 1 0 0 0,0 10 0 0 0,8 44 585 0 0,-2-10-58 0 0,-2 1 224 0 0,4 15-241 0 0,-3-11 28 0 0,-6-20-849 0 0,-1-30-116 0 0</inkml:trace>
</inkml:ink>
</file>

<file path=ppt/ink/ink2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3:44.82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0 255 876 0 0,'0'0'3892'0'0,"11"-6"-3244"0"0,43-27 2211 0 0,-41 34-2341 0 0,39 4-5 0 0,-39-4 1015 0 0,-7 8-1036 0 0,18 29-19 0 0,-17-29 439 0 0,-8 3-472 0 0,0 37-14 0 0,1-37 377 0 0,-4 3-433 0 0,-12 43-20 0 0,13-44-11 0 0,-1-6-10 0 0,-11 26-13 0 0,11-26 186 0 0,1 0-259 0 0,-10 23 0 0 0,9-24 619 0 0,1 0-672 0 0,-5 10-325 0 0,8-9 574 0 0,10-14 2098 0 0,69-67-2479 0 0,-51 45 2 0 0,-19 17-54 0 0,9-13 63 0 0,0 0 0 0 0,26-51 0 0 0,-20 23-13 0 0,-19 42-49 0 0,8-29 19 0 0,-5 6 1 0 0,-5 25 5 0 0,-1-3-21 0 0,6-34-3 0 0,-6 34 3 0 0,-2 1-8 0 0,3-31-28 0 0,-3 31 36 0 0,2 1 1 0 0,3-28-10 0 0,-4 27 22 0 0,-4 43 33 0 0,-13 140 103 0 0,14-163-125 0 0,1-6-4 0 0,0 0-1 0 0,1 0 0 0 0,0 0 1 0 0,-1 0-1 0 0,1 0 0 0 0,1 0 1 0 0,-1 0-1 0 0,0 0 0 0 0,3 7 1 0 0,4 39 112 0 0,-5-37 8 0 0,-1-1 7 0 0,4 35-4 0 0,-3-36 4 0 0,-1-1-3 0 0,4 30-16 0 0,-4-30 84 0 0,1-3-111 0 0,8 20-3 0 0,-8-20 73 0 0,3 0-99 0 0,13 21 2 0 0,-14-22 338 0 0,15-17-382 0 0,56-32-4 0 0,-50 25-2 0 0,-17 11-25 0 0,21-27 38 0 0,-21 26-39 0 0,-5 4-4 0 0,1 0 0 0 0,-1-1-1 0 0,0 1 1 0 0,0-1-1 0 0,0 1 1 0 0,2-7-1 0 0,12-20 12 0 0,-13 23-4 0 0,0 0 2 0 0,12-25 0 0 0,-13 24 29 0 0,1 3-36 0 0,12-17-21 0 0,-12 18-16 0 0,-7 32-8 0 0,-11 81 77 0 0,11-81-4 0 0,3-16 28 0 0,2 33 15 0 0,-2-33-10 0 0,2-2 1 0 0,7 27 7 0 0,-7-27 150 0 0,1 0-184 0 0,9 24-2 0 0,-9-25-10 0 0,10-24-4136 0 0,41-49 2736 0 0,-53 63 1201 0 0,1 0 0 0 0,0 0 0 0 0,-1 0 0 0 0,1 0-1 0 0,-1 0 1 0 0,1 0 0 0 0,-1 0 0 0 0,0 0-1 0 0,0-1 1 0 0,1-4 0 0 0,3-6-769 0 0,1-7-410 0 0,3-14-5268 0 0,6-27 1501 0 0</inkml:trace>
</inkml:ink>
</file>

<file path=ppt/ink/ink2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3:45.18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1 244 0 0,'0'0'11932'0'0</inkml:trace>
</inkml:ink>
</file>

<file path=ppt/ink/ink2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3:46.01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1 120 0 0,'0'0'11306'0'0,"10"11"-10661"0"0,33 33 2 0 0,-33-33-10 0 0,-8-2-1 0 0,6 47 1266 0 0,-5 6-130 0 0,-3-20-1206 0 0,0-31 519 0 0,1 1-594 0 0,0 4-311 0 0,0-7 137 0 0,-1 0 0 0 0,0 0-1 0 0,0 1 1 0 0,-2 12 0 0 0,-2 16 74 0 0,3-28 2307 0 0,3-1-2415 0 0,6 28-14 0 0,-7-28 1455 0 0,13-31-1610 0 0,4-9-78 0 0,46-84 101 0 0,-54 96-67 0 0,7-5-29 0 0,-1 6 12 0 0,39-43 31 0 0,-51 56-46 0 0,2 0-28 0 0,15-19-2 0 0,-15 18-1 0 0,-1 24-509 0 0,17 54 497 0 0,-17-54-12 0 0,-5-7-27 0 0,-1 32 36 0 0,0-32 6 0 0,1 0 2 0 0,-1 31 7 0 0,1-31 721 0 0,19-26-714 0 0,62-51-16 0 0,-37 27-15 0 0,-37 33-4 0 0,-1 1 7 0 0,19-16-12 0 0,-19 15-10 0 0,-1 23-479 0 0,13 50 491 0 0,-13-51-4 0 0,-4-5 2 0 0,6 52-7 0 0,-2-20 22 0 0,-4-32-7 0 0,0-3 12 0 0,6 25 6 0 0,-6-25 82 0 0,8-5-62 0 0,26 9-20 0 0,-26-9 6 0 0,41-59 11 0 0,-35 38-15 0 0,-11 15 0 0 0,-1 0 1 0 0,1-1-1 0 0,-1 1 1 0 0,0-1-1 0 0,0 0 0 0 0,-1 0 1 0 0,1 0-1 0 0,-1-1 0 0 0,3-4 1 0 0,-1-1 4 0 0,9-14-3 0 0,14-33 0 0 0,-21 44-1 0 0,-2 4-4 0 0,-1 32-131 0 0,11 69 178 0 0,-11-70 3 0 0,-2-11 20 0 0,5 31 12 0 0,-5-31 69 0 0,2-2-75 0 0,7 27-5 0 0,-8-26 167 0 0,2-4-180 0 0,12 22-4 0 0,-12-21 23 0 0,15-28-1735 0 0,62-64 831 0 0,-71 74 274 0 0,0 0 1 0 0,-1-1-1 0 0,0 0 1 0 0,-1 0-1 0 0,-1-1 1 0 0,0 1-1 0 0,0-2 1 0 0,-1 1 0 0 0,5-20-1 0 0,1-1-880 0 0,-6 12-2019 0 0,4-43-2231 0 0,-3 12 434 0 0</inkml:trace>
</inkml:ink>
</file>

<file path=ppt/ink/ink2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3:46.37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0 524 0 0,'0'0'11459'0'0</inkml:trace>
</inkml:ink>
</file>

<file path=ppt/ink/ink2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3:47.81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0 391 336 0 0,'0'0'3568'0'0,"8"-9"-2451"0"0,25-27-78 0 0,-25 27 9610 0 0,6 22-10441 0 0,44 38-21 0 0,-43-38 16 0 0,-13-5 0 0 0,8 24 13 0 0,-7-24 228 0 0,-1 2-237 0 0,1 2-116 0 0,-2-7 90 0 0,0 0 0 0 0,0 0 0 0 0,0 0 0 0 0,0 0 0 0 0,0 10 0 0 0,-5-1 25 0 0,-12 41-3 0 0,12-41-26 0 0,1-6-16 0 0,-11 25 0 0 0,11-25 578 0 0,-1-1-606 0 0,-12 19 4 0 0,12-19 1617 0 0,-4-27-1730 0 0,-23-59-3 0 0,23 59 336 0 0,116 24-314 0 0,-74-2-35 0 0,-7-2 2 0 0,-16-8-4 0 0,138-153 62 0 0,-118 121-52 0 0,14-22 10 0 0,-28 39-12 0 0,-12 18-2 0 0,0-3 0 0 0,14-24 0 0 0,-15 23 9 0 0,-19 28-239 0 0,-52 66 189 0 0,59-73 24 0 0,4-7 2 0 0,0 0-1 0 0,1 1 1 0 0,0-1-1 0 0,0 1 1 0 0,0 0 0 0 0,1-1-1 0 0,0 1 1 0 0,-2 9-1 0 0,-6 18-3 0 0,8-25 3 0 0,1 3 4 0 0,0 34-12 0 0,1-34 10 0 0,4 1 11 0 0,10 32 11 0 0,-10-33 31 0 0,1-6-28 0 0,19 14-1 0 0,-18-15 29 0 0,11-8-28 0 0,51-11-3 0 0,-40 5-5 0 0,37-27 2 0 0,-9 0-33 0 0,-45 30 12 0 0,32-23-10 0 0,-34 22 9 0 0,30-20-29 0 0,-6 7 9 0 0,-25 16 6 0 0,-3 2 12 0 0,17-11 1 0 0,-16 11-12 0 0,-20 24-466 0 0,-41 64 459 0 0,28-38 6 0 0,24-38 18 0 0,-2 7 7 0 0,-2 24-3 0 0,5-30 119 0 0,1 0-77 0 0,-1 29 16 0 0,1-29 665 0 0,22-28-670 0 0,63-59 1 0 0,-72 66-39 0 0,-1-1 0 0 0,-1-1-1 0 0,0 1 1 0 0,0-2 0 0 0,13-24 0 0 0,-6 7 14 0 0,16-24 37 0 0,-21 37-58 0 0,1-2 2 0 0,-1-1-1 0 0,-1 0 1 0 0,-1-1-1 0 0,12-34 1 0 0,-17 42-9 0 0,-2 7 0 0 0,0 0 0 0 0,-1 0 0 0 0,0 0 0 0 0,0-1 0 0 0,1-13 1 0 0,6-39 7 0 0,-4 21-15 0 0,-3 29-8 0 0,-5-39-25 0 0,2 40 7 0 0,-8 32-275 0 0,-30 68 274 0 0,37-86 25 0 0,0-1 1 0 0,0 1-1 0 0,0 0 1 0 0,1 0-1 0 0,-2 10 1 0 0,0 2-4 0 0,-13 100-44 0 0,13-76 54 0 0,2-31-9 0 0,1-6 5 0 0,0 0 1 0 0,0 0-1 0 0,0 0 0 0 0,1 0 1 0 0,0 0-1 0 0,0 0 0 0 0,1 6 1 0 0,0-7 1 0 0,-1 1-1 0 0,0 0 1 0 0,0 0 0 0 0,-1 1 0 0 0,1-1 0 0 0,-1 0 0 0 0,0 5 0 0 0,0-6-1 0 0,1 0 0 0 0,-1 0 1 0 0,0-1-1 0 0,1 1 0 0 0,0 0 0 0 0,0 0 1 0 0,0-1-1 0 0,0 1 0 0 0,0-1 0 0 0,0 1 1 0 0,2 2-1 0 0,1 2 1 0 0,-1 1 33 0 0,-2-8-32 0 0,1 0 0 0 0,-1 0 0 0 0,0 1 0 0 0,0-1 1 0 0,1 0-1 0 0,-1 1 0 0 0,0-1 0 0 0,0 0 0 0 0,1 1 0 0 0,-1 0 0 0 0,0-1 0 0 0,0 1 1 0 0,0 0-1 0 0,0-1 0 0 0,0 1 0 0 0,0 0 0 0 0,1 1 0 0 0,-1-1-17 0 0,0 0 0 0 0,0 0 0 0 0,0 0 1 0 0,0-1-1 0 0,0 1 0 0 0,0 0 0 0 0,0-1 0 0 0,0 1 0 0 0,0 0 0 0 0,0-1 0 0 0,0 0 0 0 0,0 1 0 0 0,0-1 0 0 0,0 0 0 0 0,0 1 1 0 0,1-1-1 0 0,-1 0 0 0 0,0 0 0 0 0,2 0 0 0 0,12-12-316 0 0,46-36-172 0 0,-57 45 386 0 0,1 1 0 0 0,-1-2 0 0 0,0 1 0 0 0,0-1 0 0 0,0 1 0 0 0,0-1 0 0 0,-1 0 0 0 0,7-9 0 0 0,-4 3-121 0 0,19-22-1113 0 0,-9 2-421 0 0,3-1 128 0 0,-14 23-1483 0 0,-2 1-2061 0 0,9-30 394 0 0</inkml:trace>
</inkml:ink>
</file>

<file path=ppt/ink/ink2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3:48.40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301 0 688 0 0,'0'0'10887'0'0,"-17"16"-10480"0"0,-51 48-1 0 0,46-40-4 0 0,-8 25 373 0 0,1 1-75 0 0,0-8-48 0 0,9-16-346 0 0,15-20-20 0 0,0 2-18 0 0,-15 21 8 0 0,15-22 222 0 0,1 0-279 0 0,-14 22-17 0 0,13-22 642 0 0,1-1-746 0 0,-11 19-9 0 0,11-19 30 0 0</inkml:trace>
</inkml:ink>
</file>

<file path=ppt/ink/ink2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3:48.94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 0 0,'0'0'17378'0'0</inkml:trace>
</inkml:ink>
</file>

<file path=ppt/ink/ink2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3:49.75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0 688 0 0,'0'0'15458'0'0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00:54.914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0 117 300 0 0,'0'0'1712'0'0,"3"-7"-1247"0"0,0-1-262 0 0,0 1 0 0 0,0 0 0 0 0,1 0 0 0 0,0 0 0 0 0,0 1 0 0 0,1-1 0 0 0,0 1 0 0 0,0 0 1 0 0,0 1-1 0 0,1-1 0 0 0,10-7 0 0 0,-11 10-41 0 0,1-1 1 0 0,0 1 0 0 0,0 1-1 0 0,0-1 1 0 0,0 1 0 0 0,1 0-1 0 0,-1 1 1 0 0,1-1-1 0 0,-1 1 1 0 0,1 0 0 0 0,-1 1-1 0 0,10 0 1 0 0,-12 0-15 0 0,-2 2 20 0 0,2 2-108 0 0,-1-1-1 0 0,1 1 1 0 0,-1-1-1 0 0,0 1 1 0 0,0 0 0 0 0,-1 0-1 0 0,1 0 1 0 0,-1 1 0 0 0,0-1-1 0 0,0 0 1 0 0,0 1-1 0 0,-1 0 1 0 0,1-1 0 0 0,-1 1-1 0 0,0 0 1 0 0,0 5-1 0 0,0 8 155 0 0,-1 0-1 0 0,-1 0 1 0 0,-4 21-1 0 0,3-18-42 0 0,-2 3 74 0 0,-2 0 0 0 0,0-1 0 0 0,-11 27 0 0 0,9-30-13 0 0,1 1 1 0 0,1-1-1 0 0,1 1 1 0 0,-4 37-1 0 0,5-19 88 0 0,2-30-206 0 0,1-1 1 0 0,0 1 0 0 0,1 0 0 0 0,0 0 0 0 0,1 11-1 0 0,1-5 2 0 0,-2-13-76 0 0,0 0-1 0 0,1-1 1 0 0,-1 1-1 0 0,0 0 1 0 0,0 0 0 0 0,1-1-1 0 0,-1 1 1 0 0,1 0-1 0 0,0-1 1 0 0,-1 1 0 0 0,1 0-1 0 0,0-1 1 0 0,0 1-1 0 0,0-1 1 0 0,0 1-1 0 0,0-1 1 0 0,2 2 0 0 0,-2-2 43 0 0,4-2-6 0 0,17-9 30 0 0,-2 0 0 0 0,1-2 0 0 0,-1 0 0 0 0,34-29 0 0 0,-7 7 108 0 0,-45 32-165 0 0,-2 2-48 0 0,0 0 0 0 0,0 0 0 0 0,0-1 1 0 0,0 1-1 0 0,0 0 0 0 0,0 0 0 0 0,0 0 0 0 0,0-1 0 0 0,0 1 0 0 0,0 0 0 0 0,0 0 0 0 0,0-1 0 0 0,0 1 0 0 0,0 0 0 0 0,0 0 0 0 0,1 0 0 0 0,-1 0 0 0 0,0-1 0 0 0,0 1 0 0 0,0 0 0 0 0,0 0 0 0 0,0 0 0 0 0,0 0 1 0 0,1-1-1 0 0,-1 1 0 0 0,0 0 0 0 0,0 0 0 0 0,0 0 0 0 0,1 0 0 0 0,-1 0 0 0 0,0 0 0 0 0,0 0 0 0 0,0 0 0 0 0,1 0 0 0 0,-1-1 0 0 0,0 1 0 0 0,0 0 0 0 0,0 0 0 0 0,1 0 0 0 0,11 4 91 0 0,8 9-2 0 0,-19-13-105 0 0,1 2 26 0 0,-1 0 1 0 0,1-1-1 0 0,0 1 1 0 0,0 0-1 0 0,-1 1 1 0 0,1-1 0 0 0,-1 0-1 0 0,0 0 1 0 0,0 1-1 0 0,0-1 1 0 0,0 0-1 0 0,0 1 1 0 0,0-1 0 0 0,0 1-1 0 0,-1 0 1 0 0,1-1-1 0 0,-1 1 1 0 0,0 3-1 0 0,2 7 70 0 0,3 22 175 0 0,-1-1 1 0 0,-2 1 0 0 0,-1 0-1 0 0,-2 1 1 0 0,-7 44 0 0 0,3-39 46 0 0,3-25-91 0 0,0-1 1 0 0,-1 1-1 0 0,0 0 0 0 0,-11 27 1 0 0,-12 17 491 0 0,25-58-649 0 0,1-1-50 0 0,0-1 0 0 0,0 1-1 0 0,-1 0 1 0 0,1 0 0 0 0,0-1 0 0 0,-1 1 0 0 0,1 0-1 0 0,-1-1 1 0 0,1 1 0 0 0,-1 0 0 0 0,1-1 0 0 0,-1 1-1 0 0,1-1 1 0 0,-1 1 0 0 0,0-1 0 0 0,1 1 0 0 0,-1-1-1 0 0,0 1 1 0 0,0-1 0 0 0,1 0 0 0 0,-1 1-1 0 0,0-1 1 0 0,0 0 0 0 0,1 0 0 0 0,-1 0 0 0 0,0 1-1 0 0,0-1 1 0 0,0 0 0 0 0,1 0 0 0 0,-1 0 0 0 0,-2 0-1 0 0,0 0-108 0 0,0 0 0 0 0,-1 1 0 0 0,1-1 0 0 0,-1 0 0 0 0,1 0 0 0 0,-1-1 0 0 0,1 1 0 0 0,-4-2 0 0 0,-49-14-2746 0 0,16 8-5600 0 0</inkml:trace>
</inkml:ink>
</file>

<file path=ppt/ink/ink2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3:50.09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1 117 892 0 0,'0'0'7287'0'0,"27"-6"-6598"0"0,79-15-54 0 0,-69 12-62 0 0,22-12 383 0 0,-27 8-544 0 0,-24 10-44 0 0,-1 0-38 0 0,23-10-69 0 0,-22 10-145 0 0,-1-1-734 0 0,22-12-73 0 0,-22 12-403 0 0</inkml:trace>
</inkml:ink>
</file>

<file path=ppt/ink/ink2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3:51.52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171 0 504 0 0,'0'0'9357'0'0,"-6"22"-8853"0"0,-3 5-338 0 0,0 0 246 0 0,-7 39-1 0 0,4-14 557 0 0,-6 16-67 0 0,-2 5-28 0 0,-24 101 743 0 0,25-70-447 0 0,2 8 370 0 0,16-102 2199 0 0,8-36-3647 0 0,13-65 52 0 0,-7 22-8 0 0,0 2 15 0 0,27-77 0 0 0,-37 138-138 0 0,-1 0 0 0 0,1 0 0 0 0,-1-1 0 0 0,-1 1 0 0 0,2-11 0 0 0,-2 10-6 0 0,0 1 0 0 0,1 0-1 0 0,0-1 1 0 0,0 1 0 0 0,0 0 0 0 0,5-8-1 0 0,16-39 61 0 0,-7 22-34 0 0,-12 23-14 0 0,0 2-4 0 0,12-19-4 0 0,-12 19 3 0 0,6 24-158 0 0,31 57 146 0 0,-29-47-12 0 0,-4 17 19 0 0,-2 23-4 0 0,1-28-8 0 0,-6-31 6 0 0,1 4-4 0 0,4 45 9 0 0,-3-11-3 0 0,-3-26 5 0 0,2 25-3 0 0,2 31 898 0 0,-2-49-3477 0 0,-1-15-2536 0 0,-1 2-3711 0 0</inkml:trace>
</inkml:ink>
</file>

<file path=ppt/ink/ink2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3:55.36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1 533 332 0 0,'0'0'4696'0'0,"14"-12"-4041"0"0,3-4-440 0 0,-2 1 123 0 0,1 2 1 0 0,18-13-1 0 0,13-10 726 0 0,73-72 628 0 0,-53 42-779 0 0,-44 44-545 0 0,-4 1-182 0 0,-7 6 58 0 0,37-43 491 0 0,-44 53-93 0 0,0-2-448 0 0,16-21 13 0 0,-15 21 2160 0 0,-8 37-2207 0 0,-6 90 41 0 0,5 30 707 0 0,4-131-846 0 0,-2 142 916 0 0,0-79-460 0 0,-2-13-90 0 0,3-29-232 0 0,0-30-8 0 0,1 4-9 0 0,-1 39-14 0 0,1-39-11 0 0,-1-6-19 0 0,3 25-21 0 0,-3-25 264 0 0,2 1-304 0 0,6 29 5 0 0,-6-28 1274 0 0,1-37-1341 0 0,10-82 0 0 0,0 23 1 0 0,-8 64-14 0 0,8-29-5 0 0,8-12-54 0 0,1 11-10 0 0,-8 20 41 0 0,-11 24-12 0 0,1 0 7 0 0,13-22-8 0 0,-13 23 13 0 0,1 0-16 0 0,14-19 7 0 0,-14 20 12 0 0,0 1-130 0 0,16-16 124 0 0,-16 15-15 0 0,-7 33-266 0 0,-8 79 297 0 0,8-80 0 0 0,-3-12-8 0 0,2 1 15 0 0,1-7 4 0 0,0-1 0 0 0,0 1 0 0 0,0-1 0 0 0,-1 0 0 0 0,0 0 0 0 0,-5 8 0 0 0,3-7-1 0 0,2-5 5 0 0,1 1-1 0 0,0-1 0 0 0,1 0 1 0 0,-1 1-1 0 0,0-1 1 0 0,1 1-1 0 0,0-1 0 0 0,0 1 1 0 0,-1 4-1 0 0,-6 24-10 0 0,5-24-17 0 0,-1 1 1 0 0,-12 25 7 0 0,11-25 43 0 0,1-2-12 0 0,-13 19-15 0 0,13-19 272 0 0,15-32-245 0 0,3-10-18 0 0,-1 2-5 0 0,32-58 0 0 0,21-35-67 0 0,-58 113 58 0 0,13-25-42 0 0,20-48 12 0 0,-31 72 25 0 0,21-32-10 0 0,-10-9-39 0 0,-8 23 52 0 0,-9 24 7 0 0,-1 0-53 0 0,12-23 50 0 0,-12 24-7 0 0,6 26-189 0 0,24 60 221 0 0,-23-51-19 0 0,-5 29 177 0 0,-1 0-58 0 0,-5-29 1 0 0,-2-11-79 0 0,0-6 12 0 0,2 1-1 0 0,-1-1 1 0 0,2 18 0 0 0,-2 34 378 0 0,3 21-107 0 0,-2-73-266 0 0,0-6-20 0 0,1 0 0 0 0,0 1 1 0 0,0-1-1 0 0,0 0 1 0 0,1 0-1 0 0,0 0 1 0 0,2 7-1 0 0,4 24 145 0 0,-5-27-15 0 0,-3 3-8 0 0,-3 38 4 0 0,4-37-3 0 0,3-4-12 0 0,1-1-79 0 0,-3-6 1 0 0,1 1 0 0 0,-1 0 0 0 0,0 0 0 0 0,0 0 0 0 0,0 0 0 0 0,0 0 0 0 0,0 0 0 0 0,-1 0 0 0 0,1 0 0 0 0,-1 4 0 0 0,1 11 676 0 0,-1-22-359 0 0,1-46-295 0 0,2-39-138 0 0,-2 69 29 0 0,1 0 1 0 0,1 0-1 0 0,1 0 1 0 0,10-33-1 0 0,-8 32 9 0 0,1 1-83 0 0,0-1 0 0 0,12-23 1 0 0,-18 40 92 0 0,19-30-161 0 0,-15 26 129 0 0,-1 1-62 0 0,2 2-217 0 0,19-18 216 0 0,-19 17 0 0 0,-2 27-638 0 0,11 60 683 0 0,-11-61 11 0 0,-9-5-17 0 0,-15 46 25 0 0,15-46 7 0 0,1-6-3 0 0,-12 27 5 0 0,12-27 0 0 0,0-2-4 0 0,-10 21 8 0 0,11-21 5 0 0,-2 0-9 0 0,-14 22 8 0 0,15-22 67 0 0,24-32-102 0 0,64-81 22 0 0,6-26-22 0 0,-61 85 18 0 0,3-6-44 0 0,22-43-24 0 0,-37 66 76 0 0,-12 22-14 0 0,-2 0-22 0 0,8-24 35 0 0,-8 23-8 0 0,-13 33-2762 0 0,-31 69 2713 0 0,31-70 26 0 0,18-14-258 0 0,25 26 266 0 0,-25-26 4 0 0,-5 0-41 0 0,12 27 72 0 0,-11-28 2 0 0,-4 3 13 0 0,0 31-19 0 0,0-31 1 0 0,0 0-1 0 0,0 35-12 0 0,0-35-7 0 0,0-1 26 0 0,1 28 15 0 0,-1-29 246 0 0,24-24-221 0 0,72-47 4 0 0,-92 60-33 0 0,0 0-1 0 0,0-1 1 0 0,-1 0-1 0 0,1 1 1 0 0,-1-1-1 0 0,1 0 1 0 0,2-4-1 0 0,9-10 6 0 0,98-123 24 0 0,-82 101-16 0 0,-26 32 361 0 0,-9 34-313 0 0,-10 79 2 0 0,11-80 21 0 0,1-14-29 0 0,-2 33-8 0 0,2-34 168 0 0,4-3-187 0 0,7 26 21 0 0,-7-25 428 0 0,18-25-433 0 0,63-45-22 0 0,-56 38 1 0 0,-19 15-18 0 0,-4 5-3 0 0,-1 0-1 0 0,1-1 1 0 0,-1 0 0 0 0,0 1 0 0 0,0-1 0 0 0,0-1 0 0 0,3-5 0 0 0,24-38 31 0 0,-12 18-29 0 0,-11 13-1 0 0,3-20-6 0 0,-8 28-17 0 0,-2 3 17 0 0,0-1 1 0 0,-1 1-1 0 0,0-1 0 0 0,0 1 1 0 0,-3-11-1 0 0,0 3-22 0 0,2 1-61 0 0,-3 7-627 0 0,-17-22 445 0 0,17 21 7 0 0,-10 23-1654 0 0,-46 45 1758 0 0,46-46-4 0 0,42-12-985 0 0,81 5 1116 0 0,-81-5-9 0 0,-15-11-5 0 0,57-33-31 0 0,8-3-20 0 0,-70 41 58 0 0,1-1-6 0 0,23-11-4 0 0,-23 11-4 0 0,-7 4-656 0 0,1 0 712 0 0,0-1-1 0 0,-1 1 1 0 0,1 0 0 0 0,-1-1-1 0 0,1 1 1 0 0,-1-1 0 0 0,0 0-1 0 0,1 1 1 0 0,-1-1 0 0 0,0 0-1 0 0,1 0 1 0 0,-1 0 0 0 0,2-2-1 0 0,8-4-1280 0 0,2 5-3370 0 0,-1 9 4811 0 0,36 20 0 0 0,-36-20 5951 0 0,-32 8-6053 0 0,-61 45-18 0 0,79-59-44 0 0,0 1 1 0 0,0-1-1 0 0,0 0 1 0 0,0 0-1 0 0,0 1 1 0 0,1 0-1 0 0,-1-1 0 0 0,0 1 1 0 0,1 0-1 0 0,-1 0 1 0 0,1-1-1 0 0,-2 4 1 0 0,-2 3 16 0 0,3-5-8 0 0,0 1 0 0 0,0 0 0 0 0,0 0 0 0 0,0 0 0 0 0,1 0 0 0 0,-1 0 0 0 0,0 5-1 0 0,-8 23 58 0 0,8-23 20 0 0,1 2 12 0 0,-6 36 14 0 0,6-35-13 0 0,0-2 9 0 0,0 30 24 0 0,1-30 394 0 0,0-8-522 0 0,0 0 0 0 0,0 0-1 0 0,0 0 1 0 0,0 0 0 0 0,0 0-1 0 0,1 0 1 0 0,-1-1 0 0 0,1 1-1 0 0,-1 0 1 0 0,1 0 0 0 0,0 0-1 0 0,0-1 1 0 0,0 1 0 0 0,1 1-1 0 0,-1-1 39 0 0,0-1-1 0 0,0 1 1 0 0,0 0-1 0 0,0 0 1 0 0,-1-1 0 0 0,1 1-1 0 0,0 0 1 0 0,-1 0-1 0 0,0 0 1 0 0,1 0-1 0 0,-1 0 1 0 0,0 0-1 0 0,0-1 1 0 0,0 3-1 0 0,24-17 54 0 0,72-43 33 0 0,-66 36 4 0 0,8-20 33 0 0,-18 17-88 0 0,-16 17 5 0 0,2-2 2 0 0,19-22-14 0 0,-19 22-22 0 0,-1 2-3 0 0,15-19 13 0 0,-15 18 106 0 0,-1 1-152 0 0,12-19-8 0 0,-12 19 33 0 0,-12 30-196 0 0,-26 75 138 0 0,25-74 57 0 0,8-16-16 0 0,-7 31-5 0 0,7-30 268 0 0,21-26-266 0 0,90-69 15 0 0,-97 77-25 0 0,-5 3-3 0 0,0 0 0 0 0,0-1 0 0 0,-1 0 1 0 0,9-9-1 0 0,24-20 1 0 0,-5 9-16 0 0,16-10 33 0 0,-24 20-28 0 0,-20 13-13 0 0,-1-2-124 0 0,21-14 122 0 0,-20 15 1343 0 0,-18 29-1878 0 0,-32 76 543 0 0,32-76-14 0 0,11-22 20 0 0,-1 1 1 0 0,1-1-1 0 0,0 1 0 0 0,-1-1 1 0 0,0 0-1 0 0,0 1 1 0 0,0-1-1 0 0,0 0 1 0 0,-2 4-1 0 0,-1 2 2 0 0,2 0 2 0 0,0 0-8 0 0,-3 25 18 0 0,3-26 39 0 0,9 1-41 0 0,19 26 2 0 0,-20-27 41 0 0,16-21-57 0 0,65-39-8 0 0,-58 32-1 0 0,9-17-24 0 0,-14 14-3 0 0,-18 17 7 0 0,0 1-7 0 0,18-18 3 0 0,-18 17 50 0 0,-2 0-26 0 0,15-20 11 0 0,-15 19-18 0 0,-1 0 19 0 0,10-22 32 0 0,-10 22 289 0 0,-3 3-381 0 0,0 1 56 0 0,0 0 0 0 0,1 0-1 0 0,0 0 1 0 0,-1-1 0 0 0,1 1 0 0 0,0 0 0 0 0,1 0 0 0 0,-1 0 0 0 0,2-3 0 0 0,2-3-11 0 0,-2 0-42 0 0,1 1-88 0 0,13-25 76 0 0,-13 25-9 0 0,0 0-12 0 0,10-22 35 0 0,-10 23-13 0 0,0-3-110 0 0,13-27 70 0 0,-13 27-14 0 0,-1 3-37 0 0,6-23 104 0 0,-6 22 27 0 0,-1 0-188 0 0,9-28 188 0 0,-8 27-14 0 0,-11 36-12 0 0,-23 82 157 0 0,23-82 1 0 0,5-19 8 0 0,-11 26 11 0 0,11-26-3 0 0,-1 1 18 0 0,-10 25 2 0 0,10-26 17 0 0,1 1 12 0 0,-14 41 450 0 0,14-41-541 0 0,-10 28 524 0 0,0-7-346 0 0,10-22 263 0 0,-1 1-255 0 0,-12 28 2 0 0,12-28 235 0 0,4-8-498 0 0,0 1 0 0 0,0 0 0 0 0,0-1 0 0 0,0 1 0 0 0,0-1-1 0 0,-1 1 1 0 0,1-1 0 0 0,-1 1 0 0 0,1-1 0 0 0,-1 1 0 0 0,1-1-1 0 0,-1 1 1 0 0,0-1 0 0 0,-1 3 0 0 0,1-3 278 0 0,0 1 1 0 0,0-1 0 0 0,0 0-1 0 0,0 1 1 0 0,1-1-1 0 0,-1 1 1 0 0,1-1-1 0 0,-1 1 1 0 0,1-1-1 0 0,0 1 1 0 0,-1-1 0 0 0,1 1-1 0 0,0 0 1 0 0,0 2-1 0 0,18-23-232 0 0,52-56-8 0 0,-52 56-5 0 0,-12 13-12 0 0,19-15-11 0 0,-18 15-8 0 0,1 24-200 0 0,23 53 190 0 0,-30-69 8 0 0,0 0 0 0 0,0 0 0 0 0,0 0 0 0 0,0 0 0 0 0,0 0 0 0 0,0 0 0 0 0,-1 1 0 0 0,0-1 0 0 0,1 5 0 0 0,1 26 10 0 0,-2-25 5 0 0,1 3-4 0 0,2 31-2 0 0,-2-31-17 0 0,4-5 2 0 0,13 21-9 0 0,-14-20-8 0 0,17-17-1520 0 0,61-30 888 0 0,-54 24-128 0 0,-19 9 487 0 0,22-23-1455 0 0,-24 24 1317 0 0,18-25-2345 0 0,-18 22 1804 0 0,2-5-443 0 0,5-9-5552 0 0,10-14 1577 0 0</inkml:trace>
</inkml:ink>
</file>

<file path=ppt/ink/ink2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3:55.88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1024 0 0,'0'0'21205'0'0</inkml:trace>
</inkml:ink>
</file>

<file path=ppt/ink/ink2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3:56.35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1 968 0 0,'0'0'15357'0'0,"12"6"-15241"0"0,37 21-7 0 0,-36-20 4179 0 0</inkml:trace>
</inkml:ink>
</file>

<file path=ppt/ink/ink2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3:57.07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26 1 516 0 0,'0'0'19649'0'0,"-4"19"-19675"0"0,-13 61 20 0 0,13-60 170 0 0</inkml:trace>
</inkml:ink>
</file>

<file path=ppt/ink/ink2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3:57.68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1 272 0 0,'0'0'17202'0'0</inkml:trace>
</inkml:ink>
</file>

<file path=ppt/ink/ink2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4:09.693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1 1 340 0 0,'0'0'7827'0'0</inkml:trace>
</inkml:ink>
</file>

<file path=ppt/ink/ink2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4:31.585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135 102 600 0 0,'0'0'10986'0'0,"-14"15"-10819"0"0,-41 47-5 0 0,54-60-148 0 0,-1-1-1 0 0,0 1 1 0 0,1 0 0 0 0,-1-1 0 0 0,1 1-1 0 0,-1 0 1 0 0,1 0 0 0 0,0 0-1 0 0,0 0 1 0 0,-1 3 0 0 0,-14 43 396 0 0,-1 10-163 0 0,9-28-121 0 0,7-22 99 0 0,-1 3-120 0 0,-2 36 5 0 0,2-35 169 0 0,5 1-197 0 0,8 39-3 0 0,-8-39 47 0 0,0-6-72 0 0,1 0-34 0 0,-3-5-1 0 0,1 0-1 0 0,-1 1 1 0 0,0-1 0 0 0,0 1 0 0 0,0-1-1 0 0,0 1 1 0 0,0 0 0 0 0,0-1 0 0 0,0 5 0 0 0,5-2 12 0 0,18 18-5 0 0,-18-18 147 0 0,4-2-119 0 0,30 7 14 0 0,-30-7 482 0 0,6-10-473 0 0,48-20 4 0 0,-48 21 100 0 0,-11-1-82 0 0,17-19 3 0 0,-16 19 143 0 0,-1-2-117 0 0,19-36 74 0 0,-22 34-115 0 0,8-30 15 0 0,-8 30 15 0 0,-1 2 13 0 0,3-29 19 0 0,-3 28-11 0 0,-1 0-17 0 0,1-33 9 0 0,0 32-4 0 0,-3-1-6 0 0,-4-36-32 0 0,4 36-19 0 0,-1 1 3 0 0,-9-32 2 0 0,9 32-17 0 0,4 9-50 0 0,-1 0-1 0 0,-1 0 0 0 0,1 0 1 0 0,0 0-1 0 0,0 0 0 0 0,-1 0 1 0 0,1 0-1 0 0,-1 0 0 0 0,0 0 1 0 0,1 1-1 0 0,-3-5 1 0 0,2 4 2 0 0,0 1 1 0 0,0-1 0 0 0,0 0-1 0 0,1 0 1 0 0,-1 0-1 0 0,1 0 1 0 0,-1 0 0 0 0,1 0-1 0 0,0 0 1 0 0,-1 0 0 0 0,2-4-1 0 0,-6-1 19 0 0,-11-22 7 0 0,12 22 42 0 0,-2 1-87 0 0,-18-16-37 0 0,19 16-41 0 0,-12 18-12095 0 0,-64 46 8965 0 0</inkml:trace>
</inkml:ink>
</file>

<file path=ppt/ink/ink2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4:32.051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119 0 380 0 0,'0'0'9751'0'0,"-7"23"-9313"0"0,-32 99 393 0 0,24-75 329 0 0,3-4-821 0 0,8-33-32 0 0,3 0-22 0 0,-6 26-20 0 0,5-26 190 0 0,0-2-255 0 0,0 3-132 0 0,-10 31 569 0 0,0-11-528 0 0,9-23 102 0 0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00:49.423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132 0 320 0 0,'0'0'7579'0'0,"-14"21"-7305"0"0,-42 62 32 0 0,53-78-242 0 0,0 0 1 0 0,0 0 0 0 0,0 1 0 0 0,1-1-1 0 0,-4 11 1 0 0,2-3 149 0 0,-1-2-63 0 0,2-1 0 0 0,-1 1 1 0 0,2 0-1 0 0,-1 0 0 0 0,0 18 1 0 0,-5 20 265 0 0,4-27-213 0 0,1 0 1 0 0,1 0-1 0 0,1 0 0 0 0,1 0 0 0 0,5 34 0 0 0,-1 24 535 0 0,-4-79-722 0 0,0 0-1 0 0,1 1 1 0 0,-1-1-1 0 0,0 1 0 0 0,1-1 1 0 0,-1 0-1 0 0,1 0 1 0 0,-1 1-1 0 0,1-1 0 0 0,-1 0 1 0 0,1 0-1 0 0,0 0 0 0 0,0 1 1 0 0,0-1-1 0 0,-1 0 1 0 0,3 1-1 0 0,9 17 236 0 0,-11-18-229 0 0,-1 0 0 0 0,0 0 0 0 0,1 0 0 0 0,-1 0 0 0 0,1 0 1 0 0,0 0-1 0 0,-1 0 0 0 0,1 0 0 0 0,0 0 0 0 0,-1 0 0 0 0,1 0 1 0 0,0 0-1 0 0,0 0 0 0 0,0 0 0 0 0,0 0 0 0 0,0-1 0 0 0,0 1 1 0 0,0-1-1 0 0,0 1 0 0 0,0 0 0 0 0,0-1 0 0 0,1 0 0 0 0,-1 1 1 0 0,0-1-1 0 0,0 0 0 0 0,0 1 0 0 0,3-1 0 0 0,0 0 17 0 0,0-1-1 0 0,0 1 1 0 0,0-1 0 0 0,1 1-1 0 0,-1-1 1 0 0,0-1-1 0 0,-1 1 1 0 0,8-4 0 0 0,2-1 37 0 0,-1-1 1 0 0,1 0 0 0 0,-2-1 0 0 0,18-15 0 0 0,-28 22-75 0 0,12-10 43 0 0,0-1-1 0 0,-1 0 1 0 0,0-1-1 0 0,-1 0 1 0 0,0-1 0 0 0,-1 0-1 0 0,0-1 1 0 0,-2 0-1 0 0,9-18 1 0 0,15-37 105 0 0,-31 68-136 0 0,-1 2-16 0 0,0 0 0 0 0,0-1 1 0 0,1 1-1 0 0,-1 0 0 0 0,0 0 0 0 0,0-1 0 0 0,0 1 0 0 0,0 0 0 0 0,0 0 1 0 0,0-1-1 0 0,0 1 0 0 0,0 0 0 0 0,1 0 0 0 0,-1 0 0 0 0,0-1 1 0 0,0 1-1 0 0,0 0 0 0 0,0 0 0 0 0,1 0 0 0 0,-1 0 0 0 0,0-1 1 0 0,0 1-1 0 0,1 0 0 0 0,-1 0 0 0 0,0 0 0 0 0,0 0 0 0 0,0 0 0 0 0,1 0 1 0 0,-1 0-1 0 0,0 0 0 0 0,0 0 0 0 0,1 0 0 0 0,-1 0 0 0 0,0 0 1 0 0,0 0-1 0 0,1 0 0 0 0,-1 0 0 0 0,0 0 0 0 0,0 0 0 0 0,1 0 1 0 0,-1 0-1 0 0,0 0 0 0 0,0 0 0 0 0,1 0 0 0 0,-1 0 0 0 0,0 0 1 0 0,0 0-1 0 0,1 1 0 0 0,-1-1 0 0 0,0 0 0 0 0,0 0 0 0 0,0 0 0 0 0,10 19 9 0 0,3 30 66 0 0,11 48 120 0 0,-10-47-68 0 0,-14-48-106 0 0,1 0-1 0 0,-1 0 1 0 0,1 0-1 0 0,-1 0 1 0 0,1 0-1 0 0,-1 0 0 0 0,1 0 1 0 0,0 0-1 0 0,0 0 1 0 0,0 0-1 0 0,0-1 1 0 0,0 1-1 0 0,1-1 0 0 0,-1 1 1 0 0,0 0-1 0 0,1-1 1 0 0,-1 0-1 0 0,1 1 1 0 0,-1-1-1 0 0,1 0 0 0 0,3 2 1 0 0,-4-3-3 0 0,1 0 0 0 0,0 0-1 0 0,0 0 1 0 0,0 0 0 0 0,-1 0 0 0 0,1 0 0 0 0,0-1 0 0 0,0 1 0 0 0,-1 0 0 0 0,1-1-1 0 0,0 1 1 0 0,-1-1 0 0 0,1 0 0 0 0,0 0 0 0 0,-1 0 0 0 0,1 1 0 0 0,-1-2 0 0 0,1 1-1 0 0,1-1 1 0 0,4-5 18 0 0,0 0 1 0 0,0 0-1 0 0,0-1 0 0 0,-1 0 0 0 0,0 0 1 0 0,0 0-1 0 0,5-11 0 0 0,-11 17-33 0 0,36-77 81 0 0,-32 69-72 0 0,-1 0 1 0 0,0 0 0 0 0,0-1 0 0 0,-1 1-1 0 0,1-21 1 0 0,-5 7 8 0 0,2 19-19 0 0,-1 1-5 0 0,-4-15-10 0 0,4 14-2 0 0,-9-3-63 0 0,-30-25 43 0 0,38 31 27 0 0,-1 0 1 0 0,1 1-1 0 0,-1-1 0 0 0,1 1 1 0 0,-1 0-1 0 0,1 0 0 0 0,-1 0 1 0 0,0 0-1 0 0,0 0 0 0 0,1 1 1 0 0,-1-1-1 0 0,0 1 0 0 0,0-1 1 0 0,0 1-1 0 0,-3 1 0 0 0,-5-2-20 0 0,7 1 1 0 0,0 1 0 0 0,-1-1 0 0 0,1 1 0 0 0,0 0 0 0 0,-1 0 0 0 0,1 0-1 0 0,0 0 1 0 0,0 1 0 0 0,0-1 0 0 0,0 1 0 0 0,0 0 0 0 0,-6 5-1 0 0,5-3-5 0 0,0 0-1 0 0,0 1 0 0 0,0-1 1 0 0,0 1-1 0 0,-7 11 0 0 0,11-14 12 0 0,-6 15-24 0 0,6-17 43 0 0,1 1 1 0 0,0-1 0 0 0,-1 0-1 0 0,1 1 1 0 0,0-1-1 0 0,0 0 1 0 0,-1 1 0 0 0,1-1-1 0 0,0 1 1 0 0,0-1-1 0 0,0 0 1 0 0,0 1 0 0 0,0-1-1 0 0,0 1 1 0 0,-1-1 0 0 0,1 1-1 0 0,0-1 1 0 0,0 1-1 0 0,0-1 1 0 0,0 0 0 0 0,1 1-1 0 0,-1-1 1 0 0,0 1-1 0 0,0-1 1 0 0,0 1 0 0 0,0-1-1 0 0,0 0 1 0 0,1 1-1 0 0,-1-1 1 0 0,0 1 0 0 0,0-1-1 0 0,0 0 1 0 0,1 1-1 0 0,-1-1 1 0 0,0 0 0 0 0,1 1-1 0 0,-1-1 1 0 0,0 0-1 0 0,1 1 1 0 0,-1-1 0 0 0,0 0-1 0 0,2 1 1 0 0,12-4-13 0 0,1-1 1 0 0,-1 0 0 0 0,0-1-1 0 0,19-9 1 0 0,-30 12-7 0 0,14-9-16 0 0,47-31 28 0 0,-48 31-10 0 0,-7 3-2 0 0,27-23-1 0 0,-27 24 10 0 0,-2 1-1 0 0,19-14 1 0 0,-19 15-2 0 0,6 7-103 0 0,40 10 147 0 0,-51-11-24 0 0,0 0-1 0 0,0 0 0 0 0,0 0 0 0 0,0 1 1 0 0,0-1-1 0 0,-1 0 0 0 0,1 1 0 0 0,-1-1 0 0 0,1 1 1 0 0,-1-1-1 0 0,1 1 0 0 0,-1 0 0 0 0,0 0 1 0 0,0-1-1 0 0,0 1 0 0 0,0 0 0 0 0,0 0 0 0 0,0 0 1 0 0,0 0-1 0 0,-1 0 0 0 0,1 0 0 0 0,-1 0 1 0 0,1 1-1 0 0,-1-1 0 0 0,0 0 0 0 0,0 2 1 0 0,1 2 15 0 0,18 147 774 0 0,-15-99-483 0 0,-4-37-132 0 0,1-1-1 0 0,5 26 1 0 0,3-6 262 0 0,-8-33-375 0 0,-1-2-34 0 0,0 0 0 0 0,0-1-1 0 0,0 1 1 0 0,0 0 0 0 0,0 0-1 0 0,0 0 1 0 0,0 0 0 0 0,0 0-1 0 0,1 0 1 0 0,-1 0 0 0 0,0-1-1 0 0,1 1 1 0 0,-1 0 0 0 0,1 0-1 0 0,0 1 1 0 0,1-2-9 0 0,1 0 0 0 0,-1 0 0 0 0,1 0 0 0 0,-1 0 0 0 0,0 0 0 0 0,1 0 0 0 0,-1-1 0 0 0,1 1 0 0 0,-1-1 0 0 0,1 0 0 0 0,-1 1 0 0 0,0-1 0 0 0,0 0 0 0 0,1 0 0 0 0,-1-1 0 0 0,0 1 0 0 0,0 0 0 0 0,0-1 0 0 0,0 1 0 0 0,0-1 0 0 0,-1 0 0 0 0,3-2 0 0 0,43-45 56 0 0,-26 21-12 0 0,18-34-1 0 0,7-9 102 0 0,-46 71-169 0 0,0-1 0 0 0,0 1 0 0 0,0 0 0 0 0,0-1 0 0 0,0 1 0 0 0,1 0 0 0 0,-1-1 0 0 0,0 1 0 0 0,0 0 0 0 0,0-1 0 0 0,0 1-1 0 0,1 0 1 0 0,-1 0 0 0 0,0-1 0 0 0,0 1 0 0 0,1 0 0 0 0,-1 0 0 0 0,0-1 0 0 0,0 1 0 0 0,1 0 0 0 0,-1 0 0 0 0,0 0 0 0 0,1-1 0 0 0,-1 1 0 0 0,0 0-1 0 0,1 0 1 0 0,-1 0 0 0 0,0 0 0 0 0,1 0 0 0 0,-1 0 0 0 0,1 0 0 0 0,-1 0 0 0 0,0 0 0 0 0,1 0 0 0 0,-1 0 0 0 0,0 0 0 0 0,1 0 0 0 0,-1 0-1 0 0,0 0 1 0 0,1 0 0 0 0,-1 0 0 0 0,0 0 0 0 0,1 1 0 0 0,-1-1 0 0 0,0 0 0 0 0,1 0 0 0 0,-1 0 0 0 0,0 0 0 0 0,1 1 0 0 0,-1-1 0 0 0,0 1 0 0 0,6 16-121 0 0,-5-13 155 0 0,41 170 23 0 0,-40-167-44 0 0,0 0-1 0 0,1 0 1 0 0,0 0 0 0 0,0 0 0 0 0,9 12 0 0 0,-3-4 39 0 0,-8-13-11 0 0,1 1-21 0 0,3 9 11 0 0,-5-12-22 0 0,0 1 1 0 0,0-1-1 0 0,1 0 1 0 0,-1 1-1 0 0,0-1 1 0 0,0 1-1 0 0,1-1 1 0 0,-1 0-1 0 0,0 1 1 0 0,0-1-1 0 0,1 1 1 0 0,-1-1-1 0 0,0 0 1 0 0,1 1-1 0 0,-1-1 0 0 0,1 0 1 0 0,-1 0-1 0 0,0 1 1 0 0,1-1-1 0 0,-1 0 1 0 0,1 0-1 0 0,-1 0 1 0 0,1 1-1 0 0,-1-1 1 0 0,0 0-1 0 0,1 0 1 0 0,-1 0-1 0 0,1 0 1 0 0,-1 0-1 0 0,1 0 1 0 0,-1 0-1 0 0,1 0 0 0 0,-1 0 1 0 0,1 0-1 0 0,-1 0 1 0 0,1 0-1 0 0,-1-1 1 0 0,1 1-1 0 0,0 0 1 0 0,21-21 23 0 0,-2-1 0 0 0,0-1 0 0 0,21-30 0 0 0,23-27-47 0 0,-56 70-23 0 0,-1 0 0 0 0,1-1 1 0 0,10-21-1 0 0,-17 31 12 0 0,1 0-52 0 0,-2 1 75 0 0,1 0 0 0 0,-1-1 0 0 0,1 1 0 0 0,-1 0 0 0 0,1-1 0 0 0,-1 1 0 0 0,1 0 0 0 0,-1 0 0 0 0,1 0 0 0 0,-1 0 0 0 0,1-1 0 0 0,0 1-1 0 0,-1 0 1 0 0,1 0 0 0 0,-1 0 0 0 0,1 0 0 0 0,-1 0 0 0 0,1 0 0 0 0,0 0 0 0 0,-1 1 0 0 0,1-1 0 0 0,-1 0 0 0 0,1 0 0 0 0,-1 0 0 0 0,1 0 0 0 0,-1 1 0 0 0,1-1 0 0 0,-1 0 0 0 0,1 1 0 0 0,-1-1-1 0 0,1 1 1 0 0,60 200 827 0 0,-56-179-639 0 0,1-8 395 0 0,-6-13-550 0 0,0-1 0 0 0,0 0-1 0 0,0 0 1 0 0,0 0-1 0 0,0 0 1 0 0,0 1-1 0 0,0-1 1 0 0,0 0 0 0 0,1 0-1 0 0,-1 0 1 0 0,0 0-1 0 0,0 0 1 0 0,0 0 0 0 0,0 1-1 0 0,0-1 1 0 0,1 0-1 0 0,-1 0 1 0 0,0 0-1 0 0,0 0 1 0 0,0 0 0 0 0,0 0-1 0 0,1 0 1 0 0,-1 0-1 0 0,0 0 1 0 0,0 0 0 0 0,0 0-1 0 0,0 0 1 0 0,1 0-1 0 0,-1 0 1 0 0,0 0-1 0 0,0 0 1 0 0,0 0 0 0 0,1 0-1 0 0,-1 0 1 0 0,0 0-1 0 0,0 0 1 0 0,0 0 0 0 0,0 0-1 0 0,1 0 1 0 0,-1 0-1 0 0,0 0 1 0 0,0 0-1 0 0,0 0 1 0 0,0 0 0 0 0,0 0-1 0 0,1-1 1 0 0,-1 1-1 0 0,41-52 86 0 0,-26 31-78 0 0,1 1 0 0 0,1 0 0 0 0,21-19 0 0 0,-25 27-119 0 0,-8 8 8 0 0,-1-1 0 0 0,1 1 1 0 0,-1 0-1 0 0,1 0 0 0 0,1 1 1 0 0,-1 0-1 0 0,0 0 0 0 0,1 0 1 0 0,-1 0-1 0 0,1 1 0 0 0,0 0 1 0 0,9-2-1 0 0,-13 5 55 0 0,0-1 0 0 0,-1 1 0 0 0,1 0 0 0 0,-1 0 0 0 0,1 0 0 0 0,-1 0 0 0 0,1 1 0 0 0,-1-1 0 0 0,0 0 0 0 0,1 1 0 0 0,-1-1 0 0 0,1 3 0 0 0,0-3-9 0 0,1 4-7 0 0,1 1 0 0 0,-1-1 0 0 0,0 0 0 0 0,0 1 1 0 0,0 0-1 0 0,-1-1 0 0 0,0 1 0 0 0,2 9 0 0 0,7 16-130 0 0,-9-26 139 0 0,0-1 1 0 0,0 1-1 0 0,1-1 0 0 0,-1 1 1 0 0,1-1-1 0 0,0 0 0 0 0,0 0 1 0 0,1-1-1 0 0,-1 1 0 0 0,1-1 1 0 0,-1 1-1 0 0,1-1 0 0 0,0 0 1 0 0,0 0-1 0 0,1-1 0 0 0,5 3 1 0 0,-8-4 21 0 0,0 0 1 0 0,1 0-1 0 0,-1 0 1 0 0,0-1 0 0 0,1 1-1 0 0,-1-1 1 0 0,0 1-1 0 0,1-1 1 0 0,-1 0-1 0 0,4 0 1 0 0,-2-1-10 0 0,0-1 6 0 0,7-4-2 0 0,0 0 1 0 0,0-1 0 0 0,-1-1 0 0 0,0 0-1 0 0,-1 0 1 0 0,0-1 0 0 0,0 0-1 0 0,13-19 1 0 0,-10 14-30 0 0,-2-2 1 0 0,0 1-1 0 0,-1-1 0 0 0,0-1 1 0 0,8-24-1 0 0,-15 36 3 0 0,3-10-9 0 0,17-48 19 0 0,-17 48-10 0 0,-3 3-81 0 0,2-34 118 0 0,-3 34-19 0 0,2 9-381 0 0,-3 24 445 0 0,-5 28 92 0 0,2 0 0 0 0,5 66-1 0 0,2-60 175 0 0,-5-42-205 0 0,2 1 1 0 0,0 0-1 0 0,0-1 0 0 0,2 1 1 0 0,-1-1-1 0 0,2 1 1 0 0,5 13-1 0 0,-2-9 119 0 0,-5-13-124 0 0,0-1-1 0 0,0 1 0 0 0,0 0 1 0 0,0-1-1 0 0,6 7 0 0 0,-6-9-32 0 0,1-2-81 0 0,-2 1-23 0 0,0-1 0 0 0,0 0 0 0 0,-1 0 0 0 0,1 0 0 0 0,0 0 0 0 0,0 0 0 0 0,0 0 0 0 0,0 0 0 0 0,0 0 0 0 0,0 0 0 0 0,0 0 0 0 0,0 0 0 0 0,-1 0 0 0 0,1-1 0 0 0,0 1 0 0 0,0 0 0 0 0,0-1 0 0 0,0 1 0 0 0,-1-1 1 0 0,2 0-1 0 0,8-8-372 0 0,-1 0 1 0 0,-1-1 0 0 0,1 0 0 0 0,-2 0 0 0 0,1-1 0 0 0,5-12 0 0 0,-9 17-105 0 0,-1 0 0 0 0,-1-1 0 0 0,1 1 0 0 0,-1 0 0 0 0,0-1 1 0 0,-1 1-1 0 0,1-1 0 0 0,-1 0 0 0 0,-1 0 0 0 0,1 1 0 0 0,-1-1 1 0 0,-1 0-1 0 0,1 0 0 0 0,-2-8 0 0 0,-2-3-3394 0 0,0 1 297 0 0</inkml:trace>
</inkml:ink>
</file>

<file path=ppt/ink/ink2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4:32.469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1 72 384 0 0,'0'0'14352'0'0,"20"-1"-14055"0"0,59-5-10 0 0,-59 5-8 0 0,-18 1-247 0 0,1 0 0 0 0,-1 0 0 0 0,0-1 0 0 0,1 1 0 0 0,-1 0 1 0 0,0-1-1 0 0,1 0 0 0 0,-1 1 0 0 0,0-1 0 0 0,0 0 0 0 0,3-2 0 0 0,-3 2-8 0 0,0 0-1 0 0,-1 0 0 0 0,1 1 1 0 0,0-1-1 0 0,0 0 1 0 0,-1 1-1 0 0,1 0 0 0 0,0-1 1 0 0,0 1-1 0 0,0 0 0 0 0,0 0 1 0 0,0 0-1 0 0,0 0 0 0 0,0 0 1 0 0,2 1-1 0 0,4-4 235 0 0,22-8-2 0 0,-23 8-54 0 0,3-1-14 0 0,30-11-12 0 0,-30 12 137 0 0,-1 1-177 0 0,0-1-475 0 0,7-2 656 0 0,-8 4-4314 0 0,1 0-3813 0 0</inkml:trace>
</inkml:ink>
</file>

<file path=ppt/ink/ink2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4:32.968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0 58 900 0 0,'0'0'7793'0'0,"7"-9"-7182"0"0,19-30-29 0 0,-19 29 7034 0 0,-4 32-7279 0 0,2 4-227 0 0,-2-11 25 0 0,-1 0 0 0 0,0 0 1 0 0,-1 26-1 0 0,-1-28 189 0 0,-5 66 643 0 0,-1-27-664 0 0,5-39-10 0 0,1-1 12 0 0,1 62 614 0 0,-3-59-821 0 0,2-7 39 0 0,-1 1-1 0 0,1-1 1 0 0,0 1 0 0 0,3 15-1 0 0,2 22 125 0 0,-4-35-11 0 0,-1 0-9 0 0,0 51 689 0 0,1-49-890 0 0,-1 37-154 0 0,-1-38-346 0 0,0-3 2240 0 0,0 0-3746 0 0,1-1-3533 0 0,0 3-4915 0 0</inkml:trace>
</inkml:ink>
</file>

<file path=ppt/ink/ink2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4:33.449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175 0 96 0 0,'0'0'11950'0'0,"-19"16"-11538"0"0,-54 46-18 0 0,43-34 135 0 0,26-20-443 0 0,1 0 28 0 0,-1-2 211 0 0,0 1-20 0 0,-10 20-17 0 0,10-20 542 0 0,1 2-585 0 0,-10 26-30 0 0,9-26 1976 0 0,15-2-2086 0 0,32 23-32 0 0,-32-23 65 0 0,11-16-149 0 0,8-3-8 0 0,1 0-76 0 0,53-29-1 0 0,-33 16-424 0 0,-41 20 142 0 0,-8 3 302 0 0,0 0 0 0 0,1 0-1 0 0,-1 1 1 0 0,1-1 0 0 0,-1 0 0 0 0,1 1 0 0 0,0 0 0 0 0,0-1-1 0 0,-1 1 1 0 0,6-1 0 0 0,1-1-114 0 0,-1-1-516 0 0,1 2-2507 0 0,27-5 916 0 0,-26 6-1463 0 0</inkml:trace>
</inkml:ink>
</file>

<file path=ppt/ink/ink2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4:33.791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169 0 244 0 0,'0'0'11880'0'0,"-8"25"-11356"0"0,0 4-348 0 0,2-4 111 0 0,-2-1-1 0 0,-12 28 1 0 0,1-7 653 0 0,-2 0 18 0 0,7-12-486 0 0,11-24-26 0 0,0-1-41 0 0,-10 24-22 0 0,10-25 264 0 0,-1 3-343 0 0,-11 28-29 0 0,11-28 751 0 0,0-3-871 0 0,-8 23-31 0 0,8-22 39 0 0</inkml:trace>
</inkml:ink>
</file>

<file path=ppt/ink/ink2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4:34.148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132 78 168 0 0,'0'0'5940'0'0,"-14"14"-5235"0"0,-39 46-41 0 0,51-59-610 0 0,1 1-1 0 0,-1-1 1 0 0,0 1-1 0 0,1 0 0 0 0,0-1 1 0 0,-1 1-1 0 0,1 0 1 0 0,0 0-1 0 0,0 0 0 0 0,0 0 1 0 0,-1 4-1 0 0,-18 59 1147 0 0,5-7-130 0 0,12-48-903 0 0,1-5-65 0 0,1 0-1 0 0,-1 0 1 0 0,1 0-1 0 0,1 0 1 0 0,-1 0-1 0 0,1 0 1 0 0,0 6-1 0 0,-2 26 344 0 0,2-28 375 0 0,0 2-445 0 0,2 35-26 0 0,-2-35 664 0 0,2-8-950 0 0,-1 0 0 0 0,1 0-1 0 0,0 0 1 0 0,1 0 0 0 0,-1 0-1 0 0,0 0 1 0 0,1-1 0 0 0,3 4 0 0 0,1 0 56 0 0,-1 2 634 0 0,6-9-398 0 0,39 0-36 0 0,-38 1-21 0 0,3-9-19 0 0,5 0-175 0 0,-9 4-30 0 0,-1-1 0 0 0,1 0 0 0 0,-1-1 0 0 0,0 0 0 0 0,-1 0 0 0 0,0-1-1 0 0,14-14 1 0 0,-10 10 7 0 0,5-6 91 0 0,0 0 0 0 0,19-25-1 0 0,-30 35-105 0 0,-3 3-14 0 0,-1 1 0 0 0,0-1 0 0 0,0-1 0 0 0,0 1 0 0 0,4-8 0 0 0,-2 4 2 0 0,-2 5-11 0 0,-1-1 0 0 0,1 0 1 0 0,-1 0-1 0 0,-1 0 0 0 0,5-10 0 0 0,-3 7 8 0 0,-1 4-22 0 0,-1 0 0 0 0,0 0 0 0 0,-1 0 1 0 0,1 0-1 0 0,-1 0 0 0 0,0-1 0 0 0,1-4 0 0 0,7-24 84 0 0,-7 24 92 0 0,-1-1-121 0 0,1-33-9 0 0,-1 33 74 0 0,-5 0-176 0 0,-12-31-81 0 0,12 31-67 0 0,-5 5-829 0 0,-25-13 498 0 0,25 13-102 0 0,-3 6-5731 0 0,-37 4 2107 0 0,37-4 322 0 0</inkml:trace>
</inkml:ink>
</file>

<file path=ppt/ink/ink2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4:34.521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146 0 1080 0 0,'0'0'8846'0'0,"0"16"-8161"0"0,2 45-30 0 0,-2-46-13 0 0,-5-4-38 0 0,-24 48 481 0 0,16-31-600 0 0,9-21-39 0 0,0 0-43 0 0,-11 21-72 0 0,11-21-30 0 0,0 1 32 0 0,-12 22-56 0 0,12-23 192 0 0,-1 1-271 0 0,-13 26-34 0 0,13-25 93 0 0,2-2-845 0 0,-12 19 234 0 0,12-19-136 0 0</inkml:trace>
</inkml:ink>
</file>

<file path=ppt/ink/ink2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4:34.878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1 82 740 0 0,'0'0'9230'0'0,"13"-6"-8852"0"0,43-21-14 0 0,-42 20 309 0 0,-3 4-362 0 0,3-1-199 0 0,38-6 924 0 0,-40 9-979 0 0,-7 1-17 0 0,0 0 0 0 0,0-1 0 0 0,0 0 0 0 0,0 0-1 0 0,0 0 1 0 0,0 0 0 0 0,7-3 0 0 0,-5 0-457 0 0,10-4 787 0 0,0 6-9120 0 0</inkml:trace>
</inkml:ink>
</file>

<file path=ppt/ink/ink2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4:35.236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303 0 560 0 0,'0'0'569'0'0,"-9"7"-17"0"0,-29 22-34 0 0,29-22-25 0 0,2-2 11 0 0,-32 26 997 0 0,13-9-1044 0 0,20-17 445 0 0,0 2-445 0 0,-16 23-6 0 0,16-23 372 0 0,1 0-459 0 0,-16 21-20 0 0,15-21 853 0 0,3 0-911 0 0,-11 21-5 0 0,10-21 3166 0 0,17 0-3273 0 0,41 21-22 0 0,-41-20 248 0 0,0-9-303 0 0,39-2-5 0 0,-39 3 74 0 0,0 1-99 0 0,1 3-45 0 0,-7-3 1 0 0,0 1-1 0 0,1-1 1 0 0,-1 0-1 0 0,13 0 1 0 0,-13 2 25 0 0,21 8-4 0 0,-21-8 48 0 0,0 4-42 0 0,20 20 18 0 0,-20-20 124 0 0,0 16-76 0 0,-5-19-44 0 0,-1 1 0 0 0,0-1 0 0 0,0 0-1 0 0,-1 0 1 0 0,1 0 0 0 0,-1 1 0 0 0,0 5-1 0 0,-4 3 95 0 0,-12 41-13 0 0,12-41-7 0 0,-3-5 16 0 0,-35 41 166 0 0,35-41-273 0 0,-24 21 196 0 0,-8 0-5 0 0,10-10-131 0 0,22-14-2 0 0,-3 0-24 0 0,-26 13-11 0 0,27-13-12 0 0,0-2-4 0 0,-26 10 1 0 0,26-10 41 0 0,-41 2-53 0 0,40-4-100 0 0,1-9-1924 0 0,-30-22 1126 0 0,29 23-209 0 0</inkml:trace>
</inkml:ink>
</file>

<file path=ppt/ink/ink2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4:35.641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246 0 160 0 0,'0'0'8057'0'0,"-10"18"-7278"0"0,-3 2-526 0 0,4-7 52 0 0,1 1-1 0 0,0-1 1 0 0,-8 24 0 0 0,13-27-75 0 0,1-5-73 0 0,0 0-1 0 0,0 0 1 0 0,0 0 0 0 0,-1 0 0 0 0,1-1 0 0 0,-4 6 0 0 0,-19 27 1029 0 0,6-11-632 0 0,14-20-25 0 0,0 3-15 0 0,-15 27-31 0 0,15-27-40 0 0,1-3-33 0 0,-11 20-32 0 0,12-20 278 0 0,-3 2-372 0 0,-14 22-19 0 0,15-22 329 0 0,0-3-435 0 0,-13 16-21 0 0,14-15-73 0 0</inkml:trace>
</inkml:ink>
</file>

<file path=ppt/ink/ink2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4:36.293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84 79 864 0 0,'0'0'6405'0'0,"10"-13"-6038"0"0,28-39-42 0 0,-28 39 1851 0 0,8 25-1914 0 0,53 36 7 0 0,-53-36-7 0 0,-15-4-10 0 0,1-1-140 0 0,-3-5-48 0 0,0 0 0 0 0,1 0 0 0 0,-1 1 0 0 0,0-1 0 0 0,-1 1 1 0 0,1-1-1 0 0,0 1 0 0 0,-1-1 0 0 0,1 1 0 0 0,-1-1 0 0 0,0 1 0 0 0,0 0 0 0 0,0-1 1 0 0,0 1-1 0 0,-1 2 0 0 0,1 57 911 0 0,-4-49-631 0 0,-15 38-4 0 0,19-48-299 0 0,-1 0-1 0 0,0 0 0 0 0,0-1 1 0 0,0 1-1 0 0,0 0 0 0 0,0-1 1 0 0,0 1-1 0 0,-1-1 0 0 0,1 1 0 0 0,-1-1 1 0 0,0 1-1 0 0,-2 2 0 0 0,-16 18 454 0 0,0 6-162 0 0,16-21-23 0 0,-2-1-31 0 0,-44 56 586 0 0,46-58-578 0 0,-5 4 12 0 0,-23 23-11 0 0,24-24-28 0 0,2-2-5 0 0,-20 16-14 0 0,19-17 796 0 0,2 0-847 0 0,-15 15-1 0 0,15-14 2364 0 0,96-2-2242 0 0,-63-1-252 0 0,-4-2 105 0 0,-9-4-12 0 0,44-9-17 0 0,-44 8-11 0 0,-4 2-12 0 0,36-8-14 0 0,-36 7 55 0 0,-1 2-80 0 0,28-3-10 0 0,-28 3 6 0 0,-1-2-950 0 0,29-11 419 0 0,-28 11-113 0 0,7-10-1070 0 0,-6 5 728 0 0,6-7-2822 0 0,-9 6 2925 0 0,5-5-341 0 0,7-3-4607 0 0,8-5 1316 0 0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00:49.828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23 86 580 0 0,'-3'0'675'0'0,"-17"6"8012"0"0,54-13-8951 0 0,-1-2 0 0 0,57-22 0 0 0,1-9-2500 0 0,-79 35 348 0 0</inkml:trace>
</inkml:ink>
</file>

<file path=ppt/ink/ink2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4:37.162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30 149 740 0 0,'0'0'13940'0'0,"15"-13"-13773"0"0,43-38 8 0 0,-44 38 12 0 0,-2 9-31 0 0,37-13-10 0 0,-37 12 10 0 0,-2 2 4 0 0,31-10-7 0 0,-31 10 134 0 0,-2 0-152 0 0,24-6 5 0 0,-24 7 412 0 0,2 0-470 0 0,0 1-35 0 0,-6 0 36 0 0,-1 1 1 0 0,1 0-1 0 0,0-1 0 0 0,-1 0 1 0 0,1 0-1 0 0,-1 0 1 0 0,1 0-1 0 0,5-3 1 0 0,-2 14 26 0 0,22 27 14 0 0,-22-28 175 0 0,-5 1-153 0 0,4 28 22 0 0,-5-28 191 0 0,-1 2-179 0 0,0 40-8 0 0,0-39 6 0 0,0-2 1 0 0,0 30-19 0 0,0-31 160 0 0,-2 3-118 0 0,-5 35 29 0 0,5-36 2 0 0,0 0-6 0 0,-5 35 15 0 0,6-35 7 0 0,0-1-16 0 0,-3 33-8 0 0,3-33-15 0 0,-1-2-3 0 0,-2 2-131 0 0,3-5 18 0 0,-1 0 1 0 0,1-1-1 0 0,0 1 0 0 0,0 0 0 0 0,0 11 0 0 0,-2 21 120 0 0,2-29 200 0 0,1 4-219 0 0,-3 40 3 0 0,3-40-16 0 0,0-4-14 0 0,-3 47 453 0 0,0-18-476 0 0,2-28 90 0 0,-1-7-215 0 0,1 0-1 0 0,0 0 1 0 0,0 0 0 0 0,0 0-1 0 0,0 0 1 0 0,1 1-1 0 0,-1-1 1 0 0,1 0 0 0 0,-1 4-1 0 0,1 2 18 0 0,-2 0 351 0 0,2 2-306 0 0,-2 32-10 0 0,2-32 2021 0 0,-3-4-2032 0 0,-1 0-33 0 0,3-5-7 0 0,-1 0 0 0 0,1 0 1 0 0,0 0-1 0 0,0 0 0 0 0,0 1 1 0 0,0-1-1 0 0,0 1 0 0 0,1-1 0 0 0,-1 1 1 0 0,1-1-1 0 0,-1 5 0 0 0,-13-8 6 0 0,-42 0-18 0 0,42 1-48 0 0,0-2-382 0 0,-44-4 165 0 0,43 4-80 0 0,4 3-664 0 0,-35 1 323 0 0,35-2-101 0 0,-3-1-2257 0 0,-42-2 1717 0 0,42 2-468 0 0</inkml:trace>
</inkml:ink>
</file>

<file path=ppt/ink/ink2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4:18.206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304 1 224 0 0,'0'0'12232'0'0,"-10"8"-12094"0"0,-28 25 4 0 0,28-24 115 0 0,3-6-143 0 0,-2 2-48 0 0,-28 9 1180 0 0,1-4-1092 0 0,27-8 3795 0 0,-1-1-3935 0 0,-31 3-9 0 0,31-3 39 0 0,-1 1-29 0 0,-1-1 9 0 0,-7 1-20 0 0,-2 2 742 0 0,17 4-755 0 0,-11 25 58 0 0,11-25 269 0 0,7 45-137 0 0,-3-42 198 0 0,1 2-248 0 0,3 41-12 0 0,-3-41 248 0 0,-1-2-229 0 0,2 34-12 0 0,-2-34 106 0 0,0-1-100 0 0,1 32 15 0 0,0-32 142 0 0,-1 46-15 0 0,0-44 6 0 0,0-2-125 0 0,1 32 5 0 0,0-32 191 0 0,-5 66 719 0 0,5-31-975 0 0,0-34 319 0 0,0-2-302 0 0,5 47 512 0 0,-2-17-546 0 0,-3-29 2164 0 0,2-2-2185 0 0,9 22-7 0 0,-9-23 299 0 0,6-7-345 0 0,-1 0 0 0 0,1-1 0 0 0,-1 0 0 0 0,0-1 1 0 0,14-3-1 0 0,-4 0-2 0 0,-2 3 15 0 0,0 0-16 0 0,49-5 1 0 0,-8 4 18 0 0,-44 4-19 0 0,-2-2 10 0 0,1 1-22 0 0,35-4 4 0 0,-35 3 21 0 0,0 3-2 0 0,35 2 0 0 0,-35-3 52 0 0,49-16-24755 0 0</inkml:trace>
</inkml:ink>
</file>

<file path=ppt/ink/ink2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4:18.846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167 128 376 0 0,'0'0'8964'0'0,"-6"-11"-8564"0"0,-18-33-26 0 0,18 33 2842 0 0,-8 28-2915 0 0,-42 55-15 0 0,39-46-13 0 0,12-18-176 0 0,3-4-45 0 0,0-1 0 0 0,0 1 1 0 0,1-1-1 0 0,-1 1 0 0 0,1-1 0 0 0,0 1 1 0 0,0 0-1 0 0,0 0 0 0 0,0 4 0 0 0,-6 29 264 0 0,5-28-5 0 0,2-6-278 0 0,1-1 1 0 0,-2 1-1 0 0,1 0 1 0 0,0 0-1 0 0,0-1 1 0 0,-1 1-1 0 0,0 0 0 0 0,1 0 1 0 0,-1-1-1 0 0,0 1 1 0 0,-2 2-1 0 0,2-1 1 0 0,-1-1 0 0 0,1 1 0 0 0,0 0 0 0 0,0-1 0 0 0,0 1 0 0 0,1 0 0 0 0,-1 0 0 0 0,1 0 0 0 0,0 0 0 0 0,0 6 0 0 0,0 26 235 0 0,0-27 8 0 0,2 2-6 0 0,-2 3-171 0 0,0-9 13 0 0,0 1 1 0 0,1 0 0 0 0,-1-1-1 0 0,1 1 1 0 0,1 0-1 0 0,-1-1 1 0 0,5 11-1 0 0,7 25 110 0 0,-9-31-4 0 0,1-4-10 0 0,17 17 4 0 0,-17-17 237 0 0,4-2-222 0 0,25 14 4 0 0,-26-13 489 0 0,5-7-504 0 0,39-3 4 0 0,-39 3-5 0 0,-1-5-22 0 0,1 0-132 0 0,1 0 23 0 0,-1-2 1 0 0,1 0-1 0 0,-1 0 0 0 0,21-20 0 0 0,-23 19-39 0 0,30-30 162 0 0,-33 32-173 0 0,-3 4-8 0 0,-1 0 0 0 0,0-1 0 0 0,0 1 0 0 0,-1-1 0 0 0,7-10-1 0 0,20-32 122 0 0,-24 39-127 0 0,-4 5-11 0 0,0 0 0 0 0,0 0-1 0 0,0 0 1 0 0,0-1-1 0 0,0 1 1 0 0,-1 0 0 0 0,0-1-1 0 0,0 1 1 0 0,2-6 0 0 0,5-21 44 0 0,-6 23-6 0 0,0-6-3 0 0,6-37-4 0 0,-6 38-12 0 0,-2-1-13 0 0,-3-48-9 0 0,0 51-13 0 0,-11-33 1 0 0,11 33-24 0 0,-2 3-77 0 0,-16-21 38 0 0,16 21-46 0 0,-2 2-1507 0 0,-19-13 1185 0 0,19 13-60 0 0</inkml:trace>
</inkml:ink>
</file>

<file path=ppt/ink/ink2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4:19.222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92 0 184 0 0,'0'0'7747'0'0,"-2"19"-7016"0"0,-5 56-9 0 0,6-56 690 0 0,-2-8-742 0 0,-5 33-32 0 0,6-33 473 0 0,2-7-1018 0 0,0-1-1 0 0,0 1 1 0 0,0 0-1 0 0,0 0 1 0 0,0-1 0 0 0,-1 1-1 0 0,1 0 1 0 0,-3 5-1 0 0,1 1 71 0 0,1 0 352 0 0,-3-2-1 0 0,-9 22-39 0 0,10-23 366 0 0,-1 1-473 0 0,-10 26-30 0 0,10-26 490 0 0,1-1-614 0 0,-11 22-10 0 0,11-21 671 0 0</inkml:trace>
</inkml:ink>
</file>

<file path=ppt/ink/ink2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4:20.315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1 244 760 0 0,'0'0'12016'0'0,"10"-21"-11607"0"0,31-60 2 0 0,-30 61 3 0 0,-7 13-29 0 0,14-22-23 0 0,-13 22 314 0 0,0 0-300 0 0,17-23-20 0 0,-16 23 1325 0 0,-2 1-1381 0 0,13-17-10 0 0,-13 18 2768 0 0,2 23-2875 0 0,19 57-1 0 0,-18-56-2 0 0,-7-7-9 0 0,2 34 2 0 0,-2-35 22 0 0,2 1 8 0 0,8 36 7 0 0,-9-44-180 0 0,0-1 0 0 0,0 1 0 0 0,0 0 0 0 0,-1 0 0 0 0,0 0 0 0 0,1-1 0 0 0,-1 1 0 0 0,-1 0 0 0 0,1 0 0 0 0,-1 5 0 0 0,-1 1 34 0 0,2-1 122 0 0,0 2-11 0 0,3 31-9 0 0,-3-31 158 0 0,1-1-162 0 0,0 29-4 0 0,-1-30 278 0 0,-1 5-312 0 0,-2 62 446 0 0,4-65-517 0 0,0-5 40 0 0,-1-1 0 0 0,0 1-1 0 0,0-1 1 0 0,0 1 0 0 0,-1 0 0 0 0,-1 5-1 0 0,-4 29-41 0 0,5-31 686 0 0,-5-3-669 0 0,-18 17-12 0 0,19-18 244 0 0,-5-3-286 0 0,-30 6 10 0 0,30-7 77 0 0,1 1-89 0 0,8-2-8 0 0,-20 4-16 0 0,14-3 42 0 0,18-2 131 0 0,114-14-152 0 0,-94 11 5 0 0,-22 1 4 0 0,29-9-12 0 0,-29 9-14 0 0,0 0-492 0 0,26-9 223 0 0,-26 9-112 0 0,-2-2-2474 0 0,21-17 1902 0 0,-21 17-126 0 0</inkml:trace>
</inkml:ink>
</file>

<file path=ppt/ink/ink2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4:20.689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84 0 760 0 0,'0'0'8900'0'0,"3"16"-8244"0"0,9 49-4 0 0,-9-49 1283 0 0,-6-2-1338 0 0,-2 1-415 0 0,3-9-63 0 0,0-1 0 0 0,0 1-1 0 0,1 1 1 0 0,0-1 0 0 0,0 0 0 0 0,0 11 469 0 0,1-15-546 0 0,0-1-1 0 0,0 1 0 0 0,0 0 1 0 0,0 0-1 0 0,-1 0 0 0 0,1 0 0 0 0,-1-1 1 0 0,1 1-1 0 0,-1 0 0 0 0,1 0 1 0 0,-1-1-1 0 0,0 1 0 0 0,0 0 0 0 0,-2 2 1 0 0,2-2 28 0 0,0-1 1 0 0,0 1 0 0 0,0 0-1 0 0,0 0 1 0 0,0 0 0 0 0,1 0-1 0 0,-1 0 1 0 0,0 0 0 0 0,1 0-1 0 0,0 0 1 0 0,-1 0 0 0 0,1 3 0 0 0,-4 5 247 0 0,-11 28-42 0 0,12-28-19 0 0,0-4-24 0 0,-34 64 593 0 0,33-62-1050 0 0</inkml:trace>
</inkml:ink>
</file>

<file path=ppt/ink/ink2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4:21.576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56 181 444 0 0,'0'0'11564'0'0,"-8"23"-11154"0"0,-26 70 24 0 0,25-61-20 0 0,7-22-278 0 0,1-5-24 0 0,0 0 1 0 0,1 0-1 0 0,0-1 0 0 0,0 1 1 0 0,0 0-1 0 0,0 0 0 0 0,2 7 1 0 0,4 48 454 0 0,-6-55-507 0 0,1-1 0 0 0,0 1-1 0 0,0-1 1 0 0,1 0 0 0 0,-1 1-1 0 0,1-1 1 0 0,2 4 0 0 0,1 3 37 0 0,-2-2 196 0 0,-1 0-37 0 0,1-2-167 0 0,-2-4-32 0 0,0-1 1 0 0,0 1 0 0 0,0-1 0 0 0,0 1 0 0 0,0 0-1 0 0,-1-1 1 0 0,1 1 0 0 0,-1 0 0 0 0,0-1-1 0 0,0 5 1 0 0,5 0 146 0 0,16 22 25 0 0,-15-21 480 0 0,1-5-496 0 0,23 12-35 0 0,-22-11 340 0 0,8-8-366 0 0,48-12-6 0 0,-40 7-19 0 0,-13 4-88 0 0,-6 3-13 0 0,0 0 0 0 0,-1-1 0 0 0,1 0-1 0 0,0 0 1 0 0,-1 0 0 0 0,8-8 0 0 0,34-29 138 0 0,-5-1-18 0 0,-33 34-124 0 0,-4 3-9 0 0,-1 1 1 0 0,1-1-1 0 0,-1 1 0 0 0,0-1 1 0 0,0 0-1 0 0,0 0 0 0 0,3-6 0 0 0,21-35 62 0 0,-12 17-22 0 0,-11 20-13 0 0,-1 0-4 0 0,10-25-3 0 0,-9 25-14 0 0,-3-3-1 0 0,2-35 5 0 0,-2 35 0 0 0,-5-1-14 0 0,-10-35-2 0 0,10 36-11 0 0,-1 0 11 0 0,-39-65 11 0 0,40 71-31 0 0,-3-2-22 0 0,-22-18 19 0 0,22 19 13 0 0,-1 2-102 0 0,-22-11-22 0 0,23 12 10 0 0,2 3-357 0 0,0-1 412 0 0,-1 1-1 0 0,1-1 1 0 0,0 1 0 0 0,0-2 0 0 0,-8-2-1 0 0,1 1-38 0 0,1 0-237 0 0,-1 10-3828 0 0,-34 20 3208 0 0,34-21-288 0 0</inkml:trace>
</inkml:ink>
</file>

<file path=ppt/ink/ink2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4:21.967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51 1 940 0 0,'0'0'7875'0'0,"2"15"-7202"0"0,2 46-30 0 0,-2-46 574 0 0,-4-3-639 0 0,2 3-381 0 0,0-6 59 0 0,-1 0-1 0 0,0 0 0 0 0,0 0 1 0 0,-4 11-1 0 0,-3 20 196 0 0,6-30-27 0 0,-2 0-41 0 0,-9 27-44 0 0,10-28 234 0 0,0-1-315 0 0,-9 23-29 0 0,9-23 812 0 0</inkml:trace>
</inkml:ink>
</file>

<file path=ppt/ink/ink2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5:28.097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231 158 528 0 0,'0'0'12455'0'0,"-11"6"-12381"0"0,-34 19-18 0 0,34-18 244 0 0,-27 10-192 0 0,31-13 124 0 0,0 1-189 0 0,-20 14-5 0 0,21-14 105 0 0,0 0-121 0 0,-16 19 8 0 0,17-18 173 0 0,0 2-178 0 0,-13 22-1 0 0,14-23 280 0 0,1 1-278 0 0,-9 23 7 0 0,9-23 1877 0 0,11-33-1912 0 0,24-77 8 0 0,-24 77 21 0 0,-3 17-23 0 0,12-25-1 0 0,-13 25-31 0 0,1 2-19 0 0,14-18 32 0 0,-14 18 9 0 0,2 2 9 0 0,22-14 5 0 0,-22 14 9 0 0,2 1-12 0 0,26-9 13 0 0,-26 9 81 0 0,-1-1-93 0 0,23-9-6 0 0,-23 10 322 0 0,6 9-314 0 0,44 19-10 0 0,-44-18 935 0 0,-30-26-956 0 0,-50-53 12 0 0,49 54 52 0 0,-3 27-40 0 0,-79 37 16 0 0,94-40-28 0 0,-14 19 0 0 0,14-18-9 0 0,0 1-254 0 0,-16 25 116 0 0,16-25-47 0 0,1 0-384 0 0,-12 21 160 0 0,12-22-104 0 0,1 2-925 0 0,-12 27 503 0 0,11-27-322 0 0</inkml:trace>
</inkml:ink>
</file>

<file path=ppt/ink/ink2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5:32.156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1 0 236 0 0,'0'0'18534'0'0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00:50.250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1 319 712 0 0,'3'0'951'0'0,"16"-2"-92"0"0,0 0-1 0 0,-1-2 0 0 0,1 0 0 0 0,-1-1 0 0 0,0-1 1 0 0,32-15-1 0 0,-22 9 136 0 0,49-13 0 0 0,-44 17-40 0 0,0-1 1 0 0,44-19-1 0 0,-29 11 618 0 0,-46 15-1577 0 0,-8-1-3011 0 0,-62-33-3445 0 0,55 32 3865 0 0</inkml:trace>
  <inkml:trace contextRef="#ctx0" brushRef="#br0" timeOffset="1">240 1 656 0 0,'0'0'7797'0'0,"-3"0"-7479"0"0,2 0-271 0 0,0 0-1 0 0,1 0 1 0 0,-1 0 0 0 0,0 0 0 0 0,0 0 0 0 0,1 1 0 0 0,-1-1-1 0 0,0 0 1 0 0,1 0 0 0 0,-1 1 0 0 0,0-1 0 0 0,1 1-1 0 0,-1-1 1 0 0,1 0 0 0 0,-1 1 0 0 0,1-1 0 0 0,-1 1 0 0 0,1-1-1 0 0,-1 1 1 0 0,1 0 0 0 0,-1-1 0 0 0,1 1 0 0 0,-1-1-1 0 0,1 1 1 0 0,0 0 0 0 0,0-1 0 0 0,-1 1 0 0 0,1 0 0 0 0,0 1-1 0 0,-2 23 1 0 0,3-15 159 0 0,-18 407 5222 0 0,18-399-4971 0 0,1-1 0 0 0,1 1 0 0 0,6 22 0 0 0,-8-36-360 0 0,0 0 71 0 0,-1 0 0 0 0,0 0 0 0 0,1 0-1 0 0,-1 0 1 0 0,-1 0 0 0 0,1 1 0 0 0,-2 5 0 0 0,1-5-4172 0 0,2-17 3745 0 0,4-27-1918 0 0,6-1-3574 0 0,2 12 1850 0 0</inkml:trace>
</inkml:ink>
</file>

<file path=ppt/ink/ink2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5:36.767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0 94 8 0 0,'0'0'6677'0'0,"37"-94"-2645"0"0</inkml:trace>
</inkml:ink>
</file>

<file path=ppt/ink/ink2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5:38.899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127 202 272 0 0,'0'0'8446'0'0,"-6"-12"-8125"0"0,-14-35-11 0 0,15 35 1541 0 0,1 5-1610 0 0,-13-23-8 0 0,13 22 1375 0 0,0 2-1447 0 0,-12-21-12 0 0,12 21 542 0 0,1-2-603 0 0,-9-23 4 0 0,9 24 2112 0 0,0 32-2068 0 0,-9 74-9 0 0,9-74-6 0 0,3-15-6 0 0,1 3-68 0 0,-3 39 352 0 0,-1-37-345 0 0,0 41 244 0 0,3-21-98 0 0,0-26-17 0 0,-1 6-6 0 0,0 3-122 0 0,-1 46 192 0 0,3-31-105 0 0,0-25-12 0 0,-1 3-12 0 0,3 31-1 0 0,-3-31-17 0 0,2-2-6 0 0,-2 1-55 0 0,1-5 11 0 0,-1-1-1 0 0,1 1 1 0 0,0 0-1 0 0,0-1 1 0 0,0 1-1 0 0,0-1 1 0 0,4 7 0 0 0,8 26 21 0 0,-10-27 174 0 0,2-5-183 0 0,13 16-11 0 0,-13-15 108 0 0,11-17-695 0 0,52-33 193 0 0,-51 33-47 0 0,-11 4-88 0 0,41-60-1571 0 0,-44 61 1149 0 0,2-5-139 0 0,13-33-128 0 0,-13 33-268 0 0,-3 2-876 0 0,9-26-1436 0 0,-8 26 283 0 0</inkml:trace>
</inkml:ink>
</file>

<file path=ppt/ink/ink2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5:39.891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130 0 584 0 0,'0'0'16114'0'0,"-4"24"-16065"0"0,-12 70 4 0 0,12-70 126 0 0,0-17-103 0 0,-16 18 4 0 0,15-18 887 0 0,-8-23-994 0 0,-38-47-32 0 0,39 47-65 0 0</inkml:trace>
</inkml:ink>
</file>

<file path=ppt/ink/ink2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5:47.051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88 1 640 0 0,'0'0'12041'0'0,"-14"3"-12009"0"0,-44 8-2 0 0,43-8 74 0 0</inkml:trace>
</inkml:ink>
</file>

<file path=ppt/ink/ink2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5:48.155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0 486 404 0 0,'0'0'9082'0'0,"9"-15"-8714"0"0,2-2-246 0 0,25-47 448 0 0,-23 37-262 0 0,-9 20-17 0 0,0-3-20 0 0,3-1-184 0 0,14-34 346 0 0,7-29 350 0 0,-25 67-523 0 0,0-2-4 0 0,13-45 475 0 0,1 3 164 0 0,-12 40-810 0 0,9-33 970 0 0,-7 12-870 0 0,-5 24 2047 0 0,-3 37-2135 0 0,-1 86 4 0 0,1-86 38 0 0,1-18 16 0 0,0 36-3 0 0,0-35-17 0 0,1 0-19 0 0,2 60 273 0 0,0-32-303 0 0,-3-30-8 0 0,2 1 17 0 0,7 59 239 0 0,-3-1-30 0 0,-4-14 286 0 0,-2 19-26 0 0,0-30-390 0 0,0-33-12 0 0,-1 0-26 0 0,-3 32-14 0 0,3-32 85 0 0,1-1-123 0 0,-4 53 273 0 0,2-15-298 0 0,1-36 172 0 0,0-1-162 0 0,-1 34-11 0 0,1-34 60 0 0,0-2-62 0 0,-2 27 0 0 0,2-27 178 0 0,-1 0-193 0 0,-9 35 705 0 0,6-38-657 0 0,-16 17 5 0 0,16-17 1052 0 0,-6-22-1117 0 0,-32-50-8 0 0,32 49-7 0 0,10 7-8 0 0,-4-30-3 0 0,3 30-7 0 0,4-4-13 0 0,1-2 15 0 0,-1 8-4 0 0,0-1 0 0 0,-1 1 1 0 0,0-1-1 0 0,0-11 0 0 0,2 10-16 0 0,0-2 12 0 0,-2 7 3 0 0,0 0 0 0 0,1 0-1 0 0,-1 0 1 0 0,1 0 0 0 0,0 1 0 0 0,1-1-1 0 0,-1 1 1 0 0,4-5 0 0 0,21-39-113 0 0,2-5-98 0 0,1 6-95 0 0,1-5-111 0 0,0 3-203 0 0,7-19-614 0 0,-35 61 713 0 0,1-1-75 0 0,12-26-54 0 0,-12 26-51 0 0,-2-1-1851 0 0,5-28 1515 0 0,-5 28-125 0 0</inkml:trace>
</inkml:ink>
</file>

<file path=ppt/ink/ink2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14:15:49.586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32 27 404 0 0,'0'0'9254'0'0,"13"-4"-9270"0"0,37-14 8 0 0,-37 14 2389 0 0,-20 25-2367 0 0,-24 66-1 0 0,24-65 2257 0 0,-3-19-2274 0 0,-32 8-3 0 0,32-9 291 0 0</inkml:trace>
</inkml:ink>
</file>

<file path=ppt/ink/ink2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14:51:36.272"/>
    </inkml:context>
    <inkml:brush xml:id="br0">
      <inkml:brushProperty name="width" value="0.035" units="cm"/>
      <inkml:brushProperty name="height" value="0.035" units="cm"/>
      <inkml:brushProperty name="color" value="#0033CC"/>
    </inkml:brush>
  </inkml:definitions>
  <inkml:trace contextRef="#ctx0" brushRef="#br0">40 5 744,'0'0'3087,"-11"-2"-2115,5 3 4225,-11 6 2917,11-17-7667</inkml:trace>
</inkml:ink>
</file>

<file path=ppt/ink/ink29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4-09-12T15:25:02.458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70C0"/>
    </inkml:brush>
    <inkml:brush xml:id="br2">
      <inkml:brushProperty name="width" value="0.05292" units="cm"/>
      <inkml:brushProperty name="height" value="0.05292" units="cm"/>
    </inkml:brush>
  </inkml:definitions>
  <inkml:trace contextRef="#ctx0" brushRef="#br0">4671 6967 199 0,'0'0'232'0,"0"0"-6"16,0 0-5-16,0 0-9 0,0 0-2 0,0 0-4 15,0 0-9-15,0 0 2 0,0 0-8 0,0 0-4 0,0 0-2 16,0 0-3-16,0 0-7 0,0 0 1 0,0 0-7 16,0 0-5-16,0 0-1 0,0 0-11 0,0 0-7 15,0 0-10-15,0 0-10 0,0 0-6 0,0 0-10 16,0 0-7-16,0 0 2 0,0 0-9 0,0 0 0 16,0 0 0-16,0 0 6 0,0 0 8 0,0 0-11 0,0 0-6 15,-22 73-3-15,22-73-3 0,-12 46 6 16,12-46-1-16,-12 42-7 0,6-17-6 0,6-25 2 0,-1 41-2 15,1-41-5-15,-6 39 3 0,6-39-15 0,-2 39-1 16,2-39-6-16,0 0-7 0,-2 41-7 16,2-41-1-16,0 0-5 0,-1 36-2 0,1-36-2 0,0 0-5 15,0 0-1-15,-5 29-1 0,5-29-5 0,0 0 2 16,0 0-6-16,0 0 0 0,0 0-13 0,-8 28-21 16,8-28-26-16,0 0-24 0,0 0-26 0,0 0-27 15,0 0-26-15,0 0-32 0,0 0-30 0,0 0-20 16,0 0-41-16,0 0-31 0,0 0-30 0,0 0-35 15,0 0-321-15,0 0-745 0,0 0 329 0</inkml:trace>
  <inkml:trace contextRef="#ctx0" brushRef="#br0" timeOffset="749.03">4463 7100 171 0,'0'0'199'16,"0"0"-8"-16,0 0-8 0,0 0-2 0,0 0-6 0,0 0-13 0,0 0-3 15,0 0-14-15,0 0-5 0,0 0-4 0,0 0-9 16,0 0-10-16,2-64 3 0,-2 64-8 0,0 0-7 16,21-32 0-16,-21 32-4 0,22-25-12 0,-7 6-6 15,-15 19-2-15,25-26-4 0,-25 26-1 0,33-31-4 16,-21 20-4-16,-12 11 2 0,27-25-3 0,-27 25-1 0,29-21-4 16,-29 21-5-16,27-17-2 0,-27 17-6 15,22-12-9-15,-22 12-4 0,0 0-2 0,0 0-3 16,35-8 8-16,-35 8-14 0,0 0-3 0,0 0-4 0,0 0 0 15,0 0 1-15,42 29 6 0,-42-29-9 0,0 0 7 16,11 33 0-16,-11-33 7 0,0 0-8 0,0 33 2 16,0-33-2-16,0 0-1 0,0 0 1 15,-13 55-1-15,13-55 2 0,-13 29-4 0,13-29-2 0,-21 30 1 16,21-30-2-16,-25 29-1 0,25-29-2 0,-20 23-5 16,20-23-15-16,-19 22-22 0,19-22-19 0,0 0-20 15,-19 19-22-15,19-19-32 0,0 0-26 0,0 0-28 16,0 0-31-16,0 0-31 0,-19 17-48 0,19-17-188 15,0 0-513-15,0 0 227 0</inkml:trace>
  <inkml:trace contextRef="#ctx0" brushRef="#br0" timeOffset="2581.65">4554 7336 215 0,'0'0'223'0,"0"0"-5"0,0 0-15 0,0 0-15 15,0 0-7-15,0 0-5 0,0 0-4 0,79-36-7 0,-79 36-17 16,28-22-5-16,-28 22-5 0,35-31-8 0,-14 13-15 16,-1 0-5-16,-1 1-10 0,0-2-9 0,-19 19-3 15,32-28-6-15,-32 28-10 0,23-26 1 0,-23 26-14 16,16-27-2-16,-16 27-3 0,11-20-8 0,-11 20 0 15,0 0-8-15,0 0-2 0,13-25-2 0,-13 25-6 16,0 0 0-16,0 0-11 0,0 0 3 0,0 0 0 16,0 0-2-16,0 0-3 0,0 0-5 0,0 0-3 15,0 0 2-15,0 0-3 0,0 0 2 0,0 0 0 16,0 0-4-16,0 0-3 0,0 0-2 0,0 0 3 16,0 0-5-16,0 0 6 0,0 0 0 0,0 0-5 15,0 0 0-15,0 0 1 0,0 0 0 0,0 0 4 16,-74 57-4-16,74-57 2 0,0 0-1 0,-10 24 3 0,10-24-3 15,0 0 0-15,0 0-3 0,-5 31 3 0,5-31 0 16,0 0 0-16,0 0-2 0,0 0 0 0,0 0 0 16,0 0 4-16,0 0-6 0,10 45 3 0,-10-45 1 15,0 0-2-15,0 0 2 0,0 0 1 0,0 0 0 16,19 27 2-16,-19-27-3 0,0 0-3 0,0 0 6 16,0 0 0-16,21 18-3 0,-21-18 2 0,0 0-4 15,0 0 5-15,0 0 1 0,21 21 3 0,-21-21-2 16,0 0 1-16,0 0 5 0,12 27 1 0,-12-27 8 15,0 0-3-15,0 0-3 0,7 29 2 0,-7-29 1 0,0 0-2 16,0 0 4-16,0 0-5 0,0 0 3 16,-6 46 8-16,6-46 6 0,0 0-3 0,0 0-4 15,0 0-3-15,0 0-2 0,0 35 11 0,0-35-5 0,0 0-3 16,0 0 18-16,0 0-11 0,0 0 8 0,0 0-6 16,0 35-1-16,0-35 7 0,0 0-4 0,0 0 0 15,0 0-13-15,0 0 7 0,0 0-4 0,0 0 5 16,0 0-14-16,0 0 2 0,0 0-3 0,0 0 4 15,0 0-6-15,0 0 4 0,6 31-2 0,-6-31-1 16,0 0 9-16,0 0 0 0,0 0 9 0,0 0-6 16,0 0-4-16,0 0 0 0,0 0 2 0,0 0-10 15,0 0 11-15,0 0 2 0,0 0-12 0,81-44-4 16,-81 44 2-16,30-25 4 0,-17 11-5 0,-13 14-10 16,24-24 3-16,-24 24 0 0,24-26-3 0,-24 26 1 15,19-26-3-15,-19 26-3 0,17-25 5 0,-17 25 3 16,7-26 0-16,-7 26-1 0,0 0 1 0,15-37-1 15,-15 37 4-15,0 0-5 0,6-26-2 0,-6 26-1 16,0 0 6-16,0 0-6 0,0 0-1 0,6-30 7 0,-6 30-15 16,0 0 11-16,0 0 2 0,0 0-5 0,0 0-1 15,0 0-1-15,0 0-1 0,0 0 1 0,0 0 6 16,0 0-13-16,0 0 4 0,0 0 13 0,0 0-16 16,0 0 8-16,0 0 9 0,0 0-12 0,0 0-1 15,-58 63 3-15,58-63-2 0,-10 26 2 0,10-26 4 16,-11 29-5-16,11-29 6 0,0 0-10 0,-10 42 12 15,10-42 0-15,-9 22-7 0,9-22-1 0,0 0 0 16,0 0 3-16,-5 34 3 0,5-34-1 0,0 0 1 16,0 0-3-16,0 0 10 0,0 0 0 0,0 0-3 0,19 34-2 15,-19-34-11-15,0 0 35 0,0 0-6 16,0 0-3-16,0 0 12 0,0 0 3 0,0 0-4 16,48-7-1-16,-48 7 0 0,0 0-7 0,41-30 7 0,-41 30-16 15,26-22 9-15,-26 22-1 0,26-27-1 0,-12 10-7 16,2-3 9-16,-16 20-6 0,23-24 1 0,-23 24-1 15,21-28 10-15,-21 28-11 0,22-23 6 0,-22 23-1 16,0 0-2-16,17-21 7 0,-17 21-1 0,0 0-1 16,0 0-5-16,0 0 1 0,0 0-5 0,16-17-4 15,-16 17 4-15,0 0-5 0,0 0 2 0,0 0 0 16,0 0 13-16,0 0 1 0,0 0 5 0,0 0-1 16,0 0-4-16,0 0 11 0,0 0 14 0,0 0 6 15,2 80 12-15,-2-80 14 0,0 0 5 0,3 45 0 16,-3-45-17-16,3 31 2 0,-3-31-4 0,7 30-4 15,-7-30-2-15,0 0-2 0,9 39-7 0,-9-39 0 0,0 0-7 16,7 28-3-16,-7-28-7 0,0 0-3 0,0 0-2 16,0 0-5-16,8 29-3 0,-8-29 1 0,0 0-4 15,0 0 1-15,0 0 8 0,0 0-10 0,0 0 1 16,0 0-2-16,0 0 0 0,0 0 5 0,0 0 2 16,0 0 2-16,0 0 0 0,0 0 0 0,0 0-1 15,0 0-3-15,0 0-4 0,0 0-4 0,0 0 3 16,0 0 5-16,0 0-6 0,0 0-7 0,64-53 0 15,-51 32-2-15,-13 21-4 0,19-38 4 0,-7 14-2 16,-12 24-5-16,14-32 3 0,-4 11-3 0,-10 21 0 16,0 0 2-16,14-33-2 0,-14 33 1 0,0 0 0 15,0 0 4-15,0 0-5 0,0 0 1 0,10-22-1 16,-10 22-3-16,0 0 3 0,0 0-2 0,0 0-3 16,0 0 2-16,0 0 0 0,0 0-2 0,0 0-1 15,0 0 0-15,0 0-7 0,0 0-2 0,0 0-1 16,0 0 1-16,0 0-4 0,0 0 5 0,0 0 0 0,0 0 5 15,0 0-2-15,0 0-1 0,0 0 1 0,0 0 3 16,0 0-3-16,0 0 4 0,0 0 0 0,0 0-1 16,0 0 3-16,0 0-2 0,0 0 3 0,0 0 2 15,0 0-3-15,0 0 3 0,0 0-2 0,0 0 0 16,0 0-1-16,0 0 2 0,0 0 9 0,0 0-11 16,0 0-1-16,0 0 1 0,0 0 3 0,0 0-2 15,0 0-1-15,0 0-3 0,0 0 4 0,0 0 2 16,0 0 0-16,0 0-2 0,0 0 0 0,0 0 12 15,0 0-11-15,0 0-4 0,0 0 2 0,0 0-2 0,0 0 3 16,0 0 5-16,0 0-4 0,0 0-1 16,0 0 0-16,0 0 2 0,0 0 0 0,0 0 1 15,0 0-2-15,0 0 2 0,0 0 1 0,30 58-2 0,-30-58 4 16,0 0 7-16,0 0-9 0,0 0 0 0,58-15-4 16,-58 15-6-16,31-13-2 0,-31 13 5 0,28-18-5 15,-28 18 0-15,0 0 1 0,30-17-1 0,-30 17-2 16,0 0 10-16,19-15-5 0,-19 15 4 0,0 0-4 15,0 0 5-15,17-19 0 0,-17 19 2 16,0 0-2-16,0 0-1 0,0 0 8 0,0 0-9 0,0 0 1 16,0 0-3-16,0 0 1 0,0 0-3 0,0 0 0 15,0 0 1-15,0 0 2 0,0 0-1 0,0 0 0 16,0 0 4-16,0 0 2 0,0 0 4 0,0 0 6 16,0 0 22-16,0 0 2 0,-4 87 4 0,4-87-6 15,2 32 0-15,-2-32 1 0,-2 34 2 0,2-34 8 0,0 0 0 16,0 50-7-16,0-50-4 0,2 31 4 0,-2-31-4 15,0 0 0-15,5 31 4 0,-5-31-17 16,0 0 0-16,0 0-3 0,0 0-3 0,7 31-1 0,-7-31 0 16,0 0-21-16,0 0-8 0,0 0-25 0,0 0-27 15,0 0-34-15,0 0-39 0,0 0-56 0,0 0-42 16,0 0-36-16,0 0-33 0,63-61-46 0,-63 61-49 16,17-37-67-16,-13 14-283 0,-4 23-818 0,15-40 361 15</inkml:trace>
  <inkml:trace contextRef="#ctx0" brushRef="#br0" timeOffset="2764.96">5844 7054 128 0,'0'0'270'0,"0"0"-9"0,0 0 3 0,0 0-5 0,0 0-11 0,0 0-17 16,0 0-15-16,0 0-18 0,0 0-6 0,0 0-12 16,0 0-24-16,0 0-14 0,0 0-13 0,0 0-9 0,0 0-14 15,0 0-12-15,0 0-22 0,0 0-13 0,0 0-28 16,0 0-27-16,0 0-37 0,0 0-38 15,0 0-43-15,0 0-51 0,0 0-40 0,0 0-62 0,0 0-151 16,0 0-453-16,0 0 202 0</inkml:trace>
  <inkml:trace contextRef="#ctx0" brushRef="#br0" timeOffset="3881.95">6012 7167 46 0,'0'0'259'0,"0"0"0"0,0 0-15 16,-52 44-5-16,52-44-14 0,-15 27-8 0,15-27-11 0,-14 29-3 15,14-29-15-15,-13 32-16 0,13-32-9 0,-8 26-6 16,8-26-13-16,0 0-7 0,-7 35-5 0,7-35-9 15,0 0-5-15,0 0-11 0,0 0 1 0,0 34-8 16,0-34-4-16,0 0 5 0,0 0-13 0,0 0 5 16,0 0 2-16,0 0-3 0,0 0-1 0,0 0-8 15,0 0-1-15,0 0-4 0,51-3-11 0,-51 3-5 16,0 0-9-16,42-31-6 0,-42 31-5 0,35-36-3 16,-23 21-3-16,-12 15-12 0,24-34-5 0,-24 34-18 15,11-32-3-15,-11 32 1 0,6-40-9 0,-6 40-6 16,-6-33-3-16,6 33-4 0,0 0 11 0,-9-44-2 15,9 44 2-15,-14-23-3 0,14 23 0 0,-22-19-5 16,22 19 10-16,0 0-3 0,-29-12 0 0,29 12 10 0,0 0-11 16,0 0-3-16,-52 10 10 0,52-10 2 15,0 0 1-15,-37 22-1 0,37-22 0 0,-14 18 2 0,14-18-6 16,0 0 0-16,0 0 4 0,-11 28 7 0,11-28-6 16,0 0 1-16,0 0 6 0,0 0-11 0,0 0 10 15,0 0 12-15,0 0-10 0,44 42-13 0,-44-42 11 16,0 0-10-16,43 0 16 0,-43 0 5 0,0 0-8 15,60-13-1-15,-60 13 11 0,43-16-4 0,-20 3 4 16,-23 13-8-16,36-14 0 0,-36 14-2 0,41-17 6 16,-41 17 10-16,30-9-3 0,-30 9-8 0,0 0-5 15,0 0 0-15,29-7 9 0,-29 7-7 0,0 0-1 16,0 0 1-16,0 0 0 0,0 0 12 0,0 0-6 0,0 0 12 16,0 0 6-16,25 42 12 0,-25-42-11 15,0 32 8-15,0-32 18 0,-1 40 10 0,1-40 2 16,0 0-5-16,-3 48-4 0,3-48 1 0,-2 39-1 0,2-39 2 15,-3 32 2-15,3-32 2 0,0 0-2 0,-2 36-8 16,2-36-3-16,0 0-4 0,0 0-6 0,0 0-2 16,0 0-4-16,1 38-2 0,-1-38-5 0,0 0 0 15,0 0 5-15,0 0 4 0,0 0 2 0,0 0 1 16,0 0-4-16,0 0 3 0,0 0 0 0,0 0-7 16,0 0-4-16,0 0 3 0,0 0-7 0,81-45-7 15,-81 45-2-15,30-31 1 0,-21 14 3 0,-9 17-4 16,24-29-2-16,-12 11-6 0,-12 18-3 0,22-23 2 15,-22 23 3-15,0 0-4 0,15-23 1 0,-15 23-4 16,0 0 2-16,0 0-10 0,0 0 4 0,0 0 0 16,0 0-5-16,0 0-2 0,0 0 0 0,0 0-1 15,0 0 4-15,0 0 5 0,0 0-8 0,0 0 4 16,0 0-3-16,0 0 4 0,0 0 1 0,11 79 13 16,-11-79 8-16,3 31 4 0,-3-31-5 0,0 0 3 15,3 37-2-15,-3-37 0 0,0 0-5 0,0 0 4 0,13 28 3 16,-13-28 4-16,0 0-1 0,0 0 0 0,0 0 2 15,17 18 5-15,-17-18 0 0,0 0 1 0,0 0-8 16,0 0 0-16,0 0-1 0,74-39 0 0,-60 26-5 16,-14 13 9-16,31-33-8 0,-12 17-6 0,2-3-2 15,-21 19 2-15,25-36-6 0,-11 17-1 0,-14 19 0 16,19-26-3-16,-19 26 4 0,17-25-9 0,-17 25 3 16,0 0 1-16,18-19-7 0,-18 19 9 0,0 0-12 15,0 0 2-15,0 0-1 0,0 0 0 0,0 0-1 0,0 0 3 16,0 0 5-16,0 0-10 0,0 0 16 0,0 0 6 15,33 60 15-15,-33-60 13 0,0 40 6 16,0-40 2-16,-2 35-6 0,2-35 11 0,0 0-1 0,-8 49 2 16,8-49-4-16,-8 32-5 0,8-32 10 0,-13 25-17 15,13-25-5-15,0 0 0 0,-14 29-5 16,14-29 3-16,0 0-3 0,0 0-3 0,-18 24-1 0,18-24 3 16,0 0-11-16,0 0 2 0,-25 15-3 0,25-15-37 15,0 0-32-15,0 0-37 0,-40 0-35 0,40 0-42 16,0 0-44-16,0 0-59 0,-49-20-59 0,49 20-64 15,0 0-76-15,-28-19-94 0,28 19-347 0,0 0-983 16,-8-25 435-16</inkml:trace>
  <inkml:trace contextRef="#ctx0" brushRef="#br0" timeOffset="5561.57">7457 7192 211 0,'0'0'236'0,"0"0"-5"16,0 0-4-16,0 0-20 0,0 0-5 0,0 0-8 15,0 0-10-15,0 0-17 0,0 0-5 0,0 0-13 16,0 0-21-16,-16-46-5 0,16 46 2 0,0 0-15 0,0 0 1 16,0 0 4-16,0 0-4 0,0 0-3 15,-59 56-5-15,44-37-10 0,15-19 1 0,-23 28-11 0,23-28 1 16,-18 36-5-16,18-36-2 0,-10 32 2 0,10-32-6 15,-6 29-8-15,6-29-4 0,0 0 1 0,0 0-13 16,0 39 8-16,0-39-18 0,0 0-1 0,0 0 7 16,0 0-3-16,0 0 0 0,0 0 2 0,17 28 6 15,-17-28-2-15,0 0 6 0,0 0 4 0,0 0-7 16,0 0-5-16,0 0-2 0,89-45-3 0,-66 30-3 16,-1-2-4-16,1 3 7 0,-23 14-5 0,33-28-9 0,-18 15-1 15,-15 13 1-15,23-20-7 0,-23 20-2 16,0 0 3-16,21-18-9 0,-21 18 2 0,0 0-6 0,0 0-8 15,0 0-3-15,0 0 2 0,0 0-1 0,0 0 0 16,0 0 3-16,0 0 1 0,0 0 2 0,0 0-6 16,0 0 5-16,9 67-3 0,-9-67 6 0,0 0-2 15,0 0-3-15,-10 44-1 0,10-44 0 0,0 0 2 16,0 0 3-16,0 0 2 0,7 34-7 0,-7-34 17 0,0 0 3 16,0 0-4-16,0 0 7 0,0 0-2 0,0 0 7 15,0 0 5-15,45-3-1 0,-45 3 1 16,0 0-2-16,0 0-3 0,55-36 0 0,-34 19-5 0,-21 17 1 15,34-28-7-15,-15 9-2 0,-3-3 2 0,-16 22-6 16,29-30 1-16,-29 30-1 0,23-26-1 0,-23 26 2 16,20-27-4-16,-20 27-3 0,17-19 4 0,-17 19-2 15,0 0-2-15,0 0-5 0,19-18 3 0,-19 18-3 16,0 0-2-16,0 0-4 0,0 0 1 0,0 0 7 16,0 0 4-16,0 0 10 0,0 0 11 0,0 0-1 15,0 0 3-15,0 81 6 0,0-81 1 0,0 0 2 16,-15 56 13-16,11-32 16 0,4-24 7 0,-3 43 2 15,3-43 2-15,-5 39-5 0,5-39-1 0,-7 43 2 16,7-43-5-16,-5 32 5 0,5-32 1 0,-2 31-11 0,2-31-1 16,-7 33-1-16,7-33-3 0,0 0-3 0,-5 42-1 15,5-42-8-15,0 0 0 0,-4 27-7 0,4-27-3 16,0 0-5-16,0 0-2 0,0 0 1 0,-4 34-6 16,4-34-2-16,0 0 2 0,0 0-3 0,0 0 0 15,0 0-3-15,0 0 2 0,0 0 3 0,0 0-9 16,0 0 0-16,0 0 4 0,0 0 2 0,0 0-9 15,0 0 1-15,0 0-8 0,0 0-3 0,0 0-3 0,0 0-3 16,0 0-10-16,0 0-16 0,6-111-2 0,1 82 4 16,2 2-8-16,3-15-9 0,-4 15-5 15,1 1 7-15,-9 26-7 0,19-49-5 0,-8 26 10 0,-1 1-1 16,-10 22 2-16,15-31 7 0,-15 31 1 16,14-27 4-16,-14 27 2 0,0 0 4 0,0 0-5 0,0 0 6 15,0 0-2-15,16-19-4 0,-16 19-5 0,0 0 4 16,0 0 1-16,0 0 5 0,0 0 3 0,0 0 5 15,0 0-2-15,0 0 4 0,2 84 2 0,-2-84 3 16,0 0 1-16,-17 52 1 0,17-52 0 0,-16 27 3 16,16-27-2-16,-15 27 3 0,15-27 0 0,-14 21 0 0,14-21-1 15,0 0 3-15,-15 22-1 0,15-22 2 0,0 0-1 16,0 0-1-16,0 0-2 0,0 0 0 0,0 0-3 16,0 0 0-16,0 0-1 0,0 0 4 0,0 0-8 15,0 0-9-15,0 0-3 0,0 0 0 0,0 0-1 16,0 0-5-16,61-59 2 0,-42 41 1 0,2-4 2 15,0 2-4-15,-1-3-3 0,4 2-2 0,-4 0-2 16,3 2 7-16,-3 3 1 0,-20 16-1 0,31-28 9 16,-31 28-1-16,23-21 1 0,-23 21 5 0,18-14 5 15,-18 14-2-15,0 0 0 0,0 0 0 0,0 0 3 16,0 0-2-16,0 0 0 0,0 0 2 0,0 0-4 0,0 0 2 16,0 0 7-16,0 0 0 0,0 0 12 0,0 0 8 15,0 0 13-15,0 0 8 0,20 58-1 0,-20-58 21 16,-6 39 3-16,6-39 0 0,0 39 1 0,0-39-1 15,0 35 9-15,0-35 12 0,-2 46 2 0,2-46-2 16,0 40-6-16,0-40-5 0,2 39-1 0,-2-39 1 16,0 0 2-16,-1 46-10 0,1-46-2 0,0 0-9 15,-2 34-5-15,2-34-2 0,0 0-5 0,0 0-6 16,0 0-2-16,0 0-3 0,0 0 0 0,-2 34 0 0,2-34-3 16,0 0 1-16,0 0-3 0,0 0 5 15,0 0-4-15,0 0-2 0,0 0 5 0,0 0-5 0,0 0-4 16,0 0-2-16,0 0-2 0,0 0 1 0,0 0-8 15,0 0-11-15,0 0-4 0,16-121-9 0,-2 83-3 16,-6 12-8-16,4-3 0 0,-1 1-8 0,-3 2 3 16,12-11-4-16,-10 14 4 0,6 2 2 0,-16 21-3 15,20-27 2-15,-20 27 1 0,21-20 6 0,-21 20-3 16,0 0 0-16,0 0 1 0,0 0 0 0,0 0 4 16,0 0 3-16,0 0-1 0,0 0 3 0,0 0 1 15,0 0 4-15,0 0-2 0,33 53 3 0,-33-53 6 0,0 0 0 16,-13 47 0-16,13-47 8 0,-19 31-6 15,19-31-1-15,-22 33 1 0,22-33 1 0,-19 25 0 0,19-25 1 16,-19 23-21-16,19-23-21 0,-17 16-32 0,17-16-39 16,0 0-33-16,0 0-30 0,0 0-43 0,0 0-31 15,-20 18-41-15,20-18-54 0,0 0-64 0,0 0-343 16,0 0-819-16,0 0 362 0</inkml:trace>
  <inkml:trace contextRef="#ctx0" brushRef="#br0" timeOffset="7810.43">8377 7413 163 0,'0'0'254'0,"0"0"-13"0,0 0-12 0,0 0-7 0,0 0-17 0,0 0-16 16,70-47-7-16,-70 47-15 0,27-23-12 0,-7 8-6 15,-20 15-11-15,28-24-7 0,-7 6 2 0,-21 18-11 16,32-31-12-16,-13 12-5 0,0 2-12 0,-19 17 7 16,23-22-14-16,-23 22-7 0,21-25-10 0,-21 25-1 15,15-19-6-15,-15 19-9 0,0 0-2 0,13-24 1 16,-13 24-2-16,0 0 3 0,0 0-6 0,0 0-5 16,0 0-5-16,0 0-1 0,0 0-10 0,0 0-3 0,0 0 3 15,0 0-13-15,0 0 4 0,0 0-2 0,0 0-1 16,0 0-2-16,0 0-7 0,0 0 3 15,0 0-3-15,0 0 4 0,0 0-5 0,0 0 2 0,0 0-2 16,0 0 0-16,0 0 0 0,0 0-2 0,0 0 3 16,-61 55 0-16,61-55 0 0,0 0-2 0,0 0 0 15,0 0 0-15,0 0-3 0,0 0 0 0,0 0 12 16,0 0-7-16,0 0-3 0,60 30 4 0,-60-30 0 16,0 0-6-16,30 10-3 0,-30-10 11 0,0 0-3 15,21 22-4-15,-21-22 7 0,11 22 12 0,-11-22 3 16,0 0 2-16,7 31-1 0,-7-31-6 0,0 0 2 0,0 0 8 15,0 36 14-15,0-36-8 0,0 0 0 0,0 0 8 16,0 0 0-16,0 0-14 0,0 34-2 0,0-34 8 16,0 0 5-16,0 0 7 0,0 0 6 0,0 0-6 15,0 0 3-15,38 3-2 0,-38-3-6 0,0 0 2 16,0 0 4-16,60-28-8 0,-60 28-1 0,39-24-3 16,-19 9 0-16,1 2-7 0,-21 13 1 0,34-22-7 15,-34 22 3-15,25-19-4 0,-25 19-2 0,0 0-1 16,0 0-3-16,20-15-5 0,-20 15 4 0,0 0-4 0,0 0-2 15,0 0 0-15,0 0-1 0,0 0-5 16,0 0 7-16,0 0 2 0,0 0 9 0,0 0 11 0,0 0 0 16,0 0-4-16,0 0 0 0,0 0-1 0,0 0-4 15,0 0 0-15,-29 95 0 0,29-95 4 0,0 0-3 16,-8 26-1-16,8-26 3 0,0 0-5 0,0 0 2 16,0 0-2-16,-2 33 1 0,2-33 2 0,0 0 1 15,0 0 12-15,0 0 4 0,0 0-1 0,0 0-2 0,0 0-7 16,0 0 2-16,0 0-6 0,0 0 0 15,54-7-5-15,-54 7-2 0,0 0-3 0,46-34-3 16,-46 34-2-16,26-27-8 0,-8 10-8 0,-18 17-6 0,27-31-1 16,-27 31-21-16,21-38-4 0,-12 24-12 0,-9 14-4 15,22-38-3-15,-22 38-6 0,11-31 5 0,-11 31 7 16,5-25-4-16,-5 25-6 0,0 0 4 0,1-36 1 16,-1 36 5-16,0 0-5 0,0 0-3 0,0 0-2 15,0 0-3-15,-34-25-6 0,34 25 4 0,0 0 6 16,-44 5 6-16,44-5 1 0,0 0 2 0,-48 20-2 15,48-20 8-15,-22 17 0 0,22-17 8 0,0 0 0 0,-28 20 7 16,28-20-1-16,0 0 0 0,0 0 2 16,-16 18 6-16,16-18 1 0,0 0 10 0,0 0-6 15,0 0 5-15,0 0-1 0,0 0 10 0,0 0 0 0,0 0-1 16,0 0 2-16,0 0 5 0,0 0 0 0,0 0 8 16,103-6-8-16,-103 6 6 0,54-19-9 15,-28 8-2-15,1 2-1 0,-27 9 5 0,50-18-2 0,-31 12 2 16,-19 6-1-16,35-9 1 0,-35 9-7 0,33-6 6 15,-33 6-1-15,0 0 4 0,37 0-6 0,-37 0 0 16,0 0-3-16,0 0 3 0,0 0 0 0,0 0 8 16,0 0-8-16,35 14 6 0,-35-14 0 0,0 0 5 15,0 0 3-15,0 0 9 0,0 0-5 0,0 0 3 16,0 0 8-16,17 20-3 0,-17-20 5 0,0 0 6 16,0 0 3-16,0 0 7 0,0 0 0 0,0 0 9 0,0 0 4 15,0 0 10-15,0 0-6 0,0 0-1 16,0 0-1-16,0 0-7 0,0 0-1 0,0 0-9 0,0 0-5 15,0 0-2-15,0 0 1 0,0 0-1 0,0 0 0 16,0 0-4-16,0 0-2 0,0 0-5 0,0 0-7 16,0 0-2-16,0 0-1 0,0 0-6 15,0 0 0-15,0 0-2 0,0 0 1 0,0 0-1 0,0 0 1 16,0 0-3-16,0 0-5 0,-59 52 6 0,46-34 11 16,13-18-11-16,-17 30-2 0,17-30-5 0,-11 27 1 0,11-27-1 15,-11 27 2-15,11-27 0 0,0 0 2 16,0 0 6-16,-3 31-8 0,3-31 2 0,0 0-1 0,0 0 4 15,0 0 8-15,0 0 12 0,0 0 7 0,0 0-2 16,0 0 0-16,40 15-2 0,-40-15 1 0,0 0-4 16,0 0 0-16,65-36-6 0,-45 24 2 0,-20 12-6 15,36-25 1-15,-36 25-2 0,26-22-1 0,-26 22-3 16,27-21 2-16,-27 21-5 0,24-20 1 0,-24 20-1 16,21-18-4-16,-21 18 1 0,0 0 1 0,0 0-2 15,20-14-4-15,-20 14-5 0,0 0 3 0,0 0-8 16,0 0 4-16,0 0 0 0,0 0-3 0,0 0 3 0,0 0 4 15,0 0-3-15,0 0 2 0,0 0 1 16,0 0 5-16,-32 84 7 0,32-84-1 0,0 0-4 0,-9 34 0 16,9-34 4-16,0 0-1 0,0 0-2 0,0 0 5 15,0 35-3-15,0-35 2 0,0 0 7 0,0 0 7 16,0 0 10-16,0 0 1 0,0 0 0 0,0 0 2 16,36 10-3-16,-36-10 2 0,0 0-10 0,0 0-2 15,82-43 0-15,-55 27-5 0,0 0-1 0,-5-1-2 16,4 2-4-16,-1 2-3 0,-25 13-2 0,31-23-4 15,-31 23-3-15,29-18-3 0,-29 18-5 0,0 0 0 16,24-14 0-16,-24 14-3 0,0 0-6 0,0 0 0 0,0 0 2 16,0 0-4-16,0 0-5 0,0 0 4 15,0 0-2-15,20-14 5 0,-20 14-3 0,0 0 2 0,0 0-2 16,0 0 11-16,0 0-5 0,0 0 2 0,0 0 3 16,0 0-4-16,0 0 3 0,0 0-1 0,0 0 4 15,0 0 1-15,0 0 2 0,0 0-4 0,-80 56 4 16,80-56-3-16,-21 25 1 0,21-25 4 0,-19 27-3 15,19-27 5-15,-13 31-2 0,13-31 6 0,-10 30-3 16,10-30 1-16,-4 25 4 0,4-25 9 0,0 0 3 16,0 0-1-16,0 0 6 0,16 45 4 0,-16-45 5 15,0 0 0-15,0 0 2 0,34 11-4 0,-34-11 0 0,0 0-2 16,47-6-2-16,-47 6 0 0,0 0-7 0,60-27 2 16,-33 15-5-16,-6-4-1 0,1 3-5 0,2-3-10 15,-4 0-3-15,1-3-7 0,-21 19-5 0,31-42-16 16,-21 30-9-16,-10 12-4 0,24-36-6 0,-24 36 3 15,21-39-9-15,-13 24-2 0,-8 15-3 0,15-41-1 16,-15 41 4-16,11-32-2 0,-11 32 8 0,12-30-1 16,-12 30 10-16,8-27-1 0,-8 27 5 0,0 0 1 15,0 0 11-15,7-32-5 0,-7 32 9 0,0 0-5 16,0 0 2-16,0 0 5 0,0 0 5 0,0 0-9 16,0 0 5-16,0 0 7 0,0 0-4 0,0 0 1 0,0 0 1 15,0 0 4-15,0 0-5 0,0 0 9 0,0 0 3 16,0 0 14-16,0 0 4 0,0 0 7 0,0 0 0 15,0 0 10-15,0 0-2 0,0 0 18 0,0 0 9 16,0 0-4-16,-32 91 7 0,32-91 3 0,-12 31 2 16,12-31-8-16,-13 38 15 0,13-38 9 0,-10 34 7 15,3-12-1-15,7-22-4 0,-14 46 5 0,4-24 7 16,10-22 6-16,-11 40 13 0,11-40-6 0,-7 34-2 0,7-34 1 16,-3 33-14-16,3-33-9 0,-4 30 1 15,4-30-11-15,0 0-5 0,0 0-11 0,0 0-1 0,-3 32-6 16,3-32-3-16,0 0 7 0,0 0-11 0,0 0-3 15,0 0 7-15,0 0 4 0,0 0 0 0,0 0 2 16,0 0-2-16,0 0-5 0,0 0-41 0,0 0-5 16,0 0 0-16,74-56 0 0,-36 23 0 0,1 8 0 15,-16 8 0-15,2 5 0 0,1-1 0 0,-26 13 0 0,26-13 0 16,-26 13 0-16,0 0 0 0,0 0-22 16,0 0-14-16,0 0 1 0,0 0 1 0,0 0 0 15,47 20 3-15,-47-20 2 0,0 0 3 0,4 44 7 0,-4-44-2 16,0 0 3-16,-4 38 6 0,4-38-1 0,0 0 5 15,0 0 0-15,-1 39-2 0,1-39-17 0,0 0-16 16,0 0-20-16,0 0-23 0,0 0-35 0,0 0-32 16,11 27-34-16,-11-27-53 0,0 0-40 0,0 0-24 15,0 0-20-15,0 0-69 0,55-8-108 0,-55 8-352 16,0 0-922-16,0 0 408 0</inkml:trace>
  <inkml:trace contextRef="#ctx0" brushRef="#br0" timeOffset="8941.62">11019 7155 239 0,'0'0'284'0,"0"0"-16"15,0 0-6-15,18-38-15 0,-18 38-17 0,0 0-14 0,0 0-14 0,0 0-18 0,0 0-11 0,0 0-17 16,0 0-8-16,0 0-12 0,0 0-8 0,0 0 6 16,0 0-6-16,0 0 10 0,0 0-14 15,0 0 3-15,12 85 0 0,-12-85-2 0,0 39-10 0,0-39-8 16,0 0-3-16,-5 56 1 0,5-56-4 0,1 30-2 16,-1-30-4-16,0 0-5 0,-5 36-6 0,5-36-5 15,0 0-5-15,0 0-7 0,0 0-6 0,8 34 2 16,-8-34-2-16,0 0 1 0,0 0 1 0,0 0 4 0,0 0 9 15,0 0 6-15,0 0 0 0,0 0 0 16,0 0 5-16,0 0-6 0,0 0 1 0,0 0 1 0,0 0 3 16,0 0 2-16,0 0 1 0,86-59-7 0,-72 38-9 15,0 3-5-15,-14 18-6 0,27-36-6 0,-15 23-4 16,-12 13-5-16,19-25-2 0,-19 25-6 0,0 0-2 16,20-25-3-16,-20 25-3 0,0 0-9 0,0 0-1 15,0 0-4-15,0 0-7 0,0 0-3 0,0 0 0 16,0 0-4-16,0 0 6 0,0 0-1 0,0 0-3 15,0 0 1-15,0 0 1 0,0 0-2 0,9 76 3 16,-9-76-5-16,0 0 0 0,-1 41 2 0,1-41-1 0,0 0 0 16,3 34-3-16,-3-34 4 0,0 0 2 0,0 0-4 15,0 0 1-15,10 30 2 0,-10-30 2 16,0 0-2-16,0 0 7 0,0 0 2 0,0 0 6 0,0 0 10 16,0 0 1-16,0 0 8 0,0 0-3 0,0 0 1 15,0 0-2-15,0 0 7 0,67-40-5 0,-67 40-12 16,29-34 0-16,-12 12-4 0,-3 0-6 0,4 3-3 15,2-1-5-15,-20 20-6 0,28-38-21 0,-16 24-13 16,-12 14-14-16,14-25-13 0,-14 25-33 0,0 0-29 0,14-28-26 16,-14 28-26-16,0 0-37 0,0 0-18 15,0 0-34-15,0 0-34 0,0 0-43 0,0 0-41 0,11-25-44 16,-11 25-350-16,0 0-838 0,0 0 371 0</inkml:trace>
  <inkml:trace contextRef="#ctx0" brushRef="#br0" timeOffset="9574.45">11721 7047 10 0,'0'0'283'0,"0"0"4"16,0 0-12-16,-42 64-10 0,42-64-11 0,-15 29-21 0,15-29-7 16,-18 38-12-16,10-21-9 0,8-17-19 15,-14 33-10-15,14-33-9 0,-11 29-9 0,11-29-9 16,-5 29-8-16,5-29-8 0,0 0-1 0,0 0-11 15,0 0-14-15,-2 36-3 0,2-36 0 0,0 0 8 16,0 0 2-16,0 0 5 0,0 0 1 0,0 0-3 0,0 0 2 16,0 0-6-16,0 0-9 0,0 0-3 0,73-20-8 15,-73 20-4-15,35-30 0 0,-15 11-8 0,0 2-7 16,0-3-1-16,-20 20-2 0,39-32-12 0,-21 14-4 16,2 1-5-16,-5-1-7 0,-15 18-2 0,25-20 0 15,-25 20 2-15,0 0-5 0,25-22-3 0,-25 22-10 16,0 0-2-16,0 0-8 0,0 0-2 0,0 0 1 15,0 0 0-15,0 0-4 0,0 0 3 0,0 0 1 16,0 0 5-16,0 0 0 0,-31 108 2 0,24-86 6 0,7-22 2 16,-16 47 2-16,16-47-3 0,-7 40-1 0,7-40 10 15,-5 30-2-15,5-30 2 0,-2 32 2 0,2-32-5 16,0 0 0-16,0 0 1 0,0 0 2 0,8 41 4 16,-8-41 6-16,0 0 9 0,0 0 6 0,0 0 2 15,0 0-3-15,0 0-4 0,44-2 3 0,-44 2-12 16,0 0-3-16,61-40-3 0,-37 20-3 0,10-10-4 15,-13 10-8-15,12-12 5 0,-4 3-4 0,-2-5-6 0,-6 16 1 16,-4-1-10-16,6 3 13 0,-23 16-11 16,30-27-4-16,-30 27-5 0,19-13-3 0,-19 13-2 15,0 0-3-15,0 0-1 0,0 0 3 0,0 0 1 0,0 0-4 16,0 0 1-16,0 0 3 0,0 0 0 0,0 0-1 16,36 41 5-16,-36-41-8 0,0 0 6 0,2 44 3 15,-2-44-1-15,0 0 1 0,-13 44 3 0,13-44 2 16,-13 31 1-16,13-31 1 0,-19 30-4 0,19-30 2 15,-19 28 0-15,19-28 9 0,-21 22-9 0,21-22-2 16,-25 20-4-16,25-20 3 0,-17 16-1 0,17-16 0 0,0 0-18 16,0 0-15-16,0 0-21 0,-29 10-33 0,29-10-32 15,0 0-41-15,0 0-37 0,0 0-47 0,0 0-47 16,0 0-34-16,0 0-59 0,-46-34-70 16,46 34-436-16,0 0-956 0,-6-33 424 0</inkml:trace>
  <inkml:trace contextRef="#ctx0" brushRef="#br0" timeOffset="10307.12">12893 6852 2 0,'0'0'311'0,"0"0"0"0,0 0-15 0,15-41-11 0,-15 41-18 0,0 0-25 15,0 0-24-15,0 0-16 0,0 0-20 0,0 0-15 16,0 0-16-16,0 0 2 0,0 0 2 0,0 0 3 0,0 0-9 16,0 0-5-16,0 0 9 0,0 114 6 0,-6-73-4 15,2-14 0-15,4-27 0 0,-10 56 2 16,3-30-2-16,1 1 3 0,6-27-3 0,-13 52-4 0,7-25-2 15,6-27-7-15,-10 47-7 0,10-47-6 0,-5 33-5 16,5-33-6-16,-4 33-4 0,4-33-11 0,-7 30-9 16,7-30-6-16,0 0-4 0,0 0-9 0,0 0-6 15,0 0 2-15,0 0-7 0,0 0-9 0,-5 30-1 0,5-30 0 16,0 0 2-16,0 0-5 0,0 0 5 0,0 0-6 16,0 0 4-16,0 0-8 0,0 0-3 15,0 0-4-15,0 0 1 0,0 0-14 0,61-62-3 0,-43 44 2 16,1 1-8-16,-19 17-1 0,29-24-11 0,-29 24-4 15,28-22 3-15,-28 22-10 0,21-11-4 0,-21 11-3 16,0 0-7-16,0 0 2 0,0 0 0 0,0 0 0 16,0 0 12-16,0 0 0 0,0 0 1 0,0 0-3 15,0 0 2-15,0 0 0 0,43 33 1 0,-43-33 0 16,0 0 4-16,0 0 7 0,0 0-8 0,0 0-1 16,-25 61 1-16,25-61 4 0,0 0-3 0,-27 30 1 0,27-30 1 15,-23 17-7-15,23-17-6 0,-21 15-9 0,21-15-11 16,0 0-9-16,-28 13-16 0,28-13-11 0,0 0-15 15,0 0-13-15,0 0-27 0,-27 10-18 0,27-10-21 16,0 0-18-16,0 0-24 0,0 0-21 0,0 0-28 16,0 0-30-16,0 0-27 0,0 0-26 0,0 0-34 15,0 0-309-15,0 0-733 0,0 0 325 0</inkml:trace>
  <inkml:trace contextRef="#ctx0" brushRef="#br0" timeOffset="11356.39">13335 7067 206 0,'0'0'275'0,"0"0"-9"0,0 0-7 0,0 0-10 15,0 0-12-15,0 0-14 0,0 0-18 0,0 0-13 0,0 0-6 16,-63 59-14-16,47-41-1 0,3 3-8 16,13-21-1-16,-22 37-10 0,22-37-1 0,-16 30-12 0,16-30-5 15,-14 26-5-15,14-26-11 0,0 0 2 0,-11 30-11 16,11-30 3-16,0 0-10 0,0 0 7 0,0 0-3 15,0 0-4-15,0 0 0 0,-2 29 8 0,2-29 8 16,0 0 0-16,0 0-4 0,0 0-2 0,0 0-8 16,0 0-4-16,0 0-2 0,0 0-9 0,84-38-4 0,-63 22-8 15,-21 16-2-15,41-30-9 0,-23 14-1 16,-18 16-4-16,27-23-3 0,-27 23-10 0,36-24-2 16,-22 13-2-16,-14 11 0 0,25-23-6 0,-25 23 2 0,19-14-1 15,-19 14-4-15,0 0-3 0,0 0-6 0,0 0-2 16,0 0-6-16,0 0-3 0,0 0-4 0,0 0-2 15,0 0 1-15,0 0 0 0,0 0 6 0,0 0 4 16,0 0 6-16,-15 92 6 0,15-92 3 0,-4 43-2 16,4-43-4-16,-4 42 0 0,4-42 3 0,-4 30 1 0,4-30-1 15,0 0 1-15,0 40-5 0,0-40 1 16,0 0-1-16,0 0 3 0,0 0 0 0,0 0 10 0,0 0 6 16,12 28 4-16,-12-28 4 0,0 0 13 0,0 0-4 15,0 0-4-15,0 0-1 0,85-48-11 0,-49 21-5 16,-12 8-2-16,8-10-5 0,-12 5-5 0,16-7-12 15,-2 0 2-15,-3 0-13 0,-8 10 1 0,-3-2-6 16,2 2 3-16,-1-1-7 0,-1 1 0 0,0 4-1 16,-20 17 2-16,29-22-2 0,-29 22-4 0,23-14 3 15,-23 14 6-15,0 0-10 0,0 0 4 0,0 0-10 16,0 0-2-16,0 0 2 0,0 0 0 0,0 0 3 0,0 0-2 16,0 0 3-16,0 0 4 0,27 57 0 15,-27-57 4-15,-9 50 5 0,9-50 6 0,-16 46 3 0,9-23-2 16,7-23 6-16,-13 39 4 0,3-18 3 0,10-21 2 15,-15 31 3-15,15-31 0 0,-16 29 0 0,16-29-4 16,-13 25 2-16,13-25-9 0,0 0 7 0,-16 22-5 16,16-22 3-16,0 0-4 0,0 0 0 0,0 0-3 15,-18 18 2-15,18-18-3 0,0 0 2 0,0 0 3 16,0 0-6-16,0 0 9 0,0 0-23 0,0 0 0 16,0 0 0-16,0 0 0 0,0 0 0 0,0 0 0 15,0 0 0-15,0 0 0 0,0 0 0 0,-51-46 0 16,51 46-4-16,0 0-29 0,-7-28-2 0,7 28 1 15,0 0-2-15,0 0 1 0,0 0 3 0,0 0 1 0,0 0 4 16,0 0-13-16,0 0 3 0,0 0-3 0,0 0 1 16,0 0 3-16,0 0 3 0,-6-27 1 0,6 27 2 15,0 0 0-15,0 0 8 0,0 0-3 0,0 0 6 16,0 0 3-16,0 0 4 0,0 0 1 0,0 0 3 16,0 0 3-16,0 0 0 0,0 0 2 0,0 0 3 0,0 0-2 15,0 0 2-15,0 0-4 0,98 27 4 16,-69-36 4-16,1-2 2 0,10-10-4 0,-2 0 1 0,-9 9 8 15,14-8-5-15,-17 8 0 0,15-9-7 0,-19 7 8 16,1 0-4-16,0-3-7 0,-23 17-4 16,31-29 5-16,-31 29-1 0,23-26-4 0,-23 26 2 0,13-21 0 15,-13 21-4-15,0 0 2 0,0 0-7 0,0 0-2 16,0 0 0-16,0 0-5 0,0 0 3 0,0 0 1 16,0 0 0-16,0 0 4 0,0 0 1 0,0 0-1 15,-79 64 3-15,61-39-1 0,0-2 8 0,1 0-3 16,2 4 4-16,2-5 4 0,13-22 1 0,-18 46 3 15,18-46 7-15,-4 30-8 0,4-30 10 0,0 0-1 0,-2 37-4 16,2-37 2-16,0 0 0 0,0 0 0 16,16 28-5-16,-16-28-8 0,0 0-10 0,36 6-21 0,-36-6-19 15,0 0-41-15,65-10-37 0,-65 10-40 0,58-17-25 16,-14 6-24-16,-16 0-30 0,1-2-35 0,-2 0-27 16,2-3-28-16,0-1-28 0,9-5-9 0,-15 3-8 15,11-7-307-15,-11 12-748 0,-23 14 330 0</inkml:trace>
  <inkml:trace contextRef="#ctx0" brushRef="#br0" timeOffset="11739.63">14629 7092 747 0,'0'0'90'0,"0"0"16"16,0 0 9-16,0 0 7 0,0 0 4 0,0 0 10 0,0 0 7 16,-98 33 12-16,75-18 3 0,2 0 4 15,4 2 2-15,-2 3 4 0,2-1-6 0,17-19-5 16,-27 36-4-16,27-36-5 0,-14 28 2 0,14-28-2 0,-11 22-12 16,11-22 8-16,0 0-12 0,0 0 11 0,0 0 7 15,0 0 16-15,0 0 9 0,0 0 1 16,0 0-14-16,0 0-9 0,0 0-11 0,56 12-9 0,-56-12-13 15,0 0-10-15,70-46-13 0,-35 19-5 0,-12 8-16 16,-3 1-6-16,-2-6-6 0,0 2-4 0,2-2-12 16,-2 1-10-16,7-13-8 0,-8 13-8 0,6-14-2 15,-7 11-5-15,4-11-7 0,-8 15 1 0,1-6-4 16,1 3 1-16,-1 0-2 0,-2 3 4 0,-11 22-1 16,20-28-3-16,-20 28 2 0,0 0 1 0,0 0-2 15,15-23-5-15,-15 23-7 0,0 0 0 0,0 0 2 0,0 0 5 16,0 0 2-16,0 0 11 0,-35 85 7 0,17-44 13 15,0 1 13-15,-1 1 12 0,0 0 6 0,1-4 12 16,5 4 13-16,-1-4 0 0,1 0-1 0,2-10 3 16,1 10 14-16,3-13-16 0,7-26-3 0,-12 49-5 15,12-49-10-15,-10 32-8 0,10-32 0 0,-2 28-9 16,2-28-4-16,0 0-14 0,0 0-5 0,0 0-24 16,0 0-23-16,0 0-27 0,0 0-44 0,24 31-48 15,-24-31-55-15,0 0-47 0,0 0-35 0,105-47-44 0,-77 33-71 16,15-15-98-16,-18 13-394 0,15-12-951 15,-4 1 420-15</inkml:trace>
  <inkml:trace contextRef="#ctx0" brushRef="#br0" timeOffset="12906.78">15556 6978 179 0,'0'0'282'0,"0"0"-15"0,0 0-14 0,0 0-21 0,0 0-18 0,0 0-17 0,0 0-9 0,0 0-7 16,0 0-6-16,0 0-15 0,0 0-9 0,0 0-3 16,0 0-6-16,0 0-8 0,0 0-7 0,-24 89-3 15,15-67-7-15,9-22-4 0,-11 39-5 0,11-39-14 16,-9 31-3-16,9-31-4 0,-5 29-7 0,5-29-5 16,0 0-9-16,-4 38 3 0,4-38-8 0,0 0-3 15,0 0-5-15,0 0 6 0,0 0 0 0,0 0 12 16,0 0 5-16,0 0 11 0,0 0 0 0,22 25 0 0,-22-25 1 15,0 0-1-15,0 0-9 0,0 0-9 16,78-52-5-16,-59 34-10 0,2-2-4 0,-5 0-7 16,1 1-12-16,-17 19 3 0,31-44-10 0,-14 22-1 0,-2-2-11 15,-3 2-9-15,-12 22-9 0,20-44-2 0,-13 22-2 16,-7 22 0-16,3-39-5 0,-3 39 8 0,0 0-8 16,-2-36-7-16,2 36-7 0,0 0-17 0,0 0-1 15,0 0 3-15,-27-21-4 0,27 21-3 0,0 0-5 0,0 0 5 16,-54 11 3-16,54-11-4 0,-38 19 8 15,38-19 8-15,-29 20 1 0,29-20 5 0,-24 24-7 16,24-24 2-16,-15 20 8 0,15-20 2 0,0 0 2 0,-12 21-5 16,12-21 10-16,0 0 1 0,0 0-4 0,0 0 4 15,0 0 0-15,0 0 6 0,0 0 1 0,0 0 2 16,0 0 1-16,0 0 4 0,0 0 10 0,58 15-3 16,-58-15-4-16,0 0 14 0,53-24-8 0,-53 24 2 15,41-20 3-15,-18 9-8 0,-23 11 8 0,34-13-18 16,-34 13 3-16,32-14 15 0,-32 14-5 0,0 0 1 15,28-10 3-15,-28 10-4 0,0 0 2 0,0 0 3 0,0 0-2 16,0 0 5-16,0 0 13 0,31 33 10 16,-31-33 2-16,0 0 10 0,0 48 2 0,0-48-6 0,-5 36 8 15,5-36 0-15,-4 38 12 0,4-38 6 0,-9 29-6 16,9-29 5-16,0 0 0 0,-2 43 8 0,2-43-1 16,0 0-3-16,0 31-1 0,0-31-1 0,0 0-5 15,0 0-1-15,0 0-5 0,0 0-2 0,0 0 5 16,0 0 1-16,0 0 5 0,0 0 8 0,0 0 4 15,9 31-1-15,-9-31-2 0,0 0-1 0,0 0-9 0,0 0-1 16,0 0-10-16,70-62-7 0,-46 42-3 16,0 4-9-16,3 2-2 0,-5 2-6 0,-22 12 0 0,0 0-9 15,40-16-2-15,-40 16-9 0,0 0-1 0,0 0-5 16,0 0 3-16,0 0-4 0,0 0-5 0,44 28 2 16,-44-28 1-16,6 26-2 0,-6-26 5 0,7 29-2 15,-7-29-6-15,0 0 1 0,-3 45 2 0,3-45-7 16,0 0-13-16,2 37-18 0,-2-37-24 0,0 0-26 15,0 0-35-15,0 0-29 0,1 36-41 0,-1-36-19 16,0 0-17-16,0 0-29 0,0 0-30 0,0 0-44 16,0 0-54-16,0 0-378 0,0 0-827 0,0 0 366 15</inkml:trace>
  <inkml:trace contextRef="#ctx0" brushRef="#br0" timeOffset="14869.73">16529 6938 290 0,'0'0'329'0,"0"0"-6"16,0 0-18-16,0 0-25 0,0 0-14 0,0 0-21 0,0 0-14 15,0 0-9-15,0 0-10 0,0 0-7 0,0 0-19 16,0 0-6-16,0 0-12 0,0 0-11 0,0 0-9 15,0 0-7-15,0 0-7 0,0 0-6 0,0 0-10 16,0 0-11-16,0 0-8 0,0 0-12 0,0 0-17 16,0 0 4-16,0 0-9 0,0 0-6 0,0 0-9 0,0 0-4 15,0 0-5-15,0 0-6 0,0 0-2 16,0 0-9-16,0 0-2 0,0 0 1 0,0 0-5 16,0 0-7-16,0 0 2 0,0 0-3 0,0 0-1 0,0 0-2 15,0 0 1-15,0 0 1 0,0 0-3 0,0 0-4 16,0 0 2-16,0 0-1 0,0 0 2 0,59 25 4 15,-59-25-15-15,0 0 8 0,6 36-5 0,-6-36 4 16,0 0 6-16,-3 42 3 0,3-42 2 0,0 0 4 16,-6 50 6-16,6-50 4 0,-5 30 5 0,5-30 2 15,0 0 0-15,-5 40 0 0,5-40 1 0,0 0-3 16,0 0 2-16,-3 30-2 0,3-30-1 0,0 0 5 16,0 0 2-16,0 0 2 0,0 0 5 0,0 0 5 15,0 0 2-15,0 0 9 0,0 0-4 0,0 0 2 0,0 0-1 16,0 0-3-16,0 0-2 0,0 0 0 0,0 0-7 15,0 0-4-15,0 0-6 0,0 0 3 0,0 0-11 16,0 0-2-16,0 0-3 0,0 0 3 0,0 0-4 16,0 0 1-16,0 0-5 0,0 0 1 0,0 0-1 15,0 0 4-15,0 0-2 0,0 0 1 0,0 0 1 16,0 0-2-16,0 0-5 0,0 0 1 0,0 0 0 16,0 0-4-16,0 0 2 0,0 0-4 0,0 0 3 15,0 0-7-15,0 0 0 0,0 0 4 0,0 0-5 0,0 0 4 16,0 0-4-16,0 0 3 0,0 0-4 15,0 0 8-15,0 0-4 0,0 0-3 0,0 0 8 0,0 0-2 16,0 0 4-16,0 0 2 0,0 0 1 0,0 0-3 16,0 0 3-16,0 0 3 0,0 0-2 0,0 0-8 15,0 0 1-15,0 0-10 0,0 0 4 0,60-65 0 16,-43 42-6-16,0 4 0 0,1-4-2 0,-18 23 3 16,29-39 0-16,-17 27-3 0,-12 12-6 0,18-26 7 15,-18 26 2-15,0 0-2 0,22-23 2 0,-22 23-3 16,0 0 3-16,0 0-2 0,0 0-3 0,19-16 3 0,-19 16-3 15,0 0 7-15,0 0-3 0,0 0-4 16,0 0-1-16,0 0 1 0,0 0 0 0,0 0 3 0,0 0-2 16,0 0 0-16,0 0 1 0,0 0-4 0,0 0 2 15,0 0 7-15,0 0 4 0,0 0-4 0,0 0-2 16,0 0 7-16,0 0-3 0,0 0 3 0,45 43-1 16,-45-43 6-16,0 0-6 0,6 36 3 0,-6-36 4 15,0 0 5-15,-1 46-1 0,1-46-3 0,0 30-1 0,0-30 1 16,0 0-4-16,-5 41-1 0,5-41 5 15,0 0-2-15,0 0-3 0,4 34 3 0,-4-34-3 0,0 0 1 16,0 0 4-16,0 0-4 0,0 0 3 0,0 0-1 16,0 0 5-16,0 0-1 0,9 27 2 0,-9-27 1 15,0 0 1-15,0 0 2 0,0 0 3 0,0 0-8 16,0 0 3-16,0 0-4 0,76-36-2 0,-57 20-5 16,0-3-7-16,-19 19 2 0,32-28-1 0,-14 10-10 15,-18 18 4-15,24-26-9 0,-24 26-3 0,18-18-7 16,-18 18 0-16,0 0 2 0,18-30 0 0,-18 30-2 15,0 0-7-15,0 0 3 0,14-20 1 0,-14 20-3 0,0 0 2 16,0 0-8-16,0 0-3 0,0 0 2 0,0 0 0 16,0 0 7-16,0 0 1 0,0 0 3 0,0 0 0 15,0 0 7-15,38-2 0 0,-38 2 5 0,0 0-1 16,0 0 4-16,63 8-2 0,-63-8 2 0,60-3 1 16,-28 0 3-16,13-4 2 0,-12 5-2 0,-33 2-2 15,64-7 1-15,-34 3 0 0,-30 4-2 0,47-11 0 16,-47 11-2-16,34-6-5 0,-34 6 2 0,0 0 0 0,0 0-3 15,27-9 1-15,-27 9 1 0,0 0 0 16,0 0-1-16,0 0 5 0,0 0-7 0,0 0-3 0,0 0-2 16,0 0-10-16,0 0-1 0,0 0 2 0,0 0 2 15,0 0 1-15,0 0 0 0,-101 26 3 0,78-11-3 16,0 0 3-16,6 4 6 0,-3-1 2 0,20-18 4 16,-36 39-3-16,21-16 4 0,1 2 1 0,-2-1 6 15,4-1 3-15,12-23 4 0,-19 45-2 0,19-45 6 16,-9 30 1-16,9-30 3 0,-2 28-4 0,2-28 4 15,0 0 3-15,0 0 0 0,0 0 1 0,0 0 1 0,11 38 4 16,-11-38 5-16,0 0-2 0,0 0 0 16,39 1 0-16,-39-1-1 0,0 0-7 0,71-24 1 15,-44 12-6-15,12-9-4 0,-13 6-1 0,9-9-6 0,-12 8-2 16,2-2-6-16,0 0-8 0,12-7 1 0,-16 8 2 16,-1-3-4-16,1 1 6 0,-1 1-2 0,-20 18 3 15,31-26 1-15,-31 26-1 0,26-22 2 0,-26 22 4 16,19-16 1-16,-19 16-1 0,0 0-1 0,0 0-5 15,0 0 0-15,0 0-5 0,0 0 0 0,0 0-1 16,0 0-2-16,0 0 1 0,0 0-3 0,0 0 0 16,0 0 0-16,0 0 1 0,-117 40 2 0,104-27 1 0,13-13 2 15,-32 28 0-15,20-15 2 0,12-13 2 0,-17 27 4 16,17-27-1-16,-13 25 1 0,13-25 0 0,0 0 4 16,-3 33 3-16,3-33 0 0,0 0 0 0,0 0-1 15,0 0 5-15,0 0 2 0,0 0 4 0,25 34 7 16,-25-34-7-16,0 0 7 0,0 0 4 0,59-13 6 15,-59 13 1-15,52-11 2 0,-52 11 0 0,43-17 0 16,-43 17-6-16,35-12-3 0,-35 12-2 0,22-10 2 16,-22 10-4-16,0 0-4 0,0 0 0 0,0 0-3 15,31-10-3-15,-31 10 1 0,0 0-3 0,0 0-7 0,0 0 4 16,0 0-1-16,0 0 2 0,0 0-4 0,0 0 1 16,0 0 2-16,0 0 5 0,0 0 10 0,0 0 4 15,0 0 0-15,-25 83-6 0,25-83 0 0,0 0 0 16,-6 35 3-16,6-35-4 0,0 0 5 0,0 0-1 15,2 41 1-15,-2-41-3 0,0 0 2 0,0 0-1 16,0 0-1-16,10 26 2 0,-10-26 6 0,0 0 5 16,0 0-1-16,0 0-1 0,0 0 1 0,0 0 1 15,0 0-4-15,0 0-1 0,79-31-4 0,-79 31-5 0,42-31 0 16,-20 15-2-16,1-3 0 0,-1-1-7 0,2 1-4 16,6-12 0-16,-9 11-4 0,-2 0-8 0,1-2 0 15,1 0 2-15,7-10-3 0,-10 11-2 0,0-2 0 16,-2 0 3-16,2 4 1 0,-18 19 0 0,30-31 3 15,-30 31-2-15,21-25 6 0,-21 25-4 0,20-26 3 16,-20 26-2-16,18-20 0 0,-18 20 3 0,0 0-5 0,0 0 1 16,0 0 2-16,0 0-1 0,19-17 2 0,-19 17-3 15,0 0 2-15,0 0-4 0,0 0 4 16,0 0-3-16,0 0 6 0,0 0 2 0,0 0 2 0,0 0 8 16,0 0 3-16,-45 69 6 0,45-69 1 15,-30 39 9-15,13-13 27 0,2-3-6 0,-2-1 3 0,1 4 12 16,-7 8 0-16,6-10 6 0,-7 11 2 0,10-12 18 15,-8 16-4-15,8-14 34 0,2 0-14 0,0 1-10 16,12-26-6-16,-19 46-1 0,8-25-5 0,11-21-6 16,-15 29 0-16,15-29-17 0,-14 28-62 0,14-28 0 0,0 0 0 15,-13 28 0-15,13-28 0 0,0 0 0 0,0 0 0 16,0 0 0-16,0 0 0 0,0 0 0 0,0 0 0 16,0 0-127-16,0 0-45 0,0 0-54 0,0 0-65 15,0 0-19-15,0 0-46 0,0 0-38 0,0 0-48 16,0 0-60-16,0 0-394 0,0 0-970 0,55-92 430 15</inkml:trace>
  <inkml:trace contextRef="#ctx0" brushRef="#br0" timeOffset="15187.07">18282 7121 120 0,'0'0'266'15,"0"0"1"-15,0 0-2 0,0 0-7 0,0 0-5 16,0 0-10-16,0 0-5 0,0 0-10 0,0 0-13 0,0 0 1 15,0 0-12-15,-58 42-14 0,58-42-8 0,-25 15-6 16,25-15-6-16,0 0 2 0,-25 11-15 0,25-11-8 16,0 0-6-16,0 0-8 0,0 0-8 0,0 0-1 15,-29 11-1-15,29-11-3 0,0 0-7 0,0 0-4 0,0 0-9 16,0 0-10-16,0 0-9 0,0 0-9 16,0 0-4-16,0 0-4 0,0 0-3 0,0 0 2 0,0 0-3 15,0 0 8-15,-4 33 6 0,4-33-4 0,0 0 7 16,0 0-2-16,22 49 6 0,-22-49 3 0,17 31-1 15,1-13-6-15,-18-18-10 0,22 23-4 0,-22-23-11 16,20 21 1-16,-20-21-27 0,0 0-33 0,21 19-41 16,-21-19-47-16,0 0-55 0,0 0-43 0,0 0-41 15,0 0-40-15,22 13-73 0,-22-13-101 0,0 0-363 16,0 0-875-16,0 0 387 0</inkml:trace>
  <inkml:trace contextRef="#ctx0" brushRef="#br0" timeOffset="16085.57">18824 7052 222 0,'0'0'315'0,"0"0"-11"15,0 0-12-15,0 0-23 0,28-26-11 0,-28 26-25 16,0 0-11-16,0 0-20 0,0 0-13 0,0 0-8 15,0 0-10-15,0 0-16 0,0 0-12 0,0 0-8 16,0 0-4-16,0 0-12 0,0 0 10 0,0 0 8 16,0 0 6-16,0 0 4 0,0 0 10 0,0 0 7 0,0 0-1 15,0 0-3-15,-3 85 2 0,3-85 3 0,-10 52-2 16,3-27 0-16,7-25-9 0,-10 40-10 0,3-15-8 16,7-25-7-16,-11 39-6 0,11-39 0 0,-8 33-14 15,8-33-11-15,-4 31-10 0,4-31 5 0,0 0-10 16,-11 41-13-16,11-41-6 0,0 0-6 0,-4 27-9 15,4-27-2-15,0 0-4 0,0 0-4 0,0 0-6 16,0 0-9-16,-1 33-24 0,1-33-26 0,0 0-24 16,0 0-29-16,0 0-29 0,0 0-25 0,0 0-27 15,0 0-27-15,0 0-21 0,0 0-15 0,0 0-25 16,0 0-33-16,0 0-42 0,0 0-33 0,0 0-53 16,0 0-310-16,0 0-778 0,0 0 344 0</inkml:trace>
  <inkml:trace contextRef="#ctx0" brushRef="#br0" timeOffset="18233.68">19173 7056 203 0,'0'0'250'0,"0"0"-8"0,0 0-4 16,0 0-9-16,0 0-10 0,0 0-15 0,0 0-12 0,0 0-7 15,0 0-13-15,0 0-8 0,-68 46-12 0,68-46-9 16,-19 22 1-16,19-22-12 0,-20 17-3 0,20-17-2 15,0 0-17-15,-26 20 2 0,26-20-10 0,0 0-1 16,0 0-5-16,-22 16-6 0,22-16-2 0,0 0-10 16,0 0 12-16,0 0-1 0,0 0-6 0,0 0 3 15,0 0-3-15,0 0-7 0,0 0-3 0,0 0-2 16,0 0-12-16,0 0 2 0,0 0-1 0,0 0-12 16,0 0-6-16,0 0-14 0,0 0-4 0,0 0 6 15,0 0-10-15,0 0 1 0,0 0-6 0,0 0-1 0,0 0-9 16,0 0 6-16,0 0-5 0,0 0 0 0,-5 36-2 15,5-36 3-15,0 0-3 0,0 0 1 0,9 44 5 16,-9-44 2-16,0 0-11 0,0 0 7 0,10 37 0 16,-10-37-8-16,0 0-8 0,0 0 14 0,0 0-9 0,11 25 8 15,-11-25 1-15,0 0 3 0,0 0-4 16,0 0 6-16,41 3-1 0,-41-3 0 0,0 0 3 16,53-18 1-16,-53 18 1 0,30-14 2 0,-30 14 2 0,31-18 4 15,-31 18-5-15,29-19-1 0,-29 19-1 16,32-18 0-16,-32 18 2 0,25-17-1 0,-25 17-3 0,0 0 3 15,22-14 1-15,-22 14 1 0,0 0-6 0,0 0-1 16,0 0 0-16,0 0-4 0,0 0 1 0,0 0 1 16,0 0 4-16,0 0 9 0,0 0-1 0,0 0 4 15,36 42 6-15,-36-42-5 0,0 0 19 0,0 36 1 16,0-36 3-16,0 0-2 0,0 0-6 0,0 0 3 0,1 42 1 16,-1-42-8-16,0 0 2 0,0 0-6 0,0 0 3 15,0 0 0-15,3 27 4 0,-3-27-3 0,0 0 3 16,0 0 4-16,0 0 9 0,0 0 9 0,0 0 2 15,0 0-7-15,0 0-6 0,0 0-4 0,0 0-2 16,0 0-7-16,0 0-5 0,84-34-1 0,-84 34-4 16,40-22-3-16,-20 6-4 0,-20 16-1 0,25-16 0 15,-25 16-5-15,0 0-1 0,0 0-8 0,0 0 3 16,25-12-4-16,-25 12-6 0,0 0-4 0,0 0-5 16,0 0 5-16,0 0-2 0,0 0 3 0,0 0-2 0,0 0 2 15,0 0 3-15,13 59-2 0,-13-59 1 0,0 0 2 16,-6 50-2-16,6-50 6 0,0 0-4 15,-8 43-1-15,8-43 1 0,0 0 2 0,0 0-1 0,0 0-4 16,-3 35 6-16,3-35 0 0,0 0 1 0,0 0-2 16,0 0 2-16,0 0 4 0,0 0 0 0,0 0 8 15,0 0-6-15,0 0 2 0,28 11 0 0,-28-11-2 16,0 0-1-16,0 0-1 0,64-40 5 0,-41 23-3 0,-1 1-5 16,2-4 1-16,-1 0-5 0,-1 3 0 15,2-3 1-15,-2 0 3 0,0 2-4 0,-1 1-2 16,-21 17 3-16,27-20-3 0,-27 20-5 0,24-17 3 0,-24 17-3 15,0 0 5-15,0 0-4 0,0 0-2 0,20-19 1 16,-20 19-4-16,0 0 3 0,0 0-4 0,0 0 0 16,0 0 0-16,0 0 1 0,0 0 3 0,0 0-5 15,0 0 2-15,0 0 4 0,0 0 2 0,0 0 4 16,-29 86-4-16,29-86-1 0,-12 31 1 0,12-31 10 16,-17 36-4-16,17-36-4 0,-7 31 4 0,7-31 2 15,-6 28 1-15,6-28-4 0,0 0 4 0,0 0 3 0,-1 39-3 16,1-39 1-16,0 0-2 0,0 0-1 15,0 0 7-15,0 0 0 0,0 0 6 0,12 28 0 0,-12-28 2 16,0 0-2-16,0 0 5 0,0 0-1 0,0 0-4 16,0 0 3-16,79-31-6 0,-79 31-8 0,38-29 2 15,-17 14 4-15,0-1-9 0,-2 0-9 0,2-3-6 16,-21 19-9-16,32-30-9 0,-15 11-5 0,-3-1-11 16,-14 20-9-16,15-31-10 0,-15 31-5 0,19-37 1 15,-15 15 1-15,-4 22-4 0,6-35 2 0,-6 35-5 16,0 0-4-16,0 0-3 0,0 0-15 0,-11-38-6 0,11 38-3 15,0 0-1-15,0 0-11 0,0 0 13 16,-44 0 2-16,44 0 3 0,0 0-3 0,0 0 7 0,-52 32 6 16,52-32 13-16,-20 24 14 0,20-24 5 0,-15 26-1 15,15-26 8-15,0 0 6 0,-15 26 5 0,15-26-3 16,0 0 15-16,0 0-8 0,0 0 13 0,0 0 4 16,0 0 11-16,0 0 4 0,0 0 18 0,0 0 0 15,0 0 2-15,0 0 1 0,54 19 8 0,-54-19-5 0,0 0 3 16,79-32 2-16,-49 22 6 0,12-7 11 15,-16 7-5-15,3 0-4 0,-29 10-3 0,51-14-3 16,-51 14 3-16,32-7-4 0,-32 7-1 0,0 0-11 0,37-4-1 16,-37 4 0-16,0 0 4 0,0 0-4 0,0 0-1 15,0 0-2-15,0 0 12 0,22 34 14 0,-22-34 17 16,0 0 6-16,-9 51 13 0,9-51 17 0,-6 41 2 16,6-41-2-16,-7 41-6 0,7-41-1 0,-2 33 1 15,2-33 10-15,-3 35-3 0,3-35-7 0,0 0-3 16,-1 48 3-16,1-48-11 0,1 31-5 0,-1-31-1 15,0 0-8-15,0 0-3 0,3 36-11 0,-3-36-2 0,0 0-1 16,0 0-2-16,0 0-1 0,0 0 13 0,0 0-8 16,0 0 4-16,0 0 2 0,0 0 1 0,0 0 4 15,0 0 2-15,0 0-16 0,0 0 4 0,37 4-2 16,-37-4-5-16,0 0-7 0,57-42 0 0,-36 22-10 16,2 2 0-16,-1-2-11 0,1 1-13 0,-1 1 9 15,-2 1 12-15,-20 17-15 0,26-21-1 0,-26 21-2 16,0 0 9-16,24-19-8 0,-24 19-2 0,0 0-3 0,0 0 0 15,0 0-7-15,0 0 1 0,0 0 0 16,0 0-1-16,0 0 1 0,0 0 4 0,0 0 2 0,0 0-1 16,0 0-2-16,0 0 0 0,-12 88 11 0,12-88 10 15,-10 40-1-15,10-40 3 0,-6 41 1 0,6-41 8 16,-2 31-8-16,2-31 6 0,0 0 1 0,0 0 2 16,2 42-11-16,-2-42 5 0,0 0 0 0,0 0 2 0,0 0 8 15,0 0 4-15,0 0 5 0,0 0 2 16,13 23 3-16,-13-23 2 0,0 0-11 0,0 0 4 15,0 0-6-15,0 0-1 0,73-44-13 0,-52 28 1 0,-3-2-3 16,1 0-1-16,0-1-29 0,-2-3-4 16,1-1-16-16,-1 4-10 0,-17 19-2 0,26-34-1 0,-26 34-2 15,22-25-4-15,-22 25 0 0,12-20-3 0,-12 20-3 16,0 0-3-16,0 0-6 0,0 0-2 0,0 0-3 16,17-21-1-16,-17 21 3 0,0 0 0 0,0 0 9 15,0 0-1-15,0 0 7 0,0 0 2 0,0 0 5 16,0 0 5-16,0 0 1 0,0 0 4 0,0 0 6 15,0 0 7-15,0 0 1 0,0 0 4 0,0 0 2 16,61 12 5-16,-61-12 2 0,0 0 2 0,65 4-4 0,-38-6 1 16,-27 2 8-16,60-6-5 0,-29 0 4 0,0-2-8 15,-31 8-3-15,55-15-10 0,-27 7-6 0,-2-1-7 16,-26 9 2-16,40-22-4 0,-40 22-2 0,28-21 7 16,-28 21-2-16,25-25 4 0,-25 25-7 0,21-25-12 15,-21 25 11-15,21-30 2 0,-21 30 5 0,15-29 1 16,-15 29 4-16,16-31 2 0,-16 31-3 0,13-26 7 15,-13 26-7-15,0 0 11 0,0 0 0 0,0 0-4 0,8-22-1 16,-8 22 8-16,0 0-2 0,0 0-1 0,0 0 7 16,0 0-8-16,0 0 13 0,0 0-4 0,-63 57 2 15,46-38 2-15,-2 3-1 0,1 0 14 0,0 4 7 16,-6 11 0-16,7-12 19 0,0-1 5 0,-9 11 4 16,7-12 4-16,1 0 4 0,-9 11-3 0,10-12 11 15,2 2-4-15,15-24-3 0,-17 39-1 0,6-23 5 16,11-16 3-16,-13 40-1 0,13-40-7 0,-2 25-1 15,2-25-4-15,0 0 2 0,0 0 0 0,0 0 1 0,20 32 0 16,-20-32 3-16,0 0-3 0,0 0-3 0,51-5-3 16,-51 5-8-16,52-18 6 0,-9 0-14 0,-12 8 1 15,15-11-6-15,-3 2-13 0,-5-3-3 0,4 3-1 16,-15 2-7-16,12-6-2 0,-14 8-4 0,0 1-10 16,-2-3-1-16,-1 2 1 0,-22 15-3 0,27-21-1 15,-27 21-5-15,0 0-8 0,0 0-4 0,0 0 0 16,0 0-2-16,0 0 6 0,0 0 1 0,0 0-2 15,0 0 6-15,0 0 3 0,0 0 2 0,-101 58 5 0,71-28 4 16,10-8 1-16,2-5 4 0,4 2 5 0,14-19-1 16,-24 35 1-16,24-35 2 0,-12 26 2 0,12-26-2 15,-11 24 2-15,11-24 1 0,0 0-3 0,0 0-2 16,0 0-18-16,0 0-8 0,0 0-23 0,0 0-32 16,0 0-27-16,0 0-28 0,42 29-11 0,-42-29-27 15,52-15-21-15,-52 15-46 0,76-16-42 0,-29 0-53 16,-18 8-354-16,20 0-757 0,-21-3 335 0</inkml:trace>
  <inkml:trace contextRef="#ctx0" brushRef="#br0" timeOffset="19349.09">22051 7305 1 0,'-54'19'266'0,"54"-19"-1"0,-44 19 0 0,19-5-15 16,2 0-7-16,23-14-10 0,-36 26-13 0,16-8-8 15,4-1-11-15,16-17-9 0,-27 32-8 0,27-32-11 16,-19 29-11-16,8-7-7 0,11-22-5 0,-11 29-13 16,11-29-14-16,0 0-4 0,-8 34-14 0,8-34 4 15,0 0-8-15,0 0 1 0,0 0-1 0,0 0 14 0,0 0 3 16,0 0-3-16,0 0-2 0,25 35-6 0,-25-35 2 16,0 0-8-16,0 0 2 0,60-14-13 0,-60 14 0 15,40-17-7-15,-40 17-7 0,46-25-12 0,-30 17-5 16,-16 8-6-16,45-27-5 0,-31 16-12 0,-14 11-10 15,37-33-6-15,-25 21-12 0,-12 12-9 0,31-38 0 16,-15 19-18-16,-2 1-11 0,-14 18 6 0,24-35-9 16,-10 13-3-16,0 2-4 0,-14 20 5 0,20-36 5 0,-6 16-1 15,-14 20-7-15,18-26 11 0,-18 26-2 0,18-26 17 16,-18 26-12-16,13-21 8 0,-13 21 0 0,0 0 1 16,0 0 2-16,0 0-11 0,17-24 14 0,-17 24 4 15,0 0-8-15,0 0 8 0,0 0-4 0,0 0 1 16,0 0 0-16,0 0 5 0,0 0 1 0,0 0-1 15,0 0 12-15,0 0 9 0,0 0 3 0,-39 86 11 16,25-59 1-16,3-2 9 0,-2 4 7 0,-1-4 10 16,-3 12 8-16,8-14 4 0,-2-1 2 0,11-22-6 15,-19 39-5-15,19-39-2 0,-13 32 1 0,1-10-7 0,12-22-4 16,-7 31-1-16,7-31-3 0,0 0-2 0,-9 35-8 16,9-35 0-16,0 0 1 0,0 0-5 0,0 0 1 15,3 35-4-15,-3-35-1 0,0 0 1 0,0 0-2 16,0 0-5-16,57-1-8 0,-57 1-5 0,55-21-11 15,-30 11-5-15,18-6-12 0,-16-1-8 0,12-5-5 16,-14 8-7-16,3-3-11 0,12-4 3 0,-16 6-10 16,-2-3 0-16,1-1-3 0,-4 0-10 0,-19 19-13 0,25-36 19 15,-25 36-2-15,16-23 1 0,-16 23-1 16,0 0-6-16,0 0-8 0,0 0-4 0,0 0-8 16,0 0 14-16,0 0 8 0,0 0-7 0,0 0 12 0,-78-6 4 15,78 6 9-15,-49 26 3 0,49-26 6 0,-31 19 4 16,31-19-1-16,-26 21 7 0,26-21 6 0,-20 21 1 15,20-21-2-15,0 0 4 0,0 0 6 0,-15 20 4 16,15-20 5-16,0 0 13 0,0 0 9 0,0 0-5 0,0 0 27 16,0 0-3-16,0 0 10 0,63 24 6 15,-63-24 0-15,42 6-4 0,-42-6-11 0,37 6 0 16,-37-6 2-16,29 7-6 0,-29-7 8 0,0 0-10 0,30 21 2 16,-30-21 11-16,16 25 9 0,-16-25 9 15,11 28 7-15,-11-28 3 0,5 30 7 0,-5-30 5 0,0 0 10 16,-5 49 2-16,5-49-6 0,0 0-6 0,-18 37 1 15,18-37-6-15,-16 28 4 0,16-28-2 0,-20 23 0 16,20-23 1-16,-28 21-3 0,28-21-6 0,-32 16-4 16,32-16-2-16,-29 15-6 0,29-15-2 0,0 0-3 15,-33 7-7-15,33-7-8 0,0 0-3 0,0 0 7 0,0 0-3 16,-33 7-6-16,33-7 1 0,0 0 6 0,0 0-7 16,0 0 1-16,0 0-5 0,0 0-4 0,0 0-2 15,0 0-7-15,0 0-14 0,0 0-2 0,64-73-11 16,-37 57-7-16,8-13-11 0,-8 11-3 0,13-8 0 15,-1-3-4-15,3 2-6 0,-18 8 5 0,15-6 1 16,-3-2 1-16,-1 2 0 0,-11 6 0 0,-4 0 1 16,5 1 5-16,1 1 0 0,-5 0 2 0,-21 17 2 15,27-19 4-15,-27 19-1 0,0 0-2 0,20-13 1 16,-20 13-2-16,0 0 3 0,0 0-3 0,0 0 1 0,0 0 1 16,0 0 1-16,0 0 5 0,0 0-3 0,0 0 8 15,0 0-1-15,0 0 4 0,0 0 2 0,-57 75 9 16,57-75 14-16,-16 31 9 0,16-31 5 0,-17 27 8 15,17-27 1-15,-12 30 6 0,12-30-2 0,-8 22 0 16,8-22-3-16,0 0-6 0,0 0-1 0,0 0-3 16,-10 29 0-16,10-29-3 0,0 0-3 0,0 0-1 15,0 0-3-15,0 0-9 0,0 0-17 0,30 31-28 16,-30-31-38-16,0 0-27 0,0 0-50 0,58-9-35 16,-58 9-38-16,0 0-41 0,61-20-68 0,-61 20-63 0,32-12-57 15,-9 0-271-15,-23 12-784 0,41-14 347 0</inkml:trace>
  <inkml:trace contextRef="#ctx0" brushRef="#br0" timeOffset="19532.8">23210 7566 233 0,'0'0'387'0,"0"0"-9"0,0 0 17 0,0 0 19 0,0 0 14 16,0 0-12-16,0 0-22 0,0 0-19 0,0 0-17 0,0 0-17 15,0 0-30-15,0 0-25 0,0 0-29 0,0 0-22 16,0 0-25-16,0 0-27 0,0 0-41 0,0 0-44 15,0 0-55-15,0 0-68 0,0 0-78 0,0 0-55 16,0 0-79-16,0 0-91 0,0 0-107 0,0 0-332 16,0 0-830-16,0 0 367 0</inkml:trace>
  <inkml:trace contextRef="#ctx0" brushRef="#br0" timeOffset="21031.37">23659 7013 226 0,'0'0'252'0,"0"0"-12"0,0 0-17 0,0 0-2 0,0 0-16 0,0 0-13 0,0 0-15 16,0 0-9-16,0 0-11 0,0 0-14 0,0 0-7 15,0 0-13-15,0 0-10 0,0 0-5 0,0 0-10 16,0 0 0-16,0 0-7 0,0 0 5 0,0 0-4 16,0 0 1-16,0 0-12 0,0 0 8 0,0 0 0 15,0 0-9-15,0 0 0 0,0 0-9 0,0 0-8 16,0 0 5-16,0 0-6 0,0 0-2 0,0 0-9 0,0 0-10 16,0 0 1-16,0 0-7 0,0 0-1 0,0 0-4 15,-17-72-8-15,17 72 5 0,9-28-5 0,-9 28-7 16,0 0 1-16,22-27-7 0,-22 27 5 0,12-19 3 15,-12 19-5-15,0 0-6 0,22-25 4 0,-22 25 1 16,0 0 6-16,20-14-13 0,-20 14 3 0,0 0-10 16,0 0 9-16,0 0 1 0,28-11-6 0,-28 11-1 0,0 0-2 15,0 0 4-15,0 0-1 0,0 0-8 0,0 0 2 16,0 0 14-16,0 0 7 0,0 0 2 16,35 46 15-16,-35-46 2 0,6 27 9 0,-6-27-3 0,-2 42 7 15,2-42 1-15,-10 46 9 0,10-46-3 0,-12 44-10 16,4-21 5-16,8-23 4 0,-15 32-4 0,15-32 4 15,-15 38-6-15,3-17 4 0,12-21-2 0,-18 38-2 16,18-38 1-16,-13 29-1 0,13-29-7 0,-12 25-6 16,12-25 3-16,0 0-4 0,-19 32-3 0,19-32 1 15,0 0-2-15,-12 18 0 0,12-18-4 0,0 0-1 0,0 0-3 16,0 0 5-16,0 0 5 0,0 0 8 0,0 0 3 16,0 0 2-16,0 0-1 0,0 0 2 0,0 0-2 15,0 0-3-15,0 0-3 0,0 0-1 0,0 0-4 16,0 0-2-16,0 0-2 0,0 0-6 0,0 0 0 15,0 0-6-15,0 0 1 0,0 0-4 0,0 0-1 16,0 0-2-16,0 0-2 0,0 0 3 0,0 0-1 16,0 0-3-16,0 0 0 0,0 0-1 0,0 0-4 0,0 0 0 15,0 0 2-15,0 0-2 0,0 0 0 16,0 0-4-16,0 0-1 0,0 0 0 0,0 0-3 0,-7-81 1 16,7 81-2-16,0 0-1 0,0 0 0 0,0 0-1 15,0 0 2-15,0 0-2 0,0 0-1 0,0 0-2 16,0 0-1-16,0 0 1 0,0 0-5 0,0 0 5 15,0 0-1-15,0 0-1 0,0 0 4 0,0 0 0 16,0 0 1-16,0 0 0 0,0 0 1 0,0 0-5 16,0 0 9-16,0 0-5 0,0 0 3 0,0 0-1 0,0 0 1 15,0 0 2-15,0 0 3 0,0 0-1 16,0 0 0-16,0 0 1 0,0 0 0 0,0 0 1 0,0 0 1 16,0 0 2-16,72 53 0 0,-72-53 3 15,0 0-3-15,60-9-1 0,-60 9 1 0,50-16 1 0,-26 4-3 16,2-1 4-16,-2-1-4 0,2 0-2 0,-1 1-2 15,18-11-80-15,-19 8-22 0,4 1 14 0,-4 0 21 16,-1-2 18-16,-3 0 5 0,-20 17 6 0,30-31 2 16,-30 31 8-16,29-32 9 0,-20 18 14 0,-9 14 3 0,19-25 4 15,-19 25-2-15,17-27 6 0,-17 27-1 0,0 0 3 16,12-23 6-16,-12 23-2 0,0 0-2 0,0 0-2 16,0 0 2-16,0 0-2 0,0 0-2 0,0 0-4 15,0 0-1-15,0 0-3 0,0 0-1 0,0 0 2 16,0 0-2-16,0 0 2 0,0 0-3 0,0 0 3 15,0 0-2-15,0 0 1 0,0 0-1 0,0 0 2 16,0 0-3-16,0 0 3 0,0 0 3 0,0 0-5 16,-43 86 1-16,43-86 7 0,-15 30-5 0,4-8 3 15,11-22-3-15,-16 37 6 0,16-37-4 0,-14 33 8 16,14-33-4-16,-11 29 5 0,11-29 3 0,-5 26 1 0,5-26 1 16,0 0 1-16,0 0-5 0,0 38-3 0,0-38 3 15,0 0 3-15,0 0-1 0,0 0-4 0,14 29 0 16,-14-29 2-16,0 0-8 0,0 0-2 0,34 11-19 15,-34-11-11-15,0 0-34 0,54-3-23 0,-54 3-34 16,46-17-32-16,-46 17-38 0,34-17-48 0,-34 17-53 16,37-26-92-16,-37 26-327 0,23-18-768 0,-23 18 340 15</inkml:trace>
  <inkml:trace contextRef="#ctx0" brushRef="#br0" timeOffset="21216.97">24024 7044 37 0,'0'0'331'0,"0"0"-11"16,0 0-4-16,0 0 1 0,0 0-22 0,0 0-29 0,0 0-9 15,0 0-34-15,0 0-14 0,0 0-27 0,108 3-11 16,-76-5-38-16,-32 2-12 0,62-10-25 0,-62 10-52 16,37-7-46-16,-37 7-79 0,32-8-77 0,-32 8-95 0,28-9-218 15,-28 9-510-15,0 0 226 0</inkml:trace>
  <inkml:trace contextRef="#ctx0" brushRef="#br0" timeOffset="24144.75">24772 6939 124 0,'0'0'216'0,"0"0"-2"0,0 0-15 0,0 0-17 0,37-22-4 0,-37 22-8 15,0 0-7-15,0 0-13 0,0 0-9 0,0 0-14 0,0 0-9 16,0 0-8-16,0 0-8 0,0 0-10 0,0 0-3 15,0 0-10-15,0 0 0 0,0 0-5 0,0 0 2 16,0 0 4-16,0 0-2 0,0 0 7 0,0 0 4 16,0 0-8-16,0 0 4 0,0 0-5 0,0 0-4 15,0 0-9-15,0 0 3 0,0 0-2 0,-46 86-3 16,46-86-3-16,-20 28-8 0,20-28 0 0,-20 29-1 16,20-29-3-16,-15 32-3 0,5-11 7 0,10-21 4 15,-15 31-6-15,15-31-1 0,-10 30-9 0,10-30-4 16,-6 26 0-16,6-26-8 0,0 0 1 0,0 0-11 15,-2 42 17-15,2-42-5 0,0 0-5 0,0 0-8 0,14 30 7 16,-14-30-5-16,0 0 9 0,0 0-4 0,29 11 0 16,-29-11 1-16,0 0 1 0,53-6 6 0,-53 6-5 15,50-16-8-15,-25 6 5 0,2-5-4 0,-2 1-3 16,2-1-4-16,-5 0 1 0,-22 15 8 0,35-29-5 16,-14 13 1-16,-2-3-6 0,-19 19 1 0,25-25 2 15,-25 25-4-15,21-26-2 0,-21 26 1 0,17-18 5 16,-17 18-1-16,0 0 4 0,0 0-3 0,0 0-4 0,0 0-1 15,14-21-4-15,-14 21-4 0,0 0-10 16,0 0 12-16,0 0-2 0,0 0-3 0,0 0 2 0,0 0-2 16,0 0 3-16,0 0-4 0,0 0 3 0,-49 80 6 15,49-80-4-15,-14 32 1 0,14-32 14 0,-12 32-3 16,12-32 3-16,-9 32-6 0,9-32 4 0,0 0-3 16,-2 36-4-16,2-36 3 0,0 0-2 0,0 0 2 15,0 0-1-15,0 0 0 0,0 0 3 0,0 0 6 16,9 35 11-16,-9-35 0 0,0 0-3 0,0 0 1 15,0 0-4-15,0 0 1 0,0 0-5 0,75-39-2 0,-75 39-3 16,29-30 3-16,-29 30-3 0,17-28-3 0,-17 28-3 16,15-32-4-16,-15 32-1 0,8-39-6 0,-8 39-8 15,2-33-8-15,-2 33 2 0,0 0 4 0,-11-46-10 16,11 46-1-16,-13-23 3 0,13 23 0 0,0 0-5 16,0 0-8-16,-28-18-1 0,28 18-2 0,0 0 5 15,0 0 0-15,0 0 5 0,-47 6 1 0,47-6 1 16,0 0 3-16,0 0 0 0,-38 21 5 0,38-21-11 15,0 0 3-15,0 0 7 0,-18 17-4 0,18-17-5 0,0 0 8 16,0 0 2-16,0 0 0 0,0 0 6 0,0 0-3 16,0 0 2-16,0 0-5 0,0 0 6 0,0 0-2 15,0 0 7-15,0 0-6 0,126-24 2 0,-99 16 0 16,-4-2 5-16,-23 10-4 0,42-17 0 16,-42 17 2-16,31-15 6 0,-31 15-3 0,30-10 2 0,-30 10-1 15,0 0-4-15,0 0 2 0,30-9-1 0,-30 9-2 16,0 0 0-16,0 0-2 0,0 0 1 0,0 0 3 15,0 0 3-15,0 0 5 0,0 0 0 0,24 44-1 16,-24-44 4-16,2 28 8 0,-2-28 12 0,0 0-2 16,-4 50 3-16,4-50-4 0,-5 36 2 0,5-36-5 0,-3 34-3 15,3-34 9-15,-2 35-2 0,2-35 4 0,0 0-5 16,0 47-2-16,0-47-1 0,0 0-2 0,5 32 2 16,-5-32-2-16,0 0-4 0,0 0 0 0,0 0 5 15,0 0 3-15,0 0 5 0,9 27 9 0,-9-27 4 16,0 0 2-16,0 0-7 0,0 0 4 0,0 0-3 15,72-34-3-15,-72 34-1 0,48-33 0 0,-27 15-2 16,2-1 3-16,-5 1-3 0,0-3-3 0,0 1-2 0,-18 20-4 16,27-32 1-16,-27 32 7 0,13-20 3 15,-13 20-4-15,0 0-2 0,0 0-1 0,0 0-12 16,14-19-3-16,-14 19-9 0,0 0 1 0,0 0-3 16,0 0 4-16,0 0-3 0,0 0 0 0,0 0-4 15,0 0 4-15,-43 81-1 0,32-58 1 0,11-23 4 0,-12 41 0 16,12-41-5-16,-9 32 2 0,9-32-1 15,1 32 1-15,-1-32 3 0,0 0-2 0,0 0 0 0,4 41 3 16,-4-41-3-16,0 0 9 0,0 0-4 0,21 17 4 16,-21-17 1-16,0 0 1 0,0 0 5 0,0 0 2 15,0 0-4-15,0 0 1 0,79-35-4 0,-55 16 1 0,14-12 1 16,-13-3-4-16,-5 11-7 0,7-11-1 16,2 3 2-16,-4-2-5 0,-8-6-3 0,2 3-2 0,-6 11 2 15,7-15-5-15,-2 0-9 0,2 3 9 0,-3 0-4 16,-5 14 3-16,-1 2-5 0,-11 21 5 0,19-34-4 15,-19 34 2-15,0 0 4 0,11-22-11 0,-11 22-1 16,0 0 1-16,0 0-3 0,0 0 2 0,0 0 0 16,0 0 2-16,0 0 2 0,0 0 1 0,0 0 2 15,-51 93 0-15,39-65 2 0,1-5 4 0,2 5-1 16,-1 2 2-16,10-30 0 0,-17 66 3 0,13-44-4 16,4-22 2-16,0 34 1 0,0-34 6 0,0 0-6 15,2 50 0-15,-2-50 5 0,7 30 6 0,-7-30-11 16,11 21-5-16,-11-21-17 0,0 0-15 0,22 20-23 15,-22-20-10-15,0 0-26 0,40 9-39 0,-40-9-14 0,54-8-38 16,-54 8-20-16,59-17-14 0,-32 4-27 0,-2-1-21 16,2-1 0-16,-3-4-4 0,1-2 10 0,0 3 10 15,-5-6 36-15,-2 0 10 0,-2 2 34 0,-16 22 23 16,19-43 32-16,-11 20 30 0,-8 23 33 0,0 0 26 16,6-35 17-16,-6 35 2 0,0 0 6 0,0 0 9 15,0 0 11-15,0 0 4 0,-62 0 13 0,62 0 15 16,-44 31-1-16,23-14 7 0,0 4 2 0,6 1-3 15,15-22 0-15,-29 44-1 0,17-22 4 0,3-1-2 0,9-21-1 16,-11 28 3-16,11-28 6 0,0 0-7 16,-3 35 6-16,3-35 10 0,0 0 8 0,0 0 13 15,0 0 13-15,0 0 2 0,0 0 0 0,35 19-8 0,-35-19 4 16,0 0-7-16,0 0-14 0,105-50-4 0,-72 23-7 16,-10 6-9-16,11-8-4 0,-1-3-11 0,-6 0-2 15,-2-2 1-15,-9 7-1 0,10-9-7 0,-11 11 11 16,6-12 0-16,-7 13-4 0,-3-2-1 0,2 3 7 15,-13 23 28-15,16-27 3 0,-16 27-17 0,0 0-11 16,0 0-5-16,0 0-14 0,0 0-7 0,0 0-2 16,0 0-6-16,0 0-3 0,0 0 2 0,0 0 1 15,-44 73-1-15,19-37 3 0,-2 5-7 0,6-1 2 0,2-1 1 16,7-15 1-16,1 4 0 0,-1-3-1 16,4 1-5-16,8-26 2 0,-7 52-2 0,5-28-1 15,2-24-3-15,0 0-7 0,11 54-17 0,-11-54-27 0,18 28-32 16,-18-28-22-16,29 21-31 0,-29-21-21 0,34 14-23 15,-34-14-35-15,36 4-40 0,-36-4-51 0,58-8-66 16,-58 8-305-16,54-20-721 0,-26 9 319 0</inkml:trace>
  <inkml:trace contextRef="#ctx0" brushRef="#br0" timeOffset="25349.05">27049 6898 39 0,'0'0'268'0,"0"0"-26"0,44-30-6 0,-44 30-12 0,0 0 1 0,29-11-3 0,-29 11-14 15,0 0-11-15,0 0-14 0,0 0-12 0,0 0-18 16,0 0-10-16,0 0-11 0,0 0-6 0,0 0 1 16,0 0 2-16,0 0 2 0,0 0-7 0,0 0 21 15,15 53 7-15,-15-53-7 0,0 0 0 0,-34 68-4 16,19-43-3-16,3 0-3 0,-3 1-10 0,15-26-4 16,-20 48-5-16,11-33-1 0,9-15-11 0,-21 43 3 15,21-43-5-15,-13 28-9 0,13-28-9 0,-9 26-6 16,9-26-10-16,0 0-4 0,0 0-4 0,0 0-8 15,0 0 3-15,-9 27 5 0,9-27 5 0,0 0 10 0,0 0 10 16,0 0 2-16,0 0 4 0,0 0-3 0,0 0 2 16,0 0 1-16,0 0-6 0,0 0-6 0,0 0-13 15,0 0-7-15,60-57-10 0,-28 24-4 0,1 4-2 16,-12 10-4-16,15-10-9 0,-13 10-5 0,2-1-5 16,-4 4-4-16,2 3-5 0,-23 13 3 0,0 0-7 15,27-15 2-15,-27 15-16 0,0 0-5 0,0 0-4 16,0 0-1-16,0 0-3 0,0 0 4 0,0 0-3 15,0 0 5-15,0 0 2 0,19 50-2 0,-19-50 1 0,0 0 2 16,-4 50 3-16,4-50 2 0,-4 34 0 16,4-34 3-16,0 0 0 0,-4 47-2 0,4-47 4 15,0 0 4-15,-2 31-5 0,2-31 1 0,0 0-2 0,0 0 4 16,0 0 2-16,0 0 3 0,0 0 1 0,12 25 2 16,-12-25-2-16,0 0 2 0,0 0-5 0,0 0 2 15,71-21-1-15,-71 21 1 0,49-27-3 0,-10 4 0 16,-20 9 3-16,2-1 0 0,-21 15-2 0,40-29-1 15,-26 16-1-15,-14 13 3 0,24-19 1 16,-24 19-8-16,0 0 1 0,21-20-4 0,-21 20-1 0,0 0 0 16,0 0-5-16,0 0 4 0,0 0-4 0,0 0-1 15,0 0 1-15,0 0 0 0,0 0 2 0,0 0 4 0,0 0-4 16,-34 87 5-16,23-62 0 0,11-25 1 0,-19 45-1 16,19-45 4-16,-8 32-3 0,8-32 4 15,-5 27-1-15,5-27 0 0,0 0 3 0,0 0-3 0,0 0 6 16,0 0 2-16,3 39 1 0,-3-39 3 0,0 0 1 15,0 0-2-15,0 0-2 0,51-3 1 0,-51 3 1 16,0 0-2-16,72-36-1 0,-48 19-3 0,1-3 1 16,0 0 1-16,6-9-5 0,-12 8-8 0,-4 0 0 15,4-5-8-15,-7 1-12 0,0-2 4 0,-1 0-5 16,-11 27-6-16,13-46 3 0,-5 21-2 0,-8 25 4 16,0 0-2-16,-2-34 2 0,2 34 1 0,0 0-5 15,0 0-9-15,0 0-5 0,-35-22 5 0,35 22 0 16,0 0 3-16,-47 7 4 0,47-7 1 0,0 0 5 15,-50 22 4-15,50-22-3 0,-29 21 6 0,29-21-7 16,-18 21 6-16,18-21-1 0,0 0 4 0,-13 20 3 0,13-20 2 16,0 0 7-16,0 0-7 0,0 0 3 0,0 0 1 15,0 0 3-15,0 0 6 0,0 0-1 16,0 0 3-16,45 37 1 0,-45-37-2 0,45-7 3 0,-45 7-2 16,54-15 0-16,-23 3 6 0,-3 3-14 0,13-10 5 15,-12 7-3-15,13-10 1 0,-16 6 2 0,1 3 2 16,-2-2-1-16,-3-1-2 0,-2 0 3 0,-20 16 0 15,39-34 0-15,-21 16 2 0,0 1-4 0,-18 17 0 16,27-31 2-16,-27 31 2 0,22-25 5 0,-22 25-2 16,19-21 3-16,-19 21 1 0,0 0-2 0,0 0-3 15,0 0-4-15,16-19-1 0,-16 19-3 0,0 0-1 16,0 0 1-16,0 0 3 0,0 0-5 0,0 0 6 0,0 0 6 16,-51 81 3-16,24-40 18 0,12-15 7 0,-7 10-4 15,4 5 3-15,2-1 15 0,4-17-10 0,5-1 2 16,-3 6-6-16,10-28 3 0,-15 50 0 0,7-29-3 15,8-21-3-15,-9 33 3 0,9-33-9 0,0 0 3 16,0 38 0-16,0-38-1 0,0 0-5 0,0 0 2 16,0 0-2-16,0 0 0 0,0 0 4 0,25 20-31 15,-25-20-31-15,0 0-38 0,67-22-36 0,-67 22-35 16,67-36-52-16,-41 19-21 0,-5 1-27 0,0-3-23 0,-3 0-43 16,-3-3-43-16,-15 22 9 0,21-46-4 15,-13 24-29-15,-8 22-229 0,0 0-656 0,-3-53 290 16</inkml:trace>
  <inkml:trace contextRef="#ctx0" brushRef="#br0" timeOffset="25482.03">28265 6834 189 0,'0'0'148'0,"-52"-17"8"0,52 17-5 0,-31-7 1 0,31 7 0 16,0 0 5-16,0 0-3 0,0 0 0 0,0 0 4 0,0 0-4 15,-34-3-3-15,34 3-4 0,0 0-6 0,0 0-7 16,0 0-9-16,0 0-8 0,0 0-10 0,0 0-12 16,0 0-7-16,0 0-15 0,0 0-28 0,0 0-45 15,0 0-55-15,103-14-42 0,-59 2-72 0,-15 5-270 16,0-1-473-16,11-8 210 0</inkml:trace>
  <inkml:trace contextRef="#ctx0" brushRef="#br0" timeOffset="26226.05">28757 6940 285 0,'0'0'320'0,"0"0"-14"0,0 0-24 0,0 0-13 15,0 0-8-15,0 0-22 0,0 0-14 0,0 0-24 0,13-39-14 0,-13 39-20 0,0 0-12 0,0 0-18 16,0 0-7-16,0 0-2 0,0 0-5 0,0 0 12 0,0 0 6 16,0 0 10-16,0 0 11 0,-33 90-3 15,24-65-9-15,9-25-5 0,-19 47-8 0,6-25-20 16,0 2-10-16,13-24-10 0,-16 36-9 0,16-36-3 15,-11 41-10-15,11-41-3 0,-12 40-7 0,4-16-6 16,8-24-8-16,-9 32 4 0,9-32-8 0,-12 29-4 0,12-29-2 16,0 0-7-16,-9 32 3 0,9-32-9 0,0 0-23 15,-12 28-36-15,12-28-31 0,0 0-37 0,0 0-31 16,0 0-14-16,0 0-13 0,0 0-11 0,0 0-28 16,-9 24-28-16,9-24-43 0,0 0-41 0,0 0-59 15,0 0-225-15,0 0-640 0,0 0 283 0</inkml:trace>
  <inkml:trace contextRef="#ctx0" brushRef="#br0" timeOffset="26475.68">28807 6920 27 0,'24'-26'232'0,"-24"26"10"0,0 0 10 16,23-23-7-16,-23 23-14 0,0 0-23 0,0 0-23 0,0 0-20 15,0 0-15-15,0 0-4 0,0 0 1 0,0 0-4 16,0 0-8-16,0 0-5 0,28 54-7 0,-28-54-3 15,0 0-9-15,-8 60-2 0,8-60-9 0,-12 37-4 16,12-37-3-16,-13 33-17 0,-1-13 0 0,14-20-14 16,-18 29-3-16,18-29-6 0,-21 27 3 0,21-27-13 15,-20 22-1-15,20-22-7 0,0 0-21 0,-14 17-19 16,14-17-19-16,0 0-21 0,0 0-19 0,0 0-22 16,0 0-22-16,0 0-31 0,0 0-49 0,0 0-33 15,0 0-73-15,0 0-162 0,0 0-493 0,0 0 218 16</inkml:trace>
  <inkml:trace contextRef="#ctx0" brushRef="#br0" timeOffset="27308.29">29255 6842 123 0,'0'0'231'16,"0"0"-3"-16,0 0 0 0,0 0-15 0,0 0-6 0,0 0-16 16,0 0-10-16,0 0-6 0,0 0-6 0,-87 49-11 15,70-31-14-15,17-18-10 0,-30 33-2 16,16-12-9-16,3 0-14 0,11-21 6 0,-17 32-9 0,17-32 4 15,-14 27-17-15,14-27-6 0,-10 24-2 0,10-24-12 16,0 0-4-16,0 0-2 0,0 0 4 0,0 0 9 16,0 0 3-16,0 0 14 0,0 0 2 0,0 0 1 15,26 35-1-15,-26-35-2 0,0 0-6 0,51-10 6 16,-51 10-17-16,53-20-9 0,-25 5 2 0,-4 3-6 0,1-1 5 16,1-1-4-16,-26 14-2 0,37-26-11 15,-18 9-7-15,-19 17 3 0,27-22 4 0,-27 22 2 0,16-17-3 16,-16 17-2-16,0 0-3 0,0 0-8 0,0 0-2 15,19-18-6-15,-19 18-5 0,0 0-6 0,0 0-5 16,0 0-2-16,0 0-4 0,0 0-1 16,0 0-5-16,0 0 8 0,0 0-3 0,0 0-6 0,0 0 4 15,0 0-2-15,-30 89 0 0,30-89 2 0,0 0-1 16,-9 31-5-16,9-31 3 0,0 0-2 0,0 0 0 16,0 0 2-16,0 0 4 0,0 0-3 0,11 39 5 15,-11-39-3-15,0 0 5 0,0 0-2 0,41 1 2 16,-41-1-1-16,0 0 0 0,73-23 3 0,-33 3 2 0,-1 0-9 15,-16 4 2-15,16-5-4 0,0-5 4 16,-11 12-7-16,-1-2 4 0,-1 1 0 0,1 0-5 16,-3 0 2-16,-24 15-4 0,35-20 0 0,-35 20 2 0,0 0-2 15,25-11-5-15,-25 11-1 0,0 0-5 0,0 0 0 16,0 0 5-16,0 0-6 0,0 0 2 0,0 0 4 16,0 0 1-16,0 0 0 0,8 58 3 0,-8-58 0 15,0 0-2-15,-30 59 6 0,14-38 0 0,0-2 4 16,16-19-12-16,-20 25 8 0,20-25 1 0,-26 25-2 15,26-25 5-15,-22 21-1 0,22-21 1 0,-19 20-3 16,19-20 2-16,0 0 1 0,0 0-1 0,-21 16 3 16,21-16 1-16,0 0 11 0,0 0 13 0,0 0 2 0,0 0 6 15,0 0 2-15,0 0 4 0,0 0-1 0,0 0-5 16,0 0-4-16,0 0-5 0,0 0-6 16,0 0 2-16,72-75-8 0,-45 57-4 0,10-8-1 0,1-4-5 15,0 5 1-15,-13 8 0 0,3 2 2 0,12-7-6 16,-16 8-5-16,-2 5-1 0,-22 9-1 0,27-17-2 15,-27 17 1-15,0 0 1 0,0 0-7 0,0 0 0 16,30-8-2-16,-30 8 5 0,0 0-6 0,0 0 1 16,0 0-1-16,0 0 2 0,11 48 5 0,-11-48-1 15,0 0-1-15,-7 53 2 0,7-53 8 0,-13 31-7 16,13-31 6-16,-14 26-2 0,14-26 0 0,-17 28 1 16,17-28 6-16,-15 25 2 0,15-25 1 0,-22 19 8 0,22-19-5 15,0 0-3-15,-28 24-1 0,28-24 0 0,-20 11-1 16,20-11 0-16,0 0 1 0,0 0-11 15,-34 11-20-15,34-11-26 0,0 0-26 0,0 0-19 0,0 0-33 16,-42-3-39-16,42 3-26 0,0 0-29 0,0 0-21 16,-41-22-44-16,41 22-42 0,-21-22-51 0,21 22-342 15,-21-21-776-15,21 21 344 0</inkml:trace>
  <inkml:trace contextRef="#ctx0" brushRef="#br0" timeOffset="29724.87">30727 6698 39 0,'0'0'170'0,"0"0"-12"0,0 0-3 0,0 0-5 16,0 0-2-16,0 0-5 0,0 0-11 0,0 0-11 15,-32 25-8-15,32-25-1 0,0 0-6 0,0 0-8 16,0 0-6-16,-18 27-4 0,18-27-4 0,0 0-6 16,0 0-2-16,0 0-8 0,-2 32 5 0,2-32 2 15,0 0 6-15,0 0-6 0,0 0-1 0,0 0-2 16,16 43 2-16,-16-43 1 0,0 0-7 0,0 0 6 15,18 31-4-15,-18-31-10 0,0 0 1 0,16 23-2 16,-16-23-2-16,0 0-3 0,9 25-4 0,-9-25 1 16,0 0 4-16,0 0-6 0,0 38 9 0,0-38-12 15,0 0-1-15,-13 36 3 0,13-36-2 0,0 0-6 16,-23 31-7-16,23-31 1 0,0 0-4 0,-28 20-4 0,28-20 5 16,-23 16-3-16,23-16-1 0,0 0-8 0,-26 12 0 15,26-12-5-15,0 0-8 0,0 0-13 16,0 0-21-16,0 0-10 0,-33 6-15 0,33-6-20 0,0 0-18 15,0 0-13-15,0 0-10 0,0 0-7 0,0 0-23 16,0 0 0-16,0 0-1 0,38-79-14 0,-38 79-15 16,34-30 17-16,-15 12 10 0,0 2 8 0,2 0 13 15,2 0 11-15,-23 16 22 0,44-27 20 0,-23 13 28 16,-21 14 5-16,31-17 24 0,-31 17 12 0,33-17 5 16,-33 17 28-16,22-7 5 0,-22 7 12 0,0 0 3 15,0 0 4-15,0 0 1 0,0 0-10 0,0 0 1 16,0 0 15-16,0 0-5 0,0 0 7 0,0 0 9 15,0 0 0-15,0 0 1 0,0 0-7 0,0 0 3 16,0 0 6-16,-22 85-2 0,22-85-2 0,-13 26 1 16,13-26-7-16,0 0-3 0,-6 36 1 0,6-36-2 15,0 0-7-15,0 0-1 0,0 0 4 0,0 0 3 0,0 0 20 16,15 38-7-16,-15-38 1 0,0 0 5 0,28 8-1 16,-28-8-1-16,0 0 2 0,0 0-3 0,73-17-3 15,-73 17-11-15,49-16-2 0,-22 4-7 0,-6-3-6 16,-21 15-5-16,32-17-4 0,-32 17 0 0,27-28-4 15,-27 28-7-15,19-27-1 0,-19 27-7 0,15-27 3 16,-15 27-11-16,11-31 1 0,-11 31 2 0,4-30-10 16,-4 30-4-16,0 0 5 0,0 0-11 0,0 0 2 15,-12-44-26-15,12 44 3 0,0 0-2 0,0 0 30 16,-32-7-14-16,32 7-1 0,0 0-6 0,0 0 10 16,-59 13-11-16,59-13-1 0,0 0 3 0,-39 20 0 15,39-20 3-15,0 0 3 0,-21 18 4 0,21-18-9 16,0 0 7-16,0 0-1 0,0 0 2 0,-7 30-2 0,7-30 4 15,0 0-3-15,0 0 1 0,0 0 6 0,0 0-6 16,0 0 6-16,0 0-1 0,61 26 6 16,-61-26-3-16,43-5 5 0,-43 5-4 0,51-5 6 15,-51 5-5-15,43-8 3 0,-43 8 2 0,37-4 1 0,-37 4-11 16,34-7 6-16,-34 7 0 0,0 0 2 0,39-3 1 16,-39 3 4-16,0 0-6 0,0 0-4 0,0 0 1 15,0 0 0-15,0 0 1 0,41 8 1 0,-41-8-1 16,0 0 3-16,0 0 6 0,7 36 7 0,-7-36 4 15,0 0 18-15,-6 39-7 0,6-39-2 0,0 0-3 16,0 0 17-16,-14 49 10 0,14-49-2 0,0 0-4 16,-7 25 7-16,7-25-7 0,0 0 1 0,0 0-4 15,-9 28-1-15,9-28 3 0,0 0 4 0,0 0-1 16,0 0 4-16,0 0 6 0,0 0 11 0,0 0 20 16,0 0 1-16,0 0 6 0,0 0 6 0,0 0 1 15,0 0-2-15,0 0-15 0,0 0-10 0,0 0-5 16,0 0-5-16,0 0-7 0,89-40-9 0,-52 11-2 15,-11 11-7-15,1 1-6 0,-3 0-4 0,-24 17-1 0,31-19-5 16,-31 19-6-16,20-12-4 0,-20 12-4 16,0 0-6-16,0 0-4 0,0 0-2 0,0 0 1 0,0 0-2 15,0 0 4-15,0 0 2 0,0 0-5 0,25 45-2 16,-25-45 4-16,0 0-1 0,-15 49 2 0,15-49-3 16,0 0 2-16,-14 33 0 0,14-33 3 0,0 0-2 15,0 0 0-15,-9 29 0 0,9-29 0 0,0 0 3 16,0 0 0-16,0 0 7 0,0 0 7 0,0 0 13 15,0 0 7-15,0 0 6 0,0 0 5 0,0 0 1 16,0 0 1-16,0 0 1 0,0 0-6 0,0 0-5 16,0 0-9-16,102-62 2 0,-75 45-1 0,9-15-4 0,1 5-3 15,0 3 0-15,-14 9-10 0,0-2 1 16,0 4-25-16,-23 13-1 0,29-19-3 0,-29 19-1 0,0 0-1 16,26-15-5-16,-26 15-2 0,0 0-2 0,0 0 3 15,0 0 2-15,0 0 0 0,0 0 3 0,0 0 1 16,7 71 0-16,-7-71 5 0,0 0-1 0,-14 47 1 15,14-47-3-15,0 0 9 0,-11 42-2 0,11-42 1 16,0 0 2-16,-3 27-1 0,3-27 0 0,0 0 2 16,0 0-7-16,0 0-6 0,0 0-7 0,0 0-14 15,0 0-9-15,0 0-5 0,0 0-12 0,0 0-22 16,21 23-7-16,-21-23-28 0,0 0-1 0,0 0-12 16,0 0 4-16,0 0-4 0,75-46 1 0,-61 34 7 0,-14 12 8 15,27-22 5-15,-27 22 5 0,28-21 0 0,-28 21 9 16,23-25 8-16,-23 25 9 0,24-22 7 0,-24 22 6 15,17-19 10-15,-17 19 8 0,0 0-1 16,15-19 10-16,-15 19 12 0,0 0 12 0,0 0 5 0,0 0 7 16,0 0-5-16,0 0 20 0,15-27 6 0,-15 27 3 15,0 0 23-15,0 0-6 0,0 0 4 16,0 0 3-16,0 0 7 0,0 0 3 0,8-31-3 0,-8 31 0 16,0 0-8-16,0 0-10 0,0 0 3 0,0 0-3 15,0 0-15-15,0 0-1 0,0 0-8 16,0 0 5-16,0 0-6 0,0 0 3 0,0 0-4 0,0 0 5 15,0 0 1-15,-79 55 5 0,79-55-10 0,-21 23 5 16,21-23-3-16,-13 30 2 0,13-30 0 0,-12 27 7 16,12-27-10-16,-8 29 0 0,8-29 1 0,0 0 0 15,-5 32-5-15,5-32-8 0,0 0 8 0,0 0-7 16,0 0-25-16,0 0-18 0,23 46-31 0,-23-46-10 16,26 12-31-16,-26-12-30 0,28 11-40 0,-28-11-44 0,42 7-60 15,-42-7-59-15,60 0-259 0,-27-1-657 16,-33 1 290-16</inkml:trace>
  <inkml:trace contextRef="#ctx0" brushRef="#br0" timeOffset="30555.82">32814 6797 218 0,'0'0'219'0,"0"0"-8"0,0 0-9 0,-21 35-5 0,15-18-11 16,-1-2-12-16,1 9-7 0,1-8-10 0,2 0-10 16,2-1-7-16,1-15-6 0,-2 26-4 0,2-26-5 15,3 23-2-15,-3-23-3 0,2 13 2 0,-2-13-8 16,12 13 6-16,-12-13 3 0,12 4 0 0,-12-4-6 16,0 0-12-16,26-1-1 0,-26 1-8 0,26-10-15 15,-10 3-7-15,1-3-8 0,-1 2-3 0,5-7-7 16,-1-1-10-16,-6 3-7 0,-2 1-6 0,2 0-16 15,-3-10-2-15,-4 9-12 0,-2-10-7 0,0 7-6 16,-4 3 0-16,-1 13-3 0,1-29-3 0,-1 29-2 16,-3-21-7-16,3 21-9 0,-5-14-13 0,5 14-4 15,0 0 25-15,-18-11 4 0,18 11-3 0,-18-2 2 16,18 2 5-16,0 0-3 0,-19-2 0 0,19 2 2 0,0 0 4 16,0 0-1-16,0 0 4 0,0 0 2 0,0 0 12 15,0 0 12-15,0 0-7 0,0 0 7 0,0 0 2 16,0 0 2-16,43-31 1 0,-19 21 0 0,1-3 1 15,-9 4 14-15,11-6 1 0,-1 2-10 0,0 0 7 16,-6-2-9-16,4 1 11 0,-7 5-5 0,5-5 7 16,-5 5 3-16,-3-3 14 0,8-4-16 0,-7 7 14 15,-2-1-3-15,-2 2-6 0,0 0 15 0,-11 8 7 16,18-16-3-16,-11 10-3 0,-7 6-2 0,0 0-3 16,11-10 3-16,-11 10-3 0,0 0-10 0,0 0-5 15,0 0-3-15,0 0-5 0,0 0-11 0,0 0-6 16,0 0-7-16,0 0 11 0,0 0 4 0,0 0 3 15,0 0 5-15,-22 64 8 0,12-37 0 0,1-2 7 16,-6 14-3-16,6-12 8 0,-6 12 10 0,3 3-6 16,-1 1 6-16,-1-3 1 0,3 3-1 0,-7-1-3 15,8-15 0-15,-4 22 2 0,0-5-3 0,0 2-3 16,-2-6-3-16,7-12-1 0,-3 0-3 0,2 1-2 0,0-3-3 16,0 2-1-16,-2-5-4 0,3-1-5 0,2-6 0 15,6-1-2-15,1-15-2 0,-3 15-1 0,3-15 7 16,0 0 12-16,0 0 13 0,0 0 7 0,0 0 5 15,0 0-6-15,19 10-7 0,-19-10-7 16,34-14-2-16,-11 1-3 0,-1-4-8 0,-1-1-2 0,-4-3-3 16,-3-1-9-16,-3-2 0 0,-1 1-6 0,1 2-7 15,-3-4-6-15,-1 2-9 0,-1-1-2 0,-4 7 3 16,0 2-5-16,0 0 3 0,-2 15-3 0,2-22 3 16,-2 22-2-16,0 0-2 0,0 0 1 0,2-18 2 15,-2 18-2-15,0 0 0 0,0 0 0 0,7-12-2 16,-7 12-1-16,0 0-7 0,16-13-5 0,-8 8-1 15,6-2-16-15,3 1-11 0,0-1-18 0,0 2-22 16,5-10-16-16,-8 6-33 0,2 1-12 0,-2 0-43 16,4-4-38-16,-7 6-37 0,1-3-48 0,-1-1-61 15,-11 10-71-15,16-16-259 0,-10 10-770 0,-6 6 341 16</inkml:trace>
  <inkml:trace contextRef="#ctx0" brushRef="#br0" timeOffset="32503.29">5999 7874 110 0,'0'0'199'0,"0"0"-16"0,0 0-9 0,0 0-7 0,0 0-12 15,0 0-4-15,0 0-9 0,0 0-12 0,0 0-10 16,0 0-6-16,0 0-11 0,0 0-4 0,0 0 1 16,0 0-1-16,0 0 1 0,0 0-2 0,0 0 10 15,0 0 2-15,0 0-6 0,0 0-7 0,-16 82 6 16,16-82-6-16,-5 51 1 0,2-23-6 0,3-28-4 16,-11 53-3-16,5-24-14 0,6-29-4 0,-9 47-2 15,9-47-7-15,-6 33 0 0,6-33-7 0,0 31-4 16,0-31-9-16,0 0-1 0,0 0-2 0,2 40-3 15,-2-40-11-15,0 0 9 0,0 0-8 0,0 0 1 0,0 0-2 16,0 0 1-16,18 22-2 0,-18-22-5 0,0 0 9 16,0 0-15-16,60-46 2 0,-40 28-1 0,1-4 2 15,11-8 8-15,-5-5-7 0,-10 12-8 0,6-12-1 16,-2-2 3-16,-1 0-5 0,-6 10-1 0,-2 1 2 16,-1 0-2-16,-1-3 6 0,1 2 1 0,-11 27-2 0,14-40 3 15,-14 40-4-15,8-28 13 0,-8 28 11 16,0 0-17-16,0 0 10 0,0 0-4 0,8-25-5 15,-8 25-7-15,0 0 2 0,0 0-2 0,0 0 2 0,0 0-3 16,0 0 8-16,0 0 0 0,0 0 8 0,0 0 2 16,0 0 12-16,-20 103-3 0,12-60 13 0,1-17 6 15,7-26 6-15,-13 54 4 0,10-28 6 16,3-26-1-16,-8 51 11 0,5-24-3 0,3-27-4 0,-7 42-3 16,7-42 3-16,-5 32 2 0,5-32-2 0,-1 34-6 15,1-34 2-15,0 0-4 0,0 0-7 0,-1 38-4 16,1-38-3-16,0 0-2 0,0 0-4 0,0 0-3 15,0 0 1-15,0 0-5 0,0 0 5 0,0 0 3 16,0 0-2-16,0 0 2 0,0 0-3 0,0 0-5 16,0 0 1-16,0 0-7 0,0 0-5 0,0 0 0 15,0 0-3-15,56-67-7 0,-43 43-5 0,1 1-3 0,2 0 0 16,-16 23-2-16,21-30-3 0,-21 30 2 0,18-16-3 16,-18 16-7-16,0 0-5 0,0 0-7 0,0 0-3 15,0 0 5-15,0 0 1 0,0 0 4 0,0 0-4 16,0 0 5-16,0 0 0 0,0 0 2 0,41 43 3 15,-41-43-1-15,0 0-2 0,7 36 2 0,-7-36 4 16,0 0 1-16,13 24-4 0,-13-24 8 0,0 0-2 16,18 22-7-16,-18-22 8 0,0 0-1 0,0 0 3 15,23 13 2-15,-23-13-1 0,0 0-3 0,0 0 3 0,0 0-2 16,66-24 1-16,-43 12 1 0,-23 12-5 16,34-27 1-16,-10 12 3 0,-4 1-2 0,-20 14-1 0,21-19-2 15,-21 19 3-15,0 0-4 0,0 0 1 0,18-18-1 16,-18 18-4-16,0 0-2 0,0 0 0 0,0 0-1 15,0 0-5-15,0 0 10 0,0 0-4 0,0 0 3 16,0 0 1-16,0 0-1 0,0 0-2 0,4 72 7 16,-4-72-1-16,0 0-4 0,8 30 4 0,-8-30-3 15,0 0 2-15,18 27-4 0,-18-27-8 0,0 0-5 16,0 0-11-16,28 8-13 0,-28-8-2 0,0 0-30 16,0 0-16-16,0 0-29 0,66-25-22 0,-66 25-5 0,27-19-9 15,-27 19-25-15,26-25-35 0,-26 25-54 16,16-25-43-16,-16 25-53 0,11-31-247 0,-11 31-663 15,2-32 294-15</inkml:trace>
  <inkml:trace contextRef="#ctx0" brushRef="#br0" timeOffset="32676.89">6087 7938 128 0,'0'0'238'0,"-46"11"-19"0,46-11-16 0,0 0-22 0,0 0-15 0,0 0-14 16,0 0-14-16,0 0-14 0,0 0-13 0,0 0-11 16,0 0-16-16,0 0-48 0,96-33-37 0,-51 16-45 15,3-2-59-15,-18 7-183 0,16-10-312 0,-3 4 138 16</inkml:trace>
  <inkml:trace contextRef="#ctx0" brushRef="#br0" timeOffset="33436.05">7671 8343 162 0,'0'0'216'0,"0"0"-14"0,0 0-8 0,0 0-6 0,0 0-7 0,0 0-18 0,0 0-6 0,85-40-17 0,-66 25-8 0,-19 15-2 16,27-24-5-16,-9 7-1 0,-18 17-6 15,24-22-5-15,-24 22-1 0,15-18 2 0,-15 18-5 0,0 0-11 16,0 0 1-16,12-33-3 0,-12 33-9 0,0 0-5 15,0 0-10-15,0 0-1 0,0 0 1 0,0 0-10 16,-23-43 0-16,23 43-4 0,0 0-10 0,0 0-3 16,0 0-3-16,0 0-2 0,-51 5-4 0,51-5 1 15,0 0 14-15,-43 30-9 0,43-30 9 0,-25 27-4 0,8-10 3 16,17-17-2-16,-23 34-8 0,23-34 2 16,-12 30 5-16,12-30 0 0,-11 31 0 0,11-31-10 15,-5 26-2-15,5-26-3 0,0 0-2 0,0 0-3 0,1 38 0 16,-1-38-5-16,0 0 4 0,0 0-5 15,15 32 1-15,-15-32-2 0,0 0-3 0,30 15-3 0,-30-15-12 16,0 0-18-16,52-1-19 0,-52 1-21 0,43-14-13 16,-43 14-25-16,51-15-26 0,-27 4-23 0,-1 0-25 15,-23 11-46-15,41-19-29 0,-16 3-18 0,-6 1-275 16,-19 15-579-16,34-27 256 0</inkml:trace>
  <inkml:trace contextRef="#ctx0" brushRef="#br0" timeOffset="33853.96">8088 8181 124 0,'0'0'199'0,"0"0"-23"15,0 0-15-15,0 0 8 0,0 0 1 0,0 0-1 16,0 0-4-16,0 0-7 0,0 0-5 0,-81 29-12 0,81-29-3 16,-17 30-4-16,17-30-6 0,-10 29-15 0,10-29-3 15,-5 27-5-15,5-27-8 0,0 0-7 16,0 0-2-16,-4 36-6 0,4-36-3 0,0 0-2 0,0 0 5 16,0 0 2-16,0 0-3 0,0 0 2 0,0 0-7 15,0 0 0-15,0 0-8 0,0 0-1 0,0 0-4 16,0 0 0-16,100-43-14 0,-81 25 1 0,0 1-8 15,2-5-3-15,-7 3-2 0,3-4-5 0,-3 1-5 16,-14 22-6-16,24-46 1 0,-15 24-3 0,0-4-1 16,-9 26 2-16,10-46-6 0,-7 22 8 0,-3 24 3 15,2-35-8-15,-2 35 0 0,2-35 3 0,-2 35-3 16,0 0 12-16,0 0 14 0,-5-43-10 0,5 43-3 0,0 0-8 16,0 0-2-16,0 0 3 0,0 0 3 15,0 0-5-15,0 0 9 0,0 0 9 0,-53 78 23 0,42-38-9 16,1 1 3-16,5-15 3 0,-3-1 3 0,8-25 0 15,-6 57 3-15,1-27 5 0,5-30-6 0,-3 49-3 16,1-24-10-16,2-25 1 0,0 0-4 0,5 51-4 16,-5-51-7-16,0 0-3 0,9 31-4 0,-9-31-3 15,0 0-13-15,16 19-26 0,-16-19-29 0,0 0-19 0,0 0-22 16,45 4-33-16,-45-4-17 0,0 0-20 16,63-29-32-16,-38 13-19 0,18-2-19 0,-15 5-6 15,-2-2-22-15,14-8-24 0,-2-2-44 0,-18 8-228 0,0-1-590 16,-2-1 261-16</inkml:trace>
  <inkml:trace contextRef="#ctx0" brushRef="#br0" timeOffset="34435.1">8566 8113 625 0,'0'0'125'16,"0"0"23"-16,0 0-12 0,0 0-2 0,0 0-7 0,0 0 10 16,0 0 5-16,0 0-2 0,0 0-6 0,0 0-2 15,0 0-1-15,-96 22-1 0,79-1-3 0,2-1-6 16,15-20-1-16,-20 34-10 0,20-34 0 0,-11 28-12 16,11-28 2-16,0 0-1 0,-2 31-10 0,2-31-10 15,0 0-2-15,0 0-5 0,0 0 4 0,0 0-5 16,0 0 16-16,0 0-7 0,33 27 5 0,-33-27-11 15,0 0-1-15,0 0-11 0,65-32 3 0,-65 32-13 16,41-29 9-16,-20 13-11 0,-21 16 1 0,27-25-6 16,-27 25-8-16,25-20 2 0,-25 20 7 0,0 0-5 15,16-17-4-15,-16 17 3 0,0 0-10 0,0 0-10 16,0 0 3-16,0 0-1 0,0 0 4 0,0 0-4 0,0 0 6 16,0 0 8-16,0 0 3 0,0 0 8 0,24 62 14 15,-24-62 5-15,-1 49-1 0,1-49 11 0,-2 54 13 16,-1-14 7-16,3-40-4 0,-5 67 2 0,2-41-7 15,-4-1 3-15,7-25-12 0,-16 52 4 0,7-28-9 16,-3 1-1-16,1-2 4 0,11-23-8 0,-20 37-2 16,20-37-7-16,-17 25-5 0,17-25-4 0,-16 19-3 15,16-19-3-15,0 0 3 0,0 0 3 0,0 0 2 0,0 0 7 16,0 0-1-16,0 0-6 0,0 0-7 0,0 0 0 16,0 0-8-16,0 0 1 0,0 0-15 0,0 0-19 15,0 0-10-15,-13-82-11 0,13 82-13 0,29-81-7 16,-8 47-16-16,2-5-4 0,6-4-2 0,1 0-8 15,2 4 1-15,1 1-2 0,1 1 3 0,0 3 9 16,-5 0 6-16,0 2-4 0,-12 14 3 0,1 0-2 16,-18 18-8-16,23-22 4 0,-23 22 3 0,0 0-2 15,21-12-4-15,-21 12-1 0,0 0 17 0,0 0-6 0,0 0 3 16,0 0 5-16,0 0 7 0,0 0 5 16,0 0-1-16,-28 109 8 0,13-84 1 0,3 1 5 15,3-1 3-15,9-25 3 0,-13 49 6 0,13-49 0 0,-2 34 3 16,2-34-3-16,0 0 6 0,4 35-2 0,-4-35-2 15,0 0 5-15,0 0 7 0,0 0 0 16,25 19-13-16,-25-19-12 0,0 0-18 0,0 0-33 0,0 0-26 16,84-32-9-16,-59 18-11 0,-2 0-27 0,3-1-35 15,1 4-44-15,-4-4-48 0,16-9-60 0,-13 14-330 16,1-5-712-16,0 2 315 0</inkml:trace>
  <inkml:trace contextRef="#ctx0" brushRef="#br0" timeOffset="34817.67">9626 7892 45 0,'0'0'251'0,"0"0"1"0,0 0-4 0,19-29-20 0,-19 29-6 0,0 0-14 0,0 0-8 0,0 0-13 16,0 0-14-16,0 0-8 0,0 0-10 15,0 0 2-15,0 0-1 0,0 0 2 0,0 0 8 0,0 0-12 16,0 0 6-16,0 0 4 0,5 92 16 0,-5-92 1 16,-13 69-10-16,6-43 1 0,-3 3-1 0,3-3-2 15,-2 1 3-15,9-27-1 0,-9 50-10 0,6-25-8 16,3-25 5-16,0 0-7 0,6 52-7 0,-6-52-22 15,11 41-10-15,-11-41-11 0,16 31-7 0,-16-31-8 16,18 23-7-16,-18-23-25 0,23 13-29 0,-23-13-31 16,0 0-39-16,44 0-18 0,-44 0-43 0,0 0-44 15,57-22-37-15,-36 7-27 0,-21 15-41 0,28-20-53 16,-28 20-52-16,18-26-64 0,-18 26-269 0,7-27-751 16,-7 27 332-16</inkml:trace>
  <inkml:trace contextRef="#ctx0" brushRef="#br0" timeOffset="34985.58">9693 8139 3071 0,'0'0'54'0,"0"0"-31"0,0 0-7 0,0 0-10 16,0 0 21-16,0 0 14 0,0 0 8 0,0 0 2 15,0 0-7-15,0 0 6 0,0 0 2 0,0 0-7 16,0 0-5-16,0 0 0 0,0 0-18 0,0 0-25 16,0 0-24-16,0 0-41 0,0 0-36 0,0 0-42 15,53-57-42-15,-30 43-40 0,-23 14-251 0,30-15-516 16,-30 15 228-16</inkml:trace>
  <inkml:trace contextRef="#ctx0" brushRef="#br0" timeOffset="35883.49">9919 8188 45 0,'0'0'271'0,"56"-31"1"15,-56 31-9-15,27-19 3 0,-5 5-18 0,-22 14-19 16,30-23-8-16,-30 23-12 0,21-19-7 0,-21 19 6 15,0 0-23-15,15-19-12 0,-15 19-9 0,0 0-20 16,0 0-16-16,0 0-16 0,0 0-6 0,0 0-13 16,0 0-4-16,0 0-9 0,0 0 1 0,0 0-13 15,0 0-6-15,-93 59 6 0,75-38-9 0,-1 2 9 0,1 0 8 16,3-1-8-16,2 2 4 0,13-24-1 0,-18 48 2 16,11-26-3-16,7-22 7 0,-7 40-9 0,7-40-5 15,1 35-5-15,-1-35-1 0,0 0 3 0,11 37-4 16,-11-37-4-16,0 0 1 0,18 20-3 0,-18-20 4 15,0 0-1-15,38 1-3 0,-38-1-4 0,0 0-4 16,69-31-2-16,-32 6-7 0,-14 7-6 0,3 1 3 16,10-9-5-16,-12 6-2 0,-1 0 1 0,-3-4-3 15,1 2-7-15,2 2 0 0,-2-4 3 0,-1 1-3 16,1-1-11-16,-5 4 3 0,2-1 0 0,-1 0-2 16,-17 21 1-16,23-22-4 0,-23 22-1 0,0 0 2 0,23-21-4 15,-23 21-4-15,0 0 0 0,0 0 0 0,0 0 2 16,0 0 0-16,0 0-1 0,0 0-6 0,0 0 6 15,0 0 3-15,0 0-1 0,0 0 4 0,26 64 13 16,-26-64 17-16,-3 48 14 0,3-48 5 0,-8 49 1 16,8-49-4-16,-8 42 2 0,3-20-2 0,5-22-5 15,-11 41 2-15,11-41 15 0,-11 33-5 0,4-9-2 16,7-24-7-16,-14 27 0 0,14-27-4 0,-17 24-5 16,17-24-2-16,0 0 1 0,-23 22-6 0,23-22 1 0,0 0 0 15,0 0-1-15,0 0-5 0,-25 9 0 0,25-9-1 16,0 0-2-16,0 0 0 0,0 0-3 0,0 0-1 15,0 0-7-15,-42-37 0 0,42 37-4 0,0 0 2 16,-8-42-10-16,8 42-5 0,0 0-3 0,-2-33-4 16,2 33 1-16,0 0-3 0,0 0 2 0,0 0-4 15,0 0 1-15,0 0-6 0,0 0 2 0,0 0-3 16,0 0 7-16,0 0 2 0,0 0-1 0,0 0 7 0,0 0-5 16,0 0 4-16,0 0-1 0,0 0 2 15,0 0 2-15,0 0 1 0,0 0 5 0,0 0 2 0,0 0 4 16,74 49 0-16,-74-49 2 0,48 0 7 0,-48 0 3 15,57-12-1-15,-25 6-1 0,-2-4-1 16,-4-1 0-16,-26 11-1 0,54-24-5 0,-27 10 2 0,-3-2-1 16,-2 0-1-16,-2-3 0 0,-1 1-4 0,-19 18-2 15,33-38 3-15,-21 17-15 0,-12 21 1 0,18-38-2 16,-10 16-2-16,-8 22-4 0,15-40-2 0,-11 15 3 16,-4 25-2-16,5-38 1 0,-5 38 1 0,0 0 1 15,6-28-3-15,-6 28 0 0,0 0-4 0,0 0 4 0,0 0 0 16,0 0 1-16,0 0 0 0,0 0 6 15,0 0-4-15,0 0 4 0,0 0 13 0,-39 83 10 0,31-57 2 16,-4-1 12-16,12-25 6 0,-15 49 11 0,9-23 10 16,6-26 2-16,-8 41-2 0,8-41-1 0,-3 40 5 15,3-40 10-15,0 0-7 0,3 40-6 0,-3-40-6 16,0 0 0-16,0 0-3 0,9 32-3 0,-9-32-2 16,0 0-6-16,0 0-4 0,0 0-16 0,0 0-24 15,45-2-18-15,-45 2-29 0,0 0-22 0,63-21-64 16,-39 10-49-16,6-1-51 0,-6-2-49 0,-24 14-48 15,29-21-78-15,-10 4-95 0,-19 17-301 0,18-29-882 16,-18 29 391-16</inkml:trace>
  <inkml:trace contextRef="#ctx0" brushRef="#br0" timeOffset="36036.33">10758 8113 3508 0,'0'0'75'0,"0"0"-49"0,0 0-15 0,0 0 4 15,-45 12 15-15,45-12 24 0,0 0 11 0,0 0-8 0,0 0-4 16,0 0 5-16,0 0 2 0,0 0-9 0,0 0-4 15,0 0-10-15,0 0-16 0,0 0-29 0,0 0-39 16,0 0-33-16,0 0-48 0,104-44-62 0,-76 35-53 16,21-9-35-16,-21 7-255 0,19-3-576 0,-5-2 255 15</inkml:trace>
  <inkml:trace contextRef="#ctx0" brushRef="#br0" timeOffset="36500.21">11478 7951 238 0,'0'0'287'0,"0"0"-12"0,0 0-26 0,0 0-12 16,0 0-7-16,0 0-20 0,0 0-8 0,0 0-5 15,-63 49-7-15,47-29-8 0,0 3-3 0,0 0-13 16,3-1-9-16,-3 3 5 0,4 0-5 0,12-25-5 16,-17 44-7-16,17-44-4 0,-11 33-20 0,11-33-9 15,-4 30-9-15,4-30-6 0,0 0-1 0,0 0-11 16,5 42-7-16,-5-42-13 0,0 0 3 0,24 19-18 16,-24-19-23-16,0 0-37 0,63-5-25 0,-63 5-34 15,59-11-30-15,-15-1-39 0,-17 3-40 0,2-1-46 16,0-2-34-16,14-7-67 0,-20 2-229 0,5 3-600 15,-2-4 265-15</inkml:trace>
  <inkml:trace contextRef="#ctx0" brushRef="#br0" timeOffset="37681.94">11868 7975 242 0,'0'0'222'0,"0"0"10"0,0 0 5 16,0 0-2-16,-78 31-7 0,55-15-4 0,3 0-4 15,20-16-5-15,-28 30-15 0,28-30 0 0,-23 27-18 16,23-27-11-16,-16 29-6 0,16-29-19 0,-12 27-9 15,12-27-10-15,0 0-11 0,-6 29 9 0,6-29-6 0,0 0 4 16,0 0 0-16,0 0-2 0,0 0 3 16,0 0-9-16,0 0-5 0,0 0-5 0,69 6-6 0,-69-6-9 15,0 0-9-15,66-29-7 0,-43 13 1 0,-23 16-12 16,40-23 1-16,-24 11 2 0,-16 12-5 16,21-21-5-16,-21 21 0 0,19-17-4 0,-19 17-4 0,0 0-1 15,0 0-7-15,0 0-4 0,0 0-3 0,20-19-11 16,-20 19 0-16,0 0-3 0,0 0-5 0,0 0-1 15,0 0-1-15,0 0 8 0,0 0-12 0,0 0 2 16,0 0-2-16,0 0 5 0,-36 93-1 0,36-93 1 16,-14 26 8-16,14-26-3 0,0 0-6 0,-8 29 5 0,8-29-3 15,0 0 2-15,0 0 1 0,0 0 15 16,0 0 4-16,0 0 5 0,0 0 8 0,0 0 1 0,0 0-3 16,42 18-3-16,-42-18-1 0,0 0-3 0,0 0 1 15,79-46-7-15,-43 21-3 0,-11 7 0 0,-3 2-8 16,16-13-4-16,-14 9 0 0,3 3-4 0,-3-2-4 15,0 3 3-15,1 1-3 0,-3 0 0 0,-22 15-4 16,33-23-1-16,-33 23-1 0,25-9-2 0,-25 9-1 0,0 0 0 16,0 0-3-16,0 0 2 0,34-9-3 15,-34 9-2-15,0 0 0 0,0 0 3 0,0 0-3 0,0 0 1 16,18 40 0-16,-18-40 13 0,4 35 18 0,-4-35 3 16,1 43-4-16,-1-43-1 0,-2 41 1 15,2-41 9-15,-7 31-3 0,7-31 1 0,-10 32 1 0,10-32-1 16,-13 28 5-16,13-28-3 0,-13 27 1 0,13-27 0 15,-18 22-13-15,18-22 2 0,0 0 0 0,-21 19-5 16,21-19 3-16,0 0-6 0,0 0-1 0,0 0 4 16,-27 12-4-16,27-12 2 0,0 0-2 0,0 0-2 15,0 0 1-15,0 0-1 0,0 0-2 0,-40 0-3 0,40 0 2 16,0 0-2-16,0 0-4 0,0 0-10 16,0 0-4-16,-29-28-3 0,29 28 1 0,0 0-2 0,0 0 1 15,0 0-1-15,-18-27 2 0,18 27 3 0,0 0-1 16,0 0 1-16,0 0 0 0,0 0 4 0,0 0-9 15,0 0-1-15,0 0-2 0,0 0 2 0,0 0 0 16,0 0-1-16,0 0 3 0,0 0-4 0,0 0 5 16,0 0 2-16,0 0-4 0,0 0 3 0,0 0-1 0,0 0 6 15,0 0 3-15,0 0 5 0,0 0 0 16,97 30-1-16,-97-30-1 0,56 0 4 0,-56 0-3 16,61-4 7-16,-14-5-12 0,-18 3 13 0,4-1-6 15,-7-5-1-15,18-5-7 0,-21 4 0 0,2-1-5 0,-1 0 4 16,-24 14-7-16,30-22-3 0,-30 22-7 0,29-30 2 15,-18 17 0-15,-11 13-2 0,18-25-4 0,-18 25 2 16,0 0-2-16,13-37 1 0,-13 37-4 0,5-25-2 16,-5 25 4-16,0 0 1 0,0 0-2 0,0 0-2 15,0 0-3-15,-1-35-1 0,1 35 2 0,0 0 2 0,0 0 2 16,0 0 3-16,0 0-1 0,0 0 8 16,-67 53-3-16,49-34 7 0,0 5 1 0,0-4 6 15,18-20-2-15,-27 42 3 0,16-28 10 0,11-14 2 0,-20 29 14 16,20-29-4-16,-9 27 4 0,9-27 1 15,0 0 0-15,-6 30-2 0,6-30 3 0,0 0 5 0,0 0 11 16,0 0 7-16,0 0 9 0,0 0 0 0,0 0-3 16,27 29-1-16,-27-29 0 0,0 0 2 0,0 0-7 15,65-13-5-15,-65 13-5 0,51-23-3 0,-8 5-3 16,-16 1-7-16,11-8 0 0,-11 8-4 0,-5 1 3 16,5-2-10-16,-5 1-2 0,1-1-1 0,0 0-8 0,-4 0 3 15,-19 18-3-15,30-23 1 0,-30 23 0 16,22-13-1-16,-22 13-2 0,0 0 4 0,0 0-3 0,0 0-5 15,0 0-6-15,0 0 6 0,0 0-6 0,0 0 2 16,0 0 6-16,0 0-3 0,0 0 7 0,34 43 7 16,-34-43 12-16,4 40-1 0,-4-40 11 0,-4 48 6 15,4-48 3-15,-4 33-9 0,4-33 7 0,-11 33-3 16,11-33 7-16,-14 32 14 0,1-11 4 0,13-21-3 16,-23 27-2-16,23-27-5 0,-23 23-3 0,23-23-3 15,-23 19 2-15,23-19-3 0,0 0-3 0,-35 18 1 0,35-18-4 16,0 0-21-16,-30 8-15 0,30-8 0 0,0 0 0 15,0 0 0-15,-33 3 0 0,33-3 0 0,0 0 0 16,0 0 0-16,0 0-32 0,-43-19-83 0,43 19-57 16,-20-18-43-16,20 18-68 0,-9-28-49 0,9 28-54 15,0 0-65-15,5-44-67 0,-5 44-431 0,0 0-1026 16,31-35 454-16</inkml:trace>
  <inkml:trace contextRef="#ctx0" brushRef="#br0" timeOffset="37915.01">13103 8181 3224 0,'0'0'14'0,"37"16"-10"0,-37-16 1 0,0 0 16 0,0 0 69 0,30 16 31 16,-30-16 14-16,0 0 9 0,0 0 2 0,25 9 27 15,-25-9 15-15,0 0 5 0,0 0 0 0,0 0-13 16,0 0 2-16,0 0-12 0,0 0-4 0,0 0-8 16,0 0-9-16,0 0-6 0,0 0-13 0,0 0-11 15,0 0-12-15,0 0-9 0,0 0-6 0,0 0-15 16,0 0-6-16,0 0-12 0,0 0-20 0,0 0-36 0,0 0-42 15,0 0-40-15,0 0-50 0,0 0-49 0,0 0-46 16,0 0-64-16,0 0-79 0,0 0-91 16,0 0-348-16,0 0-872 0,0 0 386 0</inkml:trace>
  <inkml:trace contextRef="#ctx0" brushRef="#br0" timeOffset="38781.16">14016 8110 227 0,'0'0'322'0,"0"0"-8"0,0 0-18 0,0 0-22 15,0 0-19-15,0 0-27 0,0 0-18 0,0 0-15 0,0 0-10 16,0 0-8-16,0 0-9 0,0 0 8 15,0 0-13-15,0 0 20 0,0 0-4 0,0 0 5 0,0 0-17 16,0 0 22-16,0 0 1 0,0 0 6 0,0 0-9 16,-23 89-3-16,18-64 1 0,5-25-10 0,-8 32-7 15,8-32-11-15,-9 30-10 0,9-30-11 0,-7 27-8 16,7-27-13-16,0 0-9 0,-9 42-4 0,9-42-15 16,0 0-4-16,-4 27-11 0,4-27-5 0,0 0-11 15,0 0-2-15,0 0-12 0,0 0-25 0,0 0-34 16,0 0-36-16,-3 35-39 0,3-35-33 0,0 0-30 0,0 0-33 15,0 0-25-15,0 0-20 0,0 0-40 0,0 0-54 16,0 0-55-16,0 0-400 0,0 0-846 16,0 0 374-16</inkml:trace>
  <inkml:trace contextRef="#ctx0" brushRef="#br0" timeOffset="39331.82">13872 8110 202 0,'0'0'228'16,"0"0"7"-16,16-53-9 0,-16 53-18 0,0 0-12 16,22-31-19-16,-22 31-10 0,0 0-2 0,22-19-6 15,-22 19-19-15,23-16-9 0,-23 16-12 0,25-13-7 16,-25 13-12-16,0 0-3 0,31-15-11 0,-31 15-2 16,0 0-6-16,28-13-5 0,-28 13-7 0,0 0 1 15,0 0-11-15,0 0-6 0,0 0-5 0,0 0 1 0,31-9-3 16,-31 9-11-16,0 0 1 0,0 0-2 15,0 0-6-15,0 0-1 0,0 0-6 0,0 0 5 16,0 0-4-16,0 0-3 0,0 0 1 0,0 0-4 16,0 0 1-16,33 29 0 0,-33-29-5 0,0 0-1 0,0 0 3 15,0 0-3-15,0 0 3 0,0 0 1 0,0 40 2 16,0-40 3-16,0 0 0 0,0 0-3 0,0 0 2 16,-33 53 0-16,33-53 8 0,-20 23-10 0,20-23 4 15,-20 24-2-15,20-24 0 0,-23 22-3 0,23-22 1 16,0 0 4-16,-18 17-8 0,18-17 6 0,0 0-4 15,0 0 2-15,0 0-4 0,-18 20 2 0,18-20 1 0,0 0-7 16,0 0-1-16,0 0 7 0,0 0-1 16,0 0 6-16,0 0-10 0,0 0-4 0,0 0 4 0,0 0 2 15,68 13-3-15,-68-13 1 0,38 4-1 0,-38-4-1 16,35 8-1-16,-35-8-3 0,27 12 4 16,-27-12 2-16,0 0-2 0,28 20 0 0,-28-20 1 0,16 17-3 15,-16-17 8-15,0 0 0 0,0 0 2 0,2 33 5 16,-2-33 3-16,0 0 7 0,0 0 7 0,-21 46 2 15,21-46 5-15,-20 21-10 0,20-21-2 0,-25 17 2 16,25-17 1-16,-22 21-9 0,22-21-4 0,-25 18 0 16,25-18-5-16,-29 13 7 0,29-13-7 0,0 0-13 0,-34 10-10 15,34-10-12-15,0 0-25 0,0 0-17 16,-33 4-27-16,33-4-25 0,0 0-52 0,0 0-46 0,0 0-49 16,0 0-345-16,0 0-655 0,0 0 291 0</inkml:trace>
  <inkml:trace contextRef="#ctx0" brushRef="#br0" timeOffset="40113.51">14402 8206 315 0,'0'0'320'0,"41"-31"5"0,-41 31-26 15,23-19-24-15,-23 19-10 0,16-17-23 0,-16 17-18 0,0 0-19 0,19-21-20 16,-19 21-1-16,0 0-22 0,0 0-21 0,11-30-3 15,-11 30-21-15,0 0-14 0,0 0-6 0,0 0-14 16,0 0-11-16,0 0-15 0,0 0-2 0,0 0-8 16,0 0 6-16,0 0-16 0,0 0 16 0,0 0-2 15,0 0-8-15,-96 56 1 0,80-39 5 0,0 3 10 16,16-20-1-16,-22 35-17 0,22-35 8 0,-14 31-1 16,14-31 6-16,-16 29-15 0,16-29 15 0,-7 30-17 15,7-30 0-15,0 0-1 0,0 0-2 0,5 41-7 0,-5-41 3 16,0 0-4-16,0 0 6 0,27 23 0 15,-27-23 5-15,31 4-5 0,-31-4 1 0,0 0 1 0,73-18-3 16,-49 9 0-16,3-4-6 0,-27 13 1 0,50-28-6 16,-25 10 2-16,-3 1-4 0,-4-3-7 0,5 1 4 15,-4 0-7-15,2-5 1 0,-1 1-8 0,-3-1-5 16,0 0-3-16,-2-3-4 0,1 4-17 0,3-16 17 16,-6 16-8-16,0 0 1 0,-13 23 2 0,16-31 9 15,-16 31-9-15,16-24 7 0,-16 24 0 0,0 0-4 0,0 0-5 16,0 0-1-16,15-22 0 0,-15 22 4 0,0 0 5 15,0 0-5-15,0 0 9 0,0 0 5 0,0 0 12 16,-41 97-1-16,26-59 13 0,-4-1 6 0,9-11 13 16,1 1 11-16,1 2-3 0,8-29 1 0,-11 53 1 15,8-29-6-15,3-24-3 0,-5 33-3 0,5-33 4 16,0 0 1-16,3 45 4 0,-3-45 6 0,6 28 5 16,-6-28-7-16,0 0 0 0,0 0-2 0,21 21-1 15,-21-21-4-15,0 0 1 0,0 0-6 0,0 0-2 0,48-9-3 16,-48 9-6-16,45-29-3 0,-20 11 0 0,-3 0-5 15,11-13 1-15,-14 12-5 0,2-2 1 0,-4-1-5 16,0-3-3-16,-2 2-1 0,0-4-7 0,-1 2 0 16,-3 0-2-16,3-1-3 0,-14 26-3 0,21-39 1 15,-21 39 2-15,8-28-2 0,-8 28 0 0,0 0 0 16,11-25-5-16,-11 25-2 0,0 0 0 0,0 0-3 16,0 0-1-16,0 0 0 0,0 0 3 0,0 0-3 15,0 0 6-15,0 0 3 0,0 0 5 0,-46 114 18 16,33-71 5-16,3-16 21 0,-2 13 12 0,9-12 5 0,3-28-5 15,-8 57 3-15,5-16-2 0,3-41-1 0,-8 34 0 16,8-34-4-16,-2 31-1 0,2-31-2 0,0 0-3 16,0 0-8-16,0 0 7 0,7 38-10 0,-7-38-2 15,0 0 0-15,0 0-4 0,0 0 0 0,28 10-20 16,-28-10-18-16,0 0-34 0,62-28-29 0,-36 13-35 16,-1 0-40-16,-3-1-45 0,8-15-34 0,-12 12-44 15,-2 1-45-15,-16 18-60 0,26-41-64 0,-26 41-379 16,14-37-885-16,-14 37 392 0</inkml:trace>
  <inkml:trace contextRef="#ctx0" brushRef="#br0" timeOffset="40290.98">14746 8153 19 0,'0'0'332'0,"0"0"-25"0,0 0-8 0,0 0-11 0,0 0-25 15,0 0-24-15,0 0-26 0,0 0-17 0,0 0-29 16,0 0-36-16,0 0-31 0,101-48-47 0,-61 31-45 0,-10 8-58 16,0-2-60-16,14-6-92 0,-15 5-174 0,2 2-407 15,-2 2 180-15</inkml:trace>
  <inkml:trace contextRef="#ctx0" brushRef="#br0" timeOffset="40979.58">15263 8282 56 0,'0'0'310'0,"0"0"-1"16,0 0-19-16,0 0-15 0,78-20-18 0,-51 8-17 16,-27 12-16-16,50-25-19 0,-24 11-15 0,1 0-16 0,4 2-16 15,-3-2-17-15,-3-3-14 0,-5 4-11 0,-20 13-7 16,28-23-14-16,-28 23-7 0,20-25-8 0,-20 25-10 15,14-25-9-15,-14 25-4 0,0 0-6 0,5-29-5 16,-5 29-2-16,0 0-9 0,0 0-4 0,0 0-4 16,0 0-6-16,0 0 3 0,0 0-5 0,0 0 2 15,-70 3-4-15,70-3 7 0,-43 29 4 0,21-14 11 16,0 3 5-16,3 2 9 0,2 2 3 0,-1 0 6 0,3-2-4 16,15-20 3-16,-27 43 7 0,17-27 3 0,10-16 3 15,-9 34-4-15,9-34-3 0,-9 27-11 0,9-27 0 16,0 0 3-16,0 0-3 0,-2 36 0 0,2-36 6 15,0 0 10-15,0 0 3 0,0 0 4 0,22 30-2 16,-22-30-4-16,0 0-5 0,0 0-3 0,50-3-6 16,-50 3-5-16,54-20-3 0,-9 2-13 0,-16 7 1 15,15-11-6-15,-7 0-11 0,-11 8-11 0,2-1-9 0,-3-4-5 16,12-8-16-16,-15 6-1 0,2 2-6 0,-1-2-11 16,1 1-6-16,-3-1 0 0,-4 1-16 0,-2-1 8 15,-15 21-2-15,23-31-1 0,-23 31-5 0,18-23 19 16,-18 23-10-16,0 0 1 0,0 0-9 0,0 0 1 15,0 0-4-15,0 0-3 0,0 0 7 0,0 0-2 16,0 0-5-16,0 0 10 0,0 0 11 0,0 0 0 16,0 0 6-16,0 0-2 0,0 0 6 0,0 0 2 0,0 0 3 15,0 0 3-15,0 0 2 0,0 0 4 16,0 0 4-16,0 0 4 0,0 0 0 0,0 0-2 16,0 0 3-16,0 0-1 0,0 0 8 0,0 0 0 0,0 0-2 15,0 0 11-15,-11 97 8 0,11-97 2 0,3 29 20 16,-3-29 7-16,0 0 14 0,-3 49 11 0,3-49 13 15,-7 39 21-15,7-39 14 0,-8 31-7 0,8-31-12 16,-8 27-11-16,8-27-4 0,0 0-8 0,0 0-5 16,-4 34-4-16,4-34-3 0,0 0-1 0,0 0-4 15,0 0-6-15,0 0-6 0,0 0 0 0,0 0-4 0,0 0-19 16,0 0-33-16,49 4-30 0,-49-4-42 0,0 0-27 16,0 0-34-16,0 0-40 0,67-28-47 15,-67 28-87-15,24-19-107 0,-24 19-306 0,35-26-791 0,-15 9 351 16</inkml:trace>
  <inkml:trace contextRef="#ctx0" brushRef="#br0" timeOffset="41978.21">16785 7980 11 0,'0'0'211'0,"0"0"-19"0,0 0-13 0,0 0-19 0,0 0-10 0,0 0-13 15,0 0-4-15,0 0-8 0,-57 38-14 0,57-38-11 16,0 0 1-16,0 0-3 0,-11 25-7 0,11-25-4 16,0 0-2-16,0 0-5 0,2 40 0 0,-2-40 2 15,0 0-3-15,0 0 5 0,18 51 2 0,-18-51 5 16,15 24 3-16,-15-24 0 0,12 25-1 0,-12-25-7 15,0 0-2-15,10 28-2 0,-10-28 3 0,0 0-4 0,0 0-13 16,0 35 2-16,0-35-6 0,0 0-2 16,0 0 0-16,-13 40-4 0,13-40-3 0,0 0-9 0,-18 25-5 15,18-25-2-15,0 0-7 0,-19 17 3 0,19-17-8 16,0 0-11-16,0 0-14 0,0 0-20 0,0 0-19 16,0 0-19-16,0 0-30 0,0 0-26 0,0 0-51 15,0 0-25-15,0 0-48 0,0 0-52 0,0 0-170 16,-8-77-496-16,8 77 220 0</inkml:trace>
  <inkml:trace contextRef="#ctx0" brushRef="#br0" timeOffset="44142.69">16964 8018 201 0,'0'0'219'0,"0"0"2"0,0 0 2 16,0 0-7-16,0 0-17 0,-28 67-9 0,28-67-7 0,-24 43-6 15,11-22-9-15,13-21-4 0,-16 39-5 0,10-17-7 16,6-22-8-16,0 0-4 0,-11 40-8 0,11-40-10 15,0 0 1-15,0 0-9 0,6 38-10 0,-6-38-5 16,0 0 10-16,0 0 1 0,24 22 2 0,-24-22-16 16,0 0 4-16,0 0-1 0,46-5-2 0,-46 5-10 15,0 0-16-15,46-22 5 0,-46 22-9 0,35-26-8 0,-17 12-3 16,-18 14-11-16,32-30 4 0,-19 17-13 16,-13 13-12-16,19-26-16 0,-19 26 2 0,13-29 0 0,-13 29-21 15,8-30-7-15,-8 30-6 0,0 0-3 0,-1-39 1 16,1 39 0-16,0 0-2 0,0 0-8 0,-22-32-1 15,22 32-3-15,0 0 1 0,0 0-5 0,-37 0 5 16,37 0 4-16,0 0-5 0,0 0 10 0,-53 25-4 16,53-25 7-16,-18 22 4 0,18-22 3 0,0 0 2 15,-18 26-4-15,18-26 5 0,0 0 3 0,0 0-2 0,0 0 7 16,0 0-2-16,0 0 2 0,0 0 4 0,0 0 2 16,0 0 2-16,68 18 9 0,-68-18-5 15,53-13 6-15,-53 13 3 0,53-25-6 0,-26 13 3 16,12-10 4-16,-15 6-5 0,3-2-2 0,9-7 0 0,-13 3 2 15,3 5 0-15,-3-5-2 0,-2 1 4 0,-1 1 4 16,-1-1 5-16,-19 21 1 0,30-34 10 0,-14 15 1 16,-16 19 3-16,18-26 2 0,-18 26 1 0,17-27 3 15,-17 27-4-15,0 0 1 0,13-23 18 0,-13 23-3 0,0 0-3 16,0 0-14-16,0 0 3 0,0 0-12 0,0 0-2 16,0 0-2-16,0 0-3 0,0 0-5 15,0 0 3-15,0 0 0 0,-45 80-2 0,32-52 3 0,-2 11-4 16,3-12 2-16,-1 13-1 0,5-12 6 0,2 0 0 15,6-28 2-15,-11 54-11 0,4-31 18 0,7-23-17 16,-7 40 18-16,7-40-4 0,-2 35-6 0,2-35 2 16,0 0-3-16,4 39-1 0,-4-39-4 0,0 0-1 0,0 0 4 15,9 25-1-15,-9-25 9 0,0 0 1 16,0 0 4-16,0 0 2 0,0 0 2 0,0 0-1 16,50-6-2-16,-50 6-2 0,0 0-4 0,56-41-1 0,-36 24-4 15,0 2 0-15,-20 15-1 0,34-28-3 0,-34 28 1 16,23-25-5-16,-23 25 5 0,16-23-8 0,-16 23-2 15,0 0 6-15,17-18-7 0,-17 18-8 0,0 0-2 16,0 0 1-16,0 0-5 0,0 0 2 0,0 0-3 16,0 0 2-16,0 0 0 0,0 0 1 0,0 0-1 15,0 0 5-15,-36 92 0 0,36-92-2 0,-10 33 5 16,2-10-3-16,8-23 4 0,-4 31 1 0,4-31-3 0,0 0 1 16,-3 38 0-16,3-38 1 0,0 0 0 15,0 0 6-15,0 0 6 0,0 0 9 0,14 29 11 0,-14-29-8 16,0 0 7-16,0 0-3 0,0 0 1 0,0 0-5 15,71-28-1-15,-71 28 2 0,42-28-3 0,-22 14-6 16,-1-2 0-16,-19 16-9 0,36-32 9 0,-23 20-3 16,-13 12-3-16,23-25-3 0,-23 25-1 0,20-21 1 15,-20 21 0-15,0 0-5 0,0 0-7 0,0 0 2 16,17-18-4-16,-17 18-4 0,0 0 0 0,0 0 1 16,0 0 1-16,0 0 0 0,0 0 2 0,0 0 3 0,0 0-3 15,1 83 2-15,-1-83 9 0,0 49 8 0,0-49 1 16,6 27-3-16,-6-27 3 0,10 24 0 15,-10-24 3-15,0 0-4 0,18 21 8 0,-18-21 5 0,0 0 6 16,0 0-6-16,28 9 3 0,-28-9 4 0,0 0 3 16,0 0-6-16,59-17 1 0,-59 17-4 0,44-27-4 15,-22 12-3-15,-3-2 3 0,-1-2-5 0,-18 19-3 16,30-32-3-16,-12 11-3 0,-3 0 0 0,-15 21-9 0,27-43-8 16,-14 22-9-16,0-2-3 0,-4-2-4 0,-9 25-7 15,19-49 0-15,-8 25-1 0,-2 3 3 16,-9 21 0-16,14-29-3 0,-14 29 1 0,0 0 5 0,15-27 1 15,-15 27 5-15,0 0-1 0,0 0-3 0,0 0 0 16,0 0-1-16,0 0 2 0,0 0-1 0,0 0 3 16,0 0 0-16,0 0 5 0,0 0 2 0,0 0 1 15,0 0 1-15,-29 108 3 0,18-84 3 0,11-24 4 0,-16 50 5 16,10-28 12-16,6-22 0 0,-12 44 2 16,12-44 1-16,-8 31-4 0,8-31 1 0,-6 28-4 15,6-28 3-15,0 0-1 0,0 0 3 0,1 41 11 0,-1-41 1 16,0 0-2-16,0 0 0 0,0 0-2 0,0 0-1 15,23 19 0-15,-23-19-2 0,0 0 6 0,0 0-7 16,0 0 0-16,0 0-4 0,83-37 6 0,-62 19-10 16,3 3 1-16,-4-5 3 0,-1 2-3 0,-19 18-3 15,32-36-2-15,-20 20 1 0,5-2-2 0,-17 18 0 16,29-39-2-16,-14 21 1 0,-15 18 0 0,26-24-5 16,-26 24 5-16,18-14-5 0,-18 14-2 0,0 0-4 0,0 0-4 15,0 0 2-15,0 0-1 0,0 0 0 16,0 0 1-16,0 0 1 0,0 0 3 0,0 0 0 0,0 0 1 15,20 73 4-15,-20-73 6 0,-5 40-1 0,5-40-1 16,-8 52 1-16,8-52 2 0,-5 41 2 0,0-14 1 16,5-27-2-16,-2 37 3 0,2-37 4 0,0 0 3 15,4 41-1-15,-4-41-3 0,0 0 0 0,5 28-5 16,-5-28 11-16,0 0 4 0,0 0 11 0,0 0 13 16,0 0 6-16,21 17-9 0,-21-17 1 0,0 0 1 15,0 0-12-15,65-29 6 0,-37 15-9 0,-2-2-6 0,-1 2 4 16,-1-3 1-16,12-10-19 0,-10 10 4 0,-4-2-3 15,3-1-6-15,-3 1 4 0,0 1-1 16,-5 1-4-16,-17 17 0 0,27-23-3 0,-27 23-4 0,27-20-2 16,-27 20 6-16,0 0-2 0,21-13-2 15,-21 13-12-15,0 0 12 0,0 0-10 0,0 0 0 0,0 0 3 16,0 0-6-16,0 0 9 0,0 0-6 0,0 0 5 16,0 0-1-16,0 0-4 0,0 0 6 0,0 0-2 15,0 0-3-15,0 0 8 0,-45 83-3 0,45-83 0 16,-17 29 3-16,17-29-4 0,-16 31-1 0,16-31-2 15,-8 32 5-15,8-32 0 0,-6 27 1 0,6-27-2 0,0 0 1 16,0 0 6-16,0 0-7 0,0 0 5 0,0 0 1 16,-2 33 8-16,2-33 0 0,0 0-3 0,0 0 5 15,0 0 2-15,0 0 6 0,0 0-2 0,0 0-3 16,0 0-1-16,74-18-3 0,-74 18-3 0,39-20 0 16,-16 6 3-16,1-1-5 0,-24 15-12 0,36-26 0 15,-36 26-5-15,25-26-17 0,-25 26-4 0,19-21-10 16,-19 21-9-16,13-29-7 0,-13 29-3 0,6-25-10 0,-6 25-4 15,0 0-13-15,0-39-2 0,0 39-7 16,0 0-9-16,0 0-3 0,0 0-11 0,-23-30-7 0,23 30 0 16,0 0 1-16,-42 0 4 0,42 0 10 0,0 0 13 15,0 0 8-15,-70 22-2 0,70-22 9 16,-28 12 4-16,28-12 14 0,0 0-4 0,0 0 14 0,-27 11 1 16,27-11 7-16,0 0 6 0,0 0 4 0,0 0 1 15,0 0 11-15,0 0 17 0,0 0 4 0,0 0 6 16,0 0 3-16,0 0 3 0,0 0 4 0,0 0-4 15,0 0 4-15,95-32 4 0,-95 32 3 0,40-19-3 0,-14 13 3 16,-26 6-7-16,34-11 1 0,-34 11-5 0,30-8 1 16,-30 8-3-16,0 0-1 0,0 0 1 0,39-2 2 15,-39 2 0-15,0 0 5 0,0 0 5 0,0 0 5 16,0 0 9-16,0 0 9 0,25 31 10 0,-25-31 8 16,0 0 21-16,-6 38 15 0,6-38-3 0,0 0-5 15,-5 46-9-15,5-46 1 0,0 0 1 0,-7 51 9 16,7-51 1-16,-2 29-3 0,2-29-7 0,0 0-9 0,0 35-9 15,0-35-1-15,0 0 4 0,0 0-3 16,-1 35-8-16,1-35 17 0,0 0-19 0,0 0 4 16,0 0 2-16,0 0 11 0,0 0 21 0,0 0 0 0,0 0 7 15,0 0 5-15,0 0 2 0,0 0 1 0,0 0-16 16,0 0-86-16,0 0-5 0,0 0 0 0,0 0 0 16,0 0 0-16,88-44 0 0,-52 18 0 0,-14 8 0 15,4 0 0-15,-2 5 0 0,-1 1 0 0,-23 12 0 16,0 0 0-16,39-17 0 0,-39 17 0 0,0 0 0 15,0 0 0-15,0 0 0 0,0 0 0 0,0 0 0 0,0 0-39 16,0 0-3-16,0 0 6 0,0 0 9 16,0 0-3-16,17 45 1 0,-17-45 6 0,0 0 0 15,0 0 2-15,-8 43 5 0,8-43-3 0,0 0 1 0,0 0-8 16,0 0-14-16,0 0-7 0,10 28-12 0,-10-28-10 16,0 0-12-16,0 0-18 0,0 0-13 0,27 12-27 15,-27-12-18-15,0 0-31 0,0 0-30 0,49-5-5 16,-49 5-6-16,0 0 11 0,39-16-21 0,-39 16-31 15,0 0-43-15,27-18-36 0,-27 18-48 0,0 0-336 16,17-26-794-16,-17 26 352 0</inkml:trace>
  <inkml:trace contextRef="#ctx0" brushRef="#br0" timeOffset="44591.87">18633 7809 16 0,'0'0'229'0,"0"0"-9"0,0 0-13 0,0 0-2 0,0 0-13 0,0 0-4 0,0 0-12 0,0 0-5 0,0 0-4 0,0 0-4 15,0 0-4-15,0 0-8 0,-65 31-7 16,65-31 1-16,0 0 1 0,0 0-7 0,0 0 2 0,0 0 4 15,0 0-3-15,0 0-13 0,0 0 1 0,0 0-12 16,0 0-6-16,0 0-18 0,0 0-3 0,0 0-19 16,0 0-8-16,0 0-3 0,0 0-16 0,0 0-15 15,0 0-28-15,0 0-15 0,0 0-20 0,0 0-33 16,0 0-39-16,0 0-32 0,0 0-42 0,0 0-49 16,0 0-46-16,0 0-253 0,0 0-570 0,0 0 252 15</inkml:trace>
  <inkml:trace contextRef="#ctx0" brushRef="#br0" timeOffset="44775.69">18102 7995 247 0,'0'0'278'0,"0"0"-9"0,0 0-9 0,0 0-16 15,0 0-13-15,0 0-7 0,0 0-21 0,0 0-11 16,0 0-26-16,0 0-15 0,0 0-12 0,112 9-15 15,-63-16-17-15,-4-2-37 0,-14 6-27 0,16-6-63 16,1 5-56-16,-20-2-71 0,6 3-120 0,-2-5-140 16,14-3-440-16,-1 3 195 0</inkml:trace>
  <inkml:trace contextRef="#ctx0" brushRef="#br0" timeOffset="45707.58">20012 8175 112 0,'0'0'234'0,"0"0"1"0,0 0-14 0,0 0-6 0,0 0-18 0,28-31 2 16,-28 31-5-16,0 0 1 0,0 0-4 0,18-19-10 15,-18 19-4-15,0 0-7 0,0 0-12 0,0 0-9 0,0 0-14 16,0 0-5-16,0 0-16 0,0 0-8 0,0 0-14 15,0 0 3-15,0 0 15 0,0 0-4 16,0 0 10-16,0 0-2 0,0 0 5 0,0 0 1 0,0 0-6 16,0 0-4-16,-36 106 0 0,36-106-6 0,-13 31-8 15,13-31 2-15,-11 26-7 0,11-26-9 0,-4 27-6 16,4-27-5-16,0 0-6 0,0 0-3 0,0 38-5 16,0-38-3-16,0 0 0 0,0 0 6 0,0 0 3 15,0 0 5-15,0 0 2 0,0 0 1 0,32 18-4 16,-32-18-1-16,0 0-5 0,0 0-5 0,0 0-3 15,71-37-2-15,-48 25-3 0,0-5-8 0,-1 0-1 0,2 3-5 16,-5-6-3-16,-19 20 0 0,37-24-8 0,-14 7 1 16,-23 17-4-16,31-17-4 0,-31 17-2 0,24-14-1 15,-24 14-3-15,0 0-4 0,0 0-2 0,0 0-1 16,0 0-2-16,0 0 3 0,0 0-4 0,0 0 3 16,0 0-3-16,0 0 7 0,0 0 0 0,24 46-1 15,-24-46 7-15,0 0 4 0,-9 42 1 0,9-42 1 16,0 0 7-16,-16 43 1 0,16-43-2 0,-14 25 1 0,14-25-2 15,-19 21-3-15,19-21-2 0,0 0 5 0,-19 20-6 16,19-20 0-16,0 0-7 0,-19 18 2 0,19-18-6 16,0 0-16-16,0 0-22 0,-21 17-28 0,21-17-45 15,0 0-38-15,0 0-51 0,0 0-18 0,0 0-24 16,0 0-51-16,-58-21-46 0,58 21-58 0,-27-24-66 16,27 24-274-16,-18-34-791 0,18 34 351 0</inkml:trace>
  <inkml:trace contextRef="#ctx0" brushRef="#br0" timeOffset="45841.84">20098 8091 130 0,'0'0'274'0,"0"0"-25"0,0 0-20 0,0 0-3 0,0 0 9 0,6-41 4 0,-6 41-11 0,0 0-20 0,0 0-20 15,0 0-16-15,0 0-20 0,0 0-18 0,0 0-17 0,0 0-38 16,0 0-36-16,0 0-50 0,0 0-55 0,0 0-55 16,0 0-60-16,0 0-247 0,0 0-458 0,21-19 202 15</inkml:trace>
  <inkml:trace contextRef="#ctx0" brushRef="#br0" timeOffset="46573.78">21158 8125 90 0,'0'0'299'15,"0"0"-5"-15,0 0-24 0,0 0-18 0,0 0-16 0,0 0-24 16,0 0-14-16,0 0-8 0,0 0-14 0,0 0-7 16,-87 38-8-16,70-15-5 0,-3-2-12 0,3 0-10 15,17-21-4-15,-22 35-12 0,22-35-7 0,-19 29-2 16,19-29-11-16,-13 27-8 0,13-27-16 0,0 0 4 15,-10 24-4-15,10-24 8 0,0 0 3 0,0 0 4 16,0 0 1-16,0 0 6 0,0 0 0 0,0 0 3 16,0 0-3-16,0 0-10 0,0 0 5 0,0 0-7 0,0 0-2 15,0 0-6-15,99-32-4 0,-99 32-8 0,38-23-9 16,-38 23 4-16,29-19-6 0,-29 19 1 0,27-18 1 16,-27 18 2-16,18-10 0 0,-18 10-4 0,0 0-3 15,0 0-7-15,0 0-6 0,0 0-6 0,0 0-4 16,0 0-8-16,0 0-3 0,0 0-4 0,0 0-8 15,0 0 8-15,0 0-4 0,0 0 2 0,0 0-3 16,0 0 2-16,0 0-1 0,-13 87 2 0,13-87-1 0,0 0-4 16,-5 34 7-16,5-34 1 0,0 0 11 0,0 0 7 15,0 0 9-15,9 31 8 0,-9-31 11 0,0 0 6 16,0 0 3-16,0 0-1 0,39 0-2 0,-39 0 3 16,0 0-6-16,0 0-1 0,67-28-8 0,-44 14-10 15,1-2 5-15,2 0-9 0,2-2-5 0,-5-1 2 16,14-6-7-16,-13 6-1 0,2 1-2 0,-1 3-7 15,-3-1-1-15,-22 16-2 0,38-22-3 0,-38 22 0 16,21-10-5-16,-21 10 3 0,0 0-7 0,0 0-6 16,0 0 5-16,0 0-8 0,0 0 4 0,0 0-1 0,0 0 2 15,0 0-4-15,23 40 5 0,-23-40 2 0,0 0-1 16,-13 57 0-16,13-57-2 0,0 0 3 0,-20 45 2 16,20-45 4-16,-13 27 12 0,13-27-4 0,-15 31 3 15,15-31-1-15,-13 27 3 0,13-27 5 0,-18 20-2 16,18-20 8-16,-22 18-7 0,22-18-1 0,-26 15 6 15,26-15-10-15,-25 12-3 0,25-12 5 0,0 0-3 16,-32 9-3-16,32-9-17 0,0 0-28 0,0 0-25 16,-37 2-27-16,37-2-47 0,0 0-50 0,0 0-56 15,0 0-54-15,-35-36-60 0,35 36-86 0,-7-30-128 16,7 30-287-16,0 0-918 0,25-63 406 0</inkml:trace>
  <inkml:trace contextRef="#ctx0" brushRef="#br0" timeOffset="49655.94">22674 8156 210 0,'0'0'297'0,"0"0"-2"0,23-46-18 0,-23 46-13 0,0 0-19 0,13-22-24 0,-13 22-7 0,0 0-13 15,0 0-4-15,0 0-9 0,0 0-16 0,15-22-6 0,-15 22-12 16,0 0-6-16,0 0-5 0,0 0-6 16,0 0-6-16,0 0-14 0,0 0-2 0,0 0-14 0,0 0-8 15,0 0-7-15,0 0-5 0,0 0-10 0,0 0-4 16,0 0 3-16,0 0-4 0,0 0 5 0,0 0-2 16,0 0 3-16,0 0-9 0,0 0-2 0,0 0-6 15,0 0-7-15,0 0 1 0,0 0-2 0,0 0-7 16,0 0-4-16,0 0 4 0,0 0-8 0,0 0 0 15,0 0-2-15,0 0 3 0,0 0 3 0,0 0 2 16,0 0 1-16,0 0 4 0,0 0 1 0,0 0 0 0,0 0-4 16,0 0-4-16,0 0-6 0,0 0-3 15,0 0 1-15,0 0-1 0,0 0-3 0,0 0-2 0,0 0-2 16,0 0-1-16,0 0-4 0,0 0 0 0,0 0-2 16,0 0-2-16,0 0-1 0,0 0 0 0,0 0-3 15,-4-38 0-15,4 38 0 0,0 0-3 0,0 0-2 16,0 0-1-16,0 0-1 0,0 0-2 0,0 0-3 15,0 0-4-15,0 0 3 0,0 0-2 0,0 0 2 16,0 0 3-16,0 0-2 0,0 0-1 0,-38 94 0 16,28-69 0-16,4 3 3 0,-7 12 9 0,2-15-6 0,2 1 1 15,1 2 1-15,8-28 0 0,-9 55-1 0,2-26 4 16,2-4-1-16,5-25-4 0,-9 52 2 0,9-52 0 16,-7 33 1-16,7-33 5 0,-2 30-4 0,2-30 1 15,0 0-5-15,-3 33 0 0,3-33 2 0,0 0-2 16,0 0 7-16,0 0-3 0,0 0 2 0,0 0 2 15,0 0 2-15,0 0 2 0,0 0 0 0,0 0-5 16,0 0 3-16,0 0-1 0,0 0-3 0,0 0 3 0,0 0-1 16,0 0-6-16,0 0-3 0,59-59-3 15,-59 59-6-15,0 0-9 0,12-42-3 0,-12 42-5 16,1-32 0-16,-1 32 2 0,0 0-1 0,-2-47 4 0,2 47 1 16,0 0-3-16,0-40 5 0,0 40-8 0,0 0 0 15,0 0 3-15,7-32-5 0,-7 32 5 0,0 0-2 16,18-25 7-16,-18 25-7 0,21-18 6 0,-21 18-3 15,28-15 4-15,-28 15-3 0,30-16 6 0,-30 16-1 0,32-14 6 16,-9 4-2-16,-23 10 8 0,36-10-10 16,-36 10 0-16,0 0 3 0,39-8-1 0,-39 8-3 15,0 0 5-15,0 0-4 0,0 0 4 0,0 0-3 0,0 0 2 16,0 0-4-16,38 18 2 0,-38-18 3 0,0 0 2 16,0 0 8-16,-1 48 1 0,1-48-4 0,0 0 4 15,0 0-1-15,-18 51 0 0,18-51 0 0,0 0-1 16,-12 35-2-16,12-35 7 0,0 0-3 0,-3 31 5 15,3-31-2-15,0 0 5 0,0 0-6 0,0 0 2 16,0 0 1-16,0 0 4 0,0 0 0 0,0 0-1 16,0 0 0-16,0 0 12 0,15 29 3 0,-15-29-3 0,0 0-1 15,0 0-3-15,0 0 0 0,0 0 0 0,79-48-7 16,-79 48 1-16,27-22-7 0,-27 22-12 0,24-25-7 16,-24 25-10-16,19-28-5 0,-19 28 2 0,11-28-3 15,-11 28-3-15,7-31-17 0,-7 31-6 0,0 0-5 16,-1-44 20-16,1 44 6 0,0 0-9 0,-14-35 5 15,14 35-1-15,0 0 0 0,-20-16 6 0,20 16-6 16,0 0-2-16,0 0 4 0,-52 0 4 0,52 0 3 16,0 0 3-16,0 0 3 0,-49 25-4 0,49-25 5 15,-18 17 6-15,18-17-2 0,0 0 4 0,-16 22 3 0,16-22-2 16,0 0 7-16,0 0-5 0,0 0-1 0,-4 31 7 16,4-31-5-16,0 0 8 0,0 0 0 15,0 0-2-15,0 0 6 0,64 13-4 0,-64-13 8 0,0 0 3 16,71-19-4-16,-45 9 2 0,2-1-2 0,1 0 0 15,1-3 0-15,-2 2-4 0,-2-3 2 0,-1 1 3 16,-2-2 2-16,-23 16-14 0,36-25 13 0,-21 14 1 16,-15 11 5-16,24-25 4 0,-24 25 0 0,20-22 3 15,-20 22-2-15,16-26 10 0,-16 26 5 0,0 0 1 16,14-27 3-16,-14 27-6 0,0 0 9 0,0 0-9 16,0 0 1-16,0 0-9 0,0 0 0 0,0 0 5 0,0 0-18 15,0 0 6-15,0 0-4 0,0 0-1 0,0 0-8 16,0 0 17-16,-48 83-7 0,34-58 7 0,1 0 1 15,0 2-11-15,1 1 20 0,0-2-7 0,12-26 2 16,-16 48 3-16,8-23 2 0,8-25 0 0,-7 39-7 16,7-39 0-16,-2 34-4 0,2-34 9 0,0 0-5 15,12 41 2-15,-12-41-6 0,13 19 4 0,-13-19 0 16,0 0 7-16,0 0 5 0,33 16 8 0,-33-16 3 16,0 0 3-16,48-5-8 0,-48 5-1 0,45-27-3 15,-23 13-4-15,2-2-1 0,-4-2-3 0,3 1-3 16,-3-3 0-16,-1 1-4 0,2-2-1 0,11-11-2 0,-13 10-4 15,0 1-2-15,-5-1-1 0,-1-2 1 0,3-1 2 16,-16 25-3-16,26-47-4 0,-16 24 2 0,3 2 1 16,-13 21-2-16,13-26-3 0,-13 26-2 0,0 0 3 15,0 0-3-15,0 0-7 0,0 0-1 0,0 0 5 16,0 0-7-16,0 0 0 0,0 0 2 0,0 0 5 16,0 0-3-16,-66 59 4 0,49-36 1 0,-6 12-2 15,10-8 4-15,-7 8 1 0,8-12 0 0,0-2 8 16,12-21-1-16,-19 47 1 0,12-23 3 0,7-24 1 0,-6 32-3 15,6-32 2-15,0 0 0 0,-2 41-1 0,2-41 1 16,0 0 2-16,0 0 2 0,0 0 0 0,0 0 11 16,17 33 7-16,-17-33 6 0,0 0 1 0,0 0-1 15,39-3 3-15,-39 3-5 0,0 0 1 0,59-28 0 16,-36 16-4-16,4-4 2 0,-5-1-3 0,5 0-4 16,-3 2-4-16,-1-4-3 0,-3 2-4 0,3 2-2 15,-23 15 0-15,32-28-4 0,-32 28-2 0,21-16 2 16,-21 16-2-16,0 0-1 0,0 0-3 0,20-15-8 0,-20 15-1 15,0 0-1-15,0 0-4 0,0 0 1 0,0 0-3 16,0 0 4-16,0 0-1 0,0 0 2 0,0 0-3 16,0 0 8-16,-34 88-2 0,34-88 1 0,-16 38-4 15,16-38 0-15,-15 30 3 0,15-30-1 0,-4 28 2 16,4-28-1-16,0 0 1 0,0 0 6 0,-2 38-3 16,2-38 0-16,0 0 4 0,0 0 7 0,0 0 4 15,0 0 8-15,0 0 0 0,0 0-1 0,29 18 2 0,-29-18 3 16,0 0-5-16,0 0 2 0,68-36 0 0,-44 25-9 15,-24 11 0-15,40-29-2 0,-22 12-5 0,-18 17-13 16,25-27-3-16,-25 27-7 0,22-27-16 0,-22 27 3 16,12-27-6-16,-12 27-10 0,6-31-7 0,-6 31-8 15,0 0-7-15,-6-41-10 0,6 41-6 0,0 0-15 16,-23-34-6-16,23 34-16 0,0 0 14 0,-30-10-19 16,30 10 0-16,0 0-1 0,-44 3 8 0,44-3 8 15,0 0 8-15,-42 16 8 0,42-16 8 0,0 0 4 16,-29 22 14-16,29-22 5 0,0 0 3 0,-21 17 8 0,21-17 7 15,0 0 2-15,0 0 2 0,0 0 5 16,0 0 3-16,0 0 5 0,0 0 2 0,0 0 6 16,0 0 11-16,0 0 4 0,0 0 3 0,0 0 2 0,0 0 1 15,0 0-8-15,0 0-1 0,93-3 10 0,-93 3 14 16,42-17-11-16,-42 17 15 0,32-9-7 0,-32 9 8 16,32-7-14-16,-32 7 4 0,0 0 1 0,0 0-1 15,33-7 0-15,-33 7 3 0,0 0-1 0,0 0-8 16,0 0 4-16,0 0 4 0,0 0-2 0,0 0 8 15,0 0-1-15,32 26 11 0,-32-26 8 0,0 0 6 0,5 34-1 16,-5-34 8-16,0 0 0 0,-3 37 1 0,3-37-1 16,0 0 2-16,-4 43 1 0,4-43 6 0,0 0 2 15,-7 36-4-15,7-36-6 0,0 0 3 0,-8 40-4 16,8-40 3-16,0 0-5 0,0 0-1 0,-3 34-2 16,3-34-10-16,0 0 3 0,0 0 0 0,0 0-3 15,0 0-1-15,0 0 2 0,0 0 3 0,0 0 6 16,0 0 3-16,0 0 6 0,0 0 1 0,0 0-4 15,0 0 0-15,15 25 6 0,-15-25-1 0,0 0-9 0,0 0-4 16,0 0-6-16,74-57-8 0,-54 40 1 0,3-1-9 16,-1 1 0-16,-2-2 1 0,-20 19-6 0,32-19-2 15,-32 19-1-15,25-15-4 0,-25 15 1 0,0 0-5 16,0 0-5-16,25-16-1 0,-25 16-1 0,0 0-2 16,0 0-5-16,0 0 0 0,0 0 2 0,0 0-4 15,0 0 7-15,0 0-4 0,0 0 4 0,0 0 0 16,0 0-1-16,0 0-2 0,0 0 2 0,-30 97 0 0,30-97 3 15,-8 33-4-15,8-33 7 0,-4 31 0 16,4-31 3-16,0 0-7 0,2 37 3 0,-2-37-1 16,0 0 4-16,0 0 2 0,0 0 1 0,6 32 3 0,-6-32 2 15,0 0 8-15,0 0 5 0,0 0 6 0,0 0-2 16,0 0 12-16,0 0-7 0,32 8-4 0,-32-8-6 16,0 0 0-16,0 0-2 0,67-45 0 0,-48 30-6 15,-19 15 5-15,36-28-16 0,-24 14 2 0,8-3-4 0,1-2-8 16,-3-2-14-16,-18 21-24 0,29-33 9 15,-29 33 1-15,18-27 1 0,-18 27 2 0,13-28 2 0,-13 28-2 16,0 0-5-16,0 0-2 0,9-23-8 0,-9 23-5 16,0 0-9-16,0 0 3 0,0 0 2 15,0 0 4-15,0 0 2 0,0 0 0 0,0 0 1 0,0 0 0 16,-89 33 9-16,89-33 1 0,0 0 0 0,-22 21 4 16,22-21 4-16,0 0 0 0,0 0 1 0,-14 24 6 15,14-24 2-15,0 0 5 0,0 0 0 0,0 0 1 16,0 0 4-16,0 0 1 0,0 0 9 0,0 0 3 0,0 0 2 15,0 0 2-15,0 0-4 0,117-19 5 0,-86 7-6 16,13-2 2-16,0-6-1 0,-13 8 3 16,9-7-3-16,-10 10 3 0,1-1-5 0,-7 0 1 0,-24 10 7 15,42-20-2-15,-42 20-2 0,30-11-2 0,-30 11 1 16,0 0-2-16,21-10-5 0,-21 10-1 0,0 0-4 16,0 0-1-16,0 0 2 0,0 0 1 0,0 0 1 15,0 0-4-15,0 0 4 0,0 0-2 0,0 0 3 16,14 56 2-16,-14-56 11 0,0 0 6 0,0 0 4 15,-33 64-1-15,33-64 18 0,-25 38-4 0,14-23 0 16,11-15-1-16,-18 26 4 0,18-26 8 0,-22 30 1 0,22-30 3 16,-15 25-11-16,15-25 1 0,-15 21-3 0,15-21-6 15,0 0-4-15,-21 23 0 0,21-23 0 0,0 0-1 16,-20 15-5-16,20-15 1 0,0 0-1 0,0 0-1 16,0 0-4-16,0 0 0 0,0 0-2 0,-27 14 4 15,27-14-6-15,0 0 4 0,0 0-16 0,0 0-13 16,0 0-24-16,0 0-26 0,0 0-30 0,0 0-45 15,0 0-50-15,0 0-51 0,-36-44-45 0,36 44-35 16,0 0-50-16,0 0-53 0,3-40-67 0,-3 40-324 16,0 0-878-16,0 0 388 0</inkml:trace>
  <inkml:trace contextRef="#ctx0" brushRef="#br0" timeOffset="49970.92">25259 8124 27 0,'0'0'275'0,"0"0"0"0,0 0-11 0,0 0-9 16,0 0-16-16,0 0-5 0,0 0-7 0,0 0-12 16,0 0-3-16,0 0-16 0,0 0-10 0,0 0-2 0,0 0 3 15,0 0-13-15,0 0 0 0,0 0-1 16,0 0-6-16,0 0 2 0,0 0 1 0,0 0 6 0,0 0-7 15,0 0 0-15,0 0 1 0,0 0-3 0,0 0-4 16,0 0-7-16,0 0-12 0,0 0-11 0,0 0-10 16,0 0-16-16,0 0-9 0,0 0-22 0,0 0-34 15,0 0-32-15,0 0-33 0,0 0-38 0,0 0-38 16,0 0-32-16,0 0-29 0,0 0-20 0,0 0-25 0,0 0-29 16,0 0-27-16,0 0-31 0,36-20-34 15,-36 20-43-15,0 0-226 0,0 0-643 0,0 0 285 0</inkml:trace>
  <inkml:trace contextRef="#ctx0" brushRef="#br0" timeOffset="50270.59">25246 8251 24 0,'0'0'202'0,"0"0"6"16,-22 46 10-16,22-46 5 0,0 0 11 0,-15 25 0 15,15-25 0-15,0 0 4 0,-17 22-6 0,17-22 2 16,0 0-1-16,0 0-5 0,0 0-6 0,-16 19 1 16,16-19-4-16,0 0-2 0,0 0 3 0,0 0 1 15,0 0 1-15,0 0-2 0,0 0-3 0,0 0-2 16,0 0-9-16,0 0-9 0,0 0-11 0,0 0-13 15,0 0-18-15,0 0-5 0,0 0-18 0,0 0-14 0,0 0-12 16,0 0-11-16,0 0-15 0,0 0-5 0,0 0-6 16,0 0-11-16,0 0-5 0,0 0-8 0,0 0-8 15,0 0-4-15,0 0-5 0,0 0-2 0,0 0-7 16,0 0 1-16,0 0-7 0,0 0-6 0,0 0-5 16,0 0-7-16,0 0-8 0,0 0-11 0,0 0-12 15,0 0-14-15,0 0-11 0,0 0-23 0,0 0-24 16,0 0-21-16,0 0-30 0,0 0-27 0,0 0-20 0,0 0-26 15,0 0-41-15,0 0-55 0,0 0-52 16,0 0-44-16,0 0-297 0,0 0-781 0,0 0 347 0</inkml:trace>
  <inkml:trace contextRef="#ctx0" brushRef="#br1" timeOffset="56864.73">6940 9209 247 0,'0'0'259'0,"0"0"-8"16,0 0-11-16,0 0-13 0,0 0-15 0,0 0-13 16,0 0-11-16,0 0-15 0,12-41-10 0,-12 41-9 15,0 0-10-15,0 0-8 0,0 0-10 0,0 0-5 16,0 0-11-16,0 0-7 0,0 0-8 0,0 0 2 15,0 0 1-15,0 0-2 0,0 0 6 0,0 0-1 0,0 0 2 16,0 0 0-16,3 115 17 0,-5-85-9 0,-1 14 7 16,-1 4 7-16,-3-3 1 0,-2-2-7 0,1 1-6 15,2-3-1-15,3-13-6 0,-2 1 0 0,5-29-11 16,-3 57-11-16,2-31-8 0,1-26-2 0,1 50-9 16,-1-50-9-16,4 32 0 0,-4-32-7 0,0 0-4 15,10 37-6-15,-10-37-3 0,0 0-5 0,0 0 2 16,12 19-2-16,-12-19-3 0,0 0-2 0,0 0 1 0,0 0-2 15,0 0-1-15,0 0-2 0,0 0-3 16,0 0 3-16,58-46-5 0,-58 46-7 0,21-35 1 16,-14 13-4-16,-7 22 0 0,4-32-11 0,-4 32-11 0,0 0-6 15,-2-43-6-15,2 43-4 0,0 0-13 0,-10-46 3 16,10 46 2-16,-12-33-6 0,12 33-9 0,-10-30 5 16,10 30 0-16,-12-22 4 0,12 22 0 0,0 0 0 15,0 0-5-15,0 0 4 0,-12-28 1 0,12 28 5 16,0 0-3-16,0 0 2 0,0 0 3 0,0 0-5 15,0 0 0-15,23-52 12 0,-23 52-1 0,26-24 3 16,-8 7 2-16,-18 17 6 0,29-21-2 0,-29 21-4 0,29-20 4 16,-29 20 2-16,23-13 0 0,-23 13 6 0,0 0 4 15,0 0-2-15,0 0 2 0,33-4-5 0,-33 4 10 16,0 0-7-16,0 0-4 0,0 0 8 0,0 0 0 16,28 38 5-16,-28-38-4 0,5 29 4 0,-5-29 9 15,5 33-8-15,-5-33 11 0,4 32-7 0,-4-32-4 16,2 32 6-16,-2-32-7 0,0 0 6 0,8 44-8 15,-8-44 11-15,0 0-5 0,6 28 0 0,-6-28 1 16,0 0-7-16,0 0 2 0,0 0 5 0,0 0-4 16,18 21 11-16,-18-21 1 0,0 0 4 0,0 0-3 15,0 0 6-15,0 0-8 0,0 0 2 0,0 0-2 0,67-47-1 16,-67 47-3-16,18-29 3 0,-6 8-8 0,-12 21-1 16,12-29-11-16,-12 29-3 0,7-31-10 0,-7 31 2 15,0 0-11-15,1-46 1 0,-1 46-5 0,0 0 2 16,-13-46-4-16,13 46 3 0,-9-19 4 0,9 19 0 15,0 0-1-15,-19-26-2 0,19 26-5 0,0 0 1 16,0 0 2-16,0 0-8 0,-41-2 6 0,41 2 0 16,0 0 6-16,0 0 5 0,-48 30 2 0,48-30 4 15,-14 19 2-15,14-19 0 0,0 0-2 0,0 0 4 16,-10 30 0-16,10-30 9 0,0 0-8 0,0 0 4 16,0 0 4-16,0 0 2 0,0 0-1 0,0 0 1 15,0 0 3-15,0 0 4 0,45 31 2 0,-45-31 1 0,0 0 1 16,0 0 2-16,0 0-5 0,74-33 4 0,-53 17 1 15,-21 16-1-15,42-30-3 0,-21 13 3 0,2-1-4 16,-5-1 3-16,4 0-5 0,10-14-1 0,-16 16 2 16,2-2 0-16,-18 19 3 0,23-27-1 0,-23 27-3 15,15-20 3-15,-15 20-1 0,0 0 3 0,0 0-2 16,0 0 3-16,12-24-5 0,-12 24 4 0,0 0-3 16,0 0-2-16,0 0 4 0,0 0-3 0,0 0-1 15,0 0 4-15,0 0-5 0,0 0 4 0,0 0 7 0,0 0-11 16,-71 56 4-16,71-56-1 0,-12 25 2 0,12-25 1 15,0 0-5-15,-11 33 0 0,11-33-2 0,0 0 7 16,-7 26-6-16,7-26 3 0,0 0-2 0,0 0 0 16,0 0 0-16,0 0 5 0,0 0-5 0,18 44 2 15,-18-44 4-15,0 0-2 0,20 16 1 0,-20-16 6 16,0 0 2-16,24 16 5 0,-24-16 2 0,0 0 5 16,27 13-1-16,-27-13 5 0,20 21 6 0,-20-21 2 15,15 28 8-15,-15-28 6 0,15 38 8 0,-11-14 1 16,-4-24 23-16,9 50 0 0,-8-25-3 0,-1-25-7 15,3 39-2-15,-3-39-10 0,1 34-2 0,-1-34 4 0,5 33-2 16,-5-33 4-16,0 0-5 0,4 36-11 0,-4-36-2 16,0 0-3-16,0 0-5 0,0 0 0 15,7 28-3-15,-7-28-7 0,0 0 2 0,0 0-11 0,0 0-20 16,0 0-23-16,0 0-9 0,65-22-16 0,-65 22-28 16,45-28-25-16,-45 28-34 0,36-25-35 0,-21 15-23 15,-15 10-39-15,36-23-55 0,-13 11-58 0,-23 12-236 16,30-18-630-16,-5 7 278 0</inkml:trace>
  <inkml:trace contextRef="#ctx0" brushRef="#br1" timeOffset="57181.17">8432 9114 89 0,'0'0'275'0,"0"0"-12"0,0 0-20 0,0 0-21 15,0 0-9-15,0 0-3 0,0 0-9 0,0 0-8 16,0 0-16-16,0 0-2 0,-57 85-4 0,39-46-11 16,4 2-1-16,1 1-1 0,3 0-12 0,3 1 3 15,4-14-10-15,-1 12-10 0,4-41-3 0,-1 53-7 16,0-26-19-16,1-27-7 0,0 0-7 0,7 48-9 15,-7-48-6-15,10 28-4 0,-10-28-15 0,17 19 1 0,-17-19-20 16,0 0-21-16,25 17-26 0,-25-17-24 0,0 0-25 16,41 0-23-16,-41 0-36 0,0 0-41 0,0 0-35 15,59-19-50-15,-59 19-73 0,32-17-197 0,-32 17-562 16,29-13 249-16</inkml:trace>
  <inkml:trace contextRef="#ctx0" brushRef="#br1" timeOffset="58363.12">8804 9372 143 0,'0'0'225'0,"0"0"-11"0,0 0-7 0,0 0-10 0,0 0-1 0,0 0-2 0,0 0 1 16,0 0-11-16,0 0-5 0,0 0-13 0,-2-53-11 0,2 53-7 16,0 0-14-16,0 0-11 0,0 0-9 0,0 0-10 15,0 0-8-15,0 0-4 0,0 0 10 0,0 0-15 16,0 0 5-16,0 0-4 0,0 0-2 0,0 0-7 15,-13 100 0-15,13-100-2 0,-3 44-6 0,3-44-7 16,-1 38 1-16,1-38-9 0,1 40-5 0,-1-40-1 16,0 0-2-16,4 41-6 0,-4-41-2 0,0 0 2 15,0 0-12-15,10 29 0 0,-10-29 8 0,0 0-11 16,0 0-1-16,0 0 2 0,0 0-1 0,0 0 11 16,0 0-3-16,27 7-3 0,-27-7 2 0,0 0-4 15,0 0-7-15,48-38 5 0,-31 19 2 0,-17 19-14 16,22-29-3-16,-6 10 5 0,-16 19-8 0,25-33 1 0,-11 12-3 15,-14 21 5-15,20-28-5 0,-20 28-3 0,17-28 1 16,-17 28 4-16,0 0-7 0,15-21 6 0,-15 21-9 16,0 0-2-16,0 0-2 0,0 0-2 0,0 0 0 15,0 0 9-15,0 0-8 0,0 0 7 0,0 0 3 16,0 0 12-16,0 0 15 0,0 0-2 0,20 64 4 16,-20-64 5-16,0 0 1 0,0 50 3 0,0-50 2 15,0 32 0-15,0-32 1 0,0 0 1 0,0 42-1 0,0-42 7 16,0 0-6-16,0 0-2 0,1 35-6 0,-1-35-4 15,0 0-1-15,0 0 3 0,0 0 7 16,0 0-1-16,0 0 10 0,0 0 3 0,0 0 4 0,0 0 3 16,0 0 3-16,0 0 2 0,0 0-9 0,0 0-2 15,0 0-5-15,0 0-8 0,0 0-3 0,0 0-5 16,64-61-4-16,-49 37-7 0,2 4 3 0,2 1-8 16,2 1 0-16,-21 18-1 0,33-24-2 0,-33 24-5 15,19-13-4-15,-19 13-8 0,0 0-1 0,0 0-2 16,0 0-1-16,0 0 1 0,0 0-1 0,0 0-1 15,0 0 5-15,0 0-2 0,39 48 1 0,-39-48 1 0,2 31-2 16,-2-31-1-16,0 0 3 0,5 44 2 16,-5-44-1-16,1 27-1 0,-1-27-1 0,0 0-1 15,0 0 1-15,7 33 1 0,-7-33 1 0,0 0-1 0,0 0 3 16,0 0-1-16,0 0 4 0,0 0 0 0,16 20 2 16,-16-20 0-16,0 0 1 0,0 0 4 0,0 0-5 15,0 0 7-15,58-48-4 0,-58 48-1 0,26-25-1 16,-12 4 1-16,3 3 0 0,-17 18-6 0,25-38 2 15,-13 16 2-15,-12 22-2 0,23-40-3 0,-11 14 1 16,-5 3 0-16,-7 23-1 0,13-33 2 0,-4 10-2 16,-9 23 0-16,11-31-3 0,-11 31 2 0,14-26 2 0,-14 26-3 15,0 0 1-15,0 0-2 0,0 0-3 0,9-27-5 16,-9 27 7-16,0 0-11 0,0 0 4 16,0 0 0-16,0 0 4 0,0 0-5 0,0 0 5 0,0 0-3 15,0 0 9-15,-25 102 3 0,19-78-1 0,6-24 2 16,-6 50 6-16,2-25 4 0,4-25 1 0,-6 53 2 15,5-27 9-15,1-26-3 0,0 0-3 0,6 58 1 16,-6-58 0-16,6 27-2 0,-6-27 0 0,0 0 1 16,11 25-2-16,-11-25-3 0,0 0 12 0,0 0-11 15,0 0-3-15,0 0 2 0,21 19 0 0,-21-19 0 16,0 0-1-16,0 0-16 0,0 0-23 0,0 0-24 0,69-36-41 16,-69 36-30-16,26-25-37 0,-8 6-39 15,-4 0-25-15,-14 19-35 0,19-28-27 0,-19 28-40 0,11-27-55 16,-11 27-45-16,0 0-340 0,8-33-825 0,-8 33 366 15</inkml:trace>
  <inkml:trace contextRef="#ctx0" brushRef="#br1" timeOffset="58563.87">9441 9445 5 0,'0'0'261'0,"0"0"3"0,0 0 1 0,0 0-9 16,0 0-11-16,0 0-11 0,0 0-13 0,0 0-16 0,0 0-13 15,0 0-15-15,0 0-17 0,0 0-21 0,85-17-12 16,-85 17-12-16,48-27-22 0,-25 16-22 0,-23 11-34 16,39-21-24-16,-22 13-30 0,-17 8-42 0,29-15-43 15,-29 15-57-15,0 0-32 0,26-18-63 0,-26 18-129 16,0 0-416-16,0 0 185 0</inkml:trace>
  <inkml:trace contextRef="#ctx0" brushRef="#br1" timeOffset="59246.44">8844 9280 38 0,'0'0'176'0,"0"0"-9"0,0 0-13 0,0 0-8 0,0 0-8 0,0 0-11 0,0 0-8 16,0 0-5-16,0 0-5 0,0 0-8 15,0 0-7-15,0 0-4 0,0 0-11 0,0 0-1 16,0 0-4-16,0 0 1 0,0 0-3 0,0 0 0 0,0 0 3 16,0 0 1-16,0 0 2 0,0 0 5 0,0 0 4 15,0 0-4-15,0 0 2 0,0 0-5 0,0 0-3 16,0 0-3-16,0 0-4 0,0 0-2 0,0 0 3 15,0 0 1-15,0 0 2 0,0 0-4 0,0 0 6 16,0 0-4-16,0 0 2 0,0 0-6 0,0 0-6 16,0 0 1-16,0 0-11 0,0 0-10 0,0 0 2 15,0 0-7-15,0 0 4 0,0 0 3 0,0 0-9 16,0 0-3-16,0 0-3 0,0 0-8 0,0 0 6 16,0 0-6-16,0 0-5 0,0 0-8 0,0 0-12 15,0 0-25-15,0 0-24 0,0 0-29 0,0 0-37 16,0 0-46-16,0 0-47 0,0 0-66 0,0 0-250 0,0 0-572 15,0 0 253-15</inkml:trace>
  <inkml:trace contextRef="#ctx0" brushRef="#br1" timeOffset="59962.41">10114 9360 22 0,'0'0'212'0,"0"0"-2"16,0 0-8-16,0 0-11 0,0 0-4 0,0 0-12 0,0 0 2 15,0 0 0-15,0 0-7 0,21-35 1 0,-21 35-9 16,0 0-11-16,0 0-6 0,0 0-6 16,0 0-3-16,0 0-20 0,0 0-3 0,0 0-5 0,0 0-4 15,0 0 4-15,0 0 7 0,0 0-7 0,0 0 4 16,0 0-8-16,0 0 5 0,0 0 4 0,-29 99-14 16,19-78 10-16,10-21-1 0,-7 34 0 0,7-34-2 15,-7 39 0-15,7-39-5 0,-8 28-12 0,8-28-9 16,0 0-3-16,-1 35-8 0,1-35 3 0,0 0-24 15,0 0 7-15,0 0-4 0,0 0-5 0,0 0-1 16,14 31-6-16,-14-31 1 0,0 0-4 0,0 0-4 0,0 0-4 16,0 0-10-16,49-5-37 0,-49 5-31 0,0 0-21 15,0 0-20-15,57-32-26 0,-57 32-28 0,22-20-23 16,-22 20-39-16,15-17-34 0,-15 17-50 0,0 0-50 16,16-31-269-16,-16 31-660 0,0 0 291 0</inkml:trace>
  <inkml:trace contextRef="#ctx0" brushRef="#br1" timeOffset="60227.98">10129 9169 163 0,'0'0'209'0,"0"0"-6"15,0 0-2-15,0 0-6 0,0 0-5 0,0 0-12 16,0 0 0-16,0 0-15 0,0 0-2 0,0 0-9 15,0 0-4-15,0 0-6 0,0 0-6 0,0 0-8 16,-49 41 3-16,49-41-6 0,0 0-6 0,0 0-5 16,0 0 0-16,0 0-5 0,0 0-6 0,0 0-7 0,0 0-9 15,0 0-15-15,0 0-10 0,0 0-13 0,0 0-22 16,0 0-31-16,0 0-19 0,0 0-37 0,0 0-28 16,0 0-38-16,0 0-40 0,0 0-46 0,0 0-52 15,0 0-205-15,0 0-508 0,0 0 225 0</inkml:trace>
  <inkml:trace contextRef="#ctx0" brushRef="#br1" timeOffset="60615.63">10412 9393 266 0,'0'0'261'16,"0"0"-8"-16,0 0-20 0,0 0-16 0,0 0-12 16,0 0-13-16,0 0-15 0,0 0-6 0,0 0-11 15,0 0-8-15,76 2-15 0,-76-2-10 0,0 0-18 16,0 0-5-16,44-2-14 0,-44 2-7 0,0 0-10 16,0 0-10-16,0 0-5 0,0 0 0 0,0 0-10 15,0 0-5-15,32 6-3 0,-32-6-1 0,0 0-7 16,0 0 0-16,0 0-2 0,0 0 6 0,0 0-4 0,-14 48 3 15,14-48-7-15,0 0 6 0,0 0-5 0,-20 40 5 16,20-40-6-16,0 0 3 0,0 0 0 0,0 0 4 16,-9 31 10-16,9-31-5 0,0 0-4 0,0 0-2 15,0 0 1-15,0 0-8 0,0 0 1 0,0 0-4 0,0 0 0 16,0 0 4-16,0 0-12 0,18 33 5 16,-18-33-27-16,0 0-16 0,0 0-23 0,64-19-31 15,-64 19-32-15,47-22-28 0,-24 11-23 0,-23 11-15 16,40-18-38-16,-15 1-38 0,-25 17-246 0,40-26-538 15,-27 14 238-15</inkml:trace>
  <inkml:trace contextRef="#ctx0" brushRef="#br1" timeOffset="60911.26">10928 9331 191 0,'-23'34'261'0,"23"-34"5"15,-23 42-1-15,14-18-2 0,-1 1-15 0,10-25-3 0,-8 53-19 16,3-30-6-16,5-23-9 0,2 42-17 0,-2-42-14 15,0 0 3-15,8 44-25 0,-8-44-4 0,11 22-9 16,-11-22 1-16,0 0 11 0,0 0 3 0,29 17 11 0,-29-17-11 16,0 0 0-16,45-6-11 0,-45 6-12 0,0 0-12 15,56-31-10-15,-33 12-13 0,-2-1-6 0,-4 0-12 16,0-3-2-16,-1 5-13 0,-16 18-9 0,19-30 0 16,-9 8-8-16,-10 22-4 0,15-39-8 0,-15 39-5 15,6-33-3-15,-6 33-15 0,4-33-9 0,-4 33-14 16,0 0-6-16,-8-42-18 0,8 42-14 0,0 0-2 0,0 0-31 15,-11-33-19-15,11 33-19 0,0 0-10 16,0 0-24-16,-16-19-23 0,16 19-36 0,0 0-46 16,0 0-35-16,0 0-57 0,0 0-272 0,0 0-669 0,0 0 296 15</inkml:trace>
  <inkml:trace contextRef="#ctx0" brushRef="#br1" timeOffset="61211.56">11537 9363 72 0,'0'0'305'0,"0"0"-3"15,0 0 3-15,0 0-17 0,0 0-13 0,0 0-22 0,0 0-15 16,-40 38-2-16,40-38-38 0,0 0 3 0,0 0-22 15,-27 14-10-15,27-14 5 0,0 0-5 0,0 0-7 16,0 0-1-16,0 0-2 0,0 0-1 0,0 0-9 16,0 0-14-16,0 0-11 0,0 0-16 0,0 0-11 15,0 0-29-15,0 0-29 0,0 0-44 0,0 0-39 16,0 0-40-16,0 0-39 0,0 0-38 0,0 0-30 16,0 0-34-16,0 0-36 0,0 0-37 0,0 0-258 0,0 0-601 15,40-75 265-15</inkml:trace>
  <inkml:trace contextRef="#ctx0" brushRef="#br1" timeOffset="61393.96">11529 9578 179 0,'-16'48'276'0,"16"-48"5"0,-15 42-1 0,15-42-6 16,-11 29-6-16,11-29-14 0,-9 27-27 0,9-27 0 16,0 0-24-16,-17 33-14 0,17-33-13 0,-13 23-16 15,13-23-25-15,-21 21-5 0,21-21-21 0,0 0-21 16,-22 20-28-16,22-20-37 0,0 0-34 0,0 0-51 0,0 0-58 15,0 0-84-15,0 0-103 0,0 0-166 0,0 0-512 16,0 0 227-16</inkml:trace>
  <inkml:trace contextRef="#ctx0" brushRef="#br1" timeOffset="61827.06">11970 9507 142 0,'0'0'276'0,"0"0"-8"15,0 0-3-15,0 0-7 0,0 0-6 0,0 0-16 0,0 0-2 16,0 0-11-16,0 0-14 0,0 0-6 0,0 0-9 16,13-39-12-16,-13 39-8 0,0 0-12 0,0 0-13 15,0 0-3-15,0 0-13 0,0 0-14 0,0 0-9 16,0 0-2-16,0 0 19 0,0 0 5 0,0 0 20 16,0 0 3-16,0 0-12 0,0 0-2 0,0 0-6 15,-23 104-12-15,23-104 2 0,-9 31-1 0,9-31 5 16,-4 31-13-16,4-31-10 0,0 0-9 0,-4 37-14 15,4-37-6-15,0 0-9 0,0 0-5 0,0 0-1 0,0 0-3 16,6 36-9-16,-6-36-1 0,0 0-5 16,0 0-4-16,0 0-17 0,28 11-30 0,-28-11-24 0,0 0-32 15,0 0-44-15,58-13-36 0,-58 13-36 0,32-17-29 16,-32 17-28-16,22-19-36 0,-22 19-49 0,0 0-42 16,22-29-393-16,-22 29-819 0,7-24 362 0</inkml:trace>
  <inkml:trace contextRef="#ctx0" brushRef="#br1" timeOffset="62092.93">12091 9284 154 0,'0'0'243'0,"0"0"-7"0,0 0-6 16,0 0-17-16,0 0-16 0,0 0-20 0,0 0-15 15,0 0-6-15,0 0-3 0,0 0-2 0,0 0-8 16,0 0-6-16,0 0-3 0,0 0-5 0,0 0-3 15,0 0-9-15,0 0 4 0,-60 30-6 0,60-30-3 16,0 0-2-16,0 0-1 0,0 0 5 0,0 0-4 0,0 0-10 16,0 0 11-16,0 0-18 0,0 0-6 15,0 0-16-15,0 0-6 0,0 0-18 0,0 0-21 0,0 0-38 16,0 0-22-16,0 0-30 0,-27-33-38 16,27 33-39-16,0 0-43 0,0 0-45 0,0 0-53 0,0 0-252 15,0 0-578-15,0 0 256 0</inkml:trace>
  <inkml:trace contextRef="#ctx0" brushRef="#br1" timeOffset="62459.95">12390 9418 195 0,'0'0'283'0,"0"0"-13"0,0 0-19 0,0 0-20 16,0 0-13-16,0 0-14 0,0 0-15 0,0 0-6 16,0 0-14-16,0 0-5 0,0 0-7 0,0 0-4 15,0 0-5-15,0 0-19 0,0 0 0 0,-30 50-5 16,30-50 7-16,-24 14 0 0,24-14-6 0,-24 17-4 16,24-17-6-16,-23 14 1 0,23-14-9 0,0 0 8 0,-28 22-1 15,28-22-9-15,-17 15 3 0,17-15-18 16,0 0-2-16,-25 24-7 0,25-24-7 0,0 0-6 0,0 0-4 15,-16 19-8-15,16-19-1 0,0 0-13 0,0 0 6 16,0 0-5-16,0 0-6 0,0 0-1 0,0 0-4 16,0 0-7-16,0 0-31 0,0 0-27 0,58 31-43 15,-58-31-25-15,39 0-35 0,-39 0-30 0,37 0-56 16,-37 0-47-16,0 0-24 0,52 5-74 0,-52-5-243 16,26 8-659-16,-26-8 292 0</inkml:trace>
  <inkml:trace contextRef="#ctx0" brushRef="#br1" timeOffset="62975.31">12650 9497 273 0,'0'0'303'0,"0"0"-5"0,0 0-10 0,0 0-15 0,0 0-19 16,0 0-26-16,0 0-13 0,0 0-23 0,0 0-20 15,0 0-8-15,0 0-14 0,0 0 10 0,0 0 2 0,0 0 0 16,0 0 1-16,0 0 3 0,0 0-3 0,0 0 8 16,0 0-2-16,0 0 12 0,-18 88-9 0,18-88-1 15,-17 39-4-15,17-39-3 0,-12 30-8 0,12-30-11 16,-11 25-15-16,11-25-8 0,0 0-14 0,-12 27-6 16,12-27-9-16,0 0-8 0,0 0-7 0,0 0-7 15,0 0-3-15,-7 28-8 0,7-28-5 0,0 0-2 16,0 0-5-16,0 0 6 0,0 0 4 0,0 0 6 0,0 0-4 15,0 0 3-15,0 0-5 0,0 0 0 0,0 0-9 16,0 0-4-16,0 0-9 0,0 0-4 16,57-62 4-16,-39 41-15 0,2-4-9 0,9-6 0 0,-8 10-13 15,1 1-2-15,-6 3-1 0,-16 17-2 0,22-16-3 16,-22 16 3-16,0 0 1 0,0 0-3 0,23-15-5 16,-23 15 3-16,0 0-3 0,0 0-1 0,0 0 2 15,0 0 1-15,0 0 1 0,30 47-1 0,-30-47 7 16,0 0 2-16,0 48-1 0,0-48 5 0,-1 34 1 15,1-34 8-15,0 0 6 0,-2 44 2 0,2-44 0 16,0 0-4-16,-7 36-1 0,7-36 0 0,0 0-2 0,0 0 5 16,0 0-2-16,0 0-5 0,0 0-6 0,0 0-19 15,0 35-27-15,0-35-33 0,0 0-44 0,0 0-42 16,0 0-43-16,0 0-28 0,0 0-31 0,0 0-36 16,0 0-48-16,0 0-40 0,0 0-52 0,0 0-305 15,47 0-804-15,-47 0 357 0</inkml:trace>
  <inkml:trace contextRef="#ctx0" brushRef="#br1" timeOffset="63196.29">13093 9543 217 0,'0'0'301'0,"0"0"-8"16,0 0 1-16,0 0-16 0,0 0-9 0,0 0-18 0,0 0-12 15,0 0-15-15,0 0-14 0,0 0-9 0,0 0-13 0,0 0-12 16,0 0-11-16,0 0-14 0,0 0-28 16,0 0 2-16,0 0-19 0,0 0-24 0,0 0-31 0,31-26-31 15,-31 26-36-15,0 0-38 0,0 0-55 0,0 0-50 16,0 0-55-16,0 0-55 0,0 0-256 16,0 0-567-16,25-18 252 0</inkml:trace>
  <inkml:trace contextRef="#ctx0" brushRef="#br1" timeOffset="63426.93">13128 9656 123 0,'0'0'307'0,"-27"48"3"16,27-48 11-16,-13 25-10 0,13-25-7 0,-16 25-8 0,16-25-13 16,-15 22-18-16,15-22-11 0,0 0-16 15,-16 31-18-15,16-31 5 0,-14 21-18 0,14-21-15 0,0 0-20 16,-16 23-16-16,16-23-15 0,0 0-13 0,0 0-13 15,-19 20-16-15,19-20-23 0,0 0-10 0,0 0-37 16,0 0-27-16,0 0-30 0,0 0-27 0,0 0-30 16,0 0-32-16,0 0-35 0,0 0-29 0,0 0-29 15,0 0-52-15,0 0-73 0,0 0-235 0,0 0-616 16,0 0 272-16</inkml:trace>
  <inkml:trace contextRef="#ctx0" brushRef="#br1" timeOffset="63791.18">13421 9587 274 0,'0'0'314'0,"0"0"-10"0,0 0-15 0,0 0-18 0,0 0-23 15,0 0-8-15,0 0-27 0,0 0-13 0,0 0-16 16,0 0-7-16,0 0-14 0,0 0 2 0,0 0-6 16,0 0-4-16,0 0 0 0,0 0-1 0,0 0 13 15,0 0 10-15,0 0-2 0,-21 76 2 0,21-76-2 16,-8 32-5-16,8-32-8 0,-9 30-4 0,9-30-1 16,0 0-12-16,-6 40-13 0,6-40-9 0,0 0-6 15,0 0-11-15,-2 35-8 0,2-35-11 0,0 0-6 0,0 0-4 16,0 0-9-16,0 0-6 0,15 26-6 0,-15-26-28 15,0 0-26-15,0 0-50 0,54 0-44 0,-54 0-42 16,0 0-40-16,50-16-33 0,-50 16-15 0,32-20-35 16,-32 20-51-16,23-20-54 0,-23 20-60 0,15-24-269 15,-15 24-746-15,14-27 330 0</inkml:trace>
  <inkml:trace contextRef="#ctx0" brushRef="#br1" timeOffset="63997.47">13578 9451 177 0,'0'0'288'0,"0"0"-6"16,0 0 4-16,0 0 2 0,0 0-3 0,0 0-28 16,0 0-12-16,-27-26-5 0,27 26-13 0,0 0-1 15,0 0-23-15,0 0-16 0,0 0-15 0,0 0-5 16,0 0-21-16,0 0-23 0,0 0-2 0,0 0-10 16,0 0-8-16,0 0-17 0,0 0-20 0,0 0-36 15,0 0-33-15,0 0-29 0,0 0-38 0,0 0-42 0,0 0-51 16,0 0-65-16,0 0-38 0,0 0-308 0,0 0-621 15,0 0 274-15</inkml:trace>
  <inkml:trace contextRef="#ctx0" brushRef="#br1" timeOffset="64226.32">13664 9617 261 0,'0'0'324'0,"0"0"-8"0,0 0-12 0,46 11-6 0,-46-11-14 16,0 0-9-16,52-2-31 0,-52 2-18 0,38 0-8 16,-38 0-22-16,46 0-8 0,-46 0-13 0,46-1-14 15,-46 1-14-15,38-3-17 0,-38 3-18 0,34-3-41 16,-34 3-29-16,0 0-29 0,39-3-33 0,-39 3-34 16,0 0-37-16,0 0-36 0,0 0-44 0,0 0-37 15,0 0-46-15,0 0-256 0,21-16-553 0,-21 16 244 16</inkml:trace>
  <inkml:trace contextRef="#ctx0" brushRef="#br1" timeOffset="64458.93">13921 9512 125 0,'0'0'267'16,"0"0"-4"-16,0 0-6 0,0 0-9 0,0 0-15 16,0 0-13-16,0 0-14 0,0 0-10 0,0 0-14 15,0 0 6-15,0 0 0 0,0 0-7 0,0 0 4 0,0 0-10 16,-35 49 9-16,35-49 1 0,-15 28-1 0,15-28 11 15,-13 31 1-15,13-31-13 0,-14 29-13 16,14-29-11-16,-15 27-10 0,15-27-17 0,0 0-10 0,-10 31-14 16,10-31-9-16,0 0-9 0,0 0-17 0,-10 29-33 15,10-29-34-15,0 0-51 0,0 0-35 0,0 0-29 16,0 0-33-16,0 0-31 0,0 0-39 0,0 0-42 16,0 0-40-16,18 38-70 0,-18-38-256 0,0 0-670 15,0 0 296-15</inkml:trace>
  <inkml:trace contextRef="#ctx0" brushRef="#br1" timeOffset="64676.12">14139 9757 208 0,'0'0'279'0,"0"0"2"0,0 0-7 0,0 0-19 15,0 0-17-15,54-13-26 0,-54 13-15 0,0 0-21 16,43-6-10-16,-43 6-11 0,31-2-18 0,-31 2-11 15,0 0-15-15,54-4-21 0,-54 4-28 0,0 0-19 16,32-4-21-16,-32 4-28 0,0 0-28 0,0 0-27 16,0 0-27-16,0 0-29 0,0 0-16 0,0 0-14 15,16-18-51-15,-16 18-177 0,0 0-406 0,0 0 180 16</inkml:trace>
  <inkml:trace contextRef="#ctx0" brushRef="#br1" timeOffset="64893.48">14317 9637 79 0,'0'0'214'0,"0"0"-9"16,0 0-13-16,0 0 1 0,0 0-9 0,0 0 8 15,0 0 2-15,0 0-5 0,0 0-11 0,0 0-5 16,0 0-4-16,0 0 3 0,0 0 5 0,0 0-5 0,0 0 0 16,0 0 5-16,0 0-11 0,0 0 14 15,0 0 4-15,-34 63 2 0,34-63 5 0,-12 31-14 16,12-31 1-16,-11 32-15 0,11-32-5 0,-14 27-10 0,14-27-10 16,-12 28-12-16,12-28-9 0,-9 25-10 0,9-25-14 15,0 0-6-15,-14 36-11 0,14-36-12 0,0 0-32 16,0 0-41-16,0 0-43 0,0 0-45 0,-9 22-35 15,9-22-30-15,0 0-42 0,0 0-46 0,0 0-61 16,0 0-91-16,0 0-262 0,0 0-720 0,0 0 319 16</inkml:trace>
  <inkml:trace contextRef="#ctx0" brushRef="#br1" timeOffset="65207.11">14593 9485 238 0,'0'0'295'0,"0"0"-9"16,0 0-11-16,0 0-1 0,47 45-17 0,-35-24 1 16,-12-21-21-16,12 46-6 0,-11-19-9 0,-1-27-14 0,-1 50 4 15,1-50-16-15,-12 46 9 0,5-21-3 16,7-25-3-16,-20 40 2 0,9-19-8 0,11-21-16 0,-27 39-14 15,15-26-8-15,12-13-13 0,-22 25-18 0,22-25-5 16,-31 29-16-16,16-17-7 0,15-12-9 0,-25 20-12 16,25-20-9-16,-21 15-35 0,21-15-40 0,0 0-37 15,0 0-36-15,-21 17-21 0,21-17-32 0,0 0-32 16,0 0-43-16,0 0-73 0,0 0-93 0,0 0-310 16,0 0-744-16,0 0 330 0</inkml:trace>
  <inkml:trace contextRef="#ctx0" brushRef="#br1" timeOffset="65877.53">15323 9282 200 0,'0'0'212'16,"0"0"-13"-16,0 0-10 0,0 0-11 0,0 0-7 15,-51-7-10-15,51 7-7 0,0 0-3 0,0 0-7 0,-51 12-10 16,51-12 1-16,-29 14-4 0,29-14-4 16,-28 18-1-16,28-18-9 0,-22 20-5 0,22-20 1 0,-18 17-4 15,18-17-12-15,0 0-5 0,0 0-6 0,-14 26-3 16,14-26-9-16,0 0-2 0,0 0-3 15,0 0-9-15,-5 36-5 0,5-36-5 0,0 0-5 0,0 0 1 16,0 0-1-16,0 0-6 0,16 44 1 0,-16-44-5 16,0 0-1-16,0 0-3 0,13 28-5 0,-13-28-4 15,0 0 4-15,0 0-11 0,0 0 9 0,-6 41-5 16,6-41 13-16,0 0-6 0,-20 19 1 0,20-19-2 0,0 0 1 16,-25 17 1-16,25-17-2 0,0 0-1 0,0 0 4 15,-33 8 6-15,33-8 1 0,0 0 2 16,0 0 1-16,0 0-2 0,0 0 14 0,0 0-7 0,0 0-1 15,0 0-4-15,0 0-1 0,0 0-10 0,0 0 1 16,0 0-7-16,0 0 7 0,0 0-4 0,0 0-1 16,0 0-6-16,0 0-1 0,0 0-4 0,0 0-3 15,0 0-4-15,0 0 4 0,0 0-4 0,0 0 5 16,0 0-8-16,0 0 5 0,0 0-9 0,0 0 5 16,0 0-3-16,0 0 8 0,0 0-14 0,0 0 2 0,0 0 8 15,0 0 16-15,0 0-8 0,60 37 20 0,-60-37 14 16,0 0 5-16,-10 43 6 0,10-43 4 0,0 0 3 15,-15 46 2-15,15-46 9 0,-12 30 5 0,12-30-2 16,-11 31-4-16,11-31 3 0,-8 28 3 0,8-28-1 16,-13 29 5-16,13-29 1 0,-8 26-7 0,8-26-7 15,0 0-8-15,0 0-2 0,-6 33-2 0,6-33-12 16,0 0-1-16,0 0-4 0,0 0-3 0,0 0-2 0,0 0-2 16,0 0-5-16,20 31-5 0,-20-31-19 0,0 0-29 15,31 9-32-15,-31-9-40 0,0 0-50 0,43 3-38 16,-43-3-35-16,0 0-34 0,43-3-64 0,-43 3-77 15,0 0-103-15,45-12-256 0,-45 12-813 0,26-13 359 16</inkml:trace>
  <inkml:trace contextRef="#ctx0" brushRef="#br1" timeOffset="70186.85">11031 9301 70 0,'0'0'171'0,"0"0"-7"0,0 0-4 0,0 0-15 0,0 0-4 15,0 0-5-15,0 0-11 0,0 0-9 0,0 0-7 16,0 0-9-16,0 0-5 0,0 0-3 0,0 0-6 16,0 0-6-16,0 0-6 0,0 0 1 0,0 0-14 15,0 0 0-15,0 0-5 0,0 0-5 0,0 0-5 16,0 0-8-16,0 0-3 0,0 0-1 0,0 0-9 15,0 0 2-15,0 0-6 0,0 0-2 0,0 0-2 16,0 0-1-16,0 0-4 0,0 0 7 0,0 0-2 16,0 0 3-16,0 0 11 0,0 0-1 0,-31 27 1 0,31-27-2 15,0 0 7-15,0 0 3 0,0 0 4 0,-18 27 7 16,18-27-10-16,0 0 3 0,-17 19-3 0,17-19 1 16,0 0-4-16,0 0 1 0,0 0 0 0,-19 23-3 15,19-23-4-15,0 0-1 0,0 0-3 0,0 0 2 16,0 0-7-16,-14 22 3 0,14-22-10 0,0 0 0 15,0 0 4-15,0 0-2 0,0 0-3 0,0 0-3 16,0 0 0-16,0 0-2 0,0 0 1 0,0 0-13 0,0 0-21 16,0 0-16-16,0 0-22 0,0 0-25 15,-19 21-27-15,19-21-42 0,0 0-34 0,0 0-264 0,0 0-493 16,0 0 218-16</inkml:trace>
  <inkml:trace contextRef="#ctx0" brushRef="#br1" timeOffset="74515.42">2337 9506 147 0,'0'0'245'0,"0"0"-12"0,0 0-11 0,-4-49-11 0,4 49-10 0,0 0-11 15,0 0-9-15,0 0-8 0,0 0-10 0,0 0-12 16,0 0-7-16,0 0-12 0,0 0-5 0,0 0-11 0,0 0-7 16,0 0-7-16,0 0-5 0,0 0 0 15,0 0-5-15,0 0-7 0,0 0-3 0,0 0-9 0,0 0-2 16,0 0 6-16,0 0-9 0,-3 121-6 16,3-121 3-16,0 41-10 0,0-41-3 0,6 48-4 15,-6-48-3-15,1 34-3 0,-1-34 8 0,3 31-12 0,-3-31-13 16,7 27 6-16,-7-27-3 0,0 0-1 0,0 0-3 15,16 28 13-15,-16-28-19 0,0 0 18 0,0 0-17 16,0 0-2-16,0 0 14 0,42 0-1 0,-42 0-10 16,0 0 0-16,48-31-9 0,-48 31 3 0,24-26-8 15,-6 8 11-15,-18 18-9 0,28-40 1 0,-14 17 1 0,0 2-1 16,-1-1 6-16,-13 22-11 0,26-41-6 0,-26 41 8 16,15-27-1-16,-15 27 1 0,10-20-4 15,-10 20 0-15,0 0-3 0,0 0-2 0,0 0 0 0,0 0 0 16,0 0-5-16,0 0 5 0,0 0 1 0,0 0 0 15,0 0-5-15,0 0 6 0,0 0 2 16,0 0 8-16,26 67-5 0,-26-67 11 0,0 0 4 0,-1 47-9 16,1-47 3-16,1 28 7 0,-1-28 3 0,0 0 10 15,1 46-1-15,-1-46 1 0,0 0 5 0,0 0-10 16,-2 37-2-16,2-37 8 0,0 0-5 0,0 0 5 16,0 0 10-16,0 0 1 0,0 0 7 0,0 0 12 15,0 0 5-15,0 0-3 0,0 0-6 0,0 0-3 16,0 0-4-16,0 0-3 0,0 0-3 0,0 0-6 0,70-56-6 15,-50 34-3-15,-2 1-8 0,0 1 0 16,1 0-4-16,-19 20-1 0,27-22-4 0,-27 22-2 0,21-14-2 16,-21 14-3-16,0 0-5 0,0 0-3 0,0 0-2 15,0 0 1-15,0 0 4 0,0 0-7 16,0 0 4-16,52 35-4 0,-52-35 5 0,8 29-1 0,-8-29 2 16,0 0-2-16,7 36 2 0,-7-36-1 0,0 0 0 15,9 27-2-15,-9-27-2 0,0 0 5 0,0 0-3 16,0 0 2-16,0 0 3 0,16 23 0 0,-16-23 2 15,0 0 3-15,0 0-3 0,0 0 0 0,0 0 2 16,0 0-1-16,0 0 1 0,65-40-2 0,-48 21 2 16,-17 19-1-16,31-38-2 0,-16 18-2 0,-1 0 2 15,-3-5-3-15,-11 25 3 0,21-47-1 0,-11 24-4 16,-10 23 3-16,21-37-4 0,-15 14 5 0,-6 23-2 16,12-40-1-16,-12 40 0 0,7-28 8 0,-7 28-5 0,0 0 3 15,0 0-6-15,0 0-1 0,0 0-3 0,0 0-2 16,0 0 6-16,0 0-4 0,0 0 2 15,0 0 4-15,0 0 7 0,-14 99 5 0,9-56 6 0,-2 3 8 16,0-17 1-16,4 14 13 0,3-43 2 0,-2 57 6 16,0-31-2-16,2-26-4 0,2 55-1 15,-2-55 0-15,2 35-1 0,-2-35-2 0,6 30-3 0,-6-30-5 16,0 0-2-16,9 28 1 0,-9-28-3 0,0 0-3 16,0 0 1-16,0 0 0 0,0 0-9 0,0 0-14 15,50-9-34-15,-50 9-32 0,45-34-31 0,-29 13-28 16,4-2-48-16,7-9-44 0,-13 8-33 0,-1 0-46 15,-13 24-52-15,14-45-53 0,-5 21-384 0,-2-4-845 16,-7 28 374-16</inkml:trace>
  <inkml:trace contextRef="#ctx0" brushRef="#br1" timeOffset="74698.14">3111 9550 177 0,'0'0'241'0,"0"0"5"0,0 0-9 0,0 0-12 0,0 0-14 0,0 0-14 16,0 0-22-16,0 0-12 0,0 0-19 0,0 0-15 16,0 0-14-16,0 0-21 0,100-25-27 0,-77 11-26 15,-23 14-37-15,34-27-26 0,-19 15-40 0,-15 12-33 16,23-21-35-16,-23 21-71 0,0 0-125 0,0 0-354 16,18-22 157-16</inkml:trace>
  <inkml:trace contextRef="#ctx0" brushRef="#br1" timeOffset="74967.42">2543 9416 154 0,'0'0'271'0,"0"0"-15"0,0 0-15 16,0 0-14-16,0 0-22 0,0 0-13 0,0 0-19 15,-35-21-16-15,35 21-20 0,0 0-14 0,0 0-15 16,0 0-19-16,0 0-32 0,0 0-41 0,0 0-50 16,0 0-64-16,0 0-48 0,0 0-209 0,0 0-384 15,0 0 169-15</inkml:trace>
  <inkml:trace contextRef="#ctx0" brushRef="#br1" timeOffset="75665.7">3850 9662 121 0,'0'0'272'0,"0"0"-17"0,0 0-21 0,0 0-24 16,0 0-16-16,0 0-13 0,0 0-7 0,39-63-3 16,-39 63-11-16,18-25-9 0,-18 25-3 0,19-24-1 15,-19 24-6-15,16-22-7 0,-16 22-6 0,0 0-10 16,13-24-1-16,-13 24-9 0,0 0 8 0,17-25-10 0,-17 25-2 16,0 0 1-16,0 0-15 0,0 0 0 15,14-25-2-15,-14 25 2 0,0 0-5 0,0 0-5 16,0 0-5-16,0 0-6 0,0 0-9 0,0 0-9 0,0 0-8 15,0 0-1-15,0 0-9 0,0 0 18 0,0 0 4 16,0 0 1-16,0 0 13 0,18 72-11 0,-18-72-2 16,-4 55 10-16,4-55 13 0,-9 68 1 0,10-43 3 15,-1-25 4-15,-3 55-2 0,0-26 9 0,3-29-4 16,1 56-3-16,-3-27-2 0,2-29-9 0,-4 53-4 16,0-29 0-16,4-24 5 0,4 46-3 0,-4-46-5 15,-6 41-5-15,6-41 0 0,-3 30-6 0,3-30-4 16,0 0-5-16,-6 35-4 0,6-35-4 0,0 0-4 0,-6 27-3 15,6-27 1-15,0 0-5 0,0 0 0 0,0 0-4 16,0 0-1-16,0 0 0 0,0 0 0 16,-11 27-4-16,11-27 1 0,0 0 0 0,0 0 1 15,0 0-1-15,0 0-5 0,0 0 14 0,0 0-6 0,0 0-1 16,0 0-4-16,0 0-9 0,0 0 2 0,0 0-3 16,-45-55-6-16,45 55-1 0,-5-32-10 0,5 32-14 15,4-45-8-15,-4 45 2 0,12-41-7 0,-12 41-9 16,20-48-14-16,-8 24-12 0,3-1-9 0,5-13-27 15,-1 13-23-15,-2 0-15 0,7-12-26 0,-5 12-17 16,10-9-18-16,-11 16-16 0,-2-1-13 0,-16 19-41 16,21-32-23-16,-21 32-40 0,14-25-52 0,-14 25-273 15,0 0-718-15,10-28 318 0</inkml:trace>
  <inkml:trace contextRef="#ctx0" brushRef="#br1" timeOffset="75998.52">4000 9333 122 0,'0'0'229'0,"0"0"2"0,0 0-16 0,0 0-7 0,-52 36-8 0,52-36-5 0,-19 22-12 15,19-22-9-15,-19 20-6 0,19-20-7 0,0 0-6 16,0 0-9-16,-25 17 0 0,25-17-4 0,0 0 1 16,0 0-8-16,0 0-7 0,0 0 5 0,0 0-5 0,0 0 4 15,0 0-22-15,0 0-5 0,0 0-10 0,0 0-17 16,0 0-7-16,0 0-31 0,0 0-23 16,0 0-28-16,0 0-21 0,0 0-17 0,0 0-29 0,36-85-21 15,-36 85-36-15,0 0-26 0,19-21-33 0,-19 21-30 16,0 0-58-16,0 0-173 0,26-15-492 0,-26 15 218 15</inkml:trace>
  <inkml:trace contextRef="#ctx0" brushRef="#br1" timeOffset="76435.53">4439 9429 230 0,'0'0'273'16,"0"0"-19"-16,0 0-20 0,0 0-19 0,0 0-16 15,0 0-21-15,0 0-13 0,0 0-15 0,0 0-12 16,0 0-7-16,0 0-10 0,0 0-9 0,0 0-9 15,0 0-13-15,53 7-8 0,-53-7-9 0,0 0-4 16,0 0-12-16,0 0-6 0,0 0-11 0,0 0-12 16,41-10-9-16,-41 10 1 0,0 0-5 0,0 0-4 15,0 0-4-15,0 0-1 0,0 0 1 0,0 0 1 16,-7 50-6-16,7-50 7 0,0 0-5 0,0 0 0 16,-29 49-3-16,29-49 2 0,0 0-2 0,-12 24 2 15,12-24 0-15,0 0 12 0,0 0 2 0,0 0 10 16,-7 29 5-16,7-29-1 0,0 0 8 0,0 0-1 0,0 0-1 15,0 0-1-15,0 0-3 0,0 0 1 0,0 0-1 16,0 0-1-16,25 29-5 0,-25-29 0 0,0 0-20 16,0 0-26-16,62-15-24 0,-62 15-37 0,0 0-34 15,51-23-41-15,-51 23-32 0,34-19-34 0,-34 19-240 16,26-18-498-16,-26 18 220 0</inkml:trace>
  <inkml:trace contextRef="#ctx0" brushRef="#br1" timeOffset="76763.52">4865 9369 228 0,'0'0'274'0,"0"0"-5"0,-43 67-16 0,34-43-4 16,9-24-13-16,-15 50-8 0,10-23-9 0,5-27-13 16,-3 48 0-16,3-48-15 0,-2 36-12 0,2-36-6 15,0 0-9-15,8 47 5 0,-8-47-4 0,0 0 7 16,11 25-2-16,-11-25-6 0,0 0-5 0,25 11-4 15,-25-11 0-15,0 0-1 0,0 0-10 0,68-16-9 16,-68 16-11-16,51-29-12 0,-25 13-11 0,-3-2-7 16,2-2-12-16,9-10-7 0,-13 9-7 0,0-2-7 15,-5 2-3-15,0 0-6 0,-16 21-8 0,22-40 0 16,-22 40-7-16,10-32-4 0,-10 32-7 0,1-34-8 16,-1 34-7-16,0 0-13 0,-5-44-22 0,5 44-16 15,-13-24-12-15,13 24-22 0,0 0-20 0,-22-19-24 0,22 19-17 16,0 0-14-16,-39-8-19 0,39 8-22 0,0 0-37 15,0 0-16-15,-64 20-47 0,64-20-31 0,-44 18-301 16,20-7-673-16,24-11 297 0</inkml:trace>
  <inkml:trace contextRef="#ctx0" brushRef="#br1" timeOffset="79993.64">16705 9401 69 0,'0'0'291'0,"28"-36"5"0,-28 36-5 0,16-21-14 0,-16 21-18 16,0 0-12-16,0 0-18 0,21-22-17 0,-21 22-9 16,0 0-12-16,0 0-15 0,0 0-11 0,0 0-16 15,0 0-13-15,0 0-11 0,0 0-5 0,0 0-28 0,0 0 1 16,0 0-16-16,0 0-2 0,0 0 25 0,0 0 14 16,0 0-2-16,0 0-6 0,0 0 10 0,0 0 9 15,15 81-7-15,-15-81 12 0,-10 51 5 0,10-51-5 16,-11 49-7-16,8-26-8 0,3-23-5 0,-12 50 2 15,7-27-10-15,5-23-9 0,-10 32-8 0,10-32-7 16,-7 31-7-16,7-31-8 0,-8 31-5 0,8-31-7 16,-7 26-1-16,7-26-8 0,0 0 0 0,0 0-7 0,-12 37-2 15,12-37-5-15,0 0-19 0,0 0-26 0,-9 29-18 16,9-29-29-16,0 0-28 0,0 0-21 0,0 0-28 16,-10 22-19-16,10-22-15 0,0 0-25 0,0 0-26 15,0 0-27-15,0 0-30 0,0 0-40 0,0 0-64 16,0 0-245-16,0 0-685 0,0 0 304 0</inkml:trace>
  <inkml:trace contextRef="#ctx0" brushRef="#br1" timeOffset="80245.28">16949 9343 202 0,'0'0'293'0,"0"0"-10"15,0 0-12-15,0 0-9 0,23-31-19 0,-23 31-15 0,0 0-9 16,0 0-10-16,0 0-9 0,0 0-9 0,0 0 6 15,0 0-11-15,-28 88-9 0,28-88-7 0,-19 51-7 16,12-26-18-16,0 0-9 0,-2 2 9 0,9-27-7 16,-18 48-9-16,8-24-6 0,10-24-10 0,-12 40-10 0,12-40-9 15,-12 32-7-15,12-32-13 0,-10 27-3 0,10-27-15 16,-8 25 3-16,8-25-9 0,0 0-27 16,-14 27-27-16,14-27-24 0,0 0-25 0,0 0-23 0,0 0-28 15,-11 30-17-15,11-30-19 0,0 0-30 0,0 0-31 16,0 0-31-16,0 0-47 0,0 0-72 0,0 0-197 15,0 0-591-15,0 0 261 0</inkml:trace>
  <inkml:trace contextRef="#ctx0" brushRef="#br1" timeOffset="80760.39">17207 9343 62 0,'0'0'307'0,"0"0"-16"0,0 0-17 0,0 0-8 15,0 0-16-15,0 0-17 0,0 0-13 0,0 0-13 0,0 0-3 16,0 0-12-16,0 0-4 0,0 0-7 0,0 0-7 16,9 82-14-16,-9-82-10 0,-6 56-4 0,3-30-5 15,3-26-7-15,-8 50-1 0,3-26-6 0,5-24 0 16,-4 38-10-16,4-38-15 0,0 0 5 0,2 41-8 16,-2-41-9-16,0 0-3 0,0 0 5 0,0 0-1 15,0 0 1-15,0 0 5 0,3 33 7 0,-3-33 7 0,0 0 1 16,0 0-5-16,0 0-6 0,0 0-5 0,0 0-8 15,0 0-7-15,0 0-8 0,0 0-7 0,80-49-8 16,-59 26-7-16,1 3-1 0,1 1-7 0,-1 3-5 16,1 0-3-16,-23 16-2 0,24-21-6 0,-24 21-3 15,0 0-8-15,23-16-4 0,-23 16-1 0,0 0-7 16,0 0 3-16,0 0-6 0,0 0 1 0,0 0 2 16,27 44 2-16,-27-44-1 0,4 33 0 0,-4-33-2 0,4 35 0 15,-4-35 3-15,2 34-1 0,-2-34-2 16,0 0-1-16,4 31-1 0,-4-31 2 0,0 0 0 0,0 0 2 15,0 0 4-15,0 0 2 0,0 0 4 0,13 29 9 16,-13-29 7-16,0 0 4 0,0 0 6 0,0 0 7 16,0 0 0-16,0 0-10 0,0 0-6 0,66-35 1 15,-66 35-1-15,27-27-8 0,-9 7 1 0,-4-1-3 16,0-1-15-16,-14 22-10 0,23-45-21 0,-14 22-14 16,1-2-19-16,-10 25-36 0,21-42-26 0,-21 42-32 15,12-33-37-15,-12 33-14 0,8-27-16 0,-8 27-28 0,0 0-18 16,0 0-27-16,9-28-35 0,-9 28-29 0,0 0-23 15,0 0-300-15,0 0-735 0,0 0 325 0</inkml:trace>
  <inkml:trace contextRef="#ctx0" brushRef="#br1" timeOffset="81109.5">17725 9534 206 0,'0'0'256'0,"0"0"0"0,0 0 3 0,0 0-17 0,63-2-16 15,-63 2-10-15,0 0-12 0,48-22-10 0,-24 11-9 0,-24 11-8 16,27-18-8-16,-27 18-9 0,25-19-20 16,-25 19-3-16,0 0 0 0,22-19-14 0,-22 19-12 15,0 0-1-15,0 0-8 0,15-28-18 0,-15 28 3 0,0 0-8 16,0 0-13-16,0 0-5 0,0 0-9 0,0 0-3 16,0 0-11-16,0 0 6 0,0 0-6 0,0 0 2 15,-96 54-4-15,76-34 3 0,1 2 1 0,0 0 4 16,2 2-1-16,4 0 3 0,-3-1-3 0,16-23 8 15,-26 43-6-15,21-28 1 0,5-15 3 0,-9 35-10 16,9-35 4-16,0 0 5 0,-1 36-9 0,1-36 9 16,0 0 7-16,0 0 3 0,0 0-1 0,11 38-5 0,-11-38-3 15,0 0 0-15,42 4-7 0,-42-4-2 0,0 0-8 16,73-17-2-16,-46 8-25 0,14-11-28 0,-15 8-41 16,11-12-28-16,-13 9-45 0,-2-5-28 0,-6 3-35 15,-16 17-45-15,27-34-74 0,-12 14-98 0,0 1-209 16,-15 19-678-16,18-27 300 0</inkml:trace>
  <inkml:trace contextRef="#ctx0" brushRef="#br1" timeOffset="81342.92">18264 9253 246 0,'0'0'277'0,"0"0"-6"0,0 0-6 15,0 0-9-15,0 0-16 0,0 0-18 0,0 0-16 16,0 0-13-16,-4 96-17 0,4-96-11 0,-10 33-13 16,10-33-11-16,-14 31-12 0,14-31-16 0,-17 31-3 15,17-31-13-15,-15 26-6 0,15-26-14 0,-11 20-17 0,11-20-27 16,0 0-27-16,-16 23-32 0,16-23-37 16,0 0-36-16,0 0-35 0,0 0-41 0,0 0-48 15,0 0-245-15,0 0-507 0,0 0 224 0</inkml:trace>
  <inkml:trace contextRef="#ctx0" brushRef="#br1" timeOffset="81842.3">18399 9607 120 0,'0'0'276'0,"45"-21"-3"0,-45 21-2 0,38-23 6 16,-14 9-21-16,-2-3-16 0,-3 3-15 0,8-3-13 0,-5 0-14 15,1-2-24-15,-1 1-2 0,-4 0-17 16,-18 18-9-16,34-38-6 0,-23 25-12 0,-11 13 2 15,28-32 3-15,-28 32-15 0,21-26-7 0,-21 26-12 0,12-19 9 16,-12 19-7-16,0 0-6 0,0 0-21 0,0 0 0 16,0 0-4-16,0 0-17 0,0 0-9 0,0 0 7 15,0 0-20-15,0 0 3 0,0 0 1 0,0 0 14 16,-51 87-2-16,34-61 14 0,-3 11 1 0,7-12 4 16,-11 11-3-16,12-11 5 0,-2 0-4 0,14-25 1 15,-22 44-2-15,13-28-1 0,9-16-7 0,-11 31-1 0,11-31-5 16,-9 25 1-16,9-25-8 0,0 0 7 15,0 0 7-15,0 0 9 0,0 0 6 0,0 0-3 0,0 0-6 16,0 0-5-16,0 0-9 0,64 1-2 0,-64-1-4 16,62-47-6-16,-37 31-7 0,-3-6-16 0,10-10-5 15,-3-1-5-15,-2 0-14 0,-10 9-3 0,-3 1-9 16,0-2-5-16,-3 2-2 0,-11 23 5 0,17-36 0 16,-17 36 2-16,0 0-4 0,10-25-8 0,-10 25-1 0,0 0-1 15,0 0 6-15,0 0 0 0,0 0 1 16,0 0 5-16,0 0 4 0,-64 91 3 0,41-54-3 15,2 4 16-15,5-16 10 0,-3 15 7 0,6-15 1 0,3-2 0 16,10-23 4-16,-21 46-5 0,21-46 1 0,-8 27 2 16,8-27-2-16,0 0-4 0,0 31-1 0,0-31-16 15,0 0-29-15,0 0-35 0,0 0-53 0,0 0-37 16,52 8-38-16,-52-8-26 0,75-22-37 0,-29 5-35 0,10 1-106 16,-1-6-269-16,1 0-729 0,-1-1 323 15</inkml:trace>
  <inkml:trace contextRef="#ctx0" brushRef="#br1" timeOffset="83278.25">19850 9408 163 0,'0'0'276'0,"0"0"-12"0,0 0-16 0,0 0-20 0,0 0-24 16,0 0-16-16,0 0-16 0,0 0-9 0,0 0-4 15,0 0-6-15,0 0-7 0,0 0-6 0,-80 34-6 16,62-19-12-16,2 4-2 0,16-19-4 0,-24 34-7 16,13-14-12-16,11-20 1 0,-21 35-3 0,21-35-3 15,-11 31-10-15,11-31-2 0,-10 28-2 0,10-28-7 0,0 0 2 16,-3 34-8-16,3-34-9 0,0 0-3 0,0 0 1 15,0 0 1-15,0 0-5 0,0 0 6 0,16 38 0 16,-16-38 3-16,0 0-5 0,0 0 2 0,0 0-3 16,56-10-5-16,-56 10-1 0,52-26-10 0,-25 9 0 15,10-7 1-15,-10 6-8 0,9-8-3 0,-13 8-4 16,11-13-4-16,-15 11 4 0,-1-1-6 0,1-1-7 16,-2-1 1-16,-3 2 1 0,-14 21-4 0,23-45 0 15,-11 25 3-15,-12 20-3 0,14-32 2 0,-7 9-8 0,-7 23 3 16,11-28 1-16,-11 28-2 0,0 0 0 0,14-32 6 15,-14 32-2-15,0 0 3 0,0 0-4 0,0 0-6 16,0 0-3-16,0 0 4 0,0 0 3 0,0 0-4 16,0 0-1-16,0 0 5 0,0 0 13 0,0 0 11 15,-25 93 11-15,14-68 0 0,1 5 3 0,10-30 1 16,-15 51-4-16,10-24 19 0,-2-1 6 0,7-26 7 0,-12 53-1 16,8-26 3-16,4-27 2 0,-8 47-2 15,8-47-2-15,-6 33-4 0,6-33-1 0,0 32-6 16,0-32-3-16,0 0-2 0,0 0-6 0,3 38-5 0,-3-38-3 15,0 0-2-15,0 0 0 0,0 0 6 0,0 0 6 16,0 0 4-16,0 0-1 0,0 0 1 0,0 0-4 16,0 0-6-16,0 0-1 0,0 0-10 0,0 0-1 15,73-54-1-15,-56 31-12 0,3 3-1 0,0 0-5 16,-2 2 0-16,-18 18-6 0,28-23-1 0,-28 23-3 16,20-14-2-16,-20 14-10 0,0 0-2 0,0 0-3 15,0 0 0-15,0 0 0 0,0 0-1 0,0 0 3 0,0 0-1 16,0 0 0-16,38 45 3 0,-38-45-2 15,0 0 4-15,5 39 3 0,-5-39-1 0,0 0 1 0,5 30-1 16,-5-30 0-16,0 0-5 0,15 24 4 0,-15-24 1 16,0 0 5-16,0 0-1 0,0 0 0 0,36 6-3 15,-36-6 0-15,0 0 0 0,58-18-2 0,-58 18 6 16,51-24-6-16,-25 10 3 0,0-1-2 0,-4 0 0 16,-2 0-1-16,-20 15 0 0,28-31 1 0,-28 31-2 0,18-25-2 15,-18 25 2-15,14-24 3 0,-14 24-2 16,0 0-1-16,0 0-5 0,0 0 1 0,0 0-6 0,0 0-2 15,0 0 0-15,0 0-1 0,0 0 0 0,0 0 2 16,0 0-1-16,0 0 3 0,-97 46 0 0,79-26 2 16,2 1-1-16,0 2 4 0,16-23-2 0,-15 29 3 15,15-29-1-15,-11 34 1 0,11-34 2 0,-6 33 1 16,6-33 1-16,0 0-3 0,0 33 1 0,0-33 3 16,0 0 2-16,0 0 2 0,0 0-1 0,26 24-7 15,-26-24-2-15,0 0-3 0,0 0-2 0,58-10-5 0,-58 10-13 16,52-28 8-16,-25 15-8 0,11-11 7 0,-11 6 0 15,8-9-6-15,-2-6 0 0,-12 12-1 0,0 1 4 16,1-1 5-16,-1-1-3 0,7-9 9 0,-10 12 0 16,-3-1-2-16,2-1 3 0,-17 21 2 0,21-25 0 15,-21 25 3-15,12-22 6 0,-12 22 1 0,0 0-1 16,0 0-1-16,0 0-1 0,0 0 0 0,0 0-1 16,0 0-2-16,0 0 12 0,0 0 0 0,0 0 2 15,0 0 5-15,0 0 1 0,0 0 19 0,-63 88 9 16,49-64 5-16,-4 13 8 0,4-12 6 0,1 0 4 15,-1-2 0-15,14-23 0 0,-20 48 4 0,10-25-7 0,10-23-3 16,-15 39 6-16,15-39-2 0,-12 31 7 0,12-31-5 16,-7 25-4-16,7-25 5 0,0 0-7 0,0 0 5 15,0 0-6-15,-10 25-3 0,10-25 1 0,0 0 0 16,0 0 8-16,0 0-14 0,0 0 0 0,0 0 3 16,0 0-11-16,0 0-7 0,0 0 1 0,0 0-8 15,0 0-18-15,0 0-12 0,0 0-7 0,0 0-21 16,0 0-20-16,0 0-26 0,0 0-36 0,0 0-32 0,77-41-32 15,-77 41-32-15,0 0-22 0,0 0-31 16,17-23-30-16,-17 23-40 0,0 0-51 0,0 0-57 0,0 0-335 16,12-34-843-16,-12 34 373 0</inkml:trace>
  <inkml:trace contextRef="#ctx0" brushRef="#br1" timeOffset="83991.32">21190 9362 14 0,'0'0'301'0,"0"0"-7"0,0 0-10 0,0 0-13 16,0 0-16-16,0 0-27 0,0 0-5 0,0 0-21 16,0 0-19-16,0 0-15 0,0 0-7 0,0 0-3 0,0 0 3 15,0 0 1-15,0 0-16 0,0 0 2 16,0 0 7-16,0 0 8 0,-42 87 0 0,21-51 0 0,11-14-2 16,-5 2 3-16,2-1 1 0,-5-1-1 0,18-22-4 15,-24 43-9-15,17-27-12 0,7-16 2 0,-20 29-9 16,20-29-11-16,-20 29-9 0,20-29-7 0,-13 25-7 15,13-25-11-15,0 0-4 0,-14 24-10 0,14-24-5 16,0 0-6-16,0 0-7 0,0 0-7 0,0 0-4 16,0 0-4-16,-10 26-2 0,10-26-3 0,0 0 1 15,0 0-10-15,0 0 1 0,0 0-4 0,0 0 3 0,0 0-4 16,0 0-3-16,0 0 0 0,0 0-3 16,0 0 0-16,0 0-4 0,0 0-1 0,0 0-1 15,0 0 0-15,0 0-4 0,0 0-2 0,0 0 0 0,0 0-2 16,0 0-2-16,0 0-2 0,0 0 4 0,0 0-2 15,0 0 5-15,0 0-7 0,0 0 2 0,0 0-1 16,0 0-1-16,0 0 0 0,0 0 2 0,-11 25-1 16,11-25-5-16,0 0-11 0,0 0-11 0,0 0-14 15,0 0-15-15,0 0-23 0,0 0-21 0,0 0-16 16,0 0-22-16,0 0-22 0,0 0-7 0,0 0-17 16,0 0-7-16,0 0-13 0,0 0-3 0,0 0-16 0,0 0-16 15,0 0 1-15,0 0-19 0,0 0-6 0,0 0-12 16,0 0 3-16,35-83-37 0,-17 66-182 0,-18 17-531 15,31-31 236-15</inkml:trace>
  <inkml:trace contextRef="#ctx0" brushRef="#br1" timeOffset="84341.79">21238 9524 222 0,'0'0'247'0,"0"0"-4"0,0 0-6 0,0 0-7 0,0 0-7 16,0 0-12-16,0 0-2 0,0 0-15 0,0 0-5 0,0 0-17 15,-53 44-1-15,53-44-12 0,-27 15-10 0,27-15 6 16,0 0-11-16,-30 18-8 0,30-18-6 0,0 0 0 16,-29 12-15-16,29-12 3 0,0 0-1 0,0 0-2 15,-28 11-9-15,28-11 4 0,0 0-3 0,0 0-6 16,0 0-2-16,0 0 1 0,0 0-5 0,0 0-6 16,0 0-5-16,0 0-1 0,0 0-4 0,-28 11 0 15,28-11-7-15,0 0-7 0,0 0-7 0,0 0-2 0,0 0-7 16,0 0-8-16,0 0-2 0,0 0-7 15,0 0 2-15,0 0-3 0,0 0 3 0,0 0-6 0,47 43-2 16,-47-43 0-16,24 18-3 0,-24-18-2 0,20 19-1 16,-20-19-5-16,0 0 1 0,19 19-4 0,-19-19-19 15,0 0-31-15,0 0-12 0,21 22-25 0,-21-22-36 16,0 0-16-16,0 0-26 0,18 20-15 0,-18-20-22 16,0 0-38-16,0 0-30 0,0 0-38 0,0 0-56 0,0 0-281 15,0 0-684-15,0 0 302 0</inkml:trace>
  <inkml:trace contextRef="#ctx0" brushRef="#br1" timeOffset="86921.03">21849 9606 9 0,'0'0'238'0,"0"0"-4"0,0 0-13 0,0 0-3 0,0 0-6 0,21-40-4 15,-21 40-14-15,0 0 1 0,0 0-11 0,0 0-11 16,0 0-10-16,0 0-16 0,0 0-10 0,0 0-12 15,0 0-12-15,0 0-10 0,0 0-8 0,0 0 7 16,0 0-6-16,0 0 0 0,0 0 8 0,0 0-10 16,0 0 4-16,0 0-3 0,0 0-2 0,-41 91 9 0,41-91-8 15,-10 33-6-15,10-33 3 0,-6 31-4 16,6-31-3-16,-5 29 0 0,5-29-2 0,0 0-5 0,0 0-1 16,1 40-4-16,-1-40 5 0,0 0-1 0,0 0 4 15,0 0 0-15,0 0 7 0,0 0 7 0,0 0 2 16,13 28 4-16,-13-28-8 0,0 0-6 0,0 0-1 15,0 0-4-15,0 0-8 0,0 0 0 0,0 0-8 16,88-36-7-16,-88 36-8 0,43-23-3 0,-18 9-2 16,-5 0-5-16,-20 14-3 0,32-24-1 0,-32 24-6 15,26-20-4-15,-26 20-4 0,26-19 2 0,-26 19-7 0,21-18-1 16,-21 18-2-16,0 0-2 0,0 0-7 16,0 0-1-16,0 0-2 0,0 0-4 0,0 0 1 0,0 0-1 15,0 0 0-15,0 0-1 0,0 0 2 0,0 0 3 16,0 0-4-16,0 0 3 0,0 0 0 0,-29 88-4 15,29-88 1-15,-13 27 4 0,13-27 1 0,0 0 0 16,-7 36 6-16,7-36-1 0,0 0-3 0,0 0 4 16,0 0-1-16,-2 31 9 0,2-31 0 0,0 0 6 0,0 0 5 15,0 0 5-15,0 0-1 0,0 0-7 16,0 0 0-16,0 0-5 0,0 0-3 0,0 0-3 0,0 0-1 16,91-40-12-16,-69 24-16 0,0-2-6 0,-3 2-10 15,1-2-17-15,0-3-11 0,-1 0-10 0,-1 1-6 16,-18 20-12-16,28-38 3 0,-28 38-3 0,19-25 0 15,-19 25-7-15,16-18 4 0,-16 18 2 0,0 0-6 16,18-22-6-16,-18 22 2 0,0 0 3 0,0 0-1 16,23-22 5-16,-23 22-2 0,0 0 4 0,27-18-4 15,-27 18 10-15,27-12 3 0,-27 12 7 0,29-14 8 0,-29 14 5 16,32-13 6-16,-32 13 1 0,30-13 7 0,-30 13 4 16,25-13 5-16,-25 13 3 0,0 0 2 15,31-16 0-15,-31 16 11 0,0 0 3 0,20-14 3 0,-20 14 4 16,0 0 7-16,20-20 5 0,-20 20 2 0,0 0 2 15,0 0 7-15,17-20 0 0,-17 20 2 0,0 0 8 16,0 0 1-16,0 0-1 0,0 0 11 0,18-22 4 16,-18 22-4-16,0 0 0 0,0 0-3 0,0 0-6 0,0 0 9 15,0 0-14-15,0 0-1 0,0 0-7 16,0 0 2-16,0 0 1 0,0 0-1 0,0 0 1 16,0 0 12-16,0 0-2 0,0 0 6 0,0 0 5 0,-41 76-2 15,27-52 19-15,14-24 12 0,-25 43-3 0,12-17 7 16,-1-6 2-16,1 3 7 0,13-23 2 0,-30 42 6 15,17-20-3-15,-2-3-7 0,15-19 2 0,-24 33-1 16,24-33 0-16,-19 28 2 0,19-28-3 0,-14 22-5 16,14-22-8-16,0 0-5 0,-13 23-5 0,13-23-4 15,0 0-2-15,0 0-6 0,0 0 2 0,0 0 1 16,0 0 5-16,-9 27 0 0,9-27 8 0,0 0 6 16,0 0 2-16,0 0-4 0,0 0-10 0,0 0-4 15,0 0-2-15,0 0-2 0,0 0-10 0,0 0-2 0,0 0-7 16,0 0 0-16,71-47 2 0,-71 47-5 0,27-15-9 15,-27 15 0-15,0 0-4 0,31-13-3 0,-31 13-3 16,0 0-4-16,0 0-2 0,0 0 0 0,0 0-2 16,0 0-7-16,22-11 2 0,-22 11-10 0,0 0-1 0,0 0-2 15,0 0 0-15,0 0-5 0,0 0 2 16,0 0 0-16,0 0-2 0,0 0-3 0,0 0 3 16,0 0 2-16,0 0 2 0,39-10-1 0,-39 10 2 0,0 0 1 15,0 0 6-15,33-7-10 0,-33 7-5 0,0 0 1 16,39-12 1-16,-39 12 1 0,29-10 3 0,-29 10 4 15,0 0 2-15,28-8 0 0,-28 8 5 0,0 0-1 16,0 0 6-16,0 0-5 0,0 0 0 0,0 0 1 0,30-8 2 16,-30 8-3-16,0 0 2 0,0 0 0 15,0 0 0-15,0 0 2 0,0 0 1 0,0 0 4 16,0 0-1-16,0 0 2 0,0 0 4 0,0 0-2 0,0 0 0 16,-35 81 4-16,35-81 2 0,0 0-1 0,-13 24 0 15,13-24 4-15,0 0 2 0,0 0 1 0,0 0-1 16,-5 31 6-16,5-31-1 0,0 0 3 0,0 0 4 15,0 0 7-15,0 0 5 0,0 0 3 0,0 0-3 16,0 0 0-16,0 0-4 0,35 16 1 0,-35-16-5 16,0 0-3-16,0 0 1 0,69-22-4 0,-69 22 1 15,42-16-4-15,-17 4-6 0,-1-2-2 0,-24 14 0 16,45-25-8-16,-23 12-5 0,-22 13-7 0,36-24 0 16,-36 24-2-16,27-18 1 0,-27 18-2 0,23-24 2 0,-23 24-2 15,20-21 2-15,-20 21-1 0,0 0 3 0,19-19 1 16,-19 19-6-16,0 0-3 0,0 0-2 0,0 0-2 15,0 0 6-15,0 0-1 0,0 0-2 0,0 0 4 16,0 0-1-16,0 0 5 0,0 0 4 0,-59 61-3 0,59-61-4 16,-26 30 10-16,26-30 1 0,-26 34 2 15,26-34 2-15,-14 22-1 0,14-22 1 0,0 0 0 16,-12 22 1-16,12-22 6 0,0 0-5 0,0 0 6 0,0 0 5 16,0 0 10-16,0 0 3 0,0 0 2 15,0 0-2-15,0 0-3 0,0 0-1 0,0 0-2 0,0 0 1 16,0 0-3-16,99-15-3 0,-99 15-2 0,56-26 0 15,-27 12-3-15,-1 1-3 0,1-2-1 0,0 1 0 16,0 2-1-16,-2-1-3 0,0 2 0 0,-27 11 2 16,39-16-6-16,-39 16 3 0,23-7-3 0,-23 7-2 15,0 0-4-15,0 0-1 0,0 0 3 0,0 0-1 16,0 0 1-16,0 0 2 0,0 0 3 0,0 0 12 16,0 0 14-16,-47 84 6 0,47-84 11 0,-26 26-2 0,9-9 6 15,17-17 8-15,-23 20 0 0,23-20-2 0,-21 18-1 16,21-18 2-16,0 0-3 0,0 0 6 0,0 0 6 15,0 0 12-15,-20 17 7 0,20-17 9 0,0 0 15 16,0 0 13-16,0 0-10 0,0 0-4 0,0 0-15 0,0 0-3 16,0 0-13-16,0 0-10 0,0 0-11 15,83-48 8-15,-57 37-10 0,2-1-10 0,-28 12-6 16,43-16-9-16,-43 16-11 0,32-8 9 0,-32 8-29 0,0 0-10 16,36-3-3-16,-36 3-5 0,0 0-5 0,0 0 0 15,27 25 0-15,-27-25 2 0,0 0-7 0,6 31-25 16,-6-31 2-16,0 0-8 0,0 0-11 0,0 0-22 15,-10 48-20-15,10-48-28 0,0 0-40 0,0 0-44 16,0 0-32-16,0 0-15 0,0 0-34 0,-12 34-42 16,12-34-53-16,0 0-87 0,0 0-295 0,0 0-854 15,0 0 378-15</inkml:trace>
  <inkml:trace contextRef="#ctx0" brushRef="#br1" timeOffset="87819.67">24227 9703 36 0,'0'0'324'15,"0"0"-6"-15,29-27-14 0,-29 27-14 0,0 0-21 16,0 0-20-16,0 0-23 0,0 0-20 0,0 0-15 16,0 0-14-16,0 0-8 0,0 0-9 0,0 0-11 0,0 0 4 15,0 0 5-15,0 0-4 0,0 0-9 16,0 0 1-16,0 0-10 0,0 0-11 0,-25 88 2 0,25-88-6 16,-10 29 5-16,10-29-13 0,-7 31-11 15,7-31-4-15,-4 33-16 0,4-33-2 0,0 0-7 0,0 38-2 16,0-38-10-16,0 0 2 0,0 0-6 0,6 34-8 15,-6-34-2-15,0 0-3 0,0 0-1 0,22 17-7 16,-22-17-3-16,0 0 0 0,42 4-4 0,-42-4-15 16,0 0-30-16,70-25-32 0,-43 12-39 0,-5-3-28 15,3 0-40-15,-4-1-32 0,-2 0-41 0,-19 17-55 16,29-34-51-16,-13 14-355 0,-1 0-747 0,-15 20 330 16</inkml:trace>
  <inkml:trace contextRef="#ctx0" brushRef="#br1" timeOffset="88069.85">24515 9451 211 0,'0'0'285'0,"0"0"-6"0,0 0-7 0,-43 20-15 16,43-20-17-16,0 0-15 0,-27 13-18 0,27-13-15 15,0 0-9-15,0 0-9 0,0 0-5 0,-26 15-12 0,26-15 2 16,0 0-13-16,0 0 3 0,0 0-7 0,0 0-5 15,0 0-3-15,0 0-9 0,0 0-14 0,0 0-2 16,0 0-20-16,0 0-13 0,0 0-22 0,0 0-26 16,0 0-29-16,0 0-22 0,0 0-23 0,3-67-34 15,-3 67-27-15,0 0-29 0,0 0-28 0,0 0-33 16,0 0-45-16,0 0-54 0,31-32-207 0,-31 32-546 16,0 0 242-16</inkml:trace>
  <inkml:trace contextRef="#ctx0" brushRef="#br1" timeOffset="88435.89">24779 9658 217 0,'0'0'326'16,"58"-8"-4"-16,-58 8-17 0,47-9-19 0,-21 4-21 0,-26 5-30 15,57-11-17-15,-29 6-19 0,-28 5-23 0,53-8-16 16,-53 8-21-16,41-2-26 0,-41 2-17 0,36 0-28 15,-36 0-34-15,0 0-33 0,0 0-37 0,0 0-22 0,35 7-17 16,-35-7-8-16,0 0-13 0,0 0 1 16,0 0 1-16,0 0 11 0,0 0 3 0,-83 61 8 0,57-46 11 15,5 0 11-15,-6 2 10 0,3 0 14 0,1-2 25 16,23-15 13-16,-28 24 18 0,28-24 14 0,-19 20 18 16,19-20 4-16,0 0 10 0,-14 21 7 0,14-21 6 15,0 0 8-15,0 0 9 0,0 0 6 0,0 0-3 16,0 0-1-16,0 0 2 0,0 0-11 0,0 0 0 15,37 43-9-15,-37-43-8 0,33 0-11 0,-33 0-6 16,47-6-14-16,-47 6-11 0,50-3-29 0,-50 3-22 0,44-9-33 16,-44 9-33-16,32-5-38 0,-32 5-44 0,0 0-39 15,41-10-74-15,-41 10-236 0,0 0-550 0,19-14 244 16</inkml:trace>
  <inkml:trace contextRef="#ctx0" brushRef="#br1" timeOffset="88770.12">25332 9442 277 0,'0'0'330'0,"0"0"-8"0,0 0-15 0,0 0-29 15,0 0-27-15,0 0-18 0,0 0-18 0,0 0-1 16,0 0-1-16,0 0-14 0,0 0-1 0,0 0-14 0,-61 88 10 15,45-62 4-15,-7 11 8 0,8-14 1 0,-8 12-13 16,5-14-2-16,-2 3-1 0,2 1-7 0,-7 9-5 16,5-11-10-16,2-2-12 0,-4 1-10 0,4 0-15 15,0 0-8-15,2-2-7 0,0 1-14 0,16-21-6 16,-27 32-8-16,16-11-8 0,11-21-13 0,-22 28-6 16,22-28 1-16,-20 25-10 0,20-25-5 0,-16 25-7 15,16-25-8-15,0 0-21 0,-16 27-36 0,16-27-34 16,0 0-37-16,0 0-33 0,0 0-30 0,-11 23-22 0,11-23-36 15,0 0-26-15,0 0-50 0,0 0-44 0,0 0-96 16,0 0-302-16,0 0-795 0,0 0 352 0</inkml:trace>
  <inkml:trace contextRef="#ctx0" brushRef="#br1" timeOffset="89151.37">25785 9629 247 0,'-32'39'282'0,"15"-20"-2"16,3 0-11-16,14-19-18 0,-31 43-15 0,18-22-26 0,3 1-8 16,10-22-14-16,-13 32 0 0,13-32-10 0,-7 29-9 15,7-29-15-15,0 0-7 0,0 0 0 0,0 0 5 16,0 0-3-16,17 41 7 0,-17-41-2 0,0 0-6 15,34 5-9-15,-34-5 2 0,0 0-9 0,70-13-3 0,-40 2-4 16,-3 1-8-16,2-1-8 0,-3 0-16 0,2-4-4 16,-2 2-8-16,-26 13 9 0,46-27-8 0,-27 13-5 15,-19 14-8-15,27-24-5 0,-8 6-8 0,-19 18-8 16,21-28-4-16,-21 28-8 0,14-29-2 0,-14 29-13 16,5-25-13-16,-5 25-9 0,0 0-13 0,0-43-11 15,0 43-9-15,0 0-19 0,0 0-10 0,-7-42-24 16,7 42-14-16,0 0-12 0,0 0-14 0,-18-26-17 0,18 26-34 15,0 0-35-15,-27-15-48 0,27 15-44 16,0 0-65-16,0 0-231 0,-34-7-650 0,34 7 288 0</inkml:trace>
  <inkml:trace contextRef="#ctx0" brushRef="#br1" timeOffset="89435.07">26132 9876 112 0,'0'0'410'0,"0"0"-4"0,0 0 22 0,0 0 11 16,0 0-7-16,0 0-10 0,0 0-25 0,0 0-21 16,0 0-24-16,0 0-19 0,0 0-28 0,0 0-17 15,0 0-20-15,35 24-24 0,-35-24-19 0,0 0-5 16,0 0-29-16,0 0-23 0,0 0-19 0,0 0-12 15,0 0-13-15,0 0-21 0,0 0-18 0,0 0-32 16,0 0-33-16,0 0-46 0,0 0-49 0,0 0-63 16,0 0-48-16,0 0-40 0,0 0-42 0,0 0-54 0,0 0-67 15,0 0-88-15,0 0-287 0,0 0-826 0,0 0 365 16</inkml:trace>
  <inkml:trace contextRef="#ctx0" brushRef="#br1" timeOffset="93180.91">8295 10357 210 0,'0'0'268'0,"0"0"-12"0,0 0-11 0,0 0-10 0,0 0-14 0,0 0-20 0,0 0-11 0,16-39-12 16,-16 39-4-16,0 0-16 0,0 0-8 0,0 0-7 15,0 0-11-15,0 0-3 0,0 0-15 0,0 0-4 16,0 0-3-16,0 0-9 0,0 0 1 0,0 0-11 16,0 0-6-16,0 0-4 0,0 0-5 0,0 0-3 15,0 0-11-15,0 0 0 0,0 0-2 0,0 0 0 16,0 0-9-16,0 0-5 0,0 0-7 0,0 0-1 0,0 0 0 15,0 0 1-15,0 0-9 0,0 0 2 0,0 0-11 16,0 0 1-16,0 0-3 0,0 0 3 0,0 0-3 16,0 0-4-16,0 0 1 0,0 0 4 0,0 0-8 15,0 0 3-15,0 0-11 0,0 0 7 0,0 0-11 16,0 0-2-16,0 0 14 0,0 0-4 0,0 0-2 16,0 0 3-16,0 0-6 0,0 0 5 0,0 0-7 15,0 0 5-15,0 0-3 0,0 0 6 0,0 0-2 16,0 0-4-16,0 0 4 0,0 0-4 0,0 0 4 0,0 0 0 15,0 0 1-15,0 0-1 0,0 0-13 16,0 0 9-16,0 0-2 0,0 0 4 0,0 0 3 0,0 0 1 16,0 0-6-16,0 0 0 0,0 0-3 0,0 0 2 15,0 0 1-15,0 0-7 0,0 0 9 0,0 0-7 16,0 0 6-16,0 0 9 0,0 0-15 0,0 0 3 16,0 0-5-16,0 0 7 0,0 0 0 0,0 0-1 15,0 0-2-15,0 0 3 0,0 0-3 0,0 0 5 16,0 0-11-16,0 0 12 0,0 0-2 0,0 0-2 15,0 0 1-15,0 0-8 0,0 0 9 0,0 0 0 0,0 0 6 16,0 0-11-16,0 0 10 0,0 0-5 0,0 0 9 16,0 0-5-16,0 0-2 0,0 0-1 0,0 0-7 15,0 0 7-15,0 0-1 0,0 0-1 0,0 0 0 16,0 0 7-16,0 0-9 0,0 0 2 0,0 0-2 16,0 0 5-16,0 0-2 0,0 0 1 0,0 0-3 15,0 0-1-15,0 0-4 0,0 0 9 0,0 0-12 16,0 0 10-16,0 0-8 0,0 0 13 0,0 0-8 15,0 0 2-15,0 0-4 0,0 0 6 0,0 0-7 16,0 0 4-16,0 0 7 0,0 0 10 0,0 0-6 16,-18 113 13-16,18-113-4 0,-12 41 13 0,4-17-16 0,1 2 8 15,7-26 1-15,-11 50 6 0,5-27-11 0,1-6 0 16,0 8 5-16,0-3-6 0,2-6 3 0,1-1 0 16,2-1-3-16,-2 1-2 0,1-3 0 0,-1-2-3 15,1-2-8-15,1-8 8 0,1 11-3 0,-1-11-3 16,0 8 3-16,0-8 0 0,0 0-9 0,0 0 8 15,1 8 2-15,-1-8-3 0,0 0-5 0,0 0 10 16,0 0-4-16,0 0 4 0,0 0-12 0,0 0 19 0,0 0-5 16,0 0 4-16,0 0-6 0,0 0 11 15,0 0-13-15,0 0 4 0,0 0-3 0,0 0-3 16,0 0 0-16,0 0 2 0,0 0-3 0,0 0-2 0,0 0-1 16,0 0 1-16,0 0-1 0,0 0 0 0,0 0-4 15,0 0 2-15,0 0-2 0,0 0-4 0,0 0 6 16,0 0 4-16,0 0-6 0,0 0-2 0,0 0 3 15,0 0-5-15,0 0 0 0,0 0 8 0,0 0-5 16,0 0 0-16,0 0-2 0,0 0 2 0,0 0 1 0,0 0 1 16,0 0-2-16,0 0-2 0,0 0-2 15,0 0 2-15,0 0 4 0,0 0 0 0,0 0-1 0,0 0-2 16,0 0-4-16,0 0 1 0,0 0 3 16,0 0-2-16,0 0 2 0,0 0 3 0,0 0-1 0,0 0 5 15,0 0-11-15,0 0 1 0,0 0 4 0,0 0 3 16,0 0-7-16,0 0 2 0,0 0 1 0,0 0 2 15,0 0-3-15,0 0 2 0,0 0-3 0,0 0 0 16,0 0-3-16,0 0 6 0,0 0-6 0,0 0 6 16,0 0-7-16,0 0 3 0,0 0-8 0,0 0 9 15,0 0-2-15,0 0 2 0,0 0-3 0,0 0 6 0,0 0-8 16,0 0 7-16,0 0-4 0,0 0 0 0,0 0 6 16,0 0-7-16,0 0-1 0,0 0 1 15,0 0 4-15,14-14-7 0,-14 14 8 0,5-5-2 0,1 1 1 16,1-2 1-16,0 1 0 0,5-6-6 0,-3 1 0 15,2-2-1-15,1 3-1 0,1-4-3 0,-13 13-4 16,0 0 1-16,35-40 1 0,-19 21 1 0,-16 19-3 16,23-29-2-16,-23 29 1 0,18-27-2 0,-18 27-4 15,19-28-2-15,-19 28 10 0,13-29 1 0,-13 29 9 0,8-33-3 16,-8 33-7-16,10-31 2 0,-10 31-1 0,7-25 7 16,-7 25 1-16,0 0-6 0,0 0 6 15,8-34 0-15,-8 34 5 0,0 0-4 0,0 0 1 0,0 0-1 16,0 0-4-16,0 0 8 0,0 0-9 0,0 0 3 15,0 0-5-15,0 0 3 0,0 0-2 0,0 0-2 16,0 0 9-16,0 0 0 0,0 0-9 0,0 0 6 16,0 0 7-16,0 0 2 0,0 0 3 0,0 0 8 15,0 0 1-15,-37 86 1 0,37-86 7 0,-13 51 7 16,5-24 3-16,2 2 7 0,-2 12 4 0,4-11-2 16,-2 10 0-16,0-14-4 0,-1 1 2 0,3 2 2 0,1-3-3 15,-2 1-4-15,2-1-5 0,3-9 1 16,-1-1-5-16,0 1-1 0,-5 5-3 0,6-7 1 0,0-2-6 15,2-4-1-15,-1-1 0 0,-1-8-2 0,2 12 4 16,-2-12-5-16,1 6 5 0,-1-6-6 0,0 0 0 16,0 0 3-16,6 2-1 0,-6-2-3 0,0 0-4 15,9-16-1-15,-4 2 2 0,0 0-5 0,2-2-9 0,1-4 5 16,-5 2 0-16,3 4 3 0,-2-9-7 16,-1 9-3-16,1-2-1 0,0-1 1 0,-2-1-3 15,2 2-1-15,-1 2-4 0,1-1 5 0,0 4-10 0,-1-1 14 16,2 4-10-16,-1-3 1 0,-1 5 5 0,3-2-16 15,-1 2 1-15,0-2-8 0,-5 8-17 0,0 0-11 16,0 0-24-16,34-42-19 0,-34 42-24 0,21-19-35 16,-21 19-35-16,17-21-47 0,-17 21-55 0,15-23-68 15,-15 23-249-15,17-23-670 0,-17 23 296 0</inkml:trace>
  <inkml:trace contextRef="#ctx0" brushRef="#br1" timeOffset="93465.14">8325 10299 117 0,'0'0'277'0,"0"0"-23"0,0 0-18 0,0 0-22 16,0 0-19-16,0 0-20 0,0 0-19 0,0 0-16 15,0 0-18-15,0 0-21 0,0 0-25 0,0 0-31 16,0 0-39-16,0 0-44 0,0 0-43 0,0 0-58 16,0 0-171-16,-6-55-335 0,6 55 149 0</inkml:trace>
  <inkml:trace contextRef="#ctx0" brushRef="#br1" timeOffset="93797.37">9176 10306 315 0,'0'0'312'0,"-64"45"-12"0,43-25-15 0,-7 10-10 16,1 5-14-16,3-1-17 0,3 2-12 0,9 3-21 16,5-10-11-16,4 12-25 0,1-12-12 0,0 12 3 15,6 0 1-15,-4-11-16 0,1-2-11 0,1 0-9 16,4-6-18-16,-2 1-10 0,0-6-10 0,0-2-1 15,3 0-11-15,0-1-11 0,2-4-9 0,1-1-38 16,1 0-29-16,-2-4-21 0,0 0-36 0,4-1-31 16,-5-2-34-16,0 0-44 0,1-2-37 0,7-3-47 0,-1 3-313 15,1-4-615-15,0 2 273 0</inkml:trace>
  <inkml:trace contextRef="#ctx0" brushRef="#br1" timeOffset="95530.39">9422 10540 30 0,'0'0'311'0,"0"0"-7"16,0 0-7-16,0 0-15 0,0 0-18 15,0 0-26-15,0 0-24 0,0 0-16 0,0 0-13 16,0 0-5-16,0 0-7 0,0 0-2 0,0 0-13 0,11 23 9 15,-15 1-12-15,1 0 2 0,2 1-8 0,-3 0 2 16,1-8-4-16,-2 5 5 0,0 2-14 0,3-11 6 16,-1 1-7-16,1 3 3 0,1-4-8 0,-1-3-9 15,1-1-11-15,1 0-9 0,0-9-9 0,-2 10-10 16,2-10-5-16,0 7-1 0,0-7 1 0,0 0-2 16,0 0-5-16,0 0 5 0,0 0 2 0,0 0-7 0,0 0-8 15,0 0-7-15,0 0-4 0,0 0-6 0,20-30-3 16,-12 17-7-16,5-8-5 0,11-15-5 0,-1 2-2 15,-10 11-4-15,3 0-4 0,-1 2-6 0,2 1 0 16,-17 20 0-16,29-31-6 0,-29 31-1 0,17-16-3 16,-17 16-3-16,0 0-3 0,0 0-3 0,0 0-4 15,0 0 3-15,0 0 1 0,0 0-3 0,0 0 6 16,0 0-3-16,33 33 4 0,-31-15 1 0,-5-1 1 0,3 7-1 16,0 0 5-16,-1-10-1 0,-2 1-2 15,2 0 2-15,-1 1 1 0,2-1-1 0,1 0 0 0,0-3 0 16,0-3 1-16,-1-1 0 0,0-8 2 0,0 10 0 15,0-10 5-15,0 0 3 0,4 6 3 0,-4-6 3 16,0 0-1-16,0 0 7 0,19-9 2 0,-8 0-3 16,3-2-1-16,0 2 0 0,8-8-2 0,-1-3-3 15,-2-1 2-15,1-4-4 0,-3 5 0 0,-17 20-3 16,36-38-1-16,-21 20-5 0,1-1-1 0,-16 19-1 16,17-30 5-16,-17 30-2 0,18-23 0 0,-18 23-2 15,0 0-5-15,0 0 3 0,14-19-5 0,-14 19-5 0,0 0-3 16,0 0 1-16,0 0 1 0,0 0-3 0,0 0 5 15,0 0 0-15,0 0 0 0,0 0 4 0,-20 57-1 16,9-36 2-16,6-3-3 0,-2 8 3 0,2-10 1 16,3 12 1-16,-4-7-2 0,6-5 1 0,-1-1 0 15,1-1 3-15,0 1 2 0,3-4 1 0,-1-1-3 16,0-3-2-16,1-2 4 0,-1 0 0 0,-2-5 1 16,3 8 6-16,-3-8-2 0,0 0 5 0,0 0-2 0,0 0-5 15,0 0 5-15,28-15-3 0,-14 3 5 0,-1 0-4 16,6-6-1-16,0 1 0 0,0-3-2 15,-1 0-2-15,-1-2-1 0,3 0-2 0,-3 0 0 0,0 3 2 16,-17 19-2-16,24-27-1 0,-24 27 2 0,20-27-9 16,-20 27 5-16,16-19-1 0,-16 19 2 0,0 0-6 15,0 0-4-15,0 0 1 0,0 0-2 0,0 0-2 16,0 0 2-16,0 0-4 0,0 0 3 0,0 0 2 16,0 0 3-16,-3 48 5 0,-5-23-3 0,1 3 2 0,2-3 5 15,2 0-1-15,0-8 5 0,5 1 5 16,0 4-6-16,-2-4 0 0,3 6 8 0,2-9 6 0,-1 0 1 15,0-3-6-15,-2-3 0 0,2-1 1 0,-3-3-3 16,-1-5 0-16,3 8 7 0,-3-8-4 0,6 2-2 16,-6-2 6-16,7 2-1 0,-7-2-2 0,0 0-3 15,26-12 5-15,-16 3-4 0,0-3-1 0,5 1 0 16,4-10-5-16,0 2 6 0,-1 0-7 0,-2-3 0 16,6-2-21-16,-1 1-14 0,5-10 4 0,-11 13-1 15,0 2 4-15,-15 18-1 0,28-26 1 0,-28 26-2 16,22-19 4-16,-22 19 1 0,0 0-1 0,0 0-2 15,0 0-1-15,20-16-1 0,-20 16 1 0,0 0 3 0,0 0 1 16,0 0 2-16,0 0 4 0,4 26 3 0,-8-15 4 16,-2 3 3-16,1 0 3 0,-1 2 0 0,2-8 4 15,-3 5 5-15,4-1 16 0,-1 5 13 0,-1-1 11 16,2 1-6-16,1 1 2 0,-1-8-8 0,0 3-4 16,2-3 0-16,1-4-4 0,-2 1 2 0,2-7 0 0,-2 9-5 15,2-9 2-15,0 9 7 0,0-9-14 16,0 0-4-16,0 0 3 0,0 8 1 0,0-8 2 0,0 0 8 15,0 0 14-15,0 0-16 0,0 0 3 0,0 0-5 16,0 0 1-16,0 0-8 0,21-21-10 0,-10 9 2 16,4-7 1-16,2 2-2 0,3-4-2 0,-2 5-13 15,0-2-2-15,-18 18-5 0,26-23 2 0,-26 23 0 16,23-18-3-16,-23 18 4 0,0 0 1 0,0 0-12 16,20-17-1-16,-20 17-4 0,0 0 1 0,7-3-1 15,-5 4 9-15,-2-1-9 0,0 0 7 0,-1 19 0 0,1-10 0 16,-1 4 7-16,-1 4 11 0,1-2 3 15,1 2-7-15,-2-4 15 0,1 1-3 0,0 0-2 16,0-4 2-16,0 2 6 0,2 0 7 0,-1-4 8 0,1 0-12 16,-1 1 2-16,0-9-4 0,0 8 3 0,0-8 1 15,2 7 3-15,-2-7 6 0,0 0 5 0,0 0 8 16,2 8 12-16,-2-8-2 0,0 0-1 0,0 0 3 16,0 0-4-16,0 0-1 0,0 0-6 0,21-19-1 15,-12 7-9-15,3-1-27 0,7-8-8 0,1 3 0 16,-1-3 0-16,2 2 0 0,0-2 0 0,-1 4 0 15,-20 17 0-15,30-29 0 0,-30 29-12 0,20-14-1 0,-20 14-16 16,0 0 0-16,0 0-7 0,20-17-1 0,-20 17-2 16,5 2 10-16,-2-2-8 0,-3 0 7 0,0 0 0 15,1 16 0-15,-2-9 5 0,-2 7 9 0,0 0-6 16,1 3 5-16,5 0 3 0,-2 1 12 0,-4 0-8 16,7-2 5-16,-2 1-4 0,1 0 4 0,-1-1-3 15,2-2 10-15,0-2-2 0,-1-6 8 0,2 2-8 16,-3-4 7-16,-2-4-2 0,3 8 6 0,-3-8 1 15,7 2-3-15,-7-2-6 0,13-5 7 0,0-1-4 16,1-1 1-16,2-1-1 0,-3-4 8 0,5-7-7 0,1 3 3 16,-5 2 0-16,4-1-5 0,-1-5 0 0,1 1 3 15,-5 6-10-15,5-6-4 0,-18 19 0 0,35-39 3 16,-24 28 0-16,-11 11-7 0,0 0 1 0,26-17 0 16,-26 17-3-16,0 0-7 0,0 0-3 0,0 0 8 15,0 0-11-15,0 0 5 0,20-8-1 0,-20 9 0 16,0-1 7-16,0 0 3 0,-8 28 12 0,2-15-9 15,-3 11 9-15,-3-2-3 0,8-5 17 0,-2 8 13 0,3-2 2 16,-1-5-5-16,-2 4 2 0,5-7-1 0,-5-1-7 16,2-2 13-16,-3 1-7 0,3-5-5 0,1 3-1 15,-1-4 1-15,1-2-6 0,0 1 16 0,-2-1-16 16,1 0 4-16,4-5-3 0,0 0 3 0,-6 7-5 16,6-7 3-16,0 0-6 0,0 0 3 0,-7 4-9 15,7-4 8-15,-14 0-16 0,14 0-4 0,-12-4-32 16,2 2-14-16,10 2-20 0,-15-6-45 0,6 2-46 0,5 1-54 15,-1-1-48-15,-7-5-39 0,7 2-29 16,2 1-51-16,-2-1-51 0,5 7-73 0,-3-13-350 16,1 8-930-16,2 5 411 0</inkml:trace>
  <inkml:trace contextRef="#ctx0" brushRef="#br1" timeOffset="96195.4">11658 10521 85 0,'0'0'199'0,"0"0"1"0,0 0-8 0,28-27-4 16,-28 27-2-16,0 0-3 0,0 0-9 0,0 0 0 15,0 0-6-15,0 0-5 0,0 0-9 0,25-13-5 0,-25 13-8 16,0 0-4-16,0 0-14 0,0 0-4 0,0 0-10 15,0 0-7-15,0 0-8 0,0 0-7 0,0 0-10 16,0 0-3-16,0 0-13 0,0 0 3 0,0 0-8 16,0 0 0-16,0 0-1 0,-65-19-8 0,65 19-3 15,0 0 5-15,0 0-6 0,-33-7 3 0,33 7-3 16,0 0 0-16,0 0 4 0,0 0-6 0,-32-9 2 16,32 9-8-16,0 0 5 0,0 0 2 0,0 0-3 0,0 0 3 15,0 0-11-15,0 0 6 0,0 0 0 0,0 0-6 16,0 0 5-16,0 0-7 0,0 0-4 0,0 0-2 15,0 0-5-15,0 0 3 0,0 0 10 0,0 0 17 16,0 0 9-16,0 0 8 0,-23 42 5 0,23-42 10 16,-2 40 12-16,2-40 6 0,-5 48 9 0,-2-23 3 15,1-2-2-15,0 2 2 0,1-11-3 0,-3 10 6 16,1 1-4-16,2-9 1 0,-4 9-2 0,6-8-11 0,1 0-10 16,0 7-8-16,0-10 3 0,-1-5-4 15,0 4-5-15,3-1-6 0,-1-2-5 0,0-1-8 0,-1 0-8 16,2-9-4-16,1 7-1 0,-1-7-7 0,2 9 0 15,-2-9-4-15,4 6-3 0,-4-6-2 16,6 5-3-16,-6-5 0 0,13 3-28 0,-7-2-24 0,-6-1-42 16,20-6-32-16,-5 3-44 0,0-2-33 0,2-2-32 15,-1 0-25-15,2-3-24 0,-3 4-36 0,2-2-38 0,0-1-49 16,3-6-59-16,-7 4-275 0,4 4-778 16,-3-3 344-16</inkml:trace>
  <inkml:trace contextRef="#ctx0" brushRef="#br1" timeOffset="96496.08">11997 10571 104 0,'0'0'257'0,"0"0"-12"0,0 0 5 0,0 0-4 0,0 0-7 16,0 0-13-16,0 0-16 0,0 0 3 0,-6 32-4 15,0-16-10-15,-1-3-8 0,-1 4 1 0,-2 6-6 16,2-2-9-16,3-5 12 0,-3-1 0 0,2 1-11 0,2 1-1 15,2 0-5-15,-1-5-6 0,0 2-7 0,0 0-3 16,1-4-7-16,2-3-8 0,-3 1-6 0,3-8-7 16,3 12-7-16,-3-6-7 0,0-6-5 0,4 9-8 15,-4-9-11-15,3 6-7 0,-3-6-6 0,6 3-7 16,-6-3-8-16,16-3-29 0,-3-1-32 0,1-2-39 16,2 0-43-16,2-3-38 0,3-7-39 0,-6 4-32 15,-3 2-30-15,2 0-44 0,-4-2-48 0,7-6-54 16,-10 5-334-16,6-8-757 0,-5 5 334 0</inkml:trace>
  <inkml:trace contextRef="#ctx0" brushRef="#br1" timeOffset="96700.03">12169 10464 199 0,'0'0'275'0,"0"0"5"15,0 0-3-15,0 0-9 0,0 0-15 0,0 0-11 16,-69 18-12-16,69-18-18 0,0 0-5 0,0 0-13 15,0 0-8-15,0 0-2 0,0 0-14 0,0 0-8 0,-29 8-6 16,29-8-8-16,0 0-9 0,0 0-22 16,0 0-13-16,0 0-13 0,0 0-27 0,0 0-22 15,0 0-36-15,0 0-27 0,0 0-30 0,0 0-37 0,0 0-41 16,0 0-46-16,0 0-36 0,46-68-51 0,-46 68-284 16,0 0-590-16,0 0 262 0</inkml:trace>
  <inkml:trace contextRef="#ctx0" brushRef="#br1" timeOffset="97160.88">12314 10459 73 0,'0'0'316'0,"0"0"-16"0,0 0-12 15,0 0-17-15,62-19-12 0,-62 19-21 0,30-6-7 16,-30 6-17-16,31-8-15 0,-31 8-10 0,0 0-14 15,0 0-14-15,36-8-13 0,-36 8-6 0,0 0-7 16,0 0-15-16,0 0-5 0,0 0 1 0,0 0-10 16,0 0 9-16,0 0-2 0,0 0 1 0,0 0-6 15,31 29 16-15,-31-29 4 0,0 0 5 0,-6 37-8 16,6-37 2-16,0 0-4 0,0 0 3 0,-19 57-6 0,19-57 5 16,-11 40 3-16,3-18 10 0,-2 3-7 15,2-2-4-15,1 0 7 0,1 0-3 0,-2-2-3 0,1 1 0 16,1-5-13-16,0 0-1 0,1-2-5 0,-5 8 8 15,4-7 0-15,1-1-10 0,-3-1 0 0,-2 0-11 16,4 1 2-16,1-2 3 0,-1 0-9 0,1-1-3 16,-2-1-9-16,3-3 1 0,1-2-12 0,3-6-6 15,-2 7 1-15,2-7-10 0,-4 6-4 0,4-6-7 0,-4 6-40 16,4-6-3-16,0 0 0 0,-3 3 0 16,3-3 0-16,-9 3 0 0,9-3 0 0,-13 4 0 0,4-1 0 15,-1-2 0-15,-1 1 0 0,3 1 0 0,8-3 0 16,-12 2 0-16,12-2 0 0,-9 0-10 0,9 0-116 15,-8 1-43-15,8-1-61 0,-7-5-60 0,4-2-62 16,1-2-51-16,2 1-65 0,4-6-70 0,1-2-397 16,1 2-1012-16,3-2 448 0</inkml:trace>
  <inkml:trace contextRef="#ctx0" brushRef="#br1" timeOffset="97910">12908 10626 108 0,'0'0'259'0,"0"0"-1"15,0 0-11-15,0 0-8 0,0 0-17 0,0 0-15 0,0 0-5 0,0 0-14 16,0 0-9-16,0 0-7 0,-10 0-2 0,10 0-8 0,0 0-3 16,0 0-12-16,0 0 3 0,0 0-8 0,0 0-6 15,0 0 1-15,0 0-8 0,0 0 0 16,0 0-10-16,0 0 4 0,0 0-9 0,0 0-14 0,0 0-6 15,0 0-8-15,0 0-2 0,0 0-13 0,0 0-4 16,0 0-21-16,0 0 16 0,0 0-8 0,0 0-3 16,0 0-5-16,0 0-3 0,0 0-4 0,0 0-4 15,0 0-3-15,0 0 0 0,0 0-7 0,0 0-1 0,0 0-8 16,0 0 9-16,0 0-4 0,0 0 2 0,0 0 0 16,0 0-6-16,0 0-1 0,0 0 2 0,0 0-4 15,0 0 7-15,0 0-9 0,0 0-3 0,0 0 1 16,0 0-3-16,0 0-1 0,0 0 0 0,0 0-1 15,0 0 8-15,0 0-3 0,0 0-4 0,0 0-1 16,0 0-1-16,0 0 1 0,24-64-1 0,-24 64-5 16,0 0 6-16,0 0 3 0,0 0 6 0,16-25 3 15,-16 25 4-15,0 0 0 0,0 0 5 0,0 0-1 16,0 0 5-16,0 0-2 0,0 0 0 0,0 0-1 0,0 0-3 16,0 0-3-16,11-23 0 0,-11 23-4 0,0 0 2 15,0 0-10-15,0 0-2 0,0 0 0 0,0 0 2 16,0 0 2-16,0 0 0 0,0 0 8 0,0 0 12 15,0 0 10-15,0 0 9 0,-20 76 8 0,16-60-6 16,-1-3-5-16,2 4-1 0,-5 4 5 0,3-3 14 16,1 6 8-16,-1-8 2 0,1 0-3 0,1 0-4 15,-1 6-2-15,1-7-7 0,-1 0-5 0,2-2-2 16,-2 1-1-16,1-1-8 0,-1-2-5 0,4-2 2 0,2 2-1 16,-2-2-3-16,-2 1-5 0,2-10-3 0,-2 12 0 15,2-6-6-15,0-6 4 0,0 12-17 0,0-12-23 16,0 0-30-16,-2 9-28 0,2-9-38 0,0 0-38 15,-4 8-35-15,4-8-41 0,0 0-26 0,0 0-20 16,-2 7-40-16,2-7-32 0,-2 6-42 0,2-6-47 16,-9 7-299-16,7-2-790 0,2-5 349 0</inkml:trace>
  <inkml:trace contextRef="#ctx0" brushRef="#br1" timeOffset="98343.38">12812 11103 275 0,'0'9'274'0,"0"-9"1"0,0 0-8 0,0 0-13 0,0 0-20 0,-2 7-20 0,2-7-15 15,0 0-18-15,0 0-9 0,-3 6-10 0,3-6-2 16,0 0-14-16,-4 5-6 0,4-5-7 0,0 0-12 16,0 0-3-16,0 0 0 0,0 0-8 0,0 0 9 15,0 0-3-15,0 0-8 0,0 0 1 0,-4 5-1 0,4-5-20 16,0 0-3-16,0 0-7 0,0 0-7 0,0 0-6 15,0 0-1-15,0 0 0 0,0 0-7 0,0 0-5 16,0 0-2-16,0 0-6 0,0 0 0 0,19-9-6 16,-19 9-5-16,0 0-1 0,0 0 7 0,0 0-5 15,0 0-1-15,0 0 0 0,0 0-6 0,12 2 0 16,-12-2-3-16,0 0 1 0,0 0-7 0,0 0-3 16,0 0 4-16,0 0-4 0,0 0 0 0,0 0-5 0,0 0 5 15,0 0 2-15,0 0-3 0,0 0-3 16,-22 11 3-16,22-11-2 0,-7 1 2 0,7-1-5 0,0 0 1 15,0 0-3-15,-10 2 3 0,10-2-3 0,0 0 0 16,0 0 5-16,0 0-1 0,0 0-1 0,0 0-1 16,0 0 2-16,0 0-2 0,0 0-9 0,0 0-12 15,-10-5-14-15,10 5-29 0,0 0 2 0,0 0-26 16,0 0-22-16,0 0-9 0,13-17-24 0,-8 12-31 0,-1-1-43 16,-4 6-47-16,11-11-53 0,-6 6-81 15,4-2-216-15,-2 0-654 0,1-2 289 0</inkml:trace>
  <inkml:trace contextRef="#ctx0" brushRef="#br1" timeOffset="98696.47">13335 10757 177 0,'0'0'288'0,"0"0"-8"15,0 0-10-15,0 0-12 0,0 0-14 0,0 0-17 0,0 0-15 0,0 0-14 0,0 0-5 16,25 5-15-16,-25-5-6 0,15-4-12 0,-3 3-10 15,-3 1-2-15,2-1-16 0,3 1-4 0,1-3-18 16,-5 3-6-16,5-2-18 0,1 0 0 0,-5 0-17 16,2-2-6-16,-3 1-35 0,1 1-14 0,-3 0-28 15,0 1-28-15,-8 1-23 0,0 0-42 0,11-1-44 16,-11 1-42-16,0 0-34 0,0 0-49 0,0 0-208 16,0 0-523-16,0 0 231 0</inkml:trace>
  <inkml:trace contextRef="#ctx0" brushRef="#br1" timeOffset="98864.79">13396 10866 123 0,'-4'5'236'0,"4"-5"6"16,-5 7 15-16,5-7 10 0,-2 7 1 0,2-7-5 16,0 0-8-16,-2 8-4 0,2-8-9 0,0 0-4 15,0 0-17-15,6 7-13 0,-6-7-10 0,7 3-23 16,-7-3-13-16,9 0-15 0,-9 0-14 0,20 0-13 16,-7-3-24-16,3-1-34 0,0 3-37 0,2-1-35 15,0-1-37-15,0-1-35 0,2-1-50 0,5-1-49 0,-7 0-45 16,7 1-34-16,-10 1-283 0,1-2-586 0,5 3 259 15</inkml:trace>
  <inkml:trace contextRef="#ctx0" brushRef="#br1" timeOffset="99226.44">14045 10645 55 0,'0'0'279'0,"0"0"-6"0,-20 15-2 15,8-6-11-15,0 1-15 0,-2 4-10 0,2 0-11 0,-1 0-5 16,2 6-8-16,-2 0-5 0,3-6-3 0,4 2 4 16,-1 0-21-16,2 7 5 0,1-8-13 0,1-1-7 15,1 1-10-15,2-7 3 0,2 5-3 0,1-3 5 16,-1-3-3-16,1-1-2 0,1 0-3 0,0-2-4 0,1 0-3 16,9 1-9-16,-5-2-10 0,6-3-5 15,3-1-11-15,1-1-14 0,-2-1-7 0,10-3-7 0,-6 2-5 16,2-6-6-16,4 1-8 0,-2-3-7 0,-7 3-9 15,-4-1-2-15,6-5-5 0,-7 3-6 0,1-1-4 16,-5 4-6-16,2-2-3 0,-3 0-29 0,-2-5-18 16,0 3 2-16,1-2-12 0,-1 5-11 0,-3-5-16 15,0 6-25-15,-6 0-15 0,2 0-14 0,-2 1-15 16,-2-1-24-16,-4 0-17 0,-5 2-24 0,3 0-20 16,1 3-27-16,0 3-40 0,-3-4-47 0,4 1-61 0,-1 2-265 15,4 0-703-15,6 2 311 0</inkml:trace>
  <inkml:trace contextRef="#ctx0" brushRef="#br1" timeOffset="99843.85">14512 10515 86 0,'0'0'229'16,"0"0"-2"-16,0 0-12 0,0 0-10 0,0 0-13 15,0 0-7-15,0 0-6 0,0 0-10 0,0 0-15 0,0 0-9 16,0 0-10-16,0 0-8 0,0 0-9 0,0 0-7 15,0 0-4-15,0 0 5 0,0 0-4 0,0 0 1 16,0 0 0-16,0 0-3 0,0 0-5 0,50 50 3 16,-50-50 3-16,25 38 3 0,-13-13 6 0,-2-2-1 15,-3 1 9-15,-5 2 0 0,1-1 14 0,-1-8 0 16,-1 8 1-16,-2-8 4 0,-1 10 8 0,-1-2 1 16,-4-3-5-16,4-5 2 0,-1 0-7 0,-2 7-9 0,2-8-4 15,-6 7-1-15,3-5-4 0,2 5-11 0,-1-11-11 16,0 3-6-16,-1-3-10 0,0 1-8 0,-2 2-4 15,1-3-6-15,-7 1 2 0,7-2-5 16,-2 1-6-16,-3-2-11 0,2 2 1 0,2-3-11 0,-3-1-1 16,4-2-3-16,1-1-4 0,2-1-10 0,-1-2-14 15,6-2-23-15,-5 4-20 0,5-4-26 0,0 0-20 16,-7 4-34-16,7-4-33 0,0 0-51 0,0 0-20 0,0 0-34 16,-4-16-40-16,4 16-40 0,6-14-46 15,5 0-60-15,3-4-280 0,0-2-779 0,4 4 345 0</inkml:trace>
  <inkml:trace contextRef="#ctx0" brushRef="#br1" timeOffset="100575.17">15389 10476 53 0,'0'0'231'0,"0"0"-2"0,0 0-6 0,0 0-16 0,0 0-19 0,0 0-12 16,-77 12-11-16,77-12-9 0,0 0-5 15,-28 19-13-15,28-19-7 0,-17 21-6 0,17-21-6 16,-19 23-11-16,19-23-6 0,-10 24-11 0,10-11-9 0,-3-4-4 15,3 6-7-15,3-2-1 0,-4-4 5 0,5 0 0 16,-2-1-1-16,-2-8-2 0,3 10-5 0,-1-3 1 16,4 0 0-16,-4-1-8 0,4 1-2 0,-3-2 7 15,1 3-7-15,-2-2-4 0,-2-6-5 0,1 12-2 0,-1-12 3 16,-2 13-3-16,-1-7 2 0,-1 2-11 16,-3-1 9-16,-1-1 0 0,-3 1-2 0,1-1 0 15,-4 3 6-15,3-3-6 0,-3 1-4 0,1-2-17 16,3-1 18-16,1-1-14 0,-1-2-10 0,6 2 11 15,4-3 3-15,-14 2 6 0,14-2 1 0,-7 2 2 0,7-2-4 16,0 0-6-16,0 0 0 0,-9-7-2 0,9 7-1 16,0 0-8-16,0-11-7 0,0 11 18 15,0 0-8-15,7-13-7 0,-3 6 4 0,2 1-9 0,-1 0 4 16,1-1 5-16,0 1-9 0,-1 2-1 0,-5 4-2 16,12-7-1-16,4 3-3 0,-9 2 2 0,3-4-1 15,-4 4-1-15,-6 2-6 0,8 0 2 0,-8 0-3 16,0 0-4-16,8-2 4 0,-8 2 2 0,0 0 7 0,0 0-3 15,8 6 15-15,-8-6-3 0,0 8 11 16,0-8 1-16,-2 11 9 0,2-11 4 0,-2 15 0 0,-2-7 4 16,1 1 11-16,1-1 10 0,-2 6 12 0,-5-2-2 15,5 1 5-15,-3 2 8 0,-1 0 5 0,2 1 8 16,-2 0-4-16,5-1 9 0,-3-1-5 0,2 0-4 16,1-2-3-16,0 0-4 0,-1 2 5 0,3-4-3 15,0-2-10-15,0 0-2 0,-1 1-2 0,2-9-7 0,-5 12-3 16,5-12-6-16,2 8-8 0,-2-8 1 15,3 6-5-15,-3-6-2 0,6 8-6 0,0-5 1 0,-1 0-4 16,0 1-13-16,6 0 5 0,3-1-4 0,5 2-23 16,-3-1-22-16,0-2-31 0,0-3-43 0,4 2-47 15,-4-4-47-15,1 2-46 0,1-4-41 0,-4 1-51 16,-5 2-64-16,6-7-83 0,-9 2-412 0,2 2-955 0,-3-1 423 16</inkml:trace>
  <inkml:trace contextRef="#ctx0" brushRef="#br1" timeOffset="105853.07">9866 11900 98 0,'0'0'99'0,"0"0"-21"15,0 0-2-15,0 0-6 0,0 0-4 0,0 0-10 0,0 0-12 16,0 0 2-16,0 0 10 0,0 0-9 16,0 0 2-16,0 0 1 0,0 0-9 0,0 0 6 0,0 0-1 15,0 0-13-15,0 0 6 0,0 0 2 0,0 0-1 16,0 0 4-16,0 0-3 0,0 0 7 0,0 0 8 16,0 0-1-16,0 0 1 0,0 0-3 0,0 0 6 15,0 0-3-15,0 0 8 0,0 0-4 0,0 0 5 16,0 0-1-16,0 0 2 0,0 0 0 0,0 0-6 15,0 0 5-15,0 0-5 0,0 0 0 0,0 0-9 16,0 0 0-16,0 0-2 0,0 0 3 0,-8-4-3 0,8 4-2 16,0 0-4-16,0 0 0 0,0 0 3 0,0 0-3 15,0 0 1-15,0 0-2 0,0 0-4 16,0 0 0-16,0 0 0 0,0 0-1 0,0 0-12 0,0 0 1 16,0 0-1-16,0 0-2 0,0 0 0 0,0 0-2 15,0 0-1-15,0 0 0 0,0 0-3 0,0 0 3 16,0 0-4-16,0 0-2 0,0 0-2 0,0 0 4 15,0 0-1-15,0 0-1 0,0 0 2 0,0 0-1 16,0 0-1-16,0 0 4 0,0 0 3 0,0 0 0 16,0 0 1-16,0 0 5 0,0 0 7 0,0 0-10 0,0 0 3 15,-4-6 6-15,4 6-4 0,0 0 2 0,0 0-7 16,0 0 5-16,0 0-5 0,0 0-1 0,0 0 1 16,0 0-5-16,0 0 4 0,0 0-4 0,0 0-1 15,0 0-2-15,0 0 2 0,0 0-4 0,0 0 2 16,0 0 4-16,0 0 0 0,3-12-1 0,-3 12-1 15,0 0-2-15,0 0 4 0,0 0 1 0,1-9 3 16,-1 9-3-16,0 0 6 0,0 0-2 0,0 0-2 16,0 0-5-16,3-5 6 0,-3 5-1 0,0 0-7 15,0 0 4-15,0 0-7 0,0 0 4 0,0 0-3 0,0 0-13 16,0 0 8-16,0 0-4 0,0 0 3 0,0 0-5 16,0 0 7-16,0 0-8 0,-8 23 13 0,7-13 1 15,-4 2-2-15,1 0 9 0,3 0-11 0,-2 1 12 16,0 0-10-16,0-4-3 0,1 1 14 0,2-1-10 15,0 0 2-15,-1-2-2 0,1-7-5 0,-2 16 10 16,2-10-12-16,0-6 3 0,0 9-5 0,0-9-3 16,0 0 3-16,3 9 2 0,-3-9 6 0,0 0-7 15,2 5-1-15,-2-5 3 0,0 0-9 0,0 0 5 16,0 0 5-16,0 0 0 0,0 0-2 0,24-9-1 16,-11 3-2-16,2-4 1 0,-3 1-3 0,2-5-4 0,-2 3 8 15,2-2-7-15,-2 1 2 0,1 1 1 16,-3-3 0-16,1 3-6 0,1 2 12 0,-5 2-6 0,-1 0 2 15,-3 3-2-15,1 0 9 0,-4 4-16 0,5-6 1 16,-5 6-5-16,0 0 12 0,7-2-12 0,-7 2 0 16,0 0 12-16,0 0 9 0,0 0-4 0,3 20 8 15,-3-9 10-15,-1 2-8 0,-2-1 8 0,0 5 7 16,2-3 6-16,0 1 7 0,-3-1-2 0,2 1 6 16,-1-2 0-16,3 1 2 0,-1-2 2 0,0 1 0 15,-1-2 0-15,0-3-1 0,2-2-8 0,0-6-1 16,1 11 0-16,-1-11 1 0,0 0 8 0,0 8 8 15,0-8-1-15,0 0 3 0,0 0-5 0,0 0 4 0,0 0-4 16,0 0-4-16,0 0 1 0,0 0-7 0,0 0-1 16,0 0-6-16,25-19-3 0,-14 9-4 0,5-1-5 15,7-5 0-15,-9 3-3 0,0 0-8 0,0 4-2 16,-2-1 0-16,-2 1-1 0,-2 2-6 0,-1 2 1 16,-1 2-5-16,-1 1-4 0,-5 2 0 0,8-4-3 15,-8 4-3-15,0 0 1 0,9 6-1 0,-9-6 0 16,4 12 0-16,-1-4 5 0,-1 0 3 0,1 2 0 15,0 2-3-15,-1 0 0 0,0 1-2 0,1-6 0 0,0 3 0 16,1-2 1-16,-3-3-4 0,-1-5 4 0,4 8 0 16,-4-8 0-16,4 6 2 0,-4-6 2 0,6 2 1 15,-6-2 0-15,12 0 1 0,-12 0 1 0,19-6-2 16,-4-1 0-16,-1 1 1 0,2-4-2 0,-2-1 1 16,5-5-2-16,-6 1 3 0,6-1-7 0,-3-4 3 15,3-1 1-15,-1-1-3 0,-3 0 1 0,2-2-1 16,-2-1-5-16,0-1-6 0,-5 2 6 0,1-1-4 0,-2 5-2 15,0-4 1-15,1 3 0 0,-4 4 5 0,2 2-4 16,-2 2 0-16,-2 0 0 0,1 4 0 0,-2 1 4 16,-2 3-4-16,-1 5 5 0,3-9-5 0,-3 9 1 15,3-5-4-15,-3 5-2 0,0 0 1 0,0 0 1 16,0 0 0-16,0 0 4 0,-12 21-2 0,5-4 5 16,-7 4 1-16,3 3 4 0,0 4 3 0,-4 10 7 15,4 3 2-15,2-16 9 0,-1 1 0 0,5-2 6 16,-3 1 5-16,2 2 5 0,-2-2-2 0,3-8-1 15,3 1-3-15,-1 6 3 0,0-8 5 0,3-1 3 16,-2 2-4-16,3-8-2 0,0-1 0 0,-1-8 0 16,1 11-1-16,1-4-13 0,-2-7 7 0,3 6-10 0,-3-6 4 15,7 2-15-15,-7-2-27 0,20-6-24 0,-6-3-41 16,2-2-27-16,8-6-22 0,-2 1-55 0,1-2-31 16,-1-1-34-16,-4 0-19 0,-7 4-78 0,3-4-52 15,1 0-79-15,-6-3-245 0,2 2-786 16,-2 3 348-16</inkml:trace>
  <inkml:trace contextRef="#ctx0" brushRef="#br1" timeOffset="106053.44">10464 11794 129 0,'0'0'287'0,"0"0"-6"0,0 0-13 0,9 11-14 0,-9-11-23 0,17 2-19 16,-7-3-16-16,1 1-17 0,6-3-21 0,1-3-14 15,7 0-20-15,-7 2-14 0,0-2-34 0,6-3-27 16,-8 2-35-16,-2 0-35 0,0 2-29 0,-5-1-35 16,-2 5-17-16,-1-5-36 0,-2 3-39 0,-4 3-180 15,5-5-386-15,-5 5 170 0</inkml:trace>
  <inkml:trace contextRef="#ctx0" brushRef="#br1" timeOffset="106352.28">10112 11614 118 0,'0'0'259'0,"-14"4"-6"0,14-4-11 0,0 0-14 16,-11 3-5-16,11-3-15 0,0 0-11 0,-9 1-8 16,9-1-14-16,0 0-9 0,0 0-9 0,0 0-13 15,0 0-17-15,-12-3-4 0,12 3-11 0,-8-4-21 0,8 4-1 16,-7-5-17-16,7 5-16 0,0 0-23 0,-4-7-25 16,4 7-35-16,0 0-37 0,-6-4-43 15,6 4-49-15,0 0-51 0,0 0-248 0,0 0-490 0,0 0 217 16</inkml:trace>
  <inkml:trace contextRef="#ctx0" brushRef="#br1" timeOffset="106886.23">11119 11693 109 0,'0'0'279'0,"6"-8"-2"16,-6 8-9-16,5-5-7 0,-1 1-15 0,-4 4-20 15,4-7-15-15,-4 7-5 0,6-4-17 0,-6 4-5 16,0 0-10-16,6-4-18 0,-6 4-7 0,0 0-15 16,0 0-8-16,5-3-10 0,-5 3-9 0,0 0 5 15,0 0-5-15,5 15 17 0,-7-2 0 0,2 2 6 0,-3 2 5 16,2 1-6-16,-2 10 3 0,-2-3 4 15,-3 4-1-15,1-1 0 0,3-3-1 0,-2 3-9 0,3-2 2 16,-7 0 5-16,5 2-5 0,-2-2 2 16,4-3-7-16,-1 1-7 0,0-7-8 0,0-2-11 0,4 1-9 15,-2-6-11-15,0 2-6 0,1-2-2 0,1-5-9 16,0-5-3-16,2 14-8 0,-2-14-4 16,4 6-6-16,-4-6-1 0,7 5-4 0,-1-5-12 0,-6 0-31 15,15-2-38-15,-6 0-30 0,7-5-33 0,-2 0-31 16,3-3-43-16,-4 0-28 0,1-2-32 0,0 0-34 0,-4 1-45 15,-2-2-40-15,1-1-53 0,-6-2-292 0,0 2-768 16,2-2 340-16</inkml:trace>
  <inkml:trace contextRef="#ctx0" brushRef="#br1" timeOffset="107053.59">11182 11870 285 0,'0'0'278'15,"0"0"-7"-15,-8-2-2 0,8 2-7 0,0 0-7 16,0 0-20-16,0 0-21 0,0 0-19 0,0 0-18 15,0 0-26-15,0 0-12 0,0 0-15 0,15-17-21 16,-2 9-32-16,-2-1-27 0,5 1-31 0,1 0-39 16,0 1-34-16,6-3-45 0,-6 5-19 0,1-2-45 15,-2 1-69-15,-6 3-156 0,4 1-428 0,-5 2 190 0</inkml:trace>
  <inkml:trace contextRef="#ctx0" brushRef="#br1" timeOffset="108153">11461 11886 16 0,'9'-3'222'0,"7"-4"-13"16,-2 0-2-16,2 0 1 0,-1-4-12 16,2 1-3-16,-4 2-11 0,4-3-7 0,-1 0-2 15,-6 1 0-15,-3 2-7 0,-1 4-11 0,-4-2-3 0,-2 6 0 16,5-8-21-16,-2 4-1 0,-3 4-19 0,0 0-11 16,0 0-13-16,0 0-7 0,-14-7-2 0,14 7-18 15,-21 11-2-15,7 1-7 0,1-3-8 0,-6 9 4 16,0-1 7-16,2 3 1 0,2 0-6 0,0-1-1 15,3-6 8-15,2 3-1 0,-2 5 22 0,3-5-11 16,2 0 15-16,0-1-18 0,2 1-5 0,2-3-10 16,1 0 2-16,0-3 2 0,0-1-2 0,6-1 0 0,-4 1-5 15,3-3-4-15,1 0-2 0,0-1 0 0,-4-5-13 16,5 7 8-16,-5-7-3 0,11 0-1 0,0 0 3 16,4-4-1-16,-1-2-4 0,11-2-8 0,-10-1 0 15,3 0 0-15,5-7 1 0,-1 1-4 0,-1 1-6 16,-2-3 2-16,-1 0-5 0,1-2 0 0,-2 0-6 15,-3 5-6-15,8-7-5 0,-8 2 7 0,-1 6 3 16,6-5-4-16,-7 7-1 0,0 1 0 0,-5 2-5 16,-1 2-1-16,-1 4-4 0,-5 2 6 0,5-5 1 15,-5 5-7-15,0 0 6 0,0 0-2 0,9 9 5 16,-9-9-2-16,2 19 8 0,-4-6 8 0,0 1 8 0,-4 0 8 16,4-1 7-16,-4 4 5 0,1 1 8 0,2-1 0 15,-2-1 14-15,1 6 6 0,-2-6 2 0,-1-1-4 16,5-2 8-16,-2 1 1 0,2-5-5 0,-5 2 1 15,5-5 0-15,2 0-3 0,0-6-6 0,-7 10 0 16,7-10-4-16,-1 6 5 0,1-6 5 0,0 0-2 16,0 0 7-16,-2 7-1 0,2-7-3 0,0 0-4 15,0 0-1-15,0 0-9 0,0 0-5 0,0 0 0 16,21-19-7-16,-15 13-12 0,3-7-1 0,5-2-3 16,2 0-3-16,-2 1-7 0,-1 2 0 0,-1 2-3 0,1 0-4 15,-5 3 0-15,-1 2-8 0,-2 2 1 0,-5 3-5 16,5-3-7-16,-5 3 1 0,0 0 0 0,0 0-2 15,10 6 3-15,-10-6-1 0,2 10 3 0,-1-1 6 16,0 4 3-16,-2 1-5 0,-2-2 4 0,1 2-1 16,0-6 9-16,0 2-1 0,-1-3 1 0,3-7 2 15,-1 10-2-15,1-10 2 0,-1 8 2 0,1-8 4 16,0 0 1-16,-2 8 3 0,2-8 8 0,0 0 3 0,0 0 7 16,-2 7 7-16,2-7-7 0,0 0 8 0,0 0-7 15,0 0-3-15,0 0-1 0,0 0-11 0,15-24 1 16,-5 12-2-16,1 0-3 0,6-5-9 0,-3 2-1 15,-1 4-1-15,3 1-6 0,-3-3 2 0,0 7-6 16,-5 0-3-16,-3 3-4 0,1 0-6 0,-6 3-8 16,0 0-1-16,12 2 0 0,-12-2 3 0,10 11-4 15,-5-4 7-15,-1 1-4 0,2 5 4 0,-2 1 6 0,-2-6-8 16,2 2 1-16,1-2-7 0,-5-2-14 0,4 1-17 16,-3-1-16-16,-1-6-16 0,4 11-14 15,-2-6-16-15,-2-5-23 0,7 9-9 0,-7-9-18 0,7 5-1 16,-7-5 0-16,9-1 4 0,-9 1-3 0,22-4 13 15,-9 2 4-15,4-4 13 0,0-2 12 0,1 1 8 16,7-6-4-16,-3-1 9 0,-8 4 12 0,-1-1 14 16,-1-3 17-16,3-3 16 0,2-3 21 0,-7 6 13 15,9-7 14-15,-4 3 16 0,-1 5 10 0,-4 1 5 16,-1 1 7-16,1 1 13 0,-3 4 9 0,-3 3 6 16,0-2 3-16,-4 5 0 0,5-6 3 0,-5 6 4 0,0 0-7 15,4-5-2-15,-4 5-7 0,0 0 6 16,0 0 2-16,0 0 5 0,0 0 17 0,0 0 5 15,8 15 5-15,-10-6 0 0,1 5 6 0,-4 0 6 0,-1 1 3 16,1 1 6-16,1 6 9 0,-3 3 4 0,-2 0 13 16,4 0-7-16,-2 2-8 0,1-1-12 0,-2 1 9 15,0-1 3-15,1 1-12 0,-1-4-7 0,1 1-13 16,-2-1-9-16,6-8-1 0,-3 0-6 0,0 1-3 0,3 0-1 16,-1-3-24-16,-3 0 9 0,6-7-16 0,-1-1 9 15,2-5-3-15,-4 9 2 0,4-9-30 16,-3 4-26-16,3-4-29 0,0 0-19 0,0 0-37 0,0 0-47 15,0 0-61-15,0 0-53 0,0 0-43 16,0 0-37-16,0 0-46 0,3-30-64 0,-1 16-78 0,2-3-329 16,1 0-919-16,0 1 406 0</inkml:trace>
  <inkml:trace contextRef="#ctx0" brushRef="#br1" timeOffset="108434.23">12464 11805 211 0,'13'-10'264'0,"-1"2"4"0,1 0-9 16,0 1-7-16,1 2-14 0,-5 3-15 0,7-1-18 0,-9 3-13 15,3 3-5-15,2 3-7 0,-3-1-7 0,-3 3 7 16,5 2-16-16,-7 4 4 0,2 0 6 0,-4 0-4 16,-6 1 4-16,0 0-3 0,-2 2-3 0,-2-3-8 15,-3 8 0-15,-1-7-11 0,1-2-2 0,0 1-8 16,-3-3-10-16,1 1-11 0,1-2-11 0,1-1-12 15,3-1-9-15,-5-3-8 0,7 2-20 0,2-4-25 16,4-3-35-16,-9 6-27 0,9-6-32 0,-2 3-31 16,2-3-29-16,0 0-44 0,0 0-60 0,0 0-68 0,0 0-55 15,-4-16-343-15,4 16-748 0,6-10 330 0</inkml:trace>
  <inkml:trace contextRef="#ctx0" brushRef="#br1" timeOffset="108883.73">12925 11830 249 0,'0'0'283'0,"0"0"-2"0,0 0-14 0,0 0-16 16,0 0-24-16,0 0-17 0,0 0-16 0,0 0-13 15,0 0-6-15,0 0-18 0,0 0-11 0,27 2-12 0,-27-2-11 16,19-1-11-16,-3 0-14 0,-2-1-7 0,4 0-10 16,-1 0-9-16,-1-1-8 0,-7 1-5 15,0 1-19-15,-9 1-14 0,14 1-17 0,-14-1-10 0,11 4-6 16,-11-4 2-16,2 8-9 0,-2-8 1 0,-4 15 0 15,-5-3-2-15,0 0 0 0,0 1 2 0,-4 0 5 16,4-1-1-16,-3-2 4 0,5 1 7 0,1-3-1 16,1 0 7-16,2-3 7 0,1 2 6 0,2-7 11 15,0 11 10-15,0-11 6 0,2 8-3 0,-2-8 10 16,6 8 8-16,-2-3 2 0,2-1-6 0,5-1 1 16,-5-2-2-16,5 1 4 0,2 0-11 0,-3 0-1 0,5-2-4 15,-1-2-12-15,-1 2-15 0,3 0-16 0,-1-4-25 16,-2 2-23-16,-1 0-26 0,-3 0-34 0,-3 0-51 15,-6 2-60-15,19-8-81 0,-13 5-260 0,8-3-603 16,-7 0 267-16</inkml:trace>
  <inkml:trace contextRef="#ctx0" brushRef="#br1" timeOffset="111831.02">13879 11812 253 0,'0'0'255'0,"0"0"-10"0,0 0-4 0,4-9-11 15,-4 9-19-15,1-7-16 0,-1 7-5 0,4-10-9 0,-4 10-6 16,7-6-7-16,-5 2-3 0,-2 4-16 0,0 0-3 16,6-5-10-16,-6 5-10 0,0 0-10 15,0 0-17-15,0 0-2 0,0 0 5 0,0 0-16 0,0 0 8 16,0 0 10-16,10 18 6 0,-12-10-16 0,2 4 3 15,-2 4 4-15,-1-1 7 0,-4-2-12 0,5 3-9 16,-3-2-2-16,-3 1 4 0,5-1-1 0,-1 0 5 16,-2-1-14-16,2-5-3 0,0 2-5 0,2-3-5 15,0-2-4-15,2-5-2 0,-2 11-7 0,2-11-1 16,-1 7 0-16,1-7-4 0,-2 8-2 0,2-8 2 16,-2 6-7-16,2-6-3 0,0 0 0 0,0 0-5 0,-2 8-5 15,2-8-2-15,0 0-3 0,0 0 0 0,0 0-8 16,0 0 6-16,0 0-1 0,-2 7-3 0,2-7 1 15,0 0 0-15,0 0-5 0,0 0 0 0,0 0-3 16,0 0 5-16,0 0-4 0,0 0-2 0,0 0 4 16,0 0-3-16,0 0 3 0,0 0-1 0,0 0 1 15,0 0-1-15,0 0 2 0,0 0-5 0,0 0 3 16,0 0-1-16,0 0 4 0,0 0-1 0,0 0-2 16,0 0-4-16,0 0-2 0,0 0-3 0,11-23 2 15,-3 11-1-15,0-3-5 0,1 2 1 0,8-7-8 0,-1 2-9 16,-3-4 1-16,-1 7-1 0,7-6 2 0,-2 3-5 15,3 0 1-15,-9 6-4 0,2 0 0 0,-1 4 2 16,-5 2 1-16,-1-1 3 0,0 3-1 0,-3 2-4 16,-3 2-2-16,0 0 3 0,10 1 3 0,-10-1 1 15,8 7 2-15,-3 2 0 0,1 2 4 0,-6 3 5 0,2-1-7 16,-2 1 5-16,0 2 2 0,-2-2 3 16,4 2-4-16,-4-1 5 0,2-1-2 0,-2-2 2 0,2 1 3 15,-2-1 1-15,2-2 1 0,0-2 3 0,4 2 0 16,-4-2-7-16,0-8 7 0,0 12 2 0,0-6 1 15,0-6 0-15,4 10-1 0,-4-10 0 0,0 7-3 16,0-7 2-16,0 0-1 0,0 0 5 0,3 6-5 16,-3-6 5-16,0 0 7 0,0 0-6 0,0 0 1 15,3 6 5-15,-3-6-2 0,0 0 1 0,0 0-1 16,0 0 1-16,0 0-1 0,0 0-7 0,0 0 0 0,0 0 1 16,0 0 1-16,0 0-2 0,7 3-3 0,-7-3 1 15,0 0 0-15,0 0 2 0,0 0-8 0,0 0 6 16,14-8-4-16,-14 8 2 0,0 0-2 0,0 0-3 15,6-4 2-15,-6 4-1 0,0 0 0 0,0 0-2 16,0 0 1-16,0 0-2 0,0 0 4 0,6-3 0 16,-6 3-2-16,0 0 0 0,0 0 3 0,0 0-4 15,0 0 5-15,0 0-3 0,0 0 1 0,5-3-2 0,-5 3 5 16,0 0-4-16,10-5 1 0,-5 0 1 16,5 2-5-16,-2-2 5 0,3-2-1 0,-1 2-1 15,-3-3-1-15,-1 2-3 0,3-5 3 0,3 0-8 0,-2-3-9 16,-3 1 3-16,0 6-1 0,2-4 5 0,4-1-6 15,-6-1 3-15,2-1 4 0,-2 4-2 0,3-2 4 16,-7 5-4-16,2-1 3 0,-2 2 0 0,1 1 2 16,0-1 0-16,-4 6 1 0,5-7 1 0,-5 7-1 15,0 0 3-15,4-8-9 0,-4 8 5 0,0 0 0 16,2-5-2-16,-2 5-1 0,0 0-4 0,0 0 6 16,0 0-4-16,0 0 3 0,0 0 1 0,-8 28 0 0,1-14 7 15,2-3-6-15,3 5 1 0,-3-2 7 0,3 1-5 16,-3 0 1-16,1 3-1 0,0-3-2 0,4 0 6 15,-3 0-6-15,1-3 2 0,-2 2 3 0,2-4-3 16,2-1 3-16,4 3 1 0,-6-3-3 0,2-9 1 16,2 15 5-16,-2-9-3 0,0-6 1 0,0 8-1 15,0-8 3-15,5 7 1 0,-5-7 3 0,0 0-5 16,4 4 5-16,-4-4-2 0,0 0 3 0,0 0-2 16,25-13-5-16,-14 2 3 0,11-3-5 0,1-4 2 0,-1 0-2 15,-4-1 0-15,5-1-2 0,-5 0-5 0,0 4 10 16,-6 4-3-16,0 0 1 0,-1-1 3 0,-6 8-5 15,2-2 1-15,-2 3-3 0,-5 4-3 0,4-4 3 16,-4 4-1-16,0 0-6 0,5-5 2 0,-5 5 0 16,0 0-1-16,0 0 0 0,0 23 1 0,-3-11 0 15,1 2 2-15,-2-1-1 0,1 3 0 0,1-1 4 16,1 0 0-16,1-2 3 0,-2 1-1 0,-2 1-3 16,4-1 6-16,0-1-3 0,2-3 1 0,0-1-4 15,0-1 1-15,0 0 0 0,0-2-2 0,-2-6 3 0,4 7 6 16,-4-7-4-16,2 6 4 0,-2-6 1 0,0 0-2 15,7 5 1-15,-7-5 1 0,0 0 0 0,20-7 1 16,-9 1 5-16,4-5-5 0,-1 3-4 0,7-9 1 16,-1 1-1-16,0 1-1 0,3-4 1 0,-4 0-2 15,1 0 0-15,-2 3-2 0,-2 4 2 0,-3 1-1 16,1 1 0-16,-1 3 2 0,-6 2-6 0,1-2-3 16,-4 7 2-16,-4 0 0 0,0 0-2 0,8-3 0 15,-8 3-2-15,0 0 5 0,7 7-2 0,-7-7 3 0,0 13 0 16,0-5 4-16,-4 5 1 0,0-1 3 0,2 2 1 15,-1-2 0-15,1 1 1 0,-2 0 5 0,1 0 3 16,3-2 3-16,-2 3 3 0,2-5 3 0,0-2-1 16,0 2 2-16,0-9-5 0,-3 12-1 0,3-12 2 15,0 8 0-15,0-8-3 0,0 0 9 0,3 8 1 16,-3-8 5-16,0 0 2 0,0 0 8 0,0 0-2 16,3 6 0-16,-3-6 1 0,0 0-1 0,0 0-7 15,0 0-1-15,19-19-3 0,-8 8-5 0,2-2-3 16,6-4 1-16,-2-1-3 0,2 1-5 0,0-1-1 15,0 0-1-15,-3 6-3 0,1-6-1 0,-1 6 0 0,-4 4-3 16,-2-2 0-16,-2 2-1 0,-2 5-1 0,-1 0-6 16,-5 3 0-16,10-4-2 0,-10 4-1 0,0 0 0 15,0 0 1-15,0 0 0 0,3 14 2 0,-3-14 0 16,-8 18 4-16,3-6-3 0,0 1 3 0,-1 1 2 16,1-1-3-16,0 0 1 0,-1 0 0 0,1-1 5 15,-2 0 1-15,4-2 4 0,-2-2 2 0,2-1-1 16,1 0 2-16,2-7-6 0,-3 9 2 0,3-9-1 0,-2 7 10 15,2-7 9-15,0 0 2 0,0 0 9 0,0 0 3 16,0 8 4-16,0-8 4 0,0 0 6 0,0 0-5 16,0 0-3-16,0 0-6 0,0 0-6 0,0 0-1 15,18-23-2-15,-9 12-5 0,1-3-6 0,6-4-4 16,0 0 1-16,-3 4-10 0,-2 1 5 0,1 0 1 16,-1 4-1-16,-5 4-6 0,-2 0 3 0,1 2-2 15,-5 3-8-15,10-3-3 0,-10 3 2 0,0 0 2 0,11 5 1 16,-11-5-5-16,3 10 0 0,0 0 1 15,-2-1 0-15,0 0-1 0,-1 4 7 0,2-1-9 16,0-3 3-16,0 4 1 0,-2-6-3 0,2 2-2 0,-2-9 7 16,3 10 0-16,-2-4 0 0,-1-6 0 0,0 0 1 15,4 5 4-15,-4-5 5 0,0 0-5 0,13-3-2 16,-2-2-7-16,1-3 8 0,6-1 4 0,4-6-4 16,0 1-2-16,1-4-3 0,-10 4 0 0,8-2 1 15,0-3-2-15,-4 3 1 0,3-2-4 0,-2 0-2 16,2 1-1-16,-8 3 7 0,3 4-7 0,-3 2 6 15,-6 0-7-15,1 5 1 0,-3-1-8 0,-4 4 0 0,6-4-4 16,-6 4 0-16,0 0-2 0,0 0 12 16,7 12-3-16,-8-1-4 0,2 2 6 0,-4 2-1 0,-1 2 5 15,1 0-2-15,0 0 2 0,-2 6 4 0,-1-7-1 16,3 1-2-16,-1-5 8 0,-3 4 1 0,1-1 8 16,0 1 0-16,0 0-2 0,0-4 1 0,-1 0-2 15,1-5 7-15,2 2-8 0,-4-1 7 0,1 2-5 16,-1-4 3-16,4-2-5 0,-3 2 3 0,1-4 0 15,6-2-3-15,-9 6-5 0,4-3 0 0,5-3-2 16,-11 2-10-16,3 0-12 0,8-2-22 0,-15 5-21 0,15-5-30 16,-12-5-41-16,7 0-35 0,5 5-47 15,-6-15-14-15,6 7-31 0,0-6-45 0,2 1-28 0,5-2-18 16,5 3-7-16,14-6-32 0,-2 5-343 0,5 2-794 16,13-4 352-16</inkml:trace>
  <inkml:trace contextRef="#ctx0" brushRef="#br1" timeOffset="112364.23">16056 11706 169 0,'1'-7'261'0,"-1"7"-5"0,0 0-19 0,0 0-10 16,-9-5-17-16,9 5-18 0,-9-1-11 0,-3 1-17 0,12 0-8 15,-23 3-10-15,9 0-11 0,3-1-10 0,-4-3-9 16,7 2-9-16,-1 1-6 0,9-2-1 16,-13 2-4-16,13-2-3 0,-8 0-2 0,8 0 4 0,0 0-7 15,0 0-3-15,-9-2 0 0,9 2-5 0,0 0 6 16,0 0-4-16,0 0-12 0,-4-6 1 0,4 6 12 15,0 0-7-15,0 0 5 0,0 0-10 0,0 0-8 16,0 0-1-16,0-10-6 0,0 10-8 0,0 0-2 0,0 0-1 16,0 0 3-16,0 0-9 0,0 0 3 15,0 0 9-15,0 0-1 0,8 21 14 0,-8-7 9 16,-2 1 5-16,3 9 13 0,-6 2 3 0,-2-2 5 16,-2 0 2-16,-1 5 1 0,0-4-3 0,-1 2 0 0,2 0-4 15,-4 13 5-15,1-17-4 0,4-1-4 0,1-4-6 16,-2 4-3-16,3-6-2 0,1 2-3 0,-1-4-2 15,2 3-7-15,-2-2-8 0,2-1-8 0,2-6 3 16,-1 2-5-16,1-1-5 0,2-1-2 0,0-8-7 16,0 11-1-16,0-11-1 0,4 8-5 0,-4-8-3 15,2 5 3-15,-2-5-7 0,12 5-6 0,-2-4-26 0,-2-1-26 16,-8 0-30-16,26-5-60 0,-10 1-33 16,-1-4-41-16,7-4-33 0,-6 4-27 0,0 1-31 0,0-4-43 15,-1 4-43-15,1-2-56 0,-1 0-328 0,-1 1-822 16,1 2 364-16</inkml:trace>
  <inkml:trace contextRef="#ctx0" brushRef="#br1" timeOffset="112896.58">16151 12112 165 0,'0'0'283'0,"7"-4"2"0,-3-1-2 15,-4 5-13-15,12-10-13 0,-5 4-17 0,2-2-8 0,3 0-15 16,2 1-18-16,-1-5-18 0,-1 0-9 0,9-3-8 15,-1 2-24-15,-6 1 15 0,0 2-6 16,0 1-13-16,2 0 14 0,-5 1-2 0,1-3-9 16,1 3-2-16,-2-1-10 0,-3 4 2 0,4-2 4 0,-4 1 1 15,-3 2-1-15,0 0-5 0,-5 4 0 0,10-5-6 16,-10 5-4-16,6-4-7 0,-6 4-8 0,5-3-6 16,-5 3-12-16,0 0-9 0,0 0-11 0,0 0-5 15,0 0-8-15,0 0 0 0,8 10 0 0,-8-10-1 0,-1 15 3 16,-1-5 0-16,1-2-6 0,-3 5-2 0,1-3 0 15,-1 4 3-15,1 3 4 0,-5 6 20 0,3-1 6 16,-3 2-3-16,0 1-2 0,-2-5 4 0,0 4 2 16,0 0 6-16,1-1 2 0,-1 0-17 0,-1 1 8 15,0-3-9-15,2 1-2 0,-4-1-2 0,1 0-1 16,2-6-7-16,-1 5 7 0,2-6-11 0,0-2-1 16,2 4-5-16,-1-5 0 0,0 0-16 0,3-2 4 15,1-1-5-15,0-2 3 0,0 0-4 0,4-6 10 16,-5 7-28-16,5-7 5 0,-4 6-2 0,4-6 11 0,-4 5-16 15,4-5-4-15,0 0 17 0,-6 4-2 0,6-4-7 16,0 0 0-16,-5 3-4 0,5-3 3 0,0 0 3 16,0 0-12-16,0 0-4 0,0 0 0 0,0 0 0 15,-11-10 0-15,11 10 0 0,-5-9 0 0,5 0 0 16,2-3-4-16,2-3-43 0,0-1-1 0,8-6-6 16,2-1-22-16,-1-3-7 0,10-14-13 0,1 4-10 15,-6 15-19-15,11-14-24 0,-8 13-21 0,10-8-27 0,-10 9-15 16,5 3-16-16,-1-2-16 0,-2 0-11 15,-5 1-10-15,-5 7-10 0,0-1-35 0,-1 1-27 0,-1-1-35 16,-2-2-44-16,-1 4-271 0,0-1-745 0,-2 0 329 16</inkml:trace>
  <inkml:trace contextRef="#ctx0" brushRef="#br1" timeOffset="113199.01">16613 11695 213 0,'0'0'273'0,"-4"5"-5"0,4-5-12 0,0 0-13 0,-5 10-14 0,5-10-16 16,-6 5-13-16,1-2-9 0,5-3-14 0,0 0-6 15,-5 6-4-15,5-6-12 0,0 0 3 0,0 0 1 16,0 0-7-16,-5 5-4 0,5-5-2 0,0 0 4 0,0 0-6 15,0 0-13-15,0 0-7 0,0 0-20 16,0 0-7-16,0 0-9 0,0 0-6 0,3-26-22 16,-3 26-17-16,4-12-24 0,1 3-21 0,0 1-16 15,-1 0-36-15,0 4-20 0,1 0-24 0,-5 4-34 0,8-8-36 16,-8 8-41-16,4-4-39 0,-4 4-49 0,0 0-247 16,9-3-589-16,-9 3 261 0</inkml:trace>
  <inkml:trace contextRef="#ctx0" brushRef="#br1" timeOffset="113829.05">16849 11693 246 0,'0'0'287'0,"0"0"0"0,-7-4-18 0,7 4-12 15,0 0-27-15,0 0-13 0,-7-5-15 0,7 5-11 16,0 0-16-16,0 0-5 0,0 0-7 0,0 0-7 0,0 0-13 16,0 0-5-16,0 0 1 0,0 0-8 15,0 0-11-15,13-8-3 0,-13 8-3 0,8-4-9 0,-8 4 0 16,13-4-5-16,-7 1 6 0,2 0-6 0,2 0-7 16,0 2 5-16,-5-1-4 0,6 1-7 0,-11 1 0 15,12-2 0-15,-5 0-4 0,-7 2-7 0,15-2-8 16,-5 0 1-16,-10 2 20 0,13 2-3 0,-13-2-9 15,12 1-8-15,-12-1-9 0,7 0-5 0,-7 0-8 16,7 3-5-16,-7-3-4 0,0 0-4 0,7 5 2 16,-7-5-1-16,7 4-1 0,-5 0 1 0,0 5 3 15,-1-1 4-15,-1 1 1 0,1 0-2 0,-1 4 4 16,-2 1 0-16,0-1-3 0,-3 4 1 0,0-3 2 16,1 1 3-16,1 1-7 0,-3-3 6 0,-3 10 6 0,2 0 2 15,0-7 2-15,2-1 1 0,1 0-7 0,-1 1 1 16,0 1 7-16,-3-2-5 0,0 5 1 0,-2 4 1 15,2-9 3-15,1 1-4 0,-1-1 6 0,1 1-2 16,-4-2-5-16,2 0-2 0,-1 8 1 0,1-12-8 16,0 1 2-16,0 0-6 0,3-3-3 0,-1-1-1 15,1 0 0-15,0-1-3 0,0 2-7 0,1-1 21 0,-2-1-17 16,3-2-3-16,4-4 0 0,-6 6-11 0,6-6 2 16,-4 4 6-16,4-4-2 0,-8 5-6 15,8-5 6-15,-9 6-8 0,9-6 1 0,-9 4 1 0,3-1-2 16,6-3 1-16,-9 4-5 0,2-2-6 0,7-2 0 15,-12 1-5-15,12-1 10 0,-9 1 7 0,9-1-11 16,0 0-22-16,-9 1-4 0,9-1-22 0,0 0-15 16,0 0-36-16,-5-7-37 0,5 7-39 0,-7-11-37 0,6 7-30 15,1 4-48-15,1-23-45 0,0 8-46 0,2 2-58 16,10-8-59-16,-7 6-363 0,8-4-926 16,3 0 411-16</inkml:trace>
  <inkml:trace contextRef="#ctx0" brushRef="#br1" timeOffset="114096.2">17358 11866 154 0,'-5'10'317'0,"5"-10"-13"0,0 0-4 16,-4 6-8-16,4-6-26 0,0 0-20 0,-5 5-15 0,5-5-11 15,0 0-19-15,0 0-5 0,-6 3-12 0,6-3-9 16,0 0-9-16,-7 3-6 0,7-3-11 0,0 0-10 16,0 0-14-16,0 0-17 0,0 0-6 0,0 0-14 15,0 0-29-15,-4-15-26 0,4 15-26 0,0 0-33 16,4-14-23-16,0 5-30 0,-4 9-43 0,4-9-32 16,-1 6-53-16,-3 3-38 0,6-10-52 0,-1 7-211 15,-5 3-549-15,0 0 243 0</inkml:trace>
  <inkml:trace contextRef="#ctx0" brushRef="#br1" timeOffset="114279.15">17304 12050 68 0,'-13'26'351'0,"0"-6"-14"15,2 3 4-15,-2-2 0 0,3-8 8 0,-2 7 3 16,0-4-13-16,2-2-10 0,-6 5-18 0,4-6-19 16,0 0-12-16,1 3-20 0,0-3-15 0,-2-1-25 15,2-2-23-15,1 0-20 0,1-3-19 0,-2 2-15 16,4-3-34-16,-6 2-45 0,4-6-40 0,0 4-47 15,2-2-46-15,7-4-38 0,-13 1-29 0,6 0-40 0,-3 2-62 16,0 1-41-16,-1-3-58 0,-7 2-317 0,3-1-708 16,-2 0 313-16</inkml:trace>
  <inkml:trace contextRef="#ctx0" brushRef="#br1" timeOffset="116859.89">10560 12925 23 0,'0'0'286'0,"0"0"-4"0,0 0-9 0,0 0-14 0,0 0-39 0,0 0-12 16,0 0-5-16,0 0-11 0,0 0-4 0,0 0-14 15,0 0 4-15,0 0-13 0,0 0 0 16,2 23-1-16,-4-7-2 0,0-3-7 0,1 1 4 15,0 1 7-15,-1 2 7 0,1 0-4 0,-1 1-5 0,2-3-3 16,0 1-12-16,-1 0-12 0,0-2-10 0,2 1-3 16,-2-5-6-16,1 4-4 0,0-7-6 0,0 2-12 15,0-1-4-15,-2 0-6 0,2-8-9 0,0 10-9 16,0-10-8-16,-1 8-3 0,1-8 0 0,0 0-11 16,3 10-3-16,-3-10-4 0,0 0 3 0,0 0-8 15,0 0 0-15,0 0-4 0,0 7 3 0,0-7-3 0,0 0-2 16,0 0-5-16,0 0 2 0,0 0-5 15,0 0 4-15,12-23-6 0,-6 16-1 0,0-6-8 16,2-1-3-16,-1-1-9 0,1-1-4 0,4-5-4 0,-2 7-1 16,-1-1-4-16,-1 0 2 0,0 2 3 0,1 1-1 15,-4 5 2-15,1-1-2 0,-1 0 1 0,1 4-3 16,-1-2 1-16,1 1 2 0,-6 5 3 0,8-7-2 16,-5 2-3-16,-3 5-2 0,8-3 1 0,-8 3-1 15,0 0 1-15,0 0-6 0,0 0 6 0,10 13 3 16,-8-5 1-16,0 2 6 0,-1 5-5 0,1-1 4 0,-1 1 2 15,0-1-5-15,-2 0 1 0,0-1 4 0,2 2-2 16,-2-5 10-16,5 2-8 0,-4-2 2 0,3-2-1 16,0 2 3-16,1-2-1 0,-2-2 2 0,1-1 0 15,-3-5 3-15,6 9 0 0,-6-9 1 0,5 5 0 16,-5-5-1-16,9 2 0 0,-2-1 1 0,-7-1 6 16,20-4-6-16,-11-1-1 0,3-3 5 0,4 1-4 15,7-8-2-15,2 2-1 0,-3-1-3 0,-1-1 3 16,0 0-1-16,-2-1 1 0,-8 4 0 0,1 3 2 15,0-3 0-15,-4 7-3 0,2-4-1 0,-2 4-2 0,-3 4 3 16,-1-6-3-16,-4 7 0 0,6-7-6 16,-6 7 0-16,2-5-1 0,-2 5-3 0,0 0 5 0,0 0-1 15,0 0-1-15,0 0 1 0,0 0 3 0,-6 30-1 16,1-17 3-16,1 0 0 0,-3 1-3 0,4-3 4 16,-3 3 4-16,3-2-3 0,1 1-2 0,2-2 0 15,0 2 1-15,0-6 1 0,0 1-3 0,0-8 3 16,0 11-3-16,0-11 3 0,2 6 3 0,-2-6 1 15,0 0 2-15,3 7 0 0,-3-7 1 0,0 0 2 16,0 0 2-16,5 5 1 0,-5-5 0 0,0 0 0 16,0 0-1-16,24-12 0 0,-12 2-2 0,-3 0 0 0,2-1 1 15,3 1-4-15,3-7-3 0,-2 5 2 16,-3 0-2-16,1-3-30 0,-1 3-5 0,-1-1 5 0,1-2 6 16,-2 4-2-16,-2 1 2 0,-2 4 9 0,0-3-4 15,-1 6 3-15,-1-1-4 0,-4 4-2 0,0 0 0 16,5-4 1-16,-5 4-1 0,0 0 7 0,0 0-2 15,0 0 8-15,0 20-4 0,0-20 3 0,-4 22-1 16,-1-10 0-16,1 2 8 0,1 1-6 0,-2-1 2 0,2-1 2 16,0 1 3-16,0 1-2 0,0-2 2 15,2-6-2-15,1 2 0 0,-3-1 1 0,3-8 1 0,1 14 0 16,-1-14 1-16,0 9 6 0,0-9 6 0,2 7-10 16,-2-7 4-16,0 0 4 0,2 5 11 0,-2-5-1 15,0 0-2-15,0 0 2 0,9 2-8 0,-9-2 0 16,0 0 1-16,18-11-4 0,-6 1-3 0,2 2-2 15,-2-2-1-15,1 0 3 0,-1-1-5 0,-1 0 0 16,-1 1-1-16,-1 0 6 0,-1 1-5 0,-1 2 3 16,0 2-7-16,0-1 0 0,-1 0 0 0,-1 3 2 15,-5 3-2-15,9-7-2 0,-9 7-2 0,3-3 4 16,-3 3-9-16,0 0 5 0,0 0-3 0,0 0-1 16,0 0 1-16,0 0 3 0,9 9-2 0,-9-9 1 0,3 14 3 15,-3-5 2-15,2 1 4 0,-2-2 12 0,-1 6 3 16,1-1 4-16,-1 1 0 0,0-4-1 0,1 1 0 15,-2-3 2-15,1 1-2 0,1 0 3 0,0-9-5 16,0 12 0-16,0-12 1 0,-3 8 2 0,3-8-3 16,0 0-2-16,0 11 3 0,0-11 7 0,0 0 1 15,0 0 7-15,-1 6 7 0,1-6 4 0,0 0-2 16,0 0 4-16,0 0-10 0,0 0 0 0,0 0 0 16,0 0-4-16,17-15-5 0,-8 10-4 0,-2-4-8 15,4 0-1-15,2-3-6 0,-1 0 2 0,-1 1-6 16,3 3 4-16,-1-4-5 0,-7 6-1 0,4 0 0 0,-3 2-3 15,-1-2 0-15,-2 4-4 0,-4 2 1 0,0 0-2 16,0 0-1-16,10-5 0 0,-10 5-2 0,0 0 3 16,0 0-2-16,5 17 6 0,-5-6 0 0,1 3 1 15,-1-1 5-15,-1 0 6 0,-1 1 3 0,2-3-4 16,-2 2-1-16,1-3-1 0,0-1-2 0,2 4 10 16,-1-4 3-16,1-1 4 0,-1-8-6 0,-1 12 2 15,1-12-2-15,1 10-2 0,-1-10 4 0,1 6 2 16,-1-6-1-16,0 0 9 0,0 0-2 0,1 8 9 0,-1-8 0 15,0 0 5-15,0 0 0 0,0 0 0 16,0 0-4-16,0 0-7 0,15-19-5 0,-5 5-7 0,1 1-31 16,5-8 2-16,3 0 0 0,-6 0 11 0,4 2-5 15,2 2-7-15,-7 5 2 0,1 1-1 0,-2-2-1 16,0 5 1-16,-4 2 3 0,2 1-1 0,-2-1-1 16,-4 3-2-16,-3 3 3 0,6-3-4 0,-6 3 0 15,0 0-1-15,0 0 1 0,0 0 6 0,0 0 0 16,7 12 0-16,-9-4-2 0,2-8 2 0,-1 22 5 15,2-8 4-15,-1-4 2 0,-1-1 2 0,2 0-1 16,2-2 0-16,-3 3-1 0,-1-2-1 0,4-1 3 16,-1 2 5-16,0-2-3 0,1 0 2 0,-3-7 2 15,4 8-4-15,-4-8 1 0,2 5-1 0,-2-5 0 0,0 0 6 16,9 5-7-16,-9-5 5 0,14-1-4 0,-4 1-2 16,3-5 7-16,3 2 3 0,3-4-4 0,3-3-5 15,-4 2-2-15,7-6 9 0,-12 4-14 0,12-7-3 16,4 2-6-16,-6 0 5 0,0-3-20 0,0 1 0 15,-2 1-4-15,-2 3-4 0,-9 1 5 0,1-1 1 0,-5 6-3 16,5-4-1-16,-5 5 1 0,-2 5-2 16,-1-3 6-16,-3 4-1 0,0 0-2 0,8-3 6 0,-8 3-4 15,0 0 5-15,0 0 2 0,0 0-2 0,0 0 4 16,0 0 0-16,0 0 2 0,2 19 2 0,-4-12 1 16,0 6 3-16,-4 2 2 0,3-1 8 0,-1 3 7 15,-1 1 7-15,1-1 24 0,-1 6 3 0,2-8 0 16,-1-1-1-16,0-1-8 0,0 1-3 0,-1-3 2 15,1-3 1-15,0 1-5 0,2-4 1 0,-1 2-6 16,0-1-1-16,3-6-2 0,-7 8 3 0,7-8-10 16,-6 5 1-16,6-5-4 0,-6 5 4 0,6-5-7 0,-8 3-1 15,8-3 0-15,-13 2-7 0,13-2-18 16,-18-4-19-16,11 4-22 0,-2-2-26 0,-1 1-32 0,10 1-51 16,-13-7-38-16,11 3-36 0,-2-1-39 0,0-2-40 15,2-3-65-15,3-5-65 0,-3 8-393 0,4-4-913 16,5-1 404-16</inkml:trace>
  <inkml:trace contextRef="#ctx0" brushRef="#br1" timeOffset="117576.95">12639 12895 144 0,'-9'0'229'0,"0"-1"-10"0,-5 0-9 0,4 2-11 16,10-1-13-16,-17 0-16 0,17 0-8 0,-15 0-16 15,9-1-5-15,6 1-4 0,-7-3-5 0,7 3-6 16,0 0 1-16,-10-4-11 0,10 4-4 0,0 0-8 15,-7-3-7-15,7 3-5 0,0 0-3 0,-6-3 0 0,6 3-3 16,0 0-6-16,0 0-1 0,0 0-6 0,0 0-6 16,0 0-7-16,0 0-5 0,0 0 3 0,0 0-8 15,0 0 13-15,0 0-8 0,0 0-5 0,0 0 4 16,0 0 2-16,0 0-2 0,0 0-10 0,-8-2 1 16,8 2 1-16,0 0-10 0,0 0 6 0,0 0-7 15,0 0 0-15,0 0-9 0,0 0 5 0,-8-1-3 16,8 1-8-16,0 0-2 0,-13 1-3 0,13-1-5 15,0 0 8-15,-11 0-3 0,11 0-5 0,0 0-2 16,-10 1 15-16,10-1-6 0,0 0-13 0,0 0 5 16,0 0 2-16,-9-1-1 0,9 1 10 0,0 0-5 0,0 0-1 15,0 0 6-15,0 0 0 0,0 0 3 0,0 0-9 16,0 0 5-16,0 0 10 0,0 0-5 0,0 0 7 16,0 0-5-16,0 0 1 0,0 0-3 0,0 0 1 15,0 0-2-15,0 0-6 0,0 0 2 0,0 0 3 16,0 0-10-16,0 0 5 0,0 0-3 0,0 0 8 15,-3 9 13-15,3-9 7 0,-1 10 6 0,1-2 5 16,-2 1 6-16,2 4 9 0,-4 1 7 0,0 1-1 0,0 1 10 16,-2 8 6-16,-1-2 11 0,-1 1 4 0,2-5-4 15,-2 6 0-15,1-2-5 0,-2-5-3 0,0 6-6 16,2 0-5-16,2-7 0 0,-3 2-4 0,4-2-3 16,-2-1-3-16,0 0-4 0,1-1 2 0,3 1-8 15,2-3-1-15,-4 1-7 0,4-4 1 0,0-1-8 16,0-8 2-16,0 13-11 0,0-13-2 0,2 8 3 15,-2-8 4-15,4 8-17 0,-4-8-4 0,9 7-2 16,1-3 2-16,-4-2-17 0,3 1-20 0,7-3-27 16,-2-2-32-16,3 1-38 0,-3-1-31 0,4-2-46 15,1-1-48-15,0-1-33 0,6-4-43 0,-10 6-44 16,1-1-63-16,11-2-62 0,-9 0-312 0,5-2-861 0,-8 2 381 16</inkml:trace>
  <inkml:trace contextRef="#ctx0" brushRef="#br1" timeOffset="118126.35">12908 13053 153 0,'5'-7'227'0,"2"4"-5"0,-4-1-6 0,-3 4-10 15,6-5-8-15,-6 5-8 0,6-6-2 0,-1 2-12 0,-5 4-6 16,0 0-10-16,4-8-11 0,-4 8-9 0,0 0-9 16,0 0-13-16,0 0-7 0,4-2-6 0,-4 2-12 15,0 0-7-15,0 0-7 0,0 0-9 0,0 0-3 16,0 0 2-16,0 0 14 0,0 0-1 0,0 17 6 16,0-17 3-16,-2 17-5 0,0-5-2 0,0-2 12 15,-2 3-5-15,1 0 7 0,1 0 5 0,-2 2 0 16,-2 0-3-16,3-1 1 0,-2-1 1 0,0 4 2 15,-1-3-5-15,2 1-7 0,1 0-5 0,1-1-5 16,0-1-6-16,0-3-3 0,2-1 0 0,0 1-9 0,0-2-6 16,0-8 1-16,4 14-3 0,-3-8-7 15,3-1-3-15,0 0-1 0,-4-5-4 0,9 6-1 0,3-3-5 16,-4-1-5-16,1-1-5 0,7-1-27 0,-3-3-41 16,1 1-22-16,1-2-34 0,2-4-23 0,-2 1-29 15,-1 0-23-15,-1-4-30 0,-4 3-42 0,-2 1-37 16,2-4-42-16,2-1-51 0,-3-2-254 0,0 2-682 15,-1-3 302-15</inkml:trace>
  <inkml:trace contextRef="#ctx0" brushRef="#br1" timeOffset="118441.76">13124 12893 61 0,'0'0'240'0,"-13"9"-4"0,13-9-10 16,-10 4-10-16,10-4-10 0,-8 3-13 0,8-3-9 15,-7 5-6-15,7-5-15 0,-6 2-3 0,6-2-12 0,0 0-2 16,-8 3-1-16,8-3-6 0,0 0-7 16,0 0 0-16,0 0-8 0,0 0-6 0,0 0-10 15,0 0-13-15,0 0 4 0,-7-9-15 0,7 9-13 0,0 0-9 16,0 0 0-16,0 0-9 0,0-13-7 0,0 13-2 15,0 0-8-15,0 0-1 0,0 0-20 0,5-8-15 16,-5 8-10-16,5-6-25 0,-5 6-23 0,5-8-22 16,-1 5-26-16,-4 3-30 0,13-8-25 0,-7 6-30 15,2-2-25-15,1 0-52 0,-3 3-182 0,1-2-487 16,-7 3 216-16</inkml:trace>
  <inkml:trace contextRef="#ctx0" brushRef="#br1" timeOffset="120473.49">12755 13203 135 0,'0'0'214'0,"0"0"-15"15,0 0-7-15,23-19-11 0,-18 15-10 0,3-1-10 16,2 1-8-16,-3-3-7 0,3 2-4 0,0 0-6 15,-3-2-15-15,1 3-7 0,1 0-5 0,-5 0-3 16,2-1-4-16,-6 5-4 0,6-6-8 0,-1 3-2 16,-5 3-7-16,8-7-4 0,-3 2-10 0,-5 5 5 0,9-6-8 15,-4-1-4-15,-5 7-1 0,6-6-1 16,-3 2-5-16,-3 4-8 0,6-5-4 0,-6 5 2 0,5-4-2 16,0-2 1-16,-5 6 0 0,4-5 0 0,-4 5-1 15,6-5-1-15,-1 2 0 0,-5 3-8 0,0 0 12 16,6-6-13-16,-6 6 6 0,8-6 0 0,-8 6-12 15,4-3 16-15,-4 3-3 0,0 0 0 0,7-4-8 16,-7 4 0-16,0 0-1 0,0 0 5 0,6-5-7 16,-6 5 1-16,0 0-4 0,0 0-4 0,0 0 9 15,3-5-12-15,-3 5 13 0,0 0-15 0,0 0 10 16,0 0-4-16,0 0 1 0,0 0 6 0,0 0-9 0,0 0-10 16,0 0 9-16,0 0-11 0,0 0 10 15,0 0-1-15,0 0-10 0,0 0 6 0,0 0-2 0,0 0 0 16,0 0-7-16,0 0-1 0,0 0 4 0,0 0-11 15,0 0 7-15,0 0-1 0,0 0 14 0,0 0 4 16,-1 19 6-16,1-19 0 0,0 12 3 0,0-12 5 16,0 14 1-16,0-5-4 0,0 1-6 0,1 0 1 15,-2 2 9-15,1 0 2 0,-2 1 10 0,0-5-15 16,0 6 7-16,0-5-11 0,-3 6 11 0,3-1-8 16,-2 1 1-16,-2 2 4 0,2-2 3 0,-2 2 5 0,-1-3 3 15,1-1 6-15,-2 4-2 0,0 5 6 0,1-8-15 16,3 1-2-16,-1-1-3 0,-2 0-2 0,2 0 2 15,1 0-6-15,-3-1 6 0,3 2 2 0,0-1 1 16,-2-2-2-16,2-1-5 0,2 0 3 0,0-2-6 16,-3 0 2-16,5 0-3 0,-4 0-2 0,0 1-4 15,0-1 1-15,1 0-4 0,-4 0 2 0,4-2-4 16,-1-1-2-16,2 3-1 0,-2-2 3 0,4-7-6 16,-3 10 1-16,-1-5-2 0,4-5 1 0,-4 6-4 0,4-6 1 15,0 0 6-15,-6 7-4 0,6-7-3 0,-4 5 1 16,4-5-2-16,0 0 0 0,-6 5 2 0,6-5 7 15,0 0-8-15,-3 4 4 0,3-4-1 0,0 0 1 16,0 0-2-16,0 0 2 0,0 0-3 0,0 0 1 16,0 0-1-16,0 0-2 0,0 0 4 0,-16-7-3 15,16 7-2-15,0 0 1 0,-4-7 2 0,0 1-3 16,4 6 1-16,-5-10-2 0,1 5 4 0,4 5-3 16,-3-11 1-16,3 11 1 0,-1-13-7 0,2 3 2 15,6-2-3-15,0-1-3 0,1 0 3 0,4 0 2 16,1-6-4-16,4 0-3 0,0 2-1 0,3-2 2 0,1 2 1 15,-2 1-3-15,0-1-2 0,2 3-3 16,0-1 2-16,0 0 2 0,-1 0-5 0,2 2-2 0,-1 1 0 16,1-2-7-16,-7 4-12 0,8-5-9 0,-8 6-5 15,0 0-19-15,7-4-12 0,-9 5-28 0,1 0-17 16,1-4-17-16,-2 0-19 0,-1 2-23 0,-1 0-22 16,-4-1-23-16,5 3-32 0,-4-2-34 0,3 1-34 15,-5 2-63-15,-2-2-207 0,3 2-647 0,1 0 287 16</inkml:trace>
  <inkml:trace contextRef="#ctx0" brushRef="#br1" timeOffset="121188.57">13605 12833 127 0,'0'0'245'0,"-12"-4"-6"0,12 4-15 0,0 0-18 0,0 0-13 0,0 0-17 0,0 0-10 16,0 0-15-16,-6-1-1 0,6 1-12 0,0 0-5 16,0 0-8-16,0 0-8 0,0 0-10 0,0 0-6 15,0 0 4-15,0 0-9 0,0 0 1 0,0 0-6 16,0 0-5-16,0 0-1 0,0 0-6 0,18 13 0 15,-11-10 1-15,-7-3-1 0,18 2 4 0,-7-1-9 16,0 2 0-16,3-3-5 0,-4 2-12 0,-1-2 5 16,3-3 3-16,-1 2-6 0,-11 1 0 0,14 0-7 15,-5-1 0-15,-9 1-4 0,11-1 2 0,-11 1-1 0,8 1-9 16,-8-1-7-16,0 0-5 0,0 0 0 0,10 0-3 16,-10 0-8-16,0 0 3 0,7 4 5 0,-7-4-11 15,4 8 14-15,-4-8-1 0,4 13-9 0,-4-4 13 16,-4 3 7-16,4 3-4 0,-7 2 6 0,3 5 14 15,0-8 5-15,-4 9 4 0,2 1 2 0,1-8 2 16,1 1 5-16,-2 6 2 0,-2 0-2 0,-1-1 1 16,3-4-4-16,-1-2-3 0,1 0-2 0,-2 1-6 0,2-2 2 15,-3 6 3-15,5-5 4 0,-4-3 4 0,4 2-3 16,-3-2-3-16,1-4-5 0,1 2-5 0,1-3-3 16,1 0 0-16,-2-1-2 0,3-1-2 0,-4 1-6 15,1-1 0-15,1-1-5 0,-2 0 0 0,-2 0-4 16,2-1-1-16,1-1-4 0,-3 4-1 0,0-3-3 15,-1-2 3-15,1 1-10 0,1 0 5 0,7-3-4 16,-10 4-13-16,2-2-18 0,1 0-25 0,-5-1-34 16,1-1-36-16,-4-2-38 0,5 0-33 0,2-3-37 15,-1 1-29-15,-3-2-59 0,4-1-65 0,3 1-81 16,-3-3-316-16,5 0-829 0,-2 0 367 0</inkml:trace>
  <inkml:trace contextRef="#ctx0" brushRef="#br1" timeOffset="122106.03">14786 13185 135 0,'-11'-1'246'0,"11"1"-5"16,0 0-11-16,0 0-9 0,-7-1-13 0,7 1-14 0,0 0-11 0,0 0-14 0,0 0-11 16,-11-3-12-16,11 3-9 0,0 0-17 0,0 0-5 15,-7-2-10-15,7 2-3 0,0 0-8 0,0 0-7 0,-10 0-5 16,10 0-7-16,0 0-12 0,-12-1 0 15,12 1-9-15,-9 1-2 0,9-1-5 0,0 0-4 0,-16-1 9 16,16 1-11-16,-9 0 0 0,9 0-5 0,0 0-5 16,-9-1 4-16,9 1 2 0,0 0-2 0,-9-1-2 15,9 1 6-15,0 0-4 0,0 0 1 0,0 0 6 16,0 0-4-16,-12 0 5 0,12 0-10 0,0 0 5 16,0 0 4-16,0 0-1 0,0 0 1 0,0 0-2 15,0 0-7-15,0 0 2 0,0 0 5 0,0 0-6 16,0 0 5-16,0 0-8 0,0 0-2 0,0 0-10 15,0 0 11-15,0 0-7 0,0 0 6 0,28 3-4 16,-17-4 1-16,5-1 7 0,2-1 4 0,0 0-7 0,7-1 2 16,-8-1-7-16,1 3 4 0,-1-1-7 0,-3-1-3 15,-3 0-13-15,3 3-24 0,-5 0-21 0,-4-1-22 16,4-2-20-16,-4 2-21 0,-5 2-21 0,10-7-38 16,-5 4-41-16,-5 3-41 0,12-9-33 0,-8 5-63 15,-2-2-189-15,-2 6-570 0,0 0 253 0</inkml:trace>
  <inkml:trace contextRef="#ctx0" brushRef="#br1" timeOffset="122495.07">14648 12976 266 0,'0'0'260'0,"-10"2"-20"0,10-2-18 16,-7 4-15-16,7-4-13 0,-10 3-11 0,3-1-13 16,-1 2-13-16,0-1-7 0,3 0-8 0,-2 3-11 15,7-6-4-15,-11 5-6 0,11-5-2 0,-5 1-10 16,5-1 1-16,-8 6-6 0,8-6-4 0,0 0-5 0,0 0 0 15,-4 4-15-15,4-4-8 0,0 0-3 16,0 0-10-16,0 0-5 0,0 0-4 0,0 0-6 16,0 0 8-16,17 5 1 0,-3-4 14 0,3-1 0 0,0-3-8 15,2 2-7-15,6-1-2 0,-4 1 7 0,-4-1-5 16,1 0-9-16,-1 0 2 0,-3 1-11 0,0-1-5 16,-1-1-41-16,-1-1-10 0,-2 3-23 0,-2-3-23 15,0 3-22-15,-3-1-33 0,5-1-34 0,0-1-32 16,-2 1-37-16,5-2-33 0,-4 2-275 0,-1-2-577 15,2 3 255-15</inkml:trace>
  <inkml:trace contextRef="#ctx0" brushRef="#br1" timeOffset="124437.01">15545 12831 54 0,'0'0'284'0,"0"0"-17"0,3 10-7 0,-3-10-13 16,0 15-9-16,3-3-9 0,-3 3-9 0,2-1-11 0,-2 1-7 15,1 3-10-15,-2 5 2 0,4-6-14 0,-3 0-5 16,2 0-3-16,0 1-5 0,-1 5-10 0,-2-4 0 15,1-2-5-15,0-1-19 0,1 1 1 0,-1-1-2 16,0 0-13-16,0-1-11 0,2 0-7 0,-4-2-8 16,2-2-9-16,0-2-4 0,0-2-4 0,0-7-8 15,0 16-2-15,2-12-7 0,-2-4-7 0,0 0-9 16,0 10-2-16,0-10 9 0,0 0-11 0,0 0 3 16,0 0 5-16,4 6 10 0,-4-6-2 0,0 0 0 15,0 0-1-15,0 0-5 0,0 0-5 0,0 0-4 16,17-26-4-16,-7 14-5 0,6-11 3 0,0 4-3 15,3-5-11-15,-1 1-7 0,-1-1-2 0,2 0-5 16,-1 0 1-16,2 5-5 0,-5 1-2 0,-4 5 1 16,0 4 0-16,-6 2-7 0,2-1 4 0,-1 2-1 0,-3 2-3 15,-3 4-7-15,5-3 7 0,-5 3-3 0,0 0-4 16,0 0 3-16,0 0 2 0,6 12 0 0,-4-3 2 16,-2 4 1-16,0-1 2 0,0 2-2 0,0 0 7 15,-1 0-6-15,1 0 2 0,-1-1 2 0,1 0-1 16,-1-4 0-16,1 0-1 0,-1 0 4 0,1-9-1 15,0 12 2-15,0-12-1 0,0 11-3 0,0-11 0 16,0 9 2-16,0-9 5 0,0 0-2 0,4 6 6 0,-4-6 6 16,0 0 3-16,0 0 3 0,9 1 4 0,-9-1-2 15,15-6 0-15,-1-1 8 0,0 1-2 16,4-2-2-16,-5-5-2 0,4 2-5 0,1-5 2 0,-4 5-5 16,-3 0 0-16,1 2-2 0,0-4-3 15,-1 3-2-15,0 0 2 0,1 2-3 0,-5 2-1 16,-2 2 0-16,-2 0-6 0,-3 4 3 0,8-4-2 0,-8 4-5 15,0 0-2-15,0 0 0 0,7-3 3 0,-7 3-1 16,0 0-1-16,0 0 0 0,-11 23 0 0,5-11 2 16,-1 0 0-16,3 2 2 0,-1 0 1 0,-1 0-2 15,0-2-2-15,-1 3 3 0,4-1 0 0,0-3 1 16,-1 2 3-16,4-1-4 0,0-1 2 0,4-4 2 0,-4 0 2 16,0-7 0-16,4 10 2 0,-2-4 1 0,-2-6 2 15,4 5-2-15,-4-5 9 0,7 3-2 0,-7-3-2 16,15 0 12-16,-15 0-11 0,24-7-3 0,-12-1 5 15,5-1-6-15,-2-1-3 0,7-5 0 0,-9 4 0 16,6-5-1-16,-7 4 0 0,7-5-7 0,-5-2 3 16,-2 7-5-16,0-2-2 0,4-4-1 0,-6 4 0 15,0 2 2-15,1-1-3 0,-2 1 3 0,-1 1-2 16,1 1 0-16,-1 1 0 0,-2 2 0 0,-3 1-2 16,1 3 2-16,-4 3 1 0,4-6-7 0,-4 6 6 15,0 0-5-15,6-4-3 0,-6 4 2 0,0 0-2 0,0 0 2 16,0 0 4-16,0 0-3 0,-8 25 2 0,4-12 0 15,1-1 7-15,-2 6-4 0,0-4-1 16,1 0 2-16,-2 3 0 0,1-4-4 0,1 4 8 0,-1 0-5 16,3-2 3-16,0-2-3 0,1 0 4 0,0-2-2 15,-1-2 2-15,1 1 0 0,2-3 3 0,-1-7-1 16,2 11 3-16,-2-11 2 0,3 9 10 0,-3-9-3 16,5 5 4-16,-5-5 1 0,10 0-2 0,-10 0 0 15,16-6-1-15,-4 2-3 0,2-6-2 0,0-2 0 16,8-6-3-16,-1 2-1 0,-1-3-2 0,-1 1-1 15,3 1 1-15,-4 0 1 0,-3 6-3 0,-2 1-1 0,-2 1-1 16,2 0-2-16,-6 2 4 0,-1 1 0 0,-1 3-3 16,-5 3-3-16,9-5-1 0,-9 5 1 15,5-3-4-15,-5 3 1 0,0 0 0 0,0 0-3 0,0 0 4 16,7 11 1-16,-7-11 2 0,3 14 1 0,-2-1 0 16,-2-3 3-16,1 3 2 0,0 1 7 15,0-1 16-15,3 0 3 0,-2 1-7 0,1-2 2 0,-1-2-6 16,1 3 0-16,2-1 14 0,-2-2 0 0,0-1-1 15,0-3 0-15,-2-6-8 0,0 11 1 0,0-11-6 16,1 7 4-16,-1-7-5 0,0 0 1 0,0 0 10 16,2 8 10-16,-2-8 8 0,0 0 10 0,0 0 10 15,0 0-7-15,0 0-8 0,11-2 15 0,-11 2-30 0,16-18 10 16,-6 8-17-16,4-1-2 0,0-2 0 0,7-8-4 16,-6 3-4-16,3-2-12 0,-2 2 0 15,3-2-2-15,-3 4-6 0,3 0 0 0,3 2-4 0,-13 4-18 16,-4 4 1-16,0 0 2 0,-1 4 3 0,-4 2-3 15,7-4 3-15,-7 4 1 0,0 0-1 0,0 0-3 16,0 0 7-16,7 15 0 0,-7-7 2 0,0 1 2 16,-1 1 3-16,-1 4-3 0,3 1 6 0,-3-1 12 15,1 0-11-15,3 1 4 0,-4-2-4 0,-1-1 4 16,0 1 0-16,0 1 13 0,3-2 2 0,2-3 9 16,-1-3 0-16,-1-6-7 0,1 12 3 0,-1-12 1 0,1 7 2 15,-1-7 3-15,0 0 21 0,0 0 7 0,0 0-9 16,0 9 11-16,0-9 8 0,0 0 0 15,0 0-9-15,0 0-2 0,0 0-31 0,18-21-26 0,-5 11 0 16,1 1 0-16,1-5 0 0,4-5 0 0,0 1 0 16,0 0 0-16,0 1 0 0,-3 4 0 0,-3 2 0 15,6-7 0-15,-8 8 0 0,0 3 0 0,0-1 0 16,-5 5 0-16,-2 1 0 0,-4 2 0 0,5-5 0 16,-5 5 0-16,0 0 0 0,0 0 0 0,9 7 0 0,-9-7 0 15,0 18-16-15,-2-8 2 0,2 3-6 16,0-1 5-16,-2 1 4 0,2-5 2 0,0 2-2 15,2-2 2-15,-2-8 3 0,4 19 4 0,-2-13 5 0,1-2-11 16,-3-4 7-16,4 9 1 0,-4-9 1 0,3 5 2 16,-3-5 13-16,0 0-8 0,5 3-8 0,-5-3 5 15,0 0 7-15,20-5 9 0,-10 2-23 0,3-2 0 16,2-2-3-16,-1 1 4 0,3 0 7 0,5-8 8 16,0 1 4-16,-6 2-13 0,3-4 6 0,-4 4-2 15,9-6-9-15,-3 1-5 0,1 0-5 0,0 0-5 16,-2 1 3-16,-7 3 0 0,-2 4-5 0,0 0 4 15,-3 1 0-15,-3 3 3 0,1 1 0 0,-3 0-7 16,-3 3-2-16,0 0 3 0,7-6-9 0,-7 6 11 16,0 0-2-16,0 0 3 0,0 0-5 0,5-5 0 0,-5 5 8 15,0 0-5-15,0 0 2 0,0 0 6 16,0 0-5-16,0 0 9 0,0 0-7 0,6-3 0 0,-6 3 2 16,0 0 3-16,0 0-1 0,0 0 0 0,0 0-1 15,0 0 3-15,0 0-2 0,0 0 2 0,0 0 5 16,3 13-9-16,-3-13 3 0,0 0 1 0,-2 15 0 15,2-15 20-15,-2 12-6 0,0-5-13 0,-1 6 1 16,-3 1 1-16,-2-1 6 0,0 2 3 0,2 0 1 16,-1-1 3-16,3 0 8 0,-5-2 4 0,2-1-6 15,2-3-2-15,0 0 4 0,-2 4-1 0,0-6 6 16,1 1-8-16,-3 4 0 0,2-7 5 0,-2 2 14 0,-1 3-12 16,2-3-6-16,-4 1 0 0,0 0-3 0,3-2 1 15,-1-2 4-15,1 2-12 0,1 0 1 0,-3-1-6 16,1-1-3-16,3 2 0 0,2-4 0 0,5-1 0 15,-10 2 0-15,10-2 0 0,0 0 0 0,0 0-46 16,0 0-50-16,-11-3-35 0,11 3-47 0,-6-11-39 16,4 5-47-16,2-4-39 0,1-3-38 0,1 0-25 15,1 3-49-15,2 2-13 0,6 0-4 0,6 1-24 16,-2 1-297-16,4 4-816 0,10-4 361 0</inkml:trace>
  <inkml:trace contextRef="#ctx0" brushRef="#br1" timeOffset="124941.34">17967 12800 33 0,'5'-10'286'0,"-5"10"-10"0,2-8-20 15,-2 8-15-15,0 0-20 0,-3-12-19 0,3 12-14 0,-5-6-19 16,5 6-16-16,-8-6-16 0,2 4-4 16,6 2-4-16,-11-4-8 0,2 1-11 0,1 1-15 0,8 2-4 15,-11-4-4-15,2 2 0 0,3 0-5 16,6 2-7-16,-10-6-1 0,10 6 2 0,-6-2-3 0,6 2 1 16,0 0-7-16,-9-3 1 0,9 3 5 0,0 0 0 15,0 0-1-15,0 0 2 0,-6-3-9 0,6 3 3 16,0 0-9-16,0 0 0 0,0 0-14 0,0 0 2 15,0 0 2-15,0 0 10 0,-5 9 15 0,4 0 12 16,-4 3 2-16,1 1 5 0,-2 2 1 0,1-1 12 16,0 4 3-16,0 4 7 0,-3 0 2 0,3 2 0 15,-1-3 2-15,-2 3-4 0,0-2 3 0,3 3 7 0,-3-1-4 16,5 3-7-16,0 0-12 0,-2-2 17 0,2-7 1 16,-1 5-10-16,1-6-7 0,1 7-9 0,0-7-5 15,-2-1-3-15,3-1 19 0,-1-1-31 0,2 1-10 16,0-5 7-16,0-2-14 0,-1 2-12 0,1-10 5 15,-4 11-17-15,4-7 4 0,0-4-3 0,0 0-4 16,2 10-7-16,-2-10-23 0,8 5-24 0,-2-4-38 16,-6-1-40-16,19-1-28 0,-5 0-52 0,2-4-43 0,7-5-38 15,-7 2-36-15,-1-1-36 0,1 0-51 16,6-10-69-16,-8 8-393 0,9-8-919 0,-5 4 407 16</inkml:trace>
  <inkml:trace contextRef="#ctx0" brushRef="#br1" timeOffset="125219.77">18263 12922 140 0,'0'0'289'0,"6"-3"-11"0,-6 3-7 0,0 0-11 0,0 0-11 0,0 0-2 16,0 0-18-16,0 0 1 0,5 20-8 0,-8-7-6 16,-1-1-10-16,-2 2 2 0,2 1 5 0,-2 1 2 0,-2 0-3 15,1 0-15-15,3 1 1 0,-3-3-5 16,0 3-1-16,-1-3 0 0,4-2-14 0,0-2-7 15,1-2-16-15,1 0-10 0,2-2-3 0,0-6-6 0,0 10-4 16,0-10-3-16,0 0-7 0,2 8-12 0,-2-8-8 16,11 4-8-16,-1-7-5 0,6 2-15 0,3 0-14 15,-2-5-35-15,8-3-28 0,0 0-42 0,-3-3-39 16,-6 3-37-16,7-7-44 0,-3 0-39 0,-1 0-33 16,-7 3-42-16,-1 1-47 0,0-4-52 0,2 2-62 15,-1-8-267-15,-1 8-765 0,-2-1 339 0</inkml:trace>
  <inkml:trace contextRef="#ctx0" brushRef="#br1" timeOffset="125402.96">18493 12761 103 0,'-10'-2'320'0,"10"2"-2"0,-10-1 2 16,10 1-11-16,0 0-21 0,-9-3-16 0,9 3-24 0,0 0-14 15,-6-3-14-15,6 3-18 0,0 0-18 0,0 0-18 16,0 0-21-16,0 0-16 0,-5-5-31 0,5 5-34 15,0 0-32-15,0 0-35 0,1-14-48 0,-1 14-42 16,4-8-57-16,-4 8-52 0,4-10-48 0,2 6-235 16,-6 4-523-16,7-7 232 0</inkml:trace>
  <inkml:trace contextRef="#ctx0" brushRef="#br1" timeOffset="125852.03">18515 12746 64 0,'11'-2'308'0,"-3"-1"-4"0,5 2-13 0,3-4-5 16,1 1-19-16,1-1-16 0,-1-2-14 0,8 0-7 15,-8 1-7-15,-1 2-8 0,1-1-3 0,-3-1-14 16,2 4-5-16,-2-3-8 0,-2 2-5 0,-4 0-9 16,-2 2-5-16,-6 1-14 0,12-2-15 0,-12 2-11 0,0 0-13 15,9 2-14-15,-9-2-9 0,6 6-8 0,-6-6 2 16,1 11-4-16,1-1 7 0,-2 0 2 15,-2 4-3-15,-1 1 2 0,0 0-5 0,-1-1-1 0,2 3 8 16,-2 0 2-16,-2-1 6 0,-1 8-4 0,-1 1-1 16,3-7 6-16,-7 3-3 0,1 2 2 0,0 0 7 15,-1 0 0-15,-2 1-2 0,5-8-2 0,2-2-13 16,0-2-4-16,1 5 1 0,-5-5-3 0,3 0 4 16,0-1-8-16,-3 1 5 0,1-2 1 0,0 1 1 15,1-2 2-15,1-2-11 0,2-1-4 0,2-3-7 16,4-3 10-16,-6 6-19 0,6-6-12 0,0 0-1 15,-3 4 5-15,3-4 3 0,0 0-12 0,0 0 15 0,-12 4-21 16,12-4-1-16,-9 3-4 0,3-3-28 16,-4 2 0-16,10-2 0 0,-16 3 0 0,16-3 0 0,-12-2 0 15,12 2 0-15,-12 2 0 0,12-2 0 0,-7 0 0 16,7 0-40-16,0 0-75 0,-12-1-37 0,12 1-43 16,0 0-48-16,-7-5-52 0,7 5-36 0,0 0-34 15,6-13-56-15,0 1-62 0,4 0-71 0,-1 2-280 16,4 0-902-16,3-1 400 0</inkml:trace>
  <inkml:trace contextRef="#ctx0" brushRef="#br1" timeOffset="126085.52">19061 12929 2354 0,'0'0'172'0,"0"0"-46"0,0 0-44 0,0 0 1 0,0 0 22 0,0 0 20 0,0 0 1 0,-9-11 1 15,9 11-15-15,0 0 4 0,0 0 2 0,0 0-7 16,0 0-1-16,0 0 2 0,0 0-1 0,0 0-6 16,0 0-10-16,0 0-10 0,0 0-6 0,0 0-13 0,0 0-25 15,0 0-35-15,4-10-32 0,-4 10-44 16,3-6-37-16,-3 6-45 0,5-6-52 0,-5 6-54 16,8-7-54-16,-8 7-261 0,8-5-621 0,-8 5 274 0</inkml:trace>
  <inkml:trace contextRef="#ctx0" brushRef="#br1" timeOffset="126251.76">18941 13168 237 0,'-18'19'331'0,"4"1"14"0,4-6 3 15,-2 1 7-15,2-2-4 0,-2 2-9 0,-2-3-21 16,3 1-10-16,-1 0-20 0,2-3-10 0,0 0-29 16,-2 1-22-16,-1-1-22 0,2-1-19 0,-3 0-20 0,3-1-23 15,-2 0-47-15,1-1-65 0,4-2-58 16,-2-3-57-16,0 2-53 0,-3 0-68 0,2-3-77 0,3 1-85 15,-1-2-262-15,-6-2-679 0,0-1 301 0</inkml:trace>
  <inkml:trace contextRef="#ctx0" brushRef="#br1" timeOffset="129548.89">10870 14091 185 0,'3'-11'271'0,"-3"11"-2"0,5-7-18 0,-5 7-12 0,3-4-12 0,-3 4-14 16,0 0-17-16,0 0-15 0,0-10-15 0,0 10-8 15,0 0-11-15,0 0-12 0,0 0-14 0,0 0-8 16,0 0-11-16,0 0-2 0,0 0-5 0,0 0-9 15,0 0 10-15,0 0-15 0,0 30-4 0,-2-19 4 16,2 5 9-16,-3 2-8 0,4 6 13 0,-4 1-9 16,0 0 6-16,2-10-5 0,-2 8-9 0,1-5 4 15,-2-3-7-15,0 0 1 0,-3 0-3 0,4-2-6 16,0-2-6-16,2-4-3 0,0 0-4 0,1-7-5 0,-2 13 4 16,2-8-7-16,0-5-2 0,0 0 1 0,0 12 5 15,0-12 4-15,0 0 6 0,0 0 5 16,0 0 8-16,0 0-3 0,0 0-1 0,0 0-7 0,0 0-5 15,0 0-8-15,0 0-2 0,21-30-7 0,-14 16-6 16,1-11-3-16,2 1-1 0,3 1-4 16,2-2-5-16,-1 0-3 0,0 3-3 0,-5 5-4 0,5-3-3 15,1 0 1-15,-5 4-8 0,1 5 1 0,-1-1-5 16,-5 4 3-16,1 3 0 0,-2 1-3 0,0 0-2 0,-4 4 0 16,0 0-5-16,7-3 2 0,-7 3-1 0,0 0 0 15,0 0-3-15,14 14 3 0,-9-6 3 16,-2 3 0-16,0-1-3 0,1 5 7 0,-3-1-1 0,0 0-1 15,2 3 3-15,-1-2 0 0,1 0-3 0,-3-2 0 16,1 0 4-16,2 4 2 0,-3-4-4 16,2-5 3-16,0 0-3 0,0 1 2 0,-1-3 0 0,-1-6-1 15,4 10 2-15,-2-6-3 0,-2-4 0 0,3 8-2 16,-3-8-1-16,3 5-2 0,-3-5 8 0,0 0-4 16,0 0-6-16,0 0 4 0,11 3 4 0,-11-3-1 15,13-8-6-15,-5 1 4 0,5-1 2 0,-1-2-1 16,1-4 1-16,-1 3-8 0,-1 0 0 0,5-9-10 0,0 4-1 15,0-4-9-15,-4 0-9 0,-1 5 8 16,3-4 9-16,-5 2-3 0,1 3 3 0,-3-1-1 16,1 2 5-16,-2 1 1 0,0 5 7 0,-1 0 0 0,-3 3-3 15,-2 4-1-15,4-8 1 0,-4 8 2 16,0 0 1-16,0 0 0 0,0 0 3 0,0 0-6 16,0 0 1-16,0 0 3 0,0 0 10 0,-3 33-6 0,-1-19 3 15,1 3 1-15,0-5 1 0,1 3-6 0,2-2 4 16,-3 4-3-16,6-5 8 0,-1 1-3 0,0-1 11 15,0-3-11-15,0 3 0 0,2-4-3 0,1 1 1 16,-1-2-1-16,-1-1 0 0,4 0 0 0,-7-6 2 16,4 6-2-16,-4-6 7 0,7 2-4 0,-7-2 8 0,0 0-4 15,13-2-2-15,-6-3-1 0,5-2 4 16,-1-1-2-16,3-3 0 0,-1-1 2 0,0-1 13 16,-3 0-6-16,2-1-10 0,0-1 0 0,-1 6 1 0,-4-7 0 15,2 6-3-15,-6 1 1 0,3-3 1 16,-2 7 0-16,-4 5 2 0,3-7-2 0,-3 7 1 15,0 0-6-15,0 0 9 0,3-4-13 0,-3 4 0 0,0 0 4 16,0 0-3-16,0 0 3 0,-1 22 1 0,1-6 0 16,-2-2 0-16,3 1 0 0,-4 2 3 15,3-5 0-15,0 1 4 0,-1 0-6 0,3-4 1 0,0 1 0 16,1-1 1-16,1 0-4 0,-2-1 2 0,2-1 4 16,-1-3-12-16,-3-4 7 0,5 10 4 0,-5-10 0 15,2 5 5-15,-2-5-2 0,4 4-1 0,-4-4 5 16,0 0-3-16,13-2 0 0,-3-3 0 0,1-2-3 15,0-1 3-15,1-3-2 0,1 0 10 0,-3-1-9 16,0 0 1-16,2 1 1 0,-1 1-4 0,0-1-3 0,-5 6 6 16,-1-2-4-16,0 2 1 0,-5 5-3 15,4-6 2-15,-4 6-6 0,5-3 1 0,-5 3 0 0,0 0-3 16,0 0 3-16,0 0-1 0,0 0 4 0,7 16 1 16,-6-7 1-16,0 4 1 0,1 2 0 0,-4 0 4 15,-2 0-2-15,3 1 7 0,-3-1-5 0,4 0 3 16,-4-2 9-16,4-2-4 0,-2-1-2 0,2-10 0 15,1 12-1-15,2-6-2 0,-3-6 2 0,0 10 3 16,0-10 2-16,0 0 7 0,0 8 8 0,0-8 4 16,0 0 8-16,0 0 8 0,0 0-1 0,0 0-3 15,0 0 3-15,0 0-6 0,0 0-1 0,0 0-8 0,18-19-8 16,-9 7 5-16,2-13-7 0,5 6-5 16,-1-4-1-16,2-2-5 0,0 5 1 0,1-3-5 15,0 2 0-15,0 2-2 0,-5 7-1 0,-1 0 0 0,-2 1-1 16,-1 4-4-16,-6 5-2 0,4-2 3 0,-7 4-9 15,6-2 2-15,-6 2-1 0,10 6 2 0,-10-6-1 16,4 14-2-16,0-1 6 0,-4 1-2 0,-2 2 4 16,0 0-2-16,-2-1 2 0,2-2 1 0,-1 3 0 15,-1-2 1-15,3-1-8 0,-1-5 6 0,-1 1 5 16,3-4-6-16,0-5-4 0,-1 10 3 0,1-10 3 16,0 0 0-16,0 0 1 0,0 11 1 0,0-11 5 15,0 0 3-15,0 0 17 0,0 0 6 0,0 7 11 0,0-7 9 16,0 0 2-16,0 0 3 0,0 0-9 0,0 0-3 15,14-24-8-15,-6 12 2 0,1-1-10 16,4-9-4-16,4 0-2 0,-2 1-4 0,5-1-3 0,-2 2-2 16,-4 7 1-16,-1 1-5 0,-5 1-3 0,1 6-2 15,-1-1-3-15,-4 1-6 0,0 3 2 16,-4 2-1-16,0 0-4 0,0 0-3 0,15 5 1 0,-13 2-1 16,2 2 2-16,-3 0-6 0,1 6 10 0,0 1 0 15,-2-1-3-15,2 1 2 0,-3 2 1 0,2-3-7 16,-1 1 9-16,0-3-5 0,2 1 4 0,-2-6-3 15,2-2-1-15,-2-6 1 0,3 11 2 0,1-6-1 16,-4-5 10-16,7 7-6 0,-3-3-1 0,-4-4 2 16,11-1 5-16,-11 1-4 0,23-8 0 0,-10-1-2 15,4 0-1-15,5-9 3 0,-2 1-4 0,4-4 3 16,-1 0 1-16,0-3-9 0,-4 3 3 0,2-1 3 0,0 0-4 16,-2 1 2-16,0 2-1 0,3 3-1 0,-11 6 1 15,0 3 1-15,-5 1 2 0,0 3-7 0,1-2 2 16,-3 3-2-16,-4 2-3 0,0 0 1 0,0 0-5 15,0 0 4-15,13 9 3 0,-10 1 0 0,1 0 2 16,-4 2-3-16,0 5 7 0,0-1 1 0,1 0-4 16,-2 0 3-16,1 0 0 0,-2 1-2 0,0-2 5 15,-3 0-7-15,1 0 4 0,1 0 3 0,-4-2 6 16,-1 0 0-16,1-1-6 0,0 0 3 0,-4-2-1 16,2 2-1-16,0-5 1 0,-2 2-1 0,-3-1-2 15,1-1 0-15,4-1 4 0,-3 0-3 0,3-5-3 16,5 2-7-16,4-3-9 0,-9 3-16 0,9-3-21 15,-12-3-37-15,12 3-49 0,-14-7-32 0,9-1-34 0,-1-2-30 16,3 0-12-16,0-2-28 0,3-1-19 0,2 2-29 16,3-3-29-16,6-1-11 0,0 2-61 15,-2-1-232-15,5 3-707 0,-1 0 313 0</inkml:trace>
  <inkml:trace contextRef="#ctx0" brushRef="#br1" timeOffset="130064.63">13000 13837 9 0,'3'-6'310'0,"1"-3"-9"0,-4 3-16 0,0 6-28 0,4-8-17 0,-4 8-17 16,0-9-21-16,0 9-16 0,0 0-20 0,0 0-11 0,-4-9-9 15,4 9-12-15,-7-1-10 0,7 1-15 0,-12 0-6 16,12 0-1-16,-14 2-5 0,14-2-6 0,-18-1-8 16,11 1 0-16,7 0-1 0,-14 0-3 0,8 1 3 15,6-1-12-15,-14 0 2 0,14 0-3 0,-9 2 2 16,9-2-1-16,0 0 4 0,-13-2 2 0,13 2-3 16,0 0-2-16,0 0-8 0,0 0 5 0,-10 0-10 15,10 0-5-15,0 0-12 0,0 0 4 0,0 0-16 16,0 0 0-16,0 0-1 0,0 0-5 0,-8 5-4 15,8-5 11-15,0 7 20 0,0 4-12 0,0 0 9 16,-2 3 1-16,0 0 7 0,1 3 21 0,-1 0 4 16,0 8 10-16,-2 2 6 0,-2-4-9 0,6 1-3 15,0 0 3-15,-4 2 4 0,4-1 2 0,0 0 1 16,-2-8-9-16,2 8-3 0,0-1-1 0,-5-7-1 16,3 9-7-16,2-10 0 0,0-1-5 0,0-1-6 0,2-1-6 15,-1-4-5-15,-1 1-5 0,2-3 1 0,-2-7-5 16,2 12-7-16,-2-6-3 0,0-6 1 0,2 6-8 15,-2-6 2-15,0 0-9 0,4 9-17 0,-4-9-25 16,0 0-33-16,6 4-30 0,-6-4-48 0,0 0-31 16,13-2-26-16,-13 2-23 0,18-9-20 0,-5 5-30 15,-2-4-14-15,3 2-37 0,-1 1-18 0,3-5-24 16,-3 3-61-16,1 0-220 0,-1-2-692 0,1 1 306 16</inkml:trace>
  <inkml:trace contextRef="#ctx0" brushRef="#br1" timeOffset="130314.68">13225 14073 59 0,'0'0'249'0,"7"-5"-12"0,-2 2-11 0,-5 3-4 16,0 0-15-16,6-4-15 0,-6 4-16 0,0 0 2 15,0 0 12-15,0 0-1 0,0 0-6 16,2 22-2-16,-2-8-1 0,-2 1-14 0,0 0 10 0,0 3 6 16,0-1 3-16,-3-2-19 0,5 2 16 0,-4-1-8 15,4 0-13-15,-3-1-5 0,3-3-14 0,0-1-6 16,3-3-12-16,-3 2-9 0,0-10-6 0,0 14-6 15,2-8-3-15,-2-6-9 0,4 6-3 0,-4-6-11 16,11 4-4-16,-4-2-14 0,-7-2-20 0,23-11-36 16,-10 2-40-16,1-1-30 0,8-5-43 0,-4-2-31 15,-2-1-24-15,-5 4-47 0,-2 0-35 0,-2-2-55 16,4-5-65-16,-9 6-271 0,3 1-692 0,1-10 307 0</inkml:trace>
  <inkml:trace contextRef="#ctx0" brushRef="#br1" timeOffset="130522.4">13367 13887 128 0,'-11'0'270'0,"1"3"6"15,1-4-4-15,3 3 3 0,6-2-15 0,-7 2-18 0,7-2-11 16,0 0-17-16,-11 1-9 0,11-1-16 0,0 0-5 16,0 0 6-16,0 0-24 0,0 0-20 0,0 0-7 15,0 0-11-15,-9-7-12 0,9 7-24 0,0 0-33 16,0 0-31-16,11-21-34 0,-4 9-32 0,-2 5-15 15,1-1-37-15,1-3-57 0,-1 4-28 0,6-5-46 16,-6 5-30-16,3 4-11 0,8-2-167 0,9 0-463 0,0 0 206 16</inkml:trace>
  <inkml:trace contextRef="#ctx0" brushRef="#br1" timeOffset="130996.69">13614 13952 98 0,'0'0'291'0,"-3"-5"-7"0,3 5-20 0,0 0-18 16,0 0-26-16,0 0-15 0,12-14-3 0,-3 10-8 16,0-2-9-16,4-1-20 0,1 2-7 0,1-4-5 15,3 1 4-15,-2 4-9 0,0 0-2 0,-3-1-14 16,3 2 3-16,-7 2-4 0,-5 0-32 0,-4 1-5 15,12-1-6-15,-12 1 0 0,9 3-3 0,-3 4-5 0,-1 1 1 16,-1 4-8-16,-1-1 10 0,-1 2-11 16,0 2 6-16,-1 0 13 0,-1 1 6 0,0 7 5 15,0 0-2-15,-3-7-5 0,1 9-4 0,-1-3-6 0,-3 2 1 16,1 2 3-16,-1-3 14 0,1 4-4 0,-1-2 7 16,2-1-1-16,-2 1-13 0,-3-4-8 0,5-4 1 15,-2 5-1-15,0-6-4 0,2 2-2 0,1-5-9 16,-1 0-3-16,0 2-7 0,0-2 0 0,1-4-5 15,-1-2-1-15,1-1 4 0,1 0-19 0,2-6-1 16,-2 7-1-16,2-7-5 0,0 0-1 0,-3 8 2 16,3-8-1-16,-8 6-4 0,5-3-1 0,3-3-3 15,-11 4-5-15,4-2-2 0,7-2 1 0,-11 2-1 0,11-2-11 16,-9-1-26-16,9 1-24 0,-18-1-29 0,12-4-38 16,-1 4-41-16,-3-5-38 0,2-1-39 15,5-1-33-15,-3 1-26 0,4-1-47 0,0 0-55 0,6-4-88 16,0 0-256-16,3 0-794 0,1 0 351 0</inkml:trace>
  <inkml:trace contextRef="#ctx0" brushRef="#br1" timeOffset="131731.54">14885 14127 145 0,'0'0'189'16,"0"0"-3"-16,-9 4-1 0,9-4 3 0,-4 8 4 0,1-4-5 15,3-4 1-15,-3 7-8 0,3-7-8 0,0 0-9 16,-3 7-2-16,3-7-10 0,0 0-7 0,0 0-8 15,0 0-6-15,0 0-1 0,11 7-7 0,-11-7-4 16,22-6-6-16,-7 2-2 0,2 2-4 0,3 0-9 16,6-2-10-16,-7 1-9 0,-1-1-14 0,-2 0-10 15,-4-1-30-15,-3 3-20 0,-4 1-21 0,-5 1-32 16,9-2-28-16,-9 2-15 0,0 0-10 0,2 10-18 16,-2-10-15-16,-8 15-4 0,-3-3-23 0,2 0-4 0,-1 3-7 15,-7 5 8-15,1-2 7 0,-1 4 21 0,1-5 15 16,0 3 15-16,5-7 13 0,2 3 27 15,-1-3 27-15,2 0 22 0,1-2 14 0,5-4 15 0,-1-4 24 16,3-3 20-16,-2 7 19 0,2-7 14 0,0 0 15 16,1 9 11-16,-1-9 5 0,0 0 1 0,0 0-7 15,13 2-6-15,-5-4-6 0,4 1-8 0,1-5-7 16,-2 1-15-16,5-1-4 0,-1 3-10 0,-5-1-25 16,5 0-38-16,-5 2-30 0,-1-2-29 0,-3 4-32 0,-6 0-41 15,14-3-44-15,-5 0-70 0,-9 3-136 16,12 0-421-16,-2 0 186 0</inkml:trace>
  <inkml:trace contextRef="#ctx0" brushRef="#br1" timeOffset="132096.32">15548 14047 230 0,'2'-6'327'0,"0"1"-13"0,-2 5-11 0,3-8-19 0,-3 8-28 0,0 0-24 0,2-7-21 16,-2 7-20-16,0 0-20 0,0 0-16 0,0 0-19 15,0 0-8-15,0 0-10 0,0 0 6 0,0 0 4 16,0 0 1-16,-10 29-10 0,5-14 3 0,-2-2-4 16,2 4 1-16,-2 0-2 0,0 6 1 0,-1-1-2 15,-2-1 0-15,3 5-6 0,-3-3-9 0,0 0-7 16,3 1 11-16,-2-1-4 0,3 2-1 0,-2-1-3 15,0-1-19-15,2-1 1 0,2 1-8 0,1-10 0 0,3-5-20 16,0 5 3-16,-1-3-6 0,1 0 2 16,0-3-14-16,0-7 1 0,3 9-4 0,-3-9-5 0,7 9-3 15,2-9-4-15,2 0-27 0,2 0-36 0,4-6-28 16,0-1-26-16,7-7-39 0,-1 1-18 0,-8 1-46 16,0 4-40-16,-2-6-31 0,-3 1-37 0,7-4-46 15,-11 2-298-15,1 1-705 0,1-1 313 0</inkml:trace>
  <inkml:trace contextRef="#ctx0" brushRef="#br1" timeOffset="132265.71">15543 14227 228 0,'0'0'277'0,"0"0"2"16,0 0-13-16,-4-5-24 0,4 5-19 0,0 0-24 15,0 0-24-15,0 0-17 0,15-19-20 0,-3 10-26 0,2 2-24 16,9-4-23-16,-7 1-49 0,0 4-33 0,-2-1-21 15,3 3-49-15,-5-2-36 0,-3 2-38 0,-2 4-179 16,-7 0-369-16,0 0 163 0</inkml:trace>
  <inkml:trace contextRef="#ctx0" brushRef="#br1" timeOffset="133361.59">15769 14245 166 0,'26'-18'225'0,"-3"-1"-5"0,0 0-12 15,15-6-2-15,-17 5-9 0,2 3-17 0,-2-1-2 16,-5 2 7-16,-3 2-13 0,-3 1-9 0,-1 0-7 16,-1 1-6-16,-4 8-4 0,-2-1 4 0,-2 5-25 0,6-6-10 15,-6 6-9-15,0 0-14 0,0 0-12 0,0 0-7 16,0 0-11-16,-21 13-2 0,9-1-1 0,0 2-5 16,-5 4-7-16,-1 2-4 0,-1 1-4 0,3 2 6 15,2 1-3-15,-1-5 18 0,2 1-13 0,2-4-6 16,4-1 4-16,2-1-13 0,-2-3 0 0,2 3 4 15,3-5-6-15,0-1-9 0,2-2 1 0,0-6 2 16,2 18 0-16,-1-12 1 0,1 1-2 0,-2-7 5 16,5 9 3-16,-2-6 0 0,-3-3 3 0,10 1 3 15,1-1-1-15,3-4-12 0,4-2 3 0,2-7 4 16,7-2-5-16,14-7 1 0,-2 1-10 0,-14 4-1 16,-1-2-1-16,3 1 5 0,-2 2-10 0,2-1-1 15,-6 2 0-15,-1 1-5 0,-7 5 6 0,0 1-10 0,0 2 8 16,-5 1-1-16,-2 2 1 0,-1 0-12 0,-5 3 5 15,5-2 11-15,-5 2-11 0,0 0-8 16,9 8 14-16,-8 0 0 0,-1 1-4 0,-1 4 5 0,-2 1 13 16,-1 2-6-16,-1-2-1 0,1-1 16 0,-1 3 15 15,-1 2-4-15,3-4 3 0,-5 1 17 16,4 2-7-16,-2-3-5 0,-1-1-2 0,2 2 13 0,-2-3-1 16,2 1-4-16,2-5-4 0,-2-2-5 0,4-1-3 15,1-5-5-15,-4 8 1 0,4-8 1 0,-4 6 5 16,4-6 9-16,0 0 9 0,0 0 1 0,0 0 7 15,0 0 3-15,0 0-5 0,0 0-6 0,0 0 2 16,0 0-5-16,18-18-6 0,-6 6-8 0,5-8-8 0,3-3-3 16,9-9-6-16,-8 12 1 0,3 1-10 15,-1-2 3-15,3 3-6 0,-2 2-1 0,-9 6 0 16,1 1-7-16,-7 4-4 0,-1 1-1 0,-2 1-4 0,-6 3-1 16,9 0-3-16,-9 0 1 0,4 10 0 0,-4-10 0 15,-1 15 1-15,-1-2 3 0,-1-2-7 0,-1 1 7 16,-2 0-4-16,1 1 3 0,2 0-3 0,0 0 3 15,1-4 0-15,1 1 0 0,-2-1 0 0,-1 3 1 16,2-3 1-16,-2-5 0 0,4-4 0 0,-2 9 1 16,2-9 1-16,0 0 2 0,-1 7 7 0,1-7 14 15,0 0 5-15,0 0 12 0,0 0 3 0,0 0 1 16,0 0 4-16,0 0-11 0,0 0-3 0,20-14 0 0,-9 3-6 16,10-10-5-16,0 3 2 0,1-1-7 15,14-10 1-15,-12 12-9 0,4 0-4 0,-3 1 1 16,0 4-1-16,3 4 1 0,-15 2-8 0,-2 3-2 15,-2 1-11-15,-4 2-1 0,-5 0 5 0,6 8-2 16,-4 1-3-16,0 5 6 0,-2 2-9 0,-2 0 10 0,-3 9-3 16,1-8 1-16,1 0-5 0,-1 1 5 0,-2-2 2 15,-1-1 1-15,6 1-2 0,-1 2 4 0,3-5-1 16,0-3 5-16,-1-2 1 0,0-8-3 0,3 8 0 16,-3-8-1-16,4 8 2 0,-4-8 0 0,0 0 2 15,10 0-1-15,-10 0-2 0,25-10-1 0,-10-1 2 16,11-3-2-16,-3-4-2 0,0 3 1 0,2-1-2 0,-2-3-1 15,0 0 2-15,-3 1 2 0,-3-2-2 16,1 0 2-16,-3 2-2 0,-3 4 6 0,4-7-11 16,-7 8 4-16,1 1 2 0,-3 6 0 0,-2-1-1 0,-1 2 0 15,-4 5-2-15,3-4-1 0,-3 4-3 0,0 0 4 16,0 0-2-16,0 0 1 0,0 0-2 0,0 0 3 16,0 0-2-16,4 21 2 0,-7-7 2 0,-3 1 0 15,2-1-3-15,-3 4 1 0,0 5 3 0,-2 0 13 16,3 1-8-16,1-1 14 0,4 1 16 0,-1-2-9 15,0-5 1-15,2-2-4 0,-3 2-2 0,2-3-2 16,-7 1 2-16,6 0-4 0,-1-1 2 0,-1-6-2 16,3 5 4-16,-1-1-8 0,0-6 7 0,2-6-7 15,-2 7 2-15,2-7 0 0,0 0-3 0,0 0-2 16,0 0-11-16,-3 9-26 0,3-9-20 0,0 0-31 16,0 0-37-16,0 0-39 0,-11 0-41 0,11 0-31 0,0 0-27 15,0 0-29-15,-16-7-38 0,7 5-45 0,2-1-34 16,3-1-61-16,-3-4-260 0,1 2-782 15,6 6 346-15</inkml:trace>
  <inkml:trace contextRef="#ctx0" brushRef="#br1" timeOffset="133648.09">17076 14115 160 0,'11'-13'238'0,"1"5"6"0,1-2-2 15,1 2-14-15,1-2-6 0,-1 3-13 0,1 2-15 0,-2 0-11 16,-6 4-12-16,0 1-18 0,-7 0-4 0,11 6-4 0,-6 1 3 16,-2 1-8-16,-1 3-12 0,-2 4 12 0,-1-2-15 15,-3 0 9-15,-3 3-4 0,-2-3-3 16,-2 2-1-16,-1-2-7 0,0 0-10 0,-2-1-5 0,0 0-7 16,-4 3-20-16,4-4 0 0,2 0-6 0,1-1-5 15,-2 0-6-15,3-2-13 0,-2 1-38 0,4-4-33 16,1-2-33-16,3 3-31 0,-1-2-27 0,5-4-37 15,-11 7-40-15,6-5-26 0,5-2-48 0,-7 0-67 16,7 0-189-16,-11 0-564 0,11 0 249 0</inkml:trace>
  <inkml:trace contextRef="#ctx0" brushRef="#br1" timeOffset="135377.13">17683 14230 90 0,'0'0'270'0,"3"-8"-8"15,-3 8 0-15,4-8-10 0,-4 8-5 0,6-6 5 0,-3 0-7 16,-3 6-9-16,3-7 4 0,-3 7-5 0,4-5-6 16,-4 5-9-16,5-6-6 0,-5 6-10 0,6-4-12 15,-6 4-16-15,5-6-18 0,-5 6-13 0,7-3-15 16,-7 3-17-16,0 0-6 0,6-6-14 0,-6 6-6 16,0 0-13-16,0 0-29 0,5-4-28 0,-5 4-45 0,0 0-43 15,0 0-40-15,0 0-34 0,0 0-46 16,0 0-38-16,0 0-22 0,0 0-22 0,0 0-310 15,0 0-631-15,0 0 278 0</inkml:trace>
  <inkml:trace contextRef="#ctx0" brushRef="#br1" timeOffset="135543.9">17553 14528 70 0,'-9'13'290'0,"-3"4"3"0,3-9-10 0,-1 6-28 16,-2-3-13-16,2 0-6 0,0 1-17 0,-3-4-14 15,3 3-18-15,-3-3-19 0,0 3-14 0,1-1-17 16,-4-1-24-16,2 1-31 0,-2 0-41 0,3-2-50 16,0 1-52-16,1-1-51 0,3-2-58 0,0-1-71 15,0 1-156-15,0-2-431 0,-2-2 191 0</inkml:trace>
  <inkml:trace contextRef="#ctx0" brushRef="#br1" timeOffset="136875.26">11529 15252 69 0,'0'0'229'0,"0"0"-18"0,0 0-7 0,2 10-12 0,-2-10-4 0,0 0-13 0,0 0-5 16,0 0-14-16,0 0-8 0,0 0-11 0,0 0-5 0,6 3-12 15,-6-3-7-15,0 0-6 0,0 0-11 16,0 0-3-16,0 0-1 0,0 0-4 0,0 0 1 15,0 0-4-15,0 0 5 0,0 0-2 0,0 0 4 16,0 0 4-16,0 0-5 0,0 0 0 0,0 0-5 0,0 0 1 16,0 0-12-16,0 0-7 0,0 0-6 0,0 0-5 15,0 0-11-15,13-10 1 0,-9 4-10 0,-4 6-5 16,4-5 5-16,-4 5 14 0,0 0-17 0,4-5-1 16,-4 5-1-16,0 0-5 0,8-7-6 0,-6 2 29 15,-2 5-27-15,5-8 3 0,-1 3-5 0,2-1-4 16,-1 2 5-16,2-2 4 0,0-2-14 0,0 2 1 15,2-1-4-15,0 0 14 0,0-2-2 0,-1 2-4 16,-4-1 0-16,5 2 1 0,-2 0-1 0,-1 1 0 16,-2 0 10-16,2 2-2 0,-6 3-9 0,10-12 15 15,-4 8-20-15,3-4 6 0,-5 2 0 0,2 2-6 16,-6 4 11-16,6-4-3 0,-6 4-4 0,3-6 5 0,-3 6-8 16,0 0-1-16,8-3 0 0,-8 3-7 0,0 0 4 15,0 0-1-15,0 0 3 0,0 16-5 0,0-16 17 16,-6 26 0-16,4-11 12 0,-1 2 14 0,-5 5-6 15,0 1-3-15,2-5 0 0,-4 4-3 0,3 3 16 16,3-6-1-16,-3 4 3 0,-2 2-2 0,1-2-4 16,-2 2-2-16,1-2 4 0,1-8 4 0,-2 11 2 15,3-2-7-15,-1-2 1 0,1-7-4 0,2 0-3 16,-2 8-5-16,1-11 21 0,0 0-5 0,1 0-3 16,0-5-1-16,0 2-6 0,1-1-2 0,2-5 1 0,2-3-3 15,-5 7 0-15,5-7 2 0,-3 5 1 16,3-5 2-16,0 0 3 0,0 0-4 0,-3 5 1 15,3-5-3-15,0 0-6 0,0 0-4 0,0 0-2 0,0 0-3 16,0 0 0-16,0 0-2 0,0 0 3 0,-12-10-10 16,10 2 1-16,2 0-3 0,-2 0-5 15,2 8-4-15,5-24-6 0,2 9-24 0,-1-8-8 0,1 1-7 16,4-3-12-16,2 1-1 0,5 5-10 0,1-5-22 16,-2-1-9-16,1 2-16 0,13-8-15 0,-9 9-23 15,3 5-29-15,10-13-21 0,-15 11-23 0,2 1-25 16,-5 1-22-16,-2-3-37 0,-2 8-20 0,0-1-52 15,-5 0-292-15,5 1-720 0,-4 1 319 0</inkml:trace>
  <inkml:trace contextRef="#ctx0" brushRef="#br1" timeOffset="137165.34">11831 14916 248 0,'-9'2'269'0,"9"-2"-16"0,-12 3-21 0,12-3-12 0,-7 4-6 16,7-4-3-16,-6 2-9 0,6-2-2 0,0 0-8 0,0 0-2 15,0 0-17-15,0 0-11 0,0 0-2 0,0 0-24 16,0 0-7-16,0 0-24 0,0 0-14 0,0 0-20 15,-2-14-21-15,2 14-31 0,0 0-21 0,6-11-35 16,-6 11-33-16,3-6-41 0,-3 6-34 0,9-5-31 16,-9 5-34-16,9 0-66 0,-9 0-141 0,11 7-452 15,0-1 200-15</inkml:trace>
  <inkml:trace contextRef="#ctx0" brushRef="#br1" timeOffset="137392.53">11992 15187 2400 0,'14'3'114'0,"-3"0"-31"0,5-3-25 0,-1-3-19 15,1 2 27-15,9-4 40 0,-7 3 15 0,7-1 0 0,1-2-26 16,2 2 0-16,-2 0-4 0,-6 1-10 0,5 1-7 16,-6-2-8-16,-2 1-3 0,-1 0-4 0,0 0-9 15,-4 2 0-15,-6-1-16 0,2 1-6 0,-8 0-28 16,0 0-20-16,11-1-22 0,-11 1-24 0,0 0-31 15,0 0-27-15,0 0-31 0,0 0-22 0,0 0-32 16,0 0-14-16,0 0-241 0,0 0-502 0,0 0 222 16</inkml:trace>
  <inkml:trace contextRef="#ctx0" brushRef="#br1" timeOffset="137642.1">12311 15052 200 0,'3'-16'230'0,"-2"13"13"0,-1 3-3 16,0 0-12-16,3-11-16 0,-3 11-14 0,0 0-8 0,0 0-14 15,0 0-12-15,0 0-8 0,0 0 1 0,0 0 16 16,-16 21 8-16,12-8-1 0,-1 3 6 0,0 1-6 16,-1-1 10-16,-2 1-9 0,0 4 3 0,1-6-21 15,3-2-15-15,-2 3-4 0,3-4-17 0,-4 1-6 16,3 1-7-16,-1-3-12 0,1-1-4 0,1 2-14 16,-1 0-10-16,2-3-2 0,-2-2-7 15,0-1-9-15,2 1-31 0,-2-2-41 0,4-5-36 0,-4 6-33 16,4-6-43-16,0 0-34 0,-3 11-34 0,3-11-32 15,-2 7-36-15,2-7-32 0,0 8-33 0,0-8-252 16,0 0-630-16,0 0 278 0</inkml:trace>
  <inkml:trace contextRef="#ctx0" brushRef="#br1" timeOffset="137857.91">12486 15266 180 0,'16'0'286'0,"11"-5"-5"0,0 2-13 0,-3 1-11 16,5 4-3-16,0-5-4 0,3-1-17 0,0-1-19 0,-1 0-24 16,-2 1-19-16,-2-3-16 0,-9 4-14 15,0-1-33-15,-8 2-30 0,0-1-36 0,-3 3-25 0,-7 0-22 16,10-6-25-16,-10 6-26 0,0 0-33 0,0 0-33 16,0 0-8-16,0 0-19 0,0 0-13 0,-14-14-31 15,7 9-1-15,-3 2-139 0,-2-3-360 0,5 2 159 16</inkml:trace>
  <inkml:trace contextRef="#ctx0" brushRef="#br1" timeOffset="138091.32">12767 15141 366 0,'-7'-7'78'0,"5"0"22"16,0-1 11-16,2 8 9 0,-3-11 5 0,3 11 14 16,0 0 7-16,1-9 12 0,-1 9 2 0,0 0 1 15,0 0-9-15,0 0-6 0,0 0 6 0,0 0-3 16,0 0-8-16,0 0 1 0,0 0 18 0,-9 25-3 16,4-11-1-16,1 2 17 0,-6 7 8 0,2-1-7 15,-1 0 4-15,-3 0-4 0,5 3 4 0,1-2 5 16,-1-6-1-16,0-2-4 0,3 8-5 0,0-6-7 0,-1 0-14 15,3-4-13-15,-3 0-11 0,3-4-10 0,0 0-8 16,0 0-11-16,2-2-14 0,0-7-5 0,-3 11-9 16,3-11-2-16,-4 7-13 0,4-7-6 0,0 0-25 15,-3 7-45-15,3-7-28 0,0 0-38 0,0 7-42 16,0-7-30-16,0 0-41 0,0 0-32 0,0 0-45 16,0 0-55-16,0 0-51 0,0 0-332 0,0 0-773 15,21-20 342-15</inkml:trace>
  <inkml:trace contextRef="#ctx0" brushRef="#br1" timeOffset="138324.16">13003 15199 230 0,'0'0'299'0,"0"0"-4"15,8-1-10-15,-8 1-15 0,0 0-10 0,0 0-14 16,0 0-11-16,0 0-16 0,0 0-3 0,0 0-18 15,0 0-3-15,0 0-10 0,0 0-21 0,0 0-1 0,0 0-14 16,0 0-14-16,0 0-16 0,6-3-9 0,-6 3-6 16,0 0-35-16,0 0-39 0,0 0-42 15,2-13-43-15,-2 13-48 0,2-7-54 0,-2 7-53 0,0-7-62 16,0 7-290-16,4-8-607 0,-4 8 269 0</inkml:trace>
  <inkml:trace contextRef="#ctx0" brushRef="#br1" timeOffset="138524.06">13099 15337 2475 0,'2'17'3'0,"-2"-3"16"16,-6 4 18-16,1-3 72 0,1 2 21 0,-4-2 25 15,2 2-11-15,-5 6 2 0,0-5-4 0,0-1 13 16,0-2-6-16,-3 3 0 0,-4 0-1 0,7-4 1 16,-3-3 1-16,-1 9-8 0,-6-3-17 0,8-5-15 15,-1 0-9-15,1 1-10 0,-1-3-7 0,3-1-10 16,0-1-19-16,2-2-42 0,2-1-36 0,3-3-36 15,4-2-46-15,-11 3-41 0,4 0-42 0,7-3-61 16,-11 2-66-16,11-2-43 0,-17-2-244 0,17 2-653 16,-15-2 289-16</inkml:trace>
  <inkml:trace contextRef="#ctx0" brushRef="#br1" timeOffset="139439.72">10292 15780 53 0,'0'0'160'0,"2"-10"6"0,0 5-5 0,-2 5-5 0,7-11-11 15,-2 5-9-15,1-2-4 0,-2 4 5 0,1-1-1 16,-5 5-7-16,10-7-7 0,-6 5-8 0,-4 2-9 16,6-4-9-16,-6 4 2 0,0 0-2 0,12 9-6 15,-9-6 7-15,1 7-10 0,-1 5-3 0,-4-4-2 16,-2 6 0-16,0 6 4 0,-4 2-2 0,-2-2 1 15,-4 0 9-15,3 0-13 0,-2-1-11 16,-3-2 0-16,1 1 1 0,2 0-5 0,2-5 2 0,0-4 4 16,2 3-9-16,3-5-11 0,-1-1-3 0,4-1-6 15,1-3-3-15,1-5 3 0,0 12 2 0,0-12-1 16,0 0 16-16,3 9 8 0,-3-9 5 0,0 0 0 16,7 1-3-16,-7-1-11 0,18-8 3 0,-5 0-8 15,4-1 5-15,-1 1 10 0,7-4-3 0,0 0 3 16,-7 6-8-16,-2-3-8 0,1 0 1 0,-2 4 1 15,-6 1-11-15,-3-1-6 0,-4 5-6 0,6-2 3 16,-6 2-8-16,0 0-5 0,0 0 3 0,11 9-3 0,-7 4 16 16,-4-4-9-16,1 5 1 0,-2 3 5 15,0 0 5-15,-3 6 14 0,-1 0 3 0,1-5-10 0,-1-1-1 16,-4 7 4-16,3-6 3 0,-5 2-4 0,0-6-3 16,0 1 3-16,0-1-1 0,-1 0-4 0,-5 3-3 15,4-7-6-15,2 1 2 0,-4-2-5 16,2-1-1-16,-1 0-4 0,5-3-3 0,-4 1 1 0,5-1-4 15,-2-1-3-15,2-1 0 0,-2-1 0 0,0-2-9 16,0 4-26-16,-1-5-29 0,-3-4-34 0,2 4-27 16,-1-4-37-16,6 4-32 0,-4-2-29 0,-1-2-40 15,-2 2-35-15,-3 1-29 0,4 0-36 0,-2-1-32 16,-2 4-267-16,5-1-696 0,-3 0 308 0</inkml:trace>
  <inkml:trace contextRef="#ctx0" brushRef="#br1" timeOffset="140471.74">8747 16159 166 0,'9'-10'195'0,"0"3"-14"0,3-2-7 0,0-1-8 0,3 4 0 0,-1 0-3 15,1 1-3-15,-3 1-3 0,-2-2-9 0,-5 4-15 16,-5 2-8-16,11-1-15 0,-11 1-12 0,11 5-4 16,-6-1-8-16,-2 2 2 0,-1 3-13 0,-1 1 6 0,-2 3-1 15,-1 6 6-15,-1-4-11 0,-4 3-4 0,2-1-8 16,-1 5 2-16,1-5-5 0,0 0 4 15,1 1-5-15,-5 4 1 0,4-5-4 0,3-2-4 16,-2 0 9-16,-1 0-10 0,3-6-3 0,0 1-2 0,1-1-9 16,-2-4-6-16,3-5 6 0,0 11-14 0,0-11 5 15,0 0 6-15,3 10 2 0,-3-10-3 16,0 0 11-16,2 6 9 0,-2-6-1 0,0 0-7 16,12-3 2-16,-12 3 9 0,18-7-3 0,-10 1-5 0,6-3 2 15,1 1 0-15,-2 1 0 0,2-1-14 0,-2 0 5 16,-6 6-7-16,0-1-7 0,-4-1-2 0,-3 4 0 15,0 0-4-15,0 0-1 0,13 3 6 0,-13-3-14 16,6 10 4-16,-5-2 13 0,1 7-11 0,-1-1 21 16,0 1-6-16,-1 1 0 0,0 1-1 0,-2 2 1 15,0-2 9-15,-1-1-5 0,-1 1 4 0,-1-1 5 16,-1-1-9-16,1-1 1 0,2 2-1 0,-4-1-5 16,-4 6 2-16,2-7 2 0,-1-2 5 0,0 0-4 15,-2 1-3-15,0-3 7 0,-1 1-2 0,3-3-5 16,3-1-1-16,-6-1 0 0,1-1 0 0,1 1-5 15,-1-5-4-15,1 2-3 0,2 0 1 0,0-1-4 16,1-1 4-16,-1-1-6 0,9 0-4 0,-13 0 1 16,13 0-4-16,-15-3-22 0,8 2-21 0,7 1-17 15,-11-3-37-15,4-1-30 0,1 1-27 0,6 3-17 16,-11-5-24-16,4 3-29 0,7 2-28 0,-15-2-31 16,6 0-38-16,9 2-37 0,-21-2-246 0,12 2-646 15,9 0 286-15</inkml:trace>
  <inkml:trace contextRef="#ctx0" brushRef="#br2" timeOffset="151761.64">22362 10440 131 0,'0'0'257'0,"0"0"-13"0,0 0-6 0,0 0-23 0,0 0-17 0,0 0-17 16,0 0-15-16,0 0-20 0,0 0-7 0,0 0-18 16,0 0-4-16,0 0-3 0,0 0-2 0,0 0-6 15,0 0-1-15,0 0-4 0,0 0-3 0,0 0-9 16,0 0 0-16,0 0-4 0,0 0-3 0,0 0-7 15,0 0 1-15,0 0-9 0,0 0-1 0,0 0-4 16,0 0-1-16,0 0-15 0,0 0 10 0,-71-19 0 16,71 19-6-16,0 0-8 0,-45-5 2 0,45 5-6 15,0 0 15-15,-42-4-6 0,42 4 1 0,0 0 2 0,-40-5-2 16,40 5-14-16,0 0 4 0,0 0 1 0,-39-4-10 16,39 4 1-16,0 0 2 0,0 0-4 0,0 0-3 15,0 0 16-15,0 0-16 0,0 0 12 0,0 0-4 16,0 0 2-16,0 0-6 0,0 0 9 0,0 0-4 15,0 0 2-15,0 0 2 0,0 0 2 0,-32-4-11 16,32 4 7-16,0 0-4 0,0 0 0 0,0 0 0 16,0 0 2-16,0 0 4 0,0 0 9 0,0 0 9 0,0 0 6 15,0 0-4-15,-3 58 2 0,3-58 4 0,-1 44 5 16,1-44-3-16,-4 48 3 0,3-21-2 0,0-10-5 16,-5 7 4-16,2 3-1 0,3-3-3 0,0 1 7 15,0 1-3-15,0-2 0 0,2-10 2 0,-3 4-4 16,-1 4-3-16,1-5-3 0,2-3 1 0,-2 0-3 15,4 0-2-15,0-6 0 0,1 2-5 0,-1-3-3 16,-1 1-1-16,1-4-5 0,-2-4-4 0,3 12-3 16,-3-12-1-16,3 7-4 0,-3-7-1 0,3 4 0 0,-3-4-5 15,0 0-4-15,8 3 8 0,-8-3-7 0,0 0 1 16,12 0-6-16,-12 0 2 0,12 1-5 0,-12-1-4 16,16-3-20-16,-7 0-23 0,-2-2-18 0,3 3-26 15,0-2-27-15,1-2-35 0,-2 2-45 0,8-7-23 16,-3 4-17-16,3 1-22 0,5-8-30 0,-8 4-33 15,5 2-39-15,3-10-30 0,-5 11-358 0,6-5-799 16,1 1 354-16</inkml:trace>
  <inkml:trace contextRef="#ctx0" brushRef="#br2" timeOffset="152178.28">22665 10519 141 0,'0'0'255'16,"0"0"-12"-16,0 0-16 0,0 0-12 0,-21 68-14 0,13-48-16 0,3 3-12 0,-6 0-11 0,7-5-9 0,2 4-9 15,0 5-8-15,0-3-2 0,4-7-10 0,-2-2 0 16,1 2-7-16,2-3-6 0,1-2-3 0,0-3-8 16,3-5 12-16,-3 1 4 0,1 1-10 0,1-5 1 15,-6-1 5-15,12 5 4 0,2-7-6 0,0-2-11 0,0 0 5 16,0-4-16-16,-1-3-4 0,6-6-6 0,-2-4-5 16,0 1-2-16,-6 5-10 0,4-8 5 0,-15 23-5 15,31-46-9-15,-19 24-2 0,-12 22-11 0,19-38-1 16,-19 38-7-16,9-30-1 0,-9 30-8 0,3-29-2 15,-3 29-1-15,0 0-6 0,0 0-11 0,0 0-7 16,0 0-10-16,-14-45-15 0,14 45-22 0,0 0-10 16,-24-13-19-16,24 13-22 0,0 0-22 0,0 0-31 0,0 0-47 15,-32-5-49-15,32 5-50 0,0 0-290 0,0 0-640 16,0 0 283-16</inkml:trace>
  <inkml:trace contextRef="#ctx0" brushRef="#br2" timeOffset="152478.54">23228 10684 319 0,'0'0'347'0,"1"10"-34"0,-2 0-21 16,-2 3-4-16,1-4-18 0,0 5-24 0,-2 2-18 15,1 0-13-15,-1 7-5 0,2-7-23 0,-2-1-13 16,2 3-22-16,0-1-12 0,1 0-13 0,-2 1-3 16,-1-3-27-16,1-2-7 0,0 0-17 0,0 0-12 0,0-4-16 15,1 0-20-15,-4-1-19 0,4-2-23 0,2-6-17 16,-2 8-28-16,2-8-23 0,0 0-34 0,-3 5-34 16,3-5-40-16,0 0-47 0,0 0-61 0,0 0-171 15,6-24-509-15,-1 10 226 0</inkml:trace>
  <inkml:trace contextRef="#ctx0" brushRef="#br2" timeOffset="153392.67">23500 10596 96 0,'0'0'195'0,"0"0"-9"0,0 0-8 0,0 0-17 16,0 0-7-16,0 0-10 0,0 0-4 0,0 0-6 15,0 0 1-15,0 0-3 0,0 0-3 0,0 0 5 16,0 0-2-16,0 0 3 0,0 0 0 0,0 0 2 16,0 0-8-16,0 0 2 0,0 0-10 0,0 0 0 15,0 0-2-15,0 0-8 0,0 0-7 0,0 0-17 16,0 0 7-16,0 0-9 0,0 0-10 0,0 0-2 0,0 0-6 16,0 0-1-16,0 0-1 0,0 0-9 0,0 0-5 15,0 0-6-15,0 0 5 0,0 0-5 0,0 0-5 16,0 0-5-16,64-47 8 0,-64 47-9 0,18-19-4 15,-18 19-3-15,19-21-6 0,-19 21 0 0,18-22-1 16,-18 22 0-16,16-22-1 0,-16 22-8 0,0 0-5 16,12-26 6-16,-12 26-7 0,0 0 18 0,0 0-10 15,0 0-9-15,11-29 3 0,-11 29 20 0,0 0-16 0,0 0 6 16,0 0-3-16,0 0 5 0,0 0-4 16,0 0 1-16,0 0-5 0,0 0 5 0,0 0-6 0,0 0-3 15,0 0-3-15,0 0 3 0,0 0 0 0,0 0 1 16,0 0 0-16,0 0-7 0,0 0 2 0,0 0 1 15,0 0 1-15,0 0 3 0,0 0 2 0,0 0 2 16,0 0 3-16,0 0 5 0,0 0 15 0,0 0 2 16,0 0 2-16,-16 104 4 0,16-104-3 0,0 0 0 15,0 48 3-15,2-32 3 0,-3-1 4 0,0 1-5 0,1 1 0 16,0 0-2-16,-2-1 0 0,1-1-2 0,0 0-1 16,-1-3-6-16,2-1-2 0,2 1-2 0,-4-4 0 15,4 3-3-15,-2-4 0 0,0-7-2 0,-2 14-4 16,2-14-2-16,2 10 1 0,-2-10-5 0,-3 9 0 15,3-9-4-15,-4 6 4 0,4-6-4 0,0 0 0 16,3 10 3-16,-3-10-4 0,0 0 1 0,0 0-3 16,-3 7 1-16,3-7 1 0,0 0-4 0,-4 6 5 0,4-6-2 15,0 0-1-15,-7 4-2 0,7-4 2 16,-11 3-1-16,3-2 0 0,8-1-5 0,-10 4 4 0,3-4-3 16,7 0-1-16,-6 2 1 0,6-2-3 0,0 0 0 15,-10 3 3-15,10-3-2 0,0 0 5 0,-8 2-2 16,8-2-3-16,0 0 0 0,-8 1 1 0,8-1 1 15,0 0 1-15,-11 2 0 0,11-2-4 0,0 0 3 16,0 0-3-16,0 0 2 0,-9 2 2 0,9-2 2 16,0 0-1-16,0 0-2 0,0 0 0 0,0 0 1 15,0 0 0-15,0 0-1 0,0 0 0 0,0 0 4 0,0 0 0 16,0 0-1-16,25 7 2 0,-14-7 0 0,4-3-4 16,-2 3 1-16,-4 1-1 0,2-3-13 0,-1 2-13 15,-1-3-22-15,1-1-32 0,0 3-19 0,2-6-24 16,-2 4-40-16,4-2-17 0,-4 1-37 0,-2-1-24 15,1 1-44-15,-2 0-38 0,7-5-69 0,-7 3-265 16,2 0-705-16,-1 2 313 0</inkml:trace>
  <inkml:trace contextRef="#ctx0" brushRef="#br2" timeOffset="153627.53">23920 10789 10 0,'0'0'299'0,"-1"18"10"0,-1-9-1 16,0 3-15-16,-2 2-12 0,1-1-24 0,1 1-13 15,-1 2-18-15,0-1-23 0,0-1-9 0,-3 0-21 16,1 1-15-16,-1-1-16 0,0 3-15 0,-5 3-12 0,5-7-12 16,-1 2-15-16,1-3-9 0,-2-2-20 0,3-4-28 15,3-1-30-15,2-5-24 0,-4 7-26 0,4-7-42 16,0 0-43-16,0 0-34 0,0 0-25 0,0 0-33 15,0 0-244-15,0 0-508 0,12-23 225 0</inkml:trace>
  <inkml:trace contextRef="#ctx0" brushRef="#br2" timeOffset="154059.79">24347 10446 19 0,'0'0'239'0,"0"0"-22"0,0 0-10 0,0 0-3 16,0 0-13-16,0 0-5 0,0 0-12 0,0 0-8 0,-45 60-6 15,45-60-4-15,-14 31-8 0,4-9-2 16,1 6-6-16,3-3 1 0,1 0-8 0,2-9-1 15,2 2-3-15,1 5-12 0,-2-6-3 0,1-2-12 0,4 2 5 16,-1-3-6-16,0-7 0 0,-1 3-8 16,1-3-5-16,1 1 2 0,-3-8 0 0,5 7 3 0,-2-4-9 15,-3-3 14-15,13 2-2 0,-3-3-6 0,-10 1 0 16,14-6-6-16,0-1 5 0,-3-2-19 0,3-2-2 16,1 1-5-16,-4-4-8 0,0-1-6 0,-1-1-3 15,4-3-6-15,-14 19 1 0,17-29-6 0,-17 29 2 16,16-32-12-16,-16 32-5 0,9-32-3 0,-9 32-9 15,3-29-5-15,-3 29-7 0,0 0-19 0,-1-37-16 16,1 37-2-16,0 0-10 0,0 0-11 0,0 0-24 0,-13-38-27 16,13 38-34-16,0 0-40 0,0 0-50 0,-19-17-47 15,19 17-74-15,0 0-236 0,0 0-643 0,0 0 285 16</inkml:trace>
  <inkml:trace contextRef="#ctx0" brushRef="#br2" timeOffset="154310.64">24571 10794 106 0,'-1'7'297'0,"-2"4"-19"0,3-4 9 15,-1 2-10-15,-1 3-11 0,-4 1-18 0,2-2-28 16,0 1-21-16,-1 2-13 0,-3-1-28 0,5-4-12 15,1-1-14-15,-5 5-13 0,0 0-12 0,0-3-6 16,4-2-27-16,0-3-21 0,0 0-32 0,3-5-32 0,0 0-33 16,0 0-47-16,0 0-41 0,0 0-36 0,0 0-31 15,0 0-61-15,0 0-135 0,13-23-429 0,-4 9 190 16</inkml:trace>
  <inkml:trace contextRef="#ctx0" brushRef="#br2" timeOffset="154691.59">24974 10455 35 0,'0'0'245'16,"0"0"-11"-16,0 0 10 0,0 0-4 0,0 0-14 15,0 0-9-15,0 0-17 0,-56 51-14 0,56-51-11 16,-11 41 7-16,6-19-6 0,-2 2-10 0,5-8-11 15,-4 7-15-15,4-6-6 0,2-3-4 0,0 1-7 16,-1-1 2-16,3-1-13 0,-1 0-1 0,2-2-3 16,2-2-6-16,-3-3-2 0,5-1-9 0,-1 1 9 0,-1-2 7 15,-5-4-2-15,10 3-3 0,-10-3-9 0,20-5 1 16,-5-2-10-16,5-6-6 0,0-2-3 0,-8 0-16 16,11-4 3-16,-23 19-8 0,36-41-3 0,-24 28-11 15,-12 13 4-15,23-28-5 0,-23 28-8 0,16-32 0 16,-16 32-20-16,10-28-8 0,-10 28 0 0,4-28-3 15,-4 28-2-15,0 0-2 0,0 0-3 0,-2-42-6 16,2 42-6-16,0 0 2 0,0 0-13 0,0 0-13 0,0 0-11 16,-13-38-22-16,13 38-20 0,0 0-15 15,0 0-34-15,-17-16-31 0,17 16-50 0,0 0-62 0,0 0-58 16,0 0-249-16,0 0-646 0,0 0 286 0</inkml:trace>
  <inkml:trace contextRef="#ctx0" brushRef="#br2" timeOffset="154975.26">25275 10814 174 0,'-2'10'313'0,"0"1"-27"0,2-3-18 0,-6 5-2 16,3-4-8-16,1 1-10 0,-1 4-18 0,-1 0-24 16,0 1-26-16,-1-1-8 0,-3 0-20 0,2 1-22 0,-1-1-8 15,-4 6-14-15,0-8-12 0,2 1-5 0,0-1-15 16,-1-1-13-16,4-5-34 0,1 0-31 0,1-2-43 16,4-4-30-16,-4 6-52 0,4-6-41 0,0 0-62 15,0 0-241-15,0 0-509 0,0 0 226 0</inkml:trace>
  <inkml:trace contextRef="#ctx0" brushRef="#br2" timeOffset="155874.64">25688 10700 5 0,'0'0'271'0,"0"0"-6"0,0 0-10 0,0 0-14 0,0 0-16 0,0 0-15 16,0 0-11-16,0 0-12 0,0 0-10 0,0 0-9 15,0 0-12-15,0 0-5 0,0 0-9 0,0 0-13 16,0 0 1-16,25 3-6 0,-16-3 10 0,-9 0-5 16,23 0-6-16,-8 0-10 0,1-2-4 0,-3 1-6 15,4-2-9-15,-4 0-5 0,0 2-5 0,-2-1-9 16,-4 0-11-16,3 1 1 0,-10 1-19 0,12-3-10 0,-5 2-22 16,-7 1-22-16,0 0-18 0,12-1-19 0,-12 1-32 15,6-1-34-15,-6 1-39 0,0 0-47 0,9-7-34 16,-4 1-59-16,-5 6-240 0,0 0-574 0,0 0 254 15</inkml:trace>
  <inkml:trace contextRef="#ctx0" brushRef="#br2" timeOffset="156190.9">26199 10399 201 0,'0'0'286'16,"0"0"-18"-16,0 0-11 0,0 0-14 15,0 0-9-15,0 0-20 0,0 0-1 0,0 0-12 0,0 0-10 16,0 0-6-16,0 0-1 0,38 39-10 0,-38-39-11 16,6 31 6-16,-6-31 4 0,5 32-9 15,-5-32-12-15,0 0 9 0,-3 50-10 0,1-25 18 0,0-7-7 16,2-5-5-16,-4 15-12 0,4-10-3 0,-2-2-9 16,6 8-4-16,-6-7-6 0,2-1-8 0,2-1-10 0,-4 1-9 15,6-3-7-15,-6-1-10 0,4-1-5 16,-4-3-7-16,4 6-11 0,-2-4-2 0,0-10-7 15,0 12-9-15,0-6-19 0,0-6-15 0,0 8-25 0,0-8-23 16,0 0-26-16,0 0-16 0,0 9-33 0,0-9-20 16,0 0-22-16,0 0-26 0,0 0-36 0,0 0-48 15,0 0-40-15,0 0-35 0,-7-26-323 0,3 11-723 16,2 0 320-16</inkml:trace>
  <inkml:trace contextRef="#ctx0" brushRef="#br2" timeOffset="156524.92">26254 10341 48 0,'0'0'200'0,"0"0"5"0,0 0-2 0,0 0-4 0,0 0-13 16,0 0-12-16,0 0-15 0,-47 41-6 0,47-41-5 15,-24 27-3-15,24-27-4 0,-27 34-5 0,13-17-3 16,14-17-7-16,-23 23-10 0,23-23-3 0,-20 23-1 15,20-23-2-15,-13 18-3 0,13-18-11 0,0 0-8 16,0 0-10-16,0 0 6 0,-19 26-10 0,19-26 2 0,0 0 5 16,0 0-4-16,0 0-2 0,0 0-5 0,0 0-9 15,0 0 0-15,0 0 0 0,-1 32-7 0,1-32-12 16,0 0 3-16,0 0-9 0,0 0-1 0,0 0 1 16,0 0-5-16,0 0-3 0,0 0 2 0,0 0-5 15,52 7-12-15,-52-7-8 0,0 0-18 0,0 0-10 16,67-27-30-16,-67 27-15 0,29-15-22 0,-29 15-38 15,38-14-37-15,-38 14-32 0,29-14-51 0,-29 14-71 0,27-10-177 16,-27 10-536-16,0 0 237 0</inkml:trace>
  <inkml:trace contextRef="#ctx0" brushRef="#br2" timeOffset="156857.17">26766 10613 197 0,'-2'6'261'0,"-4"3"1"0,3 0-18 15,-3 3-9-15,-1 1-11 0,0 1-12 0,0 3-12 16,1-1-5-16,-4 6-13 0,2-10-9 0,3 2-9 15,-3 1-9-15,0-1-11 0,2-1-19 0,1 0-6 16,-1-1-13-16,1 1-7 0,1-5-10 0,-1 0-11 16,2 0-9-16,-3 0 0 0,2-1-10 0,1-2-2 15,-1 3-14-15,0-4-3 0,4-4-7 0,-3 8-3 16,3-8-14-16,-5 6-23 0,5-6-12 0,0 0-27 0,-4 5-34 16,4-5-42-16,0 0-56 0,0 0-38 15,0 0-37-15,0 0-241 0,22-19-534 0,-11 7 237 16</inkml:trace>
  <inkml:trace contextRef="#ctx0" brushRef="#br2" timeOffset="157206.7">27093 10368 155 0,'0'0'236'0,"-59"53"-8"0,59-53-11 0,-18 30-12 15,5-7-18-15,3 0-13 0,10-23-11 16,-13 38-14-16,4-16-12 0,7-4-6 0,2-2-10 0,-4 7 0 16,0-6-10-16,2-4-3 0,4-6 0 0,-1 4-10 15,-1-11 3-15,3 10-5 0,-3-10 6 16,4 7-2-16,0-3-1 0,-4-4-2 0,9 2-8 0,0-3 0 16,-9 1-11-16,23-8-1 0,-9 1-4 0,-14 7-10 15,0 0-6-15,42-32 3 0,-42 32-5 0,33-29-6 16,-14 14-19-16,-19 15 7 0,24-24 0 0,-24 24-4 15,18-27-4-15,-18 27-4 0,13-29-6 0,-13 29-6 0,8-29-6 16,-8 29-7-16,0 0-9 0,4-41-8 0,-4 41-2 16,0 0-7-16,0-32-8 0,0 32-18 15,0 0 1-15,0 0-24 0,0 0-22 0,-12-36-27 0,12 36-25 16,0 0-31-16,0 0-34 0,0 0-55 0,0 0-206 16,-19-20-514-16,19 20 227 0</inkml:trace>
  <inkml:trace contextRef="#ctx0" brushRef="#br2" timeOffset="157655.76">27575 10624 187 0,'-7'4'257'16,"7"-4"-5"-16,-4 5-18 0,4-5-13 0,-5 5-24 16,5-5-11-16,-6 8-18 0,6-8-17 0,-7 7-17 0,4-3-11 15,3-4-13-15,-6 8-8 0,6-8-16 16,-6 7-8-16,6-7-4 0,-7 6-7 0,7-6-13 0,-3 4 2 16,3-4-9-16,0 0 4 0,-7 3-9 0,7-3 0 15,0 0-8-15,0 0 2 0,0 0-8 0,0 0 1 16,0 0-4-16,0 0 0 0,-4-15-8 0,4 15 3 15,0 0-5-15,0 0 1 0,0 0 1 0,0 0 0 16,0 0 3-16,0 0 6 0,0 0-1 0,0 0 0 16,0 0-5-16,0 0 6 0,0 0-9 0,0 0 2 0,0 0-5 15,0 0 1-15,25-45 6 0,-25 48 1 16,0-3 4-16,0 0 2 0,0 0 0 0,-11 25-4 0,3-15 3 16,1 3 4-16,-3 0-6 0,1 1 4 15,-2-5-4-15,2 4 1 0,-2-1-6 0,-1 0 4 0,1-1-4 16,4 1-8-16,-4-3 1 0,2 3-15 0,4-5-24 15,-1-2-17-15,-1 2-30 0,2 0-38 0,1-1-48 16,4-6-40-16,-2 7-47 0,2-7-246 0,0 0-532 16,0 0 236-16</inkml:trace>
  <inkml:trace contextRef="#ctx0" brushRef="#br2" timeOffset="158056.85">27827 10274 98 0,'0'0'184'0,"0"0"-11"0,0 0-19 0,0 0-10 0,-29 52-15 0,29-52-2 15,-12 30-5-15,12-30-1 0,-6 30-10 16,6-30-7-16,0 0-4 0,-7 39-5 0,7-39 0 0,0 0-4 15,0 0 2-15,0 0-4 0,0 0 3 0,15 41-4 16,-15-41 2-16,0 0-4 0,0 0-1 16,25 13 0-16,-25-13-3 0,0 0-9 0,30 13 2 0,-30-13-4 15,0 0 3-15,24 11 1 0,-24-11 0 0,0 0-8 16,0 0-8-16,0 0 1 0,18 23 1 0,-18-23-9 16,0 0-2-16,0 0-5 0,0 0-5 0,0 0-4 15,7 31 3-15,-7-31-8 0,0 0-3 0,0 0-4 0,0 0-3 16,0 0 4-16,0 0-6 0,0 0-4 0,0 0-4 15,0 0 4-15,-27 39-6 0,27-39 1 0,0 0-6 16,-23 14-16-16,13-10-20 0,0 0-24 0,1-1-33 16,0 0-43-16,3-2-33 0,-4 2-34 0,10-3-37 15,0 0-245-15,0 0-519 0,0 0 230 0</inkml:trace>
  <inkml:trace contextRef="#ctx0" brushRef="#br2" timeOffset="158228.45">27878 10362 84 0,'0'0'253'0,"38"-36"1"0,-38 36-13 0,27-17-17 15,-27 17-26-15,31-16-11 0,-31 16-22 0,30-17-9 0,-30 17-21 16,29-13-4-16,-29 13-17 0,29-10-12 0,-29 10-18 16,0 0-30-16,34-11-28 0,-34 11-37 0,0 0-38 15,31-11-51-15,-31 11-49 0,0 0-202 0,30-13-378 16,-30 13 167-16</inkml:trace>
  <inkml:trace contextRef="#ctx0" brushRef="#br2" timeOffset="158554.92">28368 10476 154 0,'0'0'255'0,"0"0"2"0,0 0-7 0,0 0-6 0,0 0-9 16,-11 54-11-16,11-54-13 0,-9 26-4 0,9-26-11 16,-12 31-2-16,4-15-13 0,3-1-12 0,-2 2 2 15,-1-1-19-15,1 0-3 0,-5 5-12 0,4-8-11 16,1-2-15-16,0-2-15 0,3-1 12 0,0 0-24 15,0-2-12-15,4-6-15 0,-4 8-16 0,4-8-28 16,0 6-20-16,0-6-26 0,0 0-29 0,-3 7-34 16,3-7-30-16,0 0-38 0,0 0-44 0,0 0-40 15,0 0-277-15,0 0-569 0,0 0 251 0</inkml:trace>
  <inkml:trace contextRef="#ctx0" brushRef="#br2" timeOffset="158921.42">28697 10287 22 0,'0'0'254'0,"39"-30"1"16,-39 30-18-16,25-16-17 0,-25 16-22 0,0 0-17 16,32-9-17-16,-32 9-12 0,0 0-11 0,0 0-13 15,42 6-3-15,-42-6-4 0,0 0-8 0,0 0-6 0,27 27-3 16,-27-27-2-16,0 0 2 0,4 31 3 0,-4-31 4 15,0 0 0-15,0 0 1 0,-17 55 4 16,17-55 4-16,-21 34-10 0,21-34 4 0,-20 27-5 0,20-27 11 16,-27 33-4-16,16-19-3 0,11-14-3 0,-22 27-2 15,22-27 4-15,-21 26-6 0,21-26-9 0,-18 23-7 16,18-23 0-16,0 0 0 0,-15 23 1 0,15-23-5 16,0 0 0-16,0 0-9 0,0 0-5 0,-11 26-5 15,11-26-1-15,0 0-4 0,0 0-1 0,0 0-4 16,0 0-4-16,0 0-8 0,0 0-3 0,0 0-7 15,0 0-14-15,0 0-28 0,68 1-29 0,-68-1-42 0,56-19-26 16,-24 9-36-16,13-7-27 0,-15 7-36 0,12-8-39 16,-14 7-45-16,0-4-52 0,12-8-59 0,-17 10-237 15,5-4-689-15,-2 4 305 0</inkml:trace>
  <inkml:trace contextRef="#ctx0" brushRef="#br2" timeOffset="159504.72">29317 9993 201 0,'0'0'225'0,"0"0"-11"0,0 0-18 15,0 0-13-15,0 0-15 0,0 0-14 0,0 0-9 0,0 0-2 16,0 0-1-16,0 0-2 0,0 0 0 0,0 0-7 15,0 0-8-15,0 0-3 0,0 0 0 0,0 0-4 16,0 0-6-16,68-22-9 0,-68 22-5 0,0 0 5 16,33-12-6-16,-33 12 1 0,0 0-6 0,36-9-10 15,-36 9 12-15,0 0-4 0,0 0 5 0,29-8-13 16,-29 8-6-16,0 0-3 0,0 0-2 0,0 0-14 16,0 0-9-16,0 0 11 0,0 0-14 0,0 0-1 15,0 0 2-15,0 0 9 0,40 25-5 0,-40-25 2 0,8 25 2 16,-8-25-3-16,0 0 5 0,4 40 6 0,-4-40 5 15,0 0-1-15,-5 46 1 0,5-46 4 0,0 34 10 16,0-34-5-16,-2 41 7 0,2-41-6 0,-12 46-2 16,6-24 0-16,6-22 2 0,-18 47 0 0,9-23 8 15,9-24-11-15,-11 45-2 0,5-23-5 0,6-22 1 16,-10 40 6-16,3-17-1 0,7-23-1 0,-13 32-6 16,13-32 2-16,-12 31-9 0,12-31-6 0,-11 33-3 15,11-33 1-15,-13 29 4 0,13-29-1 0,-11 29 0 16,5-15 0-16,-1-1 0 0,1 2-4 0,0-2 4 15,1-1-2-15,-1-2-5 0,-1 2 1 0,2-3-3 0,-1-2-6 16,0 0-1-16,2 1-3 0,-1-4-3 0,0 2-3 16,1-1 3-16,-2 2-7 0,6-7-3 0,-10 4 1 15,6 0-2-15,4-4-11 0,-11 6 3 0,6-4 3 16,5-2-10-16,-16 3-2 0,7-3-6 0,-1 0-14 16,10 0 1-16,-18 1-23 0,13-2-23 0,5 1-25 15,-16 0-38-15,6-3-33 0,0 0-50 0,0 0-49 16,-3-1-31-16,3-1-40 0,-4 1-58 0,-2 1-34 0,2 1-427 15,-1-2-916-15,0 2 406 0</inkml:trace>
  <inkml:trace contextRef="#ctx0" brushRef="#br2" timeOffset="165383.79">22615 11696 22 0,'0'0'166'16,"0"0"-11"-16,0 0-11 0,-3 12-16 0,3-12-5 0,0 0-8 16,0 0-8-16,0 11-8 0,0-11-9 0,0 0 3 15,-2 9-6-15,2-9-6 0,0 0 6 0,-2 5 4 16,2-5 1-16,0 0 10 0,0 0 1 0,0 0 6 15,0 0 0-15,0 0-3 0,0 0 0 0,0 0 0 16,0 0-4-16,0 0-4 0,0 0-8 0,0 0-6 16,0 0-7-16,0 0-9 0,9-19-1 0,-4 11 0 15,1-4-10-15,-3 7-3 0,2-3-4 0,-2 1-1 16,4-5 1-16,-4 3-1 0,2 2 0 0,2-5-2 16,-3 4-7-16,1 3-1 0,1-2 2 0,-1-1-1 15,2 0 2-15,-4 4-2 0,3-3 6 0,-3 3-3 0,-3 4-4 16,6-5 3-16,-6 5-3 0,0 0-2 0,0 0 1 15,3-6 0-15,-3 6-3 0,0 0-3 0,6-4 0 16,-6 4-5-16,0 0-4 0,0 0-8 0,0 0 7 16,0 0 0-16,0 0-6 0,0 0-2 0,0 0-1 15,0 0 4-15,0 0-5 0,0 0-8 0,0 0 16 16,0 0-8-16,4 17 9 0,-5-9 0 0,2 5 12 16,-1 0-7-16,0 2 10 0,-1 1 4 0,-1 7 2 15,-4 0 9-15,4 1 1 0,-2 2 5 0,1 0 0 0,0-3-1 16,1 3-5-16,0-2 2 0,-1 2 5 0,1-1-3 15,1-7 5-15,2 7-9 0,-2 0-1 0,2-8-3 16,0-1-1-16,-5 8-6 0,4-8 5 0,-2 0-5 16,2-3-2-16,0 1-6 0,-4 0-1 0,3-4-4 15,-1 2 1-15,1-5-4 0,-1-2 0 0,-2 4-2 16,4-9 4-16,-2 8 1 0,2-8-2 0,-5 8 0 16,3-4 0-16,2-4-6 0,0 0 2 0,0 0 0 15,-6 8 0-15,6-8-3 0,-7 1-4 0,7-1 2 0,0 0-1 16,-10 2-2-16,10-2 1 0,0 0-3 0,0 0 5 15,-12-7-6-15,12 7 0 0,-7-5-1 0,7 5-3 16,-4-10-2-16,1 1-1 0,-1 0-4 0,1-5 0 16,2 0-5-16,0 1-1 0,1 0-2 0,1 3-1 15,-1-5-5-15,4 0-6 0,3 0-5 0,1 0-5 16,2-6-5-16,4 3-16 0,-3 3-2 0,3-7-1 16,1 4-14-16,-2-1-12 0,2-2-12 0,-1 1-19 0,3-2-12 15,-8 8-8-15,2-2-7 0,0 4-13 16,-3-1-19-16,-1 2-25 0,-3 0-13 0,0 3-16 0,2-2-14 15,-4 2-26-15,2-5-48 0,-4 7-220 0,3-7-578 16,-1 5 255-16</inkml:trace>
  <inkml:trace contextRef="#ctx0" brushRef="#br2" timeOffset="165965.76">22654 11407 13 0,'0'0'179'0,"26"7"-11"0,-26-7-8 0,0 0-11 0,9 2-9 0,-9-2-7 16,0 0-11-16,8 3-8 0,-8-3 3 0,3 4-5 16,-3-4-7-16,0 0-5 0,0 0-4 0,4 8-10 15,-4-8-2-15,0 0-5 0,0 0-3 0,0 0-6 16,-2 9 3-16,2-9-3 0,0 0-4 0,0 0 2 15,0 0 0-15,0 0 6 0,0 0-5 0,0 0 3 16,0 0-4-16,0 0 0 0,0 0-4 0,0 0-3 16,0 8-7-16,0-8-3 0,0 0-6 0,0 0 1 0,0 0-5 15,0 0-2-15,0 0-5 0,0 0 1 0,16-4-6 16,-16 4 4-16,0 0 0 0,0 0 2 0,0 0-5 16,4 6-4-16,-4-6 2 0,0 0 3 0,0 0-1 15,-1 8-7-15,1-8 3 0,0 0 2 0,0 0 3 16,0 0-1-16,-4 13 5 0,4-13 4 0,-5 4-1 15,5-4 0-15,0 0 4 0,0 0-5 0,0 0 2 16,0 0-1-16,0 0-4 0,0 0-12 0,0 0 9 16,0 0 2-16,0 0-5 0,0 0-6 0,-8-17-10 0,8 17-16 15,0 0-10-15,4-15-18 0,-4 15-23 0,-1-11-15 16,1 11-26-16,0-11-32 0,0 11-37 0,0 0-43 16,-1-9-54-16,1 9-261 0,0 0-566 0,0 0 250 15</inkml:trace>
  <inkml:trace contextRef="#ctx0" brushRef="#br2" timeOffset="170548.15">22771 10507 68 0,'0'0'149'0,"0"0"-12"16,0 0-4-16,0 0-14 0,0 0-8 0,0 0-11 0,0 0 3 15,0 0-11-15,0 0-1 0,0 0-9 0,0 0-6 16,0 0-3-16,0 0-5 0,0 0-5 0,-43-16-2 16,43 16-3-16,0 0 8 0,0 0-1 0,0 0 4 15,0 0-2-15,0 0-8 0,0 0-3 0,0 0-5 16,0 0-2-16,-47 18-9 0,47-18 1 0,0 0-6 15,0 0 1-15,0 0-5 0,0 0 0 0,-21 17-5 16,21-17-8-16,0 0-2 0,0 0-22 0,0 0-19 16,0 0-23-16,-17 25-22 0,17-25-25 0,0 0-33 0,0 0-67 15,0 0-101-15,0 0-320 0,-12 25 142 0</inkml:trace>
  <inkml:trace contextRef="#ctx0" brushRef="#br2" timeOffset="172192.58">22234 11633 115 0,'0'0'181'0,"3"-7"2"0,-3 7-2 0,0 0-7 0,3-7-4 0,-3 7-8 0,0-7-2 15,0 7-3-15,0 0-6 0,2-9-6 0,-2 9-1 16,0 0-9-16,0 0-6 0,0 0-16 0,1-7 4 15,-1 7-14-15,0 0-4 0,0 0-8 0,0 0-6 16,0 0-10-16,0 0-4 0,0 0-2 0,0 0 4 16,0 0 10-16,-5 25 2 0,2-10 0 0,-1 0-3 15,2 3-1-15,-2 7 4 0,1-1-8 0,2 1 12 16,-3 0-5-16,3-9-4 0,-2 9 0 0,3-2-20 0,0-8 5 16,0 2-8-16,1-2 4 0,0-5-8 15,-1 2-13-15,2-2 3 0,-2 0-2 0,1-3-6 0,-1-7 0 16,1 11 1-16,-1-11-3 0,4 8-4 0,-4-8-18 15,5 4 11-15,-5-4-4 0,9 0-6 0,-9 0-6 16,17-5-18-16,-9 0-21 0,4-2-9 0,0-4-20 16,-3 0-27-16,2-3-26 0,-3 3-22 0,-3-3-46 0,2 1-31 15,-3-3-39-15,4-6-63 0,-8-3-217 16,2 8-577-16,2-5 256 0</inkml:trace>
  <inkml:trace contextRef="#ctx0" brushRef="#br2" timeOffset="172509.55">22291 11386 154 0,'0'0'186'0,"0"0"-9"15,0 0-8-15,0 0-12 0,-7 23-9 0,0-16-5 16,4-1-5-16,-2 3-8 0,1-7-6 0,4-2 0 0,-7 8-9 15,7-8-2-15,-3 5 2 0,3-5-2 0,0 0-2 16,0 0-3-16,0 0-2 0,0 0-6 0,0 0-5 16,0 0 0-16,0 0-7 0,0 0-6 0,0 0-6 15,1-24-5-15,-1 24-7 0,6-8-4 0,-3 2-6 16,-3 6 1-16,3-8-5 0,-3 8-6 0,0 0-4 16,3-6-2-16,-3 6-9 0,0 0-4 0,0 0-21 15,4-7-11-15,-4 7-23 0,0 0-22 0,0 0-35 16,0 0-26-16,0 0-34 0,0 0-41 0,0 0-41 15,0 0-213-15,0 0-478 0,0 0 212 0</inkml:trace>
  <inkml:trace contextRef="#ctx0" brushRef="#br2" timeOffset="175074.01">19061 10476 61 0,'0'0'268'0,"0"0"-3"0,0 0-8 0,0 0-8 0,0 0-12 16,0 0-17-16,0 0-18 0,0 0-16 0,0 0-13 16,0 0-11-16,0 0-7 0,-14-42-20 0,14 42-4 15,0 0-14-15,0 0-4 0,0 0-16 0,0 0-4 0,0 0 1 16,0 0 10-16,0 0 0 0,0 0 1 0,0 0-1 15,-10 90-9-15,10-90-2 0,-2 50 6 0,3-27-12 16,-1 4 3-16,0-2 3 0,1 1 0 0,1 2 10 16,-1-3-16-16,-1 0-4 0,0-2-1 15,1-5-4-15,1-3-7 0,0 0-5 0,0 0-9 0,1-3-2 16,-1-3-10-16,-2 1 1 0,2-2-8 0,-2-8 2 16,2 9-9-16,-2-9-6 0,0 0 3 0,1 10-3 15,-1-10-6-15,0 0 2 0,0 6-4 0,0-6 5 16,0 0-4-16,0 0 1 0,0 0-1 0,0 0-1 0,0 0-1 15,-2 9-1-15,2-9-2 0,0 0 3 16,0 0 1-16,-11 0-3 0,11 0-5 0,-12 0-3 0,-1 2-4 16,-2-2 3-16,5 2-3 0,-6 1 1 0,2 0 1 15,0 0-1-15,0 0-3 0,5-1-1 0,0 0 3 16,-2 1 3-16,1-1 1 0,1-2-5 0,9 0-2 16,-10 0 1-16,10 0-3 0,0 0 2 0,-10-1-2 15,10 1-7-15,0 0-2 0,0 0 1 0,-8 3 3 0,8-3-5 16,0 0 1-16,0 0 9 0,0 0-6 15,0 0-5-15,0 0 3 0,38 0 0 0,-22-4 2 16,3 0-6-16,8-1-16 0,-4-1-14 0,-5 0-30 0,0-1-14 16,-1 3-23-16,0 0-22 0,-4 0-24 0,3-1-28 15,-3 1-29-15,-5-1-34 0,4-2-34 0,1-1-44 16,-4-2-254-16,3-3-628 0,-3 2 278 0</inkml:trace>
  <inkml:trace contextRef="#ctx0" brushRef="#br2" timeOffset="175323.7">18860 10520 224 0,'0'0'271'0,"0"0"-23"0,0 0-26 0,0 0-24 0,0 0-10 0,0 0-13 0,0 0 3 0,0 0-9 0,32-56-18 15,-10 42-8-15,-22 14-16 0,43-28-12 0,-22 15-10 16,-21 13-11-16,33-19-9 0,-33 19-12 0,28-16-4 16,-28 16-12-16,22-13-15 0,-22 13-25 0,0 0-22 15,0 0-25-15,27-18-23 0,-27 18-20 0,0 0-28 16,0 0-27-16,24-12-20 0,-24 12-63 0,0 0-156 16,0 0-399-16,0 0 177 0</inkml:trace>
  <inkml:trace contextRef="#ctx0" brushRef="#br2" timeOffset="175606.56">19201 10318 104 0,'0'0'233'0,"0"0"9"0,0 0-5 0,0 0-10 0,7 58-6 15,-7-58-9-15,-4 52-5 0,4-52-17 0,-4 53-1 16,3-28-7-16,1-25-16 0,-2 52-9 15,0-26-7-15,0-9-14 0,1 10 1 0,3 0-22 0,-1 0 6 16,0-4-7-16,1-6-9 0,1-2-14 0,-1-1-19 16,2-1 5-16,-2-5-6 0,2-1-12 0,0 1 3 15,-1 0-6-15,1-3-12 0,-1-1-1 0,-3-4-8 16,9 8 1-16,-9-8-10 0,10 0-18 0,-1-1-13 16,-1-3-28-16,2 0-14 0,3-3-28 0,-3-3-39 0,1 0-31 15,-1 2-56-15,1-3-35 0,-2-3-50 16,-4 2-212-16,-3-1-538 0,0 2 238 0</inkml:trace>
  <inkml:trace contextRef="#ctx0" brushRef="#br2" timeOffset="175760.18">19245 10591 66 0,'0'0'229'0,"0"0"-9"0,0 0-20 0,0 0-14 15,0 0-26-15,0 0-13 0,0 0-14 0,0 0-20 16,0 0-34-16,0 0-31 0,0 0-27 0,41-50-33 0,-41 50-36 15,0 0-36-15,24-13-159 0,-24 13-264 16,0 0 117-16</inkml:trace>
  <inkml:trace contextRef="#ctx0" brushRef="#br2" timeOffset="177637.85">19477 10567 149 0,'0'0'216'0,"0"0"-13"15,30-37-14-15,-30 37 0 0,0 0-9 0,10-23-6 16,-10 23-5-16,0 0-18 0,0 0-3 0,0 0-3 16,0 0-8-16,0 0-7 0,0 0-12 0,0 0-11 15,0 0-11-15,0 0-9 0,0 0-9 0,0 0-8 16,-51-21-8-16,51 21 3 0,0 0-9 0,0 0 0 0,-53 58-4 16,39-34 4-16,0-1-7 0,5-2-3 0,2-5-2 15,0 9-3-15,0 0 0 0,3 0-6 0,-1-2-4 16,4-6-5-16,0-2-4 0,3 1 0 0,0-8 0 15,1 7 5-15,-1-5-2 0,3-2 0 0,3 2-5 16,-2-4-1-16,-2-3 5 0,3 2 4 0,1-5 2 16,-8 0 2-16,26-3-5 0,-11-3-1 0,3-2 7 15,-2-2-7-15,7-5-1 0,-1-4 2 0,0-1-15 0,0-1 1 16,-6-3-2-16,3 2-2 0,-1 1-3 16,-18 21-8-16,23-36-2 0,-23 36 2 0,15-33 0 15,-15 33-8-15,9-32-7 0,-9 32 7 0,4-32-3 0,-4 32 1 16,0 0 0-16,1-40-1 0,-1 40 5 0,0 0 3 15,0 0-8-15,0 0 1 0,0 0-2 0,-11-34-9 16,11 34-7-16,0 0 2 0,0 0 0 0,0 0 8 16,0 0-5-16,0 0 5 0,0 0-2 0,0 0 5 0,0 0-1 15,-66 51-1-15,66-51 3 0,0 0 3 16,-16 24-1-16,16-24-2 0,0 0 2 0,0 0 2 16,0 0 3-16,0 0 4 0,0 0-3 0,0 0-3 0,0 0 0 15,0 0 6-15,0 0-1 0,44 44 1 0,-44-44 0 16,0 0 3-16,31 6 4 0,-31-6-3 0,0 0 1 15,29 11 4-15,-29-11-4 0,18 10 5 0,-10-3-1 16,-2 2 7-16,1 1 12 0,-3 2 2 0,-1-3-1 16,0 4 7-16,-2 0-1 0,2 2 0 0,-2-4-4 15,-1-1 4-15,-1 3-2 0,0-4-5 0,3-2-2 16,-2-7-2-16,-1 11-4 0,1-11-1 0,3 9 2 16,-3-9-9-16,0 0-3 0,5 5-4 0,-5-5-22 15,0 0-10-15,0 0-15 0,19-8-9 0,-7 0-11 16,1-2-30-16,1 1-32 0,4-7-9 0,4 0-31 0,-2-2 4 15,-20 18-24-15,39-42-5 0,-21 21-4 0,1-2-1 16,-1 2-2-16,-5-1 25 0,-13 22 42 0,21-34 46 16,-21 34 58-16,10-28 32 0,-10 28 12 0,0 0 15 15,0 0 16-15,0 0-8 0,0 0 8 0,-23-42 0 16,23 42 5-16,0 0 4 0,0 0 3 0,-48 5 4 16,48-5 0-16,0 0-10 0,-47 22 0 0,47-22 11 15,-28 20-10-15,28-20-1 0,-22 17-10 0,22-17-1 0,0 0-3 16,-16 19 0-16,16-19-7 0,0 0 4 15,0 0-1-15,0 0 9 0,0 0 3 0,0 0 6 16,0 0 5-16,0 0-1 0,0 0-5 0,0 0 0 0,0 0-4 16,0 0-2-16,0 0-6 0,0 0-4 0,48 34 0 15,-48-34-4-15,0 0-7 0,22 18-1 0,-12-7-3 16,-2-2 0-16,0 2 2 0,-3-3-1 0,-1 1-4 16,2-2-2-16,-2 0 1 0,0-3 2 0,1 0-5 15,-1 0 3-15,-4-4-2 0,12 3 11 0,-12-3 0 16,14-2 3-16,-5-2-4 0,-9 4 0 0,0 0-4 15,0 0 3-15,50-32 9 0,-50 32-4 0,23-27-3 0,-23 27-2 16,19-26-1-16,-19 26 3 0,18-32-4 0,-9 10 6 16,-9 22-6-16,14-39 6 0,-7 16-2 0,-7 23-2 15,11-47-1-15,-7 23-3 0,-4 24-3 0,8-50 2 16,-8 25 0-16,0 25 0 0,6-39 0 0,-6 39-1 16,0 0 5-16,4-42 3 0,-4 42 1 0,0 0-4 15,0 0-8-15,0 0 3 0,0 0-6 0,0 0 0 16,0 0 0-16,0 0 4 0,0 0-10 0,0 0 2 15,0 0 0-15,0 0 3 0,0 0-2 0,-23 113 7 0,20-86 5 16,3-27-3-16,-2 49 4 0,2-49 6 16,1 47 2-16,-1-47 1 0,2 31 0 0,-2-31 3 0,4 31-1 15,-4-31-5-15,0 0-2 0,9 33 1 0,-9-33 1 16,0 0 9-16,0 0-7 0,0 0 19 0,0 0-8 16,14 24 10-16,-14-24 7 0,0 0-6 0,0 0 0 15,0 0-7-15,0 0-1 0,0 0-2 0,69-40-4 16,-69 40-4-16,35-29-3 0,-17 10 1 0,-5-1-8 15,-13 20 0-15,19-26 10 0,-19 26-8 0,16-22-6 16,-16 22-5-16,0 0-1 0,0 0 2 0,0 0-2 0,12-24-7 16,-12 24-6-16,0 0-1 0,0 0 4 15,0 0-5-15,0 0 5 0,0 0-5 0,0 0 8 0,0 0-2 16,0 0-3-16,0 0-4 0,0 0 3 0,-16 96-2 16,16-96-8-16,0 0 4 0,4 34 10 0,-4-34-2 15,0 0 6-15,0 0-2 0,10 28 2 0,-10-28-3 16,0 0 4-16,0 0 2 0,0 0 0 0,0 0 8 15,23 16 3-15,-23-16-2 0,0 0 0 0,0 0-5 0,0 0 0 16,0 0 2-16,68-41-2 0,-68 41-5 16,26-24 5-16,-9 7-6 0,-17 17 3 0,21-27-4 0,-21 27 2 15,18-28-3-15,-18 28 0 0,16-28-3 0,-16 28 1 16,12-26-8-16,-12 26 10 0,0 0-5 16,0 0-3-16,0 0 7 0,0 0-10 0,0 0-3 0,0 0-1 15,0 0 0-15,0 0 2 0,0 0 1 0,0 0 1 16,0 0-2-16,0 0 2 0,0 0 0 0,0 0-2 15,0 0 0-15,0 0 2 0,0 0-4 0,0 0 7 16,0 0 0-16,0 0 2 0,-15 101-8 0,15-101 6 16,0 0-3-16,0 0 4 0,0 0-3 0,0 0 4 0,0 0-4 15,0 0 7-15,0 0 7 0,0 0-7 16,0 0-1-16,22 16 4 0,-22-16-3 0,0 0 0 0,0 0-4 16,0 0-6-16,0 0-10 0,48-56-1 0,-48 56-11 15,13-26-12-15,-13 26 7 0,6-26 4 0,-6 26-10 16,0 0 0-16,2-48-2 0,-2 48 0 0,0 0-5 15,-9-44 9-15,9 44-7 0,0 0-3 0,-16-29-8 16,16 29 5-16,0 0-7 0,0 0-1 0,-15-19 0 16,15 19-5-16,0 0-5 0,0 0 1 0,0 0 12 15,0 0-4-15,0 0 2 0,0 0 2 0,0 0 7 0,0 0-2 16,0 0 4-16,0 0 9 0,0 0 5 16,0 0 2-16,0 0 1 0,0 0 7 0,0 0-1 0,0 0 2 15,0 0 2-15,0 0 1 0,0 0 4 0,0 0 0 16,0 0 7-16,0 0-5 0,0 0 2 0,0 0 4 15,0 0 8-15,0 0 3 0,74 41 5 0,-74-41 4 16,0 0 14-16,11 30-2 0,-11-30 11 0,0 0 6 16,5 32-1-16,-5-32 9 0,0 0 3 0,0 0 6 0,4 34-1 15,-4-34-6-15,0 0 10 0,0 0 1 16,0 0 7-16,0 0 5 0,0 0 1 0,0 0 14 0,0 0 12 16,0 0 12-16,2 33 4 0,-2-33 1 0,0 0-1 15,0 0-5-15,0 0-6 0,0 0-10 0,0 0-14 16,0 0-6-16,0 0-11 0,44-66-4 0,-28 47-9 15,1-1-7-15,-17 20-9 0,26-25-5 0,-26 25-7 16,23-16-7-16,-23 16-16 0,0 0-7 0,0 0-4 16,0 0-9-16,40 4 5 0,-40-4 3 0,0 0-5 15,28 32 2-15,-28-32 0 0,12 25 7 0,-12-25-2 16,0 0-1-16,14 36 9 0,-14-36-6 0,0 0 3 0,10 23-5 16,-10-23-18-16,0 0-10 0,0 0-20 0,0 0-12 15,0 0-19-15,0 0-18 0,0 0-22 0,21 16-24 16,-21-16-13-16,0 0-27 0,0 0-40 0,0 0-28 15,0 0-27-15,0 0-33 0,0 0-292 0,34-55-663 16,-34 55 294-16</inkml:trace>
  <inkml:trace contextRef="#ctx0" brushRef="#br2" timeOffset="177837.14">20506 10143 260 0,'0'0'268'0,"0"0"-21"0,0 0-22 0,0 0-24 0,0 0-22 15,0 0-21-15,0 0-36 0,0 0-31 0,0 0-37 16,0 0-43-16,0 0-40 0,0 0-32 0,0 0-70 16,-25-36-136-16,25 36-287 0,0 0 127 0</inkml:trace>
  <inkml:trace contextRef="#ctx0" brushRef="#br2" timeOffset="178004.83">20113 10325 71 0,'0'0'258'0,"0"0"-1"15,0 0-6-15,0 0-16 0,0 0-12 0,0 0-18 16,0 0-11-16,0 0-22 0,0 0-13 0,0 0-17 16,0 0-10-16,82-38-18 0,-58 27-10 0,2-2-17 15,-26 13-24-15,42-17-28 0,-42 17-41 0,30-14-16 16,-30 14-28-16,0 0-27 0,28-10-46 0,-28 10-33 15,0 0-222-15,0 0-410 0,0 0 181 0</inkml:trace>
  <inkml:trace contextRef="#ctx0" brushRef="#br2" timeOffset="178554.37">18907 11285 171 0,'2'6'228'0,"-2"-6"-13"0,0 0-11 0,0 0-14 0,0 0-16 15,0 0-7-15,0 0-10 0,15-2-11 0,-5-2-8 16,2 1-7-16,6-3 0 0,10-2-2 0,2-2-13 0,12-4 1 15,-11 4-16-15,12-6-6 0,2-1-4 0,-6 0-4 16,5-6-5-16,1 5 2 0,-3-3-11 0,-3 0-3 16,12-2-6-16,1 2-1 0,-5-4-3 0,0 8-2 15,2-3-6-15,-4 3-2 0,2-4-3 0,-3 1-2 16,2 2-8-16,-16 6-1 0,14-3 3 0,-15 3 4 16,14-7 5-16,-16 7-7 0,0-2-1 0,1 4 0 15,-3-1-4-15,-8 3-7 0,0 1-7 0,-4-3 7 0,-2 5-6 16,-1 2 1-16,-3-2-4 0,0 1-2 15,-1 0-4-15,-6 4-5 0,8-3-5 0,-8 3-20 0,5-3-14 16,-5 3-23-16,0 0-20 0,0 0-25 0,0 0-35 16,0 0-35-16,0 0-42 0,0 0-49 0,0 0-249 15,0 0-551-15,0 0 244 0</inkml:trace>
  <inkml:trace contextRef="#ctx0" brushRef="#br2" timeOffset="179119.49">20471 11008 125 0,'4'-11'278'0,"-2"3"-9"0,1-1 0 0,1 0-8 0,-4 0-16 0,0 9-19 0,1-12-23 0,-1 12-12 15,1-7-9-15,-1 7-16 0,2-10-5 0,-2 10-17 16,0 0 5-16,0 0-19 0,-3-8 0 0,3 8-6 15,0 0-6-15,0 0 0 0,0 0 9 0,1-8-30 16,-1 8 10-16,0 0-1 0,0 0-4 0,0 0-7 16,0 0-4-16,0 0 3 0,0 0-5 0,0 0-7 15,0 0-10-15,0 0-5 0,-4-8-11 0,4 8-3 16,0 0-11-16,0 0 3 0,0 0-11 0,0 0 5 0,0 0 3 16,0 0 4-16,0 0-12 0,-2 33 5 15,3-20 10-15,-1 1 6 0,0 1 1 0,-1 2 9 0,0 0 3 16,-1-3 0-16,1 2-5 0,2 1 6 0,-3 0 10 15,-1-1-4-15,2 0-6 0,0-1-7 0,0-1 2 16,1 0-2-16,-1 0-3 0,3-6-5 0,-3 2-5 16,0-3-8-16,1-7-2 0,1 18-5 0,-1-13-2 15,0-5-3-15,1 9-2 0,-1-9-2 0,1 8-5 0,-1-8-21 16,0 0-21-16,0 8-29 0,0-8-31 16,0 0-24-16,2 9-23 0,-2-9-30 0,0 0-17 0,0 0-25 15,0 0-30-15,0 0-42 0,0 0-57 0,0 0-58 16,0 0-314-16,0 0-761 0,0 0 336 0</inkml:trace>
  <inkml:trace contextRef="#ctx0" brushRef="#br2" timeOffset="179435.85">20670 11135 218 0,'-4'5'257'0,"4"-5"-6"0,0 0-14 0,-4 7-13 0,4-7-16 0,0 0-15 0,0 0-2 0,0 0-11 0,0 0-5 16,0 0-14-16,0 0-5 0,0 0-4 15,0 0-8-15,0 0-3 0,0 0-4 0,20-3-5 0,-20 3-9 16,0 0-3-16,11-4-10 0,-11 4 4 0,0 0-10 16,0 0-13-16,7-1-10 0,-7 1-20 0,0 0 15 15,0 0-12-15,0 0-18 0,0 0 11 0,0 0-1 16,0 0-9-16,0 0-4 0,0 0-6 0,0 0-3 0,0 0 5 15,0 0-11-15,0 0 3 0,0 0-26 16,0 0 4-16,0 0-22 0,0 0-23 0,0 0-25 0,0 0-27 16,0 0-24-16,0 0-45 0,-13-17-41 0,12 9-20 15,2-3-31-15,5-2-53 0,-4-1-215 0,3-2-560 16,1 2 249-16</inkml:trace>
  <inkml:trace contextRef="#ctx0" brushRef="#br2" timeOffset="179835.88">20471 10768 225 0,'-45'8'243'0,"15"0"-10"0,1 1 5 16,-15 4-16-16,0 3-12 0,17-3-11 0,2 1-15 0,-2 2-4 16,4 3-6-16,1 4-13 0,5-1-6 15,0 5-6-15,5-1-10 0,-1-1-17 0,-1 15-8 0,12-14 9 16,-1 1-3-16,5 3-17 0,4 12 14 0,-1-15-18 15,4 2-3-15,0-1 1 0,3-1-1 0,1 0-4 16,2-3-2-16,2-1-2 0,-1-4-9 0,1 1 2 0,-3-8-1 16,1 0-8-16,10 4 4 0,-3-5-4 15,4-2-2-15,1-3 1 0,0-3 5 0,-7-2-6 0,12-2-2 16,-2-7-7-16,0-2-5 0,16-9-7 0,-4-3-5 16,0-4-1-16,1-1-4 0,0-2-7 0,-3-2-3 15,0 3-6-15,-6-3-7 0,-2 2 7 0,-6-5-1 16,-12 13-8-16,0-3-1 0,-1-1-3 0,-3 2 1 15,-3 1-2-15,-1-2-8 0,-2-1-10 0,-5 1-2 16,0 1-8-16,-2 6-13 0,-2 0-8 0,-2 1-7 16,-1 2-12-16,-1-1-1 0,1 2-17 0,-2 1-3 0,1 6-22 15,-3-1-15-15,2 3-22 0,-5 1-22 16,1 4-28-16,-1 1-33 0,5-1-49 0,-4 2-84 16,4 1-211-16,0-2-611 0,2 2 271 0</inkml:trace>
  <inkml:trace contextRef="#ctx0" brushRef="#br2" timeOffset="203331.12">30182 9850 118 0,'0'0'180'0,"0"0"-8"0,0 0-13 0,-59-1-17 0,59 1-10 15,0 0-11-15,0 0-5 0,-43 10-13 0,43-10-7 16,0 0-12-16,-23 21-5 0,23-21-7 0,-10 24-11 0,10-24-2 16,0 0-8-16,0 46-1 0,0-46-1 15,9 40 1-15,-9-40-1 0,11 50 11 0,-9-27 3 16,-2-23-4-16,3 36-1 0,-3-36 3 0,0 0 7 0,-4 50 2 16,4-50 3-16,-16 38 1 0,16-38-3 0,-16 29-1 15,16-29-4-15,-22 27 5 0,22-27-8 16,-26 20 3-16,26-20-10 0,-17 18-2 0,17-18-1 0,0 0-2 15,0 0-2-15,-20 16 1 0,20-16-6 0,0 0 2 16,0 0-5-16,0 0-6 0,0 0 1 0,0 0-2 16,0 0 1-16,0 0-8 0,0 0-4 0,0 0-5 15,0 0-3-15,0 0-3 0,0 0 0 0,0 0-6 16,0 0 1-16,0 0 2 0,0 0-6 0,0 0-1 16,0 0 4-16,0 0-1 0,0 0 2 0,0 0 8 0,0 0 3 15,0 0 12-15,54 35 6 0,-54-35 14 16,0 50 6-16,0-50 3 0,-3 48-2 0,3-48 0 0,-3 33-2 15,3-33-4-15,-5 50-4 0,5-50-12 0,-6 36 4 16,6-20-3-16,-1 0-6 0,0-3 1 0,0 0-7 16,1 4-7-16,0-7-15 0,-1 0-16 0,1-3-22 15,0 3-18-15,0-10-27 0,0 11-23 0,0-11-39 16,2 7-39-16,-2-7-43 0,6 3-46 0,-6-3-281 16,0 0-597-16,0 0 265 0</inkml:trace>
  <inkml:trace contextRef="#ctx0" brushRef="#br2" timeOffset="203996.63">30536 9993 205 0,'0'0'295'0,"0"0"-13"0,0 0-16 0,0 0-22 0,0 0-23 0,0 0-14 0,0 0-7 15,0 0-6-15,0 0-7 0,0 0 6 0,0 0-10 16,0 0-4-16,0 0 1 0,-8 100-24 0,-1-73 4 16,1 0-13-16,-2 0-9 0,10-27-2 0,-11 48-8 15,11-48 1-15,-10 35-12 0,2-13-1 0,8-22-12 16,-11 36-7-16,11-36-8 0,-7 28-11 0,7-28-7 0,0 0-9 15,-12 26 0-15,12-26-14 0,0 0 3 0,0 0-7 16,-13 25-25-16,13-25-24 0,0 0-21 0,0 0-15 16,0 0-23-16,0 0-15 0,0 0-13 0,0 0-14 15,0 0-2-15,0 0-2 0,0 0 1 0,0 0 8 16,0 0 6-16,0 0 2 0,0 0 8 0,3-94 5 16,12 56 5-16,-4 12 10 0,7-13 3 0,-4 14 6 15,2 0 12-15,5-10 5 0,-7 12 12 0,-3 2 12 16,-11 21 5-16,18-25 7 0,-18 25 7 0,0 0 3 15,0 0 3-15,0 0 1 0,17-18 5 0,-17 18 10 16,0 0 6-16,0 0 11 0,0 0-3 0,0 0 4 16,0 0 22-16,0 0-13 0,-9 104 5 0,9-104 14 15,-4 50-13-15,4-50 3 0,-1 40-3 0,1-40 6 16,0 39 2-16,0-39 5 0,3 32-9 0,-3-32 8 16,4 32-5-16,-4-32 3 0,7 28-1 0,-7-28-4 0,0 0-3 15,0 0-1-15,13 32-2 0,-13-32 8 0,0 0-1 16,0 0 5-16,22 15 3 0,-22-15-7 15,0 0-2-15,0 0-2 0,42-4-3 0,-42 4-3 0,0 0-3 16,0 0-2-16,52-28-6 0,-52 28-7 0,27-22 0 16,-27 22-5-16,26-26-1 0,-9 5-3 0,-4 1-5 15,-13 20-3-15,23-37-5 0,-14 16-10 0,-9 21-13 16,15-40-11-16,-8 15-19 0,-7 25-25 0,16-48-5 16,-8 32-21-16,-8 16-16 0,16-35-26 0,-16 35-19 15,13-28-19-15,-13 28-32 0,0 0-30 0,0 0-38 16,14-25-42-16,-14 25-45 0,0 0-248 0,0 0-654 15,0 0 289-15</inkml:trace>
  <inkml:trace contextRef="#ctx0" brushRef="#br2" timeOffset="204429.83">30927 10203 134 0,'-32'48'283'0,"18"-23"8"0,-1-5-16 15,15-20-9-15,-22 42-23 0,15-26-15 0,7-16-19 16,0 0-19-16,-9 40-11 0,9-40-8 0,0 0-8 0,0 0-7 16,2 35-4-16,-2-35-12 0,0 0-1 15,0 0-6-15,0 0 2 0,33 14-10 0,-33-14-8 16,0 0-9-16,58-14-4 0,-58 14-8 0,48-22 0 0,-26 9-17 15,1-2 4-15,-23 15-3 0,33-28-17 0,-19 17-8 16,-14 11-4-16,25-35 3 0,-25 35-21 0,16-30-7 16,-16 30-8-16,8-28-5 0,-8 28 0 0,0 0-26 15,1-40-15-15,-1 40 0 0,0 0-1 0,0 0-2 16,0 0-5-16,-20-33-5 0,20 33-3 0,0 0 1 16,0 0 12-16,-42 1-7 0,42-1 0 0,0 0 0 15,0 0 3-15,0 0 9 0,0 0-4 0,-51 29 7 16,51-29-1-16,0 0 6 0,0 0-4 0,-15 20 0 0,15-20 5 15,0 0 3-15,0 0 2 0,0 0-2 0,0 0-5 16,0 0-10-16,0 0-24 0,0 0-29 16,0 0-42-16,0 0-40 0,69 20-49 0,-69-20-68 0,0 0-227 15,60-19-548-15,-60 19 243 0</inkml:trace>
  <inkml:trace contextRef="#ctx0" brushRef="#br2" timeOffset="205296.15">31445 10131 28 0,'0'0'223'15,"0"0"-6"-15,0 0-18 0,0 0-19 0,0 0-11 0,0 0-14 0,-88 24-6 16,88-24-7-16,-28 31 0 0,16-11-11 0,-1 0-5 16,13-20-8-16,-11 33-5 0,11-33-12 0,-10 33-2 15,10-33-5-15,-5 27 0 0,5-27-5 0,0 0 0 16,0 0-6-16,-1 38 1 0,1-38 0 0,0 0-2 0,0 0 1 15,0 0-1-15,33 21 3 0,-33-21-4 16,0 0-16-16,0 0 1 0,53-6-5 0,-53 6 5 16,0 0-6-16,50-19-5 0,-26 6-1 0,-24 13-9 0,38-22-4 15,-17 8-4-15,-2-5-2 0,-1 1-3 0,-18 18-6 16,31-33-4-16,-20 20 0 0,-11 13 6 0,27-34-18 16,-12 14-3-16,-15 20 12 0,23-38-3 0,-23 38-6 15,18-30 3-15,-7 7-1 0,-11 23-5 0,17-34-1 16,-17 34 2-16,9-27-1 0,-9 27 5 0,0 0 2 15,0 0 1-15,8-27-2 0,-8 27-2 0,0 0-2 16,0 0-9-16,0 0 3 0,0 0-4 0,0 0 5 0,0 0 4 16,0 0-6-16,0 0 21 0,0 0-23 0,0 0 1 15,-43 75 12-15,43-75 1 0,-20 38 2 16,11-13 16-16,-1-2 7 0,10-23 0 0,-14 38 6 0,14-38 5 16,-15 39 5-16,15-39 17 0,-12 31-8 0,12-31 2 15,-8 28 3-15,8-28-4 0,0 0 4 0,-9 30-6 16,9-30 10-16,0 0-4 0,0 0 0 0,0 0 5 15,0 0 3-15,0 0 3 0,0 0 4 0,0 0 9 16,0 0-5-16,0 0 2 0,0 0-4 0,0 0-2 16,0 0-6-16,0 0-8 0,0 0-8 0,0 0 20 15,0 0-15-15,0 0 1 0,0 0-12 0,95-34-7 0,-95 34 0 16,31-17-12-16,-31 17-4 0,23-10-6 0,-23 10-2 16,0 0-8-16,0 0-4 0,0 0-2 15,0 0-4-15,0 0-2 0,0 0-3 0,42 18 0 0,-42-18-3 16,0 0-3-16,8 40-8 0,-8-40-7 0,6 25-12 15,-6-25-19-15,0 0-20 0,4 32-23 0,-4-32-31 16,0 0-25-16,0 0-42 0,0 0-29 0,8 35-28 16,-8-35-31-16,0 0-44 0,0 0-69 0,0 0-368 15,0 0-823-15,0 0 364 0</inkml:trace>
  <inkml:trace contextRef="#ctx0" brushRef="#br2" timeOffset="205961.79">32003 10201 211 0,'-41'29'222'0,"41"-29"-4"0,-32 21-5 0,11-7-10 0,21-14-13 0,-21 26-12 0,21-26-11 16,-14 18-7-16,14-18-9 0,0 0-9 0,0 0-10 16,-13 23 1-16,13-23-4 0,0 0 4 0,0 0 2 0,0 0-2 15,0 0-2-15,0 0-7 0,0 0-8 0,0 0-5 16,0 0-10-16,0 0 2 0,84-6-15 0,-84 6-7 15,0 0 4-15,49-25-6 0,-49 25-6 0,23-16 0 16,-23 16 4-16,0 0-1 0,20-22-6 0,-20 22 1 16,0 0-5-16,0 0-10 0,0 0-5 0,0 0-6 15,0 0-15-15,0 0 5 0,0 0-7 0,0 0-7 16,0 0-2-16,0 0 4 0,0 0-7 0,0 0 4 16,0 0-4-16,0 0-9 0,0 0 9 0,0 0-5 0,-39 92 0 15,39-92-5-15,0 0 2 0,-6 25-8 16,6-25 6-16,0 0 1 0,0 0 3 0,0 0 4 15,0 0-12-15,0 0 1 0,0 0-1 0,18 31 3 0,-18-31 14 16,0 0-17-16,0 0 5 0,0 0 1 0,0 0 2 16,64-18-9-16,-64 18 6 0,0 0-10 0,50-25 7 15,-50 25-3-15,31-19 7 0,-31 19-2 0,28-20-3 16,-28 20-2-16,23-15-5 0,-23 15 4 0,0 0 1 16,26-15-4-16,-26 15-1 0,0 0-4 0,0 0 2 15,0 0 5-15,0 0 9 0,0 0-13 0,0 0 1 16,0 0 1-16,0 0 15 0,0 0 0 0,0 0 15 15,0 0 6-15,-46 84 15 0,46-84 1 0,0 0 2 16,-14 27 0-16,14-27 4 0,0 0 8 0,0 0 1 0,-13 22 11 16,13-22 0-16,0 0 6 0,0 0 4 0,0 0 10 15,0 0 6-15,0 0 8 0,0 0 3 0,0 0-4 16,0 0-1-16,0 0-8 0,0 0-14 0,0 0-2 16,0 0-12-16,0 0-6 0,0 0-6 0,0 0-5 15,0 0-4-15,85-35-10 0,-85 35-6 0,30-14-2 16,-30 14-5-16,0 0-7 0,38-11-7 0,-38 11 1 15,0 0-15-15,0 0-11 0,0 0-11 0,0 0-10 16,0 0-9-16,0 0-4 0,0 0-10 0,47 15-1 16,-47-15-10-16,0 0-4 0,0 0-18 0,15 26-12 15,-15-26-17-15,0 0-30 0,0 0-23 0,16 22-27 16,-16-22-19-16,0 0-27 0,0 0-27 0,0 0-29 0,0 0-33 16,25 14-49-16,-25-14-297 0,0 0-733 15,0 0 325-15</inkml:trace>
  <inkml:trace contextRef="#ctx0" brushRef="#br2" timeOffset="206544.53">32608 10293 118 0,'0'0'132'0,"0"0"-3"0,0 0 0 0,0 0-9 0,0 0-3 16,0 0-7-16,0 0-12 0,0 0-8 0,-88 29 7 16,88-29-10-16,-21 16 3 0,21-16-9 0,0 0-5 15,-18 18-2-15,18-18-5 0,0 0 4 0,0 0 0 16,0 0 10-16,0 0-1 0,0 0 1 0,0 0-3 15,0 0-3-15,0 0-1 0,0 0-2 0,0 0-5 16,0 0-1-16,0 0 3 0,0 0-5 0,104-3-3 16,-104 3-3-16,0 0-5 0,43-3-4 0,-43 3-7 15,0 0-3-15,23 12-4 0,-23-12 8 0,0 0 2 16,9 29 18-16,-9-29-3 0,0 0 8 0,-7 56 5 0,7-56-6 16,-13 31 20-16,13-31-6 0,-18 38 2 0,18-38-2 15,-17 26 7-15,17-26-3 0,-20 26 6 16,20-26 2-16,-24 20-6 0,13-11-4 0,0 1 4 0,0 1-18 15,5-4-1-15,-2-1-3 0,-4 1-2 0,3-2 3 16,4-4-10-16,5-1-1 0,-11 5 2 16,11-5 1-16,-7 2 7 0,7-2 9 0,0 0 6 0,0 0 1 15,0 0 0-15,0 0-11 0,0 0-10 0,0 0-5 16,0 0-7-16,0 0-8 0,48-52-3 0,-25 32-12 16,14-5-16-16,-1-3-14 0,3 5-5 0,-2-2-8 15,-2-2-2-15,0 0-4 0,-8 9 2 0,8-7 1 16,-14 7-6-16,3 0 9 0,-3 1 3 0,-7 4-4 15,-3 2 3-15,0 2 6 0,-4 2-3 0,-7 7-1 0,0 0 4 16,11-10-6-16,-11 10-1 0,0 0 3 16,0 0-3-16,0 0 0 0,0 0 4 0,0 0-2 15,0 0-2-15,-41 29 4 0,26-12-4 0,1-4 1 0,-2 6 6 16,6-7-3-16,-2 0 8 0,4 0 0 0,0-1-6 16,8-11 9-16,-9 15-5 0,9-15 7 15,0 0 1-15,-2 14 14 0,2-14-5 0,0 0 2 0,0 0 1 16,16 15-3-16,-16-15 0 0,21 2 0 0,-21-2-5 15,40-4-18-15,-24 2-37 0,2-2-22 0,8-4-31 16,-9 1-26-16,-1 1-50 0,5-7-40 0,-5 5-59 16,-2-1-46-16,2 1-78 0,-1-3-202 0,1-1-651 15,-1 1 288-15</inkml:trace>
  <inkml:trace contextRef="#ctx0" brushRef="#br2" timeOffset="207377.77">33324 9878 126 0,'0'0'234'0,"13"-13"-13"0,-13 13-19 0,0 0-17 15,0 0-13-15,0 0-20 0,0 0-10 0,0 0-12 16,0 0-8-16,19-2-10 0,-19 2-6 0,0 0-10 15,0 0-7-15,0 0 0 0,0 0-1 0,0 0-6 0,0 0 1 16,0 0-8-16,0 0-2 0,24 8-11 0,-24-8 22 16,0 0-7-16,0 0-7 0,0 0-6 15,0 0-5-15,0 0-8 0,0 0 2 0,0 0-10 0,0 0-2 16,0 0-4-16,0 0-1 0,0 0-6 0,0 0 0 16,0 0-3-16,0 0 2 0,0 0-3 0,0 0 5 15,0 0 4-15,0 0 5 0,0 0 3 0,0 0-5 16,0 0 2-16,0 0-4 0,0 0 4 0,0 0-8 15,0 0 1-15,0 0-8 0,0 0 5 0,0 0-3 16,0 0-7-16,0 0 6 0,0 0-7 0,0 0 4 16,0 0 1-16,0 0 3 0,0 0 0 0,0 0-9 15,0 0 10-15,0 0-8 0,0 0 8 0,0 0-9 16,0 0 3-16,0 0-1 0,0 0-4 0,0 0-1 16,0 0 1-16,0 0 8 0,0 0-7 0,0 0-6 15,0 0-2-15,0 0-1 0,0 0-3 0,0 0 9 16,0 0-9-16,0 0-2 0,0 0 1 0,0 0-5 15,0 0 0-15,0 0-1 0,0 0 2 0,0 0-1 0,0 0-6 16,2 17 6-16,-2-17-7 0,0 27 11 0,-2-10-2 16,-2 10-3-16,-7-4 0 0,3 2-3 15,-5-3 3-15,0 0-2 0,-2 1 4 0,4-10 2 0,-4 6-6 16,4-4 5-16,-1-2-7 0,3-1 18 0,2-1-6 16,-1 1-1-16,8-12 6 0,-7 16 1 0,7-16 2 15,-4 11 0-15,4-11 6 0,0 0 4 0,0 0 2 16,0 0-1-16,0 0 9 0,15 16 5 0,-15-16-22 15,19 0 4-15,-19 0 1 0,29-3-3 0,-29 3 1 16,30-8-5-16,-16 6 3 0,-14 2-2 0,20-4 5 16,-20 4-7-16,17-4-6 0,-17 4-5 0,0 0 2 15,0 0 4-15,0 0-7 0,0 0 6 0,0 0-6 16,17 10-3-16,-17-10 10 0,-2 18-7 0,2-18 29 16,-10 40 9-16,0-17 11 0,0 2 2 0,1-2 1 0,-2-2 18 15,-1 3 18-15,-3-3 10 0,4 1-2 16,-2-2-6-16,0 1 6 0,1-6 3 0,3-1-2 15,-3 7-2-15,1-6-10 0,2-2-3 0,-4 1 5 0,3-2-6 16,3 1 0-16,7-13-7 0,-14 15-5 0,14-15-8 16,-16 14-4-16,16-14-7 0,0 0-17 15,0 0 11-15,0 0-9 0,0 0-3 0,0 0-2 16,-22 20-7-16,22-20 5 0,0 0-14 0,-11 3-17 0,11-3-21 16,0 0-20-16,-18 3-24 0,18-3-28 0,0 0-28 15,-20-1-33-15,20 1-51 0,0 0-34 0,-23-8-58 16,23 8-63-16,-15-13-67 0,2 5-391 0,13 8-885 15,-9-11 392-15</inkml:trace>
  <inkml:trace contextRef="#ctx0" brushRef="#br2" timeOffset="208875.57">20353 12706 173 0,'0'0'257'0,"0"0"-2"0,1-10-23 0,-1 10-17 0,4-9-12 0,1 3-21 0,-1 1-14 0,-4 5-12 0,8-10-4 0,-4 8-8 0,2-2-18 16,-6 4-5-16,10-5-11 0,-4 3-7 15,-6 2-6-15,10 0-7 0,-10 0-6 0,12 1-4 16,-7 3-1-16,-5-4-2 0,10 8-1 0,-5 0-1 0,-3-2-10 16,0 3 6-16,-2-1-6 0,-2 2 6 0,-3 1 11 15,1 4 3-15,-3-1 7 0,2 0-3 0,-4-3 9 16,-2 3-9-16,-1 0-3 0,-1-2 3 0,-2 2-1 16,-4 1-4-16,5-3 6 0,-7 1-12 0,1 3-5 15,5-5 5-15,1-2-3 0,0-2-5 0,1 0-3 16,1 4-8-16,3-5-4 0,4-3-6 0,-1 2-2 15,1-2-2-15,5-3 5 0,-5 6 0 0,5-6 7 0,0 0 1 16,0 0 5-16,-7 3 5 0,7-3 0 16,0 0 5-16,0 0-2 0,0 0-5 0,14 6-9 0,-14-6 2 15,24 0-9-15,-11-1-7 0,6-1-4 0,0-1 1 16,7-3-12-16,-8 5 0 0,0-4-13 0,-1 1-27 16,3-1-31-16,-3 1-24 0,0-1-27 0,-2-2-42 15,-1 3-16-15,-2-2-21 0,-2 2-26 0,-5 0-28 16,1 0-42-16,0 0-33 0,2-3-44 0,-2 1-347 15,0 0-751-15,0 1 332 0</inkml:trace>
  <inkml:trace contextRef="#ctx0" brushRef="#br2" timeOffset="209275.84">20289 12431 45 0,'-30'13'258'0,"-7"9"-8"0,-3 1-7 0,6 3-2 0,10-6-16 0,-2 11-7 0,-2 4-13 16,3-1-3-16,9-9-4 0,4 1-6 0,4 2-9 15,0 1 3-15,5-4-21 0,2 1 3 0,0 2-8 0,4-6-5 16,2 0 8-16,0 3-17 0,0-8-14 0,3-3 0 15,3 7 6-15,-1-6-13 0,0-2 0 0,5-1 1 16,5 2-13-16,-2-5 4 0,7-1-12 0,-1-4-1 16,3-2-8-16,1-4-8 0,2-2-12 0,2-4 2 15,13-7-5-15,-14 7-8 0,14-15-3 0,-1 3-6 16,-5-1-8-16,-12 5-6 0,12-6-4 0,-10 7-3 16,-5-2 1-16,-2 1-9 0,-1-1-4 0,-1 3-7 0,-3-4-8 15,-5 6-15-15,-3-2-8 0,-1-1-24 0,0 0-7 16,-1-2-22-16,0 0-1 0,-8 1-23 0,1-3-8 15,-1 3-19-15,-1 1-22 0,-1-1-23 0,-1 1-36 16,-1 1-42-16,2-1-42 0,2-1-58 0,-1-2-285 16,2 4-678-16,3 0 299 0</inkml:trace>
  <inkml:trace contextRef="#ctx0" brushRef="#br2" timeOffset="210657.79">22039 12394 5 0,'0'0'259'0,"0"0"-12"16,0 0-12-16,0 0-18 0,0 0-18 0,0 0-13 0,0 0-14 16,0 0-9-16,0 0-6 0,0 0-15 15,0 0-7-15,0 0-7 0,0 0-1 0,0 0-13 16,0 0 1-16,0 0-8 0,-30 4-5 0,30-4-1 0,-11-1-9 16,11 1 2-16,-11 0 0 0,11 0-2 0,-9 0 1 15,9 0-2-15,-12-1-1 0,12 1-4 0,-11-6-1 16,2 1-14-16,2-1-4 0,2 4 3 0,-2-1 4 15,7 3-2-15,-13-8-6 0,4 6-8 0,4 0-1 16,0-2-7-16,5 4-4 0,-9-5-4 0,9 5-4 16,-7-1 2-16,7 1-9 0,0 0 0 0,0 0-4 15,0 0 2-15,0 0-6 0,0 0 2 0,-11 1-5 0,11-1 7 16,0 0 3-16,0 0 6 0,-8 9-1 0,5-5-5 16,-1 3-2-16,0 1 11 0,2 0 9 0,1 6 17 15,-1 1 4-15,0 1 6 0,-2 2 1 0,2 8 0 16,0-1 10-16,1 2 2 0,-2 1 11 0,0-2 3 15,1 4 1-15,-2-3 5 0,0-3-10 0,4 1-5 16,0-7 0-16,-3-1 0 0,1-1-6 0,2 1 2 16,0 0-3-16,0-2-8 0,3 2-3 0,-2-3-9 0,0-1 7 15,1-3-11-15,1-1-4 0,-1 0-6 0,0 0-7 16,0-4-3-16,-2-5 1 0,5 9-3 0,-5-9-6 16,2 6-1-16,-2-6-6 0,0 0-4 0,6 5 4 15,-6-5-3-15,4 4-10 0,-4-4 5 0,0 0-3 16,12 3-8-16,-12-3-26 0,10 3-29 0,-10-3-35 15,7 2-36-15,-7-2-51 0,14 0-51 0,-5-3-45 16,4-1-41-16,-3-1-49 0,3-2-73 0,2-1-469 16,7-7-970-16,4 2 430 0</inkml:trace>
  <inkml:trace contextRef="#ctx0" brushRef="#br2" timeOffset="211641.6">22787 12556 91 0,'0'0'255'0,"0"0"-15"0,-17 5-11 0,11 2-17 0,-2 3-17 16,0 3-12-16,-1 4-15 0,0-3-14 0,0 10-15 16,2-4-12-16,1-3-6 0,2 1-6 0,4-3-10 15,-1 2-7-15,2-2-8 0,0-1-5 0,0-4-9 16,2 0 3-16,2-2-3 0,0-1-4 0,3-1 7 15,-1-1 5-15,2-4 0 0,1-1 1 0,4-1-2 16,1-4 10-16,-1-1 3 0,3-2-7 0,-2-1 4 16,7-5 0-16,-10 1 0 0,1 1-7 0,0 0-3 15,1-1-10-15,0-7-5 0,-4 5-3 0,-1 0-13 16,-1-1-3-16,-1 0 8 0,0 0-18 0,1 0 4 0,-3-1-7 16,-2 1-9-16,-1 0 3 0,-1 2-9 0,1-3-12 15,-2 5-12-15,0 3-7 0,0-1-25 16,0 10-15-16,-2-8-27 0,2 8-27 0,-5-6-31 0,5 6-28 15,-6-4-28-15,6 4-45 0,-10-1-30 0,10 1-293 16,0 0-605-16,-11 11 268 0</inkml:trace>
  <inkml:trace contextRef="#ctx0" brushRef="#br2" timeOffset="211872.7">23088 12753 19 0,'-2'9'299'0,"0"-1"-6"0,-2 2-11 16,0 1-14-16,2 4-18 0,-5-3-18 0,3 3-20 0,0-4-20 15,-1 1-21-15,2-4-14 0,-1 0-11 0,1 2-15 16,-2-2-13-16,2-1-14 0,0-1-14 0,3-6-22 16,-2 11-27-16,2-11-25 0,-3 5-22 0,3-5-27 15,0 0-27-15,0 0-31 0,-2 8-41 0,2-8-39 16,0 0-71-16,0 0-151 0,0 0-425 0,16-16 188 15</inkml:trace>
  <inkml:trace contextRef="#ctx0" brushRef="#br2" timeOffset="212140.37">23377 12533 261 0,'3'-6'317'0,"-3"6"-14"0,4-6-14 0,-4 6-24 16,0 0-28-16,4-5-19 0,-4 5-14 0,0 0-13 15,0 0-4-15,0 0-16 0,0 0-2 0,6 21 2 16,-4-10-2-16,-2 5 12 0,0 1-1 0,0 5-5 0,1-4-6 16,1-3-6-16,-1 2-11 0,0-2-1 0,0 0-1 15,2-1 3-15,-3 1-7 0,1-1-10 16,3-3-16-16,-3-1-11 0,1-1-9 0,1-1-13 0,-2 0-6 16,1-2-5-16,-2-6-9 0,3 11-10 0,-3-11-3 15,0 11-10-15,0-11-34 0,-2 8-32 16,2-8-35-16,0 0-36 0,0 0-23 0,0 8-24 0,0-8-26 15,0 0-24-15,0 0-34 0,0 0-55 0,0 0-53 16,0 0-351-16,0 0-739 0,0 0 327 0</inkml:trace>
  <inkml:trace contextRef="#ctx0" brushRef="#br2" timeOffset="212343.1">23596 12750 59 0,'0'0'264'0,"1"15"16"0,0-9 3 0,1 3 2 15,0 0-11-15,-1-1-22 0,0 2-18 0,0-1-9 0,-1 0-18 16,-1 0-8-16,1-9-17 0,-1 19-9 16,0-11-16-16,-1 4-10 0,0-2-11 0,-2-2-7 0,2 1-21 15,-1-1-15-15,-1-1-3 0,0 0-23 0,4-7-29 16,-3 9-28-16,3-9-31 0,0 0-26 0,-5 5-30 16,5-5-38-16,0 0-44 0,0 0-43 0,0 0-67 15,0 0-232-15,18-15-542 0,-6 4 240 0</inkml:trace>
  <inkml:trace contextRef="#ctx0" brushRef="#br2" timeOffset="212657.7">23982 12503 130 0,'-10'13'278'0,"1"4"4"0,3-3-11 16,-2 10-9-16,3-9-18 0,4 2-8 0,-1 0-26 15,3-1-8-15,0 0-20 0,3-3-4 0,-1-1-1 16,1-3-20-16,3-4-4 0,0 1 7 0,0-1-7 16,2-2-1-16,1-1-5 0,4-3-2 0,2-2-6 15,0-3-1-15,0-2-4 0,7-4 7 0,0-1-2 16,-2-2-13-16,-1-1-11 0,-8 3-4 0,-1 1-7 16,1-2-9-16,-6 1-11 0,4-2-5 0,-2 4-9 0,-2-3-8 15,-1 0-6-15,-2 2-9 0,0 2-2 0,-2-4-7 16,0 6-29-16,-1-3-29 0,-2 3-19 15,0-3-28-15,-1 2-13 0,0 2-35 0,-1 3-29 0,4 4-33 16,-7-10-34-16,2 8-41 0,5 2-42 0,0 0-42 16,-12-1-284-16,12 1-670 0,0 0 296 0</inkml:trace>
  <inkml:trace contextRef="#ctx0" brushRef="#br2" timeOffset="212955.57">24497 12666 2561 0,'0'0'38'0,"0"0"4"0,0 0-24 0,-5 6 2 16,5-6 19-16,0 0 20 0,-4 5 8 0,4-5 0 15,-4 8 1-15,3-2 10 0,-1 1 9 0,-2 3 5 16,1-2-10-16,-1 9 1 0,0-3 2 0,-2 1-4 15,-1-1-3-15,1-1-8 0,-1 0 3 0,1-1-15 16,0 1-4-16,-2-1-7 0,0 0 4 0,-1-2-9 16,4-2 1-16,-2 0-16 0,5-2-25 0,1 0-17 15,1-6-14-15,-6 5-16 0,6-5-13 0,0 0-22 0,-4 4-29 16,4-4-30-16,0 0-35 0,0 0-42 0,0 0-41 16,21-17-242-16,-10 5-540 0,1 1 240 15</inkml:trace>
  <inkml:trace contextRef="#ctx0" brushRef="#br2" timeOffset="213255.44">24723 12518 39 0,'0'0'243'0,"-16"19"0"16,7-4-2-16,0 1-15 0,2-1-20 0,1 6-8 16,-3 2-12-16,4-7-6 0,5 0-7 0,-2 0-12 15,0-1-5-15,4-2-7 0,0 0-8 0,-1-4 3 0,1-1-6 16,2-1 0-16,1-3 2 0,0 0-2 0,5-1-2 15,1-3 4-15,2-2-5 0,5-2-16 16,-1-2 1-16,4-7-6 0,-4 2-2 0,7-2-12 0,-4-4-7 16,2 0 1-16,-2 1-9 0,-7 3-7 0,-2-2-12 15,0 3-4-15,0-2-5 0,-5 0-4 0,2 1-9 16,-4 0-3-16,0 0-6 0,-3-1-9 0,-1 2-21 16,-2 0-14-16,-2-1-32 0,-2 1-9 0,2 2-27 15,0 2-18-15,-2 2-18 0,0-1-28 0,-1 3-20 16,-2 1-22-16,-1 0-21 0,-5 2-32 0,2 0-28 15,-3 2-47-15,-2 3-201 0,0-1-555 0,0 3 246 16</inkml:trace>
  <inkml:trace contextRef="#ctx0" brushRef="#br2" timeOffset="213871.07">24168 12460 19 0,'1'-7'158'0,"-1"7"-11"0,0 0 1 0,0-9-4 16,0 9-5-16,0 0 3 0,0 0-1 0,2-7-7 0,-2 7 0 15,0 0 0-15,0 0-15 0,0 0-4 0,0 0-4 16,0 0 0-16,0 0-1 0,0 0-2 0,-20 4-4 15,11 0-8-15,-1-1-8 0,-3 2-2 0,1 0-3 16,3 1-2-16,-4-2-6 0,3 0 2 0,-2 4-1 16,3-2-10-16,4-3-3 0,-1-1-7 0,-1 4-8 15,1-3-4-15,1 2 2 0,-1 1-2 0,1 2-4 16,-2 2-2-16,-2 1-5 0,1 1-3 0,0-2 0 16,-2 0-4-16,4 2-2 0,-1-2-3 0,2-1-7 15,1 0-19-15,1 0-24 0,-1 1-17 0,2-2-27 0,0 0-37 16,2 0-23-16,0-8-46 0,5 11-69 0,-1-6-199 15,5-1-484-15,4 0 214 0</inkml:trace>
  <inkml:trace contextRef="#ctx0" brushRef="#br2" timeOffset="214455.1">25093 12698 37 0,'0'0'265'0,"0"0"-6"0,0 0-11 16,0 0-12-16,0 0-7 0,-11 22-8 0,8-14-13 15,1 0-8-15,-4 3-15 0,2 2-2 0,1-4-4 16,1 5-13-16,-1-2-3 0,2-4-13 0,-1 1-17 15,-1 0-8-15,3-9-9 0,-2 15-8 0,-1-8-5 0,3 2-5 16,-3-3-6-16,3-6-13 0,-3 10-9 0,3-10-10 16,-1 7-5-16,1-7-7 0,-2 8 9 15,2-8-20-15,-2 7-16 0,2-7-28 0,0 0-21 0,-4 8-24 16,4-8-34-16,0 0-28 0,0 0-31 0,0 0-48 16,0 0-57-16,0 0-293 0,0 0-588 0,0 0 260 15</inkml:trace>
  <inkml:trace contextRef="#ctx0" brushRef="#br2" timeOffset="214706.87">25354 12604 81 0,'0'0'273'0,"0"0"-11"0,10-8-20 15,-2 6-17-15,-8 2-19 0,13-4-8 0,-8 5-17 16,12-3-14-16,-3 3-14 0,4-1-14 0,-2 1-8 16,-2-2-16-16,0 1-8 0,0 0-10 0,0-3-9 15,0 3-8-15,-4 0-12 0,-1-2-13 0,3 1-26 16,-3 0-31-16,-1-1-30 0,2-1-33 0,-1 0-32 0,-2 0-47 16,1-3-45-16,2 2-206 0,-3-1-428 15,3 0 190-15</inkml:trace>
  <inkml:trace contextRef="#ctx0" brushRef="#br2" timeOffset="-214492.74">25837 12387 199 0,'4'-7'299'16,"-4"7"-5"-16,0 0-21 0,6-6-21 0,-6 6-24 16,0 0-24-16,0 0-13 0,0 0-8 0,0 0 0 15,0 0 5-15,8 15-27 0,-6-6 1 0,-1 5 1 0,0 1 0 16,0 2-2-16,-2 5 1 0,0-5-8 0,0-1-6 15,1 1 4-15,-2-4-8 0,-3 3-12 16,5-1-6-16,-2 0-5 0,2-6-1 0,0 1-4 0,-2 4-6 16,-1-3-7-16,1 1-9 0,0-2-4 0,2-1-9 15,0-1-10-15,0-1-4 0,0-7-7 0,2 11-3 16,-2-11-7-16,0 10-4 0,0-10-19 0,0 10-30 16,0-10-30-16,0 0-24 0,0 0-24 0,0 7-35 15,0-7-18-15,0 0-22 0,0 0-28 0,0 0-31 16,0 0-32-16,0 0-36 0,0 0-38 0,0 0-297 15,0 0-669-15,0 0 297 0</inkml:trace>
  <inkml:trace contextRef="#ctx0" brushRef="#br2" timeOffset="-214223.65">25830 12341 159 0,'0'0'235'0,"-2"-7"-16"0,2 7-11 0,0 0-11 15,-10 1-14-15,10-1-8 0,-17 9-8 0,5 3-7 16,-5 6 3-16,-1-1-7 0,2 4-10 0,4-7-11 16,-3 4-5-16,6-3-6 0,-2 0-4 0,2 0-6 15,0-1-3-15,0-3-6 0,4-3-4 0,3 3 2 16,-1-3-3-16,1 0-7 0,1-2-6 0,1-6-2 16,-1 7-10-16,1-7 2 0,0 0-4 0,2 10-1 15,-2-10-6-15,5 5 2 0,-5-5-19 0,9 1-5 16,-9-1 3-16,26-5-18 0,-9 0-18 0,10-1-15 0,-3-3-37 15,1 0-30-15,-1 1-25 0,2-4-39 0,0 2-39 16,-4 1-40-16,6-5-48 0,-10 9-270 0,7-6-576 16,-8 2 255-16</inkml:trace>
  <inkml:trace contextRef="#ctx0" brushRef="#br2" timeOffset="-213993.99">26160 12641 258 0,'-7'15'322'16,"1"0"-13"-16,1-2-17 0,-1 2-26 0,0-3-24 15,0 0-16-15,-1 1-10 0,1 0-22 0,1-1-14 16,-2 0-18-16,3-2-11 0,-1 3-24 0,1-6-4 0,-1 2-11 16,-1 0-15-16,2-3-5 0,-1 0-11 0,5-6-36 15,-5 8-23-15,5-8-27 0,-4 4-21 0,4-4-30 16,0 0-43-16,0 0-43 0,0 0-45 0,0 0-42 15,0 0-234-15,16-20-500 0,-5 10 221 0</inkml:trace>
  <inkml:trace contextRef="#ctx0" brushRef="#br2" timeOffset="-213711.12">26394 12471 227 0,'-9'12'267'0,"-3"1"-5"0,1 1-15 0,0 7-13 0,2 1-19 15,2-7-9-15,1 1-12 0,3 0-12 16,-1-2-7-16,4 0-11 0,0-1-15 0,0-2-6 0,0-3-8 16,2 0 10-16,1-3-8 0,1 0-2 0,0 0-2 15,3-3 8-15,3-1-3 0,-10-1 0 0,29-3-12 16,-12-3-11-16,8-2 9 0,-10-1-10 0,8-4-13 16,-3-1-10-16,-6 3-4 0,2 0-9 0,-3-3-7 15,-3 2-9-15,0-1-9 0,-3-1-6 0,1 2-1 16,-5-1-10-16,0-1-23 0,-1-2-20 0,-2 2-20 15,2-2-17-15,-4 2-17 0,2 6-18 0,-2-2-26 16,2 3-26-16,-3-1-34 0,3 8-37 0,-3-10-44 16,3 10-48-16,-4-7-301 0,4 7-646 0,-6-5 286 0</inkml:trace>
  <inkml:trace contextRef="#ctx0" brushRef="#br2" timeOffset="-213441.7">26783 12578 2411 0,'-6'15'100'0,"4"-6"-28"16,0 5-9-16,-2 0 16 0,1-1 31 0,-1 1 18 16,-2 1 0-16,-1-1-12 0,0 3-1 0,2-1 4 15,-1-2-5-15,1 0 12 0,-1 3-12 0,0-4-4 16,2 0-5-16,-2-1-10 0,1-2-13 0,1-1-4 0,0-2-8 15,-2 2 13-15,4-3-25 0,0 2-10 16,2-8-13-16,-4 8-32 0,4-8-27 0,-3 7-15 16,3-7-26-16,-2 6-10 0,2-6-28 0,0 0-41 0,0 0-43 15,0 0-53-15,0 0-64 0,0 0-260 0,16-14-610 16,-5 4 269-16</inkml:trace>
  <inkml:trace contextRef="#ctx0" brushRef="#br2" timeOffset="-212993.99">27153 12309 193 0,'-9'1'229'0,"0"3"-14"15,2 0-9-15,-1 0-16 0,-2 2-7 0,3-1-18 16,1-1-9-16,2 2-7 0,-1 3-8 0,0-2-7 16,3-2-6-16,2-5-6 0,-2 11-6 0,2-11-7 15,0 12-4-15,0-12-4 0,4 10-5 0,3-3-6 16,-2 0 3-16,8-2-13 0,1 4-3 0,-1-1-6 15,3-2-8-15,-3 0-5 0,-2 2 0 0,-3-1-5 16,4-1 1-16,-7 2-6 0,3 0 0 0,-2 3 9 0,0 1-8 16,-3-5-1-16,1 2-3 0,-2-2-1 15,-2 2-4-15,0-9 1 0,-4 16-2 0,2-5 5 0,-3-3-8 16,1 0 0-16,-6 2-3 0,1 0-8 0,1-5 8 16,1 0-4-16,-2 0-11 0,0-2-16 0,3 1-25 15,-4 1-21-15,-1-4-24 0,2 1-35 0,-3 0-33 16,3-1-43-16,-1-3-45 0,0-1-22 0,1 2-276 15,1-5-564-15,-1 1 249 0</inkml:trace>
  <inkml:trace contextRef="#ctx0" brushRef="#br2" timeOffset="-212844">27177 12339 50 0,'16'-8'225'0,"-3"-1"-1"15,3 1-3-15,-3 1-15 0,2-3-24 0,-2 4-12 0,5-2-20 16,5-3-13-16,1 3-13 0,-4 2-12 0,3-2-19 15,-3 4-23-15,-2-2-39 0,1 1-39 0,-2 1-36 16,-1 2-35-16,3-1-55 0,-6-1-155 0,1 3-312 16,1 1 139-16</inkml:trace>
  <inkml:trace contextRef="#ctx0" brushRef="#br2" timeOffset="-212611.59">27432 12604 185 0,'-10'16'337'0,"5"-3"-14"15,-1 1-18-15,2-1-14 0,-1 1-20 0,1-5-27 16,-1 1-22-16,2-1-19 0,-1 0-24 0,0 0-10 16,2-1-24-16,-1-2-13 0,-1 1-10 0,4-7-17 15,-6 9-28-15,6-9-33 0,-2 6-35 0,2-6-35 16,0 0-35-16,-6 6-46 0,6-6-55 0,0 0-69 15,0 0-232-15,0 0-501 0,0 0 221 0</inkml:trace>
  <inkml:trace contextRef="#ctx0" brushRef="#br2" timeOffset="-212228.48">27854 12337 16 0,'16'-8'251'0,"-4"0"-15"0,4 3-10 0,0 1-14 15,0 0-19-15,-3 3-16 0,-3 0-16 0,-1 4-9 16,-1 2-1-16,-3-3-1 0,2 4-5 0,-5 0-5 16,4 5-1-16,-5-2 15 0,-1 5-2 0,-2 0-1 15,-1-1 2-15,-6 3-6 0,0 0 16 0,-4 4 4 16,4-8-8-16,-2 3-1 0,1-1-9 0,-8 4 2 15,8-6-1-15,-2 2-3 0,3-1-10 0,1 0-9 0,1-3-2 16,-1 2-3-16,-2-2-2 0,5-1-4 0,-1-1-5 16,-2 0-10-16,4-1-8 0,1-2-9 0,3-5-6 15,-6 7-11-15,6-7-2 0,0 0-5 0,-2 8 3 16,2-8-7-16,0 0-3 0,0 0-6 0,0 0 3 16,0 0-10-16,11 5-4 0,-11-5-13 0,29-5-31 15,-5-2-36-15,0-3-32 0,1 0-39 0,17-8-26 16,-17 8-32-16,2 0-22 0,-4-2-40 0,1 0-42 15,-2-1-38-15,3 0-50 0,-10 4-338 0,-1 0-761 0,6-5 336 16</inkml:trace>
  <inkml:trace contextRef="#ctx0" brushRef="#br2" timeOffset="-211728.54">28303 12143 19 0,'-2'-10'273'0,"1"5"1"16,1 5-15-16,-3-10-13 0,3 10-17 0,-1-10-15 16,1 10-10-16,4-12-11 0,-1 7-12 0,-3 5-13 15,11-8-13-15,-1 3-18 0,0 2-6 0,3-1-4 16,2-1-11-16,-1 1-1 0,0 1 0 0,-3 2-14 16,-1-1 2-16,-2 0-6 0,-8 2-7 0,10-2 3 15,-10 2-8-15,0 0-2 0,10 0-7 0,-10 0-4 16,0 0-5-16,0 0-3 0,10 1 2 0,-10-1-7 0,4 7-6 15,-3-1 8-15,1 2-10 0,-1 1 3 0,0 5 3 16,1 11 7-16,-4-1 1 0,2-8 9 0,-3 6-5 16,0 2 13-16,-2 2 9 0,-2 0 18 0,-1-2 1 15,2 2-4-15,-1-2-4 0,3 1 0 0,-8-1 5 16,4 0-14-16,0 1 6 0,-1 1-5 0,1-2 2 16,0 1 2-16,-2 1 6 0,-2-1 5 0,2 0 1 15,-1-2-10-15,2 1-9 0,2-7 8 0,3 0 5 16,-1-3 5-16,-3 3 1 0,4-4-5 0,-2 0-22 15,3-3 3-15,-3-2 8 0,4 0 0 0,0-1-9 16,-2 3 2-16,0-4-8 0,0-1-2 0,4-5-11 0,0 0-3 16,-2 8-8-16,2-8-3 0,-3 6-5 0,3-6-6 15,0 0 3-15,0 0-9 0,-4 5-22 0,4-5-13 16,0 0 0-16,0 0 0 0,0 0 0 0,-4 5 0 16,4-5 0-16,0 0 0 0,-7 3 0 0,7-3 0 15,-12 1-17-15,12-1-72 0,-13 0-26 0,4 0-25 16,-5 0-28-16,1 3-38 0,2-3-59 0,2 0-31 15,1-1-28-15,-3 0-31 0,11 1-35 0,-19-1-58 16,7 0-62-16,-1-4-302 0,4 2-878 0,-2-1 388 16</inkml:trace>
  <inkml:trace contextRef="#ctx0" brushRef="#br2" timeOffset="-185868.82">22721 13708 157 0,'0'0'150'0,"0"0"2"0,0 0-12 0,0 0 1 0,0 0-3 0,0 0-8 16,0 0 0-16,-2 6-4 0,2-6-2 0,0 0-6 15,0 0-3-15,0 0-8 0,0 0-9 0,0 0-9 16,0 0 3-16,14-17-7 0,-10 11-4 0,-4 6-3 16,10-11-5-16,-4 4-6 0,0 2-5 0,1-5-2 15,0 2 6-15,3-1-2 0,-3 2-4 0,0 0 4 16,-3-1-2-16,4-3-12 0,-4 5-1 0,0-3 10 15,1 1-2-15,0 0 5 0,-1-1-6 0,2 2-5 16,0-1-2-16,3-1-4 0,-5 1 0 0,0 0 1 16,6-2 4-16,-6 4-1 0,1-1 0 0,0-1-7 15,-1 2 0-15,1-2 1 0,-1 2-5 0,1 0 0 0,-5 6 3 16,2-9-2-16,2 5-1 0,-4 4-8 0,5-8 5 16,-5 8-2-16,3-6-6 0,-3 6 2 0,0 0-1 15,0 0-3-15,0 0 1 0,3-5-12 0,-3 5 4 16,0 0 5-16,0 0-3 0,0 0-5 0,6-4-7 15,-6 4 8-15,0 0 3 0,0 0-4 0,0 0 0 16,0 0-7-16,0 0 13 0,0 0 6 0,5 17-4 16,-3-7 9-16,-3 2-4 0,3 3 8 0,-4 0 1 0,-1 2 9 15,5-2-4-15,-4 2-9 0,4 0 5 0,-5 2 9 16,3-3-1-16,0 1-4 0,-2 0-3 16,1-3-2-16,1 4 3 0,0-3 7 0,0 1-15 0,0-2-1 15,-3 3 0-15,1-3 8 0,-1 1-7 0,2-3 2 16,0 3-10-16,-1-2 5 0,1 0-1 0,-1-4 1 15,2 6 0-15,-1-6 2 0,-2 4-1 0,2-2 0 16,-3-1-1-16,1-2-5 0,1-1 2 0,0 1-3 0,2-8-1 16,-4 11 1-16,2-4-7 0,2-7 0 15,-4 10-2-15,2-4-1 0,2-6-3 0,-3 7 5 16,3-7-4-16,-5 6-1 0,5-6 3 0,0 0 0 0,-7 8-5 16,3-4-1-16,4-4 4 0,-8 2 0 0,8-2 2 15,0 0 0-15,-7 0 1 0,7 0 0 0,0 0-3 16,0 0 0-16,-7-8-5 0,7 8 2 0,-7-11 1 15,6 3-2-15,-4-7-4 0,1 3 2 0,3 2 0 16,2-6 0-16,1-1-3 0,6 2 0 0,-3 1-9 16,5-8 7-16,-6 9 2 0,4-3-2 0,-2 1 1 15,2 0-5-15,2 0-2 0,5-7-7 0,-3 3-6 0,-2 5-7 16,6-6-10-16,-7 7-8 0,2-2-10 0,6-3-20 16,-7 3-23-16,2 0 5 0,2-4-22 0,-5 6-3 15,2-1-8-15,-3 3-23 0,0-1-23 0,-1 2-20 16,-2 1-18-16,0 2-27 0,-2 3-24 0,1-4-19 15,-4 8-58-15,1-11-188 0,-1 11-569 0,0-10 252 16</inkml:trace>
  <inkml:trace contextRef="#ctx0" brushRef="#br2" timeOffset="-185419.21">22883 13298 3 0,'0'0'195'0,"7"-7"-20"0,-7 7-14 0,0 0-13 0,0 0-10 16,0 0-7-16,7-4-9 0,-7 4-1 0,0 0-11 0,8-2-2 16,-8 2-1-16,0 0 0 0,0 0-2 15,0 0-3-15,0 0 0 0,0 0 0 0,8 10-5 0,-8-10 5 16,0 0 1-16,-2 10-2 0,2-10-1 0,0 0-3 16,-4 10-3-16,4-10 7 0,-5 7-11 0,5-7 6 15,-6 6-14-15,6-6 1 0,0 0-2 0,-4 4 2 16,4-4 0-16,0 0-4 0,0 0 1 0,0 0-5 15,0 0-6-15,0 0-7 0,0 0-6 0,0 0-4 0,0 0-6 16,0 0-14-16,-3-23-4 0,3 23-9 0,2-12-18 16,-2 12-21-16,2-11-17 0,1 7-24 15,-3 4-20-15,5-8-33 0,-5 8-27 0,7-5-38 0,-7 5-47 16,10-5-38-16,-6 3-221 0,-4 2-524 0,16 0 232 16</inkml:trace>
  <inkml:trace contextRef="#ctx0" brushRef="#br2" timeOffset="-184870.44">23591 13389 224 0,'0'0'232'0,"0"0"-4"0,0 0-12 0,0 0-7 0,0 0-13 0,0 0-8 15,0 0-12-15,0 0-7 0,0 0-6 0,0 0-10 16,0 0-11-16,0 0-3 0,0 0-12 0,0 0-5 16,0 0-7-16,0 0-11 0,0 0 3 0,0 0-7 15,0 0-4-15,0 0-5 0,0 0-7 0,0 0 0 16,0 0-11-16,0 0 1 0,0 0-1 0,0 0-3 16,0 0-6-16,0 0-1 0,0 0-9 0,0 0 0 0,0 0 10 15,0 0 4-15,0 0-1 0,-1 31-5 0,-1-23-5 16,-1 1 2-16,2 3 5 0,-3 1-3 15,1-1 1-15,-1-3 6 0,1 4 3 0,1 0-2 0,-1-4-2 16,1 1-2-16,-1-1 1 0,0 1-9 0,3 1-1 16,-3-1-3-16,1-2-3 0,3 0-3 0,-1-8-1 15,0 11-8-15,0-11 0 0,0 10-4 0,0-10-3 16,0 0-3-16,4 7-1 0,-4-7-5 0,0 0 0 16,3 4-4-16,-3-4-9 0,0 0-27 0,0 0-18 15,20-7-21-15,-13 1-33 0,6-4-42 0,0 0-17 16,-4-2-29-16,2 2-40 0,-1-1-45 0,-2-2-46 0,1 3-70 15,3-3-240-15,-5 1-668 0,0-1 296 0</inkml:trace>
  <inkml:trace contextRef="#ctx0" brushRef="#br2" timeOffset="-184403.77">23632 13134 185 0,'0'0'183'0,"0"0"-14"0,0 0-12 0,0 0-7 0,0 0-6 0,0 0-4 16,0 0-7-16,0 0-6 0,0 0 1 0,0 0-9 15,-13 17 4-15,13-17-3 0,-9 9-4 0,4-5-4 0,5-4-14 16,-4 8-7-16,4-8-7 0,-3 5-2 16,3-5-1-16,0 0-5 0,-4 6-3 0,4-6-1 0,0 0 2 15,0 0-6-15,0 0-9 0,0 0-3 0,-1 8-8 16,1-8-2-16,0 0 4 0,0 0 2 0,0 0-5 16,0 0 1-16,0 0 9 0,1 12-2 0,-1-12-8 15,0 0 8-15,0 0-2 0,-2 9 3 0,2-9 1 16,0 0 3-16,0 0-3 0,-2 6-2 0,2-6 0 15,0 0 2-15,0 0 3 0,0 0 8 0,0 0-1 16,0 0-8-16,0 0 0 0,0 0-5 0,0 0-12 0,0 0 2 16,0 0-13-16,0 0 0 0,0 0-17 15,0 0-17-15,-2-25-15 0,2 25-14 0,3-10-18 0,-3 10-24 16,2-8-20-16,-2 8-33 0,0 0-35 0,0 0-47 16,3-6-56-16,-3 6-314 0,0 0-627 0,0 0 279 15</inkml:trace>
  <inkml:trace contextRef="#ctx0" brushRef="#br2" timeOffset="-183055.38">22881 14264 29 0,'0'0'261'0,"-9"-3"-9"0,9 3-14 0,0 0-16 15,0 0-13-15,0 0-11 0,0 0-12 0,0 0-5 0,0 0-5 16,0 0-10-16,0 0-3 0,0 0-11 0,37 7-9 15,-23-5 6-15,13 0-15 0,2-2 8 0,2 2-9 16,2-4-7-16,14-1-8 0,-1-1 6 16,-1 0-4-16,-14 0-5 0,13-3-5 0,-13 2 13 0,1 0-11 15,15-1-5-15,-16 2-4 0,-1 1-7 0,0-1-7 16,-2 0-5-16,0 1-3 0,-10 1 9 0,2-1-4 16,-2 0-4-16,1 1-9 0,-4-3 2 0,1 2-10 0,-7 1-6 15,1 0-4-15,-1 1-7 0,-3-1-3 16,-6 2-2-16,9-2-6 0,-9 2-6 0,0 0-3 0,10-2-5 15,-10 2-17-15,0 0-22 0,5-4-28 0,-5 4-39 16,0 0-19-16,0 0-25 0,6-6-21 0,-6 6-25 16,0 0-18-16,0 0-35 0,0 0-27 0,-6-13-24 15,6 13-18-15,-6-10-23 0,6 10-222 0,-8-5-584 16,3 0 259-16</inkml:trace>
  <inkml:trace contextRef="#ctx0" brushRef="#br2" timeOffset="-182800.41">23619 14110 95 0,'0'0'121'0,"-6"-8"7"0,3 4 13 0,3 4-4 16,-9-7 6-16,9 7 1 0,-5-6 6 0,5 6 4 15,0 0 3-15,-4-5-6 0,4 5-7 0,0 0-8 16,0 0-14-16,-4-4-12 0,4 4-4 0,0 0-1 16,0 0-4-16,0 0-7 0,0 0-3 0,0 0 5 15,0 0 3-15,0 0 5 0,15 24-8 0,-5-13 2 0,-3-3 4 16,3 1-7-16,0-1-4 0,1 3 15 16,-1-3-8-16,-4 1 0 0,1-2-5 0,0-1-2 15,-1 1-14-15,1-1-3 0,-1 0 2 0,-3 0-15 0,-1 0 1 16,-1 2 3-16,-1-8-10 0,-1 11-6 0,-3-4-4 15,-1-1-3-15,5-6-2 0,-10 12-4 0,1-6 1 16,-1 2-5-16,-2-2-6 0,2-2-22 0,-3 0-24 16,3 0-23-16,-3 1-20 0,-3-3-25 0,1 3-32 15,-4-4-26-15,0 4-32 0,0-2-19 0,-6 1-24 0,6-1-29 16,-7 1-71-16,-1 0-168 0,-1 0-529 16,1 0 234-16</inkml:trace>
  <inkml:trace contextRef="#ctx0" brushRef="#br2" timeOffset="-182404.92">22884 14076 60 0,'0'0'201'0,"0"0"5"0,0 0 11 0,8 8-10 0,-8-8-2 16,-6 19-5-16,-1-10-3 0,-4 4-10 0,-6 6-3 16,5-8-16-16,-3 3-12 0,3-3-3 0,-4 0-7 15,2 0-9-15,-2-2-3 0,4-1-5 0,-4 0-3 0,1 2-17 16,0-1-5-16,4 0-4 0,0-2-14 0,3-1-9 15,3 0 2-15,1-1-7 0,0-1 1 16,4-4-7-16,-4 8-8 0,4-8 1 0,-2 13-2 0,2-13-13 16,4 10-3-16,0-6 1 0,3 1-6 0,7 0 5 15,2 1-14-15,3-3 3 0,-1 0-24 0,11 2-17 16,1-3-23-16,0 4-31 0,-2-6-33 0,-9 3-39 16,-3 1-47-16,2 0-53 0,-5 0-84 0,2 2-202 15,-3 2-565-15,0-1 250 0</inkml:trace>
  <inkml:trace contextRef="#ctx0" brushRef="#br2" timeOffset="-180773.8">25385 13560 154 0,'0'0'169'0,"2"-7"-13"0,-2 7-5 0,0 0-13 0,0 0-11 0,0 0 1 16,0 0 2-16,0 0-9 0,0 0-5 0,0 0 1 0,0 0-7 15,0 0-2-15,0 0-7 0,0 0-5 0,0-8-5 16,0 8-1-16,0 0-10 0,0 0 0 0,0 0-9 16,0 0-1-16,0 0-14 0,0 0-2 0,0 0-2 15,0 0-1-15,0 0-5 0,0 0 0 0,0 0-5 16,0 0 5-16,0 0-4 0,0 0-2 0,0 0-1 15,0 0 0-15,0 0 0 0,3-6 1 0,-3 6-3 16,0 0-1-16,0 0-5 0,0 0 0 0,0 0-6 16,7-7-1-16,-7 7 0 0,0 0-4 0,0 0-3 15,2-6 0-15,-2 6-1 0,0 0 5 0,0 0 2 16,0 0 2-16,2-7-2 0,-2 7 4 0,0 0-5 0,0 0-2 16,0 0 0-16,6-3-2 0,-6 3 2 15,0 0-4-15,0 0-3 0,0 0 4 0,0 0-5 16,0 0 1-16,5-6-4 0,-5 6 1 0,0 0-2 0,0 0 2 15,0 0-1-15,0 0-4 0,0 0 7 0,0 0-7 16,0 0-6-16,0 0 6 0,0 0 1 0,0 0-2 16,0 0 2-16,0 0-1 0,0 0-6 0,0 0 5 15,0 0-2-15,0 0-5 0,0 0 2 0,0 0-15 16,0 0-12-16,0 0-14 0,0 0-19 0,0 0-18 16,0 0-30-16,0 0-26 0,-11-8-32 0,11 8-46 15,0 0-64-15,-12 0-152 0,12 0-464 0,-9-1 206 16</inkml:trace>
  <inkml:trace contextRef="#ctx0" brushRef="#br2" timeOffset="-179908.41">25253 13361 92 0,'0'0'166'0,"0"0"-11"0,0 0-4 0,0 0-4 0,0 0-5 0,0 0-6 16,0 0-2-16,0 0-6 0,0 0-5 0,9-2-7 16,-9 2-6-16,0 0-7 0,0 0-3 0,0 0-6 0,0 0-1 15,0 0-3-15,0 0-5 0,0 0-2 0,0 0-4 16,-29 7-7-16,21-5-5 0,-5 1 3 0,1-2-10 15,-2-1 2-15,-1 5 0 0,1-4-4 0,-1 1-3 16,0 1-5-16,-4-3 0 0,0 3-7 0,-6 1-2 16,4-3-1-16,-6 5 3 0,10-5-1 0,3 2-8 15,-1-3 12-15,5 1-3 0,2-1 1 0,8 0-1 16,-14-1 3-16,14 1 2 0,-9 1-1 0,9-1 0 16,0 0 2-16,0 0-1 0,-8 1 0 0,8-1 2 0,0 0-1 15,0 0 2-15,0 0-3 0,0 0-9 16,0 0 0-16,0 0-3 0,0 0-11 0,0 0 0 15,-8 0-2-15,8 0 1 0,0 0-1 0,0 0-7 0,0 0-1 16,0 13 6-16,-1-4 5 0,0 5 2 0,1-3-3 16,-1 3 9-16,-2 0-11 0,1 2 19 15,-1 2 7-15,-3 5-2 0,3-6-5 0,-1 9 6 0,0-1 11 16,-1-1 1-16,-3-1-5 0,2-1 10 0,0 2-8 16,1-9-7-16,2 3 1 0,-1-2-6 0,1 1-3 15,0-2 10-15,1-1-12 0,-3 0 0 0,4-1-3 16,0-3 4-16,1-5-7 0,-1 3 1 0,1-8-4 15,-1 11-3-15,1-11-3 0,-1 7 1 0,1-7-7 0,0 0 7 16,0 0-7-16,0 0 2 0,2 10-1 16,-2-10-1-16,0 0-3 0,10 2-7 0,-10-2-9 15,22-2-28-15,-8-2-17 0,3-2-26 0,0 0-21 0,7-6-29 16,-8 10-24-16,-1-1-32 0,1-2-29 0,-2 4-36 16,1-2-42-16,2 1-36 0,-7 1-318 0,4 5-690 15,2-4 305-15</inkml:trace>
  <inkml:trace contextRef="#ctx0" brushRef="#br2" timeOffset="-179058.57">25287 13586 46 0,'-1'-7'189'0,"1"7"-13"0,0 0-4 16,0 0-5-16,0 0-9 0,0 0-8 0,0 0-3 15,0 0-9-15,5-11-4 0,-5 11-8 0,8-7-6 16,-3 4-5-16,2-3-2 0,-3 1-3 0,3-1 10 16,-1 1-12-16,2-1-2 0,-3-1-14 0,3 2-2 15,-3 1 7-15,-1-2-3 0,1 0-9 0,-5 6 12 16,9-6-8-16,-9 6-8 0,4-3 3 0,-4 3 3 16,4-4-10-16,-4 4-11 0,0 0 1 0,0 0-9 15,7-6-1-15,-7 6-3 0,0 0-2 0,0 0-2 16,0 0-4-16,0 0-2 0,4-3-4 0,-4 3-3 15,0 0-4-15,0 0-4 0,0 0 5 0,0 0 2 0,0 0 12 16,3 15 4-16,-3-15-10 0,-3 9-8 16,3 3 16-16,-2 5 19 0,0-2-1 0,0 2 3 0,-2 7-7 15,2-8 3-15,-1 2 2 0,1-2-7 0,-3 3 0 16,2-5-14-16,1-1 1 0,-2 4-2 0,2-4 7 16,-2-1-9-16,2 2 6 0,2-3-7 0,-1-4 1 15,-1 4 0-15,0-3-9 0,2 0 1 0,0 1-5 16,0-9 0-16,-2 8-6 0,2-8-3 0,0 0-1 15,0 11-2-15,0-11 1 0,0 0-3 0,0 0-4 16,0 0 0-16,2 8-2 0,-2-8 4 0,0 0-4 16,0 0-3-16,0 0 0 0,0 0 0 0,-4 8-3 0,4-8 8 15,0 0-5-15,0 0-3 0,0 0-1 16,0 0 0-16,0 0 4 0,-4 4 0 0,4-4 2 16,0 0-5-16,0 0 1 0,0 0 0 0,-10 2 1 0,10-2 1 15,0 0-7-15,-9 1 2 0,9-1 3 0,-9 2-4 16,9-2 4-16,-14 1-5 0,14-1-1 0,-11 1 1 15,11-1 1-15,-8 2 1 0,8-2-3 0,0 0 2 16,-7 1 0-16,7-1-1 0,0 0-6 0,0 0 5 16,-10 2 0-16,10-2-1 0,0 0 3 0,0 0-5 15,0 0 1-15,0 0 4 0,0 0-1 0,0 0-4 16,0 0 2-16,0 0-3 0,0 0 3 0,0 0 0 16,0 0 0-16,0 0-2 0,0 0 5 0,0 0-4 0,0 0 3 15,0 0-2-15,0 0 6 0,0 0-6 0,25 2 2 16,-16-1 1-16,3-1 1 0,3-2-3 15,-3 2 2-15,3-2 1 0,-6 2-1 0,7-1-1 0,-3-3-16 16,3 0-15-16,-2 1-12 0,0-2-33 0,-4 4-26 16,1-4-23-16,1 1-21 0,-5 0-31 15,-1 2-25-15,3-2-37 0,-2-2-34 0,0 3-49 0,-7 3-69 16,10-5-226-16,-10 5-665 0,0 0 295 0</inkml:trace>
  <inkml:trace contextRef="#ctx0" brushRef="#br2" timeOffset="-178792.01">25654 13815 197 0,'0'0'274'0,"0"0"-5"0,-4 13-26 0,2-4-19 0,0-3 9 15,-2 9-4-15,-1-4-18 0,2 2-23 0,-1-1-5 16,-2 2-17-16,1-2-7 0,-1-4-12 0,-2 5-13 0,2-2-10 15,1-2-11-15,0-1-20 0,1 2-3 0,0-2-14 16,-4 1-3-16,4-2-7 0,0 0-11 16,4-7-12-16,-4 8-18 0,4-8-19 0,-3 6-21 0,3-6-20 15,0 0-16-15,-4 5-23 0,4-5-33 0,0 0-36 16,0 0-42-16,0 0-42 0,0 0-237 0,0 0-503 16,0 0 222-16</inkml:trace>
  <inkml:trace contextRef="#ctx0" brushRef="#br2" timeOffset="-178457.28">25899 13595 144 0,'-16'14'224'0,"8"-3"-9"0,-3 2-2 16,2 0-12-16,0 1-12 0,2 1-12 0,2 0-14 15,1-1-11-15,0 0 0 0,2 1-6 0,-1 1-6 0,3 0-11 16,3-4-6-16,-3-2-8 0,4 2-7 0,-2-6-1 15,0-2 2-15,-2-4-3 0,9 7-1 0,-4-7-6 16,6 2 4-16,-2-2-1 0,6-3-9 0,-1-3-1 16,-1-3-2-16,2 0-7 0,0 1-4 0,-1-3 8 15,-1 0-8-15,-3-1 2 0,0 0-2 0,-1 2-7 16,-3-1-3-16,-1 3-5 0,-3-1-12 0,3-3 2 16,-3-2-6-16,-2 2 7 0,0 3-18 0,-2-4-9 15,2-3-23-15,-2 4-7 0,-1-1 6 0,-1 1-19 16,3 3-17-16,-1 1-3 0,-2 3-9 0,0-3-14 0,0 3-7 15,4 5-13-15,-5-8-16 0,5 8-24 16,-4-4-26-16,4 4-17 0,0 0-13 0,0 0-21 0,0 0-16 16,0 0-15-16,0 0-54 0,0 0-161 0,0 0-476 15,0 0 210-15</inkml:trace>
  <inkml:trace contextRef="#ctx0" brushRef="#br2" timeOffset="-178155.77">26075 13833 74 0,'-2'7'262'0,"2"-7"-13"0,0 11-2 15,-2-2-14-15,-2 0-3 0,2 5-17 0,0 0-10 0,0-1-4 16,-2 1-6-16,-1 2-24 0,1-4-6 0,-2 1-20 15,0-1-1-15,-1 1-8 0,3-1-14 16,0-4-6-16,-1 1-13 0,3-3-11 0,-2 2-7 0,1-1-9 16,-2 0-4-16,3-1-6 0,2-6-8 0,-4 8-5 15,4-8-10-15,-4 4-11 0,4-4-16 16,0 0-23-16,-3 7-18 0,3-7-26 0,0 0-31 0,0 0-37 16,0 0-42-16,0 0-37 0,0 0-68 0,0 0-206 15,9-18-512-15,-4 10 228 0</inkml:trace>
  <inkml:trace contextRef="#ctx0" brushRef="#br2" timeOffset="-177808.69">26375 13552 30 0,'0'0'245'0,"0"0"-18"16,0 0-17-16,0 0-12 0,-23 17 9 0,15-3-12 15,-1 0-8-15,1 0-7 0,1 8-8 0,-1 0-13 0,4 2-9 16,2-8-16-16,-5-2-8 0,5 0-1 0,-2-1-10 16,4 1-10-16,2-2 7 0,0-4-5 0,-2-8-8 15,2 10 9-15,1-6 4 0,-3-4-9 0,13 5 0 16,-2-4 1-16,2-5-5 0,4 2-6 0,-2-4-11 16,3-1-1-16,-2-2-3 0,8-6-5 0,-3 2-11 15,0-3-5-15,-8 6 4 0,-2-1 3 0,2-1-3 0,-4-1-6 16,-2 2-9-16,2-1-4 0,-6 3-13 15,-1-4 5-15,0-2-13 0,0 1 4 0,-4 2-13 16,2 3-30-16,0-2-2 0,-2 0-6 0,0 4-14 0,2 7-18 16,-6-11-24-16,4 7-19 0,2 4-22 15,-6-5-30-15,6 5-29 0,0 0-28 0,-11 1-33 16,11-1-36-16,0 0-247 0,0 0-570 0,0 0 253 0</inkml:trace>
  <inkml:trace contextRef="#ctx0" brushRef="#br2" timeOffset="-177026.86">26942 13883 222 0,'0'0'223'15,"0"0"-13"-15,0 0-14 0,0 0-16 0,0 0-15 16,0 0-7-16,0 0-9 0,0 0-2 0,0 0-10 16,0 0-4-16,0 0-1 0,0 0 9 0,-16 23-9 15,13-14-2-15,-1-2-10 0,2 3-9 0,-2 2-5 16,-1 2-6-16,-1-3-2 0,1-2-11 0,2 0-8 15,-1 1-5-15,0-1-7 0,1 0-3 0,-1-2-9 0,0 3-3 16,-2-2-11-16,2-1 0 0,2 1-5 0,-2-2-5 16,4-6 7-16,-5 11-16 0,1-6-1 0,4-5-14 15,-4 7-19-15,4-7-8 0,-3 6-18 0,3-6-16 16,0 0-16-16,0 0-33 0,0 0-26 0,0 0-32 16,0 0-25-16,0 0-49 0,0 0-215 0,-2-25-487 15,7 14 216-15</inkml:trace>
  <inkml:trace contextRef="#ctx0" brushRef="#br2" timeOffset="-176693.47">27070 13677 132 0,'-11'20'211'0,"4"-6"-13"0,0 1-13 0,0 6-2 15,3-7-13-15,0 9-9 0,1 2-8 0,0-8-9 0,3-2-16 16,4 3 3-16,-2-4-9 0,0 0-5 0,0 1-1 15,2-8-9-15,-1-2 0 0,5 0 8 16,-3-2 5-16,4-1-4 0,0-1 4 0,-9-1-3 0,23-6-5 16,-6-2-3-16,6-1-6 0,-5 0 2 0,-3-1 4 15,0-2-3-15,-2-1-12 0,5-4-11 0,-5 6-5 16,-4 0 17-16,3 1-10 0,-4-2 5 0,-1 2-6 16,-3-3-13-16,2 0-7 0,-2-2-11 0,-2 0-7 15,-2 0-4-15,0 1 4 0,-2-1-22 0,2 1-4 16,0 1-6-16,-3 3-11 0,1 3-8 0,-3-2-11 15,3 3-25-15,-3 0-3 0,5 6-10 0,-8-7-14 16,1 6-10-16,7 1-10 0,-14-5-19 0,4 4-19 16,1 2-18-16,9-1-20 0,-14 2-17 0,5-2-29 0,9 0-26 15,0 0-61-15,-14 1-158 0,14-1-494 0,0 0 219 16</inkml:trace>
  <inkml:trace contextRef="#ctx0" brushRef="#br2" timeOffset="-176393.73">27499 13807 105 0,'0'0'264'0,"0"9"-11"0,0-2-10 0,-2 2-11 0,2 0-9 0,-1 6-16 15,-1-1-12-15,0-1-17 0,-5 1-9 0,4 0-15 16,-3-1-10-16,2 2-12 0,-3-3-13 0,3-1-9 16,0-3-11-16,-2 0-12 0,0 0-5 0,3 0-10 15,-3 0-5-15,4-3-11 0,-3 2 7 16,0-3-18-16,5-4-14 0,0 0-14 0,-4 6-16 0,4-6-23 16,0 0-19-16,0 0-35 0,0 0-41 0,0 0-30 15,0 0-32-15,0 0-65 0,0 0-177 0,12-28-455 0,-2 15 202 16</inkml:trace>
  <inkml:trace contextRef="#ctx0" brushRef="#br2" timeOffset="-176144.95">27757 13597 16 0,'-9'0'262'0,"9"0"-7"0,0 0-14 0,0 0-16 15,0 0-17-15,0 0-11 0,0 0-16 0,0 0-7 0,0 0-6 16,30-3-12-16,-17 0-15 0,2 5-12 0,-2-4-2 16,0 0-27-16,1 0-3 0,1-1-7 0,-2 2-9 15,1-3-10-15,-4 2-2 0,4-2-12 0,0 1-11 16,-3 1-22-16,-1 0-22 0,1 0-25 0,-5 0-33 16,-6 2-30-16,16-4-37 0,-8 2-39 0,-1-2-60 15,-2-1-186-15,3 1-441 0,0 2 195 0</inkml:trace>
  <inkml:trace contextRef="#ctx0" brushRef="#br2" timeOffset="-175811.85">28261 13383 9 0,'4'-5'286'0,"-4"5"-1"0,6-10 0 15,-3 6-14-15,-3 4-24 0,0 0-17 0,6-5-13 0,-6 5-23 16,0 0-13-16,0 0-15 0,5-4-9 0,-5 4-11 15,0 0-9-15,0 0-3 0,0 0-4 0,7 13-4 16,-7-4 9-16,3 4-2 0,-2 0 19 0,-2 2-12 16,2 1-6-16,0-2 1 0,-4 3 13 0,1 0-7 15,-1 6 14-15,-1-6 2 0,1 0-7 0,-1-1-12 16,1 0-6-16,1 0-18 0,-1-1-8 0,2-2-8 0,-3 1 3 16,2 1-5-16,2-6-5 0,0 6-10 0,-1-3-5 15,1 2-8-15,-1-6-6 0,1 2-3 0,0-10-8 16,0 15-5-16,2-10-6 0,-2 3 0 0,0-8-11 15,0 0-25-15,0 0-25 0,0 8-25 0,0-8-26 16,0 0-33-16,0 0-30 0,0 0-23 0,0 0-25 16,0 0-31-16,0 0-33 0,0 0-35 0,0 0-38 15,0 0-42-15,0 0-316 0,0 0-735 0,-20-14 325 16</inkml:trace>
  <inkml:trace contextRef="#ctx0" brushRef="#br2" timeOffset="-175512.27">28307 13322 40 0,'0'0'221'0,"-4"-7"-7"15,4 7-9-15,-9 0-10 0,9 0-4 0,-23 12-9 16,9-2-17-16,-5 6-12 0,0 2 10 16,0-2-4-16,1 1 3 0,-1 2-2 0,4 2-8 0,-4-1 0 15,6-1-11-15,-2 0-6 0,5-5-6 0,-1 3-2 16,0-5-3-16,2 0-9 0,3 0 0 0,-1-1-9 15,3-2-9-15,-1-5-9 0,3 0 8 0,2-4-12 16,-5 6-11-16,5-6 23 0,0 0-13 0,0 0-6 16,0 0 3-16,0 0-5 0,11 8-12 0,-11-8 1 15,16-3-24-15,3 0 7 0,-2-3-8 0,3 1-24 16,-2 0-23-16,6-5-34 0,1 1-11 0,-4-3-28 16,-3 7-12-16,-2-1-37 0,-1-1-37 0,4 2-41 15,-3-1-38-15,9-2-53 0,-10 3-251 0,0 3-595 0,1-1 264 16</inkml:trace>
  <inkml:trace contextRef="#ctx0" brushRef="#br2" timeOffset="-175278.41">28572 13636 42 0,'-4'15'292'0,"-1"-2"-1"0,2-1-10 15,-2-1-16-15,0 5-19 0,-1-3-22 0,1 4-12 16,-4-3-6-16,2-1-14 0,0 1-19 0,-2 1-17 16,0-2-14-16,0-1-15 0,2-1-8 0,2-3-13 15,-2 0-15-15,2-1-10 0,0 3-17 0,3-8-24 16,2-2-21-16,0 0-21 0,-4 8-26 0,4-8-28 0,0 0-39 16,0 0-44-16,0 0-44 0,0 0-59 0,15-15-196 15,-2 6-474-15,-2-2 210 0</inkml:trace>
  <inkml:trace contextRef="#ctx0" brushRef="#br2" timeOffset="-174929.43">28929 13414 40 0,'-9'13'241'16,"0"1"-3"-16,-6 6-4 0,6-5-12 0,-4 6-7 15,3 0-12-15,2 1-7 0,1-8-8 0,-2 3-18 16,8-2-9-16,0 0-11 0,3-2-12 0,1-4-3 16,1-2-4-16,-2-2-9 0,-2-5-5 0,8 10-1 0,-3-6 0 15,1-2 0-15,6-3-10 0,3 0-4 0,2-2-8 16,8-4 12-16,-1-4-5 0,3 2-3 0,-2-4 2 16,-2-2-7-16,0 1-9 0,-1 1-2 0,0-4-11 15,-9 5 3-15,-1-1-4 0,-1 2-7 0,-3-3-9 16,0 3 1-16,-4 2-2 0,-1 1-9 0,-1-5-7 15,-2 3-11-15,-2-2-7 0,0-1-11 0,0 6-21 16,-1-2-21-16,-1 1-15 0,-1 0-14 0,2 3-17 16,-3-1-21-16,6 6-21 0,-10-6-24 0,4 5-26 15,6 1-25-15,-12 0-28 0,12 0-30 0,0 0-38 16,-16 6-214-16,10-4-548 0,6-2 242 0</inkml:trace>
  <inkml:trace contextRef="#ctx0" brushRef="#br2" timeOffset="-174596.15">29344 13605 139 0,'0'0'277'0,"0"0"-3"0,-2 20-10 16,2-20-5-16,-7 21-15 0,1-6-6 0,0 1-15 15,-1-2-13-15,-2-1-7 0,-1 2-13 0,0-1-11 16,0 0-9-16,0 0-9 0,-2-1-11 0,1 2-23 16,2-4-13-16,1-4-6 0,-3 2-14 0,2 3-4 15,3-4-3-15,1-4-16 0,3 1-6 0,2-5-20 0,0 0-25 16,-6 7-15-16,6-7-23 0,0 0-31 15,0 0-21-15,0 0-33 0,0 0-35 0,0 0-49 0,0 0-37 16,25-18-55-16,-14 7-212 0,10-8-529 16,-1 4 234-16</inkml:trace>
  <inkml:trace contextRef="#ctx0" brushRef="#br2" timeOffset="-174278.68">29658 13383 145 0,'0'0'210'0,"-19"6"-11"0,11-1-13 0,4-2-11 16,-2 3-9-16,1 0-14 0,0 0-9 0,3 1-5 15,0 4-9-15,-1 0-8 0,4-3-6 0,-1 2-7 0,3-1-2 16,0-2-1-16,1 2-3 0,1-1-1 16,1-1-4-16,5 2 8 0,3 1-3 0,-2 1 3 0,3-3-10 15,0-2 3-15,-1 0-2 0,-5-1 2 0,-2 2-7 16,1-1 4-16,-2-2-10 0,0 2-11 0,-3 0-1 15,0-1-11-15,-3-5-2 0,4 12 4 16,-4-7-14-16,0-5-5 0,0 0-4 0,-7 17-7 0,3-12-3 16,-7 4-1-16,-2-4 1 0,2 1-2 0,-5 1-1 15,7-3-13-15,-1-1-17 0,-3 2-23 0,3-3-23 16,0-1-28-16,0-1-28 0,0 0-33 0,10 0-27 16,-19-4-57-16,13-2-26 0,2 2-272 0,-1-6-561 15,0 2 248-15</inkml:trace>
  <inkml:trace contextRef="#ctx0" brushRef="#br2" timeOffset="-174122.73">29759 13336 88 0,'14'-9'218'0,"1"1"-6"16,8-3-13-16,-9 3-15 0,3-1-20 0,0 1-11 16,-1-1-14-16,3 4-12 0,-4 2-15 0,2-2-9 15,-2 1-14-15,1 0-25 0,-3 0-36 0,2 1-21 16,-2 0-31-16,2 0-57 0,-4 0-51 15,-5 3-143-15,-6 0-299 0,12 2 133 0</inkml:trace>
  <inkml:trace contextRef="#ctx0" brushRef="#br2" timeOffset="-173846.95">30013 13643 280 0,'-7'10'292'0,"0"3"0"15,0 0-16-15,2 2-14 0,-4-1-19 0,0 0-18 16,3 3-17-16,-2-3-9 0,-3-3-7 0,3-3-11 16,-1-2-25-16,-1 5-10 0,2-1-15 0,-1 1-9 15,2-5-11-15,0 0-15 0,0 1-8 0,3-2-5 16,1 2-23-16,3-7-20 0,-4 8-21 0,4-8-25 15,0 0-21-15,-3 4-33 0,3-4-41 0,0 0-43 16,0 0-35-16,0 0-65 0,0 0-247 0,28-17-531 16,-17 7 236-16</inkml:trace>
  <inkml:trace contextRef="#ctx0" brushRef="#br2" timeOffset="-173462.66">30332 13389 5 0,'11'-11'223'16,"3"3"5"-16,0 2-13 0,0-1-15 0,0 0-13 15,0 3-7-15,-7 1-15 0,3-1-13 0,-1 4-8 16,2 0-11-16,-11 0-3 0,12 1-12 0,-3 3-11 16,0-1-2-16,-3 3-6 0,1 0 7 0,-1 0-1 15,-2-1-10-15,-3 8-2 0,-3 0 12 0,1-5 11 16,-3 7-5-16,0-1-6 0,-1 0-4 0,-1 1-7 15,-1 1 17-15,-1-3-1 0,-1 1 13 0,-2 0-6 16,-1 0 3-16,1-1-17 0,-2 0 4 0,0-1-4 16,0 2 15-16,1-2-1 0,1 2-11 0,-2-2-5 15,2-2-5-15,2 0 2 0,-1 0-7 0,4-3-10 16,0 1-8-16,0-4-5 0,2 0-8 0,4-4-2 0,-3 6-2 16,3-6-2-16,0 0 0 0,-3 5-4 15,3-5-1-15,0 0-3 0,0 0-6 0,0 0 0 16,0 0-8-16,20 2-6 0,-6-5-17 0,2 0-27 0,3-1-34 15,8-6-26-15,1 1-27 0,-4 2-35 0,4-2-24 16,0-2-28-16,-2 2-36 0,0-1-50 0,-2-1-43 16,3-2-53-16,-2 1-275 0,-8 5-701 0,-1-4 310 15</inkml:trace>
  <inkml:trace contextRef="#ctx0" brushRef="#br2" timeOffset="-172731.54">30835 13219 221 0,'0'0'215'0,"0"0"-6"0,0 0-7 0,0 0-12 0,0 0-14 15,0 0-15-15,0 0-10 0,0 0-14 0,10-12-14 16,-5 8-5-16,-5 4-4 0,14-7-8 0,-6 2-5 15,6 0 1-15,0-1-8 0,2 0 4 0,0 0-10 16,2 0-2-16,-2 2-5 0,1 1-3 0,-1-1 6 16,0 0-1-16,-1 1-1 0,-1-1 8 0,-5 3-11 15,-2 1 2-15,-7 0-4 0,12 0-4 0,-12 0-3 16,7-2-1-16,-7 2-9 0,0 0-1 0,12 0-11 16,-12 0-3-16,0 0-2 0,0 0-2 0,8 2 1 15,-8-2-3-15,6 5-3 0,-6-5 9 0,5 9-3 16,-1 0-3-16,-2 1 4 0,2-2 14 0,-4 2 0 15,0 3 2-15,-2 0-6 0,3 3 19 0,-3-2 2 16,0 2 3-16,1 0 6 0,0 2-4 0,0-3-1 16,-3 1 0-16,2 0 3 0,-2 1 5 0,1 0-4 15,0-1-6-15,1 1-3 0,-5 0 1 0,5-3-2 0,-3 4-5 16,2-2-6-16,0-1-3 0,-1-1-6 0,2 1 0 16,-3-1 2-16,-1-2 3 0,2 1-7 0,0 0-4 15,-1 0 4-15,1-2-4 0,0-2 0 16,1 2-8-16,-1-1-2 0,1-2-3 0,0-1-1 0,2 2 1 15,-2 0-3-15,1 3-2 0,-2 1 2 0,-1-2-5 16,2-3-1-16,1 1-3 0,-1-4-4 0,1 3 1 16,-2 1 2-16,3 1 1 0,-2 2 16 0,0 4 2 15,1-9-4-15,1 6-4 0,0-5 1 0,1 1-5 16,0-9 0-16,-2 11-8 0,2-11 2 0,-1 9-2 16,1-9-2-16,0 6-6 0,0-6 7 0,-4 7-5 15,4-7 2-15,0 0-2 0,-2 11-2 0,2-11-2 16,0 0 4-16,-3 6-3 0,3-6 1 0,-5 7-1 15,5-7 3-15,0 0-2 0,-5 4 2 0,5-4 5 0,-4 4-1 16,4-4 0-16,-6 4-1 0,6-4 1 16,-9 0-1-16,1 6 2 0,-1-6 11 0,1 2-7 0,8-2-5 15,-16 1 5-15,6-1-3 0,1 0 1 16,9 0-1-16,-15 0-6 0,6-2 1 0,1 1-4 0,8 1 6 16,-16-6-14-16,8 2-22 0,1 0-35 0,-3 0-31 15,-2-3-31-15,2-2-28 0,1 3-32 0,1 0-34 16,4 2-34-16,-4-1-24 0,3-1-35 0,-1-1-32 15,6 7-40-15,-8-6-50 0,3 4-343 0,5 2-831 16,0 0 368-16</inkml:trace>
  <inkml:trace contextRef="#ctx0" brushRef="#br2" timeOffset="-167502.48">25581 14680 38 0,'0'0'216'0,"-6"3"-4"0,6-3-17 0,0 0-12 15,0 0-23-15,0 0-16 0,0 0-9 0,0 0-8 16,0 0-6-16,0 0 3 0,0 0-4 0,0 0-5 16,0 0 1-16,0 0-8 0,0 0-1 0,0 0 1 15,0 0-2-15,0 0-6 0,0 0-1 0,0 0-10 16,19-14-5-16,-14 10-7 0,3-3-8 0,2-2-1 15,1-1-5-15,-2 0-8 0,4-3 1 0,-4 4-5 0,3-1 5 16,-3 0-2-16,1 2 2 0,-1-3-7 0,3 4 5 16,-6 2 0-16,3-7-8 0,-1 7 6 0,-1-2-1 15,-1 4-2-15,1-4-4 0,-1 1 7 0,2 2-3 16,-2 0 1-16,-2-2-1 0,-4 6 5 0,7-6-3 16,-1-1-3-16,-3 3 8 0,-3 4-10 0,7-7-2 0,-2 4 2 15,-1-1 0-15,-4 4-6 0,8-6-2 16,-8 6 10-16,0 0-2 0,6-3-4 0,-6 3-3 0,0 0-1 15,0 0-3-15,0 0-5 0,6-4 2 0,-6 4 0 16,0 0 2-16,0 0-6 0,0 0-3 0,0 0-2 16,0 0 2-16,5-3-2 0,-5 3-1 0,0 0-3 15,0 0-4-15,0 0 1 0,0 0 2 0,0 0-9 16,0 0 7-16,0 0-8 0,0 0 5 0,0 0-2 16,0 0-3-16,0 0 8 0,0 0-6 0,0 0 8 15,0 0-7-15,0 0 3 0,0 0-5 0,0 0 3 0,0 0-4 16,0 0 6-16,0 0 1 0,0 0 1 0,0 0 0 15,0 17 2-15,0-17-5 0,0 11 2 16,0-11-1-16,-3 14 9 0,1-7 4 0,2 3-4 0,-2-1 3 16,0 7-2-16,0-9 5 0,-1 6 4 15,3 0 7-15,-3 0-3 0,-1-3-5 0,4 2 0 0,-2 0 3 16,2 2-5-16,-2-7 4 0,1 2-9 0,0 0-1 16,0 4 2-16,-1-4-2 0,2 1-2 0,-2-2 8 15,0 2 2-15,2-2-15 0,-2 1 3 0,0 0-4 16,0 1 3-16,-2-2 0 0,2 4-1 0,2-5-2 15,-2 1-2-15,2-8-1 0,-5 12-9 0,3-6 7 0,0 3-3 16,2-9 2-16,-2 12-2 0,2-6 1 16,0-6 2-16,-2 9-1 0,0-3-2 0,2-6-2 0,-3 8 2 15,3-8-2-15,0 0-3 0,-1 12 2 0,1-12-2 16,-1 7 2-16,1-7 1 0,-2 10 1 0,2-10 0 16,-2 8-1-16,2-8 2 0,-3 12-5 0,0-9 5 15,3-3 3-15,-2 9-7 0,2-9 3 0,0 0-4 16,-1 8 1-16,1-8 0 0,0 0 1 0,0 0 0 15,-1 7 2-15,1-7-2 0,0 0-3 0,0 0 1 16,0 0 2-16,0 0-2 0,0 0 2 0,-4 6 4 16,4-6 3-16,0 0 2 0,0 0 2 0,0 0 3 15,0 0 0-15,0 0-1 0,0 0 1 0,0 0-1 0,0 0 5 16,0 0-12-16,0 0 5 0,0 0-1 0,0 0 0 16,0 0-1-16,-15-11 5 0,15 11-6 0,0-7 2 15,0 7-6-15,0-13 1 0,0 5-1 0,0-2 0 16,0 10-3-16,2-16 2 0,2 6-5 0,-3-1 3 15,5-2-2-15,0 1-2 0,-2 2-3 0,6-3 0 16,-5 2-4-16,1-1-3 0,1 2-8 0,0-1-2 16,6-1 2-16,-4 0-11 0,7-1-2 0,0-5-6 15,2 8-8-15,1-7-7 0,4 2-9 0,0-3-19 16,-2 1-3-16,2 0-24 0,-2 0-16 0,2-2-31 16,-2 5-6-16,0 1-14 0,-5 3-22 0,-5 3-9 15,-4 0-17-15,-1 0-19 0,0 6-40 0,-6 1-22 0,6-5-26 16,-6 5-301-16,0 0-678 0,0 0 300 0</inkml:trace>
  <inkml:trace contextRef="#ctx0" brushRef="#br2" timeOffset="-166870.02">25785 14290 129 0,'0'0'206'0,"0"0"-7"0,0 0-12 0,0 0-7 0,0 0-12 0,0 0-9 0,0 0-5 16,0 0-10-16,0 0-4 0,0 0-4 0,0 0-6 15,0 0-1-15,0 0-10 0,0 0-7 0,0 0-3 16,0 0 0-16,0 0-6 0,0 0-1 0,0 0-7 16,0 0-4-16,0 0-2 0,0 0-5 0,0 0-5 15,0 0-4-15,0 0-6 0,0 0 4 0,10 18-11 16,-10-18 2-16,0 0-4 0,8 4-9 0,-8-4 3 16,4 3-4-16,-4-3-6 0,0 0-6 0,0 0 0 15,5 4-7-15,-5-4-1 0,0 0-6 0,0 0 2 16,0 0 2-16,0 0-4 0,0 0-2 0,0 0 5 0,0 9-5 15,0-9 5-15,0 0-2 0,0 0 2 16,0 0-1-16,0 0 13 0,0 0-17 0,0 0 2 0,0 0-8 16,0 0-1-16,0 0-5 0,0 0 0 0,0 0 4 15,0 0-2-15,6-16-4 0,-6 16-6 0,0 0-1 16,2-7-8-16,-2 7-1 0,0 0-19 0,0 0-9 16,0 0-3-16,0 0-9 0,4-7-11 0,-4 7-15 15,0 0-18-15,0 0-18 0,0 0-25 0,0 0-26 16,0 0-35-16,0 0-33 0,0 0-67 0,0 0-175 15,0 0-511-15,0 0 226 0</inkml:trace>
  <inkml:trace contextRef="#ctx0" brushRef="#br2" timeOffset="-165369.1">20015 15554 53 0,'0'0'227'0,"0"0"-12"15,0 0-4-15,-5-6-12 0,5 6-14 0,0 0-10 16,0 0-9-16,0 0-10 0,0 0 8 0,0 0 7 0,-3-7-4 15,3 7-7-15,0 0-12 0,0 0-12 16,0 0-13-16,0 0-11 0,0 0-7 0,0 0-6 0,6-11-12 16,-6 11 10-16,3-7-21 0,-3 7 5 0,7-7-5 15,-2 2-13-15,2-2-2 0,3-3-13 0,1-1 0 16,1 1-5-16,0-1 0 0,-1 1-1 0,2 2-6 16,0 1 4-16,-2-1-16 0,-4 3-4 0,-2 4 4 15,-1-4-3-15,-4 5-6 0,9-2 1 0,-9 2-5 16,0 0 2-16,15 2 0 0,-15-2-4 0,3 6-1 15,-3-6 1-15,5 8-10 0,-5-3 8 0,0-5-3 16,-3 20 6-16,-3-9-1 0,2 0-2 0,-3 3-3 16,-1-1 1-16,0-1 1 0,-1 0-2 0,-2 1-2 15,2-1 11-15,1-1-12 0,-1 0 2 0,5-5 1 16,0 1-1-16,4-7 0 0,-4 6-3 0,2-1 2 16,2-5-2-16,0 0 0 0,-1 9 2 0,1-9-3 0,0 0-2 15,7 8 3-15,-3-3 0 0,4 1-2 16,-1-2 3-16,0 1-1 0,2 0 11 0,-2 2-16 15,0-1 11-15,-2-2-6 0,-1 4-2 0,0 1 4 0,-2 3-1 16,0-2 1-16,-2-3 6 0,2 2 1 0,-6 5 5 16,-2-5-4-16,-3 2 5 0,1 1-4 0,-3-2-1 15,0-1-2-15,3-3 2 0,-1-2-2 0,-2 4 21 16,3-2 0-16,0-2-11 0,3-1 3 0,5-3-7 16,-9 4-6-16,9-4-14 0,-7 1-11 0,7-1-13 15,0 0-8-15,0 0-20 0,-12-7-29 0,12 7-27 16,-6-14-23-16,6 4-25 0,1 0-37 0,0-4-30 15,4-2-26-15,1 1-243 0,-4-3-539 0,2 3 239 16</inkml:trace>
  <inkml:trace contextRef="#ctx0" brushRef="#br2" timeOffset="-164938.5">20077 15204 146 0,'-28'0'248'0,"3"5"-8"0,0 4-10 0,0 3-13 0,-3 1 0 16,3 3-9-16,-11 18-8 0,-1 2-3 15,6-3-7-15,4 3-10 0,-3 2-4 0,7 5 2 0,4-1-12 16,7-1-3-16,-1 5-14 0,8-17-1 0,-4 13-11 16,7-15-14-16,-1 15-7 0,3-20-3 0,2-5-11 15,2 6-20-15,1-7-7 0,1 1-3 0,2-1-2 16,2-1-9-16,1-3-4 0,2-1-11 0,7 3-3 15,-3-7 1-15,-1-1-7 0,3-3-1 0,9-1-4 16,-2-2 10-16,2-9-14 0,1 1 2 0,15-5 0 16,-14 5-7-16,13-15 6 0,-1 3-4 0,2-1-4 15,-18 4 0-15,14-4-4 0,-14 4 0 0,10-7 1 16,-9 6-4-16,-5-1-2 0,-1-1 1 0,-1-1 1 16,-2-1 1-16,-6 1 7 0,1-1-14 0,-3 0-7 0,-4 7 9 15,3-10-6-15,-5 7 1 0,-2 1 1 16,0-1-3-16,-4-25-7 0,1 23-7 0,-1 4-5 15,-2 0-11-15,-1 2-10 0,2 6-3 0,-1 0 4 0,0 1-21 16,1 1-11-16,3 6-25 0,-10-4-10 0,10 4-30 16,-8-4-30-16,8 4-40 0,0 0-61 15,-17 2-32-15,17-2-267 0,0 0-610 0,-16 8 271 0</inkml:trace>
  <inkml:trace contextRef="#ctx0" brushRef="#br2" timeOffset="-163538.42">21583 15172 12 0,'0'0'173'0,"0"0"-14"0,0 0-9 0,0 0-5 16,0 0 1-16,0 0-11 0,0 0-11 0,0 0 3 0,0 0 0 16,0 0-9-16,0 0-1 0,0 0-3 0,0 0 0 15,0 0 0-15,0 0-9 0,0 0-2 0,0 0-3 16,0 0-2-16,0 0-9 0,0 0 1 0,0 0-11 15,0 0 3-15,0 0-5 0,0 0-3 0,0 0-5 16,-25 0-4-16,25 0-6 0,-14 5-1 0,4-3-5 16,0 1 1-16,-4-1-8 0,4 0 1 0,2-1-3 15,-7 0-4-15,7 1-2 0,-1-2 4 0,1 3-2 16,8-3-3-16,-17 0 4 0,7 0-8 0,1 2-4 16,1 0-4-16,-1-1 3 0,0 0-2 0,0 0-4 15,9-1 4-15,-12 4 2 0,12-4 3 0,-7 0 3 0,7 0 2 16,0 0-1-16,-11 0-1 0,11 0 6 15,0 0 1-15,0 0 3 0,0 0-7 0,0 0 0 0,0 0-6 16,-8 1-3-16,8-1 0 0,0 0-3 0,0 0-1 16,0 0 1-16,-5 5-7 0,5-5 9 0,-5 14-2 15,1-2 13-15,-3 6 14 0,3-4-8 0,-2 8-1 16,4-5 7-16,0 6 4 0,-1 1 0 0,1-7 0 16,-3 7 3-16,-1-1-5 0,6-7-4 0,0-1 0 15,-1 1-2-15,0-2-9 0,2-5 2 0,1 4-13 0,0-4 9 16,1-1-3-16,-1-3-2 0,2 4 0 15,-1-4-4-15,1 1 1 0,-4-6 0 0,6 6-1 0,-1-3-2 16,-1 0-2-16,-4-3-2 0,17 0 0 0,-9-1-2 16,5-6-5-16,0 3-14 0,-3 1-20 0,2-3-32 15,1-1-24-15,0 0-23 0,0 0-26 0,-3 4-25 16,-1-2-26-16,0-1-34 0,3 1-40 0,1-2-30 16,2 1-41-16,0-1-286 0,-3 2-658 0,3 2 292 15</inkml:trace>
  <inkml:trace contextRef="#ctx0" brushRef="#br2" timeOffset="-163135.92">21837 15211 195 0,'0'0'247'0,"0"0"-17"0,0 0-14 0,0 0-21 0,3-6-14 0,-3 6-7 0,0 0 0 16,0 0-1-16,0 0 2 0,-8 28-12 0,4-15-15 15,0-1-1-15,-2 6-6 0,2-1 7 16,2 5 1-16,-4 0-15 0,0 0-5 0,2-5-5 0,-1-2-11 15,0 1-4-15,2 0-4 0,-3-3 3 0,1 0-8 16,1 0-9-16,2 1-2 0,1-7-13 0,0 3-11 16,0-1 2-16,1-9-17 0,-1 9 7 0,1-9-13 15,-1 9-8-15,1-9 1 0,0 0-3 0,2 10-4 16,-2-10-7-16,0 0-18 0,0 0-23 0,0 0-27 16,2 5-22-16,-2-5-16 0,0 0-25 0,0 0-28 15,0 0-32-15,0 0-37 0,0 0-40 0,0 0-71 16,0 0-200-16,0 0-558 0,0 0 248 0</inkml:trace>
  <inkml:trace contextRef="#ctx0" brushRef="#br2" timeOffset="-162904.79">21980 15395 228 0,'9'7'240'0,"-9"-7"-5"0,-1 13-10 16,2-6-11-16,-2 1-13 0,1-8-12 0,-3 19-14 15,3-10-7-15,-2 2-5 0,0 0-12 0,2-3-13 16,-3 6-10-16,0-7-12 0,-1 2-10 0,1 0-7 16,-2-1-9-16,1 0-11 0,0-4-3 0,4-4-11 15,-5 10-15-15,2-7-1 0,3-3-17 0,0 0-17 16,0 0-15-16,-3 6-28 0,3-6-22 0,0 0-28 16,0 0-29-16,0 0-26 0,0 0-36 0,0 0-32 15,16-28-210-15,-10 20-446 0,4-6 197 0</inkml:trace>
  <inkml:trace contextRef="#ctx0" brushRef="#br2" timeOffset="-162573.24">22270 15222 199 0,'-9'11'225'0,"2"2"-3"16,-1-1-12-16,-3 10-8 0,6-4-16 15,-1-2-10-15,4-1-11 0,-3 0-13 0,2-1-8 0,3 1-6 16,-1-3-9-16,1-4-13 0,0 1-4 0,0-9 0 15,3 7-5-15,-3-7 6 0,9 6 5 0,-3-6 5 16,-6 0-11-16,15 0-5 0,-5-3-1 0,3-3-6 16,3 0 0-16,0-1-14 0,4-7 3 0,0-1-17 15,-7 5 6-15,-1 0 8 0,0 2-15 0,-6 1 9 16,2-4-11-16,-2 5-5 0,4-4-4 0,-8 3-1 16,1-1-14-16,-1-2 0 0,-1 1-2 0,0 0-6 15,-3 1-10-15,2-6-14 0,-2 6 17 0,-1-6-11 16,1 6-2-16,0-1-12 0,-1 4-14 0,3 5-8 0,-5-11-13 15,1 6-12-15,4 5-15 0,-7-7-12 0,7 7-14 16,-6-4-18-16,6 4-28 0,-6-5-16 16,6 5-30-16,-6-3-32 0,6 3-13 0,0 0-21 0,0 0-41 15,0 0-179-15,0 0-498 0,0 0 220 0</inkml:trace>
  <inkml:trace contextRef="#ctx0" brushRef="#br2" timeOffset="-162305.7">22633 15349 45 0,'0'10'284'0,"-2"4"-9"0,1-1-5 0,-2-1-8 15,1 1-12-15,-4 1-20 0,3 1-22 0,-3-1-15 16,3-2-15-16,-3 1-14 0,-1-2-17 0,-2 3-5 0,4-2-17 15,-2-1-13-15,1 2-8 0,-1-1-13 16,1-5-9-16,0 5-7 0,0-6-15 0,3 0-23 16,-2-2-16-16,2 3-30 0,3-7-32 0,-5 8-24 0,5-8-30 15,-3 4-29-15,3-4-38 0,0 0-39 0,0 0-242 16,0 0-481-16,0 0 213 0</inkml:trace>
  <inkml:trace contextRef="#ctx0" brushRef="#br2" timeOffset="-161841.5">22979 15166 190 0,'-10'0'241'0,"10"0"-5"0,-12 11-15 0,2-1-9 0,0 7-11 16,-5 0-13-16,3-2-9 0,2 10-8 0,-4-3-7 15,1 2-8-15,4-2 1 0,4-7-12 0,0 2-9 16,2-5-11-16,1 1-4 0,2-4-11 0,1 1 3 15,0-3 0-15,2-1 0 0,3 0-6 0,-6-6-7 16,12 6 6-16,2-7-10 0,0 1 2 0,0-5-1 16,3-1-4-16,6-3-11 0,-1-5-8 0,-1-1-1 15,-2-2-16-15,2 0 6 0,-8 4-2 0,1-1-9 16,-2 3-4-16,0-4-6 0,-2 2-12 0,-4 1 14 16,-1 0-11-16,0 0-6 0,-2-2-9 0,-1 2 4 15,-2 1-11-15,-1 2 9 0,1-5-22 0,-4 2-12 0,-1 3-9 16,4 2-8-16,-3-1-16 0,2 3-15 0,2 5-18 15,0 0-26-15,-5-10-28 0,5 10-28 16,0 0-25-16,-9 0-28 0,9 0-26 0,0 0-38 0,0 0-249 16,-14 10-571-16,12-5 254 0</inkml:trace>
  <inkml:trace contextRef="#ctx0" brushRef="#br2" timeOffset="-160958.45">23191 15418 18 0,'0'-10'139'15,"0"10"5"-15,0 0-9 0,0 0-3 0,0 0-4 0,0 0-7 0,0 0-13 16,0 0 6-16,0 0-5 0,1-8-11 0,-1 8-1 15,0 0-1-15,0 0-6 0,0 0-5 0,0 0-7 16,0 0-1-16,0 0-5 0,0 0-2 0,0 0-3 16,0 0-7-16,0 0-7 0,0 0-2 0,0 0-3 15,0 0-3-15,0 0-4 0,0 0-2 0,0 0 1 16,0 0-5-16,0 0 2 0,0 0-5 0,0 0 0 0,0 0 1 16,0 0-2-16,0 0-2 0,0 0 0 15,0 0 0-15,0 0-6 0,0 0 9 0,0 0-2 0,0 0 2 16,0 0-2-16,0 0 4 0,0 0 0 0,0 0 0 15,0 0-2-15,0 0 1 0,0 0 1 0,0 0 6 16,18 15 4-16,-16-7 4 0,-2-8-3 0,3 10-3 16,-2-2 2-16,1 1-2 0,-2 0 5 0,1 0 0 15,0 4 4-15,0-1-11 0,0-3 2 0,-2 4-3 16,1-4-5-16,1 0 6 0,-1-2-5 0,0-7-10 16,-1 14-4-16,0-7 2 0,1-7-6 0,-1 13-3 15,0-5 3-15,-1 1 1 0,-1-3-3 0,3-6-5 0,-8 12 0 16,4-5-12-16,1 0-13 0,-3 0-14 15,0-2-23-15,2 1-20 0,0-1-30 0,4-5-28 16,-7 8-34-16,7-8-27 0,-3 5-35 0,3-5-58 0,0 0-146 16,0 0-464-16,0 0 206 0</inkml:trace>
  <inkml:trace contextRef="#ctx0" brushRef="#br2" timeOffset="-160142.9">23833 15180 108 0,'0'0'182'0,"0"0"-10"0,-4-6-17 0,4 6-12 0,0 0-12 0,0 0 0 15,0 0-6-15,0 0-5 0,0 0-2 0,-17 12-3 16,13-3 1-16,-5 3-5 0,-2 2-7 0,4 1 1 15,-2-2-2-15,4 4-3 0,-1 5-2 0,-2 1-3 16,3-5-6-16,3-4-6 0,0 1-6 0,1-2-1 0,1 2-5 16,0-1 4-16,1-2-12 0,-1-1-1 15,2-4-2-15,2 2-6 0,-2-1-7 0,2-3 3 0,-4-5 1 16,8 6-7-16,-8-6 0 0,11 1-2 0,-2-2-2 16,3 1-1-16,1-4-9 0,4-1 5 0,-3-3-11 15,7-4 3-15,-7 4 0 0,3-2-2 0,2-3-6 16,-5 1 4-16,-1-1-5 0,0-1 4 0,-3 1 4 15,-1 2 4-15,-5 3 1 0,2-7-7 0,-2 3-3 16,-2-1-1-16,-2 1-2 0,-1 2-1 0,-2-3 0 16,-1 1-7-16,-3-1-2 0,0 2-5 0,0 2 0 15,1 4-4-15,-3-1-12 0,0-1-3 0,1 4-10 0,-5-1-13 16,5 3-11-16,-1-1-11 0,-2 3-25 0,11-1-25 16,-16 2-28-16,9 1-23 0,1-1-33 15,6-2-31-15,-8 6-233 0,1 0-497 0,4-1 220 0</inkml:trace>
  <inkml:trace contextRef="#ctx0" brushRef="#br2" timeOffset="-159742.92">24091 15491 160 0,'4'-5'214'0,"-4"5"-20"0,0 0-8 0,0 0-9 0,0 0-22 16,0 0-8-16,5-5-16 0,-5 5 0 15,0 0-6-15,0 0 3 0,0 0 0 0,0 0-3 0,0 0-5 16,-12 27-3-16,8-19-8 0,-1 6 2 0,0-4 0 16,-2 4-4-16,-2-3-10 0,1 3-4 0,0-2-11 15,1-1-13-15,2-2 0 0,-3 0-8 0,1 2-12 16,0-1 5-16,2-2-3 0,2-2-7 0,-1 1-6 16,0-3-10-16,1 2-16 0,0 1-23 0,3-7-19 0,-4 8-23 15,4-8-23-15,0 0-28 0,-3 6-20 16,3-6-27-16,0 0-25 0,0 0-24 0,0 0-217 15,0 0-451-15,0 0 200 0</inkml:trace>
  <inkml:trace contextRef="#ctx0" brushRef="#br2" timeOffset="-159410.16">24359 15277 84 0,'0'0'215'0,"0"0"-8"16,0 0-11-16,0 0-12 0,0 0-9 0,0 0-5 16,0 0-8-16,0 0-9 0,0 0 0 0,0 0-6 0,0 0-6 15,0 0-3-15,0 0-8 0,0 0-7 0,0 0 0 16,0 0-3-16,7 0-5 0,-7 0-8 15,9-1-5-15,-9 1-7 0,14 1-8 0,-14-1-2 16,17 0-13-16,-10 2-6 0,3-4-5 0,0 2-6 0,-1-4-6 16,0 1-5-16,0 3-6 0,2 0-14 15,-2-2-27-15,-9 2-20 0,14-3-28 0,-3 0-25 16,-6 3-25-16,3-4-27 0,-8 4-36 0,27-3-34 0,-13-3-41 16,-6 1-201-16,2 2-477 0,0 1 212 0</inkml:trace>
  <inkml:trace contextRef="#ctx0" brushRef="#br2" timeOffset="-159108.36">24857 15086 35 0,'0'0'257'16,"7"-4"-6"-16,-1-1-6 0,-6 5-14 16,5-3-18-16,-5 3-15 0,0 0-22 0,0 0-12 0,0 0-18 15,0 0 0-15,0 0-5 0,11 10-5 0,-11-10 1 0,-3 15-11 16,3-2-2-16,-3 2 6 0,-3 1-3 15,2 0-3-15,0 0-6 0,0-1 2 0,0 2-2 0,1-1 13 16,-1-2-14-16,0 0-11 0,-1 1 3 0,0 2-17 16,1-2 12-16,1-9-7 0,1 9-10 15,0-1-6-15,0-6-5 0,-1 2-6 0,3-3-3 0,0-7-5 16,-1 13-11-16,1-13-3 0,-2 12 2 0,2-12-15 16,0 7 1-16,0-7-7 0,0 0-5 0,1 10-10 15,-1-10-28-15,0 0-23 0,0 0-21 0,1 8-16 16,-1-8-24-16,0 0-17 0,0 0-24 0,0 0-28 15,0 0-33-15,0 0-32 0,0 0-25 0,0 0-39 16,0 0-248-16,0 0-589 0,0 0 261 0</inkml:trace>
  <inkml:trace contextRef="#ctx0" brushRef="#br2" timeOffset="-158824.78">24855 15062 189 0,'0'0'214'16,"0"0"-2"-16,0 0 2 0,-20 17-11 0,10-6-11 15,-6 6-11-15,1-5-1 0,0 9-7 0,-1-2-2 0,3 1-9 16,-3-1-13-16,5-9-12 0,1 1-2 0,0 3-9 16,2-4-5-16,3-1 0 0,2-3-5 0,-2 1-4 15,5-7-2-15,-5 12-11 0,5-12-5 0,-4 9-10 16,4-9-1-16,0 0-5 0,-2 10-6 0,2-10-1 15,0 0-9-15,0 0-9 0,16 4-6 0,-7-6-11 16,6-3-13-16,-1-2-23 0,2 0-28 0,8-1-25 16,-8 2-36-16,6-5-30 0,-6 3-59 0,7-5-48 15,-1 1-56-15,-6 3-226 0,8 1-550 0,-10 1 243 16</inkml:trace>
  <inkml:trace contextRef="#ctx0" brushRef="#br2" timeOffset="-158476.46">25117 15387 25 0,'-8'15'256'0,"-1"-2"-2"0,-4 8-6 0,-1-8-12 16,-1 11-15-16,-3-4-6 0,4 0-23 0,0 0-18 0,1 1-8 16,0-11-13-16,2 5-18 0,2-4-6 15,-2-2-15-15,3 4-11 0,0-2-8 0,1-4-13 0,0-1-18 16,2 1-17-16,0-2-25 0,1-3-31 0,4-2-30 15,-4 8-23-15,4-8-33 0,0 0-23 0,-3 7-26 16,3-7-37-16,0 0-200 0,0 0-412 0,0 0 182 16</inkml:trace>
  <inkml:trace contextRef="#ctx0" brushRef="#br2" timeOffset="-157994.48">25531 15129 145 0,'0'0'188'0,"-8"0"-6"0,8 0-10 15,0 0-10-15,-14 2-14 0,14-2-5 0,-11 10-11 16,4-4-4-16,-1 1-1 0,-3 4-1 0,3 1-3 16,-1-2-7-16,2 3-8 0,-2 1-12 0,3-1-8 15,-1 0 3-15,2 2 1 0,3-4-6 0,2 0-3 16,1 2-7-16,5-1-5 0,-3-4-4 0,1-4-2 16,2 4-1-16,3-5 5 0,-2 1-3 0,6 4 0 15,1-8-5-15,0 0-2 0,1 0-15 0,1-2 6 16,-1 0-7-16,2-2-3 0,3-2-10 0,-5 1 1 0,2-1-3 15,-2 2 0-15,5-2-6 0,-5-3 0 16,-1 2-2-16,-3 4 1 0,2-7 1 0,-3 0 0 16,-1-1-6-16,-1-1-6 0,-4 5 4 0,2-2-3 0,-4-3-1 15,0 4-2-15,-2-3 2 0,0 3-2 16,-4-5 1-16,0 6-3 0,-1 0-3 0,2-4 0 0,-5 1-1 16,3 4-7-16,-1-1-7 0,0 4-12 0,2-2-8 15,-5 1-10-15,5 1-15 0,4 3-17 0,-14-4-31 16,5 3-31-16,2 1-27 0,7 0-29 0,-8-2-35 15,8 2-217-15,0 0-481 0,-12 2 212 0</inkml:trace>
  <inkml:trace contextRef="#ctx0" brushRef="#br2" timeOffset="-157694.6">25870 15405 240 0,'-2'13'260'0,"-2"-6"-10"0,2-2-18 0,0 4-18 0,-1-2-17 0,1-1-16 15,-5 1-16-15,4 0-11 0,3-7-16 0,-4 8-11 16,0-2-17-16,0-2-8 0,4-4-11 0,-7 9-10 15,5-4-9-15,-4-1-6 0,6-4-7 0,-9 7-19 16,5-3-23-16,4-4-24 0,-9 7-34 0,4-4-38 16,5-3-40-16,0 0-35 0,-6 4-71 0,6-4-138 0,0 0-391 15,0 0 173-15</inkml:trace>
  <inkml:trace contextRef="#ctx0" brushRef="#br2" timeOffset="-157377.62">26178 15215 84 0,'-7'4'226'0,"7"-4"-5"0,-8 8-13 16,2-3-14-16,2-1-13 0,0 3-12 0,2 1-9 15,2-8-11-15,-2 12-9 0,2-5-4 0,0-7-6 16,-1 11-6-16,1-11-4 0,5 12-2 0,2-1-9 15,-3-5-2-15,3 2-6 0,-5-2-2 0,5 0-12 16,-5 0 5-16,7-1-12 0,-2 3-2 0,-2-2-6 16,1 1-2-16,-2-1-7 0,-1-1-2 0,-3-5-6 15,4 7-14-15,-4-7 0 0,2 8 2 0,-2-8-8 0,0 11-9 16,0-11 5-16,-4 8-6 0,4-8-1 16,-7 4-1-16,-1 1-4 0,-2 0-4 0,3-2-11 0,-1 2-19 15,-1-2-27-15,-1-1-24 0,0 1-30 0,-3 0-39 16,5 0-43-16,8-3-53 0,-17 0-269 0,7 1-542 15,10-1 241-15</inkml:trace>
  <inkml:trace contextRef="#ctx0" brushRef="#br2" timeOffset="-157194.08">26346 15112 198 0,'16'-7'247'0,"-1"1"-20"0,4 0-10 16,-1-1-23-16,-3 0-15 0,2 0-20 0,0 3-15 0,2-1-41 16,-2 2-28-16,1 2-39 0,-5 0-40 15,3-2-55-15,0 2-70 0,-4 1-136 0,-2 0-287 16,-10 0 128-16</inkml:trace>
  <inkml:trace contextRef="#ctx0" brushRef="#br2" timeOffset="-156929.48">26555 15359 237 0,'-6'13'309'15,"-3"1"-3"-15,5 0-16 0,-4-2-18 0,4 3-19 16,1-3-17-16,-3 1-13 0,0-4-17 0,3-1-16 15,-1 2-16-15,-1-3-22 0,2-3-17 0,3-4-10 0,-6 11-17 16,6-11-6-16,-2 7-11 0,2-7-27 0,0 0-33 16,-2 4-22-16,2-4-31 0,0 0-44 0,-5 6-45 15,5-6-52-15,0 0-62 0,0 0-263 16,0 0-529-16,0 0 235 0</inkml:trace>
  <inkml:trace contextRef="#ctx0" brushRef="#br2" timeOffset="-156595.85">26982 15141 129 0,'9'-1'224'0,"2"-1"-4"0,-2 4-16 16,0-1-22-16,-9-1-7 0,12 2-16 0,-6 0 1 15,-3 4-4-15,-3-6 2 0,2 14-5 0,0-8-1 16,-4 4 1-16,-1 2-5 0,-1 2 5 0,-4-2-3 15,-2-1-10-15,-5 10 12 0,1-7 2 0,1 4-5 16,-4-6-4-16,0 5-3 0,-4 0 5 0,8-5-5 0,-1-2 3 16,1 1-3-16,4 0-9 0,-4-1-2 15,4 0-11-15,0 1-7 0,4-6-1 0,0-2-19 16,1 3-7-16,4-6-1 0,0 0 1 0,-2 6 0 0,2-6-3 16,0 0-4-16,0 0-10 0,0 0-9 0,11 6-5 15,-1-7-3-15,5-1-25 0,-1 0-29 0,3 0-26 16,1-1-32-16,7-5-51 0,-1 2-13 0,-5 4-34 15,6-6-33-15,-10 3-39 0,3 1-55 0,-1-4-45 16,9 0-61-16,1 0-225 0,-9 2-667 0,4-4 295 16</inkml:trace>
  <inkml:trace contextRef="#ctx0" brushRef="#br2" timeOffset="-156023.49">27420 14938 50 0,'10'-9'209'0,"-4"1"-7"0,1 2-9 16,1 0-8-16,6-2-7 0,-5 3-14 0,5-1-11 0,1 4-7 16,-2-3-8-16,-1 5-7 0,1 0-8 0,-3-1-2 15,1 1-3-15,2 0 11 0,-1 0-8 0,-2 0 1 16,-1 1-7-16,3 2-2 0,-3-3-6 0,7 1-11 15,-7-1 2-15,-3 1-5 0,-6-1-11 0,14 3-10 16,-9 0-3-16,-1 1-5 0,0 3-1 0,-1 1 5 16,3 3-2-16,-4 5-1 0,-2-2 13 0,0 0-14 15,-2 5 11-15,2-2-5 0,-4 0 7 0,-1-1-1 16,1 9-1-16,1-10 2 0,-3 1 6 0,1 0-2 16,2 1 7-16,-3-2-9 0,2 4 6 0,0-2 0 15,-6 4-4-15,3-7-7 0,3 4-3 0,-2-2 2 16,-1-1-3-16,5 0-2 0,-4 0-5 0,-2-2-8 15,4 2-4-15,-1-1 3 0,3 2-2 0,0 8 19 0,-1-7 21 16,1 5-2-16,2-4-11 0,0 0-9 0,-2-4 20 16,2 1-10-16,0-2-6 0,-3-1-9 0,3-2-7 15,-2-4-7-15,2 3-6 0,-2 0 2 0,2 0-8 16,0-9-7-16,-5 10 2 0,5-10-6 0,-2 10-5 16,0-6 2-16,2-4-2 0,0 0-1 0,0 10-3 15,0-10-2-15,-4 5 0 0,4-5 0 0,0 0-3 16,-5 6 1-16,5-6 0 0,0 0 1 0,0 0-4 15,-4 6 0-15,4-6 0 0,0 0-4 0,-5 3 4 16,5-3-1-16,0 0-2 0,0 0 1 0,-12 2-1 0,12-2 0 16,-10 0-1-16,10 0-2 0,-10 0-1 15,10 0-10-15,-13-3-23 0,6 3-20 0,7 0-31 16,-18-4-28-16,10 1-38 0,-1-1-36 0,-3-1-43 16,3 0-40-16,-5-3-35 0,1 1-50 0,0-3-56 0,1 4-63 15,2 0-240-15,-7-1-767 0,0 1 339 16</inkml:trace>
  <inkml:trace contextRef="#ctx0" brushRef="#br2" timeOffset="-153581.8">22107 16283 102 0,'0'0'182'16,"0"0"-4"-16,0 0-14 0,0 0-11 0,0 0-6 0,0 0-1 15,0 0-3-15,0 0-4 0,0 0-10 0,0 0-10 16,9-20-11-16,-9 20-8 0,6-11-9 0,-3 3 0 15,6-2 0-15,-4 3-8 0,1-4-8 0,-1 3-8 16,2-3 3-16,-2 4 0 0,0-2-2 0,1 0-2 16,-3-1 4-16,3 3 5 0,0-5 3 0,1 2-3 0,-1-2-10 15,1 0 5-15,-1 1 4 0,-1 5-8 16,-2 0 4-16,1-1-4 0,0 1 7 0,-1 0 6 0,-1 0 6 16,-2 6-3-16,3-6-7 0,-3 6 9 0,4-7-14 15,-4 7 15-15,0 0-20 0,4-6-3 16,-4 6-7-16,0 0 6 0,0 0-11 0,4-5-7 15,-4 5 10-15,0 0-9 0,0 0-11 0,0 0-3 0,0 0-5 16,0 0-8-16,0 0 2 0,0 0 2 0,0 0-1 16,0 0 8-16,0 0-1 0,8 14 6 0,-7-6 5 15,1 2 10-15,-2 2 6 0,1 1-1 0,0-1-4 16,0-1-2-16,0-1 2 0,-1 2 6 0,0 3-4 16,2-1-1-16,-1 1-7 0,-1-2 7 0,-1 0-8 15,2-4 4-15,1 7 16 0,0 0-3 0,1-1 3 16,-5 0-27-16,3 1-2 0,-2-1-6 0,0-2 2 15,1 0-6-15,0 4 7 0,0-3-2 0,-1-1 3 16,-1 4 4-16,3-3-2 0,-3-2-6 0,3-2 2 0,-2 4-2 16,1-6 1-16,-2 0-3 0,-1 1-4 15,1-2-4-15,-1 1 1 0,1-2-1 0,2-6-1 16,-7 11-1-16,5-7 2 0,2-4-3 0,-3 10-1 0,1-4-4 16,2-6-4-16,0 0 3 0,-2 6 1 0,2-6 1 15,0 0-4-15,0 0 1 0,-3 9-2 0,3-9 2 16,0 0 1-16,-3 6 2 0,3-6 0 15,0 0-7-15,0 0 7 0,-8 3-4 0,8-3 1 0,-9 1-1 16,9-1 0-16,0 0-1 0,-12-2 1 0,12 2 3 16,-10-6-4-16,6 1 0 0,4 5 0 0,-9-10 0 15,5 1-5-15,0 2 0 0,2-3-3 0,3-4 2 16,0 0-15-16,1-4-1 0,1 2-7 0,2-9-8 16,1 8-5-16,1-5-7 0,1-1-6 0,1 8-10 15,2 0-4-15,-2-1-1 0,-1 4-17 0,0-1-15 16,9-5-20-16,-7 6-14 0,1 1-15 0,-2 0-14 15,0-2-12-15,0 2-22 0,-1 0-16 0,-3 3-21 16,3-3-31-16,0 0-12 0,0 1-22 0,-3-1-36 16,-2 5-187-16,1-4-561 0,1 1 248 0</inkml:trace>
  <inkml:trace contextRef="#ctx0" brushRef="#br2" timeOffset="-152947.85">22300 15887 152 0,'0'0'155'0,"0"0"-11"0,0 0-14 0,0 0-4 0,0 0-10 0,0 0-5 16,0 0 1-16,0 0 6 0,0 0 0 0,0 0-8 15,0 0 4-15,0 0-4 0,0 0-7 0,0 0-5 16,15 18-1-16,-15-18-5 0,1 6-3 0,-1-6-5 16,0 0 0-16,1 9-8 0,-1-9 8 0,0 0-10 15,0 0 5-15,0 0-5 0,0 0 6 0,0 0 0 16,0 0 0-16,0 0 5 0,0 0-6 0,0 0 0 16,0 0-1-16,0 0-10 0,0 0-8 0,0 0-5 0,0 0-3 15,0 0-14-15,0 0 6 0,0 0-11 0,0 0-4 16,6-20 1-16,-6 20-6 0,0 0-2 0,0 0-5 15,0 0-3-15,4-4 3 0,-4 4-3 0,0 0-5 16,0 0 4-16,0 0-2 0,0 0 3 0,0 0-5 16,0 0-1-16,4 15 4 0,-4-15 2 0,0 0-2 15,0 0 1-15,0 0 8 0,0 0 3 0,0 0 12 16,0 0-6-16,0 0 3 0,0 0 0 0,-1 9 2 16,1-9 5-16,0 0-4 0,0 0-6 0,0 0-4 15,0 0-6-15,0 0 7 0,0 0-5 0,0 0-8 16,0 0 1-16,0 0-9 0,-7-20-10 0,7 20-15 15,0 0-11-15,0 0-18 0,-4-6-24 0,4 6-25 16,0 0-28-16,0 0-34 0,0 0-33 0,0 0-49 16,0 0-47-16,0 0-215 0,0 0-545 0,0 0 242 15</inkml:trace>
  <inkml:trace contextRef="#ctx0" brushRef="#br2" timeOffset="-151700.73">23187 15954 78 0,'0'0'179'0,"0"0"-5"0,0 0-6 16,0 0-5-16,0 0-14 0,0 0-7 0,0 0-4 15,0 0-9-15,0 0-6 0,0 0-4 0,0 0-10 0,0 0-1 16,0 0-4-16,0 0-5 0,0 0-2 16,0 0-3-16,0 0 1 0,0 0-7 0,0 0 2 0,0 0-5 15,0 0-6-15,0 0 0 0,0 0-5 0,0 0-1 16,0 0-7-16,0 0-3 0,0 0 4 0,0 0 2 15,0 0 7-15,0 0 7 0,-20 19-3 0,15-6 0 16,0 0-10-16,-1 0 2 0,1 4 12 16,1-3-2-16,2 1 10 0,0 1 1 0,0 0-5 0,1-1-2 15,-2 2-9-15,0-2-1 0,1 0-3 0,1-1 0 16,2-1-7-16,-1-5-8 0,1 1-4 0,1-3-2 16,-1 1-4-16,-1-7-7 0,3 10-5 0,-1-5-1 15,-2-5-3-15,7 6 0 0,-7-6-6 0,7 5 0 16,-7-5-2-16,7 2-4 0,-7-2-6 0,11-1-29 15,-11 1-8-15,15-3-31 0,-7 0-17 0,-1-1-27 16,-1-2-24-16,0 3-27 0,0-3-29 0,0-1-28 0,-2 2-29 16,0-1-36-16,1-1-18 0,0-2-252 0,-3 1-584 15,1 4 259-15</inkml:trace>
  <inkml:trace contextRef="#ctx0" brushRef="#br2" timeOffset="-151067.06">23200 15793 58 0,'0'0'165'0,"0"0"-11"0,0 0-2 0,0 0-11 0,0 0-3 0,0 0-13 0,0 0-2 0,0 0-2 0,0 0 1 0,0 0 1 16,0 0-5-16,0 0-6 0,0 0-7 0,0 0-1 16,0 0 0-16,0 0 0 0,0 0 3 0,0 0-5 15,0 0-1-15,0 0-1 0,0 0-5 0,0 0-2 16,0 0-2-16,0 0-11 0,0 0-5 0,0 0-7 15,0 0-8-15,0 0-4 0,0 0 0 0,0 0-11 16,0 0-7-16,0 0 2 0,7-4-6 0,-7 4-7 16,0 0 1-16,0 0-3 0,8-2-5 0,-8 2 2 15,0 0-1-15,0 0-3 0,0 0 2 0,0 0 4 16,0 0-2-16,0 0 2 0,0 0 7 0,0 0 1 16,0 0 5-16,0 0-1 0,0 0 1 0,0 0 3 15,0 0 5-15,0 0 3 0,-14 15-2 0,14-15 2 16,0 0-3-16,0 0-8 0,0 0 4 0,0 0-12 0,0 0 2 15,0 0-3-15,-14-9 8 0,14 9-20 16,0 0-7-16,-3-7-21 0,3 7-17 0,0 0-21 16,-1-7-23-16,1 7-31 0,0 0-36 0,0 0-43 15,0 0-39-15,0 0-51 0,0 0-252 0,0 0-568 0,0 0 251 16</inkml:trace>
  <inkml:trace contextRef="#ctx0" brushRef="#br2" timeOffset="-149845.35">20381 16936 21 0,'-1'-7'257'0,"1"7"-17"0,0 0-28 15,0 0-9-15,0 0-21 0,0 0-15 0,0 0-13 16,0 0 0-16,0 0 2 0,0 0-9 0,-14 26-5 0,8-13-9 15,3 4 8-15,0 0-8 0,-2-1 18 0,-3 6-7 16,3 0-3-16,3 3 2 0,1-1-2 0,-2-6-7 16,1-2-16-16,-1 1-2 0,1 1-7 0,0-4-2 15,3 1-7-15,-2-1-18 0,1-2-14 0,0-3-7 16,0 1-2-16,0-3-8 0,0-7 8 0,-2 9-14 16,2-9-2-16,-2 10-7 0,2-10-10 0,0 0 1 15,0 0-19-15,1 9-13 0,-1-9-13 0,0 0-23 16,0 0-16-16,0 0-24 0,0 0-23 0,0 0-18 15,0 0-21-15,0 0-30 0,0 0-28 0,0 0-33 16,-4-37-26-16,6 24-36 0,-2-2-150 0,1-1-484 16,3 0 215-16</inkml:trace>
  <inkml:trace contextRef="#ctx0" brushRef="#br2" timeOffset="-149552.12">20357 16867 112 0,'0'0'194'0,"-11"-2"-7"0,11 2-13 16,0 0-5-16,-24 11-5 0,11-2-2 0,0-1-4 16,2 4-3-16,-3 1-3 0,-4 3-4 0,4-4-8 15,2 3-1-15,0-2-6 0,-1 0-9 0,2 1 1 16,2 1-9-16,0-4-10 0,-1 2-5 0,5-2 0 16,0-4-5-16,2-1-12 0,0-1-10 0,3-5-4 15,-3 7-8-15,3-7-2 0,0 0-5 0,0 0 2 16,0 0-12-16,5 10 0 0,-5-10-3 0,11 1-4 0,-2-2-5 15,-9 1 3-15,23-5-16 0,-14 4 1 16,5-2-8-16,0 0-13 0,1-1-26 0,-1 1-21 16,-6 2-17-16,2-3-22 0,0 3-21 0,-2-4-36 15,1 4-22-15,-9 1-25 0,14-7-21 0,-6 1-51 0,-3 4-140 16,4-3-435-16,-9 5 192 0</inkml:trace>
  <inkml:trace contextRef="#ctx0" brushRef="#br2" timeOffset="-149136.55">20199 16762 35 0,'-27'12'211'16,"-1"4"-10"-16,-1-1-12 0,-6 11 2 0,5 5-3 15,1 3-10-15,6 3-7 0,1 9-2 0,3-2-5 16,4 1-6-16,2 7-21 0,5 0-6 0,3-4-6 0,3-6-4 16,4 4 4-16,0-16-12 0,9 11-6 0,-1-15 3 15,1 0-3-15,-3-3-3 0,4 0-7 16,6-2-9-16,-5-2-9 0,7-3-5 0,0-1 2 0,-5-5 0 16,10 2-6-16,3-6 1 0,2-1-2 0,0-5-3 15,-2-5 1-15,17-6 15 0,-13 1-17 0,7-11-12 16,1-2 8-16,1-1-6 0,1-5-6 0,-8-2-10 15,-1-4 2-15,1 5 3 0,0-2-6 0,-15 7-10 16,7-7-9-16,-12 5 21 0,-2 0-17 0,-1 0-1 16,-3 1-5-16,-6-1 0 0,2 0-21 0,-2-1-5 15,-3-1-23-15,-2 4-9 0,0-1-2 0,-1-2-5 16,-2 4-15-16,-1-1-12 0,2 10-8 0,-2-8-14 16,1 1-9-16,-1 6-16 0,-1 3-17 0,0 2-21 15,3 2-25-15,5 9-28 0,-5-16-29 0,1 10-242 16,4 6-523-16,0 0 232 0</inkml:trace>
  <inkml:trace contextRef="#ctx0" brushRef="#br2" timeOffset="-148137.48">21760 16929 102 0,'0'0'210'15,"0"0"-19"-15,0 0-10 0,0 0-15 0,0 0 0 0,0 0-10 16,0 0-5-16,0 0-14 0,0 0-6 16,0 0-11-16,0 0-4 0,0 0-15 0,0 0 0 0,0 0-2 15,0 0-2-15,0 0-5 0,-34 5-6 0,25-5-8 16,-1-1-4-16,10 1-10 0,-21 0-6 0,8 0-9 16,1 1 7-16,-2-2-2 0,0 1-4 0,6 0-1 15,-1 0-3-15,-1 1-5 0,10-1 3 0,-19 0-2 16,13-1-2-16,6 1 0 0,-9 3 1 0,9-3 2 15,0 0-3-15,0 0-2 0,-8 1 1 0,8-1-4 16,0 0-1-16,0 0-3 0,0 0-3 0,-7 3-3 16,7-3 2-16,0 0-2 0,0 0-1 0,-3 7 5 15,3 1 3-15,0-8 12 0,1 19-2 0,-1-6-6 16,-1 2 51-16,3-1 0 0,-2 1-15 0,1 4 0 16,0-1 17-16,0 6-17 0,-5 1 11 0,3 0-3 15,1-11-11-15,-1 3-2 0,2 0-1 0,-1 5 0 16,-1-5-4-16,2-2-3 0,0 0-9 0,1 0-5 15,-1-3 0-15,0-2-5 0,2-2-3 0,-1 1 2 16,0-4-8-16,-2-5-3 0,3 12 0 0,-1-7-10 16,-2-5 6-16,7 7-1 0,-7-7-12 0,5 6 7 15,0-3-2-15,-5-3 6 0,11 3-2 0,-1-3-1 0,5-3-9 16,-5 0-7-16,5-3-19 0,-1 1-27 16,3-3-27-16,-3-2-31 0,2 3-33 0,-1-1-55 15,1 2-25-15,-1 0-37 0,-1 0-51 0,2-1-41 16,-6 5-273-16,2-5-668 0,3 4 296 0</inkml:trace>
  <inkml:trace contextRef="#ctx0" brushRef="#br2" timeOffset="-147770.42">22126 17049 78 0,'3'-5'281'0,"-3"5"-18"0,0 0-29 0,0 0-18 0,0 0-25 16,0 0-18-16,0 0-11 0,0 0-3 0,0 0 11 16,0 0-6-16,0 0-8 0,-13 33-3 0,10-18-12 15,0 8 2-15,-4-1-6 0,3-5-1 0,-3 8-7 16,2-9-7-16,2 7 1 0,0-5-18 0,-2-4-2 15,2 0-9-15,-2-1-5 0,2-1-7 0,2-3 2 16,0-1-3-16,1-8-14 0,-2 16-5 0,2-12-1 16,0-4-1-16,0 11-14 0,0-11-2 0,0 0-10 15,0 8-10-15,0-8-24 0,0 0-32 0,0 0-15 16,-1 10-24-16,1-10-21 0,0 0-28 0,0 0-41 16,0 0-44-16,0 0-48 0,0 0-79 0,0 0-177 15,0 0-552-15,22-25 244 0</inkml:trace>
  <inkml:trace contextRef="#ctx0" brushRef="#br2" timeOffset="-147554.27">22362 17249 229 0,'0'0'259'0,"-2"20"5"0,0-10-11 0,-1-2-23 15,1 5-14-15,-4-1-7 0,1 2-11 0,1 0-13 16,0 0-18-16,-5-3-15 0,3 3-14 0,-1-4-14 15,1 2-11-15,0-4-10 0,2 0-18 0,0-2-4 16,4-6-21-16,-3 4-22 0,3-4-26 0,0 0-23 16,-3 6-20-16,3-6-28 0,0 0-20 0,0 0-26 15,0 0-57-15,18-11-32 0,-6 1-11 0,-3 2-174 16,2-5-410-16,8-5 182 0</inkml:trace>
  <inkml:trace contextRef="#ctx0" brushRef="#br2" timeOffset="-147271.24">22644 17058 208 0,'-9'22'240'0,"-1"-1"-6"0,1 2-4 0,-2 1-13 0,5-8-4 15,4 10-12-15,-1-10-8 0,-3 7-6 16,3-10-9-16,4 1-13 0,1-1-13 0,2-3-8 16,-1-2-9-16,1 0-2 0,0-4-6 0,0 1 22 15,-4-5-19-15,10 2 4 0,0-3-15 0,3-3 0 0,0-4-3 16,10-4-14-16,-1-6 2 0,3 0-4 15,-3 0 1-15,-3-3-10 0,0 1-10 0,-10 5 1 16,0 0-12-16,-3 1-3 0,1-1-8 0,-3-1-14 16,-1-1-3-16,-5 3-1 0,3 1-3 0,-2-4-8 15,-1 1-9-15,0 1-13 0,0 2-19 0,-2 0-24 0,-2 1-14 16,4 4-10-16,2 8-27 0,-7-13-21 16,7 13-24-16,-7-6-36 0,7 6-27 0,0 0-34 0,0 0-43 15,-15-2-41-15,15 2-214 0,0 0-571 16,-17 13 253-16</inkml:trace>
  <inkml:trace contextRef="#ctx0" brushRef="#br2" timeOffset="-147038.49">22992 17255 140 0,'0'12'285'0,"3"0"-9"0,-4 2-17 0,-1-2-20 16,2 1-14-16,-3 0-17 0,-1-1-6 0,3 3-20 16,-3 0-18-16,-2-2-13 0,1-1-18 0,1-4-15 0,1 0-9 15,1 1-19-15,-3-2-39 0,2 0-33 0,3-7-36 16,-4 7-34-16,4-7-41 0,0 0-43 0,0 0-49 16,0 0-210-16,0 0-427 0,0 0 189 15</inkml:trace>
  <inkml:trace contextRef="#ctx0" brushRef="#br2" timeOffset="-146620.97">23380 17004 158 0,'-8'14'286'0,"0"1"-15"16,-5 6-10-16,3-1-15 0,2 3-20 0,-3-2-16 16,6-6-15-16,1-2-5 0,2 2-26 0,2-7-6 15,1 4-7-15,1-2-13 0,-2-10 0 0,4 9-13 16,0-4 1-16,-4-5-4 0,9 4 9 0,-2-4-14 0,-7 0-9 15,25-9-6-15,-9 1-8 0,6-7 7 16,1 0-18-16,-5-3 4 0,3-1-12 0,-2 0-1 16,-2 2-2-16,-5 3-2 0,4-5-2 0,-7 5-3 15,3-8-16-15,-5 8 14 0,-1-3-12 0,-1 2-15 16,0-1-1-16,-4 8-5 0,1-5-1 0,0 3 2 0,-2 10-16 16,-5-18-17-16,1 9-25 0,1 1-15 0,3 8-30 15,-9-9-28-15,5 3-41 0,-1 3-49 16,5 3-55-16,-10-7-53 0,10 7-308 0,0 0-656 15,0 0 290-15</inkml:trace>
  <inkml:trace contextRef="#ctx0" brushRef="#br2" timeOffset="-146204.92">23819 17220 249 0,'0'0'306'0,"-8"17"-11"0,3-5-19 0,2-3-21 0,2 4-10 0,-2-3-14 16,-3 2-17-16,3-4-19 0,0 1-12 0,1-4-14 16,-2 3-14-16,1 0-13 0,1-2-17 0,-2 2-4 15,0-1-14-15,4-7-8 0,-4 10-2 0,4-4-16 16,0-6-6-16,-5 9-10 0,5-9-5 0,-2 6-17 15,2-6-30-15,0 0-27 0,-2 9-26 0,2-9-27 16,0 0-18-16,0 0-25 0,-5 4-32 0,5-4-30 16,0 0-46-16,0 0-61 0,0 0-167 0,0 0-483 15,0 0 213-15</inkml:trace>
  <inkml:trace contextRef="#ctx0" brushRef="#br2" timeOffset="-145872.54">24077 17000 2058 0,'0'-7'97'16,"0"7"-40"-16,0 0-6 0,0 0 0 0,0 0 9 15,-22 16 18-15,13-5 18 0,1 2 8 0,-4 8-11 16,3-6 7-16,2 2 4 0,2 6-4 0,1 2 2 0,3-7 5 16,-1 0-7-16,1-1-2 0,2 0-4 15,1-3-7-15,3-1-2 0,1-4-3 0,4 0 4 16,-5-3 2-16,5-2-6 0,5-1 6 0,0 0 1 0,2-3 4 15,0-4-5-15,-1-3-9 0,8-3-1 0,0-5-5 16,-3-1-17-16,1-2 5 0,-1 2-1 0,-7 4 1 16,-2-3 1-16,3-6-1 0,-8 7-5 15,2-2-6-15,-3-6-6 0,-2 5-1 0,0 3-6 0,-1-3-8 16,-5-1-10-16,3-5-4 0,-2 7-19 0,-1 0-9 16,0 2-18-16,-1 6-5 0,0-1-15 0,-2 2-31 15,1 2-27-15,-1-1-28 0,5 6-34 0,-8-3-34 16,1 1-41-16,7 2-52 0,-10-2-82 0,10 2-211 15,0 0-638-15,0 0 282 0</inkml:trace>
  <inkml:trace contextRef="#ctx0" brushRef="#br2" timeOffset="-145222.64">24810 17106 25 0,'0'0'271'0,"0"0"2"15,0 0-17-15,-4 25-9 0,4-11-22 0,-1-1-16 16,1 0-22-16,-2 0-11 0,0-4-13 0,-1 4-7 16,-2 0-16-16,0-1-5 0,0 2-16 0,1-1-7 15,-7-3-16-15,8 1-11 0,-2-1-7 0,2-1-9 16,0-3-18-16,1-2-28 0,-2 5-30 0,4-9-33 15,-5 7-36-15,5-7-40 0,-4 7-44 0,4-7-38 16,0 0-219-16,0 0-451 0,0 0 199 0</inkml:trace>
  <inkml:trace contextRef="#ctx0" brushRef="#br2" timeOffset="-145004.68">24939 17080 224 0,'0'0'337'0,"0"0"-7"16,0 0-18-16,11-4-12 0,1 2-28 0,1 0-20 15,2 0-13-15,2 0-25 0,0-1-22 0,0 0-15 0,1-3-14 16,0 4-22-16,-1-2-14 0,-1-3-15 16,1 4-38-16,-2-2-34 0,0 0-21 0,-1 0-26 15,-2-1-39-15,-3 5-39 0,-1-3-49 0,-8 4-40 16,19-12-43-16,-13 8-260 0,1-1-517 0,-7 5 228 15</inkml:trace>
  <inkml:trace contextRef="#ctx0" brushRef="#br2" timeOffset="-144715.78">25439 16862 33 0,'0'0'305'0,"0"0"-10"0,0 0-13 0,9-1-12 0,-9 1 3 15,0 0 4-15,2 18-22 0,-2-4 4 0,-2-1 10 16,4 4-22-16,-2 0-7 0,-4 6-21 16,4 1 8-16,0 1-16 0,-4-1-8 0,3-6-13 0,1 5-8 15,-2-1-10-15,0-3-6 0,0-3-13 0,1 1-13 16,2 0-10-16,1 0-9 0,-4-3-9 16,2-1-15-16,-4-1-8 0,2 1-9 0,2-3-8 0,-1-3-7 15,1-7-3-15,0 12-10 0,0-12-5 0,-2 9-31 16,2-9-27-16,0 0-20 0,2 8-23 0,-2-8-22 15,0 0-39-15,0 0-23 0,0 0-37 0,0 0-47 16,0 0-40-16,0 0-42 0,0 0-45 0,0 0-330 16,0 0-737-16,-14-24 326 0</inkml:trace>
  <inkml:trace contextRef="#ctx0" brushRef="#br2" timeOffset="-144440.45">25391 16884 182 0,'-13'5'257'0,"2"4"-13"16,-1-1 1-16,0 4-11 0,1 1-16 0,-1-2-13 15,3 1-5-15,0 1-6 0,0 0 4 0,2 0-13 16,0-1-14-16,4-2-11 0,1 1-2 0,1-1-8 16,-1-3-5-16,4 2-19 0,-2-9-12 0,-2 11-6 15,2-11-2-15,-3 7-8 0,3-7 5 0,0 0-15 16,5 6-6-16,-5-6-2 0,9 1-9 0,-9-1-8 15,19-2-5-15,-19 2-6 0,24-8-14 0,-10-1-26 16,0 3-25-16,2-3-31 0,-2-1-24 0,4 2-25 16,-5-1-27-16,4 3-24 0,-3 1-34 0,0-1-36 0,0 0-43 15,-5 3-279-15,-9 3-581 0,22 0 258 16</inkml:trace>
  <inkml:trace contextRef="#ctx0" brushRef="#br2" timeOffset="-144240.2">25659 17239 27 0,'-6'16'313'15,"1"0"-6"-15,-1 1-8 0,-4-1-10 0,5 0-11 16,-1 0-29-16,-3 0-16 0,2-1-23 0,0-1-22 16,-2 0-15-16,3-1-14 0,-3-2-24 0,4-1-11 15,1-2-11-15,0 0-41 0,1-3-34 0,-1 1-36 16,4-6-33-16,-2 9-30 0,2-9-42 0,0 0-50 15,0 0-45-15,0 0-247 0,0 0-480 0,0 0 213 16</inkml:trace>
  <inkml:trace contextRef="#ctx0" brushRef="#br2" timeOffset="-143871.89">25985 17037 130 0,'0'0'288'0,"-22"14"-5"0,17-7-27 15,-4 4-1-15,0 3-5 0,0 2-9 0,1-2-21 0,-2 8-10 16,3-5-12-16,3-2-11 0,-3 2-14 0,3 0-13 16,4-3-10-16,-2 0-13 0,-1-6 2 0,3 0-12 15,3 2-15-15,-3-4-7 0,4 0-2 16,0 0-1-16,1-3-2 0,3 1-2 0,2-5 0 0,-1 1-3 15,4-5-17-15,3 0 6 0,-1-2-8 0,8-4-15 16,-2-4 0-16,0 2-2 0,-7 1-7 0,-1-1-10 16,-1 1 0-16,1 0 0 0,-4-2-14 0,1 0 3 15,-2 1-7-15,-1-2 2 0,-3 2-5 0,2-1-32 16,-2 2-32-16,0-2 14 0,-2-2 7 0,-1 2-14 16,1-3-2-16,-2 8-6 0,0 0-22 0,-3 1-18 15,1-1-18-15,2 9-17 0,-6-10-22 0,-4 4-19 16,3 6-23-16,7 0-26 0,-15-2-38 0,8 2-52 15,7 0-220-15,0 0-561 0,-20 3 248 0</inkml:trace>
  <inkml:trace contextRef="#ctx0" brushRef="#br2" timeOffset="-143424.86">26385 17230 38 0,'0'0'289'0,"0"0"3"0,0 0-2 0,0 0-5 16,0 0 9-16,0 0-23 0,-12 34-16 0,6-21-17 0,-1-3-15 15,-2 4-18-15,-2-1 1 0,2-3-17 16,2 2-18-16,-4 0-15 0,6 1-17 0,-1-6-13 15,-1 4-5-15,-2-2-20 0,6-2-2 0,-1 2-25 0,0-7-7 16,4-2-16-16,-3 6-24 0,3-6-28 16,0 0-18-16,0 0-28 0,0 0-24 0,5 11-25 15,-5-11-37-15,0 0-37 0,18-6-32 0,-5-3-53 16,3 0-52-16,-3 0-178 0,8-7-524 0,-2 1 232 16</inkml:trace>
  <inkml:trace contextRef="#ctx0" brushRef="#br2" timeOffset="-143107.36">26663 16948 236 0,'0'0'235'0,"-14"6"-13"0,8-4-8 16,1 1-4-16,-1 4-14 0,2 1-10 0,1-1-7 16,-2-2-2-16,3 8 0 0,4-4-8 0,3 1-11 15,-2 3-6-15,5-3-14 0,-3 1-2 0,3-1-18 16,2 1 8-16,1-3-5 0,0 1-2 0,1-1-11 15,-6-1 2-15,3 1-2 0,1-1-5 0,-2-3-12 16,1 1 4-16,-3-3 5 0,4 4-11 0,-5-1-9 16,1-4-9-16,0 5-1 0,-1-3-10 0,-5-3 1 15,8 6-8-15,-2 1 6 0,-4-4-9 0,-2-3-12 16,2 8 1-16,-2-8-6 0,3 9-1 0,-3-9-1 16,-3 10-6-16,1-3 4 0,-4-1-9 0,-2-1-10 15,2 0-10-15,-3 1-14 0,2-1-25 0,-4-3-29 16,2 2-30-16,0-2-23 0,-1-1-35 0,2-2-28 15,-3 2-28-15,1 1-31 0,-1-3-14 0,3-2-28 16,-8 2-242-16,5-7-570 0,4 4 253 0</inkml:trace>
  <inkml:trace contextRef="#ctx0" brushRef="#br2" timeOffset="-142955.18">26800 16893 192 0,'16'-7'203'0,"-1"0"2"0,0-3-12 15,2 1-19-15,5-5-19 0,-8 5-13 0,4 2-14 16,0 0-17-16,-3-1-23 0,2 4-35 0,-4-3-34 16,0 2-35-16,-3 3-48 0,-4 1-57 0,-6 1-123 15,0 0-264-15,0 0 117 0</inkml:trace>
  <inkml:trace contextRef="#ctx0" brushRef="#br2" timeOffset="-142738.27">26969 17181 45 0,'-7'12'284'16,"4"1"-7"-16,1-5-17 0,-2 1-14 0,0-1-20 16,-1 0-16-16,3-2-21 0,2-6-17 0,-2 11-17 0,2-11-15 15,-2 9-13-15,2-9-17 0,0 0-35 16,2 9-30-16,-2-9-40 0,0 0-42 0,0 0-29 15,0 0-50-15,0 9-51 0,0-9-197 0,0 0-393 16,0 0 173-16</inkml:trace>
  <inkml:trace contextRef="#ctx0" brushRef="#br2" timeOffset="-142358.35">27355 16837 98 0,'11'-4'245'0,"-2"0"-23"0,-2 0-13 15,0 4-23-15,-7 0-9 0,11 0-9 0,-11 0-9 16,9 6-3-16,-7 0-3 0,0 1-4 0,3 8-6 0,-5-1 16 16,-1 0-11-16,1 3 7 0,-4-3 4 0,0-1-1 15,-3 4-5-15,-4-3-5 0,4 3 4 16,-2-5-9-16,0 1-16 0,0 0-4 0,0-1 10 15,1-1-3-15,-4 3-1 0,5-6-17 0,0 4-10 0,-3-1-1 16,4-4 5-16,2 1-10 0,-2 0-3 0,1-2-10 16,1 0-10-16,4-6-2 0,-2 9-9 0,2-9-9 15,-4 5 3-15,4-5-9 0,0 0 1 0,-6 8-5 16,6-8-5-16,0 0-5 0,0 0 0 0,0 0-4 16,18 0-15-16,-18 0-34 0,23-6-28 0,-4 0-25 15,0 0-37-15,-1-1-25 0,4-5-22 0,1-1-35 16,-5 5-48-16,2-5-39 0,3-2-29 15,-10 7-67-15,1-3-198 0,1 1-621 0,5-5 274 0</inkml:trace>
  <inkml:trace contextRef="#ctx0" brushRef="#br2" timeOffset="-141890.75">27763 16721 243 0,'4'-8'266'0,"-2"3"0"16,-2 5-8-16,6-9-19 0,-2 5-16 0,-1-1-7 15,3-1-18-15,2-1-25 0,-4 1-5 0,4 1-8 16,-1-1-13-16,0 1-13 0,5-2-6 0,3 2-9 16,-1 1-8-16,-1 1 2 0,-1-2-6 0,-1 3-3 15,-11 2 3-15,17-2-22 0,-17 2-3 0,14-2 3 16,-14 2 1-16,16 0-5 0,-16 0 1 0,16 0-18 16,-16 0 17-16,11-1-15 0,-4 2 2 0,-7-1-4 15,6 4-1-15,-6-4-3 0,7 7 10 0,-1 0-5 16,-1 4 4-16,-1-2 1 0,1 3-6 0,-2 1 0 15,-4 3 17-15,1-2-2 0,1 10-1 0,-4-1 11 16,1-7-7-16,-3 8 7 0,0 0 10 0,-1 1 4 16,-3 1 6-16,3-1-7 0,-6-1-3 0,4-1 7 15,-2 2-1-15,-1-3 5 0,2 3-9 0,0 1-3 16,2-2-2-16,2 0-5 0,-3-2 6 0,1 0-6 16,1-5-6-16,0-1 8 0,-2 1 2 0,2-1-1 15,-1-1-7-15,-1-1-3 0,1-1-5 0,-1-1-6 16,2-1-12-16,4-4-6 0,-1 0 1 0,-2-1-9 15,3 0-3-15,2-6 4 0,-7 10-12 0,7-10-1 16,-4 6-6-16,4-6-2 0,-1 4 0 0,1-4 2 0,0 0-5 16,-8 6-3-16,8-6 4 0,-16 2-11 0,12 0-22 15,-5-1-20-15,9-1-26 0,-18 1-28 0,9-3-40 16,-3 2-35-16,-1-3-39 0,0 0-33 0,3-3-35 16,-1 1-50-16,2-1-45 0,-5-2-25 0,2 2-42 15,0-5-46-15,-6 4-350 0,2 0-889 16,1 3 393-16</inkml:trace>
  <inkml:trace contextRef="#ctx0" brushRef="#br2" timeOffset="-140327.08">22739 18100 61 0,'0'0'195'0,"0"0"-9"0,0 0-5 0,0 0-13 16,0 0-3-16,0 0-2 0,0 0-13 0,0 0-13 0,0 0-11 16,22-17-13-16,-18 8 2 0,0 2 0 15,4-5-10-15,-1 2-7 0,-2 1-6 0,0-2-7 16,4 0 2-16,1-3 1 0,-2 3 2 0,-1-1-8 16,-2 2-3-16,5-1 3 0,-2-1-7 0,-3 5 10 15,1 1-2-15,0-1-5 0,-1 0 7 0,-5 7-19 16,9-12-6-16,-5 6 6 0,-4 6-6 0,7-10-4 15,-7 10-3-15,6-6 8 0,-6 6-1 0,0 0-6 16,5-7 2-16,-5 7-6 0,0 0-17 0,0 0 17 16,0 0-16-16,0 0-4 0,7-6-6 0,-7 6 4 15,0 0-2-15,0 0 17 0,0 0-3 0,0 0-1 0,0 28 8 16,0-15-6-16,0-1 9 0,0 2 4 16,0 1-5-16,-2 0 0 0,3 1 5 0,-3-1 8 15,2-15-14-15,0 0 14 0,0 0-10 0,-6 60 0 16,6-60 7-16,-7 32 5 0,7-32-7 0,-5 32 6 0,5-32 4 15,-6 40 2-15,6-40 2 0,-4 33-9 16,4-33-7-16,-11 38 6 0,11-38-11 0,-3 28-2 16,3-28-1-16,0 0-4 0,-4 34-2 0,4-34-6 15,0 0 2-15,-8 31 0 0,8-31-8 0,0 0-1 0,-9 29-2 16,9-29-2-16,0 0 0 0,0 0-2 0,0 0-2 16,-10 31-2-16,10-31 2 0,0 0-6 15,0 0-1-15,0 0 2 0,0 0-2 0,-10 25-4 16,10-25 3-16,0 0-3 0,0 0 4 0,0 0-2 15,0 0-2-15,0 0 0 0,0 0-1 0,0 0 0 0,0 0 0 16,0 0 1-16,0 0 11 0,0 0 0 0,-29 12-6 16,29-12 4-16,0 0-2 0,0 0-2 15,0 0-5-15,0 0 0 0,0 0-3 0,0 0 1 0,0 0-5 16,-23-59 0-16,23 59-2 0,0 0 2 0,0 0 0 16,8-46-7-16,-8 46-2 0,0 0-5 0,17-39-8 15,-17 39-7-15,18-28-6 0,-18 28-12 0,27-36-3 16,-9 19-20-16,1-2-7 0,0-2-24 0,-2 0-18 15,2 1-19-15,-3 1-22 0,2 1-22 16,-5-3-21-16,-3 7-24 0,1 2-17 0,-2-1-37 0,-2-1-31 16,0 3-50-16,-5 4-242 0,2 0-652 0,-1 0 289 15</inkml:trace>
  <inkml:trace contextRef="#ctx0" brushRef="#br2" timeOffset="-140028.27">22979 17715 64 0,'0'0'253'0,"0"0"-7"0,0 0-13 16,0 0-11-16,0 0-23 0,-17 16-1 0,12-13-9 0,5-3-4 15,0 0-17-15,0 0-3 0,-13 8-10 16,13-8 1-16,0 0-10 0,0 0-3 0,-9 1-15 16,9-1-10-16,0 0-10 0,0 0-11 0,0 0-1 0,0 0-16 15,0 0-14-15,-4-16-21 0,4 16-20 16,0 0-18-16,-1-15-29 0,1 15-30 0,0 0-37 0,5-14-33 16,-5 14-38-16,9-7-44 0,-9 7-271 15,0 0-512-15,22-1 227 0</inkml:trace>
  <inkml:trace contextRef="#ctx0" brushRef="#br2" timeOffset="-139442.59">24054 17779 227 0,'5'-5'282'0,"-5"5"-10"0,0 0-23 0,0 0-20 15,0 0-16-15,0 0-19 0,0 0-11 0,0 0-6 16,0 0-7-16,0 0-1 0,0 0-1 0,1 28 1 0,-3-14 1 16,1-1-7-16,-1 2 2 0,0 2 1 0,0 1-15 15,-2-2-4-15,1 0-1 0,1 2-1 16,0-4-6-16,0 2-15 0,4-2-8 0,-3-1-3 16,0-5-3-16,-1 2-5 0,4-2-8 0,-2-8-8 0,2 14-4 15,-1-10-8-15,-1-4-5 0,5 10-4 0,-3-6-6 16,-2-4-6-16,6 6-6 0,-6-6-5 0,11 4-4 15,-2-4-3-15,-9 0-7 0,19-5-19 0,-9 1-24 16,3-2-19-16,0-2-55 0,3 0-22 0,-3-3-18 16,0 1-30-16,0-2-7 0,-2 1-41 0,-3 1-34 15,-1-1-55-15,2 1-67 0,-7-1-258 0,6-1-670 16,-6 4 296-16</inkml:trace>
  <inkml:trace contextRef="#ctx0" brushRef="#br2" timeOffset="-139061.27">24195 17648 71 0,'-6'-9'282'0,"6"9"-10"15,0 0-22-15,0 0-13 0,0 0-23 0,0 0-15 0,-2-9-11 16,2 9-13-16,0 0-24 0,0 0 0 0,0 0-15 15,0 0-7-15,0 0-11 0,0 0-5 0,0 0 0 16,0 0-9-16,0 0-16 0,0 0-4 0,0 0-5 16,0 0-6-16,0 0-3 0,0 0-6 0,0 0 2 15,0 0 2-15,-26 19 7 0,15-12 0 0,4-1 12 16,-4 3-13-16,2-3-9 0,2 4 7 0,-1-8-6 16,8-2-7-16,-11 8-8 0,11-8 7 0,0 0-7 15,-8 3-8-15,8-3 8 0,0 0-2 0,0 0 3 16,0 0 2-16,0 0-21 0,0 0 10 0,0 0-1 15,0 0-14-15,0 0 0 0,0 0 0 0,0 0-8 16,0 0-17-16,0 0-17 0,0 0-21 0,0 0-19 16,0 0-25-16,11-30-29 0,-11 30-25 0,0 0-31 15,5-8-46-15,-5 8-51 0,0 0-74 0,0 0-217 16,0 0-597-16,0 0 264 0</inkml:trace>
  <inkml:trace contextRef="#ctx0" brushRef="#br2" timeOffset="-136363.21">28263 14377 148 0,'-3'-6'186'0,"3"6"-11"0,-3-11-12 0,3 11-14 0,-4-10-5 0,4 10-11 16,0-10-7-16,0 10 7 0,0-10-7 0,0 10-5 16,0-12 6-16,0 12-6 0,0-9 3 0,0 9-8 15,0-7-3-15,0 7-3 0,0-11-3 0,0 11-4 16,0 0 5-16,0 0-6 0,-2-8 1 0,2 8-10 16,0 0-3-16,0 0-4 0,0 0-10 0,0 0-4 15,0 0-8-15,0 0-5 0,0-11-7 0,0 11-8 16,0 0 0-16,0 0-3 0,0 0 2 0,0 0 2 15,0 0 1-15,0 0 3 0,6 29 0 0,-6-21-3 16,3 6 8-16,-2 2 17 0,0 0-26 0,0-1 8 16,-1-1-6-16,0 1 2 0,4 13-4 0,-2-14 13 15,-1 11-11-15,2-7 16 0,0 7-1 0,2-1-4 0,-1-6-4 16,3 6-4-16,-3-2 0 0,0-4-1 16,-2 0-13-16,1 5 21 0,1 4 4 0,1-2 9 15,3 0-11-15,-2 0 6 0,-2 1-1 0,1-1-2 0,1 0-1 16,2-1-5-16,-4 0-5 0,0 0-1 0,-1 1 1 15,3-1-1-15,1 0-5 0,-3-1 5 0,1 2-3 16,1 0-1-16,-3-9-4 0,3 9 2 0,0-2-5 16,-3 1 0-16,2-6 0 0,0-2-9 0,-3 7 3 15,0 1-6-15,2-8 1 0,-1 1-6 0,-1 0 1 16,7 5-2-16,-6-4-2 0,1-2 1 0,0 1 0 16,-1 5-3-16,-1-5 5 0,0-1-10 0,-2 7 3 15,2-8 1-15,1 2 2 0,-1 1-3 0,-2-2-1 16,3 9-2-16,0-2-1 0,0-5 0 0,2-3 24 0,-2 7-5 15,-2-7-1-15,0 0-2 0,2 7 0 16,-3-3-4-16,3-2-3 0,-2-2-5 0,1 2-1 0,-2-1 0 16,2 0-1-16,-2 0-2 0,-1-1 1 0,0 1-4 15,3-2 3-15,-1 3-5 0,-1-1 3 0,1 1-3 16,-2 0 0-16,0-1-2 0,1-1 0 16,0 0 0-16,0 2 2 0,-2 0-2 0,4 7 3 0,-2-9-3 15,-1 9 0-15,0-1 2 0,1-5 1 0,-2 0-2 16,4-1 1-16,-3 5-3 0,2 2-3 0,0-9 2 15,0-1 2-15,-2 2-1 0,0 2 1 0,1-1 1 16,2 0-6-16,0 0 6 0,-2-1-3 0,1-2-20 16,1 4 0-16,-2 4 1 0,0-6 0 0,4 7 6 15,-6-8 0-15,5 1-2 0,-3 2 5 0,1-1 0 16,-2 1-1-16,1 0 3 0,-3 5 0 0,3 1 1 16,0-1-2-16,0-5 5 0,0 0-3 0,-2 4 1 15,-1-5-1-15,3 7 4 0,-4-6-2 0,6-1-2 16,-2 5 1-16,-1 3 2 0,0-11 2 0,1 2-1 0,0-2-1 15,-2 2-2-15,2 1 3 0,0-1 2 0,-2 8-2 16,-2-8 6-16,3 1-3 0,-1 0 2 16,-2 9-4-16,4-8-5 0,-1 7-1 0,-5-2 3 15,5 1-6-15,-1 1 3 0,2 3-2 0,-3-2-5 16,-5-2 7-16,5 1-11 0,-2 0 6 0,3-7-7 0,5 9-1 16,-6-2 6-16,1-1 0 0,2 1 1 0,0 1 2 15,0-1-2-15,0 0-1 0,0 0 2 0,0-1-1 16,-1-8-5-16,2 7 2 0,-2 1-3 0,2-6 0 15,-1-4 2-15,2 11 1 0,-2-1 2 0,0-6 0 16,0-3 0-16,3 8-1 0,-1-9-3 0,1 4-5 16,-1-3 5-16,-1 0-6 0,1-2 3 0,-2-1-8 15,0 3 1-15,-2-1-2 0,4-2-7 0,0-3-8 16,0 4-9-16,1-7 3 0,1 8 2 0,-1-5-5 16,1 3-6-16,-3-3-18 0,-1-2-12 0,0-7-13 15,1 11-7-15,-1-3-19 0,0-8 5 0,2 13-21 16,0-8-37-16,-2-5-26 0,0 10-33 0,0-10-39 0,0 8-30 15,0-8-295-15,-1 8-654 0,1-8 289 16</inkml:trace>
  <inkml:trace contextRef="#ctx0" brushRef="#br2" timeOffset="-134448.64">28075 14093 6 0,'-10'0'191'0,"10"0"-11"0,0 0-16 0,0 0-16 0,0 0-11 0,0 0-15 0,0 0-9 15,0 0-6-15,0 0-3 0,0 0-5 0,0 0 8 16,33 3-9-16,-21-4 0 0,3 2 1 0,2-1-4 16,0 2 1-16,3-3-4 0,-2 1-4 0,8 1 0 15,1-2-7-15,-1-1-1 0,3 0 0 0,3-2 3 16,13-2-14-16,-14 1-6 0,1 4-2 0,14-4 2 16,0-1-5-16,-14 2-6 0,12-3-1 0,2 5 2 15,-16 1-10-15,15-4 2 0,-14 5-6 0,14-6-1 16,-14 5-1-16,1-2-4 0,0 5-4 0,-1-5 3 15,-1 6-4-15,4-2 8 0,-1 0-3 0,12-1 0 0,0 2 1 16,-13-1-6-16,14 1-1 0,1-2 5 16,-17 0-5-16,18 1-1 0,-15-1 1 0,15-1 5 15,-16-2-3-15,1 3 3 0,12-4-6 0,-13 2 4 0,16-1 1 16,-4 5-4-16,-13-5 1 0,2 4-5 0,-2-2-1 16,0-3 1-16,0-1-5 0,-3 2-2 0,5 0-4 15,-1 0 5-15,0-1-3 0,0 1 7 0,13-3-4 16,-13 1-1-16,1-2-4 0,0 4 1 0,0-1 2 15,-2-2 2-15,16-1-8 0,-18 5 5 0,-1-4-7 0,0 2 0 16,-1-2 8-16,2 1-5 0,-1 4 3 16,-1-4-5-16,1-3-1 0,4 4-1 0,0 2 1 15,1-3-7-15,-2-2 2 0,1 3-2 0,-2-1 2 0,2 1-7 16,-2 2 10-16,0-2-10 0,16 2 8 16,-17 1-3-16,3-3-2 0,-4 5-2 0,4 0 8 15,1-2-7-15,0-3-1 0,0 4 4 0,12-5 1 0,-16 2-1 16,1 2-3-16,1 1 2 0,0-3 0 0,-3 1-1 15,2 1 0-15,1-2-1 0,-1 1 4 0,18 2-2 16,-18 0-7-16,0-1 10 0,1-2-4 0,16 2-2 16,-16-2 0-16,16-2-4 0,-14 1 11 0,12 3-2 15,-13 2 2-15,14-3-4 0,-14 2 16 0,14-3 10 16,-11 0-13-16,11 2 4 0,4 2 4 0,-18-3 0 16,13 2 0-16,-12 0-13 0,18-6 3 0,-3 1 8 15,0 13-3-15,1-7 0 0,-3-1 2 0,0-3 0 0,-13 3 2 16,12-1 3-16,3-4-5 0,-2 13-12 0,3-11-26 15,-2 0 14-15,2 4 1 0,-3-10 4 16,3 12 1-16,-3-6-3 0,-15 9 3 0,17-5 16 0,-1 0-10 16,-2 2 8-16,-14-2-3 0,14 4-4 0,-45-5 13 15,60 7-6-15,-29-9-1 0,-31 2-4 0,65-1 0 16,-20 5 5-16,-17-4-3 0,-28 0 5 0,45 2-4 16,-45-2-14-16,44 1 8 0,-44-1 0 0,38-1-7 15,-38 1-14-15,34-9-4 0,-34 9 33 0,0 0-8 16,44-4-16-16,-44 4-5 0,0 0-25 0,49-4-2 15,-49 4-10-15,47-4-14 0,-47 4-18 0,42 4-16 16,-42-4-15-16,39 0-19 0,-39 0-17 0,45 2-41 16,-45-2-40-16,0 0-48 0,39 2-233 0,-39-2-555 15,0 0 246-15</inkml:trace>
  <inkml:trace contextRef="#ctx0" brushRef="#br2" timeOffset="-132867.85">29034 14375 124 0,'0'0'245'0,"0"0"-17"0,0 0-14 16,0 0-15-16,0 0-16 0,0 0-7 0,0 0-14 15,0 0-6-15,0 0-15 0,0 0-13 0,0 0-7 16,0 0-8-16,0 0-6 0,0 0-6 0,0 0-16 0,0 0 2 15,0 0-12-15,0 0-3 0,0 0-8 16,0 0-4-16,0 0-2 0,-15 2 0 0,15-2-3 0,-9 5-4 16,9-5-4-16,-9 2 2 0,9-2-4 0,-10 6-2 15,3-5 7-15,1 1-11 0,-1 1-4 0,-2 0 0 16,9-3-4-16,-14 4-1 0,7-4 2 0,1 4-7 16,6-4-1-16,-12 2 2 0,6 0-4 0,6-2 5 15,0 0-7-15,-9 3-3 0,9-3 10 0,0 0 1 16,0 0 5-16,0 0 3 0,-8 2 0 0,8-2-1 15,0 0 2-15,0 0-3 0,0 0 1 0,0 0-1 16,-4 5-9-16,4-5 10 0,0 0 2 0,0 0-1 0,-3 7 15 16,3-7-3-16,-2 12 2 0,2-12 3 15,-4 10-2-15,3 2 8 0,-1-3 0 0,2-3-11 0,-2 3 7 16,2-9-1-16,-3 14-8 0,3-6 2 0,0-8-3 16,-1 14-9-16,0-9-2 0,1-5-6 0,-3 7 3 15,3-7-13-15,-1 7-3 0,1-7 3 0,0 10 0 16,0-10 3-16,0 0 1 0,1 8-11 0,-1-8 7 15,0 0-10-15,0 0 5 0,3 7-4 0,-3-7 3 16,0 0 1-16,0 0-5 0,0 0 2 0,3 6-5 16,-3-6 0-16,0 0 4 0,0 0 1 0,0 0-1 15,0 0-4-15,0 0-2 0,15-4-5 0,-15 4 12 0,16-4-3 16,-9 4-2-16,1-5-1 0,3 4-2 0,-2-4-1 16,0 4-2-16,-2 1-3 0,-7 0 4 0,14-1-6 15,-7 3 4-15,-7-2 1 0,11 5-6 0,-5-1 14 16,-2 0-9-16,-1 4-3 0,-2 1-1 0,1-2 2 15,-2 5 1-15,-2-4-2 0,-2 4 2 0,2-2 10 16,-1 1-7-16,-2-2 2 0,-1 1-4 0,2-2 3 16,-1-1 1-16,0 0 1 0,-3 0-4 0,0-1-2 15,-2 3 1-15,3-3-2 0,-4 0 1 0,1 1-14 16,2-3-10-16,0-1-12 0,1-2-14 0,0 1-13 16,7-2-17-16,-16-1-5 0,16 1-19 0,-15-5-19 15,5-3-20-15,-2 1-14 0,4-5-20 0,3 3-20 0,1-5-17 16,0 0-30-16,3-12-12 0,3 12-40 0,-1-1-178 15,1-2-515-15,0 5 229 0</inkml:trace>
  <inkml:trace contextRef="#ctx0" brushRef="#br2" timeOffset="-132483.96">28855 14268 108 0,'-18'1'226'0,"3"2"-9"0,0 4 0 0,0 1-16 16,-1 2-11-16,-4 9-20 0,3 2-12 0,2 2-3 16,-4 1 14-16,5 1-13 0,0 1-5 0,2 1-13 15,-2 15-4-15,3-3-7 0,5-16-3 0,3 4-5 16,-1-2-8-16,4 1-4 0,4 1 1 0,-2-2-7 0,1-1-14 16,-1-5-5-16,4 3 7 0,1 0-12 15,1 0-3-15,-1-7 4 0,1-2-10 0,1 0-9 16,2-1-6-16,0-1-2 0,0-1 0 0,5-3-2 0,0 0-2 15,3-4-5-15,1-3 0 0,10-5 4 0,-4 0-13 16,1-5 13-16,15-12-8 0,-8-3-10 0,2-2 0 16,-1-2 1-16,-5 0-5 0,0-1 3 0,-2-3 4 15,-12 13-6-15,7-16 0 0,-9 11-1 0,-5 0-2 16,-2 1-4-16,-3 1-4 0,-1-2-5 0,-3 0-16 16,-2 8 3-16,-1-8-21 0,-4 3-4 0,0-1-20 0,-4 2-12 15,-1 6-2-15,3 1-18 0,-5 3-19 16,0 2-23-16,1 0-12 0,-4 2-23 0,8 4-33 0,-6 2-13 15,7-3-34-15,-1 5-285 0,9-1-566 0,-14 1 250 16</inkml:trace>
  <inkml:trace contextRef="#ctx0" brushRef="#br2" timeOffset="-130752.21">29763 14268 53 0,'0'0'197'0,"7"-6"-8"0,-7 6-18 16,0 0-9-16,2-5-8 0,-2 5-2 0,0 0-6 16,0 0-5-16,4-7-6 0,-4 7-2 0,0 0-10 15,0 0-7-15,0 0-6 0,0 0-1 0,0 0-5 16,0 0 0-16,0 0-10 0,0 0-4 0,0 0-12 0,0 0-5 15,0 0-4-15,0 0-1 0,0 0-1 16,0 0-8-16,0 0-7 0,-19-3-1 0,19 3-2 16,0 0 3-16,-14 5-10 0,14-5 2 0,-12 1-9 0,6 1 5 15,-1 2-4-15,7-4 4 0,-13 2-2 0,5-1-1 16,8-1-1-16,-9 0 0 0,9 0 7 0,-9 2 3 16,9-2 3-16,0 0 1 0,-11 0 5 0,11 0-4 15,0 0 2-15,0 0-2 0,-9-3-8 0,9 3 1 16,0 0 4-16,0 0-9 0,0 0 7 0,0 0-1 15,0 0-2-15,-8-2 13 0,8 2-29 0,0 0-2 16,0 0 10-16,0 0-16 0,0 0 9 0,0 0-7 16,0 0-1-16,0 0-4 0,0 0 8 0,-4 13 11 0,2-5 4 15,0 5 1-15,2 0 6 0,-4 2 13 16,2 1-2-16,-1-1 1 0,0 10-1 0,1-9 2 16,-2 9-5-16,2-2 0 0,-4 1-1 0,-1 0 5 15,3-6-1-15,-3 5 0 0,5 2-11 0,-5-1-4 0,6-1-3 16,-1-9 3-16,0 2-5 0,2-1-3 0,-1 2-2 15,0-2-5-15,2 1 3 0,2-1-7 0,-1-1 1 16,1-1-3-16,-1-4-2 0,0-1-4 0,1-1 2 16,-1-2 0-16,-2-5-2 0,4 8 1 0,-4-8-4 15,5 9 1-15,2-8 1 0,-7-1-3 0,9 2 0 16,-9-2-12-16,15-3-17 0,-5 1-24 0,0 0-26 16,4-5-14-16,-3-1-49 0,-2 2-13 0,-2 0-20 15,2 1-24-15,-4 1-28 0,-5 4-25 0,9-6-40 16,-2-1-37-16,-2 6-334 0,-5 1-705 0,9-4 311 15</inkml:trace>
  <inkml:trace contextRef="#ctx0" brushRef="#br2" timeOffset="-130218.12">29987 14387 154 0,'0'0'251'0,"3"-10"-8"0,-1 5-6 0,-2 5-13 0,4-7-6 0,-4 7-8 0,3-7-10 16,-3 7-14-16,0 0-9 0,2-6-13 0,-2 6-10 0,0 0-13 16,0 0-10-16,0 0-6 0,0 0-3 0,0 0-8 15,0 0-1-15,0 0 5 0,0 0 16 0,0 0-9 16,0 0 2-16,-2 25 1 0,-1-18-16 0,2 2-5 15,0-1-3-15,1 5 6 0,-2 1 5 0,2-6 0 16,-1 2-6-16,-2 2-3 0,0-2-3 0,4 3-2 16,-1-1-4-16,1 2-6 0,-2 1-2 0,2-5-4 15,0-1-13-15,0 1-3 0,2 3-9 0,-2-9-2 16,-1-4-5-16,-1 13-6 0,1-13-6 0,0 10-5 16,0-10-1-16,1 6-6 0,-1-6-3 0,1 7 5 15,-1-7-12-15,0 0-26 0,1 11-22 0,-1-11-26 16,0 0-33-16,0 0-18 0,0 0-30 0,0 0-11 0,-2 10-25 15,2-10-33-15,-5 7-29 0,1-3-42 0,4-4-34 16,-7 4-48-16,7-4-258 0,-10 6-667 16,10-6 295-16</inkml:trace>
  <inkml:trace contextRef="#ctx0" brushRef="#br2" timeOffset="-129953.4">30107 14600 259 0,'0'0'288'16,"0"0"-6"-16,0 0-9 0,10 7-18 0,-10-7-8 15,5 8-18-15,-3-1-12 0,-1 0-18 0,1 3-19 16,-2-2-4-16,0 1-10 0,1 0-9 0,-2 0-3 16,-1 7-25-16,1-8-9 0,-2 2-17 0,3-3-9 15,-2 3-12-15,-1-1 1 0,1 0-9 0,0 2-12 16,-1-6-3-16,-3 2-11 0,3-1-10 0,3-6-23 0,-3 8-21 15,3-8-12-15,0 0-13 0,0 0-15 0,-2 7-24 16,2-7-20-16,0 0-37 0,0 0-30 16,0 0-28-16,0 0-36 0,0 0-43 0,0 0-199 0,16-30-501 15,-10 17 222-15</inkml:trace>
  <inkml:trace contextRef="#ctx0" brushRef="#br2" timeOffset="-129630.4">30324 14408 78 0,'0'0'259'0,"0"0"-10"0,0 0-6 16,0 0-10-16,-20 14-12 0,14 1-9 0,-1-2-16 15,2 3-11-15,0-1-7 0,-1 9-14 0,1-8-6 16,3 2-12-16,0 4-7 0,3-8-6 0,2 1-16 0,-3-5-8 16,2 4 1-16,0-3-15 0,0-3 2 15,1-2-7-15,1-2 0 0,1 0 1 0,0 1 18 16,-5-5-10-16,0 0 5 0,12 2-9 0,-12-2-1 0,13-7-2 15,-1 0-5-15,-4 3-15 0,3-8 1 0,0 2-7 16,-1-5-8-16,-2 1-2 0,1-1-6 16,-2 1-5-16,0-1-3 0,-1 1-8 0,-5-1-5 0,0-2 2 15,0 4-5-15,0-1-17 0,-2-2-2 0,1 7-16 16,-3-4-8-16,1 1-17 0,0 2-17 0,-2 1-17 16,2 1-20-16,-1 0-18 0,-3 2-17 0,2 3-20 15,4 3-29-15,-9-6-25 0,9 6-31 0,-8-3-40 16,8 3-56-16,0 0-184 0,0 0-549 0,0 0 243 15</inkml:trace>
  <inkml:trace contextRef="#ctx0" brushRef="#br2" timeOffset="-129387.81">30502 14654 168 0,'0'8'307'0,"0"-8"-9"0,0 14-24 16,5-7-21-16,-6 1-26 0,2-1-17 0,-4 3-16 16,0-3-16-16,1 3-7 0,0 0-15 0,0 2-12 15,-2-1-18-15,0-3-8 0,-2 5-16 0,-3-2-9 0,6-4-26 16,3-2-27-16,0-5-23 0,-5 8-23 0,5-8-23 16,-6 6-22-16,6-6-32 0,0 0-31 0,0 0-28 15,0 0-40-15,0 0-43 0,0 0-161 16,0 0-417-16,0 0 185 0</inkml:trace>
  <inkml:trace contextRef="#ctx0" brushRef="#br2" timeOffset="-129003.39">30732 14347 139 0,'0'0'250'16,"0"0"-7"-16,0 0-11 0,-19 13-15 0,13-2-15 16,-1 4-9-16,-3 1-9 0,-1 6-6 0,3 0-9 15,-2 3-11-15,5-7-8 0,1-2-8 0,-1 7-13 16,4-7-5-16,1-2-9 0,-1-1-12 0,2-4-5 16,1 2-7-16,-3-2-4 0,3-4 2 0,-2-5 10 0,5 6-6 15,-5-6-7-15,0 0 8 0,12 3 6 16,-12-3-2-16,22-9-9 0,-8 1-11 0,3-9-2 15,-5 5-5-15,-1 2 2 0,1-4-10 0,0 0 4 0,-1-1-13 16,-4 2-6-16,1 0-5 0,-1-4-5 0,1 6-3 16,-3-2-1-16,-1 1 2 0,-2-2-10 0,-1 6-2 15,0-7-41-15,-1 6-24 0,-1-1 8 0,3-2-4 16,-4 5 0-16,2 7-11 0,0-9-16 0,0 9-13 16,0 0-21-16,-2-9-21 0,2 9-23 0,0 0-26 15,0 0-26-15,0 0-27 0,-7-3-28 0,7 3-67 16,0 0-161-16,0 0-515 0,0 0 228 0</inkml:trace>
  <inkml:trace contextRef="#ctx0" brushRef="#br2" timeOffset="-128571.41">31057 14529 73 0,'0'0'304'0,"-10"5"-14"0,7 0-25 16,3-5-19-16,-8 7-19 0,3-2-16 0,-3 2-15 16,2 3-14-16,1 3-14 0,-1-7-15 0,-1 0-16 0,1 3-12 15,1-1-11-15,-3 4-9 0,2-2-9 16,0-1-7-16,-1 2-11 0,1-2-6 0,2-1-7 15,0 0-11-15,2-2 1 0,2-6-10 0,-7 10-18 0,2-6-17 16,5-4-14-16,-5 7-18 0,5-7-25 0,-5 8-21 16,4-4-21-16,1-4-23 0,0 0-30 0,-5 6-29 15,5-6-47-15,0 0-201 0,0 0-455 0,0 0 202 16</inkml:trace>
  <inkml:trace contextRef="#ctx0" brushRef="#br2" timeOffset="-128220.56">31183 14308 126 0,'0'0'279'0,"-21"19"-17"0,16-5-14 0,-2 1-13 15,2 0-19-15,1 8-7 0,-4-1-22 0,4-4-12 16,1 7-12-16,2-7-7 0,4 5-23 0,-2-8 0 15,1 3-11-15,-1-3-4 0,2-2-7 0,0-6-3 0,0 2-3 16,-1-3-10-16,2-2 9 0,2 0 5 0,-6-4 5 16,10 6 7-16,-10-6-9 0,15-2-4 0,-3-7-3 15,-1 0-16-15,2-2-4 0,-1 0-7 0,-1-3-3 16,1 1-6-16,-3 1-3 0,-2-2-14 0,2 1-4 16,-2 1 0-16,-2 0-12 0,0 0-1 0,-2 2-17 15,0 0-9-15,-1-2-11 0,-2 0-11 0,0-1-28 16,-1 6-16-16,-1-4-13 0,-1-1-8 0,0 5-27 15,-1 0-20-15,4 7-27 0,-6-9-30 0,2 5-41 16,4 4-41-16,-5-6-295 0,-3 0-605 0,8 6 268 16</inkml:trace>
  <inkml:trace contextRef="#ctx0" brushRef="#br2" timeOffset="-127705.99">31506 14597 211 0,'0'0'248'0,"0"0"-3"0,-9 7-12 0,6-1-13 0,0 2-12 0,-1 0-7 0,1 2-10 0,-2-3-6 0,1 8-10 15,-3-4-5-15,2 3-7 0,-2 8-3 0,-2-7-3 16,5 0-13-16,-3 0 3 0,4 1-15 0,-5 1-10 16,4-4-7-16,0 0-10 0,2-4-6 0,-3 0-6 15,2 3-5-15,-2-4-10 0,0 0-13 0,3 0-10 16,-2 0 9-16,4-8-18 0,-4 8-25 0,4-8-12 15,-2 5-26-15,2-5-20 0,0 0-17 0,-5 4-23 16,5-4-19-16,0 0-36 0,-8 2-33 0,8-2-35 16,0 0-31-16,0 0-61 0,-2-21-184 0,6 7-513 15,1-1 227-15</inkml:trace>
  <inkml:trace contextRef="#ctx0" brushRef="#br2" timeOffset="-127422.79">31624 14477 55 0,'0'0'254'0,"0"0"-8"0,0 0-13 0,0 0-7 15,0 0-16-15,6-5-15 0,-6 5-11 0,0 0-8 16,10 0-11-16,-10 0-9 0,0 0-9 0,14 5 0 15,-5-4-16-15,1-1-14 0,0 0-7 0,0-1-13 16,-1 1-4-16,2 0-9 0,-2-2-13 0,-9 2-14 16,12 0-11-16,-12 0-20 0,11-4-33 0,-11 4-19 15,9-3-28-15,-9 3-30 0,9-3-35 0,-4-2-41 16,3 1-32-16,0-2-39 0,-4 3-162 0,2-3-424 16,1 2 187-16</inkml:trace>
  <inkml:trace contextRef="#ctx0" brushRef="#br2" timeOffset="-127139.78">31959 14322 210 0,'0'0'260'0,"0"0"-4"0,0 0-3 16,0 0-14-16,8 12-12 0,-7 0-9 0,1-3-3 0,-1 4-5 15,-1 2-8-15,0 1-9 0,2 1-9 0,-3 0-4 16,-2-1 9-16,3 3 4 0,-1-2-22 15,-1 0-7-15,0-1-10 0,0 2-4 0,0-6-10 0,3 5-7 16,-2-2-9-16,-1-8-11 0,3 2-14 0,-3-1-5 16,2-8-24-16,1 14 5 0,-1-14-11 0,0 11-5 15,0-11-8-15,-1 5 3 0,1-5-15 0,0 0-26 16,-3 9-20-16,3-9-28 0,0 0-30 0,0 0-15 16,0 0-23-16,0 0-14 0,0 0-15 0,0 0-28 15,0 0-29-15,0 0-42 0,0 0-31 0,0 0-29 0,0 0-263 16,0 0-601-16,0 0 266 0</inkml:trace>
  <inkml:trace contextRef="#ctx0" brushRef="#br2" timeOffset="-126856.87">31986 14291 178 0,'-9'2'229'0,"9"-2"-6"0,0 0-9 16,-17 8-6-16,8-3-13 0,1 7-9 15,-1-3-10-15,-2 3-9 0,1-2-8 0,0 1-8 0,0 0-7 16,-2 0-7-16,5 0-6 0,0-1-8 0,2-1-5 16,-1 0-8-16,5-2-6 0,-3-1-10 0,2 0 1 15,2-6-3-15,-2 11-10 0,2-11-3 0,-3 10-10 16,3-10-8-16,0 5-2 0,0-5-1 0,0 0-7 16,0 0 1-16,6 6-6 0,-6-6-6 0,13-1-5 15,-13 1-19-15,19-3-14 0,-4 0-26 0,-3-3-26 16,7 0-24-16,-5 1-30 0,3-2-19 0,-6 2-38 15,4-3-31-15,0 7-42 0,-6-4-253 0,-1 2-529 16,3 0 234-16</inkml:trace>
  <inkml:trace contextRef="#ctx0" brushRef="#br2" timeOffset="-126616.2">32215 14522 197 0,'-4'11'304'0,"-1"5"-7"16,2 7-14-16,-2-6-21 0,0 5-11 0,0-6-18 15,-1 0-19-15,2 0-23 0,0 2-19 0,-1-2-13 16,-1 1-8-16,0-2-13 0,0 0-11 0,-1 3-17 16,-1-4-9-16,0 0-10 0,2-4-19 0,-1 2-21 15,3-6-29-15,0 0-28 0,-1-4-19 0,5-2-27 16,-3 8-17-16,3-8-39 0,0 0-29 0,0 0-30 15,0 0-52-15,0 0-222 0,0 0-477 0,18-28 211 16</inkml:trace>
  <inkml:trace contextRef="#ctx0" brushRef="#br2" timeOffset="-126287">32425 14397 36 0,'-5'12'270'16,"-5"1"-2"-16,3 1-12 0,2 2-13 0,1 0-15 16,1-1-15-16,-3-3-16 0,0 7-16 0,6-6-10 0,1-4-13 15,-2 3-15-15,0-2-8 0,1-10-15 0,0 8-3 16,0-8-1-16,1 11-9 0,-1-11 6 0,13 4-11 16,-4-3 4-16,-9-1-8 0,20-8-7 0,-7 2-7 15,2-2 3-15,-1-5-3 0,1 2-8 0,-3-2-2 16,0 1 19-16,0 1-18 0,0-2-12 0,-4-2 0 15,1 3 1-15,-2 1-6 0,-3-1-6 0,-3 1-8 16,-1 1-7-16,-1 2-6 0,0-3 0 0,-4-2-10 16,1 1-14-16,-1 4 4 0,0-1-33 0,1 1-15 15,-1 0-9-15,0-1-12 0,-1 2-10 0,-2 2-14 16,3 3-3-16,5 2-31 0,-11-2-38 0,11 2-39 0,-13 0-33 16,13 0-35-16,-10 1-269 0,10-1-573 15,-8 3 253-15</inkml:trace>
  <inkml:trace contextRef="#ctx0" brushRef="#br2" timeOffset="-125973.46">32734 14609 126 0,'-9'16'344'0,"4"-9"-14"0,-4 4-7 16,1 0-30-16,-2 0-26 0,2 1-21 0,0-2-21 16,-1 2-12-16,1 0-24 0,2-5-18 0,0 2-4 15,-2 3-27-15,3-2-8 0,-2-1-20 0,2-3-26 16,1-1-32-16,-3-1-36 0,7-4-25 0,-2 7-28 15,2-7-25-15,0 0-31 0,0 0-36 0,0 0-41 16,0 0-48-16,0 0-50 0,0 0-145 0,16-12-446 16,-8 5 197-16</inkml:trace>
  <inkml:trace contextRef="#ctx0" brushRef="#br2" timeOffset="-125667.08">32856 14440 208 0,'0'0'247'0,"0"0"-13"0,0 0-18 0,0 0-17 15,0 0-8-15,0 0-15 0,0 0-8 0,0 0-8 16,0 0-4-16,-13 64-4 0,13-64 1 0,0 0-5 0,0 0 10 16,0 0-16-16,0 0-4 0,28 40 2 15,-28-40 5-15,0 0-4 0,0 0 1 0,19 26-8 16,-19-26 6-16,0 0-19 0,13 20-17 0,-13-20 9 0,0 0-9 15,0 0-13-15,0 0-4 0,0 0-5 0,0 0-14 16,0 0-12-16,3 32-3 0,-3-32 0 16,0 0-9-16,0 0-3 0,0 0-28 0,0 0-23 15,0 0-21-15,0 0-34 0,0 0-32 0,-40 25-29 16,40-25-26-16,0 0-34 0,0 0-49 0,-37 0-39 0,37 0-50 16,0 0-213-16,0 0-581 0,0 0 257 15</inkml:trace>
  <inkml:trace contextRef="#ctx0" brushRef="#br2" timeOffset="-125491.02">32836 14433 68 0,'0'0'259'16,"45"-29"-14"-16,-45 29-7 0,25-15-18 0,-25 15-11 16,29-14-24-16,-29 14-15 0,29-15-19 0,-29 15-21 15,25-8-23-15,-25 8-32 0,0 0-38 0,29-12-36 16,-29 12-37-16,0 0-48 0,0 0-46 0,29-12-178 15,-29 12-333-15,0 0 148 0</inkml:trace>
  <inkml:trace contextRef="#ctx0" brushRef="#br2" timeOffset="-125224.99">33067 14604 286 0,'0'0'339'0,"0"0"-16"0,-18 37-21 15,18-37-13-15,0 0-14 0,-12 28-22 0,12-28-11 0,-11 24-21 16,11-24-20-16,0 0 2 0,0 0-31 0,-14 34-12 16,14-34-22-16,0 0-9 0,0 0-18 15,-11 25-13-15,11-25-7 0,0 0-16 0,0 0-22 0,0 0-33 16,0 0-25-16,0 0-28 0,-14 22-19 0,14-22-27 15,0 0-32-15,0 0-40 0,0 0-43 16,0 0-41-16,0 0-54 0,0 0-183 0,0 0-512 0,0 0 227 16</inkml:trace>
  <inkml:trace contextRef="#ctx0" brushRef="#br2" timeOffset="-124824.11">33219 14446 100 0,'0'0'274'0,"0"0"-4"0,0 0-9 15,0 0-20-15,0 0-29 0,0 0-22 0,34-28-15 16,-34 28-10-16,0 0-14 0,0 0-4 0,0 0-6 16,0 0-4-16,0 0-10 0,0 0 1 0,0 0-7 15,0 0 0-15,0 0-5 0,0 0 1 0,0 0 8 16,49 34-6-16,-49-34 8 0,0 0-12 0,0 0 8 15,-10 44-1-15,10-44-4 0,0 0-3 0,-25 38 1 16,25-38-4-16,-14 27-5 0,14-27 0 0,-16 28-8 16,16-28 0-16,0 0-3 0,-13 29-5 0,13-29-10 15,0 0-1-15,0 0-4 0,-12 25-9 0,12-25-1 16,0 0-4-16,0 0-3 0,0 0-5 0,0 0-8 16,-7 30 1-16,7-30-8 0,0 0 0 0,0 0 0 15,0 0-5-15,0 0-4 0,0 0-1 0,0 0-2 16,0 0-14-16,0 0-31 0,0 0-20 0,0 0-35 15,0 0-32-15,0 0-18 0,0 0-32 0,99-41-12 0,-99 41-27 16,30-23-28-16,-30 23-28 0,26-20-34 0,-8 2-30 16,-18 18-61-16,20-15-218 0,-20 15-642 0,25-17 284 15</inkml:trace>
  <inkml:trace contextRef="#ctx0" brushRef="#br2" timeOffset="-124240.27">33516 14183 218 0,'0'0'259'0,"0"0"-15"0,0 0-14 0,0 0-17 0,0 0-9 15,0 0-10-15,0 0-5 0,0 0-17 0,0 0-9 16,0 0-12-16,0 0-8 0,0 0-6 0,0 0-7 16,0 0-15-16,0 0 6 0,0 0-9 0,0 0-5 15,0 0-6-15,0 0-10 0,0 0-4 0,0 0-11 16,0 0 4-16,0 0-3 0,0 0 0 0,0 0 0 16,0 0-5-16,0 0 4 0,0 0-8 0,96-2 3 15,-96 2 2-15,0 0-2 0,0 0 1 0,0 0-2 16,25 27 1-16,-25-27 1 0,0 0 3 0,14 22-1 15,-14-22 1-15,0 0 6 0,7 34-8 0,-7-34 9 16,4 32-11-16,-4-32 2 0,0 0 8 0,1 41 3 16,-1-41-6-16,0 0 2 0,-7 47-2 0,7-47 2 15,-5 37-4-15,5-37 7 0,-7 32 8 0,7-32-4 16,-7 34-7-16,7-34-7 0,-10 40 0 0,10-40-6 16,-7 33-8-16,7-33-7 0,-10 42 4 0,6-20 0 15,4-22 3-15,-11 38-2 0,11-38 4 0,-10 33-8 16,10-33-1-16,-12 32 1 0,4-10-7 0,8-22 2 15,-13 30-8-15,13-30-1 0,-9 26-1 0,9-26-6 16,0 0-3-16,-11 29-1 0,11-29-3 0,0 0-1 16,0 0-6-16,0 0 1 0,-12 27-2 0,12-27 0 15,0 0-4-15,0 0 2 0,0 0-1 0,0 0-3 16,-20 21-5-16,20-21-1 0,0 0 4 0,0 0-17 16,0 0-26-16,-25 12-17 0,25-12-24 0,0 0-24 15,0 0-27-15,0 0-44 0,-34 7-24 0,34-7-38 16,0 0-26-16,0 0-20 0,0 0-28 0,0 0-31 0,0 0-29 15,0 0-51-15,0 0-300 0,-59-17-776 0,59 17 343 16</inkml:trace>
  <inkml:trace contextRef="#ctx0" brushRef="#br2" timeOffset="-122260.49">30266 15295 186 0,'0'0'199'0,"0"0"-21"0,0 0 7 0,0 0-6 0,0 0-12 0,0 0-2 0,0 0-6 15,0 0-9-15,13-18-4 0,-9 14-12 0,-4 4 1 16,7-10-5-16,-1 5-9 0,-3-2-2 0,2 4 3 15,-1-4-13-15,0-1-1 0,1 4 4 0,-5 4-10 16,6-10 6-16,-4 5-6 0,-2 5-10 0,5-9-4 16,-3 4-15-16,-2 5 8 0,5-7-13 0,-1 2-1 15,-4 5-3-15,9-6-5 0,-9 6-3 0,5-8-2 16,-2 4-4-16,-3 4 1 0,4-7-5 0,-4 7 5 16,4-5 1-16,-4 5-4 0,0 0-3 0,0 0 0 15,0 0 2-15,5-4-12 0,-5 4 7 0,0 0-2 16,0 0-13-16,0 0 5 0,0 0-4 0,0 0-5 15,4-6 7-15,-4 6-8 0,0 0-5 0,0 0-8 16,0 0 9-16,0 0 12 0,0 0 2 0,3 20-2 16,-2-11 5-16,3 3 9 0,-4 1-5 0,2 11 1 15,-2-10 3-15,0 4 5 0,0-1 5 0,-1 1 1 0,0-2-5 16,4 8 2-16,-4-9-4 0,3 3-1 16,1 4 10-16,-3-5-2 0,0-1-1 0,-2 0 1 15,1 4-2-15,-1 2-2 0,0-6 0 0,-1 1-4 0,6 7 7 16,-6-1-11-16,3-9-5 0,-1-5-4 0,0 7-1 15,-3-4-1-15,3 1-2 0,-3 0-3 0,-1 0-3 16,3-4 0-16,0-2-2 0,-1 0-2 0,2 1-4 16,0 1 1-16,1-9-1 0,-5 10-3 0,5-10-4 15,-3 9-1-15,1-5 1 0,2-4-1 0,0 0 4 16,-5 7-1-16,5-7-5 0,-7 5 3 0,2 0 1 16,5-5-6-16,-6 2 2 0,6-2-2 0,0 0-1 15,-8 4 5-15,8-4-5 0,0 0-3 0,0 0 0 16,0 0 1-16,0 0-6 0,-12-8-5 0,12 8-1 15,-4-12-2-15,2 3-4 0,1-1-2 0,1-5 0 16,1 3-6-16,2-5-5 0,0-1-4 0,1 0-4 16,0 0-2-16,0 3-13 0,3-3 4 0,-1-4-17 15,2-1-1-15,1 1-25 0,-3 7 13 0,3-7-28 0,-2 5-25 16,4-4-16-16,-1 0-7 0,-3-5-5 16,-5 8-20-16,3 3-21 0,-1-1-11 0,-3-1-15 15,0-7-25-15,5 9-6 0,-3 0-15 0,0 3-22 16,-3 1-180-16,2 2-516 0,-2 9 229 0</inkml:trace>
  <inkml:trace contextRef="#ctx0" brushRef="#br2" timeOffset="-121559.15">30369 15006 112 0,'0'0'227'0,"0"0"-15"0,0 0-11 0,0 9-16 0,0-9-7 0,0 0-10 16,0 0-7-16,0 0-10 0,0 0-9 0,-1 11-4 16,1-11-9-16,0 0-10 0,0 0-6 0,1 7-6 15,-1-7 5-15,0 0-12 0,0 0-9 0,0 0 2 16,0 0-6-16,0 0 1 0,7 2-10 0,-7-2-3 15,0 0-2-15,0 0-3 0,0 0-7 0,0 0 1 0,7 3-5 16,-7-3-9-16,0 0-2 0,6 3-8 16,-6-3 10-16,0 0-13 0,0 0-8 0,6 5-1 0,-6-5-4 15,0 0 2-15,0 0-3 0,0 0 2 16,0 0-8-16,0 0 4 0,6 4 0 0,-6-4 1 16,0 0 6-16,0 0-7 0,0 0 7 0,0 0-3 15,0 0-1-15,0 0-5 0,0 0 7 0,0 0-7 0,0 0 2 16,0 0-2-16,0 0-10 0,0 0 0 15,0 0 1-15,1-17 2 0,-1 17-5 0,-1-10-1 0,1 10-7 16,0 0-2-16,-1-11 3 0,1 11-11 0,0 0 5 16,1-7 1-16,-1 7 1 0,0 0 4 0,4-8-8 15,-4 8 2-15,0 0 4 0,0 0-2 0,2-6 2 16,-2 6 2-16,0 0 0 0,0 0-3 0,0 0 0 16,0 0-1-16,0 0-1 0,0 0 4 0,0 0-3 15,0 0 5-15,0 0-3 0,0 0 0 0,0 0-1 16,0 0 6-16,0 0-3 0,0 0-2 0,0 0-1 15,0 0 2-15,0 0 1 0,0 0 1 0,0 0 2 16,0 0-9-16,0 0-8 0,0 0-7 0,0 0-14 16,0 0-12-16,0 0-13 0,0 0-22 0,0 0-30 15,0 0-32-15,0 0-35 0,0 0-40 0,0 0-45 16,0 0-216-16,0 0-520 0,0 0 230 0</inkml:trace>
  <inkml:trace contextRef="#ctx0" brushRef="#br2" timeOffset="-120628.41">31796 15133 185 0,'0'0'203'0,"5"-6"-9"0,-5 6-15 0,0 0-11 0,3-6-6 16,-3 6-9-16,4-5 0 0,-4 5-13 0,4-5 3 15,-4 5-7-15,0 0-3 0,0 0-1 0,5-6 0 16,-5 6-8-16,0 0 3 0,0 0-7 0,0 0-9 16,6-4-10-16,-6 4-9 0,0 0 6 0,0 0-7 15,0 0 2-15,0 0 0 0,0 0 3 0,0 0-1 16,0 0 2-16,2 21-4 0,-2-21 8 0,-2 11-2 16,2-11-7-16,0 10-2 0,0-1 1 0,0-1-3 15,-2 0 7-15,2-8 3 0,-2 16 0 0,2-5-2 16,-2-2-3-16,2 3-4 0,0 1-9 0,-1-1-1 15,0-4-3-15,1 5-3 0,-1 1-3 0,0-2-5 16,2 2-5-16,-1-6-2 0,0 1-6 0,0-1-6 16,0-8-5-16,0 10-5 0,0-10-2 0,3 11-3 15,-1-7-2-15,-2-4-3 0,7 5-3 0,-7-5-12 16,9 1-19-16,-9-1-11 0,11 0-19 0,-3-4-34 16,1-2-24-16,0 1-31 0,3-3-19 0,0 0-31 15,-6-1-19-15,2-1-42 0,-3 1-25 0,0 1-49 16,4-6-35-16,-6 5-258 0,1 0-654 0,-1 4 290 15</inkml:trace>
  <inkml:trace contextRef="#ctx0" brushRef="#br2" timeOffset="-120245.49">31877 14902 151 0,'0'0'186'0,"0"0"-10"0,0 0-14 16,0 0-9-16,-11 4 0 0,11-4-5 0,0 0-8 0,0 0-1 0,0 0 1 0,0 0-2 15,0 0-3-15,1 10-2 0,-1-10 0 0,0 0-2 0,-1 11 4 16,1-11-11-16,-1 10 0 0,1-10-11 0,-2 9-3 15,-2 0 0-15,0-5 0 0,4-4-12 0,-4 9 3 16,4-9-3-16,-7 4-4 0,7-4-1 0,-7 7-4 16,7-7-2-16,-4 3 3 0,4-3-7 0,0 0-4 15,0 0-4-15,0 0-7 0,0 0-10 0,0 0-3 16,0 0 2-16,-8-13-30 0,8 13-2 0,0 0-22 16,1-14-19-16,-1 14-21 0,2-12-21 0,-2 12-22 15,0 0-15-15,3-8-32 0,-3 8-32 0,0 0-20 16,0 0-40-16,3-5-30 0,-3 5-269 0,0 0-561 15,0 0 249-15</inkml:trace>
  <inkml:trace contextRef="#ctx0" brushRef="#br2" timeOffset="-118831.04">30640 15574 103 0,'0'0'230'0,"0"0"-3"0,0 0-15 15,0 0-11-15,0 0-15 0,0 0-6 0,9 27-4 0,-3-16-10 16,0 3-12-16,0-4-4 0,1 6-10 0,0-2-2 15,3-1-17-15,-1-1 1 0,1-1 0 0,7-1-7 16,-3-1-4-16,2 0-4 0,10 1-1 0,0-2 0 0,-1-4 1 16,-6-1-7-16,12-6 3 0,-3 3-2 0,1-2-3 15,-1-2 3-15,-1-4-15 0,1 0 6 0,-1-1-14 16,1-4-1-16,2-1-6 0,-6 1-5 0,1-2-4 16,0 1-8-16,-4 3-11 0,3 0-1 0,-2-3-3 15,-1 2 0-15,1-2-1 0,-11 6-9 0,3-1 7 16,-4-2-9-16,3 3-4 0,-3-3-9 0,0 2 10 15,2 0-9-15,-3 0-2 0,3 2-5 0,-5 2-2 16,3-6-1-16,-4 4 6 0,0 0 1 0,1 1-10 16,2-5-12-16,-3 7-1 0,-2 0-6 0,-1-1 4 15,-3 5 7-15,6-8 1 0,-6 8 0 0,6-2-13 16,-6 2 9-16,0 0 1 0,0 0-3 0,6-6 13 0,-6 6-10 16,0 0-3-16,0 0-9 0,0 0 2 15,6-3-3-15,-6 3 2 0,0 0-11 0,0 0 10 0,0 0-5 16,0 0 2-16,0 0-7 0,0 0 11 0,0 0-9 15,0 0 8-15,0 0-7 0,0 0 9 0,0 0 3 16,0 0-6-16,0 0 0 0,0 0 8 0,0 0 1 16,0 0-2-16,0 0 3 0,0 0-4 0,-15-9 5 15,15 9-2-15,0 0 4 0,-9-3-3 0,9 3 18 16,-10-5-12-16,1 3-5 0,2 0-2 0,-2 0 9 16,9 2-5-16,-14-7-1 0,7 5 3 0,0-3-2 15,-2 3 2-15,9 2 0 0,-9-4 2 0,9 4 6 16,-10-4-6-16,10 4-3 0,0 0 5 0,-6 0 3 15,6 0-2-15,0 0-3 0,0 0 5 0,0 0-2 0,0 0 1 16,0 0-5-16,0 0 5 0,0 0-2 0,0 0 12 16,0 0 7-16,0 0-6 0,31 1 10 15,-23 2 3-15,3-2-4 0,1 4 4 0,3 0-3 0,-3 1 5 16,-4-1 4-16,-4-1-7 0,6 1 7 16,-2 6 2-16,-2 0-9 0,-4-3 0 0,-1 1 7 0,1-1-5 15,-4 1-5-15,3 0-2 0,-2 3 9 0,-1-3-6 16,2-1-14-16,-2 0 3 0,-2 2-11 0,0-2-22 15,-2 0-27-15,1 0-12 0,-3-2-15 0,3 2-39 16,-4-3-18-16,-2 3-32 0,-1-2-27 0,1 3-16 16,3-6-37-16,4 3-30 0,-4 0-230 0,-6 2-547 15,5-1 242-15</inkml:trace>
  <inkml:trace contextRef="#ctx0" brushRef="#br2" timeOffset="-118290.96">30839 15448 149 0,'3'-7'156'0,"-3"7"-1"0,0 0-18 16,0 0-5-16,0 0-8 0,0 0-15 0,0 0-2 15,0 0-12-15,0 0-6 0,0 0-5 0,0 0-8 16,0 0-8-16,-18 2-1 0,18-2-4 0,-21 6-5 16,10-3-3-16,-4 3 0 0,2-3-4 0,1 2 1 15,-4-2-6-15,7 2 8 0,-7-2 0 0,7 1 7 16,-5 2 5-16,4-2 0 0,-3 3-4 0,0-1 3 16,5 0 3-16,0-1-1 0,2-2-5 0,-2 2 9 15,8-5-7-15,-5 4-1 0,5-4-5 0,-2 7 12 16,2-7-12-16,-5 4 4 0,5-4 5 0,0 0 3 15,5 14 5-15,-1-6-4 0,3 0 3 0,3 3-1 16,-1 1-5-16,-3-1-1 0,4 0-5 0,-1 2-1 16,3-3-14-16,-3-3-2 0,-4 4-9 0,3 0 4 15,-1 1-10-15,0-2-10 0,0-1-25 0,0 1-26 16,-3 0-31-16,1 5-41 0,2-1-46 0,-5 0-55 16,4-2-61-16,-6-3-250 0,2 0-557 0,0 4 246 15</inkml:trace>
  <inkml:trace contextRef="#ctx0" brushRef="#br2" timeOffset="-116865.55">29480 16193 124 0,'0'0'134'0,"0"0"-5"0,0 0-10 0,0 0-8 16,0 0-2-16,0 0-5 0,0 0-11 0,0 0 0 16,0 0-3-16,0 0-3 0,0 0 2 0,0 0-4 15,0 0-1-15,0 0 0 0,0 0-3 0,0 0-5 16,0 0 2-16,0 0-6 0,0 0-4 0,0 0-5 15,0 0-1-15,0 0-9 0,0 0-1 0,0 0-4 16,0 0-1-16,0 0-3 0,0 0-3 0,0 0 1 16,0 0-3-16,0 0 0 0,0 0 1 0,0 0 4 15,0 0-7-15,-23 11 4 0,17-7 3 0,-1-2-7 16,1 2 0-16,-3 0 2 0,-1-2-4 0,2 1 1 16,-4 1 0-16,-2 0-3 0,5 0-1 0,0 0-2 15,-3-2-4-15,5 1 4 0,-2-1-3 0,2 0 6 16,7-2-4-16,-16 1 4 0,8 1-9 0,-2-2 7 15,1 3-9-15,9-3 2 0,-12-2-1 0,12 2-3 0,-14-1-3 16,5 0 3-16,2-1 3 0,7 2-1 16,-17-4-2-16,11 3 3 0,6 1 1 0,-10-2 4 0,10 2 0 15,-11-1 11-15,11 1-3 0,0 0-1 0,0 0 3 16,-9-3 11-16,9 3-17 0,0 0-6 0,0 0 2 16,0 0-1-16,-8-1-3 0,8 1-6 0,0 0 10 15,0 0 0-15,0 0 0 0,0 0-6 0,0 0 5 16,0 0 1-16,0 0 5 0,0 0 2 0,0 0-7 15,0 0-2-15,0 0 4 0,0 0-9 0,0 0 1 16,-8 4-6-16,8-4-5 0,0 0 6 0,0 10 5 16,0-10 14-16,0 17 1 0,-1-7 1 0,0 4 11 15,1 1 1-15,-1 3 7 0,0 6 8 0,-1-2 0 16,1-5-11-16,-1 8 2 0,1-2-2 0,-1 0 0 16,3-6 0-16,-2-2-4 0,2 1-5 0,-1 1 3 15,2-2 1-15,-2 1 3 0,2-2-5 0,-1-1-7 16,1-1-3-16,0-4-1 0,0-3-4 0,1 4-1 15,-1-1-4-15,0-1-1 0,-1 1-5 0,2-3 4 16,-3-5-7-16,1 8-1 0,-1-8-2 0,0 0 1 16,4 8-4-16,-4-8 0 0,3 6 3 0,-3-6-8 15,10 3 1-15,-3-1 0 0,-7-2 1 0,17 3-9 16,-2-4 5-16,2 1 0 0,2 0-4 0,8-4-9 16,-10 1-21-16,2-1-11 0,-1-1-29 0,-2 1-10 0,2-1-25 15,-3 0-20-15,1 0-23 0,-2-1-24 0,-6 4-27 16,-3 0-35-16,-5 2-54 0,15-1-36 15,-15 1-317-15,0 0-691 0,9 3 306 0</inkml:trace>
  <inkml:trace contextRef="#ctx0" brushRef="#br2" timeOffset="-116333.22">29734 16443 215 0,'0'0'244'0,"3"-7"-11"0,-3 7-11 0,1-7-12 16,-1 7-17-16,0 0-7 0,0 0-11 0,0-11-5 16,0 11-2-16,0 0-8 0,0 0-6 0,0 0-11 15,0 0-2-15,0 0-9 0,0 0-4 0,0 0-4 16,0 0-11-16,0 0-3 0,-4-7-6 0,4 7-17 15,0 0-2-15,0 0-5 0,0 0 1 0,0 0-1 16,0 0 16-16,-5 23 3 0,1-8 2 0,2-2 3 16,-2 4-4-16,2 0-1 0,-3 5 4 0,4-6-2 15,-1 0-5-15,4 0 2 0,-5 1-14 0,4-4 0 16,-2 0-9-16,1-3-8 0,2 0-2 0,-1-2-12 16,-1 1-8-16,0-9 0 0,1 12-2 0,-1-12-5 15,1 9-3-15,-1-9-4 0,1 8-5 0,-1-8-3 16,0 0-11-16,0 6-20 0,0-6-25 0,0 0-26 15,0 0-17-15,0 0-20 0,0 0-22 0,0 0-19 16,2 8-28-16,-2-8-28 0,0 0-36 0,0 0-49 0,0 0-37 16,0 0-311-16,0 0-678 0,0 0 300 15</inkml:trace>
  <inkml:trace contextRef="#ctx0" brushRef="#br2" timeOffset="-116113.79">29834 16609 16 0,'4'9'259'16,"-2"-4"-4"-16,-2-5 20 0,5 8-10 0,-5-2-15 16,3 4-11-16,0-1-8 0,-1 3-17 0,-1-1-9 0,0-3-7 15,0 7-10-15,-1-2-17 0,0-4-16 0,3 4-16 16,-6-4-18-16,1 1-4 0,-1 2-23 0,0-4-1 16,0-1-9-16,1 2-7 0,-2-5-29 15,4-4-24-15,-8 12-27 0,6-7-25 0,-2 5-22 16,4-10-25-16,-4 3-26 0,4-3-27 0,0 0-46 15,0 0-37-15,0 0-64 0,0 0-171 0,0 0-483 0,0 0 214 16</inkml:trace>
  <inkml:trace contextRef="#ctx0" brushRef="#br2" timeOffset="-107290.85">30053 16570 96 0,'0'0'92'0,"0"0"5"15,0 0-14-15,0 0-1 0,0 0-10 0,-6 4 2 16,6-4-6-16,0 0-7 0,0 0-3 0,-5 6 7 16,5-6-3-16,0 0-6 0,0 0-1 0,-5 4 13 15,5-4-1-15,0 0-1 0,0 0 9 0,0 0 4 16,0 0 3-16,0 0-1 0,0 0-1 0,0 0 5 16,0 0-2-16,0 0-4 0,0 0-2 0,0 0 0 15,0 0-1-15,0 0-1 0,0 0-8 0,0 0-1 16,0 0-2-16,-15-4-5 0,15 4-4 0,0 0 0 0,-11 0-4 15,11 0 5-15,0 0-2 0,0 0 1 0,-9 3 5 16,9-3 0-16,0 0 1 0,0 0-2 16,0 0 5-16,0 0-4 0,0 0-4 0,0 0-6 0,0 0 2 15,0 0-2-15,0 0-5 0,0 0-6 0,0 0-2 16,0 0 6-16,0 0-6 0,0 0 14 16,0 0-14-16,0 0 7 0,0 0 1 0,0 0-2 15,29 3-5-15,-23-2-6 0,-6-1 12 0,20-1 6 0,-9 2-4 16,-1-2 4-16,0 0-6 0,-1-1 4 0,-1-1-2 15,1 2-7-15,-9 1 8 0,10-3-14 0,-10 3-2 16,9-1 3-16,-9 1-12 0,0 0 7 0,10-2-15 16,-10 2 10-16,0 0-27 0,9-2-24 15,-9 2-19-15,0 0-25 0,7-3-24 0,-7 3-22 0,0 0-32 16,0 0-33-16,12 0-32 0,-12 0-39 0,12-4-31 16,-12 4-212-16,11-3-538 0,-2-2 238 0</inkml:trace>
  <inkml:trace contextRef="#ctx0" brushRef="#br2" timeOffset="-106890.03">30417 16456 141 0,'0'0'303'0,"0"0"-15"0,0 0-19 16,0 0-17-16,0 0-18 0,2-8-21 0,-2 8-16 16,0 0-14-16,0 0-17 0,0 0-12 0,0 0-13 15,0 0-7-15,0 0-5 0,0 0-9 0,0 0-3 16,-6 31 10-16,3-17-5 0,0-1-3 0,-1 2 5 16,1-2-8-16,2 4-13 0,-2-1 0 0,-1-2 6 15,2 3-25-15,0-3 11 0,-1-2-5 0,1 4-9 16,-3-1-4-16,3-2-3 0,3-2-15 0,-3-3 9 15,-1 2-11-15,3-2-15 0,0 1 5 0,0-9-6 16,1 11-1-16,-1-2-8 0,0-9-7 0,-2 8 6 16,2-8-8-16,2 8-6 0,-2-8-2 0,0 0 2 15,0 0 4-15,0 12-23 0,0-12-8 0,0 0-14 16,0 7-10-16,0-7-24 0,0 0-15 0,0 0-20 16,0 0-19-16,2 7-21 0,-2-7-20 0,0 0-30 15,0 0-35-15,0 0-46 0,0 0-37 0,0 0-256 16,0 0-604-16,0 0 267 0</inkml:trace>
  <inkml:trace contextRef="#ctx0" brushRef="#br2" timeOffset="-106542.12">30402 16443 97 0,'0'0'210'0,"-5"-4"-10"15,5 4-6-15,-6-3-8 0,6 3-12 0,0 0-15 0,-8-3-9 16,8 3 0-16,0 0-8 0,0 0-1 16,-15 6-3-16,11-2-7 0,-3 2-10 0,0 0 4 15,0 4-8-15,-1-2-6 0,2-1-3 0,3 1-16 0,-2 0 0 16,-1 0-8-16,0 3 2 0,3-3-4 0,-2 0-2 16,3-2-7-16,-1 3-10 0,1-1-1 15,2-8-3-15,-4 7-5 0,4-7-4 0,-4 7-8 16,4-7-3-16,0 0-5 0,0 0 1 0,0 0 2 0,9 6-6 15,0-5 3-15,-9-1 2 0,19-4-4 0,-5 1-4 16,-2-3-4-16,-2 2-5 0,5-3 1 16,-1 1-12-16,0-2-13 0,0 2-20 0,-1-1-29 15,0 1-26-15,0 0-14 0,-7 4-22 0,-2-2-22 0,-4 4-31 16,10-5-43-16,-4 2-32 0,-6 3-226 0,0 0-507 16,13-5 225-16</inkml:trace>
  <inkml:trace contextRef="#ctx0" brushRef="#br2" timeOffset="-106257.81">30584 16680 159 0,'-2'9'279'0,"-2"3"-10"0,0 1-14 15,2-1-7-15,-1 2-11 0,-4-6-18 0,3 0-15 16,-1 4-22-16,5-1-21 0,-2-3-9 0,-2 2-12 16,2-2-17-16,-1-1-9 0,-2 8-15 0,5-3-6 15,-5-3-7-15,2-1-15 0,0 0-5 0,0-3-22 16,3-5-19-16,-5 12-26 0,5-12-23 0,-2 5-13 16,2-5-18-16,0 0-27 0,0 0-39 0,0 0-32 15,0 0-27-15,0 0-60 0,0 0-150 0,0 0-421 16,0 0 188-16</inkml:trace>
  <inkml:trace contextRef="#ctx0" brushRef="#br2" timeOffset="-105873.52">30783 16521 74 0,'0'0'245'0,"0"0"7"16,-19 14-29-16,10-3-21 0,1-1-13 0,-2 4-12 16,4 0-13-16,2 2-12 0,-1 2-10 0,1-5-10 15,1 3-7-15,1-3-14 0,1 2-5 0,3-3 0 16,-1-3-2-16,0-1-8 0,1 0-10 0,2-1-2 16,3-1-9-16,-4-1 6 0,1-1-1 0,-4-4 6 15,6 5 7-15,-6-5 27 0,15 2-22 0,-6-6-7 16,1 3-5-16,1-8-3 0,0 0-21 0,3-3 28 15,0 1-20-15,-3-3-5 0,2 2-8 0,-3-1-6 0,-1 0-1 16,-1 1-7-16,-2 0 1 0,0-1-5 16,-2 6-13-16,-1-6 5 0,1 1-4 0,-3 3 4 15,-1 0-14-15,1 0 12 0,-1-1-17 0,0 2-17 16,-1-2-19-16,1 10-11 0,0-11-4 0,0 11-17 0,-2-12-14 16,2 12-31-16,-1-6-23 0,1 6-15 15,0 0-18-15,-2-9-15 0,2 9-11 0,0 0-10 16,0 0-8-16,0 0-14 0,0 0-35 0,0 0-158 15,0 0-441-15,0 0 196 0</inkml:trace>
  <inkml:trace contextRef="#ctx0" brushRef="#br2" timeOffset="-105592.96">31111 16639 160 0,'1'9'273'16,"-1"-9"-24"-16,-4 14-11 0,3-1-17 0,-4-5 3 15,1 5-16-15,-1-3-14 0,-3 3-14 0,4-3-14 16,-3 3-16-16,3-1-13 0,-1-4-14 0,-2 4-9 16,4-3-12-16,1 1-11 0,-2-3-8 0,0 1-9 15,1-4-8-15,3-4-14 0,-5 11-21 0,2-5-16 16,3-6-19-16,-3 5-20 0,3-5-15 0,-5 6-17 15,5-6-17-15,0 0-25 0,0 0-30 0,0 0-33 16,0 0-31-16,0 0-204 0,0 0-429 0,-1-26 189 16</inkml:trace>
  <inkml:trace contextRef="#ctx0" brushRef="#br2" timeOffset="-105275.85">31226 16498 42 0,'-4'13'217'0,"-6"-1"-7"16,4 4-5-16,1-1-21 0,-1 0-6 0,3 0-16 15,-1 3-6-15,0-2-13 0,-1-3-13 0,4-4-20 16,-2-1-6-16,3 2-9 0,0-2 2 0,0-8-2 16,3 10 2-16,-3-10 6 0,5 7 6 0,-5-7 5 15,11 0 7-15,-11 0-8 0,16-3-4 0,-3-4-10 16,-3-1 9-16,4 1-9 0,-3-3-4 0,2-1-1 15,0 0-13-15,2-7 4 0,-5 6-11 0,0 0-11 16,-2 0 1-16,0 0-10 0,-1 0-7 0,-6 1 1 0,2-1-9 16,0-2-5-16,-2 4-12 0,0 1-10 15,0 3-15-15,-1 6-12 0,0-10-22 0,0 10-20 16,0-9-21-16,0 9-30 0,-4-7-19 0,4 7-26 16,0 0-26-16,-7-2-20 0,7 2-24 0,0 0-54 0,0 0-149 15,-14 10-462-15,14-10 204 0</inkml:trace>
  <inkml:trace contextRef="#ctx0" brushRef="#br2" timeOffset="-105009.25">31547 16712 183 0,'-7'6'271'0,"4"0"-16"16,0 3-17-16,-2-2-14 0,1 2-26 0,-1 0-16 16,0-2-16-16,-2 4-18 0,1-4-16 15,1 1-6-15,-1 2-14 0,-2 1-18 0,2-2-29 16,3-4-19-16,-3 2-26 0,-2 2-30 0,1-6-19 16,4 1-19-16,3-4-23 0,0 0-13 0,0 0-10 0,0 0-26 15,0 0-16-15,0 0-26 0,0 0-123 16,0 0-308-16,0 0 137 0</inkml:trace>
  <inkml:trace contextRef="#ctx0" brushRef="#br2" timeOffset="-104675.45">31752 16473 255 0,'0'0'251'0,"0"0"-16"0,-16 25-22 15,10-12-7-15,-2-2-19 0,1 3-14 0,1 1-11 0,-1 1-6 16,1 7-13-16,1-9-9 0,1 0-14 0,1-1-7 16,1 2-6-16,2 0 1 0,2-5-11 15,2 3-1-15,0-5-5 0,-1-2-3 0,1-2-2 16,-1 0 9-16,-3-4 4 0,12 5-6 0,-6-4 14 16,7-4-14-16,2 0 7 0,0-4 0 0,9 0-14 0,0-6 0 15,-8 5 2-15,7-8 1 0,-3 1-16 0,-9 4-7 16,2 0-4-16,-3-1-5 0,-1 2-5 0,-2-3-7 15,0 0-6-15,-2-2-5 0,1 3-9 16,-5-2-28-16,0 1-11 0,-1 3-11 0,1 2-17 16,-1-1-20-16,0 9-23 0,-3-10-25 0,-1 5-31 0,4 5-27 15,-6-6-35-15,1 3-42 0,5 3-53 0,-12-4-221 16,12 4-563-16,0 0 249 0</inkml:trace>
  <inkml:trace contextRef="#ctx0" brushRef="#br2" timeOffset="-103893.97">32231 16742 43 0,'0'0'220'0,"0"0"-13"0,0 0-14 0,0 0-17 0,0 0-15 0,0 0-5 0,0 0-9 0,0 0-9 15,0 0-7-15,-15 17 3 0,11-8-7 0,2 0-12 16,-2 4-3-16,1-5-10 0,-3 3-7 0,3-2-9 16,-1 4-8-16,2 0-3 0,0-6-11 0,-3 7 2 15,-2-4-12-15,4-4-4 0,1-1-13 0,-2 1-14 16,4-6-19-16,-4 10-16 0,2-3-17 0,2-7-19 16,-4 4-16-16,4-4-19 0,0 0-16 0,0 0-27 15,0 0-30-15,0 0-45 0,0 0-129 0,0 0-357 16,0 0 158-16</inkml:trace>
  <inkml:trace contextRef="#ctx0" brushRef="#br2" timeOffset="-103528.06">32389 16511 51 0,'0'0'213'16,"-18"12"-10"-16,14-4-4 0,-4 4-13 0,1 0-16 15,4 4-5-15,-2 0-10 0,4 1-8 0,-1 6-17 16,4-5-6-16,-2-4-7 0,2 1-6 0,0-2-16 16,-2 1-2-16,4-4-10 0,-3-5-1 0,6 6 3 15,-1-5 3-15,0 0 8 0,0-2 1 0,2-3 3 16,-8-1-5-16,11-1 11 0,0 0-6 0,4-5-1 16,1 1-12-16,-2-3 5 0,1-2-1 0,-1-1-1 15,2 1-8-15,-3-2-3 0,-1 0-3 0,-3 0 14 16,-2 4-24-16,0-5-1 0,-3 1-8 0,1-3 0 15,-2 1-8-15,1 0-10 0,-1-1-17 16,-1 1 17-16,-3-3-8 0,0 4-15 0,0-2-9 0,-1 2-23 16,-2 0 7-16,2 5-8 0,0-1-12 0,2 9-5 15,-4-9-22-15,3 4-19 0,1 5-21 0,-5-7-17 16,5 7-15-16,-9-5-23 0,9 5-19 0,0 0-11 16,0 0-12-16,0 0-22 0,-10 0-25 0,10 0-194 15,0 0-470-15,0 0 208 0</inkml:trace>
  <inkml:trace contextRef="#ctx0" brushRef="#br2" timeOffset="-103261.37">32613 16772 65 0,'0'0'250'0,"-1"12"-13"0,1-3-7 0,-4 0-12 16,2-1-22-16,-1 0-13 0,1 5-8 0,-7-2-10 16,4 1-14-16,-2 1-14 0,0-1-10 0,0-4-17 15,0 3-12-15,2-3-9 0,1 0-18 16,-3 4-25-16,0-7-15 0,4 1-24 0,3-6-25 16,-5 6-24-16,5-6-18 0,-4 5-16 0,4-5-19 15,0 0-37-15,0 0-30 0,0 0-172 0,0 0-362 16,0 0 161-16</inkml:trace>
  <inkml:trace contextRef="#ctx0" brushRef="#br2" timeOffset="-102893.41">32817 16604 211 0,'0'0'226'0,"0"0"-8"0,0 0-20 0,0 0-11 0,0 0-11 15,0 0-10-15,0 0-7 0,0 0-10 16,0 0-10-16,0 0-5 0,0 0-11 0,0 0-8 16,0 0-14-16,0 0-7 0,0 0-10 0,0 0-3 0,0 0-12 15,0 0-3-15,0 0-16 0,64 0-14 0,-64 0-10 16,0 0-25-16,0 0-12 0,0 0-20 0,0 0-20 16,0 0-21-16,0 0-12 0,0 0-23 0,0 0-19 15,0 0-19-15,0 0-20 0,0 0-172 16,0 0-363-16,0 0 161 0</inkml:trace>
  <inkml:trace contextRef="#ctx0" brushRef="#br2" timeOffset="-102310.64">32890 16525 64 0,'0'0'164'0,"0"0"-11"15,0 0-16-15,0 0-14 0,0 0-4 0,0 0-14 16,0 0-8-16,0 0 1 0,16-63-7 0,-16 63-9 16,0 0-4-16,0 0-12 0,0 0-7 0,0 0 0 15,0 0-6-15,0 0 3 0,0 0-9 0,0 0 1 16,0 0 0-16,0 0-9 0,0 0 2 0,-2-38 4 0,2 38-8 15,0 0-1-15,0 0-2 0,0 0 5 16,0 0 7-16,0 0 3 0,0 0 0 0,0 0 7 16,0 0-3-16,0 0 1 0,0 0 0 0,0 0 2 15,0 0 0-15,0 0-4 0,0 0-2 0,0 0 0 16,0 0-6-16,0 0-1 0,0 0-7 0,0 0 3 16,0 0-5-16,0 0-1 0,0 0-1 0,0 0 2 15,0 0-6-15,16-22-1 0,-16 22-5 0,0 0 2 16,0 0-4-16,35-9 1 0,-35 9-3 0,0 0-1 15,31-14-9-15,-31 14-16 0,0 0-10 0,0 0-13 16,0 0-11-16,31-11-17 0,-31 11-10 0,0 0-17 16,0 0-7-16,0 0-17 0,25-12-9 0,-25 12-21 15,0 0-21-15,0 0-16 0,0 0-158 0,0 0-364 16,0 0 162-16</inkml:trace>
  <inkml:trace contextRef="#ctx0" brushRef="#br2" timeOffset="-101963.02">32950 16374 88 0,'0'0'117'0,"0"0"-14"0,-35 23-1 15,35-23 17-15,0 0 2 0,-22 18-3 0,22-18-9 16,-19 16 1-16,19-16-18 0,-17 21 9 0,17-21-3 0,0 0-8 16,-22 31 6-16,22-31 2 0,-11 19-5 15,11-19-7-15,0 0 3 0,-14 28-4 0,14-28-1 0,0 0-7 16,0 0-8-16,0 0 2 0,-7 30-4 16,7-30-1-16,0 0 0 0,0 0 2 0,0 0 5 15,0 0-7-15,0 0-5 0,0 0-2 0,0 0-11 16,0 0 3-16,0 0-9 0,0 0-3 0,31 32-1 15,-31-32 4-15,0 0-12 0,0 0 0 0,26 13-6 16,-26-13-1-16,0 0-2 0,0 0-6 0,24 17-1 16,-24-17 0-16,0 0 6 0,0 0 0 0,15 21 3 15,-15-21 1-15,0 0 7 0,0 0 3 0,0 0 0 16,6 31-1-16,-6-31 4 0,0 0 6 0,0 0-7 16,0 0-4-16,0 0 3 0,0 0-6 0,-22 41 2 15,22-41-5-15,0 0-4 0,-25 20 7 0,25-20-12 16,0 0-6-16,0 0-15 0,-21 17-15 0,21-17-22 15,0 0-12-15,0 0-21 0,0 0-29 0,0 0-27 16,0 0-29-16,0 0-32 0,0 0-33 0,0 0-39 16,0 0-151-16,0 0-447 0,0 0 198 0</inkml:trace>
  <inkml:trace contextRef="#ctx0" brushRef="#br2" timeOffset="-101746.6">33021 16670 137 0,'0'0'271'0,"0"0"2"0,0 0-18 0,0 0-9 15,0 0-23-15,0 0-10 0,-11 63-24 0,11-63-6 0,0 0-14 16,0 0-17-16,-14 31-9 0,14-31-20 16,0 0-5-16,0 0-23 0,-12 26-20 0,12-26-30 0,0 0-33 15,0 0-35-15,0 0-27 0,0 0-40 0,0 0-38 16,0 0-32-16,0 0-53 0,0 0-164 15,0 0-407-15,0 0 180 0</inkml:trace>
  <inkml:trace contextRef="#ctx0" brushRef="#br2" timeOffset="-101396.34">33242 16514 169 0,'0'0'218'0,"0"0"-19"0,35-25-6 0,-35 25-15 16,0 0-12-16,0 0-9 0,0 0-8 0,0 0-9 16,0 0-10-16,0 0-4 0,0 0 1 0,0 0 2 15,0 0 2-15,0 0-4 0,40 40 0 0,-40-40 2 16,0 0-8-16,0 0 0 0,0 0 8 0,-28 65-7 16,28-65-4-16,-17 29 5 0,17-29 6 0,-19 25-6 15,19-25-13-15,-17 23-9 0,17-23-10 0,-17 24 1 16,17-24 4-16,-14 20-9 0,14-20-11 0,0 0-1 15,0 0-5-15,-11 27-10 0,11-27-1 0,0 0-4 16,0 0-5-16,0 0 0 0,0 0-4 0,0 0 0 16,0 0-7-16,0 0-3 0,0 0-2 15,0 0-11-15,0 0 3 0,0 0-23 0,50 19-23 16,-50-19-11-16,0 0-35 0,0 0-23 0,71-35-34 16,-71 35-17-16,33-15-36 0,-33 15-38 0,31-21-34 0,-12 5-37 15,-19 16-301-15,24-18-634 0,-24 18 280 0</inkml:trace>
  <inkml:trace contextRef="#ctx0" brushRef="#br2" timeOffset="-100829.81">33485 16310 115 0,'0'0'231'0,"0"0"-17"0,0 0-3 0,0 0-22 16,0 0 2-16,0 0-12 0,35-40-10 0,-35 40-7 15,0 0 1-15,33-14-8 0,-33 14-9 0,23-9-13 16,-23 9 4-16,0 0-5 0,32-10-3 0,-32 10-1 16,0 0-9-16,0 0-8 0,0 0-9 0,35-3-5 15,-35 3 0-15,0 0-10 0,0 0-1 0,0 0-5 16,0 0-9-16,0 0-2 0,30 29 2 0,-30-29 6 15,0 0-14-15,8 43 18 0,-8-43-3 0,0 31 8 16,0-31-7-16,-2 40-5 0,2-40-4 0,-5 42 14 16,5-42 1-16,-7 50 4 0,7-50-7 15,-1 48-9-15,1-48 4 0,-2 32 7 0,2-32 5 16,-2 36 1-16,2-36-1 0,-4 33-1 0,4-33-4 16,-4 33-4-16,4-33-3 0,-11 39-1 0,11-39 0 15,-4 29-5-15,4-29-9 0,0 0 0 0,-6 40 0 16,6-40-3-16,0 0 8 0,-6 36-7 0,6-36-4 0,0 0-5 15,-6 25-5-15,6-25 3 0,0 0 0 0,0 0 0 16,-11 36 2-16,11-36 0 0,0 0-3 0,-11 30-7 16,11-30 0-16,0 0-2 0,-14 22-1 15,14-22-5-15,0 0-6 0,0 0-1 0,-16 21 0 16,16-21-4-16,0 0-1 0,0 0-7 0,-22 18 1 16,22-18 0-16,0 0 0 0,0 0-1 0,-30 9-14 15,30-9-16-15,0 0-11 0,0 0-30 0,0 0-25 0,0 0-19 16,0 0-22-16,-44-1-31 0,44 1-24 15,0 0-17-15,0 0-39 0,0 0-8 0,-42-28-16 16,42 28-20-16,0 0-33 0,-23-23-24 0,23 23-22 16,-13-20-28-16,13 20-238 0,0 0-674 0,-31-12 299 15</inkml:trace>
  <inkml:trace contextRef="#ctx0" brushRef="#br2" timeOffset="-99181.43">28545 17875 68 0,'0'0'239'0,"0"0"-15"0,0 0-9 0,0 0-12 0,0 0-7 0,0 0-7 15,0 0-2-15,0 0 18 0,-16 19-6 0,12-9-16 16,0 4 9-16,3 1-12 0,-2 3-3 0,-5 5-13 16,-1 1 4-16,9-24-15 0,-7 45 0 0,7-45-1 15,-6 55-1-15,4-29-14 0,-2 4-5 0,1 11-4 16,3-41-5-16,-8 50-1 0,4-26-5 0,4-24-6 16,-9 52-9-16,7-25 5 0,2-27-8 0,1 50-4 15,-1-50-6-15,-4 41-7 0,4-41-8 0,-5 30-6 16,5-30-5-16,-7 31-10 0,7-31-1 0,0 0-10 15,-13 34 2-15,13-34-9 0,0 0-3 0,0 0-5 16,-11 28-12-16,11-28-24 0,0 0-17 0,0 0-20 16,0 0-24-16,0 0-20 0,-13 21-26 0,13-21-60 15,0 0-24-15,0 0-46 0,0 0-28 0,0 0-27 16,0 0-46-16,0 0-261 0,0 0-659 0,0 0 292 16</inkml:trace>
  <inkml:trace contextRef="#ctx0" brushRef="#br2" timeOffset="-96717.55">29415 17126 165 0,'-4'-8'277'0,"4"8"-30"0,-2-5-24 0,2 5-24 0,0 0-19 0,-1-8-17 0,1 8-22 0,0 0-33 15,0-10-32-15,0 10-23 0,0 0-30 0,0 0-24 0,0 0-15 16,0 0-32-16,0 0-25 0,0 0-9 0,0 0-8 15,0 0-5-15,0 0-12 0,0 0-15 16,0 0-82-16,4 24-220 0,-8-12 97 0</inkml:trace>
  <inkml:trace contextRef="#ctx0" brushRef="#br2" timeOffset="-96481.67">29366 17239 74 0,'-7'16'115'0,"3"-2"12"16,-2 0 6-16,2 0 5 0,0-1-10 0,0-2-2 0,-1 2 3 16,2-7 0-16,1 2-6 0,0-1-11 15,0 0-2-15,2-7-15 0,-2 11-7 0,2-11-5 16,0 0-11-16,1 10-8 0,-1-10-9 0,1 9-26 15,-1-9-22-15,1 7-21 0,-1-7-13 0,5 11-23 16,1-4-8-16,-2 5-7 0,-1-4-21 0,0 1 14 16,-1 4-1-16,-1 2 14 0,-1 2-3 0,-1-2 18 15,-2-1 3-15,-6 8 20 0,-2 0 6 0,4-6 7 16,-5 5 22-16,6-7 16 0,0 1-7 0,-2-3 19 16,5 1 15-16,-2-1 11 0,0-5 4 0,1 6-12 0,2-5 0 15,-1-3-8-15,1 3-7 0,2-8-3 16,-5 9-3-16,5-9-3 0,-2 8-24 0,2-8-23 15,-2 6-26-15,2-6-27 0,-4 11-32 0,2-8-12 16,2-3-13-16,-6 14-123 0,3-3-262 0,2-2 116 0</inkml:trace>
  <inkml:trace contextRef="#ctx0" brushRef="#br2" timeOffset="-95998.53">29149 18009 130 0,'0'0'108'16,"-4"5"0"-16,4-5-22 0,-2 10-34 0,2-10-2 0,-2 6-15 15,2-6-19-15,-2 9-7 0,2-9-7 0,0 0-5 16,0 0 0-16,0 0 7 0,0 0 1 0,-13 53 0 16,13-53 8-16,-8 29 7 0,8-29 1 15,-8 30 24-15,8-30 7 0,0 0-4 0,-15 39 11 16,15-39 12-16,0 0 9 0,-13 27 0 0,13-27-9 0,0 0-4 16,-8 22-3-16,8-22-8 0,0 0-13 15,0 0-1-15,0 0 3 0,-12 28-10 0,12-28-14 16,0 0-8-16,0 0 1 0,-11 26-8 0,11-26-3 15,0 0-4-15,0 0 12 0,-18 37-15 0,18-37 13 16,-12 26 1-16,12-26-1 0,-11 27 12 0,11-27 6 0,-13 23 11 16,13-23 22-16,-12 31 8 0,12-31 3 0,-10 25 5 15,10-25 31-15,0 0 2 0,0 0-4 16,0 0-1-16,-13 27-2 0,13-27-10 0,0 0-6 16,0 0-1-16,0 0-19 0,0 0-6 0,0 0-21 0,0 0-24 15,0 0-31-15,-10 26-37 0,10-26-34 0,0 0-15 16,0 0-27-16,0 0 1 0,0 0-26 0,0 0-13 15,-15 24-6-15,15-24 8 0,0 0 13 0,-16 26 23 16,16-26 48-16,-16 20 47 0,16-20 37 0,0 0 31 16,0 0 36-16,0 0 12 0,-20 21 26 15,20-21 23-15,0 0 22 0,0 0 15 0,0 0-5 0,0 0 12 16,0 0-3-16,0 0-1 0,0 0-5 0,0 0-11 16,0 0-10-16,0 0-14 0,0 0-12 0,0 0-16 15,0 0-21-15,-26 13-43 0,26-13-37 0,0 0-48 16,0 0-65-16,0 0-77 0,0 0-108 0,0 0-221 15,0 0-560-15,0 0 249 0</inkml:trace>
  <inkml:trace contextRef="#ctx0" brushRef="#br2" timeOffset="-91706.04">1490 13215 205 0,'0'0'256'0,"0"0"-7"0,-7-4-16 0,7 4-17 0,0 0-21 15,0 0-18-15,0 0-10 0,0 0-21 0,0 0-7 16,0 0-5-16,0 0-1 0,0 0 5 0,7 22-5 16,0-8-5-16,8 9 5 0,2 1-6 0,6 12-4 15,-9-9-2-15,2-3-3 0,-3 3 1 0,10 9-13 16,-8-12-7-16,-4 2 8 0,1 2-1 0,-1-5-11 16,1-2-1-16,-1 2-14 0,-4-7-7 0,1-5 2 0,2 7-18 15,2 5-6-15,-7-10-3 0,4 0-5 0,-2 1-3 16,-1 0-6-16,-1-2-17 0,0 0-35 0,-3-6-27 15,0-1-23-15,3 0-27 0,-5-5-24 0,4 5-23 16,-4-5-26-16,0 0-35 0,0 0-33 0,0 0-16 16,0 0-49-16,0 0-177 0,-14 5-519 15,14-5 230-15</inkml:trace>
  <inkml:trace contextRef="#ctx0" brushRef="#br2" timeOffset="-91089.05">1468 13220 180 0,'0'0'174'0,"-8"3"-8"16,8-3-11-16,-5 5-8 0,5-5-9 0,0 0 0 16,0 0-7-16,0 0-8 0,0 0-4 0,0 0-11 15,0 0-1-15,-10-12-5 0,10 12-7 0,-11-11-5 0,8 6-11 16,-2-4-2-16,-3-4-8 0,4-1-1 0,-1-3-9 16,1-5-1-16,2 5-6 0,4-8-5 15,2-1-2-15,-1 2 1 0,3 2-2 0,-1 5-8 16,1 0 0-16,5 4-7 0,-4-2-2 0,6 3-3 0,-3 3 2 15,1 4-6-15,7 4-2 0,-5 0 6 16,5 4-1-16,-4 4-3 0,1 3 4 0,1 8-1 0,3 1 6 16,-5 7 3-16,3 15 3 0,-9-20 5 0,1 7-5 15,-2 0 0-15,-4 2-2 0,-3-2-1 0,2 0-2 16,2-2-6-16,-2-1-12 0,-1-7-4 0,0-5 0 16,2 0-1-16,-1 0 1 0,1-4-5 0,0-4 3 15,-3-5-1-15,6 5 4 0,-6-5-5 0,7 4-1 16,-7-4 2-16,19-9 0 0,-2 3-3 0,-1-2 8 15,0 0 4-15,0 1 7 0,3 0-5 0,-4 3 2 16,1 3 4-16,2-1-4 0,-3 0 4 0,0 4 7 16,-5 2-11-16,1 7 12 0,1-1 7 0,-3 3-6 15,0 2 7-15,1 6 5 0,-3-5-1 0,-4 0 2 16,1 7-8-16,-4-6 2 0,2 7-9 0,-3-7-3 0,0-1 1 16,-1 8-9-16,-2-11 16 0,1 0-18 15,0 0-2-15,-2 0-5 0,2-3-23 0,1-6-14 16,2-4-21-16,-4 7-14 0,4-7-20 0,0 0-26 0,-7 3-24 15,7-3-25-15,0 0-33 0,0 0-17 16,0 0-9-16,-9-15-40 0,7 8-168 0,2-2-460 16,0 0 204-16</inkml:trace>
  <inkml:trace contextRef="#ctx0" brushRef="#br2" timeOffset="-90387.23">1975 13150 48 0,'4'-16'238'0,"-1"0"-11"0,-1 1 1 0,1-1-14 16,-1 1-9-16,-4 1-11 0,2-3-3 0,0 4-13 0,-3 6-4 0,1-3-11 0,2 10-8 0,-2-13-12 0,-1 6-4 0,3 7-7 15,-2-8-11-15,2 8-13 0,-2-6-10 0,2 6-15 16,0 0-13-16,0 0-5 0,0 0-8 0,0 0-3 16,-6 22-3-16,5-6-7 0,2 8 2 0,0-9-6 15,2 11 1-15,-1 2-5 0,5-6-4 0,-3-5 3 16,1 0-2-16,3-1-5 0,-1-1-7 0,0-2 2 15,3-5-4-15,-2 3 0 0,2-1-1 0,-3-4-8 16,1-3 6-16,1 1-1 0,-2-4 0 0,3 2-2 16,-10-2-1-16,22-11 2 0,-9 4-3 0,-1-6 3 15,-2-1-9-15,4-12 4 0,-2 3-6 0,-1-5-3 0,-1-12 0 16,-6 11-3-16,3-16-3 0,-2 1-5 16,-5 16 0-16,0-14 6 0,1 12-6 0,-3 2 1 0,-1-2 2 15,2 0-1-15,-4 2 4 0,1 0-2 0,-4 3 0 16,0 11 1-16,4-4 9 0,-3-4-8 0,2 7 4 15,-1-1 1-15,-4 1 1 0,3 5 6 16,5 2 2-16,-2 4-5 0,1 0-3 0,3 4-4 0,0 0 3 16,0 0 0-16,0 26 3 0,3 2-2 0,6 13-4 15,5-3 8-15,-5 3 3 0,3-2 4 16,2 1 0-16,3-4 15 0,-2-11-3 0,-3 0 4 0,4-1 0 16,-2 1-1-16,-1-12 3 0,-1 0 2 0,-2 2-5 15,2-5 6-15,0 1-13 0,-4-5 5 0,-1-4-11 16,2 2 8-16,-9-4 22 0,19-5-12 0,-19 5 2 15,12-10 0-15,-5-2-4 0,-1-11-3 0,-2 6 2 16,-1-12-2-16,0-11-5 0,1-1 4 0,-2 12-5 16,-4-13-10-16,-2 13-3 0,1 0 5 0,-5-17 2 15,-2 4-8-15,2 1-6 0,0 15 0 0,0 1 5 16,1 0 1-16,-1 0-7 0,3 8-3 0,-4 0 0 16,8 10 6-16,-4-2-2 0,5 5-5 0,0 4-7 15,0 0 13-15,0 0-8 0,9 20 5 0,0 2-3 0,2 22 13 16,4-1 3-16,5-3 4 0,0 4 20 15,-6-2 4-15,9-3 2 0,-5-1 10 0,-6-14 2 16,13 10 7-16,-10-11 0 0,-4-7 4 0,9 2-4 16,-3 1 2-16,5-3 8 0,-6-7 2 0,-1 0-6 15,-5-5-5-15,-1-3-3 0,1 2-3 0,-2-2-6 0,-8-1-7 16,14-11-23-16,-2-9-29 0,-3-4-27 16,-2-2-35-16,4-18-42 0,-5 0-29 0,-1-1-25 0,-5 17-35 15,-1 1-26-15,-3-3-43 0,-2 7-48 0,1-4-43 16,-7 7-259-16,7 4-672 0,-3 1 298 0</inkml:trace>
  <inkml:trace contextRef="#ctx0" brushRef="#br2" timeOffset="-90155.51">2259 12796 280 0,'-2'7'283'0,"2"-7"-8"0,0 0-23 0,0 0-19 0,0 0-19 0,0 0-15 0,0 0-18 0,0 0-18 0,26-20-15 0,-10 2-14 0,-1-2-21 15,0-4-19-15,1 0-35 0,0-1-32 0,5-15-36 16,0 2-6-16,0 1-11 0,-5 13-27 0,7-12-47 16,2-5-49-16,-9 19-236 0,0-2-415 0,-4 11 184 15</inkml:trace>
  <inkml:trace contextRef="#ctx0" brushRef="#br2" timeOffset="-89489.99">2895 12622 96 0,'8'-2'277'15,"2"-3"1"-15,1-4-11 0,1-1-23 16,-1-4-18-16,6-7-25 0,-5-4-9 0,0-2-11 15,5-16-26-15,-11 18-17 0,2-2-10 0,0 0-13 0,1 2-6 16,-7 0-20-16,0 3-9 0,-2 7 0 0,-3 1-16 16,1 5-3-16,-5-4-8 0,0 2-6 0,0-2-5 15,-3 2-4-15,-1 1-6 0,0 0-1 0,3 4-6 16,-1 2 4-16,0 3-13 0,9 1-2 0,-16 4-6 16,9 2 2-16,-1 1 1 0,-1 7-4 0,-1 13 1 15,1-2-4-15,4-9 2 0,-1 14 6 0,3-1 5 16,1 11 4-16,0-14 8 0,4 2 5 0,2 0-3 15,1-2 8-15,0-2 8 0,1 1 2 0,1-1-4 16,2-1 3-16,-3-9 2 0,0-1 7 0,3-1-7 16,0-2 4-16,2-1-1 0,-4-2-2 0,1-1 1 15,1-3-2-15,0-2 5 0,1 1 9 0,1-5-10 16,-2 0 8-16,6-6-11 0,-2 0 3 0,7-10-4 16,-5-1-7-16,1-4-2 0,-6-4-9 0,4-12-9 15,4 1 6-15,-8 10 0 0,2-11-12 0,3 0-14 0,-9 0 10 16,1 11-15-16,0-11 6 0,-4 12-1 0,1 0 0 15,1 0-18-15,-1-13 8 0,-5 13-6 16,1 3 2-16,-3-2-9 0,3 4 8 0,-1 5-11 16,-3 2 5-16,2 4-2 0,0 4 0 0,-2-2 3 0,4 10 0 15,-5-9-12-15,5 9 5 0,0 0-7 0,-12 0 1 16,12 0-2-16,0 0 4 0,-11 19 1 16,7-11-5-16,-1 4 15 0,2 1-8 0,1-1-4 0,2-5 4 15,0-7 2-15,4 18-6 0,-1-11 2 0,0 2 1 16,-3-9 3-16,7 11 2 0,-7-11 9 0,12 9-8 15,3-5 1-15,-3 0 10 0,2 6 3 0,1-3 10 16,-5 1 8-16,2 3 11 0,-1 3 7 0,3 1 18 16,-1 4 8-16,-1 2-3 0,-3 3 14 0,-3-7 1 15,2 5 8-15,-1-6 2 0,-2 0-11 0,-1-1-8 16,1-3-3-16,-1 1-4 0,-1-9 3 0,0 1-10 16,-3-5-6-16,6 3 4 0,-6-3-7 0,0 0-7 15,0 0-30-15,12-17-23 0,-6 1-40 0,0 2-28 16,1-2-13-16,-3 1-30 0,-1 2-22 0,-1 1-43 0,-2 12-45 15,2-17-49-15,-2 17-327 0,0 0-671 0,0 0 297 16</inkml:trace>
  <inkml:trace contextRef="#ctx0" brushRef="#br2" timeOffset="-87925.23">2826 13730 61 0,'-4'-12'250'0,"-2"1"-4"0,3 1-7 16,1 7-11-16,2 3-18 0,-4-9-19 0,4 9-19 16,0 0-19-16,0 0-13 0,0 0-7 0,0 0 6 0,0 0-1 15,21 39 0-15,-8-11 5 0,7 14-8 16,0 3 0-16,-1-1 1 0,3 0-3 0,-2-2 2 15,-1-3-5-15,3-1-7 0,-7-13-5 0,0 0-3 16,2-2-3-16,2-1-1 0,-3-4-9 0,-3-4-7 0,-3-1-2 16,1-3-8-16,2-3 7 0,-3-2-7 0,5-4-3 15,-5-1-5-15,1-3 0 0,1-6-3 16,0-1 3-16,6-11-5 0,-7-1-6 0,1-3-3 0,0-16-9 16,-3 15-1-16,4-16-5 0,-4 0-5 0,-6-2-5 15,0 3-6-15,1 11-2 0,1-1-7 0,-1-9-3 16,-4 13 1-16,1 2 0 0,-1 9 1 0,3-1-12 15,-4 2 0-15,3 4-4 0,-2 6-2 0,0 5-8 16,2-8-3-16,-2 8 6 0,0 0-8 0,0 0 4 16,0 0-4-16,20 19 5 0,-14-3 0 0,0-1 5 15,1 12 1-15,0-2 4 0,0-2 2 0,0 1-3 16,-2-9 3-16,1 7 4 0,0-8-2 0,3 0 0 16,-1-2-4-16,-1 0-1 0,0-1 8 0,0-4 0 0,-3-1 7 15,-1-1-6-15,1-1-1 0,-4-4 1 16,5 4-3-16,-5-4 2 0,0 0 8 0,0 0-7 15,0 0-5-15,17-17 3 0,-12 3-2 0,-1-10 1 0,2 2-7 16,-2-4 5-16,-2 4-3 0,-1-4-2 0,-2 1-3 16,0 7 0-16,-2-5-22 0,-1 5-10 0,-1 3-3 15,0 1-12-15,-3 1-10 0,-3-2-13 0,0 4-1 16,-4 2-7-16,1 0-11 0,-2 0 14 0,4 2-15 16,1 4-12-16,-4-1 4 0,5-1 2 0,4 4 4 15,-3 0-11-15,9 1 8 0,-8-3 10 0,8 3 4 16,0 0-4-16,-7-2 9 0,7 2 4 0,0 0 9 15,0 0 5-15,0 0 3 0,0-11 5 0,0 11 12 16,12-16-4-16,0 1-6 0,4-5 5 0,2-1 6 16,0-1 2-16,0-3 9 0,-4 4 10 0,2-2 5 15,-2 1 4-15,0 0 1 0,-1 3 9 0,-6 4 1 16,2 0 3-16,0 2 10 0,-2 2 5 0,-1 3 1 0,3-2-6 16,-2 4 3-16,-4 2 0 0,2 1 2 0,-5 3-2 15,0 0-2-15,10-2 8 0,-10 2-7 16,0 0 11-16,9 16 0 0,-3 0 8 0,0 8 9 0,-2 1 6 15,2 2 1-15,-3 1-1 0,0-2 3 0,1 0 14 16,2 1-15-16,-1-5 4 0,2 2-8 0,-1-8-1 16,0-2 0-16,-1 2-3 0,1-3-2 0,1-1-8 15,0-6-7-15,-1 3-2 0,-3-5 1 0,2 1 5 16,-5-5-9-16,9 5 5 0,-9-5 0 0,0 0-2 16,0 0 0-16,17-17 3 0,-11 3-7 0,-1-3 4 15,4-10-7-15,-1-15 2 0,-5 16-7 0,0-1 4 16,1-2-3-16,-3 0 0 0,0 1-2 0,1 3-3 15,-2 0 4-15,0 8 1 0,-1 1-1 0,0 0-3 0,1 4-1 16,2 4-4-16,-2-1-3 0,0 9-3 0,0-8 5 16,0 8-8-16,0 0-3 0,0 0 6 0,0 0-5 15,0 0 7-15,19 17 7 0,-11-5 5 0,0 1 19 16,6 10 6-16,8 14 15 0,1-3 18 0,-5-8 27 16,-3 0 2-16,8 11-4 0,2-1-9 0,-10-11 1 15,9 14 10-15,-11-15-2 0,3-2-7 0,0 5-7 16,-3-3-9-16,-4-3-12 0,1 1 5 0,1 2 0 15,-5-2-5-15,-1-7-6 0,1 1-4 0,0-2-9 16,-4-6 2-16,0-3-9 0,3 3 9 0,-3-4-11 16,-2-4 0-16,0 0-1 0,0 0-3 0,-3 13-2 15,3-13-1-15,0 0 6 0,-6 3-7 0,6-3-6 16,0 0-2-16,-19-10-4 0,11 3 3 0,-3-6-4 16,0-1-7-16,-2-6-14 0,-3-7-9 0,5 3-7 15,1-4-4-15,1-15-9 0,4 0-8 0,-1 1-9 16,-1-4-5-16,6 0-3 0,-1-2 0 0,3 0-3 0,-2 2 6 15,2 3-2-15,0 13 3 0,-2-13 1 0,4 17 6 16,4-14 1-16,-6 16 4 0,-1 0 7 0,5-2 0 16,-6 2 4-16,1 11 4 0,1-2 0 0,1 5 3 15,-1 0 2-15,0 5 0 0,-1 5 0 0,4-7-2 16,-4 7 3-16,0 0 1 0,0 0 2 0,17 12 3 16,-9 0 0-16,5 10 9 0,-4 1 2 0,5 0 10 15,-1 2 12-15,-3 3 3 0,2-2 0 0,-4-5 3 16,4 2 0-16,-4-9-5 0,0 1 9 0,1-3-10 15,2-1 5-15,-3 1 0 0,-2-4-3 0,5 0-2 0,-3-5 5 16,-4-2-4-16,-4-1 1 0,0 0-17 16,16-18-39-16,-6-4-16 0,3-3-16 0,6-21-38 15,-1-2-63-15,4 3-50 0,-7 4-37 0,-2-1-38 0,-8 2-58 16,-3 12-75-16,-12-12-342 0,9 13-833 0,-5-3 369 16</inkml:trace>
  <inkml:trace contextRef="#ctx0" brushRef="#br2" timeOffset="-87709.36">3972 12656 28 0,'-6'8'275'0,"2"0"-4"0,1-1-1 0,-1-1-10 0,4-6-7 16,-3 8-11-16,3-8-9 0,0 0-2 0,-3 7-20 16,3-7-2-16,0 0-1 0,0 0-12 0,0 0-11 15,0 0-17-15,-4 6-16 0,4-6-11 0,0 0-16 16,0 0-13-16,0 0-41 0,-9-15-27 0,9 7-37 15,-4-2-33-15,1-3-31 0,0 4-43 0,-1-7-45 16,1 2-41-16,1 5-39 0,4-4-41 0,-2 7-216 16,0 6-521-16,3-16 231 0</inkml:trace>
  <inkml:trace contextRef="#ctx0" brushRef="#br2" timeOffset="-87425.44">4277 12533 74 0,'-7'33'311'0,"6"-17"2"0,-1 8-14 0,-1 4-15 16,6-1-8-16,-3 2-15 0,4-1 5 15,1 0-7-15,4 12 9 0,0-15 1 0,4 0-7 0,2-1-12 16,0-3-19-16,-3-8-17 0,3-1-18 0,-3-3-10 15,2 0-10-15,3-2-10 0,0-5-13 0,3 1-12 16,6-6-10-16,-6-1-13 0,1-9-6 0,2 0-23 16,-3-4-20-16,-2-3-31 0,1 0-30 0,-7-1-42 15,1-1-35-15,-1 1-44 0,-6 5-30 0,2 2-32 16,-6-2-66-16,-2 0-54 0,2 0-71 0,-4 2-298 0,2-1-720 16,-1 2 319-16</inkml:trace>
  <inkml:trace contextRef="#ctx0" brushRef="#br2" timeOffset="-85726.58">2483 15786 126 0,'0'-7'245'0,"0"7"-20"0,0 0-18 0,0 0-19 15,0 0-13-15,0 0-13 0,0 0-6 0,0 0 4 16,9 20-14-16,-3-7 1 0,3 11-7 0,4 1-11 15,-2-1-6-15,4 1-5 0,0 1-7 0,3-1-6 16,1-1-8-16,1-1-7 0,-1-1-4 0,-1-2-10 16,3 1-2-16,0-4-1 0,-1 0-11 0,-5-8-4 15,-2 0-8-15,3-1-2 0,-2-2-6 0,0-1 2 16,-1 0-7-16,-4 0-2 0,-3-5-9 0,-6 0 5 16,13-2-2-16,-13 2-7 0,11-10 2 0,-4-3-7 15,1-9 7-15,-2-2-7 0,1-14-5 0,-7 10-2 16,2-14-4-16,-5-2-3 0,-1 1 0 0,1 2-6 15,-4-2 4-15,-1-3-6 0,1 6-3 0,2 11 3 16,-3-10 2-16,1 16-3 0,-2-1-3 0,2 9 6 16,-1 0-3-16,-3-1 3 0,2 4 4 0,0 3-5 15,0 0 3-15,1 4 1 0,4 3-2 0,4 2-1 16,-7-3 2-16,7 3-1 0,0 0 0 0,-4 10-4 0,5 5 7 16,1 3-2-16,4 11 3 0,2 13 1 15,5-2 8-15,-2-13 1 0,3 0-2 0,3 10 5 16,-3-11-3-16,-1 0 9 0,0-1-2 0,1-3 1 0,-1-1 3 15,-1 3-3-15,-3-11-4 0,1-1 16 16,-1-1-12-16,-1 1 6 0,0-2 0 0,-4-4 0 0,-1-1 1 16,1-1-9-16,-4-4-3 0,5 4 23 15,-5-4-12-15,0 0 5 0,0 0 3 0,0 0-1 0,0 0 0 16,0 0 3-16,0 0-11 0,7-18-3 0,-7 2 1 16,-6-8 0-16,3 1-15 0,0-3 15 0,1-1-6 15,2 3-1-15,-1-1-10 0,2 8 2 16,-1 2-5-16,4 1-1 0,-2 8 13 0,0 1-13 0,-2 5-1 15,7-1 2-15,-7 1-14 0,15 1 12 0,-3 6-3 16,0 0 2-16,1 2-5 0,1 0 7 0,0 2 1 16,0 0-5-16,-1-1-1 0,1 3-1 0,-1-4 1 15,0-2 6-15,-1-1-2 0,-3-1 1 0,4 1 8 16,-4-3-5-16,-3-2-7 0,0 0 4 0,-6-1 8 16,12-1-11-16,-4-2-5 0,-3-3 8 0,1 0-4 15,1-4 2-15,1-8-1 0,2-4 1 0,-2 0-10 16,1-3 7-16,-4-2-2 0,-1-3 2 0,-4 3 2 15,3-1-3-15,-2 5-6 0,1-1 26 0,-4 12-24 16,3-1 9-16,-3 8-10 0,2 5 3 0,2-11 1 16,-2 11-4-16,6 0-2 0,-6 0 6 0,0 0 3 15,16 11-2-15,-5-3 9 0,2 4-7 0,-2-2 4 16,2 2-3-16,-1-2-4 0,-1 2 14 0,0-4-14 16,-2-3 2-16,-1-1 13 0,-2-1-13 0,1 0-4 15,-7-3-13-15,12-4-7 0,-3-4-14 0,-2 0-29 16,-1-3-9-16,1-3-28 0,-3 0-21 0,-2-4-25 15,-2 4-35-15,1-2-44 0,-1-2-32 0,-5 6-254 16,0-2-560-16,1 3 248 0</inkml:trace>
  <inkml:trace contextRef="#ctx0" brushRef="#br2" timeOffset="-85544.56">3212 15265 73 0,'-5'8'247'0,"-1"-4"0"0,1 3-5 0,1 0-1 0,-1 1-26 0,5-8-18 0,-5 6-13 0,5-6-14 0,0 0-19 0,-2 9-5 0,2-9-11 0,0 0-10 0,0 0-6 16,-3 4-10-16,3-4-12 0,0 0-18 15,0 0-22-15,0 0-25 0,0 0-31 0,-7-20-38 0,6 12-36 16,1-1-33-16,0 9-35 0,-2-22-27 0,1 12-223 16,1 10-423-16,2-17 188 0</inkml:trace>
  <inkml:trace contextRef="#ctx0" brushRef="#br2" timeOffset="-84944.36">3418 15227 249 0,'15'22'293'0,"0"0"-10"15,1-2-5-15,1-1-20 0,-7-5-17 0,1-1-17 16,3 7-10-16,-3-6-15 0,-2-2-11 15,0 1-2-15,-2-1-20 0,0-5 0 0,-2 1-16 0,1-2-8 16,-4-3-9-16,-2-3-2 0,7 3-13 0,-7-3 11 16,3 4 1-16,-3-4 3 0,0 0-13 0,0 0-8 15,0 0-8-15,4-16-14 0,-6 1-12 0,-1-10-1 16,0-4-4-16,-1-13-11 0,1 16-8 0,-1-1-9 16,2 4-3-16,0-1-3 0,3 11-8 0,-3 4-7 15,2 2-8-15,0 7-11 0,4-6-6 0,-4 6 2 16,0 0 1-16,15 4-4 0,-2 3 10 0,0 2-2 15,-2-1-6-15,3 5 0 0,-1-4 2 0,-1 0 2 16,1-1-1-16,-1 2 3 0,-4-6-2 0,0 0-5 16,-3 0 6-16,-5-4 6 0,10 0-9 0,-10 0 5 15,10-10-5-15,-4-2 0 0,-1-3-3 0,1-9-2 0,-1-1 2 16,-3 0 1-16,-1-1-5 0,-1-4 7 16,-2 1-6-16,-4-1 9 0,3 1-11 0,-3 1 1 15,-1 0 2-15,0 0-3 0,-2 0 9 0,1 5 3 16,-2-1-5-16,-2 1-8 0,2-1 3 0,-1 3 9 15,6 8 15-15,-1-1-19 0,2 0 5 0,2 8-5 16,0 3-2-16,2 3-5 0,0 0 6 0,0 0 3 16,0 0-4-16,10 21 14 0,-2-3 2 0,1 6 7 15,4 3 2-15,4 12 14 0,2-1 3 0,-8-12 16 0,9 13 6 16,-6-12-2-16,-1-4 9 0,9 15 6 0,-8-12-2 16,-3-2-4-16,2-6-3 0,3 1-5 0,-2 2 0 15,-5-8-5-15,-1-1-6 0,-1 3-4 0,-1-8-7 16,1 0-7-16,0-1-2 0,-3-2-14 0,0 0-25 15,1-1-26-15,-5-3-30 0,0 0-24 0,0 0-27 16,0 0-29-16,0 0-32 0,13 0-35 0,-13 0-29 16,0 0-38-16,0 0-37 0,-6-24-34 0,3 11-48 15,-1 0-223-15,0-2-670 0,2-1 296 0</inkml:trace>
  <inkml:trace contextRef="#ctx0" brushRef="#br2" timeOffset="-84628.65">3854 14702 200 0,'0'0'287'0,"0"30"-4"0,-1-16-4 15,-1 2-16-15,0-1-7 0,1 1-13 0,-3 7-11 16,0-5-9-16,1 0-17 0,1-2-4 0,-2 2-8 16,2-2-16-16,1-2-10 0,-1-6-15 0,1 2-11 15,-1-6-5-15,2-4-3 0,0 0-9 0,-1 11-12 16,1-11-4-16,0 0-11 0,-2 8-9 0,2-8-2 0,0 0-9 15,3 11 1-15,1-2-2 0,1-2-2 16,3 3-6-16,0 4 6 0,-1 0 6 0,6 0-1 16,0-1-2-16,6 3-10 0,-8-4-3 0,0-2-5 15,3 2-5-15,-1-3-4 0,0-1-9 0,-5-2-3 0,4 5-5 16,2-6 0-16,-1 0-6 0,4 0-8 0,0-5-40 16,-4 1-53-16,-13-1-53 0,24-1-22 15,-8 0-2-15,-6-1-21 0,-10 2-41 0,10-4-70 0,-2 1-87 16,-8 3-304-16,0 0-730 0,0 0 323 0</inkml:trace>
  <inkml:trace contextRef="#ctx0" brushRef="#br2" timeOffset="-84161.06">2755 16124 20 0,'0'0'240'0,"0"0"-2"0,0 0-13 0,0 0-8 0,0 0-9 15,0 0-8-15,0 0 0 0,0 0-15 0,0 0-13 16,6-26-2-16,-1 11-9 0,2-2-9 0,2-6-2 15,6-1-9-15,-3 0-2 0,1-2-12 0,0 0-3 16,5-13 1-16,-7 14-6 0,1-2-18 0,0 1-4 16,-1 2-8-16,-6 8-13 0,2 3-7 0,-2 0-1 15,0 5-1-15,-2 4-44 0,0-3-24 0,-3 7-31 16,4-6-32-16,-4 6-35 0,0 0-39 0,2-8-53 0,1-1-59 16,-3 9-272-16,6-18-565 0,0 4 250 15</inkml:trace>
  <inkml:trace contextRef="#ctx0" brushRef="#br2" timeOffset="-83545.41">4927 13947 203 0,'-7'-6'243'0,"2"4"-19"0,-1-3-19 0,6 5-15 0,-12-1-18 0,12 1-16 0,-15-1-7 0,15 1-11 16,-13 9-5-16,8-3-1 0,0 6-2 0,0 3-1 16,1 2-4-16,2 10-7 0,2 1-3 0,2-1 2 15,4 2-5-15,2-3-6 0,-1 1-5 16,2-2-2-16,7 0-8 0,1-3-10 0,-8-5-5 0,2-3-7 15,5 4-6-15,-2-7-6 0,-2-2-6 0,-1-2-5 16,2-2-3-16,3-2-10 0,-6-3-15 0,5-2-13 16,-3 0-13-16,3-6-20 0,-2-1-29 0,-2-2-21 15,0-3-21-15,1-6-32 0,-2-3-26 0,0-3-14 16,-3-2-5-16,1-19-34 0,3 6-26 0,-9 13-161 16,-3-15-430-16,-2-1 191 0</inkml:trace>
  <inkml:trace contextRef="#ctx0" brushRef="#br2" timeOffset="-82447.08">5157 13762 305 0,'-3'-25'120'0,"0"10"6"0,-1 2 6 0,0 8-6 15,-2 3-6-15,6 2-2 0,0 0 3 0,-20 16 3 0,14 1 5 16,-3 7-3-16,3 3 2 0,-2 1-7 0,5 13-1 16,0-12-6-16,2-1 1 0,1 12-2 15,2-19-3-15,0-5-12 0,4-2-10 0,-3 1-8 0,5-1-6 16,-1-5 1-16,-3-3-1 0,-1 0-5 0,1-3-2 16,-4-3-6-16,10 0-5 0,-10 0 12 0,12-10-1 15,-3-2-11-15,1-2-3 0,0-9 1 0,0 1-11 16,-3-1 2-16,0 0-1 0,-3 6 0 0,-1 7-10 15,0-1 5-15,-2 6-5 0,-1 5-6 0,4-9 2 16,-4 9-6-16,0 0-4 0,15 5 10 0,-6 0-19 16,3 5 7-16,0 2-5 0,-1 1 3 0,-2-1-1 15,2 1-2-15,0-2 2 0,-1-3 0 0,0 3-1 0,-1-7 3 16,0 1-5-16,-2-2 7 0,0-1-1 0,1 2 14 16,-8-4-20-16,12-8 10 0,0 2-2 0,-3-5 5 15,0 0-2-15,6-9-1 0,-5-5-2 0,0 1 2 16,-1-5-7-16,-1 1 1 0,7-16-5 0,-9 15 0 15,0-16 7-15,-2 19-7 0,-1-4 0 0,-5-13-5 16,1 18-6-16,-1 0 3 0,-2 9 2 0,0 0-2 16,-2 2-9-16,-2 3-1 0,2 4-5 0,-3 2 3 15,3-1-6-15,0 4-1 0,6 2-6 0,-12 0-1 16,12 0-12-16,-14 5 6 0,6 1-1 0,-1 5-2 16,0 4 1-16,3-1 3 0,-1 2-3 0,2-2 0 15,4 1 8-15,1-3-5 0,0-1 1 0,4-4-8 16,-1 0 0-16,2-1 1 0,1 0 4 0,0-4-1 0,4 1 3 15,0-1 7-15,-1-2-5 0,2 0 8 0,5-1 3 16,0 1-1-16,1 1 0 0,-2 2 2 0,2-1 6 16,-4 4 2-16,3 0 14 0,-2 2 5 0,1-1 4 15,-2 2 0-15,-4-4 7 0,4 4-5 0,-2-3 4 16,-1 0-4-16,-2 0 12 0,0-1-10 0,-2-2 9 16,0-3-10-16,-6 0 1 0,16-3 0 0,-9-2-3 15,5-5-6-15,-3-1-2 0,0-3 6 0,0-9-9 16,-1 0 3-16,1-2-1 0,0-5-1 0,-2 3-6 15,0-16 5-15,-5 3 18 0,-2 12-19 0,2-16-3 16,1 14 3-16,-6 5-7 0,0 3 5 0,-1 6 6 16,0 2-7-16,0 3 10 0,5 2 1 0,-1 9-12 15,-4-5 3-15,4 5 0 0,0 0 1 0,0 0 4 16,0 0-5-16,-3 33 0 0,2-8 1 0,0 0 1 16,3 0-2-16,1 5-3 0,-3-4 0 0,9-2 2 15,-4 0 8-15,3-3-5 0,-1-6-4 0,4-3 6 0,-2-2-6 16,-1-3 5-16,5-1 0 0,-3-1-3 0,0-4 4 15,1 1-5-15,0-5 4 0,2-2 5 0,0-5-2 16,-2-1-4-16,3-12-5 0,-2 0 6 0,0-2-8 16,-1-2 2-16,2-12-1 0,-5 11-2 0,5-14-1 15,-9 14 13-15,5-12-6 0,-6 14-6 0,3 1 6 16,-5 8-1-16,-1-8-2 0,0 10 6 0,-2 0-9 16,-3 1 19-16,2-1-13 0,-1 2 1 0,2 4 5 15,-3-4-2-15,3 7-1 0,1-3 4 0,1 9-2 0,-5-10 2 16,5 10-6-16,-4-6 12 0,4 6-5 15,-5-5 2-15,5 5 0 0,0 0-4 0,0 0 2 0,-2-7 3 16,2 7-5-16,0 0-6 0,0 0 1 0,0 0-5 16,0 0 10-16,0 0-3 0,0 0-6 0,0 0-6 15,14 26 6-15,-6-11 4 0,0 9 7 0,5-2 5 16,-2 3 0-16,1-2-7 0,3 0 14 0,-3 0-11 16,2-4-4-16,0 0 0 0,-1-6 1 0,-3 2-3 15,3-1 6-15,-2-5-4 0,1 4 2 0,-5-6-6 16,3 0-6-16,-3-3 6 0,1-1-3 0,-1-2 9 15,-7-1-9-15,12-4-6 0,-6-2 19 0,3-5-27 16,-1-3-3-16,-1-2-5 0,-1-1-2 0,-3 2-6 16,-1-1 9-16,-1 0-2 0,2 1 2 0,-2 3 2 0,0 0 6 15,-1 4-8-15,1 3 7 0,-1 5 16 16,0 0-18-16,0 0 2 0,-2-12 3 0,2 12-3 16,0 0 6-16,-1-8-8 0,1 8 5 0,0 0 2 0,0 0 6 15,0 0-11-15,0 0 11 0,0 0-12 0,0 0 4 16,0 0-1-16,0 0-15 0,-4-6-11 0,4 6-4 15,0 0-11-15,0 0-14 0,0 0-15 0,0 0-16 16,0 0-14-16,0 0-23 0,-18 7-24 0,18-7-26 16,-8 4-38-16,8-4-35 0,-11 2-237 0,11-2-532 15,-10-2 235-15</inkml:trace>
  <inkml:trace contextRef="#ctx0" brushRef="#br2" timeOffset="-81764.55">5970 12882 61 0,'-6'-17'171'0,"-2"1"-19"0,-1-5-4 0,3 4-14 15,-2 3-5-15,-1-2-10 0,0 1-5 0,0 2-1 0,3 1 1 16,-2 0-12-16,1 1-7 0,1 1 3 0,-1 1 0 0,1 3 7 16,2 0-11-16,-1 0-4 0,-1-1-12 0,2 3-1 15,-3-2-4-15,2 1-2 0,0 1 7 16,5 4-2-16,-7-8-3 0,2 5-3 0,5 3-2 0,0 0 0 16,-4-5-5-16,4 5 6 0,-7-3-9 0,7 3-5 15,0 0-3-15,-8-3-6 0,8 3-8 0,0 0-2 16,0 0-5-16,0 0-3 0,-6 11-3 0,4-2 2 15,-1 4 2-15,3 5 5 0,0 9 4 0,5-1 1 16,3-1-3-16,1 0-2 0,1 15 2 0,-3-20-3 16,4 3 0-16,-3 0 3 0,-1-8-5 0,2 8-5 15,3 0-1-15,-6-7 6 0,3 7-9 0,-5-8 8 16,6-1-20-16,-5-2-6 0,0 4-25 0,1-1-15 0,1-2-26 16,0-2-29-16,-4-2-35 0,2 3-36 0,-3-4-33 15,0-4-43-15,-2-4-229 0,4 10-503 16,-2-6 222-16</inkml:trace>
  <inkml:trace contextRef="#ctx0" brushRef="#br2" timeOffset="-79932.28">5984 12904 9 0,'0'0'226'0,"0"0"-13"0,0 0-16 0,0 0-13 16,0 0-19-16,0 0-12 0,0 0-13 0,0 0 0 15,0 0-8-15,-8 15-2 0,9-5-9 0,0 2-1 0,2 4-5 16,7 5 5-16,-3 7-6 0,1-4-3 16,2 5-1-16,10 8 0 0,-8-10 0 0,-3 2-9 0,9 9-9 15,-5-10 14-15,6 11 2 0,-6-12-6 0,0-1 1 16,8 12-6-16,-6-11 7 0,7 12-10 0,-9-17 0 15,1 3 1-15,1-1-2 0,0-1-11 0,1-1-2 16,-2-2-4-16,-3-5-6 0,0-1 4 0,-1 1-12 16,1-1-6-16,1-1-5 0,0-2-6 0,-1-2-6 15,1 2-3-15,-5-5-1 0,1-2-9 0,-3 0 7 16,1-1-6-16,-6-3-1 0,11 3-2 0,-11-3 0 16,9 0-9-16,-9 0 4 0,9-8 0 0,0-3-5 15,-3-1-5-15,-1-2 2 0,-2-2-7 0,1 0-10 0,0-8-8 16,-1 0 7-16,-3 1-5 0,-3 7-2 15,-5-7 3-15,0-1-18 0,0 2-3 0,-2 1 2 16,-4 2-7-16,-1 0-1 0,-1-2-3 0,-1 3-2 0,4 5-5 16,-8-1-4-16,9 2 2 0,-3 0 6 0,2 1 7 15,0 3 1-15,-3 1-1 0,7 4 9 0,-3 0 0 16,3 0 0-16,9 3 0 0,-9-3 11 0,5-1-1 16,4 4 1-16,0 0 4 0,-10-4 2 0,10 4 2 15,0 0 2-15,-5-5-12 0,5 5 12 0,-4-9 1 16,4-1-5-16,1-2 5 0,1-2-5 0,1 1-3 15,2-3 1-15,3-9 0 0,-4 1 2 0,5-1 0 16,0 0 0-16,-1-1 7 0,0 2-5 0,1-1 3 0,0 2 2 16,-1 1 3-16,-4 7-5 0,0-1 2 15,-1 1 7-15,2 1-4 0,-2 1 5 0,1 4 0 16,-3 3 1-16,0 1-3 0,-1 5 3 0,5-10-2 16,-5 10 4-16,0 0-8 0,2-6 6 0,-2 6-5 0,0 0 0 15,0 0 4-15,0 0 4 0,0 0 9 16,16 28 7-16,-9-12 5 0,1 6 3 0,-2 4 3 0,2-2-4 15,3 1-10-15,-3 1 9 0,0-11-2 0,1 7-2 16,-1-5-3-16,-1-3 5 0,1-1-5 0,0-1 0 16,0 0-2-16,-2-5-8 0,0 1 8 0,-1-4-5 15,-1 0 5-15,-4-4 1 0,10 4-3 0,-10-4 15 16,10 0 6-16,-10 0 3 0,13-8-4 0,-5 1 9 0,1-6-4 16,-1-4 1-16,4-6-8 0,-5-1-4 15,0-2 7-15,1 2-10 0,0 1-6 0,-4-5 5 16,0 0-9-16,-2 3-3 0,1 8-1 0,-2 2 1 0,0-2-4 15,1 4 5-15,-2 1-9 0,1 4 15 0,-1 8-19 16,0-10 4-16,0 10-14 0,0 0 3 16,0 0-4-16,0 0 3 0,0 0 5 0,0 0-15 0,17 27 12 15,-11-12 2-15,2 9 5 0,-2-10-2 0,1 3 0 16,9 0 5-16,-10-5-4 0,1-3 4 0,0-3-10 16,-2 1 8-16,2-1 0 0,-4-5 0 0,7 2 5 15,-10-3 3-15,13-4 4 0,-6 0 1 0,6-3 6 16,-7 0-3-16,4-8-4 0,4-5 3 0,-5-2-5 15,3-1 5-15,-6 2-6 0,1-6 2 0,0 2-2 16,0-3-3-16,-3 0-2 0,3-2-3 0,-5-15-2 16,-5 14-3-16,9-10 8 0,-9 11-21 0,2-10-2 0,-8 15 2 15,6-4-2-15,-5 3 0 0,1 1-2 0,0 1 5 16,-3 10-2-16,-1-10 3 0,3 12 1 0,0 2 8 16,4 3-10-16,1 3-2 0,3 4-8 0,-7 0 4 15,7 0-5-15,0 0 1 0,-4 29 2 0,2 0 7 16,2 14-4-16,3 1 7 0,6-4 4 0,-4 3-2 15,0-15 1-15,4 14 1 0,-4-15 4 0,5-2 2 16,-2-2 1-16,4-1 3 0,-3-6 2 0,1-2-1 16,2-1-3-16,-1-1 1 0,0-4 4 0,1 0 1 15,-4-4 3-15,0-1-2 0,3-3 4 0,-3 0 11 16,-8 0 3-16,16-9-5 0,-6-1 5 0,4-9-5 0,-2-4-1 16,-1-2-1-16,6-17 0 0,-5 4-7 15,0-1-6-15,-5 10 0 0,1-16-3 0,-5 4-3 16,1-2-8-16,-2 16 1 0,-4 1-3 0,1 0-4 0,-3-16 6 15,1 17 2-15,-2 1-8 0,2 9 5 0,-3-2 0 16,0 3-1-16,4 1 3 0,-1 7 8 0,0-3-13 16,3 9-12-16,-2-5 0 0,2 5 1 0,0 0 2 15,-2 27 3-15,3 0-6 0,2 18 11 0,0 2 4 16,3-5-1-16,4 4 18 0,-3-4-3 0,2-3 6 16,-4-12-3-16,4 1 2 0,-1-14 2 0,1 8-5 15,-2-8 2-15,4-1-1 0,-3-1 1 0,3-6-1 16,-2-4 9-16,0 3-6 0,-3-4 1 0,-6-1 2 0,21-8 5 15,-10-1-1-15,3-5-4 0,0-7 1 0,1-3-3 16,0-3 0-16,-4-1-2 0,7-10-1 16,-4-6-5-16,-7 16-1 0,3 0 8 0,-4 2-9 0,1 0 2 15,0 2-5-15,-4 7 5 0,-1 10-5 0,-2 1-4 16,1-2-7-16,-1 8-8 0,2-6 5 0,-2 6-2 16,0 0 1-16,0 0 1 0,12 19-1 0,-9-5 7 15,-1 3-4-15,5-1 1 0,0 7 0 0,-3-8-1 16,1-1 3-16,-2-6 6 0,1-1-6 0,2 0 1 0,-4-2 2 15,-2-5 1-15,6 6-3 0,-6-6 8 16,9-1-1-16,-9 1 0 0,14-8 1 0,-8-1 0 16,3-5-1-16,0-1 0 0,2-8 1 0,-1 0-2 0,-3-1 10 15,3-1-15-15,-5 2 3 0,6 1 3 0,-4 0 2 16,2 0 0-16,1 10-2 0,-2 1 3 16,-3 3-3-16,3 1-3 0,0 2-3 0,1 3 1 0,1 3-2 15,-1 5 10-15,0 6 13 0,5 8 10 0,-2 5 16 16,6 13 24-16,-8 7 16 0,2-6 11 0,-7-11-12 15,5 12-1-15,-8-11-1 0,-2 13 1 0,-2-15 6 16,1 16-4-16,0-13-8 0,-2 10-3 0,-2-13 1 16,0-4-13-16,1 1-2 0,0 0-3 0,0-10-1 15,1-3-6-15,-1-2-2 0,1-4 0 0,2 1 9 16,1-6 9-16,-6 6 2 0,6-6 6 0,0 0-9 16,0 0-4-16,0 0-2 0,0 0-3 0,-15-25-16 0,7-3-19 15,1-18-11-15,8-2-30 0,0 0-15 0,-3-7-19 16,12 1-9-16,-4-8-31 0,-3 0-16 0,7 3-19 15,5 1-19-15,-1 5-19 0,-3 5-27 0,2 3-12 16,-4 16-13-16,-1 5 0 0,-3 8-16 0,0 2-6 16,-3 4-9-16,-2 3-16 0,0 7-29 0,-2-9-16 15,2 9-16-15,0 0-67 0,-8-2-205 0,8 2-649 16,0 0 287-16</inkml:trace>
  <inkml:trace contextRef="#ctx0" brushRef="#br2" timeOffset="-79330.85">5359 14327 56 0,'-22'18'169'0,"2"-3"2"0,-1 2-2 0,5-10 5 0,3 2-15 0,0 1-13 16,1-2-10-16,4-5 1 0,3-1-1 15,0 1 1-15,5-3 3 0,-8 5-9 0,8-5-2 16,-5 5-15-16,5-5-8 0,-7 4-10 0,7-4-5 0,-7 7-10 15,2-6 1-15,-4 7-1 0,1-1-9 0,-2 1-2 16,-2 0-3-16,0 4-9 0,-3-1 4 0,-2 8 3 16,2-7-4-16,-2 3-9 0,3-7-1 0,2 2 7 15,1-3-10-15,1 4-3 0,3-6 6 0,2-2-2 16,5-3 1-16,-6 4 6 0,6-4 6 0,-8 2-6 16,8-2-14-16,0 0 3 0,0 0 8 0,0 0-15 15,0 0-8-15,0 0-2 0,25-19 1 0,-4-1 5 16,18-13-13-16,6-2 0 0,2-5-2 0,4-1 2 15,2-2-5-15,7-1 5 0,1-4-9 0,2-4 1 16,1 2 2-16,-1-5 1 0,3-1-4 0,5 0 6 16,-1 1-6-16,3-3-3 0,0 0-5 0,3 0 12 15,0-3-3-15,3 4-8 0,-3 1 1 0,1-3 2 0,-5 2 1 16,5 3-5-16,-9-1 7 0,-7 6-4 0,-1 2 1 16,-7 6-2-16,-2 5-4 0,-6-3 2 15,-1 4 10-15,-5 8-15 0,-5-1 5 0,-11 11-5 16,-1-3-13-16,-4 3 3 0,2-1-8 0,-6 8-11 0,4-6-2 15,-7 3-16-15,2 2-13 0,-4 1-13 0,-1 0-11 16,-3 4-23-16,-1 1-24 0,-4 5-32 0,2-6-34 16,-2 6-25-16,0 0-81 0,0 0-166 0,0 0-508 15,0 0 225-15</inkml:trace>
</inkml:ink>
</file>

<file path=ppt/ink/ink2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52:53.74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1 276 0 0,'0'0'6199'0'0</inkml:trace>
</inkml:ink>
</file>

<file path=ppt/ink/ink2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52:53.74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1 276 0 0,'0'0'6199'0'0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00:50.656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1 179 452 0 0,'39'-4'2349'0'0,"-8"2"-483"0"0,59-14 0 0 0,-65 9-1255 0 0,0-1 0 0 0,-1-1 0 0 0,0-1 0 0 0,-1-1 0 0 0,29-19 0 0 0,-20-3-930 0 0,-28 18-402 0 0,-6 5-4361 0 0,-10-13 2789 0 0</inkml:trace>
</inkml:ink>
</file>

<file path=ppt/ink/ink2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52:53.74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1 276 0 0,'0'0'6199'0'0</inkml:trace>
</inkml:ink>
</file>

<file path=ppt/ink/ink2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52:53.74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1 276 0 0,'0'0'6199'0'0</inkml:trace>
</inkml:ink>
</file>

<file path=ppt/ink/ink2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29:12.05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0 516 0 0,'0'0'15003'0'0</inkml:trace>
</inkml:ink>
</file>

<file path=ppt/ink/ink2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29:12.05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0 516 0 0,'0'0'15003'0'0</inkml:trace>
</inkml:ink>
</file>

<file path=ppt/ink/ink2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29:12.05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0 516 0 0,'0'0'15003'0'0</inkml:trace>
</inkml:ink>
</file>

<file path=ppt/ink/ink2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29:12.05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0 516 0 0,'0'0'15003'0'0</inkml:trace>
</inkml:ink>
</file>

<file path=ppt/ink/ink2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29:12.05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0 516 0 0,'0'0'15003'0'0</inkml:trace>
</inkml:ink>
</file>

<file path=ppt/ink/ink2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29:12.05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0 516 0 0,'0'0'15003'0'0</inkml:trace>
</inkml:ink>
</file>

<file path=ppt/ink/ink2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29:12.05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0 516 0 0,'0'0'15003'0'0</inkml:trace>
</inkml:ink>
</file>

<file path=ppt/ink/ink2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29:12.05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0 516 0 0,'0'0'15003'0'0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00:51.012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31 3 640 0 0,'-10'-3'8541'0'0,"5"12"-5738"0"0,2 25-3866 0 0,3-22 2104 0 0,-8 184 1617 0 0,6-73-1022 0 0,2 55 1097 0 0,3-124-1335 0 0,-1-36-902 0 0,-2-16-115 0 0,2 9 155 0 0,-2-8-1030 0 0,-2-11-2714 0 0,-1-7 2516 0 0,1 0 0 0 0,1-1 0 0 0,0-19 1 0 0,4-30-7563 0 0,1 38 4273 0 0</inkml:trace>
</inkml:ink>
</file>

<file path=ppt/ink/ink2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29:12.05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0 516 0 0,'0'0'15003'0'0</inkml:trace>
</inkml:ink>
</file>

<file path=ppt/ink/ink2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29:12.05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0 516 0 0,'0'0'15003'0'0</inkml:trace>
</inkml:ink>
</file>

<file path=ppt/ink/ink2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29:12.05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0 516 0 0,'0'0'15003'0'0</inkml:trace>
</inkml:ink>
</file>

<file path=ppt/ink/ink2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29:12.05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0 516 0 0,'0'0'15003'0'0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00:51.372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37 0 436 0 0,'-37'76'9820'0'0,"40"-73"-9561"0"0,21 37 1925 0 0,-22-38-1671 0 0,4 16 630 0 0,-7-25 1095 0 0,-2-41-2667 0 0,3 34-130 0 0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00:51.715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213 0 616 0 0,'0'0'1027'0'0,"-8"18"2678"0"0,5-7-2588 0 0,-2 1 1 0 0,1-1-1 0 0,-7 10 1 0 0,-14 36 978 0 0,-18 51 477 0 0,35-86-2074 0 0,-1 0 0 0 0,-2-1 0 0 0,-13 22 0 0 0,23-41-461 0 0,-1 1 86 0 0,-1 7-140 0 0,2-9-88 0 0,1 0 0 0 0,0 0 1 0 0,0 1-1 0 0,0-1 0 0 0,-1 0 1 0 0,1 0-1 0 0,0 0 0 0 0,-1 0 0 0 0,1 0 1 0 0,-1 0-1 0 0,0 0 0 0 0,1 0 1 0 0,-1 0-1 0 0,0 0 0 0 0,0 1 0 0 0,-3-1-837 0 0,0 0 1 0 0,0-1-1 0 0,0 1 0 0 0,0-1 0 0 0,1 0 0 0 0,-1 0 0 0 0,0 0 0 0 0,-7-1 0 0 0,6 0-2716 0 0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01:03.147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1 1 200 0 0,'0'0'6161'0'0,"13"14"-6111"0"0,41 41-12 0 0,-40-41 31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29:08.75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280 85 116 0 0,'0'0'8407'0'0,"-6"-14"-8210"0"0,-23-56 2091 0 0,23 98-2144 0 0,-17 84 14 0 0,8-49 110 0 0,1-28-16 0 0,2 4-74 0 0,9-29-8 0 0,-1 5 10 0 0,1 3-121 0 0,2-9-11 0 0,-1 0 0 0 0,0 0 0 0 0,-1 0 0 0 0,0 0 0 0 0,-7 15 0 0 0,4-13 9 0 0,3-5-12 0 0,-1 1 1 0 0,2-1-1 0 0,-1 1 0 0 0,1 0 1 0 0,-2 10-1 0 0,2-5 3 0 0,1-7-23 0 0,0-1 0 0 0,0 1 0 0 0,0 0-1 0 0,0-1 1 0 0,-1 1 0 0 0,0-1 0 0 0,0 1-1 0 0,0-1 1 0 0,-3 5 0 0 0,-16 31 128 0 0,16-30-10 0 0,0 1-17 0 0,-15 30-10 0 0,15-31-9 0 0,0-2-14 0 0,-14 26-6 0 0,15-26 159 0 0,-1 2-174 0 0,-4 11-76 0 0,8-11 88 0 0,9-15 358 0 0,74-79-475 0 0,-62 64-1 0 0,-6 33-84 0 0,42 40 109 0 0,-42-39 31 0 0,-9-6-8 0 0,13 26 8 0 0,-13-25 48 0 0,1-2-49 0 0,17 23 15 0 0,-17-23 251 0 0,1-1-241 0 0,24 18-10 0 0,-23-18 132 0 0,11-18-144 0 0,58-38-24 0 0,-70 46-6 0 0,0 0 1 0 0,-1 0-1 0 0,1 0 0 0 0,-1-1 1 0 0,11-11-1 0 0,-9 7-2 0 0,-3 6 0 0 0,-1-1 0 0 0,0 1 0 0 0,0-1 0 0 0,0 0 0 0 0,0 0-1 0 0,5-9 1 0 0,-2 4-4 0 0,-1 1-22 0 0,2-1-7 0 0,23-27 9 0 0,-23 27-10 0 0,-3 2 3 0 0,17-22-4 0 0,-17 22 6 0 0,0-1 20 0 0,15-22-19 0 0,-15 22 4 0 0,-1-2-38 0 0,11-30 55 0 0,-11 30 4 0 0,-1 0-75 0 0,10-31 62 0 0,-9 30 5 0 0,-2 1 9 0 0,6-33 0 0 0,-5 32 663 0 0,-14 46-553 0 0,-32 106 22 0 0,33-106-2 0 0,7-24 24 0 0,-11 55 230 0 0,7-28-265 0 0,5-29-8 0 0,-1 2-8 0 0,-7 34-14 0 0,7-34 372 0 0,6 3-407 0 0,5 44-11 0 0,-6-44 64 0 0,13-13-409 0 0,44 1 68 0 0,-45-1-110 0 0,5-16-1664 0 0,53-43 983 0 0,-47 35-322 0 0,-18 13 713 0 0,5-5-244 0 0,3-11-3547 0 0,8-20 1020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33:19.37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644 1 672 0 0,'0'0'10420'0'0,"-20"24"-10019"0"0,-66 81 8 0 0,83-102-389 0 0,-149 171 1470 0 0,138-160-1262 0 0,1 0 0 0 0,-22 30 0 0 0,-4 9 447 0 0,32-42-571 0 0,4-6-50 0 0,0-1 1 0 0,0 1 0 0 0,0-1 0 0 0,-1 0-1 0 0,1 0 1 0 0,-1 0 0 0 0,0-1 0 0 0,-8 7-1 0 0,-108 105 935 0 0,114-107-798 0 0,-1-2-19 0 0,-1 1-111 0 0,5-5-11 0 0,-1 1 0 0 0,1-1 0 0 0,0 1 1 0 0,1 0-1 0 0,-1 0 0 0 0,0 0 0 0 0,1 1 0 0 0,0-1 0 0 0,-3 5 1 0 0,-15 23 70 0 0,15-23 426 0 0,-2-1-545 0 0,-19 23-30 0 0,19-23-20 0 0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01:04.122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59 224 292 0 0,'0'0'4097'0'0,"0"3"-3652"0"0,1 10-23 0 0,-1-10 1368 0 0,6 9-1352 0 0,3-16 5719 0 0,86-86-5383 0 0,-93 87-397 0 0,9-11-274 0 0,51-60 399 0 0,-38 48-416 0 0,-18 19 669 0 0,1 1-686 0 0,22-18-8 0 0,-21 17 199 0 0,-7 12-191 0 0,1 2-25 0 0,-1 1 1 0 0,-1-1-1 0 0,1 1 1 0 0,-1-1 0 0 0,0 1-1 0 0,-1-1 1 0 0,0 0-1 0 0,0 1 1 0 0,-3 11-1 0 0,-5 36 258 0 0,0 27 276 0 0,4-53-190 0 0,0 41 0 0 0,5-44-98 0 0,1 12 363 0 0,-7 51-1 0 0,6-85-590 0 0,-4 17 521 0 0,1 1 0 0 0,1 26 0 0 0,1-46-570 0 0,-1 0-1 0 0,1 0 1 0 0,0-1 0 0 0,-1 1 0 0 0,1 0-1 0 0,-1-1 1 0 0,1 0 0 0 0,-1 1 0 0 0,0-1-1 0 0,0 0 1 0 0,0 0 0 0 0,-3 2 0 0 0,-9 6 59 0 0,-5 6-16 0 0,-1-1-1 0 0,-1-2 1 0 0,0 0-1 0 0,-27 11 1 0 0,-37 21 216 0 0,84-44-207 0 0,-1 1 0 0 0,1 0 0 0 0,-1-1-1 0 0,1 1 1 0 0,-1 0 0 0 0,1 0 0 0 0,-1 0 0 0 0,1 0 0 0 0,0 0 0 0 0,0 0-1 0 0,-1 0 1 0 0,1 1 0 0 0,0-1 0 0 0,0 0 0 0 0,-1 3 0 0 0,38-2 298 0 0,207 0-707 0 0,-240-2 62 0 0,1 0-52 0 0,-4 0 291 0 0,5 0-195 0 0,-1 0 1 0 0,0 0-1 0 0,1-1 0 0 0,-1 1 0 0 0,0-1 1 0 0,8-2-1 0 0,-10 2-97 0 0,0 0 0 0 0,0-1 0 0 0,1 1 0 0 0,-1 0 0 0 0,0 0 0 0 0,0-1-1 0 0,0 0 1 0 0,0 1 0 0 0,-1-1 0 0 0,1 0 0 0 0,2-3 0 0 0,2-4-631 0 0,3-10-7590 0 0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01:06.719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20 429 212 0 0,'-19'17'6903'0'0,"27"-17"-6555"0"0,1 0-184 0 0,1 0 0 0 0,-1-1 0 0 0,1 0 0 0 0,-1-1 0 0 0,10-2 0 0 0,0-5 53 0 0,0 0-1 0 0,0-1 0 0 0,-1-1 1 0 0,-1 0-1 0 0,0-2 0 0 0,0 0 1 0 0,-1-1-1 0 0,-1 0 0 0 0,-1-1 1 0 0,20-26-1 0 0,-6-14 972 0 0,-27 53-871 0 0,0-2-137 0 0,-1 3-156 0 0,0 1 0 0 0,1-1-1 0 0,-1 1 1 0 0,0-1 0 0 0,0 0 0 0 0,0 1 0 0 0,0-1 0 0 0,0 0 0 0 0,0 1 0 0 0,0-1 0 0 0,0 0 0 0 0,0 1 0 0 0,0-1 0 0 0,0 0 0 0 0,0 1-1 0 0,0-1 1 0 0,-1 0 0 0 0,1 1 0 0 0,0-1 0 0 0,0 1 0 0 0,-1-1 0 0 0,0-1 0 0 0,-4-3-18 0 0,5 5-3 0 0,-1 0 1 0 0,1-1-1 0 0,-1 1 0 0 0,1 0 1 0 0,-1 0-1 0 0,1 0 0 0 0,-1 0 0 0 0,1-1 1 0 0,-1 1-1 0 0,1 0 0 0 0,-1 0 1 0 0,1 0-1 0 0,-1 0 0 0 0,1 0 0 0 0,-1 0 1 0 0,1 0-1 0 0,-1 0 0 0 0,1 0 0 0 0,-1 1 1 0 0,1-1-1 0 0,-1 0 0 0 0,1 0 1 0 0,-1 0-1 0 0,1 0 0 0 0,-1 1 0 0 0,1-1 1 0 0,-1 0-1 0 0,1 1 0 0 0,-1-1 1 0 0,-27 26 23 0 0,0 0 0 0 0,-35 45 0 0 0,53-57 1 0 0,0 0 1 0 0,1 1-1 0 0,0-1 1 0 0,1 2-1 0 0,1-1 1 0 0,0 1-1 0 0,1 0 0 0 0,-5 25 1 0 0,9-32 1 0 0,0 0 1 0 0,1 0 0 0 0,0 0-1 0 0,1 0 1 0 0,-1 0-1 0 0,2 0 1 0 0,-1 0 0 0 0,1 0-1 0 0,1 0 1 0 0,0 0-1 0 0,0 0 1 0 0,1 0-1 0 0,0-1 1 0 0,5 11 0 0 0,-6-17-14 0 0,-1 1 1 0 0,2-1 0 0 0,-1 0-1 0 0,0 0 1 0 0,0 0 0 0 0,1 0-1 0 0,-1 0 1 0 0,1-1-1 0 0,-1 1 1 0 0,1-1 0 0 0,0 0-1 0 0,-1 1 1 0 0,1-1 0 0 0,0 0-1 0 0,0-1 1 0 0,0 1 0 0 0,0 0-1 0 0,0-1 1 0 0,0 0 0 0 0,0 0-1 0 0,0 0 1 0 0,0 0 0 0 0,0 0-1 0 0,0 0 1 0 0,0-1 0 0 0,0 0-1 0 0,5-1 1 0 0,7-3 14 0 0,1 0 0 0 0,-1 0 1 0 0,28-16-1 0 0,-14 4-16 0 0,-1-2 0 0 0,0-1 0 0 0,-2-1 0 0 0,0-1 0 0 0,-1-1 0 0 0,-2-2 0 0 0,0 0 0 0 0,-2-1 0 0 0,0-1 0 0 0,25-46 0 0 0,-39 60-18 0 0,7-11 6 0 0,-1 0 1 0 0,-1-1-1 0 0,-1 0 1 0 0,10-34-1 0 0,-19 50 3 0 0,-1-1-2 0 0,-2-17 16 0 0,-3-30 123 0 0,4 53-86 0 0,-1-17 256 0 0,-1 8-287 0 0,1 9 42 0 0,-2 11-68 0 0,-9 20 64 0 0,1 1 0 0 0,2 0-1 0 0,-10 53 1 0 0,-4 98 417 0 0,22-161-406 0 0,0-1-1 0 0,1 1 0 0 0,0-1 0 0 0,2 1 0 0 0,0-1 0 0 0,8 33 0 0 0,-8-43-37 0 0,1 0 0 0 0,-1-1 0 0 0,1 1 0 0 0,0-1 0 0 0,0 1 0 0 0,1-1 0 0 0,0 0 0 0 0,7 8 1 0 0,-10-12 49 0 0,9-4-75 0 0,0 0 1 0 0,-1-1 0 0 0,0 0 0 0 0,0-1 0 0 0,0 0 0 0 0,0 0 0 0 0,0-1 0 0 0,-1 0-1 0 0,11-7 1 0 0,9-6-5 0 0,-8 5 25 0 0,-1 0 0 0 0,0-2 1 0 0,-1-1-1 0 0,-1 0 0 0 0,27-32 0 0 0,-42 46 7 0 0,4-3 0 0 0,10-6-29 0 0,-14 14 45 0 0,1 2 71 0 0,0-1 0 0 0,1 0 0 0 0,-1 0 0 0 0,1 0-1 0 0,-1-1 1 0 0,1 1 0 0 0,5 2 0 0 0,-7-5 598 0 0,0-7-688 0 0,0-1 0 0 0,1 1 1 0 0,-1 0-1 0 0,2 0 0 0 0,-1 0 0 0 0,4-6 1 0 0,-3 6-29 0 0,-3 4 18 0 0,4-13 64 0 0,-3 8-94 0 0,0 9-253 0 0,-1 84 204 0 0,0-72 50 0 0,-1 0 0 0 0,0-1 1 0 0,-1 1-1 0 0,-4 27 0 0 0,0-12 60 0 0,3-11-1 0 0,0 0-1 0 0,-2 0 1 0 0,0-1-1 0 0,-12 30 1 0 0,13-38-21 0 0,-2-1 0 0 0,1 1 0 0 0,-1-1 0 0 0,0 0 1 0 0,-1-1-1 0 0,0 1 0 0 0,0-1 0 0 0,-1 0 0 0 0,0 0 1 0 0,-9 6-1 0 0,14-11 29 0 0,-7 2 31 0 0,8-4-72 0 0,0 1 1 0 0,1 0-1 0 0,-1-1 1 0 0,0 1-1 0 0,0-1 0 0 0,0 1 1 0 0,1-1-1 0 0,-1 0 1 0 0,0 1-1 0 0,0-1 0 0 0,0 0 1 0 0,0 1-1 0 0,0-1 1 0 0,0 0-1 0 0,1 0 0 0 0,-1 0 1 0 0,0 0-1 0 0,0 0 1 0 0,0 0-1 0 0,0 0 0 0 0,0 0 1 0 0,0 0-1 0 0,0-1 0 0 0,0 1 1 0 0,-1-1-1 0 0,0-1-3 0 0,-1-1-1 0 0,1 1 1 0 0,-1-1-1 0 0,1 0 1 0 0,0 0 0 0 0,0 0-1 0 0,0 0 1 0 0,1 0-1 0 0,-1 0 1 0 0,1-1-1 0 0,-1 1 1 0 0,1 0 0 0 0,0-1-1 0 0,0-4 1 0 0,-6-14 91 0 0,2 8-76 0 0,4 11-17 0 0,1 0-6 0 0,2-18-33 0 0,4 34-117 0 0,1 7 156 0 0,-2-9 24 0 0,0 0 1 0 0,1 1-1 0 0,1-2 0 0 0,0 1 1 0 0,0-1-1 0 0,1 0 1 0 0,0-1-1 0 0,1 0 0 0 0,0 0 1 0 0,18 13-1 0 0,-24-20-23 0 0,1-1-1 0 0,0 1 1 0 0,0-1-1 0 0,0 1 1 0 0,0-1-1 0 0,0 0 1 0 0,0-1-1 0 0,0 1 1 0 0,0-1-1 0 0,0 0 1 0 0,1 0-1 0 0,-1 0 1 0 0,0 0-1 0 0,0-1 1 0 0,7-1-1 0 0,2-1 18 0 0,1-1 0 0 0,-1 0-1 0 0,18-9 1 0 0,83-52 93 0 0,-79 44-159 0 0,-2-1-1 0 0,0-2 1 0 0,49-47-1 0 0,-24 20-101 0 0,-45 41 102 0 0,-1-2 0 0 0,0 0 0 0 0,-1 0 0 0 0,-1-1 1 0 0,16-23-1 0 0,-22 27 12 0 0,-2 5 7 0 0,1-1 0 0 0,-1 1 1 0 0,-1 0-1 0 0,1-1 0 0 0,0 1 0 0 0,-1-1 1 0 0,0 0-1 0 0,1-7 0 0 0,-2 9-4 0 0,-9 9-297 0 0,-2 3 304 0 0,0 1 1 0 0,0-1-1 0 0,1 2 0 0 0,0-1 0 0 0,1 2 0 0 0,0-1 0 0 0,-14 25 1 0 0,-27 82 8 0 0,29-67 23 0 0,18-41-6 0 0,0-1 0 0 0,1 1 0 0 0,0 0 0 0 0,0 0 0 0 0,1 0 0 0 0,0 0 0 0 0,1 0 0 0 0,0 0 0 0 0,1 0 0 0 0,0 0 1 0 0,1 0-1 0 0,0-1 0 0 0,4 15 0 0 0,-5-23-25 0 0,-1 0 0 0 0,1 1 1 0 0,0-1-1 0 0,0 1 0 0 0,-1-1 0 0 0,1 0 1 0 0,0 0-1 0 0,0 0 0 0 0,0 1 1 0 0,1-1-1 0 0,-1 0 0 0 0,0 0 0 0 0,0 0 1 0 0,1-1-1 0 0,-1 1 0 0 0,0 0 1 0 0,1 0-1 0 0,-1-1 0 0 0,0 1 1 0 0,1-1-1 0 0,-1 1 0 0 0,1-1 0 0 0,0 0 1 0 0,-1 1-1 0 0,1-1 0 0 0,-1 0 1 0 0,1 0-1 0 0,-1 0 0 0 0,1 0 0 0 0,1-1 1 0 0,3 1-147 0 0,0-1 0 0 0,0 0 0 0 0,-1 0 0 0 0,1-1 0 0 0,0 0 0 0 0,8-4 1 0 0,-3-1-244 0 0,0 0 0 0 0,0-1 1 0 0,-1 0-1 0 0,0-1 0 0 0,-1-1 0 0 0,0 1 1 0 0,10-14-1 0 0,26-26-1490 0 0,59-53-6665 0 0,-63 66 4517 0 0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01:07.520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96 1 452 0 0,'0'0'724'0'0,"-4"0"-34"0"0,-1 0-74 0 0,-1 1 0 0 0,1 0 0 0 0,0 0 0 0 0,-1 0 0 0 0,-5 3 1 0 0,6-2-247 0 0,-6 10 1165 0 0,11-8-1469 0 0,-1-1 0 0 0,1 0 0 0 0,1 0 0 0 0,-1 0 0 0 0,0 1 0 0 0,1-1 0 0 0,-1 0 0 0 0,1 0 0 0 0,0 0 0 0 0,0 0 0 0 0,0 0 0 0 0,1 0 0 0 0,-1 0 0 0 0,1 0 0 0 0,-1 0 0 0 0,1 0 0 0 0,3 3 0 0 0,47 51 565 0 0,-23-26-308 0 0,-12-11-132 0 0,-11-14-111 0 0,0 0 0 0 0,0 0-1 0 0,-1 0 1 0 0,0 1 0 0 0,0 0 0 0 0,0 0 0 0 0,-1 1 0 0 0,0-1 0 0 0,-1 1 0 0 0,0 0-1 0 0,0 0 1 0 0,0 0 0 0 0,-1 0 0 0 0,2 12 0 0 0,-4-10 8 0 0,0-1 0 0 0,-1 0 0 0 0,0 1 1 0 0,0-1-1 0 0,-1 0 0 0 0,0 0 0 0 0,-1 0 0 0 0,0 0 0 0 0,-1 0 1 0 0,1-1-1 0 0,-1 1 0 0 0,-9 11 0 0 0,3-5 88 0 0,-1 0 0 0 0,-1-1 1 0 0,0 0-1 0 0,-1-1 0 0 0,-21 17 1 0 0,30-28-65 0 0,-1 1 1 0 0,1 0-1 0 0,-1-1 0 0 0,1 0 1 0 0,-1 0-1 0 0,-5 1 1 0 0,7-3 196 0 0,-2-1-148 0 0,3 0-115 0 0,0 1-1 0 0,0-1 1 0 0,-1 0-1 0 0,1 0 1 0 0,0 0-1 0 0,0 0 1 0 0,0 0-1 0 0,0-1 1 0 0,0 1-1 0 0,0-1 1 0 0,0 1-1 0 0,0-1 1 0 0,1 0-1 0 0,-1 1 1 0 0,1-1-1 0 0,-1 0 1 0 0,1 0-1 0 0,0 0 1 0 0,-1 0-1 0 0,1 0 1 0 0,0-1-1 0 0,0 1 1 0 0,1 0-1 0 0,-1 0 1 0 0,0-1-1 0 0,1 1 1 0 0,-1 0-1 0 0,1-1 1 0 0,0-3-1 0 0,14-12 132 0 0,-9 23-126 0 0,2 2-11 0 0,-1 0-1 0 0,-1 1 1 0 0,0-1-1 0 0,0 1 1 0 0,0 0-1 0 0,-1 1 1 0 0,0-1-1 0 0,-1 1 1 0 0,1 0-1 0 0,-2 0 0 0 0,3 10 1 0 0,1 24 527 0 0,1 62 0 0 0,-2-8 400 0 0,-2-81-803 0 0,-1 0 1 0 0,2 0 0 0 0,0-1 0 0 0,1 0 0 0 0,1 0-1 0 0,0 0 1 0 0,11 19 0 0 0,-15-32-151 0 0,0-1 1 0 0,-1 1 0 0 0,1 0-1 0 0,0-1 1 0 0,0 0-1 0 0,0 1 1 0 0,1-1 0 0 0,-1 0-1 0 0,0 0 1 0 0,0 0-1 0 0,0 0 1 0 0,1 0 0 0 0,4 0-1 0 0,31 6-658 0 0,-34-6 260 0 0,-1-1 1 0 0,1 0-1 0 0,0 0 1 0 0,0 0-1 0 0,-1 0 1 0 0,1-1-1 0 0,0 1 0 0 0,0-1 1 0 0,-1 0-1 0 0,1 0 1 0 0,-1 0-1 0 0,1-1 1 0 0,-1 1-1 0 0,0-1 1 0 0,1 0-1 0 0,-1 0 1 0 0,0 0-1 0 0,0 0 0 0 0,0-1 1 0 0,0 1-1 0 0,-1-1 1 0 0,5-5-1 0 0,6-6-3661 0 0,-4 0 310 0 0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01:08.276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1 65 600 0 0,'0'0'9802'0'0,"7"-13"-9358"0"0,-3 9-398 0 0,-1 0 1 0 0,0 0 0 0 0,1 1 0 0 0,0-1 0 0 0,0 1-1 0 0,0-1 1 0 0,1 1 0 0 0,-1 1 0 0 0,1-1-1 0 0,-1 1 1 0 0,1-1 0 0 0,7-1 0 0 0,-10 4-5 0 0,2-1-16 0 0,102-6 90 0 0,-103 7-101 0 0,34 4-557 0 0,-34-3 322 0 0,1 1-2491 0 0,3 2 2791 0 0,-2 4-4440 0 0,1 9 2164 0 0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01:12.060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127 159 216 0 0,'0'0'10702'0'0,"-8"4"-10592"0"0,-22 12 7 0 0,28-15-65 0 0,0 1 0 0 0,-1-1 0 0 0,1 1 0 0 0,0 0 0 0 0,0 0 0 0 0,1 0 0 0 0,-1 0 0 0 0,0 0 0 0 0,1 0 0 0 0,-1 0 0 0 0,1 0 0 0 0,0 1 0 0 0,0-1 1 0 0,-1 1-1 0 0,1 2 0 0 0,0-3-64 0 0,0 1 64 0 0,-1-1-23 0 0,-9 21 157 0 0,0 1-1 0 0,2 0 1 0 0,1 0-1 0 0,-10 49 1 0 0,17-58-115 0 0,1 0 1 0 0,1 0 0 0 0,0 0-1 0 0,2 0 1 0 0,-1 0 0 0 0,2-1 0 0 0,0 1-1 0 0,8 20 1 0 0,0 3 67 0 0,-10-34-119 0 0,1 0 0 0 0,-1 1 0 0 0,1-1 0 0 0,0 0 0 0 0,0 0 0 0 0,0-1 0 0 0,1 1 0 0 0,-1-1 0 0 0,1 1 0 0 0,0-1 0 0 0,0 0-1 0 0,0-1 1 0 0,0 1 0 0 0,1-1 0 0 0,-1 1 0 0 0,1-1 0 0 0,-1-1 0 0 0,1 1 0 0 0,6 1 0 0 0,-4-3-1 0 0,0 0-1 0 0,0-1 1 0 0,-1 0-1 0 0,1 0 1 0 0,-1-1-1 0 0,1 1 1 0 0,-1-1-1 0 0,0-1 1 0 0,1 1 0 0 0,-1-1-1 0 0,7-4 1 0 0,-5 3-7 0 0,11-6 6 0 0,-1-1 1 0 0,0-1-1 0 0,-1 0 1 0 0,28-26-1 0 0,57-68 16 0 0,-78 80-24 0 0,104-125 62 0 0,-125 147-44 0 0,8-11 16 0 0,-11 15-41 0 0,0 0 0 0 0,0 0-1 0 0,0 0 1 0 0,0-1 0 0 0,0 1-1 0 0,0 0 1 0 0,0 0 0 0 0,0 0 0 0 0,0 0-1 0 0,0-1 1 0 0,0 1 0 0 0,0 0-1 0 0,0 0 1 0 0,0 0 0 0 0,0 0 0 0 0,0 0-1 0 0,1-1 1 0 0,-1 1 0 0 0,0 0-1 0 0,0 0 1 0 0,0 0 0 0 0,0 0 0 0 0,0 0-1 0 0,0 0 1 0 0,1 0 0 0 0,-1-1-1 0 0,0 1 1 0 0,0 0 0 0 0,0 0 0 0 0,0 0-1 0 0,1 0 1 0 0,-1 0 0 0 0,0 0-1 0 0,0 0 1 0 0,0 0 0 0 0,0 0-1 0 0,1 0 1 0 0,-1 0 0 0 0,0 0 0 0 0,0 0-1 0 0,0 0 1 0 0,0 0 0 0 0,1 0-1 0 0,-1 0 1 0 0,0 0 0 0 0,0 0 0 0 0,0 1-1 0 0,0-1 1 0 0,1 0 0 0 0,-1 0-1 0 0,0 0 1 0 0,0 0 0 0 0,0 0 0 0 0,0 0-1 0 0,0 0 1 0 0,0 1 0 0 0,1-1-1 0 0,-1 0 1 0 0,0 0 0 0 0,0 0 0 0 0,0 0-1 0 0,0 0 1 0 0,0 1 0 0 0,29 287 290 0 0,-29-288-292 0 0,-1 8 19 0 0,2-1 0 0 0,-1 1 0 0 0,1 0 0 0 0,0-1-1 0 0,1 0 1 0 0,0 1 0 0 0,0-1 0 0 0,6 14 0 0 0,-7-20 66 0 0,-1 0-82 0 0,0-1 0 0 0,0 1 0 0 0,1-1-1 0 0,-1 0 1 0 0,0 1 0 0 0,0-1 0 0 0,0 0 0 0 0,1 1 0 0 0,-1-1 0 0 0,0 0-1 0 0,0 1 1 0 0,1-1 0 0 0,-1 0 0 0 0,0 0 0 0 0,1 1 0 0 0,-1-1-1 0 0,0 0 1 0 0,1 0 0 0 0,-1 1 0 0 0,0-1 0 0 0,1 0 0 0 0,-1 0 0 0 0,0 0-1 0 0,1 0 1 0 0,-1 0 0 0 0,1 0 0 0 0,-1 1 0 0 0,0-1 0 0 0,1 0-1 0 0,-1 0 1 0 0,1 0 0 0 0,-1 0 0 0 0,0-1 0 0 0,1 1 0 0 0,-1 0-1 0 0,1 0 1 0 0,-1 0 0 0 0,0 0 0 0 0,1 0 0 0 0,-1 0 0 0 0,1-1 0 0 0,-1 1-1 0 0,0 0 1 0 0,1 0 0 0 0,-1 0 0 0 0,1-1 0 0 0,11-10 5 0 0,-1-1 0 0 0,0 0 0 0 0,-1-1 1 0 0,-1 0-1 0 0,1 0 0 0 0,13-29 0 0 0,-13 18-17 0 0,0 0 0 0 0,-2 0 0 0 0,11-51 0 0 0,-17 68 2 0 0,-1-1 0 0 0,-1 0-1 0 0,0 0 1 0 0,0 1 0 0 0,0-1-1 0 0,-1 0 1 0 0,0 0 0 0 0,0 1-1 0 0,-1-1 1 0 0,0 1 0 0 0,0-1-1 0 0,-1 1 1 0 0,0 0 0 0 0,0 0-1 0 0,-1 0 1 0 0,0 0 0 0 0,-8-10-1 0 0,8 11-19 0 0,-1 1 0 0 0,0-1 0 0 0,0 1 0 0 0,0 0 0 0 0,0 0 0 0 0,-1 1 0 0 0,-8-5 0 0 0,11 8 11 0 0,0 0 1 0 0,0 0-1 0 0,0 1 1 0 0,-1-1-1 0 0,1 1 1 0 0,0 0 0 0 0,0 0-1 0 0,0 0 1 0 0,0 0-1 0 0,0 0 1 0 0,0 1-1 0 0,0 0 1 0 0,-3 0-1 0 0,-38 14-160 0 0,38-11 133 0 0,0 0 0 0 0,1 0 0 0 0,-1 0 0 0 0,1 1 0 0 0,0 0 0 0 0,0 0 0 0 0,-5 6 0 0 0,10-11 32 0 0,-1 1 1 0 0,0-1 0 0 0,0 1 0 0 0,1-1-1 0 0,-1 1 1 0 0,0 0 0 0 0,1-1 0 0 0,-1 1-1 0 0,1 0 1 0 0,-1 0 0 0 0,1-1 0 0 0,-1 1 0 0 0,1 0-1 0 0,0 0 1 0 0,-1 0 0 0 0,1 0 0 0 0,0 0-1 0 0,0 0 1 0 0,-1-1 0 0 0,1 1 0 0 0,0 0-1 0 0,0 0 1 0 0,0 0 0 0 0,0 0 0 0 0,0 0-1 0 0,0 0 1 0 0,1 0 0 0 0,-1 0 0 0 0,0 0-1 0 0,0 0 1 0 0,1-1 0 0 0,-1 1 0 0 0,0 0-1 0 0,1 0 1 0 0,-1 0 0 0 0,1-1 0 0 0,-1 1-1 0 0,1 0 1 0 0,-1 0 0 0 0,1-1 0 0 0,0 1 0 0 0,-1 0-1 0 0,1-1 1 0 0,0 1 0 0 0,0-1 0 0 0,-1 1-1 0 0,1-1 1 0 0,0 1 0 0 0,0-1 0 0 0,0 0-1 0 0,0 1 1 0 0,0-1 0 0 0,-1 0 0 0 0,1 0-1 0 0,0 1 1 0 0,0-1 0 0 0,1 0 0 0 0,9 0-6 0 0,18-11-1 0 0,0-2-1 0 0,-1 0 1 0 0,32-22 0 0 0,28-13-24 0 0,-43 31 48 0 0,-43 16 8 0 0,3 4-1 0 0,-2 0-4 0 0,0-1 0 0 0,1 1-1 0 0,-1 0 1 0 0,0 0 0 0 0,0 1 0 0 0,-1-1 0 0 0,1 0 0 0 0,-1 1 0 0 0,1 0-1 0 0,-1-1 1 0 0,0 1 0 0 0,-1 0 0 0 0,1 0 0 0 0,1 8 0 0 0,28 90 286 0 0,-24-70-116 0 0,2-2 0 0 0,1 1 0 0 0,2-1 0 0 0,23 45 0 0 0,-33-72-146 0 0,-1-1 1 0 0,1 1 0 0 0,0 0 0 0 0,0 0-1 0 0,0-1 1 0 0,0 1 0 0 0,1-1-1 0 0,-1 0 1 0 0,1 1 0 0 0,-1-1-1 0 0,1 0 1 0 0,0-1 0 0 0,0 1 0 0 0,0 0-1 0 0,0-1 1 0 0,6 3 0 0 0,-6-4-8 0 0,0 0 1 0 0,0 0-1 0 0,0 0 0 0 0,0-1 1 0 0,0 1-1 0 0,0-1 1 0 0,0 0-1 0 0,0 0 1 0 0,0 0-1 0 0,0 0 0 0 0,0 0 1 0 0,-1 0-1 0 0,1-1 1 0 0,0 1-1 0 0,-1-1 0 0 0,0 0 1 0 0,1 0-1 0 0,-1 0 1 0 0,3-3-1 0 0,14-14 80 0 0,0-1 0 0 0,31-45 0 0 0,-4 4 122 0 0,-36 50-30 0 0,-1-1-1 0 0,13-22 0 0 0,-21 32 53 0 0,2 7-224 0 0,8 21-2 0 0,-2-1 1 0 0,-1 1 0 0 0,9 45-1 0 0,3 10 6 0 0,-20-78-19 0 0,0-2-1 0 0,0 0 0 0 0,0 0 0 0 0,0 0-1 0 0,0 0 1 0 0,0 0 0 0 0,0 0 0 0 0,0 0 0 0 0,0 0 0 0 0,1 0 0 0 0,-1-1-1 0 0,0 1 1 0 0,1 0 0 0 0,-1 0 0 0 0,0 0 0 0 0,1 0 0 0 0,-1 0 0 0 0,1 0-1 0 0,0 0 1 0 0,1 1 0 0 0,-2-2 2 0 0,1 0 0 0 0,-1 0-1 0 0,1 1 1 0 0,0-1 0 0 0,-1 0-1 0 0,1 0 1 0 0,0 0 0 0 0,-1 0-1 0 0,1 0 1 0 0,0 0 0 0 0,-1 0-1 0 0,1-1 1 0 0,-1 1 0 0 0,1 0-1 0 0,0 0 1 0 0,-1 0 0 0 0,1 0-1 0 0,-1-1 1 0 0,1 1 0 0 0,0 0-1 0 0,-1-1 1 0 0,2 0 0 0 0,3-3 29 0 0,1-1 1 0 0,-1 1 0 0 0,0-1-1 0 0,7-10 1 0 0,108-153 20 0 0,-119 167-75 0 0,-1 0 1 0 0,1 0-1 0 0,0 0 1 0 0,0 0-1 0 0,-1 0 0 0 0,1 0 1 0 0,0 0-1 0 0,0 0 0 0 0,0 1 1 0 0,0-1-1 0 0,0 0 1 0 0,0 0-1 0 0,0 1 0 0 0,0-1 1 0 0,0 1-1 0 0,0-1 0 0 0,0 1 1 0 0,1-1-1 0 0,-1 1 0 0 0,0 0 1 0 0,2-1-1 0 0,-2 2 7 0 0,0 0 0 0 0,-1 0 0 0 0,1 0 0 0 0,0 0 0 0 0,0 0 1 0 0,0 0-1 0 0,-1 0 0 0 0,1 0 0 0 0,0 0 0 0 0,-1 0 0 0 0,1 1 0 0 0,-1-1 0 0 0,0 0 0 0 0,1 0 0 0 0,-1 0 0 0 0,0 1 0 0 0,1-1 0 0 0,-1 0 0 0 0,0 0 0 0 0,0 1 0 0 0,0-1 0 0 0,-1 3 0 0 0,3 26-27 0 0,8 75 418 0 0,-10-104-346 0 0,0 0 0 0 0,0 0 0 0 0,0 0 0 0 0,0-1-1 0 0,0 1 1 0 0,0 0 0 0 0,0 0 0 0 0,1 0-1 0 0,-1 0 1 0 0,0 0 0 0 0,0 0 0 0 0,1 0 0 0 0,-1-1-1 0 0,1 1 1 0 0,-1 0 0 0 0,1 0 0 0 0,-1 0 0 0 0,1-1-1 0 0,-1 1 1 0 0,1 0 0 0 0,0-1 0 0 0,-1 1-1 0 0,1-1 1 0 0,0 1 0 0 0,-1 0 0 0 0,1-1 0 0 0,0 0-1 0 0,0 1 1 0 0,0-1 0 0 0,0 1 0 0 0,-1-1-1 0 0,1 0 1 0 0,2 1 0 0 0,-1-2 33 0 0,0 1-1 0 0,0-1 1 0 0,0 0 0 0 0,-1 0 0 0 0,1 0-1 0 0,0 0 1 0 0,0 0 0 0 0,-1 0-1 0 0,1-1 1 0 0,2-1 0 0 0,-1 0-273 0 0,1-1 225 0 0,0 0 1 0 0,-1 0 0 0 0,1 0 0 0 0,-1 0-1 0 0,0-1 1 0 0,0 0 0 0 0,4-8 0 0 0,4-7 24 0 0,63-75 36 0 0,-59 71-353 0 0,-13 22 97 0 0,-2 1 149 0 0,1 1 0 0 0,-1 0-1 0 0,0-1 1 0 0,1 1 0 0 0,-1 0 0 0 0,0-1 0 0 0,1 1 0 0 0,-1 0-1 0 0,1 0 1 0 0,-1-1 0 0 0,1 1 0 0 0,-1 0 0 0 0,1 0 0 0 0,-1 0-1 0 0,1 0 1 0 0,-1 0 0 0 0,1-1 0 0 0,-1 1 0 0 0,1 0 0 0 0,-1 0-1 0 0,1 0 1 0 0,-1 0 0 0 0,1 0 0 0 0,-1 1 0 0 0,1-1 0 0 0,-1 0-1 0 0,1 0 1 0 0,-1 0 0 0 0,1 0 0 0 0,-1 1 0 0 0,0-1-1 0 0,1 0 1 0 0,-1 0 0 0 0,1 1 0 0 0,0-1 0 0 0,3 7-45 0 0,1-1 0 0 0,-1 1-1 0 0,-1 0 1 0 0,1 0 0 0 0,-1 0 0 0 0,4 13 0 0 0,22 112-671 0 0,-29-130 722 0 0,1 0 0 0 0,0 0 1 0 0,0 0-1 0 0,0 0 0 0 0,0-1 1 0 0,0 1-1 0 0,0 0 0 0 0,0 0 0 0 0,1-1 1 0 0,-1 1-1 0 0,1-1 0 0 0,-1 1 1 0 0,1-1-1 0 0,-1 0 0 0 0,1 1 1 0 0,0-1-1 0 0,0 0 0 0 0,-1 0 0 0 0,1 0 1 0 0,0 0-1 0 0,4 1 0 0 0,-4-2-18 0 0,3-1 10 0 0,4-2 16 0 0,1-1 1 0 0,-1 0-1 0 0,0-1 1 0 0,0 0-1 0 0,0-1 1 0 0,-1 1-1 0 0,1-1 0 0 0,-1-1 1 0 0,-1 0-1 0 0,1 0 1 0 0,10-15-1 0 0,12-15-37 0 0,29-46 0 0 0,-45 58 45 0 0,0 0 1 0 0,-2-1-1 0 0,0-1 1 0 0,-2 0-1 0 0,-1 0 0 0 0,10-52 1 0 0,-15 24 81 0 0,-4 51-46 0 0,1 1-16 0 0,1-9-13 0 0,-2 9-24 0 0,0 14-31 0 0,-7 437 1032 0 0,7-442-944 0 0,0 1-1 0 0,1 0 1 0 0,0 0 0 0 0,0 0 0 0 0,0-1-1 0 0,1 1 1 0 0,0-1 0 0 0,3 8 0 0 0,-4-13 14 0 0,3 6 25 0 0,-4-7-72 0 0,0 1 1 0 0,0-1-1 0 0,0 1 0 0 0,0-1 1 0 0,1 1-1 0 0,-1-1 0 0 0,0 1 1 0 0,0-1-1 0 0,0 1 0 0 0,1-1 0 0 0,-1 1 1 0 0,0-1-1 0 0,0 1 0 0 0,1-1 1 0 0,-1 0-1 0 0,1 1 0 0 0,-1-1 1 0 0,0 1-1 0 0,1-1 0 0 0,-1 0 1 0 0,1 1-1 0 0,0-1 0 0 0,0 1-41 0 0,1-1-1 0 0,-1 0 1 0 0,1 0-1 0 0,-1 0 1 0 0,1 0-1 0 0,-1 0 0 0 0,1 0 1 0 0,-1 0-1 0 0,1 0 1 0 0,-1-1-1 0 0,1 1 1 0 0,-1-1-1 0 0,0 1 1 0 0,1-1-1 0 0,-1 1 1 0 0,0-1-1 0 0,1 0 1 0 0,-1 0-1 0 0,0 0 1 0 0,0 0-1 0 0,1 1 0 0 0,-1-2 1 0 0,0 1-1 0 0,0 0 1 0 0,0 0-1 0 0,1-3 1 0 0,30-39-761 0 0,-26 34 481 0 0,1-2-184 0 0,0-1 0 0 0,-1 0 0 0 0,0 0 0 0 0,-1 0 0 0 0,0 0 0 0 0,3-14 0 0 0,-6 15-1035 0 0,0 0 0 0 0,-1 0 0 0 0,0 0 0 0 0,-1-14 0 0 0,2 4-2492 0 0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01:12.449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28 204 268 0 0,'-18'30'2117'0'0,"10"-15"195"0"0,7-11-1299 0 0,3-4-272 0 0,246-208-4494 0 0,-195 163 2235 0 0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01:12.917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0 335 920 0 0,'6'-6'957'0'0,"46"-48"1626"0"0,-3-3 0 0 0,49-73 0 0 0,-92 122-2366 0 0,38-53 2051 0 0,-43 59-1964 0 0,0 2-212 0 0,11-11 373 0 0,-12 11-407 0 0,1-1 0 0 0,-1 1 0 0 0,0 0 0 0 0,1-1 0 0 0,-1 1 0 0 0,0 0 0 0 0,1-1 0 0 0,-1 1 0 0 0,0 0 0 0 0,1 0-1 0 0,-1-1 1 0 0,0 1 0 0 0,1 0 0 0 0,-1 0 0 0 0,1 0 0 0 0,-1-1 0 0 0,1 1 0 0 0,-1 0 0 0 0,0 0 0 0 0,1 0 0 0 0,-1 0 0 0 0,1 0 0 0 0,-1 0 0 0 0,1 0 0 0 0,-1 0-1 0 0,1 0 1 0 0,-1 0 0 0 0,0 0 0 0 0,1 0 0 0 0,-1 0 0 0 0,1 1 0 0 0,2 15 77 0 0,0 1 1 0 0,-2 0-1 0 0,0-1 0 0 0,0 1 0 0 0,-2 0 1 0 0,0 0-1 0 0,-5 19 0 0 0,-1 53 633 0 0,6 13 150 0 0,3 109 1274 0 0,6-168-1594 0 0,-6-36-471 0 0,0 0 1 0 0,0 0 0 0 0,-1 0-1 0 0,0 11 1 0 0,-1-15-14 0 0,1 12 101 0 0,0-15-177 0 0,-1 1 0 0 0,1 0-1 0 0,-1 0 1 0 0,0 0-1 0 0,0 0 1 0 0,1 0-1 0 0,-1 0 1 0 0,0 0-1 0 0,0 0 1 0 0,0 0-1 0 0,0 0 1 0 0,0 0-1 0 0,0 0 1 0 0,0 0-1 0 0,0 0 1 0 0,-1 0 0 0 0,1 0-1 0 0,0 0 1 0 0,-1 0-1 0 0,1 0 1 0 0,0 0-1 0 0,-2 1 1 0 0,-4 1-6 0 0,-1 1 1 0 0,0-2 0 0 0,0 1 0 0 0,-1-1 0 0 0,1 0-1 0 0,0 0 1 0 0,-1-1 0 0 0,-11 1 0 0 0,-22 5 39 0 0,31-6-67 0 0,6 0-2 0 0,-1 0 0 0 0,1 0 0 0 0,-1 0 0 0 0,1 1 0 0 0,0-1 0 0 0,-1 1 0 0 0,1 0 0 0 0,-6 4 0 0 0,-1 1 8 0 0,8-4-1 0 0,0-1 0 0 0,-1 0-1 0 0,1 0 1 0 0,-1 0 0 0 0,0-1-1 0 0,1 1 1 0 0,-6 1 0 0 0,9-2 1 0 0,-1-1-11 0 0,1 0 0 0 0,0 0 0 0 0,0 1 0 0 0,0-1 0 0 0,-1 0 0 0 0,1 0 0 0 0,0 0 0 0 0,0 0 0 0 0,0 1 0 0 0,0-1 0 0 0,0 0 0 0 0,-1 0 0 0 0,1 0 0 0 0,0 1 0 0 0,0-1 0 0 0,0 0 0 0 0,0 0 0 0 0,0 1 0 0 0,0-1 0 0 0,0 0 0 0 0,0 0 0 0 0,0 1 0 0 0,0-1 0 0 0,0 0-1 0 0,0 0 1 0 0,0 1 0 0 0,0-1 0 0 0,0 0 0 0 0,0 0 0 0 0,0 0 0 0 0,0 1 0 0 0,0-1 0 0 0,0 0 0 0 0,1 0 0 0 0,-1 1 0 0 0,0-1 0 0 0,0 0 0 0 0,0 0 0 0 0,0 0 0 0 0,0 1 0 0 0,1-1 0 0 0,-1 0 0 0 0,0 0 0 0 0,0 0 0 0 0,0 0 0 0 0,0 0 0 0 0,1 1 0 0 0,-1-1 0 0 0,0 0 0 0 0,0 0-1 0 0,1 0 1 0 0,-1 0 0 0 0,0 0 0 0 0,0 0 0 0 0,0 0 0 0 0,1 0 0 0 0,-1 0 0 0 0,0 0 0 0 0,0 0 0 0 0,1 0 0 0 0,-1 0 0 0 0,2 0-2 0 0,6 1-61 0 0,0-1 1 0 0,-1 0 0 0 0,1-1-1 0 0,-1 1 1 0 0,1-1-1 0 0,-1-1 1 0 0,1 0-1 0 0,11-4 1 0 0,6-7-549 0 0,1-1 1 0 0,-2-1-1 0 0,0-1 0 0 0,26-23 1 0 0,-5-2-3099 0 0,-3-2-3922 0 0,-28 27 3268 0 0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01:13.367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26 1 200 0 0,'-18'7'3435'0'0,"18"-7"-3289"0"0,0 0-1 0 0,-1 0 1 0 0,1 0-1 0 0,0 0 1 0 0,0 0-1 0 0,-1 0 1 0 0,1 0 0 0 0,0 0-1 0 0,-1 0 1 0 0,1 0-1 0 0,0 0 1 0 0,0 0-1 0 0,-1 1 1 0 0,1-1 0 0 0,0 0-1 0 0,0 0 1 0 0,-1 0-1 0 0,1 0 1 0 0,0 1-1 0 0,0-1 1 0 0,0 0 0 0 0,-1 0-1 0 0,1 1 1 0 0,0-1-1 0 0,0 0 1 0 0,0 0-1 0 0,0 1 1 0 0,-1-1 0 0 0,1 0-1 0 0,0 0 1 0 0,0 1-1 0 0,0-1 1 0 0,0 0-1 0 0,0 1 1 0 0,0-1 0 0 0,0 0-1 0 0,0 0 1 0 0,0 1-1 0 0,0-1 1 0 0,0 0-1 0 0,0 1 1 0 0,0-1 0 0 0,0 0-1 0 0,0 0 1 0 0,0 1-1 0 0,0-1 1 0 0,1 1-1 0 0,14 15 1439 0 0,-8-10-1430 0 0,0-1 1 0 0,0-1-1 0 0,0 1 0 0 0,12 4 0 0 0,-8-6 83 0 0,-1 0-1 0 0,1-1 1 0 0,0 0-1 0 0,0 0 1 0 0,0-1-1 0 0,0 0 1 0 0,0-1-1 0 0,21-3 1 0 0,-1-2-626 0 0,55-18-1 0 0,-84 22-256 0 0,5-4-1213 0 0,-1 3 282 0 0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01:13.696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13 76 300 0 0,'-10'8'809'0'0,"8"-6"-12"0"0,1 12 6642 0 0,4-11-7253 0 0,1-1 0 0 0,-1 0 0 0 0,0 1 0 0 0,1-2 0 0 0,-1 1 0 0 0,1 0 0 0 0,-1-1 0 0 0,1 0 0 0 0,0 1 0 0 0,0-2 0 0 0,0 1 1 0 0,0 0-1 0 0,-1-1 0 0 0,1 1 0 0 0,0-1 0 0 0,8-1 0 0 0,6 1-95 0 0,1-2-1 0 0,-1 0 1 0 0,0-1 0 0 0,1 0 0 0 0,-1-2-1 0 0,-1 0 1 0 0,1-1 0 0 0,17-8 0 0 0,62-43-5916 0 0,-84 50 3808 0 0,14-10-1070 0 0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01:14.038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123 111 852 0 0,'0'0'881'0'0,"-4"8"-15"0"0,-24 46 1026 0 0,7-16 298 0 0,-30 79-1 0 0,47-106-1893 0 0,1-1 0 0 0,0 1-1 0 0,0 1 1 0 0,1-1-1 0 0,1 0 1 0 0,0 1-1 0 0,0-1 1 0 0,1 0-1 0 0,0 1 1 0 0,1-1-1 0 0,1 1 1 0 0,4 17 0 0 0,-4-25-191 0 0,0 0 1 0 0,0 0 0 0 0,0 0 0 0 0,0 0 0 0 0,1 0 0 0 0,0 0 0 0 0,0 0-1 0 0,0-1 1 0 0,0 0 0 0 0,6 5 0 0 0,-7-6-50 0 0,0 0 0 0 0,1-1 0 0 0,-1 1 1 0 0,0-1-1 0 0,1 0 0 0 0,-1 1 0 0 0,0-1 0 0 0,1 0 0 0 0,-1-1 0 0 0,1 1 1 0 0,0 0-1 0 0,-1-1 0 0 0,1 1 0 0 0,0-1 0 0 0,-1 0 0 0 0,1 0 0 0 0,0 0 1 0 0,-1 0-1 0 0,1-1 0 0 0,0 1 0 0 0,4-2 0 0 0,15-7 74 0 0,0-1 0 0 0,-1-2-1 0 0,-1 0 1 0 0,0-1 0 0 0,0 0 0 0 0,17-17-1 0 0,104-108 420 0 0,-130 127-484 0 0,-8 7-29 0 0,1 0 1 0 0,-1 0 0 0 0,0-1 0 0 0,0 1 0 0 0,0-1 0 0 0,-1 0 0 0 0,1 0 0 0 0,-1 0 0 0 0,-1 0 0 0 0,1-1-1 0 0,-1 1 1 0 0,1 0 0 0 0,-2-1 0 0 0,1 1 0 0 0,0 0 0 0 0,-1-1 0 0 0,0 1 0 0 0,0-1 0 0 0,-1 1 0 0 0,0-1 0 0 0,0 1-1 0 0,0 0 1 0 0,0-1 0 0 0,-4-7 0 0 0,-1-2 12 0 0,-1 0-1 0 0,-1 0 0 0 0,0 0 1 0 0,-1 1-1 0 0,-1 1 1 0 0,-19-23-1 0 0,25 32-100 0 0,0 0 0 0 0,-1 1 0 0 0,1 0 0 0 0,-1 0 1 0 0,1 0-1 0 0,-1 0 0 0 0,0 1 0 0 0,0-1 0 0 0,-1 1 0 0 0,1 1 0 0 0,-10-3 1 0 0,-8-3-312 0 0,17 6 184 0 0,0 0 1 0 0,0 1-1 0 0,0-1 1 0 0,0 1-1 0 0,-1 1 1 0 0,1-1-1 0 0,0 1 1 0 0,-11 2 0 0 0,13-2-71 0 0,-12 3-856 0 0,2 0-1592 0 0,5-3-2695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33:19.89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344 0 796 0 0,'0'0'3186'0'0,"-22"17"-2481"0"0,-65 49-46 0 0,59-41-25 0 0,19-16-429 0 0,5-4-39 0 0,-1 0 1 0 0,1 0 0 0 0,0 1 0 0 0,1 0 0 0 0,-5 8-1 0 0,0-2 24 0 0,-19 37 726 0 0,22-36-737 0 0,-22 40 683 0 0,17-40-702 0 0,6-7-63 0 0,-1 0 1 0 0,2 0 0 0 0,-1 1 0 0 0,0-1-1 0 0,1 1 1 0 0,1 0 0 0 0,-4 9 0 0 0,-17 49 767 0 0,3 1-108 0 0,9-24-417 0 0,8-31-28 0 0,2 1-29 0 0,-2 37-25 0 0,3-37 383 0 0,27 54-312 0 0,-21-52-53 0 0,1-7-172 0 0,22 20-21 0 0,-22-21-44 0 0,3-2-163 0 0,29 11-62 0 0,-29-11-112 0 0,15-15-4640 0 0,74-33 1525 0 0,-74 33 259 0 0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01:14.489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35 118 424 0 0,'-11'13'2523'0'0,"3"-2"2297"0"0,8-11-4742 0 0,0 0 1 0 0,0 0-1 0 0,0 1 0 0 0,0-1 1 0 0,0 0-1 0 0,0 0 1 0 0,0 0-1 0 0,0 1 1 0 0,0-1-1 0 0,0 0 0 0 0,0 0 1 0 0,0 0-1 0 0,-1 1 1 0 0,1-1-1 0 0,0 0 1 0 0,0 0-1 0 0,0 0 0 0 0,0 1 1 0 0,0-1-1 0 0,-1 0 1 0 0,1 0-1 0 0,0 0 1 0 0,0 0-1 0 0,0 0 0 0 0,0 0 1 0 0,-1 1-1 0 0,1-1 1 0 0,0 0-1 0 0,0 0 1 0 0,0 0-1 0 0,-1 0 1 0 0,1 0-1 0 0,0 0 0 0 0,0 0 1 0 0,0 0-1 0 0,-1 0 1 0 0,1 0-1 0 0,0 0 1 0 0,0 0-1 0 0,-1 0 0 0 0,1 0 1 0 0,0 0-1 0 0,0 0 1 0 0,0 0-1 0 0,-1 0 1 0 0,1 0-1 0 0,0 0 0 0 0,0 0 1 0 0,0-1-1 0 0,-1 1 1 0 0,1 0-1 0 0,0 0 1 0 0,0 0-1 0 0,0 0 0 0 0,0 0 1 0 0,-1 0-1 0 0,1-1 1 0 0,0 1-1 0 0,0 0 1 0 0,0 0-1 0 0,-4-16 5260 0 0,3 11-6905 0 0,-1-1 2143 0 0,3 1-486 0 0,2-14-37 0 0,-2 14-42 0 0,-1 1-33 0 0,9-67-4180 0 0,-8 68 2972 0 0,1-8-4507 0 0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01:14.863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235 0 676 0 0,'-10'57'2806'0'0,"6"-31"-1398"0"0,-1-1 0 0 0,-9 27 0 0 0,2-20-380 0 0,-1-1 0 0 0,-1-1-1 0 0,-25 38 1 0 0,30-52-865 0 0,1-2-269 0 0,0 0 1 0 0,-1 0-1 0 0,-1 0 0 0 0,0-1 1 0 0,-1-1-1 0 0,-1 0 0 0 0,-17 15 0 0 0,17-21-1995 0 0,7-6-1812 0 0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01:16.586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0 140 168 0 0,'6'-12'346'0'0,"0"1"1"0"0,0 0-1 0 0,1 0 0 0 0,0 1 0 0 0,1-1 1 0 0,0 2-1 0 0,1-1 0 0 0,0 1 1 0 0,0 1-1 0 0,1-1 0 0 0,0 2 0 0 0,16-10 1 0 0,-23 16-214 0 0,0 0 1 0 0,1 0 0 0 0,-1 0-1 0 0,0 1 1 0 0,1-1 0 0 0,-1 1-1 0 0,0 0 1 0 0,1 0 0 0 0,-1 1-1 0 0,6 0 1 0 0,-6-1-159 0 0,-1 1 52 0 0,0 0 0 0 0,0-1 1 0 0,-1 1-1 0 0,1 0 1 0 0,0 0-1 0 0,-1 0 1 0 0,1 0-1 0 0,0 0 1 0 0,-1 0-1 0 0,0 0 1 0 0,1 0-1 0 0,-1 1 0 0 0,1-1 1 0 0,-1 1-1 0 0,0-1 1 0 0,0 1-1 0 0,0-1 1 0 0,0 1-1 0 0,0 0 1 0 0,0-1-1 0 0,-1 1 1 0 0,2 3-1 0 0,0 0 74 0 0,3 5 23 0 0,-1 0 0 0 0,-1 1 0 0 0,0-1 0 0 0,0 1 0 0 0,-1 0 0 0 0,-1 0 0 0 0,0 0 0 0 0,0 18 0 0 0,-3 5 362 0 0,-9 49 1 0 0,1-8 103 0 0,8 41 470 0 0,3-68-523 0 0,-1-45-402 0 0,3 6 87 0 0,-2-8-188 0 0,-1-1-1 0 0,0 1 1 0 0,0-1-1 0 0,0 1 1 0 0,0 0-1 0 0,1-1 1 0 0,-1 1-1 0 0,0-1 1 0 0,1 1-1 0 0,-1-1 1 0 0,0 1-1 0 0,1-1 1 0 0,-1 1-1 0 0,1-1 1 0 0,-1 1-1 0 0,0-1 1 0 0,1 0-1 0 0,-1 1 1 0 0,1-1-1 0 0,-1 0 1 0 0,1 1-1 0 0,0-1 1 0 0,-1 0-1 0 0,2 1 1 0 0,0 0 120 0 0,4-5-21 0 0,15-11-16 0 0,-2 1 113 0 0,0 0 0 0 0,29-13 1 0 0,-39 19-41 0 0,-8 7-165 0 0,-1 0 0 0 0,1 1 0 0 0,-1-1 0 0 0,1 0-1 0 0,-1 1 1 0 0,1-1 0 0 0,-1 1 0 0 0,1-1 0 0 0,0 1 0 0 0,-1-1 0 0 0,1 1 0 0 0,-1-1-1 0 0,1 1 1 0 0,0-1 0 0 0,0 1 0 0 0,-1 0 0 0 0,1-1 0 0 0,0 1 0 0 0,0 0 0 0 0,-1 0-1 0 0,1 0 1 0 0,0 0 0 0 0,0 0 0 0 0,0 0 0 0 0,-1 0 0 0 0,1 0 0 0 0,0 0 0 0 0,0 0-1 0 0,1 0 1 0 0,1 3-1 0 0,0-1-1 0 0,-1 0 1 0 0,1 1-1 0 0,-1 0 0 0 0,0 0 1 0 0,1 0-1 0 0,-1 0 1 0 0,0 0-1 0 0,-1 0 0 0 0,1 0 1 0 0,-1 0-1 0 0,1 1 1 0 0,-1-1-1 0 0,0 1 0 0 0,0-1 1 0 0,-1 1-1 0 0,1-1 1 0 0,0 6-1 0 0,1 15 279 0 0,-2 42 0 0 0,-1-35-107 0 0,-1 12 337 0 0,-10 58 0 0 0,1-20 139 0 0,6-54-303 0 0,-1-1 0 0 0,-1 1 1 0 0,-1-1-1 0 0,-1-1 0 0 0,-1 0 0 0 0,-2 0 0 0 0,-18 29 0 0 0,29-52 127 0 0,1-2-493 0 0,0 0 1 0 0,0 1-1 0 0,0-1 1 0 0,0 1-1 0 0,0-1 1 0 0,0 0-1 0 0,-1 1 1 0 0,1-1-1 0 0,0 1 1 0 0,0-1-1 0 0,-1 0 1 0 0,1 1-1 0 0,0-1 1 0 0,0 0-1 0 0,-1 1 1 0 0,1-1-1 0 0,0 0 0 0 0,-1 0 1 0 0,1 1-1 0 0,0-1 1 0 0,-1 0-1 0 0,1 0 1 0 0,0 1-1 0 0,-1-1 1 0 0,1 0-1 0 0,-1 0 1 0 0,1 0-1 0 0,0 0 1 0 0,-1 0-1 0 0,1 0 1 0 0,-1 0-1 0 0,1 0 1 0 0,-1 0-1 0 0,1 0 1 0 0,0 0-1 0 0,-1 0 1 0 0,1 0-1 0 0,-1 0 0 0 0,1 0 1 0 0,-1 0-1 0 0,1 0 1 0 0,0 0-1 0 0,-1-1 1 0 0,1 1-1 0 0,-1 0 1 0 0,1 0-1 0 0,0 0 1 0 0,-1-1-1 0 0,-6-5-543 0 0,-1 0 1 0 0,1-1-1 0 0,1 0 0 0 0,-1 0 0 0 0,1 0 0 0 0,0-1 0 0 0,1 0 1 0 0,0 0-1 0 0,0-1 0 0 0,-6-15 0 0 0,11 21-844 0 0,1-1-2340 0 0,1-9 750 0 0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01:35.187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0 1 92 0 0,'0'0'16603'0'0,"11"27"-16316"0"0,29 83-12 0 0,-28-70-6 0 0,-1 29 287 0 0,-7-45-451 0 0,5 31 534 0 0,3-1 1 0 0,27 80-1 0 0,-30-113-402 0 0,-1 0 0 0 0,-1 1-1 0 0,6 30 1 0 0,0-5-202 0 0,-13-44-415 0 0,-8-6-3507 0 0,-8-3 3306 0 0,-22-7-2184 0 0,13 1-2925 0 0,7 1 1310 0 0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01:35.641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12 125 268 0 0,'0'0'2754'0'0,"7"-14"-2156"0"0,24-43-36 0 0,-23 43 934 0 0,1 8-1066 0 0,24-21-41 0 0,-25 21 3849 0 0,3 25-3937 0 0,33 56-1 0 0,-33-56-2 0 0,-14-2 4 0 0,-5 28 23 0 0,-2 0-1 0 0,-2 0 1 0 0,-2-1-1 0 0,-26 56 1 0 0,32-82-114 0 0,0 0 0 0 0,-8 29 1 0 0,-4 11 206 0 0,13-42-224 0 0,2-6-19 0 0,0-1 1 0 0,1 1 0 0 0,1 0 0 0 0,0 0 0 0 0,0 0 0 0 0,-2 13-1 0 0,5-22-172 0 0,0-1-1 0 0,0 1 0 0 0,0-1 0 0 0,0 1 0 0 0,0-1 0 0 0,0 1 0 0 0,0-1 0 0 0,0 1 0 0 0,1-1 0 0 0,-1 1 0 0 0,0-1 0 0 0,0 1 0 0 0,0-1 0 0 0,0 0 0 0 0,1 1 0 0 0,-1-1 0 0 0,0 1 1 0 0,0-1-1 0 0,1 1 0 0 0,-1-1 0 0 0,0 0 0 0 0,1 1 0 0 0,-1-1 0 0 0,0 0 0 0 0,1 1 0 0 0,-1-1 0 0 0,0 0 0 0 0,1 0 0 0 0,-1 1 0 0 0,1-1 0 0 0,-1 0 0 0 0,1 0 0 0 0,-1 0 0 0 0,0 0 1 0 0,1 1-1 0 0,-1-1 0 0 0,1 0 0 0 0,-1 0 0 0 0,1 0 0 0 0,-1 0 0 0 0,1 0 0 0 0,-1 0 0 0 0,1 0 0 0 0,-1 0 0 0 0,1 0 0 0 0,-1-1 0 0 0,1 1 0 0 0,-1 0 0 0 0,1 0 0 0 0,-1 0 0 0 0,0 0 1 0 0,1-1-1 0 0,0 1 0 0 0,24-15-3 0 0,-23 13-10 0 0,21-14-177 0 0,-2-1-1 0 0,0-1 1 0 0,27-31-1 0 0,-26 26-571 0 0,47-38 1 0 0,-48 45 165 0 0,-16 13-95 0 0,7-6-3126 0 0,39-27 497 0 0,-38 27 256 0 0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01:36.248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1 74 448 0 0,'0'0'6941'0'0,"7"-12"-6581"0"0,24-37-31 0 0,-23 36 3882 0 0,13 30-3938 0 0,60 48 9 0 0,-78-63-245 0 0,1 0-1 0 0,-1 0 1 0 0,0 1 0 0 0,-1 0-1 0 0,1-1 1 0 0,0 1 0 0 0,3 6-1 0 0,34 49 540 0 0,7 0 313 0 0,76 71 1 0 0,-35-27 218 0 0,-79-88-879 0 0,-9-14-214 0 0,1 1 0 0 0,-1 0 0 0 0,0 0 0 0 0,1 0 0 0 0,-1-1 0 0 0,1 1 0 0 0,-1 0 0 0 0,1 0 1 0 0,-1-1-1 0 0,1 1 0 0 0,-1 0 0 0 0,1-1 0 0 0,0 1 0 0 0,0-1 0 0 0,-1 1 0 0 0,1-1 1 0 0,0 1-1 0 0,0-1 0 0 0,0 1 0 0 0,10 9 531 0 0,-3-6-2092 0 0,-12-38-8826 0 0,3 27 7133 0 0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01:36.716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20 1 204 0 0,'0'0'10963'0'0,"15"20"-10698"0"0,47 61 13 0 0,-49-62-137 0 0,-13-6 2 0 0,-10 38 162 0 0,4-13 179 0 0,-16 53-1 0 0,-41 86 691 0 0,61-172-1127 0 0,0 0 0 0 0,1 1 0 0 0,0-1 1 0 0,0 1-1 0 0,0-1 0 0 0,0 1 0 0 0,1-1 0 0 0,0 1 0 0 0,0-1 0 0 0,1 1 0 0 0,0-1 1 0 0,0 1-1 0 0,0-1 0 0 0,0 0 0 0 0,1 1 0 0 0,0-1 0 0 0,0 0 0 0 0,0 0 1 0 0,1 0-1 0 0,0 0 0 0 0,0-1 0 0 0,5 7 0 0 0,-7-9-14 0 0,2-1 14 0 0,0 0-38 0 0,0 0-1 0 0,1 0 1 0 0,-1 0-1 0 0,0-1 1 0 0,1 1-1 0 0,-1-1 1 0 0,1 0-1 0 0,-1 0 1 0 0,0 0-1 0 0,1 0 1 0 0,-1-1-1 0 0,0 1 1 0 0,1-1-1 0 0,-1 0 1 0 0,4-2 0 0 0,55-23-98 0 0,-50 20 40 0 0,23-14-671 0 0,-1-1 0 0 0,59-48 0 0 0,-22 16-1969 0 0,-66 49 669 0 0,6-5-1285 0 0,48-36 252 0 0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01:45.163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1 199 456 0 0,'0'0'1199'0'0,"1"-4"-648"0"0,15-48 2894 0 0,-15 48-3208 0 0,2-12 647 0 0,11-25 2214 0 0,-6 2-3103 0 0,-4 14 162 0 0,0 7 3056 0 0,2 21-3033 0 0,-2-1-107 0 0,-2-2-48 0 0,0 1 0 0 0,0 0 0 0 0,0-1 0 0 0,0 1 0 0 0,0 0 0 0 0,0 0 0 0 0,0 0 0 0 0,0 0 0 0 0,0 0 0 0 0,-1 1 0 0 0,1-1 0 0 0,-1 1 0 0 0,1-1 1 0 0,-1 1-1 0 0,1-1 0 0 0,-1 1 0 0 0,0 0 0 0 0,0-1 0 0 0,0 1 0 0 0,0 0 0 0 0,0 0 0 0 0,1 3 0 0 0,6 28 369 0 0,5 55 0 0 0,3 14 382 0 0,-2-32-186 0 0,13 53 925 0 0,-27-123-1490 0 0,7 21 301 0 0,-1-10 195 0 0,-6-11-505 0 0,0 0 0 0 0,0 0-1 0 0,0 0 1 0 0,0 0-1 0 0,0 0 1 0 0,0 0 0 0 0,0 0-1 0 0,0 0 1 0 0,0 0-1 0 0,0 0 1 0 0,0 0 0 0 0,0-1-1 0 0,0 1 1 0 0,0 0-1 0 0,0 0 1 0 0,0 0 0 0 0,0 0-1 0 0,0 0 1 0 0,0 0-1 0 0,0 0 1 0 0,1 0 0 0 0,-1 0-1 0 0,0 0 1 0 0,0 0-1 0 0,0 0 1 0 0,0 0 0 0 0,0 0-1 0 0,0 0 1 0 0,0 0-1 0 0,0 0 1 0 0,0 0 0 0 0,0 0-1 0 0,0 0 1 0 0,1 0 0 0 0,-1 0-1 0 0,0 0 1 0 0,0 0-1 0 0,0 0 1 0 0,0 0 0 0 0,0 0-1 0 0,0 0 1 0 0,0 0-1 0 0,0 0 1 0 0,0 0 0 0 0,0 0-1 0 0,0 0 1 0 0,0 0-1 0 0,1 0 1 0 0,-1 0 0 0 0,0 0-1 0 0,0 1 1 0 0,0-1-1 0 0,0 0 1 0 0,0 0 0 0 0,0 0-1 0 0,0 0 1 0 0,0 0-1 0 0,0 0 1 0 0,0 0 0 0 0,0 0-1 0 0,0 0 1 0 0,0 0-1 0 0,0 0 1 0 0,0 0 0 0 0,0 0-1 0 0,0 1 1 0 0,0-1-1 0 0,11-39-82 0 0,2 0-1 0 0,2 1 0 0 0,1 1 1 0 0,2 0-1 0 0,1 2 0 0 0,32-45 0 0 0,-34 58-2 0 0,-9 10-23 0 0,1 1 0 0 0,19-20-1 0 0,-26 30 62 0 0,1-2 9 0 0,-3 3 21 0 0,0-1 0 0 0,1 1 0 0 0,-1 0 0 0 0,0-1 0 0 0,0 1 0 0 0,1 0 0 0 0,-1 0-1 0 0,0-1 1 0 0,0 1 0 0 0,1 0 0 0 0,-1 0 0 0 0,0-1 0 0 0,1 1 0 0 0,-1 0 0 0 0,0 0 0 0 0,1 0 0 0 0,-1-1 0 0 0,0 1 0 0 0,1 0 0 0 0,-1 0 0 0 0,0 0 0 0 0,1 0-1 0 0,-1 0 1 0 0,0 0 0 0 0,1 0 0 0 0,-1 0 0 0 0,1 0 0 0 0,-1 0 0 0 0,0 0 0 0 0,1 0 0 0 0,-1 0 0 0 0,0 0 0 0 0,1 0 0 0 0,-1 0 0 0 0,1 1 0 0 0,-1-1 0 0 0,0 0-1 0 0,1 0 1 0 0,2 4 13 0 0,0 0-1 0 0,0 0 1 0 0,-1 1-1 0 0,1-1 1 0 0,-1 0-1 0 0,0 1 1 0 0,0 0-1 0 0,-1-1 1 0 0,2 9-1 0 0,7 54 146 0 0,-2-8 44 0 0,23 39 213 0 0,-31-95-367 0 0,0-1-5 0 0,0 0-32 0 0,0-1 0 0 0,0 1-1 0 0,0 0 1 0 0,1-1 0 0 0,-1 1 0 0 0,0-1 0 0 0,1 1 0 0 0,-1 0-1 0 0,1-1 1 0 0,-1 1 0 0 0,1-1 0 0 0,0 0 0 0 0,-1 1 0 0 0,1-1-1 0 0,0 0 1 0 0,0 1 0 0 0,0-1 0 0 0,0 0 0 0 0,0 0 0 0 0,0 0 0 0 0,1 0-1 0 0,-1 0 1 0 0,0 0 0 0 0,3 2 0 0 0,-2-2 6 0 0,2-5 2 0 0,33-36-73 0 0,-2-1 0 0 0,37-56 0 0 0,-51 67 16 0 0,-12 18 11 0 0,-5 5-1 0 0,1 0 0 0 0,1 0 0 0 0,-1 1 0 0 0,13-11 0 0 0,-17 16 16 0 0,5-14-33 0 0,0 7 15 0 0,-6 8 32 0 0,0 0 0 0 0,0 0-1 0 0,0 0 1 0 0,0 0 0 0 0,1 0 0 0 0,-1 0 0 0 0,0 0 0 0 0,0 0 0 0 0,0 0-1 0 0,0 0 1 0 0,0 0 0 0 0,0 0 0 0 0,0 0 0 0 0,0 0 0 0 0,1 0 0 0 0,-1 0-1 0 0,0 0 1 0 0,0 0 0 0 0,0 0 0 0 0,0 0 0 0 0,0 0 0 0 0,0 0 0 0 0,0 0 0 0 0,0 0-1 0 0,0 0 1 0 0,1 0 0 0 0,-1 0 0 0 0,0 0 0 0 0,0 1 0 0 0,0-1 0 0 0,0 0-1 0 0,0 0 1 0 0,0 0 0 0 0,0 0 0 0 0,0 0 0 0 0,0 0 0 0 0,0 0 0 0 0,0 0-1 0 0,0 0 1 0 0,0 0 0 0 0,0 1 0 0 0,0-1 0 0 0,0 0 0 0 0,1 0 0 0 0,-1 0-1 0 0,0 0 1 0 0,0 0 0 0 0,0 0 0 0 0,0 0 0 0 0,0 0 0 0 0,0 0 0 0 0,0 1-1 0 0,0-1 1 0 0,-1 0 0 0 0,1 0 0 0 0,0 0 0 0 0,0 0 0 0 0,0 0 0 0 0,0 0-1 0 0,0 0 1 0 0,0 1 0 0 0,1 72 161 0 0,-2-40 57 0 0,5 46 1 0 0,-4-79-218 0 0,2 20 140 0 0,1-1 0 0 0,1 1 0 0 0,9 25 1 0 0,-13-43-74 0 0,3 0 14 0 0,-3-1-80 0 0,0 0 0 0 0,0-1 0 0 0,0 1 0 0 0,1-1 0 0 0,-1 1 0 0 0,0 0 0 0 0,1-1 1 0 0,-1 1-1 0 0,1-1 0 0 0,-1 1 0 0 0,0-1 0 0 0,1 1 0 0 0,-1-1 0 0 0,1 0 0 0 0,-1 1 0 0 0,1-1 1 0 0,0 1-1 0 0,-1-1 0 0 0,1 0 0 0 0,-1 1 0 0 0,1-1 0 0 0,0 0 0 0 0,-1 0 0 0 0,1 0 0 0 0,-1 1 0 0 0,1-1 1 0 0,0 0-1 0 0,-1 0 0 0 0,1 0 0 0 0,0 0 0 0 0,-1 0 0 0 0,1 0 0 0 0,0 0 0 0 0,-1 0 0 0 0,1-1 0 0 0,0 1 1 0 0,-1 0-1 0 0,1 0 0 0 0,0 0 0 0 0,-1-1 0 0 0,1 1 0 0 0,0-1 0 0 0,11-10-41 0 0,0-1 0 0 0,-1 0 1 0 0,-1-1-1 0 0,0 0 0 0 0,9-17 0 0 0,39-81-257 0 0,-49 92 231 0 0,1-2-103 0 0,1 2 1 0 0,18-27-1 0 0,-27 44 115 0 0,2-1 8 0 0,7-7-11 0 0,-11 10 51 0 0,1 0 0 0 0,-1 0 0 0 0,0 0 1 0 0,0-1-1 0 0,0 1 0 0 0,0 0 0 0 0,0 0 0 0 0,1 0 0 0 0,-1 0 0 0 0,0-1 0 0 0,0 1 0 0 0,0 0 0 0 0,0 0 0 0 0,1 0 1 0 0,-1 0-1 0 0,0 0 0 0 0,0 0 0 0 0,0 0 0 0 0,1 0 0 0 0,-1 0 0 0 0,0 0 0 0 0,0 0 0 0 0,0-1 0 0 0,1 1 0 0 0,-1 0 1 0 0,0 0-1 0 0,0 1 0 0 0,0-1 0 0 0,1 0 0 0 0,-1 0 0 0 0,0 0 0 0 0,0 0 0 0 0,0 0 0 0 0,1 0 0 0 0,-1 0 0 0 0,0 0 1 0 0,0 0-1 0 0,0 0 0 0 0,1 0 0 0 0,-1 1 0 0 0,0-1 0 0 0,0 0 0 0 0,3 12 34 0 0,-1 0 0 0 0,-1 1 0 0 0,0-1 1 0 0,0 0-1 0 0,-2 19 0 0 0,0-12 84 0 0,0 1-1 0 0,2 0 1 0 0,0 0 0 0 0,5 26-1 0 0,-5-43-92 0 0,-1 0 16 0 0,1-2-27 0 0,0-1 1 0 0,0 1-1 0 0,0 0 0 0 0,0 0 0 0 0,0 0 1 0 0,-1 0-1 0 0,1 0 0 0 0,0 0 0 0 0,-1 1 1 0 0,1-1-1 0 0,-1 0 0 0 0,1 0 0 0 0,-1 0 1 0 0,1 0-1 0 0,-1 1 0 0 0,1 1 0 0 0,4 21 240 0 0,-5-23-251 0 0,1 2 154 0 0,2-9-135 0 0,9-17-18 0 0,47-79-105 0 0,-44 80 72 0 0,-6 8-29 0 0,0 1 1 0 0,2-1-1 0 0,-1 1 1 0 0,18-15 0 0 0,-27 27 10 0 0,2-3-48 0 0,-3 4 97 0 0,0 0 1 0 0,0 0 0 0 0,0-1-1 0 0,0 1 1 0 0,0 0 0 0 0,0 0-1 0 0,0-1 1 0 0,0 1 0 0 0,0 0-1 0 0,0 0 1 0 0,0-1-1 0 0,1 1 1 0 0,-1 0 0 0 0,0 0-1 0 0,0-1 1 0 0,0 1 0 0 0,0 0-1 0 0,1 0 1 0 0,-1 0 0 0 0,0 0-1 0 0,0-1 1 0 0,0 1 0 0 0,1 0-1 0 0,-1 0 1 0 0,0 0-1 0 0,0 0 1 0 0,1 0 0 0 0,-1-1-1 0 0,0 1 1 0 0,0 0 0 0 0,1 0-1 0 0,-1 0 1 0 0,0 0 0 0 0,0 0-1 0 0,1 0 1 0 0,-1 0 0 0 0,0 0-1 0 0,0 0 1 0 0,1 0-1 0 0,-1 0 1 0 0,0 0 0 0 0,0 0-1 0 0,1 0 1 0 0,-1 0 0 0 0,0 1-1 0 0,0-1 1 0 0,1 0 0 0 0,-1 0-1 0 0,24 27 25 0 0,-23-25-17 0 0,-1-1 0 0 0,1 0 0 0 0,0 1-1 0 0,-1-1 1 0 0,1 1 0 0 0,-1-1 0 0 0,0 1 0 0 0,0-1 0 0 0,1 1-1 0 0,-1-1 1 0 0,0 1 0 0 0,0-1 0 0 0,0 1 0 0 0,0-1-1 0 0,-1 4 1 0 0,1-1 10 0 0,3 36 388 0 0,2 0 0 0 0,1 0-1 0 0,19 59 1 0 0,-24-96-260 0 0,0-1-40 0 0,-1-2-96 0 0,0 0 1 0 0,0 0-1 0 0,0 0 1 0 0,0-1-1 0 0,0 1 0 0 0,1 0 1 0 0,-1 0-1 0 0,0 0 1 0 0,0 0-1 0 0,0 0 1 0 0,0 0-1 0 0,0-1 1 0 0,1 1-1 0 0,-1 0 1 0 0,0 0-1 0 0,0 0 1 0 0,0 0-1 0 0,0 0 1 0 0,1 0-1 0 0,-1 0 1 0 0,0 0-1 0 0,0 0 1 0 0,0 0-1 0 0,0 0 1 0 0,1 0-1 0 0,-1 0 1 0 0,0 0-1 0 0,0 0 1 0 0,0 0-1 0 0,1 0 0 0 0,-1 0 1 0 0,0 0-1 0 0,0 0 1 0 0,0 0-1 0 0,0 0 1 0 0,1 0-1 0 0,-1 0 1 0 0,0 0-1 0 0,0 0 1 0 0,0 0-1 0 0,0 1 1 0 0,1-1-1 0 0,-1 0 1 0 0,0 0-1 0 0,0 0 1 0 0,0 0-1 0 0,0 0 1 0 0,0 1-1 0 0,0-1 1 0 0,1 0-1 0 0,-1 0 1 0 0,0 0-1 0 0,0 0 1 0 0,0 1-1 0 0,0-1 0 0 0,0 0 1 0 0,0 0-1 0 0,0 0 1 0 0,0 0-1 0 0,0 1 1 0 0,0-1-1 0 0,0 0 1 0 0,0 0-1 0 0,0 0 1 0 0,0 1-1 0 0,0-1 1 0 0,23-49-38 0 0,3-6-134 0 0,37-59 0 0 0,-34 68 90 0 0,-22 34 19 0 0,-2 4-89 0 0,15-21 51 0 0,-15 21 7 0 0,-1 5-148 0 0,-2 0 199 0 0,-2 2 20 0 0,1 0 0 0 0,-1 0-1 0 0,1 0 1 0 0,0 1 0 0 0,0-1 0 0 0,-1 0 0 0 0,1 0 0 0 0,0 0 0 0 0,0 1 0 0 0,0-1 0 0 0,0 0-1 0 0,0 1 1 0 0,0-1 0 0 0,0 1 0 0 0,0-1 0 0 0,0 1 0 0 0,0 0 0 0 0,3-1 0 0 0,-2 7-35 0 0,6 20-62 0 0,8 46-1 0 0,-16-68 100 0 0,2 0 9 0 0,-2-3 7 0 0,0 0 0 0 0,0-1 0 0 0,0 1 0 0 0,0 0 0 0 0,1-1 0 0 0,-1 1 0 0 0,0 0 0 0 0,0-1 0 0 0,0 1-1 0 0,0-1 1 0 0,1 1 0 0 0,-1 0 0 0 0,0-1 0 0 0,1 1 0 0 0,-1-1 0 0 0,0 1 0 0 0,1-1 0 0 0,-1 1 0 0 0,1-1 0 0 0,-1 1 0 0 0,1-1 0 0 0,-1 0 0 0 0,1 1-1 0 0,-1-1 1 0 0,1 0 0 0 0,-1 1 0 0 0,1-1 0 0 0,0 0 0 0 0,-1 1 0 0 0,1-1 0 0 0,-1 0 0 0 0,1 0 0 0 0,0 0 0 0 0,-1 0 0 0 0,1 0 0 0 0,0 0 0 0 0,-1 0-1 0 0,1 0 1 0 0,0 0 0 0 0,1 0 0 0 0,7-5 6 0 0,1-1 0 0 0,-1 1 0 0 0,0-2 0 0 0,-1 1 0 0 0,9-10 0 0 0,-14 14 31 0 0,8-12-30 0 0,37-39 9 0 0,-36 40-6 0 0,-5 6-4 0 0,21-21-3 0 0,-21 21-9 0 0,1 2-29 0 0,22-13 6 0 0,-22 13-3 0 0,-6 5-19 0 0,1 1 47 0 0,-1-1 0 0 0,1 0 0 0 0,-1 1 0 0 0,1 0 0 0 0,-1 0 0 0 0,0 0 1 0 0,0 0-1 0 0,4 2 0 0 0,-1 0 1 0 0,-3-2 6 0 0,0 0 0 0 0,0 1 0 0 0,-1 0 0 0 0,1-1 0 0 0,0 1 0 0 0,-1 0 0 0 0,1 0 0 0 0,-1 0 0 0 0,0 0 0 0 0,0 0 0 0 0,0 0 0 0 0,0 0 0 0 0,0 0 0 0 0,0 0 0 0 0,0 1 0 0 0,-1-1 0 0 0,1 0 1 0 0,-1 1-1 0 0,0-1 0 0 0,1 0 0 0 0,-1 5 0 0 0,2 7 68 0 0,-2-13-68 0 0,13 63 558 0 0,-2 0 1 0 0,3 94 0 0 0,-14-152-517 0 0,0-1 1 0 0,-1 1-1 0 0,0 0 0 0 0,-1-1 1 0 0,1 1-1 0 0,-1-1 1 0 0,0 0-1 0 0,0 1 0 0 0,-1-1 1 0 0,1 0-1 0 0,-7 8 0 0 0,-3 3 39 0 0,0-1-1 0 0,-15 14 1 0 0,11-13 18 0 0,15-14-110 0 0,0-1 0 0 0,-1 1-1 0 0,1 0 1 0 0,-1 0 0 0 0,0-1-1 0 0,1 1 1 0 0,-1-1 0 0 0,0 1 0 0 0,0-1-1 0 0,0 0 1 0 0,0 1 0 0 0,0-1-1 0 0,0 0 1 0 0,0-1 0 0 0,0 1 0 0 0,-4 1-1 0 0,1-1-52 0 0,3-1-111 0 0,-3 0-75 0 0,-16-1-82 0 0,13-2-115 0 0,3-5 134 0 0,0 0 1 0 0,0 0-1 0 0,1 0 0 0 0,0 0 1 0 0,0-1-1 0 0,1 0 0 0 0,0 0 1 0 0,1 1-1 0 0,0-2 0 0 0,0 1 1 0 0,1 0-1 0 0,-1-15 1 0 0,2 4-698 0 0,1 1 0 0 0,0 0 0 0 0,1 0 1 0 0,2 0-1 0 0,6-23 0 0 0,4 9-3717 0 0,10-8 361 0 0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01:45.864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206 27 324 0 0,'0'0'13018'0'0,"-27"-4"-12790"0"0,-80-14-1 0 0,80 13 3321 0 0,25 25-3236 0 0,-1 4-205 0 0,-9 63 462 0 0,-12 66 886 0 0,22-129-1121 0 0,0 0-1 0 0,3 24 1 0 0,0 0 182 0 0,-1 3 234 0 0,2 0 0 0 0,3-1 0 0 0,13 59 0 0 0,-15-100-601 0 0,0 0 0 0 0,1 0 0 0 0,0 0 0 0 0,1-1 0 0 0,9 14 0 0 0,-1 0 301 0 0,-12-20-344 0 0,8 10-260 0 0,-9-11 80 0 0,1-1 1 0 0,-1 0-1 0 0,0 1 0 0 0,0-1 0 0 0,0 0 0 0 0,1 1 0 0 0,-1-1 0 0 0,0 0 0 0 0,1 1 1 0 0,-1-1-1 0 0,0 0 0 0 0,1 0 0 0 0,-1 0 0 0 0,0 1 0 0 0,1-1 0 0 0,-1 0 0 0 0,0 0 1 0 0,1 0-1 0 0,-1 0 0 0 0,0 1 0 0 0,1-1 0 0 0,-1 0 0 0 0,1 0 0 0 0,-1 0 1 0 0,0 0-1 0 0,1 0 0 0 0,-1 0 0 0 0,1 0 0 0 0,-1 0 0 0 0,0 0 0 0 0,1 0 0 0 0,-1-1 1 0 0,1 1-1 0 0,-1 0 0 0 0,0 0 0 0 0,1 0 0 0 0,-1 0 0 0 0,0-1 0 0 0,1 1 0 0 0,-1 0 1 0 0,1-1-1 0 0,77-127-8790 0 0,-74 124 8184 0 0,-1 0-677 0 0,0-2-3357 0 0,4-9 842 0 0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01:46.208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49 1 436 0 0,'0'0'6709'0'0,"1"6"-5977"0"0,3 22-43 0 0,-5-15-17 0 0,-35 136 2202 0 0,26-102-2064 0 0,7-24-102 0 0,1 0-1 0 0,0 0 1 0 0,3 28 0 0 0,-1-17 327 0 0,0-28-824 0 0,1 0-1 0 0,-1-1 0 0 0,1 1 1 0 0,0 0-1 0 0,1 0 0 0 0,3 9 1 0 0,-1-3 220 0 0,-4-10-553 0 0,2-9-1236 0 0,11-55 38 0 0,15-63-2477 0 0,-25 115 2303 0 0,0 0 0 0 0,-1 0 0 0 0,2-21 0 0 0,-4 25-1949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33:20.46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68 43 800 0 0,'0'0'15882'0'0,"-11"13"-15769"0"0,-34 36 2 0 0,33-36 1015 0 0,42-26-4271 0 0,90-39 2325 0 0,-90 39-116 0 0,-20 6-2479 0 0,28-19-275 0 0,-29 20 280 0 0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01:46.586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103 39 436 0 0,'0'0'14641'0'0,"-17"-6"-17026"0"0,-51-20 1603 0 0,51 20-92 0 0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01:47.004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56 98 180 0 0,'0'0'7613'0'0,"20"-6"-7185"0"0,60-19-21 0 0,-59 19 663 0 0,-9 2-767 0 0,39-10-5 0 0,-39 10 521 0 0,-2 1-580 0 0,51-15 1211 0 0,-48 14-1338 0 0,28-9 2466 0 0,-36 27-2340 0 0,16 41 14 0 0,-16-42 265 0 0,-7 5-297 0 0,-9 52 12 0 0,9-53 266 0 0,-3 0-256 0 0,-40 142 878 0 0,12 52 1507 0 0,20-106-1113 0 0,10-86-1287 0 0,0 1 0 0 0,-1-1-1 0 0,-1 0 1 0 0,-8 19 0 0 0,12-36-152 0 0,0 0-120 0 0,1 0 0 0 0,-1 0 0 0 0,1 0 0 0 0,-1 0-1 0 0,0 0 1 0 0,0-1 0 0 0,0 1 0 0 0,0 0 0 0 0,0-1 0 0 0,0 1-1 0 0,-1 0 1 0 0,1-1 0 0 0,0 0 0 0 0,-1 1 0 0 0,1-1-1 0 0,-1 0 1 0 0,0 0 0 0 0,1 1 0 0 0,-4 0 0 0 0,2-1-447 0 0,-2-2-90 0 0,-22-3-915 0 0,-1 1 0 0 0,0 1 0 0 0,-32 2-1 0 0,-5 6-6725 0 0,40-2 3738 0 0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01:47.953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93 36 120 0 0,'0'0'16463'0'0,"-15"-6"-26906"0"0,-62-24 6987 0 0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01:48.686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1 70 852 0 0,'0'0'12680'0'0,"6"0"-12371"0"0,17 2 77 0 0,0-2 0 0 0,0-1 0 0 0,27-4 0 0 0,41-2 699 0 0,-83 8-944 0 0,91-5 1030 0 0,-88 2-1046 0 0,0 1 1 0 0,-1-1-1 0 0,1-1 1 0 0,-1 0-1 0 0,0 0 1 0 0,0-1-1 0 0,10-6 1 0 0,-18 10-32 0 0,2-1-10 0 0,19-8 947 0 0,-9 4-3109 0 0,-51-8-13299 0 0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01:49.045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80 10 528 0 0,'-8'6'828'0'0,"1"0"0"0"0,-1 0 0 0 0,0-1 0 0 0,0 1 0 0 0,-1-2 0 0 0,-9 5 0 0 0,13-7-359 0 0,3-1 101 0 0,-5 2-68 0 0,8 4 4123 0 0,9-2-4367 0 0,1-1-1 0 0,-1-1 0 0 0,1 0 0 0 0,0-1 0 0 0,0 0 0 0 0,21 1 0 0 0,32 1 1499 0 0,117-11 0 0 0,-166 5-1646 0 0,-1-1 0 0 0,25-7 0 0 0,-37 9-458 0 0,5-16-2344 0 0,10-34-6079 0 0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01:49.389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4 82 988 0 0,'0'0'998'0'0,"-4"0"-14"0"0,23-8 8853 0 0,115-34-8215 0 0,-8 23-18 0 0,-38 7-700 0 0,-85 12-955 0 0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01:49.764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5 125 616 0 0,'0'0'3311'0'0,"-5"7"-2566"0"0,7-1 1052 0 0,5-6 3939 0 0,13-5-5317 0 0,1-1 0 0 0,-1 0 0 0 0,0-2-1 0 0,29-15 1 0 0,52-51-3838 0 0,-98 72 2838 0 0,2-1-74 0 0,3 0-3490 0 0,12-5 1050 0 0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01:50.419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36 236 532 0 0,'6'-18'1190'0'0,"1"0"0"0"0,1 0 0 0 0,1 1 0 0 0,0 1 0 0 0,1 0 0 0 0,0 0 0 0 0,18-19 0 0 0,0-9 1504 0 0,-27 42-2257 0 0,22-21 1053 0 0,-22 22-1381 0 0,0 0 1 0 0,1 0-1 0 0,-1 0 1 0 0,1 0-1 0 0,-1 0 1 0 0,1 0-1 0 0,-1 0 1 0 0,1 0-1 0 0,0 1 1 0 0,-1-1-1 0 0,1 1 1 0 0,0-1-1 0 0,-1 1 1 0 0,1 0-1 0 0,2-1 1 0 0,-2 1-197 0 0,2-1 928 0 0,-1 5-612 0 0,0 0-103 0 0,1 1 0 0 0,-1 0 0 0 0,-1 0 0 0 0,1 0 0 0 0,0 0 0 0 0,-1 0 0 0 0,0 0 0 0 0,-1 1 0 0 0,1-1 0 0 0,1 11 1 0 0,4 65 1110 0 0,-4-27-568 0 0,-2 89 743 0 0,8-29-233 0 0,-9-58-482 0 0,1-43-477 0 0,0-1 0 0 0,-1 1 0 0 0,-1-1 0 0 0,-3 19 0 0 0,3-28-182 0 0,-5 4 14 0 0,-1 0 0 0 0,0-1 0 0 0,0 0 1 0 0,-10 6-1 0 0,16-11-56 0 0,-1 0 8 0 0,-16 3 3 0 0,-101 30 18 0 0,76-14-48 0 0,41-19 28 0 0,-24 8 681 0 0,115-28-614 0 0,77-28 54 0 0,-95 24-55 0 0,-18 5 1 0 0,-27 10 320 0 0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01:51.262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226 1 424 0 0,'-11'17'2148'0'0,"-8"25"6"0"0,18-40-1753 0 0,0 1 12 0 0,-18 38 1080 0 0,-2-1 0 0 0,-1-1 0 0 0,-2-1 1 0 0,-55 67-1 0 0,75-101-1240 0 0,1 0 0 0 0,0 0 1 0 0,0 1-1 0 0,0-1 0 0 0,0 1 1 0 0,1 0-1 0 0,0 0 0 0 0,-3 8 0 0 0,4-11-225 0 0,3-10-5489 0 0,7-27 1730 0 0,0 10 286 0 0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09:18.69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89 0 212 0 0,'0'0'4612'0'0,"-88"48"-7356"0"0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33:21.48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92 18 428 0 0,'0'0'14292'0'0,"-9"31"-13985"0"0,-25 92 5 0 0,18-56 196 0 0,15-54-406 0 0,-1-3 206 0 0,1 3 7 0 0,-1 3-209 0 0,-8 46 640 0 0,5-49-633 0 0,3-7 25 0 0,1-1 1 0 0,-1 1 0 0 0,1 0-1 0 0,0-1 1 0 0,0 1 0 0 0,0 0 0 0 0,1-1-1 0 0,0 8 1 0 0,-1 31-18 0 0,1-33 1932 0 0,9-43-2032 0 0,26-97 4 0 0,-25 86-7 0 0,0-14-15 0 0,2-8-4 0 0,0-10-9 0 0,-10 63 41 0 0,-1 1-36 0 0,2-2 1 0 0,1-29-17 0 0,-13 78-164 0 0,-29 105 236 0 0,26-97 16 0 0,0-9 0 0 0,9-26 45 0 0,1 3-67 0 0,-5 39 1 0 0,5-39 71 0 0,-10 22-146 0 0,9-29 236 0 0,7-20 1096 0 0,36-131-1321 0 0,-27 99-2 0 0,5-13-33 0 0,-1 2-36 0 0,-3 17 74 0 0,-11 31-2 0 0,-11 43-408 0 0,-24 101 442 0 0,24-101 13 0 0,4-20 7 0 0,-14 62 72 0 0,14-63-99 0 0,2-5 5 0 0,0-1 1 0 0,1 0 0 0 0,0 1 0 0 0,0-1-1 0 0,0 1 1 0 0,1 6 0 0 0,-3 35-25 0 0,3-36-34 0 0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09:27.10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323 1145 416 0 0,'0'0'8491'0'0,"-15"6"-8271"0"0,-43 19-11 0 0,44-18 4354 0 0,38 0-4412 0 0,74 25-15 0 0,-74-24 306 0 0,-11-6-331 0 0,64 13 237 0 0,-33-8-232 0 0,-33-6 182 0 0,3 1-220 0 0,3-2-49 0 0,-8 0 20 0 0,-1 0 0 0 0,1 1 0 0 0,0 0 0 0 0,-1 1 0 0 0,16 4-1 0 0,25 6 2 0 0,-37-9 26 0 0,49 3 7 0 0,-49-5-6 0 0,96 0 3 0 0,-53 1-61 0 0,-41-2 28 0 0,-7 2-45 0 0,-1-1-1 0 0,0 0 0 0 0,1 0 1 0 0,-1-1-1 0 0,1 0 0 0 0,6 0 1 0 0,3 0 0 0 0,-3 0 34 0 0,4 0-31 0 0,48 0 2 0 0,-48 0 6 0 0,-4 1-6 0 0,42 1 8 0 0,-41-1 37 0 0,1-1-41 0 0,72-2 78 0 0,-31 0-71 0 0,-42 1 12 0 0,-2 0-7 0 0,37-4-5 0 0,-36 4 27 0 0,-1-1-29 0 0,36-7-14 0 0,-36 7 16 0 0,57-6-1 0 0,-55 6-18 0 0,-11 3 2 0 0,0 0 1 0 0,0-1-1 0 0,-1 0 0 0 0,1 0 1 0 0,0 0-1 0 0,0 0 0 0 0,0 0 1 0 0,0-1-1 0 0,0 1 0 0 0,3-2 0 0 0,0 1 6 0 0,-1 0-1 0 0,1 0 0 0 0,-1 0 0 0 0,1 1 1 0 0,0 0-1 0 0,-1 0 0 0 0,1 0 1 0 0,6 2-1 0 0,51 3 9 0 0,-47-4 1 0 0,-3-1-3 0 0,68 1 38 0 0,-64-2-47 0 0,-7 1 7 0 0,-1-1-1 0 0,1 1 0 0 0,0 1 1 0 0,0 0-1 0 0,10 2 0 0 0,41 6-9 0 0,-46-7 13 0 0,-1-1-16 0 0,67 5-23 0 0,-35 0 34 0 0,-34-5 0 0 0,2 0-11 0 0,42 0 8 0 0,-43 0 54 0 0,6-2-12 0 0,55-2-14 0 0,-55 2 21 0 0,-4 0-37 0 0,45-2-8 0 0,-45 2 43 0 0,1 0-17 0 0,78-4 64 0 0,-12 1 22 0 0,-3 4 1 0 0,4-3 78 0 0,7 3 53 0 0,-29 0-155 0 0,-45 0 9 0 0,1-2-14 0 0,82-4 183 0 0,-14 3 18 0 0,-4 1-94 0 0,2-2-80 0 0,13 1 24 0 0,-3-4-74 0 0,-23 4 50 0 0,15 0-15 0 0,-20 2-86 0 0,-49 0 21 0 0,-3 2-28 0 0,69 2 53 0 0,-25-1-52 0 0,-43-2 25 0 0,2 1-23 0 0,50-1-14 0 0,-50 0 4 0 0,-2 0 14 0 0,42 0 1 0 0,-29 0 10 0 0,27 1-15 0 0,-40 0-8 0 0,73-4 24 0 0,-69 2 19 0 0,-2 1-41 0 0,46 0-19 0 0,-46 0 7 0 0,-4 0-3 0 0,64 0 61 0 0,7 3-37 0 0,4-1 3 0 0,-67 0-20 0 0,-4-1-3 0 0,0 0 0 0 0,30-4 1 0 0,31-1-2 0 0,11 2 28 0 0,-4-1 50 0 0,-27 2-64 0 0,-43 1-9 0 0,1-1 8 0 0,3-2-6 0 0,-5 1-1 0 0,0 1 0 0 0,1 0 0 0 0,19 2 1 0 0,31 0-3 0 0,-48-1 8 0 0,-2-1-10 0 0,67-5-32 0 0,0-3 10 0 0,-26 4 21 0 0,-41 4-6 0 0,83-4 15 0 0,1 0-3 0 0,-83 4-8 0 0,51-1 9 0 0,32 3 13 0 0,-21-2-38 0 0,-16-1 21 0 0,-45 2 20 0 0,-4 0-26 0 0,39-2 4 0 0,-38 2-10 0 0,4-1-5 0 0,50 1 15 0 0,-50 0-19 0 0,20-4 2 0 0,-28 3 20 0 0,0-1 0 0 0,0 1-1 0 0,0 1 1 0 0,15 0-1 0 0,72 1 22 0 0,-7-1 1 0 0,-7-2-20 0 0,-25 3-4 0 0,-43-1 6 0 0,99-1 64 0 0,-33 3-40 0 0,-66 0-29 0 0,50 0 46 0 0,5-4-37 0 0,-52 2-12 0 0,-2 0 9 0 0,73 0 20 0 0,-29 1-26 0 0,-44-1-10 0 0,62-2-2 0 0,-61 1 6 0 0,-1 2 19 0 0,2 0-4 0 0,-6 1 0 0 0,0-2 0 0 0,1 0-1 0 0,-1 0 1 0 0,15-3 0 0 0,56-3 23 0 0,-66 4-27 0 0,48 1-49 0 0,29 3 30 0 0,-42 0 27 0 0,-38-1 0 0 0,3-1-10 0 0,50 2-11 0 0,-50-2 8 0 0,-3 0-4 0 0,38 1 6 0 0,-38-1 12 0 0,1 1-26 0 0,45 2 8 0 0,-44-3-4 0 0,-2 2 13 0 0,43 3-3 0 0,-43-3-12 0 0,2-3 13 0 0,41-1 7 0 0,-41 2 9 0 0,2 0-17 0 0,81-3 42 0 0,-41 1-42 0 0,-43 1 1 0 0,-1 2 9 0 0,41 2 9 0 0,-40-2-6 0 0,2-1-8 0 0,2 2-7 0 0,-6-1 0 0 0,0-1-1 0 0,0 0 1 0 0,0 0 0 0 0,13-3 0 0 0,22-2 2 0 0,-35 4 9 0 0,5 2-2 0 0,49 4 7 0 0,-50-4-10 0 0,-3-1-16 0 0,38 0 11 0 0,-38 0 1 0 0,3-1 2 0 0,81-2 13 0 0,1 0-23 0 0,-48 3 15 0 0,-38 0-1 0 0,7 0-7 0 0,55-1-6 0 0,-55 1 6 0 0,54 0 5 0 0,-59 0 3 0 0,-1-1-6 0 0,65-1-7 0 0,-14 3 2 0 0,-48-1 11 0 0,-3 0-17 0 0,41-3 8 0 0,-40 3 24 0 0,-1-1-26 0 0,2 1 11 0 0,-6 0 61 0 0,-1 0-1 0 0,1-1 0 0 0,0 0 1 0 0,16-4-1 0 0,-12 2-59 0 0,-8 1 8 0 0,0 0 0 0 0,0 1-1 0 0,0 0 1 0 0,1 0 0 0 0,-1 0 0 0 0,9 1 0 0 0,-6-6-18 0 0,23-20-10 0 0,-23 20-3 0 0,-13-12-21 0 0,-14-53 29 0 0,14 53 5 0 0,4 4 1 0 0,-3-44 6 0 0,2 44-18 0 0,2-2 6 0 0,-1-75-9 0 0,0 77 10 0 0,3-43-37 0 0,2 11 8 0 0,-3 35-1 0 0,0-2-40 0 0,5-39 52 0 0,-5 39-24 0 0,2 3-24 0 0,7-29-13 0 0,-7 29 0 0 0,-1-2 11 0 0,2-2 44 0 0,-1 5-28 0 0,-1 0 0 0 0,0 0 1 0 0,0 0-1 0 0,0-11 1 0 0,5-46-401 0 0,-3 53 406 0 0,-3 8-16 0 0,0 0 1 0 0,1 0-1 0 0,-2-1 1 0 0,1 1-1 0 0,-1 0 0 0 0,1-1 1 0 0,-1 1-1 0 0,-1-1 1 0 0,0-5-1 0 0,-2-46-7 0 0,2 43-7 0 0,1 10-546 0 0,0-1 605 0 0,0 0 0 0 0,-1 1 1 0 0,0-1-1 0 0,0 1 0 0 0,0-1 1 0 0,-4-7-1 0 0,1 0-8 0 0,2 1-54 0 0,-6 4-590 0 0,-22-18 619 0 0,22 19-8 0 0,-70 2-286 0 0,62 4 302 0 0,1 1-32 0 0,-48 6 52 0 0,47-5-6 0 0,0-1 4 0 0,-3 0 20 0 0,4-1 1 0 0,0 1 1 0 0,0 1-1 0 0,-18 4 1 0 0,14-2 1 0 0,-55 8-22 0 0,-1-5-21 0 0,56-6 42 0 0,-57 8 14 0 0,58-7-15 0 0,-52 11-40 0 0,56-8 42 0 0,-44 6-19 0 0,14-5 10 0 0,33-5 5 0 0,-6 2-1 0 0,-4-1 6 0 0,-55 12-18 0 0,62-11 16 0 0,-40 7-18 0 0,-5-3 27 0 0,-1 1 0 0 0,48-7-17 0 0,-4 0-2 0 0,-48 4 18 0 0,48-4 26 0 0,6 2-14 0 0,-57 11-56 0 0,49-10 37 0 0,5-1-5 0 0,1-1-1 0 0,-1 0 1 0 0,-24 0 0 0 0,-27 2 6 0 0,48-3-2 0 0,2 0 10 0 0,-40 3 14 0 0,41-3 9 0 0,-5-1-16 0 0,-3-1-7 0 0,-58 3 4 0 0,6 2-35 0 0,11-2 39 0 0,46-2-16 0 0,3 1-12 0 0,-41 0 8 0 0,40 0-8 0 0,1 0-1 0 0,-3 0 12 0 0,-48 2-23 0 0,5-4 29 0 0,45 1 13 0 0,-1 1-46 0 0,-45 3 41 0 0,45-3-16 0 0,2 0-5 0 0,-70 6 22 0 0,-7-1-36 0 0,38-6 28 0 0,39 1-11 0 0,-4-1-3 0 0,-47 1 31 0 0,48-1-8 0 0,3-1-27 0 0,-67-4 14 0 0,-11 4-9 0 0,30 2 7 0 0,46-1 4 0 0,-1 0-16 0 0,-47-1 6 0 0,47 0 8 0 0,3 1 12 0 0,-39 0-11 0 0,39-1 2 0 0,-3 1 10 0 0,-47-1-6 0 0,48 1 5 0 0,-3-1-14 0 0,-2-1 1 0 0,6 1 0 0 0,-1 0-1 0 0,1 1 1 0 0,-21 2 0 0 0,-42 3-9 0 0,14-3 11 0 0,34-1-7 0 0,-24 0-9 0 0,40-1 5 0 0,-3 1 4 0 0,-48 2 12 0 0,48-2 50 0 0,2-2-56 0 0,-43-2 6 0 0,43 2 15 0 0,1 0-41 0 0,-41-3 1 0 0,40 3 5 0 0,1 0-12 0 0,-40-5 24 0 0,40 5 32 0 0,-2-2-18 0 0,-73-11 10 0 0,36 6-17 0 0,39 6 29 0 0,1 0-23 0 0,-61-10 0 0 0,-11-4 5 0 0,31 9-14 0 0,40 5 7 0 0,0 1-2 0 0,-40-3 3 0 0,40 3 7 0 0,-3 1-7 0 0,-48 0-6 0 0,48 0 2 0 0,1 0-11 0 0,-4 0 6 0 0,-55-4 24 0 0,-8-3 48 0 0,29 0-95 0 0,40 6 3 0 0,-1 0 8 0 0,-40 0 7 0 0,41 0-6 0 0,-1 0 0 0 0,-66-4 5 0 0,26 0 14 0 0,41 3-6 0 0,-3 3-13 0 0,-44 3-4 0 0,45-4 8 0 0,-1-1 17 0 0,-46-5 15 0 0,46 5 8 0 0,1 0-54 0 0,-46 0 7 0 0,46 0 12 0 0,-20-2 24 0 0,-10-7 75 0 0,-7 2-68 0 0,39 6 52 0 0,1-1-107 0 0,-38-10 16 0 0,38 10-2 0 0,-2 1-19 0 0,-44-3 31 0 0,44 4-14 0 0,1-2 16 0 0,-40-6-3 0 0,40 6 0 0 0,2 2-5 0 0,-34-4 9 0 0,33 4-6 0 0,-3-1 8 0 0,-44-5 2 0 0,44 6-18 0 0,-66-4-7 0 0,65 4 13 0 0,4 1 15 0 0,-38 2-11 0 0,38-2-6 0 0,-4 1-3 0 0,-46 1 6 0 0,51-1 2 0 0,0 0 0 0 0,0-1 0 0 0,0-1 0 0 0,-12-2 1 0 0,7 1-2 0 0,2 1 2 0 0,-2 0-10 0 0,-79-4-24 0 0,35 2 29 0 0,45 2 14 0 0,0 1 4 0 0,-79 1-34 0 0,27-1 29 0 0,36 0 0 0 0,-40-4-14 0 0,3-1 2 0 0,55 4-4 0 0,-2-1 4 0 0,-1-1 5 0 0,-52-5 5 0 0,12 5-8 0 0,43 2-5 0 0,1 0 0 0 0,-64-3 4 0 0,17 2 11 0 0,44 2 1 0 0,-1 0-35 0 0,-49-1 16 0 0,49 0 15 0 0,4 1 0 0 0,-36-4-8 0 0,36 4 40 0 0,-2-2-12 0 0,-41-2-27 0 0,41 3 0 0 0,-1 0-7 0 0,-45-4 12 0 0,33 3 11 0 0,-21-2-12 0 0,-31-4 4 0 0,65 6-18 0 0,0 1 10 0 0,-43-3-1 0 0,43 3-5 0 0,-1-1 5 0 0,-44-8 22 0 0,45 7-23 0 0,-1 2 1 0 0,-73-7-19 0 0,27 4 8 0 0,46 3 0 0 0,1-1 9 0 0,-69-5 30 0 0,31 0-5 0 0,39 5-18 0 0,-2 1-5 0 0,-74-6-23 0 0,32 2 20 0 0,43 4 12 0 0,-1 0-15 0 0,-45-2-11 0 0,0-3 11 0 0,46 3 11 0 0,2 2 1 0 0,-2 0-5 0 0,-43-5 12 0 0,47 4-12 0 0,-1 1 1 0 0,0 0 0 0 0,0 1 0 0 0,-14 1 0 0 0,-41 2 27 0 0,45-4-21 0 0,-57 3-5 0 0,2 2-27 0 0,-27 1 22 0 0,38 0-6 0 0,2 0-7 0 0,51-4 22 0 0,-4-1-2 0 0,-48 2-15 0 0,48-1-1 0 0,3 0 11 0 0,-40 5 3 0 0,40-4-1 0 0,-2-2-18 0 0,-41 3 15 0 0,11-1-14 0 0,17 0 12 0 0,-2 1 2 0 0,-27 3 18 0 0,43-5-9 0 0,0 2-18 0 0,-40 6 11 0 0,41-6-3 0 0,6-3 9 0 0,1 0 0 0 0,-1 1 1 0 0,0-1-1 0 0,1 2 0 0 0,-8 1 0 0 0,1 0 0 0 0,0-1 13 0 0,0-2-28 0 0,-43 3 0 0 0,42-2 14 0 0,1 0-19 0 0,-2 2-1 0 0,-36 2-47 0 0,43 2 60 0 0,-25 18 11 0 0,25-18-15 0 0,6 3 9 0 0,0 3 8 0 0,-9 41 86 0 0,-8 22-28 0 0,11-31-35 0 0,6-34 12 0 0,0 1 14 0 0,-1 3-37 0 0,2-6 14 0 0,-1 0-1 0 0,1 0 0 0 0,1 1 1 0 0,0 15-1 0 0,-2-7-10 0 0,1-9 1 0 0,1-1 1 0 0,0 1-1 0 0,0 0 1 0 0,0-1-1 0 0,1 1 0 0 0,3 14 1 0 0,-2-5-3 0 0,11 52 116 0 0,-4-31-49 0 0,-7-29-19 0 0,0 4-7 0 0,4 41 9 0 0,-5-41 12 0 0,2-1-13 0 0,-1 2-53 0 0,-1-6 12 0 0,1 1 0 0 0,0-1 0 0 0,6 18-1 0 0,10 28 222 0 0,-5-10-204 0 0,-9-34 128 0 0,-1-3-141 0 0,10 27-28 0 0,-10-26 5 0 0,21-23-11763 0 0,96-52 7748 0 0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09:28.48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364 422 736 0 0,'0'0'3861'0'0,"-3"-17"-3191"0"0,-3-2-329 0 0,-1-12-142 0 0,3-15 5135 0 0,1-3-4999 0 0,2 37 2804 0 0,6 1-2963 0 0,14-32-4 0 0,-15 32 1495 0 0,18 31-1655 0 0,66 62-5 0 0,-59-53 2 0 0,-21-18-2 0 0,-4-5 2 0 0,1 0 1 0 0,-1 0-1 0 0,2-1 1 0 0,-1 0 0 0 0,8 6-1 0 0,40 36 78 0 0,-45-38-65 0 0,-4-4-5 0 0,1-1 1 0 0,0 1-1 0 0,0-1 0 0 0,0 0 0 0 0,8 5 0 0 0,37 26 135 0 0,-21-17-90 0 0,-22-13-20 0 0,5 0 16 0 0,36 16 12 0 0,-36-16 80 0 0,-1-2-72 0 0,31 10-14 0 0,-31-9 226 0 0,-1-2-208 0 0,31 10 0 0 0,-31-9 360 0 0,-2-5-428 0 0,0-1-1 0 0,1 1 1 0 0,-1-1-1 0 0,-1-1 1 0 0,11-5-1 0 0,-1 0-1 0 0,-3 3 83 0 0,-5-2-76 0 0,23-24-6 0 0,-24 24 3 0 0,-3 0-16 0 0,16-20-53 0 0,-16 21 10 0 0,0-2-5 0 0,17-23 10 0 0,-17 24-1 0 0,0-3 8 0 0,14-29-12 0 0,-14 30 3 0 0,-2-1-35 0 0,7-33 50 0 0,-8 33 21 0 0,0 0-35 0 0,4-33 7 0 0,-5 33 5 0 0,-1-3-54 0 0,-2-45 57 0 0,1 45 6 0 0,-2 2-18 0 0,-11-37 29 0 0,10 36-10 0 0,-1 6-123 0 0,0-2 127 0 0,-16-19-138 0 0,-2 40 141 0 0,-6 3 14 0 0,-3 2 9 0 0,-1 2 0 0 0,-38 30 0 0 0,5 5 125 0 0,-93 97-1 0 0,46-40 124 0 0,81-81-162 0 0,-10 9 127 0 0,-42 49 0 0 0,-76 87 715 0 0,111-122-545 0 0,15-19-37 0 0,-4 10 15 0 0,30-34-290 0 0,-26 29 331 0 0,6-12-186 0 0,21-21-12 0 0,-1 2-11 0 0,-24 24-30 0 0,24-25 292 0 0,1-1-355 0 0,-21 18 2 0 0,22-18 461 0 0,17-37-7698 0 0,34-93 4079 0 0,-28 85-2006 0 0,12 1 384 0 0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10:11.040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17 4 0 0,'0'0'432'0'0,"11"-12"604"0"0,3 8 104 0 0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10:12.297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121 0 436 0 0,'-71'96'2218'0'0,"62"-83"-1713"0"0,2 0 0 0 0,-1 0 0 0 0,2 1 0 0 0,0 0 0 0 0,-7 26 0 0 0,12-38 26 0 0,5 1-275 0 0,0 0-172 0 0,0 1 1 0 0,0-1 0 0 0,1 0-1 0 0,0-1 1 0 0,-1 1 0 0 0,1-1-1 0 0,0 0 1 0 0,0 0 0 0 0,10 2-1 0 0,57 8 459 0 0,-53-10-322 0 0,39 10-1 0 0,-47-9-116 0 0,-1 1 0 0 0,1 0 1 0 0,-1 1-1 0 0,1 0 0 0 0,-1 0 0 0 0,-1 1 0 0 0,1 1 0 0 0,-1-1 0 0 0,14 15 0 0 0,-19-17-31 0 0,0 1 0 0 0,0 0 0 0 0,0 0 1 0 0,-1 1-1 0 0,0-1 0 0 0,0 1 0 0 0,0 0 0 0 0,-1 0 1 0 0,0 0-1 0 0,0 0 0 0 0,0 0 0 0 0,-1 0 1 0 0,0 0-1 0 0,0 1 0 0 0,-1-1 0 0 0,0 0 1 0 0,0 1-1 0 0,-1 11 0 0 0,-14 44 616 0 0,14-58-644 0 0,0 0 0 0 0,-1 0 0 0 0,0 0-1 0 0,0 0 1 0 0,0-1 0 0 0,0 1 0 0 0,-1-1-1 0 0,1 1 1 0 0,-1-1 0 0 0,-3 4 0 0 0,-10 14 134 0 0,15-20-178 0 0,0 1-1 0 0,-1-1 0 0 0,1 1 0 0 0,0-1 0 0 0,0 0 0 0 0,-1 0 1 0 0,1 0-1 0 0,-1 1 0 0 0,1-1 0 0 0,-1 0 0 0 0,0-1 0 0 0,1 1 1 0 0,-3 1-1 0 0,-7 4-83 0 0,-25 7-2237 0 0,36-13 2276 0 0,0-1 1 0 0,0 1 0 0 0,0 0 0 0 0,0-1 0 0 0,0 1 0 0 0,0 0 0 0 0,-1-1 0 0 0,1 1 0 0 0,0 0 0 0 0,0-1-1 0 0,0 1 1 0 0,0 0 0 0 0,0-1 0 0 0,-1 1 0 0 0,1 0 0 0 0,0-1 0 0 0,0 1 0 0 0,-1 0 0 0 0,1-1 0 0 0,0 1 0 0 0,0 0-1 0 0,-1 0 1 0 0,1 0 0 0 0,0-1 0 0 0,-1 1 0 0 0,1 0 0 0 0,0 0 0 0 0,-1 0 0 0 0,1 0 0 0 0,0-1 0 0 0,-1 1-1 0 0,0 0-88 0 0,1 0-1 0 0,-1 0 0 0 0,0-1 0 0 0,1 1 0 0 0,-1 0 0 0 0,1-1 0 0 0,-1 1 0 0 0,1-1 0 0 0,-1 1 0 0 0,1 0 0 0 0,-1-1 0 0 0,1 1 0 0 0,-1-1 1 0 0,1 0-1 0 0,-1 1 0 0 0,1-1 0 0 0,0 1 0 0 0,0-1 0 0 0,-1 1 0 0 0,1-1 0 0 0,0 0 0 0 0,0 1 0 0 0,-1-1 0 0 0,1 0 0 0 0,0 1 0 0 0,0-1 1 0 0,0 0-1 0 0,0 0 0 0 0,-2-23-2375 0 0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10:13.673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1 119 708 0 0,'0'0'4832'0'0,"1"1"-4702"0"0,0 0 0 0 0,-1 1 1 0 0,1-1-1 0 0,-1 0 0 0 0,1 0 0 0 0,-1 1 1 0 0,1-1-1 0 0,-1 0 0 0 0,1 1 0 0 0,-1-1 1 0 0,0 0-1 0 0,0 1 0 0 0,0 1 0 0 0,-3 41 1426 0 0,4 83 0 0 0,1-78-1036 0 0,2 2 177 0 0,3 0 0 0 0,17 68 0 0 0,-23-115-640 0 0,0 0 1 0 0,0 0-1 0 0,1 0 1 0 0,-1-1-1 0 0,1 1 1 0 0,0-1-1 0 0,0 1 1 0 0,0-1-1 0 0,0 0 1 0 0,1 1-1 0 0,-1-1 1 0 0,1 0-1 0 0,0-1 1 0 0,0 1-1 0 0,0 0 1 0 0,0-1-1 0 0,0 0 0 0 0,4 3 1 0 0,-4-4 41 0 0,2-4-4 0 0,5-3-64 0 0,0-1-1 0 0,0 0 1 0 0,-1 0 0 0 0,0 0-1 0 0,-1-2 1 0 0,1 1 0 0 0,-2-1-1 0 0,1 0 1 0 0,-1 0 0 0 0,6-12-1 0 0,5-9 30 0 0,-2-1 0 0 0,17-45-1 0 0,-6-13 57 0 0,-19 61 200 0 0,17-44-1 0 0,-25 70-93 0 0,0-7-162 0 0,1 4-50 0 0,-1 10 104 0 0,24 156 47 0 0,-12-94-27 0 0,-10-59-91 0 0,1 0 0 0 0,-1-1 0 0 0,2 1-1 0 0,5 10 1 0 0,-4-22-33 0 0,5-4 1 0 0,-1-2 0 0 0,0 1 0 0 0,0-1 0 0 0,-1 0 0 0 0,12-21 0 0 0,33-67 109 0 0,-46 86-100 0 0,11-29 8 0 0,-2-1 1 0 0,-2 0 0 0 0,11-51-1 0 0,-24 57 224 0 0,0 33-138 0 0,0 13-68 0 0,6 81 697 0 0,-10 173 0 0 0,-4 36 646 0 0,10-224-611 0 0,24 148 0 0 0,-23-213-679 0 0,-4-10-89 0 0,1-1 1 0 0,-1 0-1 0 0,0 0 0 0 0,0 0 0 0 0,0 0 0 0 0,0 0 0 0 0,1 0 0 0 0,-1 0 0 0 0,0 1 0 0 0,0-1 0 0 0,0 0 0 0 0,0 0 0 0 0,1 0 0 0 0,-1 0 0 0 0,0 0 0 0 0,0 0 0 0 0,0 0 0 0 0,1 0 0 0 0,-1 0 0 0 0,0 0 1 0 0,0 0-1 0 0,0 0 0 0 0,1 0 0 0 0,-1 0 0 0 0,0 0 0 0 0,0 0 0 0 0,0 0 0 0 0,0-1 0 0 0,1 1 0 0 0,-1 0 0 0 0,0 0 0 0 0,0 0 0 0 0,0 0 0 0 0,0 0 0 0 0,1 0 0 0 0,-1 0 0 0 0,0-1 0 0 0,0 1 1 0 0,0 0-1 0 0,0 0 0 0 0,0 0 0 0 0,0 0 0 0 0,1-1 0 0 0,-1 1 0 0 0,0 0 0 0 0,0 0 0 0 0,0 0 0 0 0,0 0 0 0 0,0-1 0 0 0,0 1 0 0 0,0 0 0 0 0,0 0 0 0 0,0-1 0 0 0,6-10 9 0 0,0-1-1 0 0,-1 0 0 0 0,0 0 0 0 0,-1-1 1 0 0,0 0-1 0 0,-1 1 0 0 0,2-18 0 0 0,-4 13-44 0 0,0 0 0 0 0,0 0-1 0 0,-2 0 1 0 0,0 0-1 0 0,-1 0 1 0 0,0 0-1 0 0,-8-23 1 0 0,0 12-198 0 0,2-1-1 0 0,-7-40 1 0 0,14 57 85 0 0,0 0 1 0 0,0 1 0 0 0,1-1 0 0 0,1 0-1 0 0,0 1 1 0 0,1-1 0 0 0,0 1 0 0 0,7-23 0 0 0,24-50-709 0 0,49-93 0 0 0,-58 131 516 0 0,34-51 1 0 0,-19 26 114 0 0,-38 68 174 0 0,1 12 21 0 0,3 43 259 0 0,-1 0 0 0 0,-6 79 0 0 0,-3 73 520 0 0,4-106-383 0 0,-4-24-70 0 0,3-52-186 0 0,0 0 0 0 0,2-1 1 0 0,2 32-1 0 0,0-32 17 0 0,-3 39 1 0 0,0-21 3 0 0,2-32-95 0 0,0 0 0 0 0,1 0 0 0 0,0-1-1 0 0,0 1 1 0 0,5 10 0 0 0,0 2 78 0 0,-6-14-125 0 0,-1-5 7 0 0,0 0 1 0 0,1 0 0 0 0,-1 0-1 0 0,0 1 1 0 0,0-1-1 0 0,0 0 1 0 0,0 0 0 0 0,0 0-1 0 0,1 0 1 0 0,-1 0 0 0 0,0 0-1 0 0,0 0 1 0 0,0 1-1 0 0,1-1 1 0 0,-1 0 0 0 0,0 0-1 0 0,0 0 1 0 0,0 0 0 0 0,1 0-1 0 0,-1 0 1 0 0,0 0-1 0 0,0 0 1 0 0,0 0 0 0 0,1 0-1 0 0,-1 0 1 0 0,0 0 0 0 0,0 0-1 0 0,1 0 1 0 0,-1 0-1 0 0,0-1 1 0 0,0 1 0 0 0,0 0-1 0 0,0 0 1 0 0,1 0 0 0 0,-1 0-1 0 0,0 0 1 0 0,0 0-1 0 0,0 0 1 0 0,0-1 0 0 0,1 1-1 0 0,-1 0 1 0 0,0 0 0 0 0,0 0-1 0 0,0 0 1 0 0,0-1-1 0 0,0 1 1 0 0,0 0 0 0 0,0 0-1 0 0,1 0 1 0 0,-1-1-1 0 0,0 1 1 0 0,0 0 0 0 0,0 0-1 0 0,0-1 1 0 0,6-8-3 0 0,0-1-1 0 0,0 1 1 0 0,-1-1 0 0 0,-1-1 0 0 0,0 1-1 0 0,0-1 1 0 0,-1 0 0 0 0,0 1 0 0 0,-1-1-1 0 0,2-19 1 0 0,-3 10-2 0 0,1 9-23 0 0,-1 0 0 0 0,0 0-1 0 0,-1 0 1 0 0,-1 0 0 0 0,0 0 0 0 0,0 0-1 0 0,-1 0 1 0 0,0 0 0 0 0,-6-15 0 0 0,-39-79-322 0 0,21 42-182 0 0,25 61 418 0 0,0 1 79 0 0,1 0 0 0 0,-1 0 0 0 0,1 0 0 0 0,-1 0 0 0 0,1 0 0 0 0,0 0 0 0 0,0 0 0 0 0,-1 0 0 0 0,1 0 0 0 0,0 0 0 0 0,0 0 0 0 0,0 0 0 0 0,0 0 1 0 0,0 0-1 0 0,0 0 0 0 0,1 0 0 0 0,-1-1 0 0 0,4-7-54 0 0,1 1 0 0 0,-1 0 0 0 0,1 1 0 0 0,1-1 0 0 0,-1 1-1 0 0,8-7 1 0 0,-1 0-61 0 0,-4 6 57 0 0,-1 0 0 0 0,1 0-1 0 0,1 1 1 0 0,-1 0-1 0 0,12-7 1 0 0,-18 13 76 0 0,0 0 0 0 0,0 0 0 0 0,0 0 0 0 0,0 0-1 0 0,0 1 1 0 0,0-1 0 0 0,0 0 0 0 0,0 1 0 0 0,0 0 0 0 0,1-1 0 0 0,-1 1 0 0 0,0 0 0 0 0,0 0 0 0 0,0 0 0 0 0,1 0-1 0 0,-1 1 1 0 0,0-1 0 0 0,0 1 0 0 0,0-1 0 0 0,0 1 0 0 0,0 0 0 0 0,0 0 0 0 0,0 0 0 0 0,0 0 0 0 0,0 0 0 0 0,0 0-1 0 0,0 0 1 0 0,0 1 0 0 0,-1-1 0 0 0,1 1 0 0 0,2 2 0 0 0,6 7 12 0 0,0 0 0 0 0,-1 0 0 0 0,-1 1 0 0 0,0 0 0 0 0,-1 1 0 0 0,0 0-1 0 0,6 15 1 0 0,3 7 45 0 0,5 15 30 0 0,-16-36-31 0 0,1 0 0 0 0,0 0 0 0 0,15 24 0 0 0,-21-38-99 0 0,0 1 0 0 0,1 0 0 0 0,-1 0 0 0 0,0-1 0 0 0,1 1 0 0 0,-1 0 0 0 0,0-1 0 0 0,1 1 0 0 0,-1 0 1 0 0,1-1-1 0 0,-1 1 0 0 0,1-1 0 0 0,-1 1 0 0 0,1-1 0 0 0,-1 1 0 0 0,1-1 0 0 0,0 1 0 0 0,-1-1 0 0 0,1 0 0 0 0,0 1 0 0 0,-1-1 0 0 0,1 0 1 0 0,0 1-1 0 0,-1-1 0 0 0,1 0 0 0 0,0 0 0 0 0,0 0 0 0 0,-1 0 0 0 0,1 0 0 0 0,0 0 0 0 0,0 0 0 0 0,-1 0 0 0 0,1 0 0 0 0,0 0 1 0 0,0 0-1 0 0,-1 0 0 0 0,1 0 0 0 0,0-1 0 0 0,-1 1 0 0 0,1 0 0 0 0,0 0 0 0 0,-1-1 0 0 0,1 1 0 0 0,0-1 0 0 0,-1 1 0 0 0,1-1 1 0 0,0 1-1 0 0,-1-1 0 0 0,1 1 0 0 0,-1-1 0 0 0,1 1 0 0 0,-1-1 0 0 0,0 1 0 0 0,1-1 0 0 0,-1 0 0 0 0,1 1 0 0 0,-1-1 0 0 0,0 0 1 0 0,1 0-1 0 0,2-6-631 0 0,0 1 1 0 0,0-1-1 0 0,0 0 1 0 0,-1 0 0 0 0,1-7-1 0 0,5-21-3539 0 0,2-11 322 0 0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10:14.045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82 104 72 0 0,'0'0'5756'0'0,"-5"1"-5048"0"0,-14 3-39 0 0,14-3 1031 0 0,-15 14 1613 0 0,18-16-3353 0 0,-1-1 0 0 0,1 0 0 0 0,-1-1 0 0 0,1 1 1 0 0,0 0-1 0 0,0 0 0 0 0,0-1 0 0 0,0 0 0 0 0,0 1 0 0 0,-2-5 0 0 0,4 6 11 0 0,-2-3-378 0 0,1 0-1 0 0,0 0 1 0 0,0 0-1 0 0,1-1 1 0 0,-1 1-1 0 0,1 0 1 0 0,0 0-1 0 0,0-1 0 0 0,0 1 1 0 0,1 0-1 0 0,-1 0 1 0 0,1-1-1 0 0,0 1 1 0 0,2-4-1 0 0,-2 3-445 0 0,5-17-1839 0 0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10:14.565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181 0 260 0 0,'-29'36'1549'0'0,"1"1"0"0"0,2 1 0 0 0,1 2 0 0 0,-26 58 0 0 0,46-88-1309 0 0,2 0 0 0 0,-1 1 1 0 0,2-1-1 0 0,-1 1 0 0 0,1-1 0 0 0,1 1 1 0 0,0 0-1 0 0,0 0 0 0 0,1 0 0 0 0,1-1 1 0 0,0 1-1 0 0,0 0 0 0 0,1 0 0 0 0,0-1 1 0 0,1 1-1 0 0,7 17 0 0 0,-9-26-204 0 0,0-1 0 0 0,0 1 0 0 0,1-1 0 0 0,-1 1-1 0 0,0-1 1 0 0,0 1 0 0 0,1-1 0 0 0,-1 0 0 0 0,1 1 0 0 0,-1-1 0 0 0,1 0 0 0 0,0 0 0 0 0,0 0-1 0 0,-1 0 1 0 0,1-1 0 0 0,0 1 0 0 0,0 0 0 0 0,0-1 0 0 0,0 1 0 0 0,0-1 0 0 0,0 0-1 0 0,-1 1 1 0 0,4-1 0 0 0,1 0 35 0 0,1 0 0 0 0,-1 0-1 0 0,0 0 1 0 0,0-1 0 0 0,8-2 0 0 0,-5 0-27 0 0,-1-1 1 0 0,0 0-1 0 0,0-1 1 0 0,0 0-1 0 0,-1 0 1 0 0,1-1-1 0 0,-1 0 1 0 0,-1 0 0 0 0,12-13-1 0 0,3-2 55 0 0,19-21 104 0 0,-2-2 0 0 0,-2-1 0 0 0,-2-3 0 0 0,34-60 1 0 0,-36 56 470 0 0,-32 52-659 0 0,0-1 0 0 0,0 1 1 0 0,0 0-1 0 0,0-1 1 0 0,0 1-1 0 0,0 0 0 0 0,0-1 1 0 0,0 1-1 0 0,0 0 0 0 0,0-1 1 0 0,1 1-1 0 0,-1 0 0 0 0,0-1 1 0 0,0 1-1 0 0,0 0 0 0 0,1 0 1 0 0,-1-1-1 0 0,0 1 1 0 0,1 0-1 0 0,-1 0 0 0 0,0-1 1 0 0,0 1-1 0 0,1 0 0 0 0,-1 0 1 0 0,0 0-1 0 0,1 0 0 0 0,-1-1 1 0 0,0 1-1 0 0,1 0 1 0 0,-1 0-1 0 0,0 0 0 0 0,1 0 1 0 0,-1 0-1 0 0,0 0 0 0 0,1 0 1 0 0,-1 0-1 0 0,1 0 0 0 0,-1 0 1 0 0,0 0-1 0 0,1 0 0 0 0,-1 0 1 0 0,0 0-1 0 0,1 0 1 0 0,-1 1-1 0 0,0-1 0 0 0,1 0 1 0 0,-1 0-1 0 0,0 0 0 0 0,1 0 1 0 0,-1 1-1 0 0,0-1 0 0 0,0 0 1 0 0,1 0-1 0 0,-1 1 0 0 0,0-1 1 0 0,1 1-1 0 0,16 28 248 0 0,24 54 0 0 0,-30-62-29 0 0,0-1-1 0 0,26 34 0 0 0,-7-11-28 0 0,-30-42-267 0 0,0-1 1 0 0,0 1-1 0 0,0 0 0 0 0,0-1 0 0 0,1 1 1 0 0,-1-1-1 0 0,0 1 0 0 0,1 0 1 0 0,-1-1-1 0 0,1 1 0 0 0,-1-1 0 0 0,0 1 1 0 0,1-1-1 0 0,-1 1 0 0 0,1-1 1 0 0,-1 0-1 0 0,1 1 0 0 0,-1-1 1 0 0,1 1-1 0 0,0-1 0 0 0,-1 0 0 0 0,1 0 1 0 0,-1 1-1 0 0,1-1 0 0 0,0 0 1 0 0,-1 0-1 0 0,1 0 0 0 0,0 1 0 0 0,-1-1 1 0 0,1 0-1 0 0,0 0 0 0 0,-1 0 1 0 0,1 0-1 0 0,0 0 0 0 0,-1-1 1 0 0,1 1-1 0 0,0 0 0 0 0,-1 0 0 0 0,1 0 1 0 0,0 0-1 0 0,-1-1 0 0 0,1 1 1 0 0,-1 0-1 0 0,1-1 0 0 0,0 1 0 0 0,-1-1 1 0 0,1 1-1 0 0,-1 0 0 0 0,1-1 1 0 0,-1 1-1 0 0,1-1 0 0 0,-1 1 0 0 0,0-1 1 0 0,1 1-1 0 0,-1-1 0 0 0,1 0 1 0 0,12-29-1496 0 0,-2-33-4798 0 0,-6 31 2705 0 0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10:14.944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79 0 56 0 0,'0'0'1824'0'0,"-3"0"-910"0"0,-13 1 4262 0 0,11 1-4677 0 0,-13 5-47 0 0,14-6-46 0 0,-17 29-73 0 0,19-26-675 0 0,-6 24-616 0 0,6-4-3440 0 0,5-3 2168 0 0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10:15.538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0 330 520 0 0,'5'-4'818'0'0,"23"-24"633"0"0,-2 0-1 0 0,42-62 0 0 0,-1 2 1675 0 0,-61 77-2567 0 0,-6 11-497 0 0,0 0-1 0 0,-1 0 1 0 0,1 0 0 0 0,0 0 0 0 0,0 0-1 0 0,0 0 1 0 0,0 0 0 0 0,0 0-1 0 0,0 0 1 0 0,0 0 0 0 0,0 0 0 0 0,0 0-1 0 0,0 0 1 0 0,0 1 0 0 0,-1-1 0 0 0,1 0-1 0 0,0 0 1 0 0,0 0 0 0 0,0 0 0 0 0,0 0-1 0 0,0 0 1 0 0,0 0 0 0 0,0 0-1 0 0,0 0 1 0 0,-1 0 0 0 0,1 0 0 0 0,0 0-1 0 0,0 0 1 0 0,0 0 0 0 0,0-1 0 0 0,0 1-1 0 0,0 0 1 0 0,0 0 0 0 0,0 0 0 0 0,0 0-1 0 0,-1 0 1 0 0,1 0 0 0 0,0 0 0 0 0,0 0-1 0 0,0 0 1 0 0,0 0 0 0 0,0 0-1 0 0,0 0 1 0 0,0 0 0 0 0,0 0 0 0 0,0 0-1 0 0,0-1 1 0 0,0 1 0 0 0,0 0 0 0 0,0 0-1 0 0,0 0 1 0 0,0 0 0 0 0,0 0 0 0 0,0 0-1 0 0,0 0 1 0 0,0 0 0 0 0,0-1 0 0 0,-11 10 35 0 0,1 0 1 0 0,0 1 0 0 0,0 0 0 0 0,2 1 0 0 0,-1-1 0 0 0,1 2 0 0 0,1-1 0 0 0,0 1 0 0 0,-6 14 0 0 0,8-12-2 0 0,0 1 1 0 0,1 0 0 0 0,1 0-1 0 0,0 0 1 0 0,1 0-1 0 0,1 19 1 0 0,8 90 533 0 0,-5-96-490 0 0,-1-25-120 0 0,1 0 0 0 0,-1 0 0 0 0,0 0 0 0 0,1 0 0 0 0,0 0 0 0 0,-1 0 0 0 0,1 0 0 0 0,0-1 0 0 0,1 1 0 0 0,-1-1 0 0 0,0 1 0 0 0,1-1 0 0 0,-1 0 0 0 0,1 0 0 0 0,0 0 0 0 0,-1 0 0 0 0,1-1 0 0 0,0 1 0 0 0,0-1-1 0 0,4 2 1 0 0,-4-3-6 0 0,0 1 0 0 0,0-1 0 0 0,0 0 0 0 0,1 0-1 0 0,-1 0 1 0 0,0 0 0 0 0,0 0 0 0 0,0-1-1 0 0,1 0 1 0 0,-1 1 0 0 0,0-1 0 0 0,0 0 0 0 0,0 0-1 0 0,0-1 1 0 0,0 1 0 0 0,3-3 0 0 0,3-1 5 0 0,1-1 1 0 0,-1-1-1 0 0,9-8 1 0 0,11-13 23 0 0,29-36 1 0 0,-9 9 9 0 0,-32 35 3 0 0,28-40 0 0 0,-35 44-14 0 0,1 1 0 0 0,0 0 0 0 0,2 1-1 0 0,16-16 1 0 0,-28 29-30 0 0,0 0-1 0 0,0 0 0 0 0,0 1 1 0 0,0-1-1 0 0,0 0 0 0 0,0 0 1 0 0,0 0-1 0 0,0 1 0 0 0,1-1 1 0 0,-1 1-1 0 0,0-1 1 0 0,0 1-1 0 0,1-1 0 0 0,-1 1 1 0 0,0 0-1 0 0,1 0 0 0 0,-1-1 1 0 0,0 1-1 0 0,1 0 1 0 0,-1 0-1 0 0,0 0 0 0 0,2 1 1 0 0,-2-1-17 0 0,-1 0 8 0 0,1 0 0 0 0,-1 0-1 0 0,0 0 1 0 0,0 0 0 0 0,0 0 0 0 0,1 0 0 0 0,-1 0 0 0 0,0 0-1 0 0,0 0 1 0 0,0 0 0 0 0,1 0 0 0 0,-1 0 0 0 0,0 0 0 0 0,0 0 0 0 0,0 0-1 0 0,1 1 1 0 0,-1-1 0 0 0,0 0 0 0 0,0 0 0 0 0,0 0 0 0 0,0 0-1 0 0,0 0 1 0 0,1 0 0 0 0,-1 1 0 0 0,0-1 0 0 0,0 0 0 0 0,0 0 0 0 0,0 0-1 0 0,0 0 1 0 0,0 1 0 0 0,0-1 0 0 0,0 0 0 0 0,1 0 0 0 0,-1 0-1 0 0,0 0 1 0 0,0 1 0 0 0,0-1 0 0 0,0 0 0 0 0,5 21 146 0 0,-1 1 0 0 0,0-1 0 0 0,-2 1 0 0 0,0 0 0 0 0,-1-1 0 0 0,-3 26 1 0 0,2 35 417 0 0,1-57-300 0 0,-1-12 13 0 0,1 1 1 0 0,1-1 0 0 0,2 13-1 0 0,-3-23 1022 0 0,2-10-1131 0 0,18-36-35 0 0,2 1-1 0 0,1 1 1 0 0,2 1-1 0 0,53-61 1 0 0,-74 95-125 0 0,-3 4-16 0 0,0 0 0 0 0,0-1 0 0 0,0 1 0 0 0,0 0 0 0 0,0 0 0 0 0,0 0-1 0 0,1 0 1 0 0,-1 1 0 0 0,1-1 0 0 0,-1 0 0 0 0,1 1 0 0 0,0 0 0 0 0,-1 0-1 0 0,1 0 1 0 0,0 0 0 0 0,3-1 0 0 0,-5 3 2 0 0,1 0 1 0 0,-1 0-1 0 0,1 0 1 0 0,-1 0-1 0 0,0 0 0 0 0,1 0 1 0 0,-1 0-1 0 0,0 1 1 0 0,0-1-1 0 0,0 0 0 0 0,1 2 1 0 0,1 0-4 0 0,5 7-7 0 0,0 0-1 0 0,-1 0 1 0 0,0 1-1 0 0,0 0 1 0 0,-1 1 0 0 0,9 22-1 0 0,12 24 15 0 0,-4-23 18 0 0,-21-32 12 0 0,-2-3-29 0 0,0 0 1 0 0,0 1 0 0 0,1-1 0 0 0,-1 0 0 0 0,0 1-1 0 0,0-1 1 0 0,0 0 0 0 0,0 0 0 0 0,1 1 0 0 0,-1-1-1 0 0,0 0 1 0 0,0 0 0 0 0,0 1 0 0 0,1-1 0 0 0,-1 0-1 0 0,0 0 1 0 0,0 1 0 0 0,1-1 0 0 0,-1 0 0 0 0,0 0-1 0 0,1 0 1 0 0,-1 0 0 0 0,0 0 0 0 0,0 0-1 0 0,1 1 1 0 0,-1-1 0 0 0,0 0 0 0 0,1 0 0 0 0,-1 0-1 0 0,0 0 1 0 0,1 0 0 0 0,-1 0 0 0 0,0 0 0 0 0,1 0-1 0 0,-1 0 1 0 0,0 0 0 0 0,1-1 0 0 0,-1 1 0 0 0,0 0-1 0 0,1 0 1 0 0,-1 0 0 0 0,0 0 0 0 0,1 0 0 0 0,-1-1-1 0 0,0 1 1 0 0,0 0 0 0 0,1 0 0 0 0,-1 0 0 0 0,0-1-1 0 0,0 1 1 0 0,0 0 0 0 0,1 0 0 0 0,-1-1-1 0 0,0 1 1 0 0,0 0 0 0 0,0-1 0 0 0,1 1 0 0 0,7-8-2 0 0,-1 1 1 0 0,1-2 0 0 0,-1 1-1 0 0,-1-1 1 0 0,0 0 0 0 0,0 0-1 0 0,7-16 1 0 0,2-10-10 0 0,11-22 34 0 0,-3-2 1 0 0,27-106-1 0 0,-49 164 13 0 0,2-9-6 0 0,0 8-19 0 0,-2 8 68 0 0,27 258 539 0 0,-22-230-436 0 0,1-1 0 0 0,21 63-1 0 0,-24-86-139 0 0,0-1 7 0 0,0 1-1 0 0,1-2 1 0 0,12 18-1 0 0,-15-24-176 0 0,5-8-516 0 0,4-4 366 0 0,0-1 0 0 0,-1-1 0 0 0,0 1-1 0 0,-1-2 1 0 0,-1 1 0 0 0,1-1 0 0 0,-2-1 0 0 0,11-24-1 0 0,40-127-4102 0 0,-55 154 2816 0 0,-1 0 0 0 0,0 0 0 0 0,-1 0 1 0 0,1-16-1 0 0,0-6-2932 0 0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10:15.895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13 238 404 0 0,'0'0'712'0'0,"-9"5"462"0"0,6-1 2661 0 0,3-4-3790 0 0,0 0-1 0 0,-1 0 1 0 0,1 0-1 0 0,0 0 0 0 0,0 1 1 0 0,0-1-1 0 0,0 0 1 0 0,0 0-1 0 0,0 0 0 0 0,0 0 1 0 0,0 1-1 0 0,0-1 1 0 0,0 0-1 0 0,0 0 1 0 0,0 0-1 0 0,0 0 0 0 0,0 1 1 0 0,0-1-1 0 0,1 0 1 0 0,-1 0-1 0 0,0 0 1 0 0,0 0-1 0 0,0 1 0 0 0,0-1 1 0 0,0 0-1 0 0,0 0 1 0 0,0 0-1 0 0,0 0 1 0 0,1 0-1 0 0,-1 1 0 0 0,0-1 1 0 0,0 0-1 0 0,0 0 1 0 0,0 0-1 0 0,0 0 1 0 0,1 0-1 0 0,-1 0 0 0 0,0 0 1 0 0,0 0-1 0 0,0 0 1 0 0,0 0-1 0 0,1 0 0 0 0,-1 0 1 0 0,0 0-1 0 0,0 0 1 0 0,0 0-1 0 0,1 0 1 0 0,-1 0-1 0 0,0 0 0 0 0,0 0 1 0 0,0 0-1 0 0,0 0 1 0 0,1 0-1 0 0,-1 0 1 0 0,0 0-1 0 0,19-6 470 0 0,26-18-441 0 0,-27 11-287 0 0,0 0 1 0 0,-1-1 0 0 0,0-1 0 0 0,-1-1-1 0 0,15-20 1 0 0,-10 13-1790 0 0,36-33-1 0 0,-12 20-197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33:21.82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117 0 208 0 0,'0'0'5142'0'0,"21"19"-4504"0"0,68 65-7 0 0,-78-72-378 0 0,-1 0-1 0 0,0 0 1 0 0,-1 1 0 0 0,-1 0 0 0 0,0 1 0 0 0,11 25 0 0 0,-13-26-214 0 0,-1-6 80 0 0,-2-1 1 0 0,1 1-1 0 0,-1 0 1 0 0,0 0-1 0 0,0 1 0 0 0,-1-1 1 0 0,2 10-1 0 0,-1-1 64 0 0,0-8-21 0 0,-1-2-47 0 0,1 0-1 0 0,-2 0 0 0 0,1 0 0 0 0,0 0 0 0 0,0 12 1 0 0,2 22 594 0 0,2 5-230 0 0,-5-34-32 0 0,-1 5-13 0 0,-4 64 344 0 0,0-66-432 0 0,-10 44-29 0 0,5-36-20 0 0,4-12-206 0 0,-22 29 326 0 0,21-29-340 0 0,-26 26 256 0 0,25-27-276 0 0,-28 23 160 0 0,-14 9-289 0 0,15-16-140 0 0,26-18-148 0 0,-1-3-202 0 0,-27 13-233 0 0,27-13-309 0 0,-4 0-4968 0 0,-49 16 2564 0 0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10:16.829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112 1 752 0 0,'0'0'4562'0'0,"-4"6"-3920"0"0,-9 15-20 0 0,1 2 0 0 0,0-1-1 0 0,2 2 1 0 0,0-1 0 0 0,-9 38 0 0 0,9-18 237 0 0,2 1 1 0 0,-5 65-1 0 0,13-97-671 0 0,0 1 0 0 0,1-1 0 0 0,1 1-1 0 0,0-1 1 0 0,0 0 0 0 0,1 0 0 0 0,1 0 0 0 0,0 0 0 0 0,0 0 0 0 0,2-1-1 0 0,-1 0 1 0 0,1 0 0 0 0,1 0 0 0 0,13 17 0 0 0,-19-27-154 0 0,1 1 0 0 0,-1-1 0 0 0,1 0 0 0 0,0 1 0 0 0,-1-1-1 0 0,1 0 1 0 0,0 0 0 0 0,0 0 0 0 0,0 0 0 0 0,0 0 0 0 0,0-1 0 0 0,0 1 0 0 0,0 0 0 0 0,0-1 0 0 0,0 0 0 0 0,0 1 0 0 0,0-1 0 0 0,0 0 0 0 0,0 0 0 0 0,0 0 0 0 0,0 0 0 0 0,0-1 0 0 0,0 1 0 0 0,0 0 0 0 0,0-1 0 0 0,3-1 0 0 0,3 0 2 0 0,-1-1-1 0 0,-1-1 1 0 0,1 1 0 0 0,0-1 0 0 0,9-7 0 0 0,12-14 55 0 0,-1-1-1 0 0,-1-1 1 0 0,-1 0 0 0 0,-2-3 0 0 0,23-34 0 0 0,16-20 196 0 0,-59 78-221 0 0,6-7 91 0 0,-9 13-152 0 0,0 0-1 0 0,0 0 1 0 0,0-1-1 0 0,-1 1 1 0 0,1 0 0 0 0,0 0-1 0 0,0 0 1 0 0,0 0-1 0 0,0 0 1 0 0,0 0 0 0 0,0 0-1 0 0,0-1 1 0 0,0 1-1 0 0,0 0 1 0 0,1 0 0 0 0,-1 0-1 0 0,0 0 1 0 0,0 0-1 0 0,0 0 1 0 0,0-1-1 0 0,0 1 1 0 0,0 0 0 0 0,0 0-1 0 0,0 0 1 0 0,0 0-1 0 0,0 0 1 0 0,0 0 0 0 0,0 0-1 0 0,0 0 1 0 0,0 0-1 0 0,1-1 1 0 0,-1 1 0 0 0,0 0-1 0 0,0 0 1 0 0,0 0-1 0 0,0 0 1 0 0,0 0 0 0 0,0 0-1 0 0,0 0 1 0 0,1 0-1 0 0,-1 0 1 0 0,0 0-1 0 0,0 0 1 0 0,0 0 0 0 0,0 0-1 0 0,0 0 1 0 0,0 0-1 0 0,1 0 1 0 0,-1 0 0 0 0,0 0-1 0 0,0 0 1 0 0,0 0-1 0 0,0 0 1 0 0,0 0 0 0 0,0 0-1 0 0,0 0 1 0 0,1 0-1 0 0,-1 0 1 0 0,0 0 0 0 0,0 1-1 0 0,0-1 1 0 0,0 0-1 0 0,0 0 1 0 0,0 0-1 0 0,0 0 1 0 0,0 0 0 0 0,1 0-1 0 0,-2 57 240 0 0,1-36-53 0 0,0 1 1 0 0,5 38-1 0 0,-4-56-146 0 0,-1 1-1 0 0,1-1 1 0 0,0 1-1 0 0,0-1 0 0 0,1 1 1 0 0,0-1-1 0 0,-1 1 1 0 0,1-1-1 0 0,0 0 0 0 0,1 0 1 0 0,-1 0-1 0 0,1 0 1 0 0,0-1-1 0 0,6 7 0 0 0,-8-9-29 0 0,1 0-1 0 0,-1-1 0 0 0,0 1 0 0 0,0 0 1 0 0,1-1-1 0 0,-1 1 0 0 0,1-1 0 0 0,-1 1 1 0 0,0-1-1 0 0,1 0 0 0 0,-1 0 0 0 0,1 0 1 0 0,-1 0-1 0 0,1 0 0 0 0,-1 0 0 0 0,1 0 1 0 0,-1 0-1 0 0,1 0 0 0 0,-1-1 0 0 0,3 0 0 0 0,28-14 125 0 0,-23 7-115 0 0,-1 0 1 0 0,1 0-1 0 0,-1-1 0 0 0,-1 0 1 0 0,0-1-1 0 0,11-18 1 0 0,-6 4-21 0 0,19-47 0 0 0,-10 27-39 0 0,-17 36 16 0 0,0 1-1 0 0,0-2 0 0 0,-1 1 0 0 0,0 0 1 0 0,2-10-1 0 0,-5 14 5 0 0,1 1 1 0 0,-1-1-1 0 0,0 0 1 0 0,0 1 0 0 0,0-1-1 0 0,-1 0 1 0 0,0 1-1 0 0,1-1 1 0 0,-1 1-1 0 0,0-1 1 0 0,-1 1 0 0 0,1-1-1 0 0,-1 1 1 0 0,1 0-1 0 0,-1 0 1 0 0,-3-4-1 0 0,3 3 3 0 0,-4-5-57 0 0,0 0-1 0 0,-1 1 1 0 0,1-1 0 0 0,-10-7-1 0 0,13 13 38 0 0,-1 1 0 0 0,0-1 0 0 0,1 1 0 0 0,-1 0 0 0 0,-1-1 0 0 0,1 2 0 0 0,0-1 0 0 0,0 0 0 0 0,-1 1 0 0 0,1 0 0 0 0,-1 0-1 0 0,-7 0 1 0 0,3 0-9 0 0,1 0 0 0 0,0 1 0 0 0,-1 1-1 0 0,1-1 1 0 0,0 1 0 0 0,0 1-1 0 0,0-1 1 0 0,0 2 0 0 0,0-1 0 0 0,0 1-1 0 0,0 0 1 0 0,0 0 0 0 0,1 1 0 0 0,0 0-1 0 0,0 1 1 0 0,0-1 0 0 0,0 1-1 0 0,1 1 1 0 0,-9 8 0 0 0,-26 29-347 0 0,39-41 332 0 0,6 1-237 0 0,-1-1 288 0 0,-1-1 0 0 0,0 0 0 0 0,1 0 0 0 0,-1 0 0 0 0,0 0 0 0 0,1 0 1 0 0,-1-1-1 0 0,1 1 0 0 0,0-1 0 0 0,-1 1 0 0 0,1-1 0 0 0,-1 0 0 0 0,1 0 0 0 0,0 0 1 0 0,-1 0-1 0 0,1-1 0 0 0,-1 1 0 0 0,3-1 0 0 0,8-3-15 0 0,-2 0-1 0 0,22-10 0 0 0,21-8-30 0 0,54-9-65 0 0,-102 31 129 0 0,-1 0 1 0 0,0 0-1 0 0,1 0 0 0 0,-1 1 0 0 0,0 0 1 0 0,0 0-1 0 0,1 0 0 0 0,-1 0 0 0 0,0 1 0 0 0,0 0 1 0 0,0 0-1 0 0,-1 0 0 0 0,1 1 0 0 0,0 0 1 0 0,-1 0-1 0 0,0 0 0 0 0,1 0 0 0 0,6 8 1 0 0,-2 2 150 0 0,0 0 1 0 0,0 1-1 0 0,10 26 1 0 0,3 2 244 0 0,-17-31-256 0 0,0 0-1 0 0,-1 1 1 0 0,4 16-1 0 0,-5-18 16 0 0,0 1 0 0 0,0-1-1 0 0,8 15 1 0 0,-8-17 220 0 0,4 15-51 0 0,-7-22-295 0 0,0-1-1 0 0,0 0 0 0 0,0 1 0 0 0,0-1 1 0 0,0 0-1 0 0,0 1 0 0 0,0-1 0 0 0,0 0 0 0 0,0 1 1 0 0,1-1-1 0 0,-1 0 0 0 0,0 0 0 0 0,0 1 1 0 0,0-1-1 0 0,0 0 0 0 0,1 0 0 0 0,-1 1 1 0 0,0-1-1 0 0,0 0 0 0 0,1 0 0 0 0,-1 0 0 0 0,0 1 1 0 0,0-1-1 0 0,1 0 0 0 0,-1 0 0 0 0,0 0 1 0 0,0 0-1 0 0,1 0 0 0 0,-1 1 0 0 0,0-1 0 0 0,1 0 1 0 0,-1 0-1 0 0,0 0 0 0 0,1 0 0 0 0,-1 0 1 0 0,0 0-1 0 0,1 0 0 0 0,-1 0 0 0 0,0 0 1 0 0,0 0-1 0 0,1 0 0 0 0,-1 0 0 0 0,0-1 0 0 0,1 1 1 0 0,-1 0-1 0 0,0 0 0 0 0,1 0 0 0 0,-1 0 1 0 0,0 0-1 0 0,0-1 0 0 0,1 1 0 0 0,41-58 255 0 0,-30 39-185 0 0,26-31-1 0 0,-25 36-76 0 0,1 1 0 0 0,0 0 0 0 0,1 1 0 0 0,19-13-1 0 0,-33 25-36 0 0,1-1 0 0 0,-1 1 0 0 0,1-1 0 0 0,-1 1 0 0 0,1 0 0 0 0,-1 0 0 0 0,1-1-1 0 0,-1 1 1 0 0,1 0 0 0 0,-1 0 0 0 0,1 1 0 0 0,-1-1 0 0 0,1 0 0 0 0,-1 0-1 0 0,1 1 1 0 0,-1-1 0 0 0,1 1 0 0 0,-1-1 0 0 0,0 1 0 0 0,3 1 0 0 0,22 17-54 0 0,-19-11-30 0 0,-1 0-1 0 0,1 0 1 0 0,-1 1-1 0 0,-1 0 0 0 0,0 0 1 0 0,7 18-1 0 0,-6-15-489 0 0,0 0 1 0 0,0 0-1 0 0,10 12 0 0 0,20 26-4065 0 0,-35-50 4312 0 0,1 1 0 0 0,-1-1 1 0 0,1 1-1 0 0,-1-1 0 0 0,1 0 0 0 0,0 1 1 0 0,-1-1-1 0 0,1 0 0 0 0,-1 0 1 0 0,1 0-1 0 0,-1 0 0 0 0,1 0 0 0 0,-1-1 1 0 0,4 0-1 0 0,0 0-3510 0 0,22-5 291 0 0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10:17.281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85 252 740 0 0,'10'-15'862'0'0,"11"-18"127"0"0,-15 11 5516 0 0,-11 29-5979 0 0,-13 14 40 0 0,2 1 1 0 0,-20 33-1 0 0,29-41-244 0 0,0 0-1 0 0,0 0 0 0 0,1 0 1 0 0,1 1-1 0 0,0 0 0 0 0,-3 19 1 0 0,8-33-256 0 0,0-1 0 0 0,-1 1 0 0 0,1 0 1 0 0,0 0-1 0 0,0 0 0 0 0,0 0 0 0 0,0 0 0 0 0,0 0 1 0 0,0 0-1 0 0,0 0 0 0 0,0 0 0 0 0,0-1 1 0 0,1 1-1 0 0,-1 0 0 0 0,0 0 0 0 0,1 0 1 0 0,-1 0-1 0 0,0 0 0 0 0,1-1 0 0 0,-1 1 0 0 0,1 0 1 0 0,-1 0-1 0 0,1-1 0 0 0,-1 1 0 0 0,1 0 1 0 0,0-1-1 0 0,-1 1 0 0 0,1 0 0 0 0,1 0 1 0 0,0 0-214 0 0,0 1 333 0 0,2-10-25 0 0,67-103 212 0 0,-45 75-210 0 0,-2-2 0 0 0,-1 0 0 0 0,-2-2 0 0 0,-2 0-1 0 0,22-66 1 0 0,-34 89 584 0 0,-13 40-99 0 0,3-10-735 0 0,-8 37 376 0 0,2 1 1 0 0,3-1 0 0 0,-1 72-1 0 0,16-45-19 0 0,-9-75-317 0 0,1 0 0 0 0,-1 0-1 0 0,1 0 1 0 0,0 1-1 0 0,-1-1 1 0 0,1 0-1 0 0,0 0 1 0 0,0-1 0 0 0,0 1-1 0 0,1 0 1 0 0,-1 0-1 0 0,0 0 1 0 0,1-1-1 0 0,-1 1 1 0 0,1-1-1 0 0,-1 1 1 0 0,1-1 0 0 0,0 1-1 0 0,3 1 1 0 0,-2-2-385 0 0,2-3-112 0 0,4-3 123 0 0,1 1 1 0 0,-1-2-1 0 0,-1 1 0 0 0,1-1 1 0 0,-1 0-1 0 0,0-1 1 0 0,8-8-1 0 0,-5 4-1453 0 0,0-2-1 0 0,0 0 1 0 0,16-27-1 0 0,-3-3-2094 0 0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10:17.671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4 596 0 0,'0'0'121'0'0,"0"-1"-1"0"0,0 1 1 0 0,0 0 0 0 0,0 0-1 0 0,0 0 1 0 0,0 0 0 0 0,0 0 0 0 0,0-1-1 0 0,1 1 1 0 0,-1 0 0 0 0,0 0-1 0 0,0 0 1 0 0,0 0 0 0 0,0 0-1 0 0,0 0 1 0 0,0-1 0 0 0,1 1-1 0 0,-1 0 1 0 0,0 0 0 0 0,0 0-1 0 0,0 0 1 0 0,0 0 0 0 0,0 0 0 0 0,1 0-1 0 0,-1 0 1 0 0,0 0 0 0 0,0 0-1 0 0,0 0 1 0 0,0 0 0 0 0,1 0-1 0 0,-1 0 1 0 0,0 0 0 0 0,0 0-1 0 0,0 0 1 0 0,0 0 0 0 0,1 0-1 0 0,-1 0 1 0 0,0 0 0 0 0,0 0 0 0 0,0 0-1 0 0,0 0 1 0 0,0 0 0 0 0,1 0-1 0 0,-1 0 1 0 0,0 0 0 0 0,0 1-1 0 0,0-1 1 0 0,0 0 0 0 0,0 0-1 0 0,0 0 1 0 0,1 0 0 0 0,-1 0-1 0 0,0 0 1 0 0,0 1 0 0 0,0-1 0 0 0,0 0-1 0 0,0 0 1 0 0,0 0 0 0 0,0 0-1 0 0,0 0 1 0 0,0 1 0 0 0,0-1-1 0 0,7 20 1872 0 0,-6-13-1732 0 0,0 0 1 0 0,0 0 0 0 0,0 0 0 0 0,-1 0 0 0 0,-1 12 0 0 0,-14 99 4210 0 0,19-86-2552 0 0,3-16 1861 0 0,-1-35-3666 0 0,0 0-1 0 0,2 0 1 0 0,1 1-1 0 0,0 1 1 0 0,1-1-1 0 0,1 1 1 0 0,0 1 0 0 0,1 0-1 0 0,1 1 1 0 0,1 0-1 0 0,18-15 1 0 0,-31 29-90 0 0,1 0-2 0 0,-1 1-21 0 0,0-1 0 0 0,-1 1-1 0 0,1 0 1 0 0,0-1 0 0 0,0 1 0 0 0,0 0-1 0 0,0 0 1 0 0,0 0 0 0 0,0 0 0 0 0,0 0-1 0 0,0 0 1 0 0,0 0 0 0 0,0 0 0 0 0,-1 0-1 0 0,1 0 1 0 0,0 0 0 0 0,0 0 0 0 0,0 1-1 0 0,1 0 1 0 0,7 6-49 0 0,-1 1 0 0 0,0 0 0 0 0,0 1-1 0 0,-1 0 1 0 0,0 0 0 0 0,0 0 0 0 0,-1 1 0 0 0,0 0-1 0 0,-1 1 1 0 0,4 10 0 0 0,11 19-1107 0 0,4 9-2553 0 0,-12-17-6308 0 0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10:18.061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98 36 112 0 0,'12'-36'10856'0'0,"-11"45"-10270"0"0,7 28-16 0 0,-8-36-528 0 0,1 0 0 0 0,-1 0 0 0 0,0 1-1 0 0,1-1 1 0 0,-1 0 0 0 0,0 1 0 0 0,0-1-1 0 0,0 0 1 0 0,0 1 0 0 0,0-1 0 0 0,0 0-1 0 0,0 1 1 0 0,-1-1 0 0 0,1 0 0 0 0,0 1-1 0 0,-1-1 1 0 0,1 0 0 0 0,-1 0 0 0 0,0 1-1 0 0,1-1 1 0 0,-1 0 0 0 0,-1 1 0 0 0,0 2 125 0 0,-4 9 764 0 0,-1-1-1 0 0,0 1 1 0 0,-12 15 0 0 0,11-17-146 0 0,7-9-381 0 0,-2 0-17 0 0,2-1-328 0 0,0 0-1 0 0,0 0 1 0 0,0 0-1 0 0,0 0 1 0 0,0 0-1 0 0,-1-1 1 0 0,1 1-1 0 0,0 0 1 0 0,0-1-1 0 0,-1 1 1 0 0,1-1-1 0 0,0 1 1 0 0,-1-1-1 0 0,1 0 1 0 0,0 1-1 0 0,-1-1 1 0 0,1 0 0 0 0,0 0-1 0 0,-1 0 1 0 0,1 0-1 0 0,-1 0 1 0 0,-1-1-1 0 0,-17-9-369 0 0,19 10 297 0 0,1-1 0 0 0,0 1 1 0 0,0 0-1 0 0,-1 0 0 0 0,1 0 1 0 0,0 0-1 0 0,0 0 0 0 0,-1 0 1 0 0,1 0-1 0 0,0-1 0 0 0,0 1 1 0 0,-1 0-1 0 0,1 0 0 0 0,0 0 1 0 0,0 0-1 0 0,0-1 0 0 0,-1 1 1 0 0,1 0-1 0 0,0 0 0 0 0,0-1 1 0 0,0 1-1 0 0,0 0 0 0 0,0 0 1 0 0,-1-1-1 0 0,1 1 0 0 0,0 0 1 0 0,0 0-1 0 0,0-1 0 0 0,0 1 0 0 0,0 0 1 0 0,0 0-1 0 0,0-1 0 0 0,0-3-379 0 0,-2-4-326 0 0,1-1-1 0 0,1 1 1 0 0,0 0-1 0 0,0 0 1 0 0,2-11 0 0 0,5-7-6592 0 0,-6 23 3309 0 0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10:18.480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23 22 44 0 0,'0'12'888'0'0,"1"-6"-301"0"0,-1 0 0 0 0,0 0 0 0 0,-1-1 1 0 0,0 1-1 0 0,-2 10 0 0 0,3-14 480 0 0,-8 28 2629 0 0,7-28-2144 0 0,-1 3 2224 0 0,0-6-1655 0 0,-1-17-1283 0 0,1-22-1806 0 0,6-3-1796 0 0,-3 28-5348 0 0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10:20.596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3 292 652 0 0,'0'0'1757'0'0,"-2"-18"538"0"0,7 37 5061 0 0,27 80-6984 0 0,-13-45 366 0 0,21 101 0 0 0,-39-154-725 0 0,7 26 187 0 0,1-1-1 0 0,18 37 1 0 0,-5-13 114 0 0,-20-46-276 0 0,0-1 0 0 0,1 0-1 0 0,-1 1 1 0 0,1-1 0 0 0,-1 0 0 0 0,1 0-1 0 0,0 0 1 0 0,0-1 0 0 0,1 1 0 0 0,3 2-1 0 0,-5-4 177 0 0,3-4-132 0 0,2-1-61 0 0,1-1-1 0 0,-1 0 1 0 0,0 0 0 0 0,0-1 0 0 0,-1 0 0 0 0,1 0-1 0 0,-1-1 1 0 0,-1 1 0 0 0,1-1 0 0 0,4-9-1 0 0,47-88 100 0 0,-31 52-70 0 0,-3 12-11 0 0,-3-1-1 0 0,-1 0 1 0 0,-2-2 0 0 0,-2 0 0 0 0,16-73-1 0 0,-27 97-21 0 0,-1 3 1 0 0,0 0 0 0 0,-1 0 1 0 0,-1 0-1 0 0,0 0 0 0 0,-1 0 0 0 0,-2-21 0 0 0,-7-45 131 0 0,8 79-139 0 0,-2-7-5 0 0,2 8 13 0 0,3 11 94 0 0,14 54 75 0 0,10 78 1 0 0,20 227 685 0 0,-29-201-457 0 0,3 20 20 0 0,-7-112-53 0 0,41 138 1 0 0,-33-169-166 0 0,-20-42 54 0 0,1-9-204 0 0,3-11-23 0 0,0 0 0 0 0,-2 0 0 0 0,0 0 1 0 0,-1-1-1 0 0,-1-30 0 0 0,-13-101 73 0 0,10 130-106 0 0,0-73 91 0 0,1 75-118 0 0,2 0 0 0 0,0 0 0 0 0,1 0-1 0 0,1 0 1 0 0,11-35 0 0 0,-12 44 2 0 0,9-25-345 0 0,1 0 0 0 0,24-47 1 0 0,-27 62 139 0 0,71-150-5170 0 0,-68 143 849 0 0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10:21.098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12 74 344 0 0,'0'0'3535'0'0,"-1"5"-3132"0"0,-7 14-19 0 0,6-14 342 0 0,2-1-274 0 0,0 7-188 0 0,0-5 3735 0 0,7-18-3313 0 0,31-51-3767 0 0,-22 39 161 0 0,4 0 224 0 0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10:21.441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166 1 548 0 0,'0'0'978'0'0,"-5"4"-12"0"0,-7 8-569 0 0,0 0 1 0 0,1 1 0 0 0,1 0 0 0 0,0 1 0 0 0,1 0-1 0 0,0 0 1 0 0,1 1 0 0 0,1 0 0 0 0,-7 19 0 0 0,-2 15 601 0 0,-18 90 0 0 0,31-119-783 0 0,0 1-1 0 0,2 0 1 0 0,1 36-1 0 0,-1 25 329 0 0,0-55-323 0 0,1 0 0 0 0,1 1 0 0 0,2-1 0 0 0,0 0 1 0 0,10 34-1 0 0,50 131 1116 0 0,-61-185-1354 0 0,2 0-1 0 0,-1 0 0 0 0,1-1 0 0 0,0 1 0 0 0,0-1 0 0 0,1 0 0 0 0,0 0 1 0 0,0 0-1 0 0,0 0 0 0 0,1-1 0 0 0,-1 0 0 0 0,1 0 0 0 0,1-1 0 0 0,10 7 0 0 0,-15-11-82 0 0,1 1 0 0 0,0-1-1 0 0,-1 1 1 0 0,1-1-1 0 0,0 0 1 0 0,-1 0 0 0 0,1 0-1 0 0,-1 0 1 0 0,1-1-1 0 0,0 1 1 0 0,-1-1-1 0 0,1 1 1 0 0,-1-1 0 0 0,5-2-1 0 0,28-15-1179 0 0,-22 10-285 0 0,-1-1-1 0 0,16-15 1 0 0,-1-2-1127 0 0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10:22.907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8 3 560 0 0,'-1'-1'1637'0'0,"1"0"-1489"0"0,-1 1 1 0 0,1 0 0 0 0,0 0 0 0 0,0 0-1 0 0,0 0 1 0 0,0 0 0 0 0,0 0 0 0 0,0 0 0 0 0,-1 0-1 0 0,1 0 1 0 0,0 0 0 0 0,0 0 0 0 0,0 0-1 0 0,0 0 1 0 0,0 0 0 0 0,-1 0 0 0 0,1 0 0 0 0,0 0-1 0 0,0 0 1 0 0,0 0 0 0 0,-2 1 2231 0 0,2-1-2231 0 0,0 0 0 0 0,0 1 0 0 0,-1-1-1 0 0,0 12 1671 0 0,6 21-3001 0 0,-5-30 1867 0 0,30 219 2276 0 0,-27-174-2036 0 0,-1 1 1 0 0,-7 66-1 0 0,5-76 21 0 0,-1-36-292 0 0,4 6-362 0 0,-1-7-107 0 0,0-9 914 0 0,39-157-632 0 0,-30 123-406 0 0,3 1 1 0 0,2 0-1 0 0,21-40 1 0 0,-35 76-63 0 0,-1 1 1 0 0,1 0-1 0 0,0-1 1 0 0,0 1-1 0 0,0 0 0 0 0,1 0 1 0 0,-1 0-1 0 0,1 0 1 0 0,-1 1-1 0 0,1-1 1 0 0,0 1-1 0 0,5-4 0 0 0,-5 4-13 0 0,-2 2 12 0 0,-1-1 0 0 0,1 1 0 0 0,0 0 0 0 0,0-1 0 0 0,-1 1 0 0 0,1-1 0 0 0,0 1 0 0 0,0 0 0 0 0,-1 0 0 0 0,1-1 0 0 0,0 1 0 0 0,0 0 0 0 0,0 0 0 0 0,-1 0 0 0 0,1 0 0 0 0,0 0 0 0 0,0 0 0 0 0,0 0 0 0 0,-1 0 0 0 0,1 0 0 0 0,0 0 0 0 0,0 0 0 0 0,0 1 0 0 0,-1-1 0 0 0,1 0 0 0 0,0 1 0 0 0,0-1 0 0 0,-1 0 0 0 0,1 1 0 0 0,0-1 0 0 0,-1 1 0 0 0,1-1 0 0 0,0 1 0 0 0,-1 0 0 0 0,2 0 0 0 0,0 1-2 0 0,0 1 0 0 0,1-1 1 0 0,-1 1-1 0 0,0 0 0 0 0,0 0 1 0 0,0 0-1 0 0,-1 0 0 0 0,3 4 0 0 0,82 248 68 0 0,-79-238-48 0 0,1 0 0 0 0,1 0 0 0 0,14 21 0 0 0,-22-37 10 0 0,4 3 29 0 0,-5-4-52 0 0,0 0-1 0 0,0 1 1 0 0,0-1-1 0 0,1 0 1 0 0,-1 0 0 0 0,0 1-1 0 0,0-1 1 0 0,1 0-1 0 0,-1 0 1 0 0,0 1 0 0 0,0-1-1 0 0,1 0 1 0 0,-1 0-1 0 0,0 0 1 0 0,1 0-1 0 0,-1 1 1 0 0,0-1 0 0 0,1 0-1 0 0,-1 0 1 0 0,1 0-1 0 0,-1 0 1 0 0,0 0 0 0 0,1 0-1 0 0,-1 0 1 0 0,0 0-1 0 0,1 0 1 0 0,-1 0 0 0 0,0 0-1 0 0,1 0 1 0 0,-1 0-1 0 0,1 0 1 0 0,-1 0 0 0 0,0 0-1 0 0,1-1 1 0 0,-1 1-1 0 0,0 0 1 0 0,1 0-1 0 0,-1 0 1 0 0,0-1 0 0 0,0 1-1 0 0,1 0 1 0 0,-1-1-1 0 0,10-6 10 0 0,-1 0-1 0 0,-1-1 0 0 0,1 0 0 0 0,-2-1 0 0 0,1 0 0 0 0,-1 0 0 0 0,9-15 0 0 0,41-79 76 0 0,-52 94-88 0 0,-2 3 7 0 0,79-170 203 0 0,-81 173-191 0 0,1 1 1 0 0,2-5-28 0 0,-3 5 5 0 0,0 9-34 0 0,-1 17 35 0 0,2 35-25 0 0,12 74 1 0 0,-8-91 9 0 0,-4-28 9 0 0,0 0-1 0 0,0 0 0 0 0,2 0 1 0 0,4 15-1 0 0,7-3 17 0 0,-14-25-6 0 0,2-1 1 0 0,11 2 28 0 0,-11-2-16 0 0,2-4-9 0 0,16-19-7 0 0,-1 0 1 0 0,32-52-1 0 0,-26 38-4 0 0,-12 15 5 0 0,-1-1 1 0 0,-2-1-1 0 0,17-44 1 0 0,-26 63-2 0 0,13-34 31 0 0,-14 36-46 0 0,1 12-139 0 0,5 40 151 0 0,1 54 0 0 0,-7-90 5 0 0,1 1-1 0 0,-1-1 0 0 0,2 0 0 0 0,0 0 0 0 0,1 0 0 0 0,10 24 0 0 0,-11-30 2 0 0,2-2 0 0 0,34 22-11 0 0,-37-26 9 0 0,5-4-7 0 0,3-2 4 0 0,1-1 0 0 0,-1 0-1 0 0,0 0 1 0 0,0-1 0 0 0,-1-1-1 0 0,0 1 1 0 0,0-1 0 0 0,-1-1-1 0 0,13-16 1 0 0,6-13-18 0 0,27-51 0 0 0,16-21-44 0 0,-56 88 56 0 0,-7 13-4 0 0,-1-1-1 0 0,2 1 1 0 0,-1 1-1 0 0,1-1 1 0 0,14-11-1 0 0,-20 19 28 0 0,1 7-13 0 0,2 5 28 0 0,-1 1-1 0 0,0 0 0 0 0,-1-1 0 0 0,0 2 1 0 0,-1-1-1 0 0,1 14 0 0 0,-1 83 324 0 0,-1-30 10 0 0,0-63-170 0 0,2-1 0 0 0,0 1-1 0 0,8 22 1 0 0,-11-36 111 0 0,3 1-163 0 0,-3-3-129 0 0,0 1 0 0 0,0-1 0 0 0,0 0 1 0 0,0 0-1 0 0,0 1 0 0 0,0-1 0 0 0,0 0 0 0 0,0 0 1 0 0,0 1-1 0 0,1-1 0 0 0,-1 0 0 0 0,0 0 1 0 0,0 0-1 0 0,0 1 0 0 0,0-1 0 0 0,1 0 1 0 0,-1 0-1 0 0,0 0 0 0 0,0 1 0 0 0,0-1 0 0 0,1 0 1 0 0,-1 0-1 0 0,0 0 0 0 0,0 0 0 0 0,1 0 1 0 0,-1 0-1 0 0,0 0 0 0 0,0 1 0 0 0,1-1 1 0 0,-1 0-1 0 0,0 0 0 0 0,0 0 0 0 0,1 0 1 0 0,-1 0-1 0 0,0 0 0 0 0,0 0 0 0 0,1 0 0 0 0,-1 0 1 0 0,0 0-1 0 0,0 0 0 0 0,1-1 0 0 0,-1 1 1 0 0,0 0-1 0 0,0 0 0 0 0,1 0 0 0 0,-1 0 1 0 0,0 0-1 0 0,0 0 0 0 0,0-1 0 0 0,1 1 0 0 0,-1 0 1 0 0,0 0-1 0 0,0 0 0 0 0,1-1 0 0 0,27-31 169 0 0,-1-2-1 0 0,36-59 0 0 0,-41 59-114 0 0,11-13 40 0 0,-32 46-115 0 0,4 5-70 0 0,-2-1 84 0 0,0 1 0 0 0,0 0 0 0 0,0 0 0 0 0,-1 0 0 0 0,1 0 0 0 0,-1 0 0 0 0,0 0 0 0 0,0 1 0 0 0,0-1 0 0 0,-1 1 0 0 0,1-1 0 0 0,-1 1 0 0 0,-1 0 0 0 0,1 0 0 0 0,0-1 0 0 0,-1 9 0 0 0,4 107 332 0 0,-4-117-290 0 0,2 1 88 0 0,-2-4-119 0 0,0 0-1 0 0,0 1 1 0 0,0-1 0 0 0,0 0-1 0 0,0 1 1 0 0,0-1-1 0 0,1 0 1 0 0,-1 0-1 0 0,0 1 1 0 0,0-1-1 0 0,0 0 1 0 0,0 1 0 0 0,0-1-1 0 0,1 0 1 0 0,-1 0-1 0 0,0 1 1 0 0,0-1-1 0 0,1 0 1 0 0,-1 0 0 0 0,0 0-1 0 0,0 1 1 0 0,1-1-1 0 0,-1 0 1 0 0,0 0-1 0 0,0 0 1 0 0,1 0 0 0 0,-1 1-1 0 0,0-1 1 0 0,1 0-1 0 0,-1 0 1 0 0,0 0-1 0 0,1 0 1 0 0,-1 0 0 0 0,0 0-1 0 0,0 0 1 0 0,1 0-1 0 0,-1 0 1 0 0,0 0-1 0 0,1 0 1 0 0,-1 0-1 0 0,0 0 1 0 0,1 0 0 0 0,-1 0-1 0 0,0-1 1 0 0,1 1-1 0 0,-1 0 1 0 0,0 0-1 0 0,0 0 1 0 0,1 0 0 0 0,-1-1-1 0 0,0 1 1 0 0,0 0-1 0 0,1 0 1 0 0,12-11 32 0 0,-1 0 0 0 0,0-1 0 0 0,-1 0 0 0 0,0-1 0 0 0,17-26 0 0 0,-11 14 7 0 0,0 1 1 0 0,41-44-1 0 0,-28 35-27 0 0,-30 33-29 0 0,1-1 0 0 0,0 1 0 0 0,-1-1 0 0 0,1 1 0 0 0,0-1 0 0 0,0 1 0 0 0,-1-1 0 0 0,1 1 0 0 0,0 0 0 0 0,0-1 0 0 0,0 1 0 0 0,0 0 0 0 0,0 0 0 0 0,-1-1 0 0 0,1 1 0 0 0,0 0 0 0 0,0 0 0 0 0,0 0 0 0 0,0 0 0 0 0,0 0 0 0 0,0 1 0 0 0,-1-1 0 0 0,1 0 0 0 0,0 0 0 0 0,0 0 0 0 0,1 1 0 0 0,18 10-41 0 0,-17-9 48 0 0,1 1-10 0 0,1 1-1 0 0,-1-1 1 0 0,0 1-1 0 0,0 0 0 0 0,0 0 1 0 0,-1 1-1 0 0,1-1 1 0 0,-1 1-1 0 0,0 0 1 0 0,4 8-1 0 0,17 25-28 0 0,-21-32 24 0 0,20 22-41 0 0,-22-27 50 0 0,0-1 1 0 0,0 1 0 0 0,0-1 0 0 0,0 0 0 0 0,0 1 0 0 0,0-1 0 0 0,0 0-1 0 0,0 1 1 0 0,0-1 0 0 0,0 0 0 0 0,0 0 0 0 0,0 0 0 0 0,0 0 0 0 0,0 0-1 0 0,0 0 1 0 0,0 0 0 0 0,0 0 0 0 0,0 0 0 0 0,0 0 0 0 0,-1-1-1 0 0,1 1 1 0 0,0 0 0 0 0,0-1 0 0 0,0 1 0 0 0,0-1 0 0 0,0 1 0 0 0,1-2-1 0 0,20-13 4 0 0,-20 14-3 0 0,23-17-2 0 0,-6 5-14 0 0,0-1 1 0 0,27-26-1 0 0,-12 28-189 0 0,-30 13 187 0 0,-2 0 17 0 0,0 0 1 0 0,0 0 0 0 0,0 0-1 0 0,0 1 1 0 0,0-1 0 0 0,0 1-1 0 0,0-1 1 0 0,0 1 0 0 0,0-1-1 0 0,-1 1 1 0 0,1 0 0 0 0,-1 0-1 0 0,1 0 1 0 0,-1 0 0 0 0,0 0-1 0 0,0 0 1 0 0,0 0-1 0 0,0 0 1 0 0,0 0 0 0 0,0 1-1 0 0,0 3 1 0 0,2 8 22 0 0,0 1 0 0 0,-1 0 0 0 0,0-1 0 0 0,-1 1 0 0 0,-1 0 0 0 0,-1 0-1 0 0,0 0 1 0 0,-4 18 0 0 0,1-14 29 0 0,0 0 0 0 0,-2 0 0 0 0,0-1 0 0 0,-1 1 0 0 0,-18 31 0 0 0,2-15-800 0 0,21-33 336 0 0,6-13-3954 0 0,16-39 2230 0 0,-13 33-519 0 0,1 2 0 0 0,13-20 0 0 0,9-9-2164 0 0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10:23.495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176 1 592 0 0,'-114'18'7767'0'0,"111"-18"-7214"0"0,-36 2 3658 0 0,33 1-3730 0 0,6-4-419 0 0,-1 1-1 0 0,1 0 0 0 0,-1 0 0 0 0,1 1 0 0 0,-1-1 1 0 0,1 0-1 0 0,-1 0 0 0 0,1 0 0 0 0,-1 0 1 0 0,1 0-1 0 0,0 0 0 0 0,-1 1 0 0 0,1-1 1 0 0,-1 0-1 0 0,1 0 0 0 0,0 0 0 0 0,-1 1 0 0 0,1-1 1 0 0,0 0-1 0 0,-1 1 0 0 0,1-1 0 0 0,0 0 1 0 0,-1 1-1 0 0,1-1 0 0 0,0 0 0 0 0,-1 1 0 0 0,0 7 108 0 0,0 0 0 0 0,0 0 0 0 0,1-1-1 0 0,0 1 1 0 0,1 0 0 0 0,1 14-1 0 0,2 18 384 0 0,-1 30 415 0 0,4-1 0 0 0,21 93 0 0 0,-4-31 217 0 0,1-21-170 0 0,-5-27-182 0 0,-16-61-569 0 0,1-1-1 0 0,1 0 0 0 0,1 0 0 0 0,0-1 0 0 0,15 27 0 0 0,-3-20 192 0 0,-19-25-440 0 0,2 1-342 0 0,1 2 836 0 0,0-9-5141 0 0,0-9 3753 0 0,2-1 0 0 0,-1 1-1 0 0,12-22 1 0 0,12-18-8052 0 0,-19 34 4404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33:22.78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67 8 0 0,'0'0'10028'0'0,"19"-3"-9845"0"0,57-10-5 0 0,-57 10 171 0 0,-16 4-324 0 0,1-1 1 0 0,-1 1-1 0 0,1-1 0 0 0,-1 0 0 0 0,1 0 0 0 0,-1-1 1 0 0,0 1-1 0 0,1-1 0 0 0,4-1 0 0 0,28-3 410 0 0,-28 5-395 0 0,0 0 1 0 0,-1 0-1 0 0,1-1 0 0 0,0 0 1 0 0,10-3-1 0 0,28-5 166 0 0,33-9 447 0 0,-34 12-569 0 0,-33 4 1023 0 0,-46 12-1076 0 0,-100 30-1 0 0,100-30 37 0 0,23-7-32 0 0,-31 7 7 0 0,31-8 43 0 0,0 1-35 0 0,-32 10 5 0 0,32-10 1684 0 0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10:23.886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12 508 0 0,'0'0'3274'0'0,"3"-9"-2108"0"0,2 6 134 0 0,-3 9 2818 0 0,2 9-3658 0 0,-2 0 1 0 0,0 1-1 0 0,-1-1 0 0 0,0 1 0 0 0,-3 26 0 0 0,-7 191 3661 0 0,7-202-3012 0 0,2 41 1 0 0,1-26 218 0 0,-1-42-1010 0 0,0-3-542 0 0,0 7 824 0 0,1-6-1286 0 0,0-7-2241 0 0,6-25 2114 0 0,8-39-2544 0 0,-7 21-2618 0 0,0 1 1628 0 0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10:24.260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125 27 624 0 0,'0'0'975'0'0,"-6"6"-2"0"0,-89 89 6323 0 0,93-93-6704 0 0,2-2-542 0 0,0 0-1 0 0,0 1 1 0 0,0-1-1 0 0,0 0 0 0 0,-1 1 1 0 0,1-1-1 0 0,0 0 1 0 0,0 1-1 0 0,0-1 0 0 0,0 0 1 0 0,0 1-1 0 0,-1-1 1 0 0,1 0-1 0 0,0 0 1 0 0,0 1-1 0 0,-1-1 0 0 0,1 0 1 0 0,0 0-1 0 0,0 0 1 0 0,-1 1-1 0 0,1-1 0 0 0,0 0 1 0 0,-1 0-1 0 0,1 0 1 0 0,0 0-1 0 0,0 0 0 0 0,-1 0 1 0 0,1 1-1 0 0,0-1 1 0 0,-1 0-1 0 0,1 0 1 0 0,0 0-1 0 0,-1 0 0 0 0,1 0 1 0 0,0 0-1 0 0,-1 0 1 0 0,1 0-1 0 0,0 0 0 0 0,-1-1 1 0 0,1 1-1 0 0,0 0 1 0 0,-1 0-1 0 0,1 0 1 0 0,0 0-1 0 0,-1 0 0 0 0,1 0 1 0 0,0-1-1 0 0,0 1 1 0 0,-1 0-1 0 0,1 0 0 0 0,0-1 1 0 0,-2-3-215 0 0,1 0 0 0 0,-1 1 0 0 0,1-1 0 0 0,0 0 0 0 0,1 0 0 0 0,-1 0 0 0 0,1 0 0 0 0,-1 0 0 0 0,1 0 0 0 0,1-5 0 0 0,10-49-5407 0 0,-3 30 2397 0 0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10:24.636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32 844 0 0,'0'0'5418'0'0,"3"4"-4697"0"0,-1-1-502 0 0,-1-1-156 0 0,0-1-1 0 0,-1 0 1 0 0,1 0-1 0 0,0 0 1 0 0,0 1-1 0 0,0-1 1 0 0,0 0-1 0 0,0 0 1 0 0,0 0-1 0 0,1 0 1 0 0,-1-1-1 0 0,0 1 1 0 0,0 0-1 0 0,1 0 1 0 0,-1-1-1 0 0,0 1 1 0 0,1-1-1 0 0,-1 1 1 0 0,1-1 0 0 0,-1 0-1 0 0,0 1 1 0 0,1-1-1 0 0,-1 0 1 0 0,1 0-1 0 0,-1 0 1 0 0,3 0-1 0 0,42-8 1234 0 0,49-15 0 0 0,-3 1 476 0 0,-87 20-1540 0 0,1 1 0 0 0,0 1 0 0 0,-1-1-1 0 0,1 1 1 0 0,0 0 0 0 0,0 0 0 0 0,-1 0 0 0 0,1 1 0 0 0,7 2 0 0 0,-10-2-144 0 0,0 0 0 0 0,0 0 1 0 0,0 1-1 0 0,1-1 0 0 0,-2 1 1 0 0,1 0-1 0 0,0 0 0 0 0,0 0 1 0 0,0 0-1 0 0,-1 1 0 0 0,1-1 1 0 0,-1 1-1 0 0,0-1 0 0 0,0 1 1 0 0,0 0-1 0 0,3 5 0 0 0,7 18 360 0 0,-1 1 1 0 0,-1 0-1 0 0,-1 1 0 0 0,-1 0 1 0 0,-2 0-1 0 0,-1 1 0 0 0,-1-1 0 0 0,0 41 1 0 0,8 78 1053 0 0,-11-123-1326 0 0,-3 172 1419 0 0,0-167-1410 0 0,0-3 302 0 0,-11 53 1 0 0,12-73-429 0 0,-1 0 0 0 0,0-1 0 0 0,0 1 1 0 0,0 0-1 0 0,0-1 0 0 0,-1 0 1 0 0,0 1-1 0 0,0-1 0 0 0,-1 0 1 0 0,1-1-1 0 0,-1 1 0 0 0,0 0 0 0 0,0-1 1 0 0,-8 6-1 0 0,9-8-108 0 0,0 1-1 0 0,-1-1 1 0 0,1 0-1 0 0,-1 0 1 0 0,0 0 0 0 0,1 0-1 0 0,-1-1 1 0 0,0 0-1 0 0,0 1 1 0 0,0-1-1 0 0,0-1 1 0 0,0 1-1 0 0,0-1 1 0 0,-1 1 0 0 0,1-1-1 0 0,-4-1 1 0 0,4 0-220 0 0,0 0-1 0 0,0-1 1 0 0,1 1 0 0 0,-1-1 0 0 0,1 0 0 0 0,0 0-1 0 0,0-1 1 0 0,-1 1 0 0 0,1-1 0 0 0,1 1 0 0 0,-1-1 0 0 0,0 0-1 0 0,1 0 1 0 0,-1 0 0 0 0,1 0 0 0 0,-3-7 0 0 0,-10-24-2264 0 0,5-24-7096 0 0,9 28 4648 0 0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10:25.010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48 4 0 0,'0'0'6765'0'0,"1"3"-6069"0"0,0-1-590 0 0,1-1 0 0 0,-1 1 0 0 0,1-1 0 0 0,-1 1 0 0 0,1-1 0 0 0,0 0 0 0 0,0 0 0 0 0,0 1 1 0 0,-1-1-1 0 0,1-1 0 0 0,0 1 0 0 0,0 0 0 0 0,0 0 0 0 0,0-1 0 0 0,1 1 0 0 0,-1-1 0 0 0,0 1 0 0 0,0-1 1 0 0,0 0-1 0 0,0 0 0 0 0,0 0 0 0 0,1 0 0 0 0,3-1 0 0 0,63-7 1446 0 0,-67 8-1504 0 0,139-34 1724 0 0,-132 32-1724 0 0,0 0 0 0 0,0 0 0 0 0,0-1-1 0 0,0 0 1 0 0,14-7 0 0 0,-22 9-275 0 0,12-3-367 0 0</inkml:trace>
  <inkml:trace contextRef="#ctx0" brushRef="#br0" timeOffset="1">156 350 704 0 0,'-1'2'307'0'0,"0"-1"1"0"0,0 1-1 0 0,0 0 0 0 0,0 0 0 0 0,1 0 0 0 0,-1 0 1 0 0,1 0-1 0 0,-1 0 0 0 0,1 0 0 0 0,0 0 1 0 0,0 1-1 0 0,0-1 0 0 0,0 0 0 0 0,0 0 1 0 0,0 0-1 0 0,1 0 0 0 0,-1 0 0 0 0,1 0 0 0 0,-1 0 1 0 0,2 2-1 0 0,-1-3-178 0 0,0 1 1 0 0,0-1-1 0 0,0 0 0 0 0,1 1 1 0 0,-1-1-1 0 0,0 0 1 0 0,1 0-1 0 0,-1 0 0 0 0,1 0 1 0 0,0 0-1 0 0,-1 0 1 0 0,1-1-1 0 0,-1 1 0 0 0,1 0 1 0 0,0-1-1 0 0,0 0 1 0 0,-1 1-1 0 0,1-1 0 0 0,0 0 1 0 0,0 0-1 0 0,0 0 1 0 0,-1 0-1 0 0,1 0 0 0 0,0 0 1 0 0,0 0-1 0 0,0-1 1 0 0,2 0-1 0 0,13-3 8 0 0,0-1 1 0 0,0 0-1 0 0,-1-1 1 0 0,0-1-1 0 0,0 0 1 0 0,17-12-1 0 0,-15 7-1489 0 0,0 0 0 0 0,25-23 0 0 0,-36 27-1557 0 0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10:25.369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23 944 0 0,'0'0'6613'0'0,"7"3"-5988"0"0,-2 0-494 0 0,0 0-1 0 0,0-1 1 0 0,0 0 0 0 0,0 0-1 0 0,0 0 1 0 0,0 0-1 0 0,1-1 1 0 0,-1 0 0 0 0,1 0-1 0 0,-1-1 1 0 0,1 1 0 0 0,6-1-1 0 0,17-5 458 0 0,0 0-1 0 0,28-10 0 0 0,31-5 94 0 0,-86 19-789 0 0,2 9-750 0 0,-4-8 848 0 0,1 0 1 0 0,-1 1 0 0 0,1-1 0 0 0,-1 1 0 0 0,0-1-1 0 0,1 1 1 0 0,-1-1 0 0 0,0 0 0 0 0,0 1-1 0 0,1-1 1 0 0,-1 1 0 0 0,0-1 0 0 0,0 1 0 0 0,0 0-1 0 0,0-1 1 0 0,0 1 0 0 0,1-1 0 0 0,-1 1-1 0 0,0-1 1 0 0,0 1 0 0 0,0-1 0 0 0,-1 1-1 0 0,1-1 1 0 0,0 1 0 0 0,0-1 0 0 0,0 1 0 0 0,0-1-1 0 0,0 1 1 0 0,-1-1 0 0 0,1 1 0 0 0,0-1-1 0 0,0 1 1 0 0,-1-1 0 0 0,1 1 0 0 0,-38 59-435 0 0,21-35 522 0 0,1 1 0 0 0,1 0-1 0 0,1 1 1 0 0,-14 41-1 0 0,25-47 400 0 0,3-17-202 0 0,0 0 24 0 0,1-3-232 0 0,-1 1 0 0 0,0 0-1 0 0,0-1 1 0 0,1 1 0 0 0,-1-1 0 0 0,0 1-1 0 0,1-1 1 0 0,0 1 0 0 0,-1-1 0 0 0,1 1-1 0 0,0-1 1 0 0,0 0 0 0 0,0 1 0 0 0,0-1-1 0 0,0 0 1 0 0,0 1 0 0 0,0-1 0 0 0,0 0-1 0 0,0 0 1 0 0,1 0 0 0 0,-1 0 0 0 0,3 1-1 0 0,-1-1-10 0 0,-1 0-1 0 0,1 0 1 0 0,0-1-1 0 0,0 1 1 0 0,0-1-1 0 0,0 1 0 0 0,-1-1 1 0 0,1 0-1 0 0,0 0 1 0 0,0-1-1 0 0,0 1 1 0 0,0 0-1 0 0,-1-1 1 0 0,5-1-1 0 0,16-7-12 0 0,0-1 0 0 0,39-23 0 0 0,-5 2-957 0 0,-51 28 586 0 0,-1 0 0 0 0,1-1 0 0 0,-1 1 0 0 0,0-1 0 0 0,0-1 1 0 0,-1 1-1 0 0,1-1 0 0 0,6-9 0 0 0,7-11-4829 0 0,-9 9 2058 0 0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10:25.758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12 68 200 0 0,'0'0'2071'0'0,"-9"-6"-423"0"0,7 1 1960 0 0,2 0-3203 0 0,0 1-1 0 0,1-1 1 0 0,0 1 0 0 0,0 0 0 0 0,0 0 0 0 0,1-1-1 0 0,-1 1 1 0 0,1 0 0 0 0,0 0 0 0 0,4-5 0 0 0,-5 7 508 0 0,0-1-483 0 0,-1 3-377 0 0,0 1 1 0 0,0-1 0 0 0,0 0-1 0 0,0 0 1 0 0,0 0 0 0 0,0 0 0 0 0,0 1-1 0 0,0-1 1 0 0,0 0 0 0 0,0 0-1 0 0,0 0 1 0 0,0 0 0 0 0,0 1-1 0 0,1-1 1 0 0,-1 0 0 0 0,0 0 0 0 0,0 0-1 0 0,0 0 1 0 0,0 0 0 0 0,0 0-1 0 0,0 1 1 0 0,0-1 0 0 0,1 0 0 0 0,-1 0-1 0 0,0 0 1 0 0,0 0 0 0 0,0 0-1 0 0,0 0 1 0 0,0 0 0 0 0,1 0 0 0 0,-1 0-1 0 0,0 0 1 0 0,0 1 0 0 0,0-1-1 0 0,0 0 1 0 0,0 0 0 0 0,1 0 0 0 0,-1 0-1 0 0,0 0 1 0 0,0 0 0 0 0,0 0-1 0 0,0 0 1 0 0,1 0 0 0 0,-1 0-1 0 0,0-1 1 0 0,0 1 0 0 0,0 0 0 0 0,0 0-1 0 0,1 0 1 0 0,-1 0 0 0 0,0 0-1 0 0,0 0 1 0 0,0 0 0 0 0,0 0 0 0 0,0 0-1 0 0,0 0 1 0 0,1-1 0 0 0,-1 1-1 0 0,0 0 1 0 0,0 0 0 0 0,0 0 0 0 0,0 0-1 0 0,0-1 1 0 0,4 29 777 0 0,-3 41-173 0 0,-6-3 753 0 0,2 0 0 0 0,9 100 0 0 0,0-54-43 0 0,-2-26-198 0 0,7-47-512 0 0,-11-36-621 0 0,0 0-91 0 0,1 4 1540 0 0,-1-5-4208 0 0,8-50-18123 0 0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10:26.396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46 95 664 0 0,'0'0'909'0'0,"-2"-19"2532"0"0,2 10-2870 0 0,3-22 9020 0 0,-2 23-10059 0 0,0 6 2669 0 0,0-1-2136 0 0,-1 2 7 0 0,1-1 0 0 0,0 1 0 0 0,0-1 0 0 0,0 1 0 0 0,0 0 0 0 0,0-1 0 0 0,0 1 1 0 0,0 0-1 0 0,0 0 0 0 0,1 0 0 0 0,-1 0 0 0 0,0 0 0 0 0,1 0 0 0 0,-1 0 0 0 0,1 0 1 0 0,-1 1-1 0 0,1-1 0 0 0,-1 1 0 0 0,1-1 0 0 0,0 1 0 0 0,-1-1 0 0 0,1 1 1 0 0,-1 0-1 0 0,1 0 0 0 0,0 0 0 0 0,-1 0 0 0 0,1 0 0 0 0,2 0 0 0 0,60 7-256 0 0,-49-5 338 0 0,2 1-117 0 0,0 1 0 0 0,0 0 0 0 0,0 1 0 0 0,0 1 0 0 0,-1 1 0 0 0,0 0 0 0 0,0 1 0 0 0,-1 1 0 0 0,0 1 1 0 0,-1 0-1 0 0,0 0 0 0 0,0 1 0 0 0,-1 1 0 0 0,16 18 0 0 0,-20-19 29 0 0,-1 1 1 0 0,1-1 0 0 0,-2 1 0 0 0,0 0 0 0 0,0 1-1 0 0,-1 0 1 0 0,-1 0 0 0 0,0 0 0 0 0,-1 0-1 0 0,0 1 1 0 0,-1 0 0 0 0,0 0 0 0 0,-2 0-1 0 0,1 0 1 0 0,-2 0 0 0 0,0 0 0 0 0,0 0-1 0 0,-5 23 1 0 0,-1-10 4 0 0,-2 0 0 0 0,-1 0 0 0 0,-2-1 0 0 0,0 0 0 0 0,-2 0 0 0 0,0-2 0 0 0,-29 40 0 0 0,21-30-89 0 0,9-15-93 0 0,0-1 0 0 0,-1 0 0 0 0,0 0 1 0 0,-23 21-1 0 0,-69 75-1749 0 0,58-61 270 0 0,40-45 757 0 0,-1-1 0 0 0,0 0 1 0 0,-1 0-1 0 0,0-1 0 0 0,-15 9 0 0 0,-3 2-3647 0 0,0 0 20 0 0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10:31.76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1 476 0 0,'0'0'3088'0'0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12:03.82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15 112 584 0 0,'0'0'11578'0'0,"-1"-18"-11348"0"0,-2-57 2 0 0,3 56 3862 0 0,3 60-3940 0 0,10 120-25 0 0,-9-104-3 0 0,-3-37-79 0 0,-2 57 211 0 0,-2 10 34 0 0,2-4-28 0 0,2-66-222 0 0,-4 51 180 0 0,1-54-171 0 0,-2 45 300 0 0,2 19-1 0 0,-2-60 2154 0 0,0-45-1853 0 0,-3-69-1128 0 0,6 79 732 0 0,0-38-199 0 0,9-62 12 0 0,26-169-18 0 0,-33 276-24 0 0,1-2-22 0 0,7-35-1 0 0,-7 35 17 0 0,3 46-460 0 0,14 101 419 0 0,-14-102 5 0 0,-2-18 20 0 0,12 54-5 0 0,-3-17 8 0 0,-10-42-16 0 0,2-1 4 0 0,9 30 1 0 0,-10-30-6 0 0,19-28-415 0 0,67-69 325 0 0,-85 84 91 0 0,0 0 1 0 0,0 0 0 0 0,-1 0-1 0 0,0-1 1 0 0,1 0-1 0 0,-2 1 1 0 0,5-10-1 0 0,6-13-103 0 0,18-36-42 0 0,-15 26 98 0 0,-12 28 1 0 0,-1-1-142 0 0,11-27 150 0 0,-11 28-19 0 0,3 40-302 0 0,17 94 368 0 0,-17-94 26 0 0,-6-16 12 0 0,1 3-22 0 0,0-5 4 0 0,-1 0 1 0 0,0 0-1 0 0,-3 18 0 0 0,-1 16 22 0 0,2-36-7 0 0,2 4 2 0 0,0 42 8 0 0,0-42 3 0 0,0-2 7 0 0,-2 3-35 0 0,0-6 19 0 0,2 0 0 0 0,-1 0-1 0 0,1 0 1 0 0,2 14 0 0 0,1 22 0 0 0,-3-34 473 0 0,24-30-497 0 0,71-55 23 0 0,-71 54-14 0 0,-19 8-3 0 0,19-32 3 0 0,-18 32 20 0 0,-1 3-46 0 0,14-27 10 0 0,-15 26 6 0 0,6 28-136 0 0,28 56 139 0 0,-29-57 14 0 0,-9-14-25 0 0,0-1-1 0 0,0 1 1 0 0,1-1-1 0 0,-1 0 1 0 0,1 1-1 0 0,-1-1 1 0 0,1 0-1 0 0,0 1 1 0 0,3 4-1 0 0,-3-5 1 0 0,0 0-1 0 0,0 0 1 0 0,0 1-1 0 0,0-1 1 0 0,0 0 0 0 0,-1 1-1 0 0,1-1 1 0 0,-1 0-1 0 0,0 6 1 0 0,0-6-2 0 0,0-1 1 0 0,0 1-1 0 0,0 0 1 0 0,0-1-1 0 0,1 1 0 0 0,-1 0 1 0 0,1-1-1 0 0,0 1 1 0 0,0-1-1 0 0,0 1 0 0 0,2 2 1 0 0,-2-2 0 0 0,0-1 1 0 0,0 1-1 0 0,0-1 1 0 0,0 1-1 0 0,0-1 1 0 0,-1 1 0 0 0,1 0-1 0 0,-1-1 1 0 0,0 1-1 0 0,1 0 1 0 0,-2 3-1 0 0,5 4 21 0 0,9 29 2 0 0,-10-29 18 0 0,18-24-2685 0 0,64-40 1739 0 0,-83 53 845 0 0,-1 1-1 0 0,1-1 0 0 0,0 0 1 0 0,-1 0-1 0 0,1 0 0 0 0,-1 0 1 0 0,1 0-1 0 0,-1-1 0 0 0,1 1 1 0 0,-1 0-1 0 0,0-1 0 0 0,0 1 1 0 0,1-1-1 0 0,-1 1 0 0 0,0-1 1 0 0,-1 1-1 0 0,1-1 0 0 0,0 0 1 0 0,0-2-1 0 0,3-4-534 0 0,17-52-50 0 0,-3-12-7254 0 0,0-15 3467 0 0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12:04.20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62 1 336 0 0,'0'0'4626'0'0,"-10"10"-4011"0"0,-31 30-49 0 0,31-30 2187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33:23.83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20 1 324 0 0,'0'0'10767'0'0,"0"31"-10580"0"0,0 126 316 0 0,-3-115-295 0 0,-5 3 754 0 0,5-32-1092 0 0,-1 8 192 0 0,2 2-7745 0 0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12:05.66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0 688 824 0 0,'0'0'4782'0'0,"17"-17"-4143"0"0,50-47-43 0 0,-63 60-509 0 0,2 0 26 0 0,-1 0-1 0 0,0-1 1 0 0,0 0-1 0 0,0 0 1 0 0,-1-1-1 0 0,6-7 1 0 0,12-22 622 0 0,18-21 221 0 0,-33 47-805 0 0,19-28 591 0 0,-6 1-312 0 0,-15 27-13 0 0,-1 0-16 0 0,12-25-23 0 0,-12 25 681 0 0,2-1-741 0 0,17-31-30 0 0,-17 30 1994 0 0,-1 37-2154 0 0,14 79 7 0 0,-14-79-16 0 0,-7-12 7 0 0,-1 3-75 0 0,0-8 29 0 0,2 1 0 0 0,0-1 0 0 0,0 0 0 0 0,0 10 0 0 0,-4-2 49 0 0,-15 48-7 0 0,15-48 7 0 0,2-7 8 0 0,-10 34-14 0 0,9-33-4 0 0,1-3-23 0 0,-10 25-6 0 0,10-25 186 0 0,-3 3-177 0 0,-14 31 8 0 0,15-31 661 0 0,-1-4-668 0 0,-17 20 1 0 0,17-20 1146 0 0,1-34-1543 0 0,-14-78 256 0 0,15 78 1 0 0,16 11-307 0 0,2-5 317 0 0,-5 8-6 0 0,1 0 0 0 0,-1 1 0 0 0,21-19-1 0 0,16-18-143 0 0,172-172-288 0 0,-190 192 367 0 0,8-5 2 0 0,-5 8 54 0 0,-24 20-6 0 0,0-1 10 0 0,17-18 30 0 0,-18 18 27 0 0,2 2-12 0 0,21-18-9 0 0,-22 17 49 0 0,-2 31-123 0 0,12 75 85 0 0,-13-75 19 0 0,-9-8-10 0 0,1 3-16 0 0,2-9 1 0 0,-1 1 0 0 0,0-1 1 0 0,0 0-1 0 0,-9 17 0 0 0,-11 28 83 0 0,10-17-40 0 0,10-30-10 0 0,-2 1-15 0 0,-13 30-6 0 0,14-31 41 0 0,-1 1-25 0 0,-17 30 12 0 0,16-30 127 0 0,0-4-106 0 0,-19 21 12 0 0,19-20 879 0 0,-15-18-947 0 0,-63-31 12 0 0,63 31-16 0 0,69 11-229 0 0,-3 1 213 0 0,76-9 0 0 0,-115 7 11 0 0,1 0 0 0 0,-1 0 1 0 0,1 0-1 0 0,-1 0 0 0 0,0-1 0 0 0,0 0 1 0 0,0-1-1 0 0,0 1 0 0 0,0-1 0 0 0,0 0 1 0 0,-1-1-1 0 0,1 1 0 0 0,-1-1 0 0 0,0 0 0 0 0,0-1 1 0 0,-1 1-1 0 0,7-8 0 0 0,7-7-13 0 0,41-35-59 0 0,61-58-96 0 0,-113 104 152 0 0,-3-1-6 0 0,13-26 27 0 0,-12 26 53 0 0,-20 36-294 0 0,-43 79 225 0 0,44-79 9 0 0,11-13-8 0 0,-7 43 6 0 0,7-43-2 0 0,2-4-1 0 0,-1 28 11 0 0,1-28-4 0 0,10-1-619 0 0,26 26 377 0 0,-27-26-46 0 0,18-24-963 0 0,76-45 672 0 0,-13 4-813 0 0,0-5-859 0 0,-84 58 2112 0 0,0 0 0 0 0,-1 0 0 0 0,0-1 1 0 0,0 1-1 0 0,0-1 0 0 0,0 0 1 0 0,0 0-1 0 0,3-5 0 0 0,1-2-117 0 0,32-35-1349 0 0,-34 39 883 0 0,1-1-277 0 0,18-21 691 0 0,-18 22 98 0 0,0 0 85 0 0,19-19 198 0 0,-19 19 1504 0 0,-23 32-1328 0 0,-45 76 5 0 0,58-97-213 0 0,0 1 0 0 0,0-1 1 0 0,1 1-1 0 0,0-1 0 0 0,0 1 1 0 0,-3 7-1 0 0,-1 4 61 0 0,3-8-20 0 0,0-1 1 0 0,1 2 0 0 0,0-1-1 0 0,0 0 1 0 0,0 0 0 0 0,0 9-1 0 0,-4 33 285 0 0,4-38-22 0 0,1-1-26 0 0,0 1-168 0 0,-1 8-42 0 0,2 1 2883 0 0,28-45-2784 0 0,92-78-15 0 0,-111 94-157 0 0,0 0 0 0 0,-1-1 0 0 0,-1 1 0 0 0,1-2 0 0 0,-1 1 0 0 0,-1-1 0 0 0,10-18 1 0 0,-2 2 48 0 0,7-7 30 0 0,-10 17 12 0 0,-1 0 1 0 0,12-27-1 0 0,-13 28-79 0 0,-4 7-13 0 0,-1 0 0 0 0,0 0 0 0 0,0-1 0 0 0,-1 1 0 0 0,3-14 0 0 0,15-45 228 0 0,-6 1 138 0 0,-6 15-268 0 0,-7 39 911 0 0,-24 41-963 0 0,-67 101 28 0 0,81-120-77 0 0,1 1-1 0 0,1 0 1 0 0,0 1 0 0 0,0-1-1 0 0,1 1 1 0 0,1 0-1 0 0,-6 22 1 0 0,-1 9 158 0 0,-27 82 39 0 0,36-120-203 0 0,0 1 0 0 0,0 0 0 0 0,0 0 0 0 0,1 1 0 0 0,-1-1 0 0 0,1 11 0 0 0,0-4 10 0 0,-2-1 69 0 0,3 1-32 0 0,0 40-5 0 0,0-40-11 0 0,6-2-320 0 0,16 31 62 0 0,-17-31-80 0 0,20-26-1949 0 0,81-52 1292 0 0,-94 58 257 0 0,0 0 0 0 0,-1 0 0 0 0,1-2 0 0 0,-2 1 0 0 0,0-2 0 0 0,0 1 0 0 0,-1-1-1 0 0,13-22 1 0 0,-12 18-1307 0 0,-5 8-1990 0 0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12:06.78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1 351 604 0 0,'0'0'6788'0'0,"17"-18"-6330"0"0,50-54-28 0 0,-50 54 415 0 0,-12 8-440 0 0,16-29-11 0 0,-16 29-16 0 0,-1 0-24 0 0,11-30 18 0 0,-11 31-20 0 0,-1-3-30 0 0,11-34-25 0 0,-11 35-26 0 0,-3 7-225 0 0,0 1 0 0 0,0 0 0 0 0,1-1 0 0 0,0 1 0 0 0,-1 0 0 0 0,1-1 0 0 0,0 1 0 0 0,1 0 0 0 0,1-4 0 0 0,1-2 42 0 0,-2 0 2483 0 0,-18 33-2517 0 0,-49 72-21 0 0,48-72 4 0 0,18-10-5 0 0,2 44-32 0 0,-3-43 50 0 0,5 1-26 0 0,14 48-1 0 0,-14-48-12 0 0,-2-7-11 0 0,12 28-25 0 0,-12-28-29 0 0,5-3-270 0 0,23 17 145 0 0,-23-17-59 0 0,15-16-2023 0 0,69-29 1532 0 0,-59 24-266 0 0,-20 8 444 0 0,6-3-232 0 0,8-11-3236 0 0,15-13 928 0 0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12:07.20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226 147 696 0 0,'0'0'3732'0'0,"-25"14"-3135"0"0,-77 42-30 0 0,80-43-294 0 0,16-3-9 0 0,3 0-94 0 0,-12 33 635 0 0,-1-6-358 0 0,12-28-31 0 0,1 3-19 0 0,-11 33-24 0 0,11-34 304 0 0,3-8-653 0 0,0 0 0 0 0,0 0 0 0 0,0 0 0 0 0,-1 0 0 0 0,1 0 0 0 0,-1 0 0 0 0,0 0 0 0 0,0 0 0 0 0,-1 4 0 0 0,0-5 251 0 0,1 1 0 0 0,0 0 0 0 0,0 0-1 0 0,1 0 1 0 0,-1 0 0 0 0,1 0 0 0 0,-1 0-1 0 0,1 0 1 0 0,0 5 0 0 0,24-28-171 0 0,78-69-14 0 0,-99 85-83 0 0,2 0 2 0 0,0 0 1 0 0,-1-1-1 0 0,1 0 1 0 0,-1 0-1 0 0,0 0 1 0 0,-1-1-1 0 0,7-10 1 0 0,4-11 80 0 0,-4 10-55 0 0,6-12 71 0 0,18-43 1 0 0,-27 60-79 0 0,-4 8-12 0 0,0-1 1 0 0,-1 0 0 0 0,0 0 0 0 0,0 0-1 0 0,0 0 1 0 0,0 0 0 0 0,-1 0-1 0 0,1-8 1 0 0,7-28 90 0 0,-7 31 38 0 0,0-2 21 0 0,-1-15-262 0 0,-2 15 459 0 0,-5 19 1703 0 0,-43 117-2027 0 0,47-120-33 0 0,0 1-1 0 0,0 0 0 0 0,0-1 1 0 0,1 1-1 0 0,-1 0 0 0 0,1 0 1 0 0,-1 7-1 0 0,2 5 11 0 0,-7 47 37 0 0,4-50-49 0 0,-3 41 18 0 0,4-11-8 0 0,2-32-37 0 0,2 1-32 0 0,7 42-56 0 0,-7-41-55 0 0,2-5-51 0 0,14 28-69 0 0,-14-28-84 0 0,4-2-656 0 0,23 18 330 0 0,-24-19-90 0 0,14-12-5881 0 0,83-24 3441 0 0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12:07.80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210 72 292 0 0,'0'0'3470'0'0,"-22"18"-2882"0"0,-65 50-58 0 0,84-66-482 0 0,0 0 0 0 0,0 0 0 0 0,1 0 0 0 0,-1 0 0 0 0,1 0 0 0 0,-1 1 0 0 0,1-1 0 0 0,0 1 0 0 0,-2 3 0 0 0,-17 30 390 0 0,16-28-27 0 0,-1 4-37 0 0,-16 33-36 0 0,17-34-26 0 0,2-2-25 0 0,0 0-94 0 0,-4 9-188 0 0,5-1 3125 0 0,32-35-2948 0 0,91-54 21 0 0,-82 46-11 0 0,-29 16-130 0 0,-5 4-1 0 0,0 1 0 0 0,1 0 0 0 0,0 0 0 0 0,12-8 0 0 0,5-3 115 0 0,-17 11 582 0 0,4 2-626 0 0,30-12-7 0 0,-30 11 375 0 0,-8 24-290 0 0,6 62 4 0 0,-7-48 6 0 0,-1-17-140 0 0,0-5 60 0 0,-1 0-1 0 0,0 0 0 0 0,-6 21 1 0 0,-11 68 302 0 0,16-87-373 0 0,1-7-14 0 0,0 1 1 0 0,0 0 0 0 0,-1-1-1 0 0,0 1 1 0 0,-4 10-1 0 0,-20 58 327 0 0,4-13-7 0 0,-3 1 29 0 0,6-22-220 0 0,14-31-22 0 0,0 0 33 0 0,-15 30-41 0 0,15-30 141 0 0,-1-4-161 0 0,-15 23-2 0 0,15-23 990 0 0,21-45-1278 0 0,51-125 47 0 0,-51 131 24 0 0,2 1-1 0 0,1 0 0 0 0,40-51 1 0 0,-19 29-20 0 0,255-345-750 0 0,-243 331 754 0 0,-47 61 103 0 0,-7 38-23 0 0,-10 95 58 0 0,10-95-24 0 0,3 41 18 0 0,0-59 30 0 0,3-4-90 0 0,10 30-27 0 0,-10-30-24 0 0,2-7-119 0 0,-1-1 147 0 0,1-1 1 0 0,0 1-1 0 0,-1-1 0 0 0,1 1 0 0 0,0-1 1 0 0,8 0-1 0 0,0 1-61 0 0,-2 1-316 0 0,8-13-832 0 0,4-1 989 0 0,-2 1-272 0 0,0-1 0 0 0,20-14 0 0 0,10-7-828 0 0,-27 14-859 0 0,24-26-1389 0 0,-16 15 273 0 0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12:08.18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231 0 696 0 0,'0'0'7661'0'0,"-25"9"-7065"0"0,-78 25-41 0 0,101-33-527 0 0,0-1 1 0 0,1 0 0 0 0,-1 1-1 0 0,0-1 1 0 0,0 1 0 0 0,0-1-1 0 0,1 1 1 0 0,-1 0 0 0 0,0 0 0 0 0,1 0-1 0 0,-1 0 1 0 0,0 0 0 0 0,1 0-1 0 0,0 0 1 0 0,-1 0 0 0 0,1 1 0 0 0,-2 1-1 0 0,-19 27 449 0 0,17-22-18 0 0,1 3-33 0 0,-2 3-287 0 0,-12 40 562 0 0,9-18-303 0 0,6-27-39 0 0,3 4-24 0 0,-4 48 915 0 0,8-46-1079 0 0,12 46-11 0 0,-12-46 2 0 0,4-10-184 0 0,23 17-95 0 0,-23-17-76 0 0,11-10-887 0 0,60-13 496 0 0,-59 13-63 0 0,-5-6-94 0 0,-3 2 403 0 0,14-10-807 0 0,-1-1 0 0 0,41-43 0 0 0,-19 13-1847 0 0,-11 5 228 0 0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12:09.06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200 0 572 0 0,'0'0'7025'0'0,"-24"17"-6536"0"0,-72 50-34 0 0,94-66-428 0 0,0 0 0 0 0,-1 0 0 0 0,1 0 0 0 0,1 1 0 0 0,-1-1 0 0 0,0 0 0 0 0,0 1 0 0 0,0-1 0 0 0,1 1 0 0 0,-1 0 0 0 0,1-1-1 0 0,-1 1 1 0 0,1 0 0 0 0,0 0 0 0 0,-1 2 0 0 0,-22 52 767 0 0,7-20-420 0 0,13-27 351 0 0,3 3-388 0 0,-3 38-22 0 0,3-37 3316 0 0,31-26-3498 0 0,93-36 15 0 0,-93 37 664 0 0,-26 60-720 0 0,5 13 237 0 0,-4-4-244 0 0,-3-43 64 0 0,1-5-87 0 0,7 26-12 0 0,-8-26 505 0 0,11-9-519 0 0,-1-1 0 0 0,1 0 0 0 0,14-3 0 0 0,-8 0-11 0 0,-2 2 48 0 0,-1-12-14 0 0,103-105 126 0 0,-73 71 7 0 0,-2 0-33 0 0,-19 22-90 0 0,-19 19 52 0 0,1 1-67 0 0,23-20 4 0 0,-23 20 320 0 0,5 23-282 0 0,34 52 4 0 0,-34-51-19 0 0,-11-6 9 0 0,2 2-52 0 0,-2-7 7 0 0,0-1 0 0 0,0 1 0 0 0,0-1 0 0 0,-1 1 0 0 0,0 0 0 0 0,0-1 0 0 0,-2 11-1 0 0,-3 45 56 0 0,4-46 149 0 0,-3-3-166 0 0,-14 42 4 0 0,14-42 163 0 0,-2-5-162 0 0,-17 25-4 0 0,17-25 335 0 0,-4-4-326 0 0,-31 9 4 0 0,31-10 490 0 0,-5-19-529 0 0,-45-48-18 0 0,45 48 84 0 0,10 9-153 0 0,-14-21 21 0 0,14 22-1 0 0,35 17-63 0 0,88 35 36 0 0,-90-37 8 0 0,-12-15-10 0 0,277-217-658 0 0,-249 182 553 0 0,-12 3 35 0 0,12-9 4 0 0,-25 27 83 0 0,-14 14 21 0 0,-20 31-85 0 0,-45 72 124 0 0,42-62 3 0 0,-2 29 42 0 0,8-22-45 0 0,9-31-8 0 0,2 1-27 0 0,-4 47 76 0 0,8-44-60 0 0,11 45-47 0 0,-11-45-46 0 0,7-12-468 0 0,32 9 180 0 0,-31-8-90 0 0,15-23-1405 0 0,85-61 1030 0 0,-81 57-35 0 0,-2-2 0 0 0,31-34 0 0 0,-42 41 113 0 0,-11 14-18 0 0,-1-2-1 0 0,-1 1 1 0 0,1 0-1 0 0,-1-1 1 0 0,1 0 0 0 0,2-7-1 0 0,1 0-634 0 0,-1 3-2500 0 0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12:09.48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1 528 0 0,'0'0'16144'0'0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12:1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91 640 0 0,'0'0'16498'0'0,"21"-15"-20817"0"0,63-46 3079 0 0,-63 46-931 0 0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12:10.46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72 0 504 0 0,'0'0'7642'0'0,"-12"14"-7236"0"0,-35 42 9 0 0,35-42 6298 0 0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12:12.48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224 1 396 0 0,'0'0'3306'0'0,"-23"12"-2946"0"0,-69 35-8 0 0,69-36 1225 0 0,14-5-1291 0 0,-25 17 8 0 0,26-17 6940 0 0,24 10-7209 0 0,47 48 2 0 0,-47-47 29 0 0,-13-7-33 0 0,12 30-6 0 0,-12-30 35 0 0,-2 2-25 0 0,2 38 2 0 0,-2-38 105 0 0,-6 1-96 0 0,-16 40-1 0 0,16-39 0 0 0,0-7-12 0 0,-15 22-5 0 0,14-22 43 0 0,-1 0-35 0 0,-22 19 0 0 0,21-19 72 0 0,0-2-64 0 0,-25 15 4 0 0,24-15 1753 0 0,25 10-1665 0 0,47 43 9 0 0,-62-57-130 0 0,0-1 0 0 0,0 1 0 0 0,0 0 0 0 0,0 0 0 0 0,1 0 0 0 0,-1 0 0 0 0,0 0 0 0 0,-1 0 0 0 0,1 0 0 0 0,0 0 1 0 0,0 0-1 0 0,0 0 0 0 0,-1 0 0 0 0,1 1 0 0 0,-1-1 0 0 0,1 0 0 0 0,-1 1 0 0 0,1-1 0 0 0,-1 0 0 0 0,0 1 0 0 0,1 1 0 0 0,7 67 382 0 0,-2 13 124 0 0,-6-68-419 0 0,3 44 390 0 0,1-15-204 0 0,-2-32-1 0 0,-1 3-8 0 0,-1 4-183 0 0,0-10-15 0 0,0 0-1 0 0,1 0 1 0 0,0 0 0 0 0,1 0-1 0 0,3 15 1 0 0,8 32 722 0 0,-6-8-634 0 0,-5-36 140 0 0,2-3-161 0 0,12 27-17 0 0,-12-27 475 0 0,2-1-589 0 0,18 22-54 0 0,-18-22-67 0 0,11-24-5578 0 0,53-45 4627 0 0,-52 46-284 0 0,-10 3-1177 0 0,25-32-1656 0 0,-24 33 320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35:18.588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0 0 284 0 0,'0'0'10148'0'0,"16"9"-10062"0"0,49 26-3 0 0,-49-26 101 0 0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12:12.97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39 0 56 0 0,'0'0'14701'0'0,"-2"33"-14355"0"0,-3 98-46 0 0,2-87 1 0 0,-4-2 27 0 0,5-32 4 0 0,0 6 7 0 0,-6 72 595 0 0,3-21 466 0 0,1-19-1225 0 0,3-36 855 0 0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12:13.36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35 1 596 0 0,'0'0'5729'0'0,"9"19"-4906"0"0,23 57-52 0 0,-24-57-55 0 0,-9-8-39 0 0,2 2-433 0 0,-6 44 1894 0 0,-4 11-1654 0 0,7-51-53 0 0,-1-7-32 0 0,1 3-260 0 0,-14 36 989 0 0,0-6-886 0 0,12-32 355 0 0,-1-3-425 0 0,-12 25-35 0 0,12-25 3 0 0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12:13.71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53 1 160 0 0,'0'0'13989'0'0,"3"25"-13611"0"0,12 76 35 0 0,-12-75 16 0 0,-7-8-13 0 0,0 5-280 0 0,0-3 84 0 0,0-1-1 0 0,-9 22 1 0 0,1-2 159 0 0,9-30-14 0 0,4-2-282 0 0,-1 0 1 0 0,0-1 0 0 0,-1 1 0 0 0,1 0-1 0 0,-1-1 1 0 0,-3 9 0 0 0,1 1 27 0 0,1-2 478 0 0,0-3-332 0 0,-7 31-32 0 0,7-31 720 0 0,1 0-878 0 0,0 3-321 0 0,-1 7 244 0 0,1-11-4639 0 0,-1 2-4191 0 0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12:14.19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110 1 664 0 0,'0'0'16282'0'0,"-11"12"-16190"0"0,0 4-66 0 0,-29 31 194 0 0,37-37-122 0 0,-12 29-30 0 0,11-29 147 0 0,0-1-188 0 0,-14 26-60 0 0,14-26-38 0 0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12:14.97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142 96 660 0 0,'0'0'4222'0'0,"-14"16"-3708"0"0,-45 51-25 0 0,44-51 394 0 0,10-6-492 0 0,-18 31-7 0 0,17-31 10 0 0,6-5-301 0 0,0 1 0 0 0,-1 0 1 0 0,1-1-1 0 0,-1 1 0 0 0,-1-1 1 0 0,-1 7-1 0 0,-1 1 32 0 0,2-1 235 0 0,1-1-19 0 0,-5 42 915 0 0,9-37-976 0 0,9 48-26 0 0,-10-48 202 0 0,4-8-254 0 0,14 24-26 0 0,-15-24 394 0 0,8-4-388 0 0,36 13-11 0 0,-36-12 119 0 0,5-10-172 0 0,57-14 0 0 0,-72 19-107 0 0,0-1-1 0 0,0 0 1 0 0,-1 1 0 0 0,1-1 0 0 0,0 0 0 0 0,0-1 0 0 0,-1 1 0 0 0,5-3 0 0 0,5-2 18 0 0,-6 3-11 0 0,0 0 1 0 0,0-1-1 0 0,0 1 0 0 0,-1-1 1 0 0,1 0-1 0 0,7-9 1 0 0,43-36 81 0 0,-46 40-84 0 0,27-31 66 0 0,-28 31-65 0 0,-5 6-6 0 0,-1-1-1 0 0,1-1 1 0 0,-1 1-1 0 0,1 0 1 0 0,-1-1-1 0 0,0 0 1 0 0,3-6 0 0 0,11-21 33 0 0,-13 24 83 0 0,-1-1-32 0 0,9-29 3 0 0,-9 29 144 0 0,-8-11-166 0 0,-13-60-14 0 0,13 61-9 0 0,-1 10-12 0 0,-16-24 5 0 0,17 24 24 0 0,-2 2-46 0 0,-19-23-27 0 0,19 23-36 0 0,-1 2-610 0 0,-25-12 416 0 0,24 13-38 0 0,-6 17-4396 0 0,-46 40 2967 0 0,45-40-1125 0 0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12:15.37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92 1 688 0 0,'0'0'2470'0'0,"-6"14"-1766"0"0,-17 44-69 0 0,18-43 465 0 0,-16 34-207 0 0,17-39 171 0 0,-1-2-773 0 0,-17 23-27 0 0,17-24 258 0 0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12:15.72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122 99 248 0 0,'0'0'9975'0'0,"-17"23"-9600"0"0,-47 70-18 0 0,48-70-30 0 0,14-19-258 0 0,0 0 1 0 0,1 0-1 0 0,-1 0 1 0 0,1 0-1 0 0,0 0 0 0 0,-1 7 1 0 0,0-1 21 0 0,0-1 430 0 0,-3 38-120 0 0,2-33-329 0 0,2-2 1317 0 0,5-4-1355 0 0,-1-1 0 0 0,1 2 0 0 0,-2-1 0 0 0,4 15 0 0 0,-1-6-1 0 0,-1-3 395 0 0,24-28-366 0 0,82-44 8 0 0,-106 57-62 0 0,-1-1 1 0 0,1 0-1 0 0,0 0 1 0 0,0 0-1 0 0,-1-1 1 0 0,1 1-1 0 0,3-4 1 0 0,1-1 12 0 0,-4 4-7 0 0,-1 0 0 0 0,0 0 0 0 0,1-1 0 0 0,-1 1 0 0 0,0-1 0 0 0,-1 0 0 0 0,4-5-1 0 0,16-23 43 0 0,-16 24 101 0 0,-2-3-64 0 0,12-32 5 0 0,-12 33 150 0 0,-8-81 100 0 0,-2 77-302 0 0,-14-40-14 0 0,15 40 14 0 0,-2 7-72 0 0,-19-21-22 0 0,20 21-22 0 0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12:16.20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139 148 768 0 0,'0'0'13418'0'0,"9"-24"-13307"0"0,29-75 1 0 0,-28 75 1348 0 0,-25 53-1371 0 0,-61 127 76 0 0,60-123-107 0 0,11-25 20 0 0,0 4-18 0 0,-17 37-18 0 0,17-36 3 0 0,0-5 18 0 0,-21 45 64 0 0,10-16-177 0 0,12-28-65 0 0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12:16.61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7 1 616 0 0,'0'0'13348'0'0,"6"21"-12985"0"0,25 86 370 0 0,-31-91-364 0 0,-2 63 349 0 0,-1-65-369 0 0,-10 45 23 0 0,10-45-6 0 0,3 1-69 0 0,-3 26-1 0 0,-3-3 583 0 0,-1 10-627 0 0,5-36 562 0 0,2 0-658 0 0,-3 34-2 0 0,2-35 453 0 0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12:16.95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47 0 228 0 0,'0'0'5410'0'0,"11"13"-4604"0"0,34 39-52 0 0,-34-39 597 0 0,-10-1-744 0 0,1 38-47 0 0,-2-37 907 0 0,-4 5-1067 0 0,-10 54-39 0 0,11-54 249 0 0,-2-7-352 0 0,-14 35-15 0 0,14-34-39 0 0,0-5-77 0 0,-14 24-90 0 0,15-24-89 0 0,-3 0-1151 0 0,-18 19 651 0 0,19-19-133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35:25.120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0 26 136 0 0,'0'0'12806'0'0,"13"25"-12601"0"0,38 78-14 0 0,-38-78-16 0 0,-11-14-1 0 0,9 35 2 0 0,-9-35-12 0 0,1 0-13 0 0,9 33-16 0 0,-9-34 83 0 0,0 0-124 0 0,11 31 4 0 0,-10-31 81 0 0,2-2-102 0 0,15 24-10 0 0,-15-24 287 0 0,0-2-302 0 0,21 20-5 0 0,-21-19 621 0 0,12-22-624 0 0,50-46-18 0 0,-51 46 36 0 0,-11 5-42 0 0,20-26 2 0 0,-20 26-11 0 0,-3 2 6 0 0,10-24 2 0 0,-10 24-4 0 0,1-1 3 0 0,14-30-6 0 0,-13 30-15 0 0,0-1 8 0 0,19-27-2 0 0,7-16 5 0 0,-26 44 0 0 0,0 0 4 0 0,16-30-2 0 0,-16 30-4 0 0,1 2-2 0 0,17-20 1 0 0,-17 20 3 0 0,9 22 27 0 0,45 46 19 0 0,-45-46 52 0 0,-14-1-29 0 0,3 44 10 0 0,-3-44-3 0 0,-1-3-24 0 0,0 34 4 0 0,0-34 152 0 0,-1 2-125 0 0,-1 3-52 0 0,1-8 41 0 0,0-1 0 0 0,0 1-1 0 0,1 0 1 0 0,0 0-1 0 0,1 0 1 0 0,1 9 0 0 0,3 30-62 0 0,-4-35 674 0 0,14-40-810 0 0,65-125-39 0 0,-74 140 133 0 0,23-34-85 0 0,8-5 3 0 0,-17 24 55 0 0,-15 22-8 0 0,1-3-77 0 0,17-23 112 0 0,-17 24 57 0 0,8 27 24 0 0,40 59-8 0 0,-41-59 20 0 0,-9-9 17 0 0,10 27-3 0 0,-10-28 54 0 0,0 0-83 0 0,12 29-16 0 0,-12-29 182 0 0,0 0-163 0 0,10 28-14 0 0,-10-28-8 0 0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12:17.30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40 0 1020 0 0,'0'0'14330'0'0,"-1"30"-13871"0"0,-2 7-309 0 0,-2 78 557 0 0,5-111-634 0 0,0 0 0 0 0,0-1 0 0 0,0 1 0 0 0,-1 0 0 0 0,1-1 0 0 0,-1 1 1 0 0,-2 6-1 0 0,-7 39 1378 0 0,2 22 56 0 0,2-27-1274 0 0,5-33 755 0 0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12:17.66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30 0 768 0 0,'0'0'9098'0'0,"4"17"-8451"0"0,11 48-50 0 0,-11-48 1772 0 0,-7-2-2009 0 0,-9 47-24 0 0,9-47 446 0 0,-3-5-614 0 0,-17 27-44 0 0,17-27-72 0 0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12:18.02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18 1 32 0 0,'0'0'16913'0'0,"4"24"-16556"0"0,14 76 13 0 0,-14-76 358 0 0,-6-10-376 0 0,-5 42-12 0 0,5-42 362 0 0,0 3-317 0 0,2 2-251 0 0,0-7 55 0 0,-1 0 0 0 0,0 0 1 0 0,0 0-1 0 0,-5 17 0 0 0,2-15-73 0 0,-7 45 736 0 0,6-16-531 0 0,3-32 511 0 0,3 2-596 0 0,4 40-16 0 0,-4-40 585 0 0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12:18.40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60 1 212 0 0,'0'0'5308'0'0,"4"18"-4331"0"0,9 56-63 0 0,-10-55 2820 0 0,-6-5-3167 0 0,-10 45-28 0 0,9-44 405 0 0,0-5-529 0 0,-12 27-39 0 0,12-28 709 0 0,-2-1-1074 0 0,-17 24-68 0 0,17-25-71 0 0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12:18.92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72 60 668 0 0,'0'0'8062'0'0,"-4"31"-7423"0"0,-10 92-29 0 0,10-92-21 0 0,0-17-42 0 0,-18 64 466 0 0,18-69-839 0 0,2-5-13 0 0,0 0 0 0 0,0 0 0 0 0,1 0-1 0 0,0 0 1 0 0,0 1 0 0 0,0-1 0 0 0,1 0-1 0 0,-1 8 1 0 0,-2 4-20 0 0,1-8 237 0 0,1 1 0 0 0,-1 0 1 0 0,1 17-1 0 0,5-15-166 0 0,13 34-28 0 0,-13-34 513 0 0,19-17-545 0 0,68-17-4 0 0,-87 22-134 0 0,0 0 0 0 0,0 0 0 0 0,-1 0-1 0 0,1 0 1 0 0,0-1 0 0 0,-1 1 0 0 0,1-1-1 0 0,4-4 1 0 0,52-31 86 0 0,-53 33-77 0 0,-1 1 0 0 0,0-1 0 0 0,0-1 0 0 0,0 1 1 0 0,0-1-1 0 0,-1 0 0 0 0,7-7 0 0 0,-2 1 18 0 0,24-17 137 0 0,-29 23-154 0 0,0 1 1 0 0,-1-1-1 0 0,1 1 0 0 0,-1-1 1 0 0,4-7-1 0 0,-2 4 24 0 0,3 0-8 0 0,-6 4-16 0 0,1 1-1 0 0,-1-1 1 0 0,0 0 0 0 0,0 0 0 0 0,0 0 0 0 0,0 0 0 0 0,-1 0-1 0 0,2-6 1 0 0,13-20 89 0 0,-13 22 59 0 0,-1-3-98 0 0,9-36-25 0 0,-9 35 110 0 0,-5-1-112 0 0,-8-41-27 0 0,8 40-12 0 0,-5 5-397 0 0,-21-29 172 0 0,21 29-59 0 0,-4 4-2505 0 0,-31-11 1849 0 0,32 12-294 0 0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12:19.31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93 56 616 0 0,'0'0'5969'0'0,"11"-9"-5503"0"0,30-28-46 0 0,-30 28 2251 0 0,-7 32-2391 0 0,14 69-7 0 0,-13-69 332 0 0,-15-2-301 0 0,-41 98 298 0 0,-23 27 588 0 0,68-137-924 0 0,1 3-12 0 0,-15 37-36 0 0,15-37 181 0 0,3-3-202 0 0,-5 27-12 0 0,5-27 820 0 0,16-4-922 0 0,45 18-4 0 0,-44-18 145 0 0,11-16-163 0 0,5-2-39 0 0,4-1 39 0 0,37-21 0 0 0,-37 17 20 0 0,-27 13-7 0 0,1 0-10 0 0,24-16 18 0 0,-25 15 384 0 0,1 1-348 0 0,25-14 6 0 0,-26 15 1396 0 0,-9 27-1331 0 0,-2 94 446 0 0,0-100-421 0 0,-14 79 283 0 0,15-83-406 0 0,1-5-13 0 0,0-1 0 0 0,0 0-1 0 0,-1 0 1 0 0,0 1 0 0 0,-3 6 0 0 0,-9 26 201 0 0,11-30 6 0 0,-1 3-5 0 0,-12 39-3 0 0,12-38 1 0 0,1-4 5 0 0,-8 32-12 0 0,8-32 220 0 0,-1 1-272 0 0,-12 35-15 0 0,12-35 442 0 0,-1-2-516 0 0,-14 25-10 0 0,14-25 507 0 0,-5-6-2911 0 0,-31 9 1515 0 0,31-9-130 0 0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12:28.52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19 172 0 0,'0'0'11601'0'0,"22"-1"-11522"0"0,5 0-43 0 0,-4 1 81 0 0,0-2 0 0 0,27-4 1 0 0,-2-1-92 0 0,-37 5 7 0 0,4 3-16 0 0,45 4 1 0 0,-45-4 32 0 0,-3 5-6 0 0,38 20 16 0 0,-38-19-2 0 0,-6 1 6 0 0,17 23 3 0 0,-17-23-1 0 0,-1 0-7 0 0,14 26 6 0 0,-14-26 101 0 0,0 2-78 0 0,13 28-11 0 0,-13-28 71 0 0,-1-1-77 0 0,9 27-16 0 0,-10-27 230 0 0,1 1-259 0 0,12 29-12 0 0,-12-30 22 0 0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12:47.030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237 32 196 0 0,'0'0'10598'0'0,"-20"16"-10249"0"0,-61 48-14 0 0,79-63-303 0 0,-1 1 0 0 0,1 0 0 0 0,-1 0 0 0 0,1 0 0 0 0,0 0 0 0 0,0 0 0 0 0,-1 1 0 0 0,2-1 0 0 0,-4 6 0 0 0,-3 3 74 0 0,3-5-18 0 0,1 1 1 0 0,0 0 0 0 0,0 1-1 0 0,0-1 1 0 0,-2 9 0 0 0,-26 60 486 0 0,10-13-39 0 0,10-22-313 0 0,9-31-22 0 0,2 3-16 0 0,-3 37-13 0 0,3-37-23 0 0,2 2-7 0 0,2 58 214 0 0,3-62-273 0 0,17 36-1 0 0,-17-35-5 0 0,1-5-5 0 0,22 21-2 0 0,-21-21 34 0 0,3-6-51 0 0,46 5 203 0 0,-38-20-199 0 0,66-48-1 0 0,-75 55-43 0 0,-1 0-1 0 0,1-1 1 0 0,-2 0 0 0 0,1 0 0 0 0,-1-1 0 0 0,11-16 0 0 0,1 0 41 0 0,16-23-1 0 0,-21 26-1 0 0,14-43 23 0 0,-22 54-58 0 0,-4 6-6 0 0,0 1 0 0 0,-1-1 0 0 0,0 1 1 0 0,0-1-1 0 0,0 0 0 0 0,-1 1 0 0 0,1-1 1 0 0,0-10-1 0 0,2 5 10 0 0,-2 6-1 0 0,-1 0 0 0 0,0 0 0 0 0,0 0 0 0 0,0 0 1 0 0,0 0-1 0 0,-1-1 0 0 0,1-6 0 0 0,-4-4 47 0 0,-11-47-5 0 0,11 47 1 0 0,-2 5-1 0 0,-14-27-1 0 0,15 27 29 0 0,-4 0-24 0 0,-21-28-24 0 0,22 28 8 0 0,-1 6-27 0 0,-21-15-12 0 0,22 14-4 0 0,2 5-772 0 0,0 0 689 0 0,0-1 0 0 0,0 0 1 0 0,0 1-1 0 0,0-2 0 0 0,0 1 1 0 0,-8-3-1 0 0,1-1-71 0 0,-1 3-367 0 0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12:48.760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145 89 820 0 0,'0'0'8702'0'0,"-20"18"-8379"0"0,-61 55-14 0 0,61-55-5 0 0,18-5-12 0 0,-6 36-16 0 0,5-36-20 0 0,2 0-15 0 0,-5 43-14 0 0,5-42-19 0 0,0-3-31 0 0,-1 43 548 0 0,7-40-607 0 0,14 39 0 0 0,-14-40 801 0 0,27-31-795 0 0,101-59-13 0 0,-126 73-80 0 0,1 0 0 0 0,-1-1-1 0 0,0 0 1 0 0,-1 0 0 0 0,1 0 0 0 0,-1-1-1 0 0,0 0 1 0 0,0 0 0 0 0,-1-1 0 0 0,0 1 0 0 0,9-15-1 0 0,-8 10-32 0 0,16-21 124 0 0,-6 12-76 0 0,1 1 46 0 0,10-11 8 0 0,-21 22 130 0 0,0 0-98 0 0,14-24-4 0 0,-15 24 1493 0 0,-5 36-1538 0 0,0 115 167 0 0,2-130-221 0 0,5 40 8 0 0,-5-40 508 0 0,20-34-521 0 0,67-61 0 0 0,-86 81-23 0 0,-1-1 1 0 0,0 0-1 0 0,1 0 1 0 0,-1 0-1 0 0,0 0 1 0 0,0-1 0 0 0,0 1-1 0 0,0 0 1 0 0,-1-1-1 0 0,1 1 1 0 0,1-4-1 0 0,12-31 22 0 0,-11 27 8 0 0,-1 0-17 0 0,8-33-1 0 0,-8 32 6 0 0,-8-5-23 0 0,-14-51 1 0 0,15 51-32 0 0,-4 9-46 0 0,-25-21-7 0 0,25 21-7 0 0,-4 5-161 0 0,-3 2 207 0 0,-32-7-396 0 0,29 15 333 0 0,-57 21 2 0 0,56-22 24 0 0,12 0-9 0 0,-24 20 2 0 0,23-20 1 0 0,3 2-120 0 0,-19 26 109 0 0,18-26 10 0 0,43-19-600 0 0,109-30 721 0 0,-101 26-10 0 0,-12 0 7 0 0,-24 11 61 0 0,4-2-37 0 0,37-15-9 0 0,-37 15 492 0 0,2 12-420 0 0,45 17 33 0 0,-45-18-18 0 0,-11 5 27 0 0,10 32 9 0 0,-10-33 8 0 0,-2 3 7 0 0,5 37 0 0 0,-5-38 5 0 0,-3 1 5 0 0,-2 38-4 0 0,3-39 121 0 0,-1 1-136 0 0,-4 66 679 0 0,2-22-731 0 0,2-43 1930 0 0,13-44-2006 0 0,35-90 0 0 0,-30 80-14 0 0,16-20 8 0 0,-11 23-19 0 0,-17 28 15 0 0,0 1-21 0 0,15-20-14 0 0,-15 20-7 0 0,8 28-70 0 0,37 57 78 0 0,-38-58 22 0 0,-9-8-25 0 0,5 32 3 0 0,-6-32 504 0 0,12-29-489 0 0,58-79-20 0 0,-46 64-5 0 0,-20 25 5 0 0,1 1-23 0 0,17-21 22 0 0,-18 21-1 0 0,4 25-181 0 0,26 53 182 0 0,-26-53-10 0 0,-8-7 16 0 0,6 33 2 0 0,-5-32 9 0 0,2-13-22 0 0,1 0 15 0 0,-1 1 1 0 0,1 0-1 0 0,0 0 1 0 0,10 1-1 0 0,21 2 4 0 0,-25-15-7 0 0,56-54-14 0 0,-58 57 13 0 0,-4 4 5 0 0,0 0 0 0 0,-1-1-1 0 0,0 1 1 0 0,0-1-1 0 0,5-8 1 0 0,-2 4 0 0 0,22-33 10 0 0,-8 9-5 0 0,7-18 12 0 0,-24 43-28 0 0,-20 39-241 0 0,-43 87 232 0 0,43-87 11 0 0,10-18 1 0 0,-14 36-7 0 0,15-36 12 0 0,4-1-5 0 0,0 32 6 0 0,0-32 13 0 0,13-6-4 0 0,39 13-3 0 0,-39-14-10 0 0,6-19-23 0 0,58-49-4 0 0,-69 58 21 0 0,0 0 0 0 0,0 0 0 0 0,-1-1 0 0 0,10-12 0 0 0,12-14-9 0 0,-21 23 16 0 0,-4 5 0 0 0,0 0 0 0 0,1 0 0 0 0,-1 0 0 0 0,1 1 0 0 0,0 0 0 0 0,6-4 0 0 0,12-10-12 0 0,-17 13 0 0 0,3 0-32 0 0,24-17 31 0 0,-25 17 244 0 0,-1 23-159 0 0,21 55 13 0 0,-21-55 240 0 0,-17 1-271 0 0,-28 58 6 0 0,29-58 30 0 0,1-12-45 0 0,-21 23 1 0 0,22-22 29 0 0,25-41-14324 0 0,71-129 9679 0 0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12:49.793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517 107 304 0 0,'0'0'7317'0'0,"-22"-5"-6751"0"0,-66-16-18 0 0,66 16-23 0 0,7 14-13 0 0,-3 1-348 0 0,-48 34 619 0 0,54-36-633 0 0,-31 27 573 0 0,33-27-587 0 0,4-4-29 0 0,0 1 0 0 0,1 0 0 0 0,-1 0 0 0 0,1 0 0 0 0,-7 11 0 0 0,-15 17 480 0 0,1 1-1 0 0,-35 62 0 0 0,29-35-22 0 0,13-23-288 0 0,14-28-24 0 0,5-2-166 0 0,0 1 0 0 0,-1 0 0 0 0,0-1 0 0 0,-3 11 0 0 0,1-3-8 0 0,1-2 1607 0 0,11-5-1526 0 0,26 26-1 0 0,-26-26 298 0 0,12-28-315 0 0,63-56 9 0 0,-30 23 74 0 0,-44 41-183 0 0,4-8 87 0 0,-9 8-91 0 0,-2 5-14 0 0,-1 0 0 0 0,1 1-1 0 0,1-1 1 0 0,-1 1 0 0 0,1 0-1 0 0,5-7 1 0 0,16-19 60 0 0,-19 23 83 0 0,-1 1-98 0 0,16-24 8 0 0,-16 23 716 0 0,-5 37-754 0 0,-1 0 1 0 0,-6 30-1 0 0,2-22-19 0 0,3-7 157 0 0,4-19-109 0 0,1 1-9 0 0,-1-8 131 0 0,-1 1 0 0 0,0-1 0 0 0,0 1 0 0 0,0 0 0 0 0,0 0-1 0 0,-1 8 1 0 0,23-29-89 0 0,66-48-4 0 0,-86 63-88 0 0,-1-1-1 0 0,1 1 1 0 0,0-1-1 0 0,-1 0 1 0 0,0 0-1 0 0,1-1 0 0 0,-1 1 1 0 0,0 0-1 0 0,0-1 1 0 0,0 1-1 0 0,2-4 1 0 0,40-65 130 0 0,-36 59-119 0 0,20-35 71 0 0,0-8 9 0 0,-10 22-57 0 0,-14 24 4 0 0,-1 0-1 0 0,10-29-2 0 0,-9 29 105 0 0,0 0-131 0 0,12-28 0 0 0,-12 28 486 0 0,0-1-482 0 0,12-26-13 0 0,-12 27 369 0 0,-3-2-355 0 0,5-34-6 0 0,-4 33 596 0 0,-4 50-431 0 0,-6 114 4 0 0,6-102-15 0 0,0-36-118 0 0,1 43 200 0 0,2-2-106 0 0,0-41-14 0 0,0-1-12 0 0,2 2-80 0 0,1 35 138 0 0,0-40-86 0 0,12 30-7 0 0,-12-30-14 0 0,2 1-3 0 0,17 36-2 0 0,-17-35-8 0 0,0-7-5 0 0,19 16-14 0 0,-18-15 1 0 0,3-1-217 0 0,29 18-37 0 0,-30-18-88 0 0,9-16-2752 0 0,54-32 2192 0 0,-69 42 757 0 0,-1-1 0 0 0,1 1 0 0 0,-1-1 0 0 0,1 0 0 0 0,-1 1 0 0 0,0-1 0 0 0,0 0 0 0 0,4-4 1 0 0,19-25-939 0 0,-18 23-99 0 0,-2-3-105 0 0,18-34-123 0 0,-18 33-271 0 0,-4 0-5584 0 0,3-50 3084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35:26.197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225 268 8 0 0,'0'0'6970'0'0,"-19"14"-6423"0"0,-58 45-38 0 0,58-44-21 0 0,12-1-19 0 0,0 2-318 0 0,-23 45 573 0 0,23-51-584 0 0,4-6-63 0 0,0 0-1 0 0,0 1 1 0 0,0-1-1 0 0,1 1 1 0 0,0-1-1 0 0,0 1 0 0 0,0 0 1 0 0,-1 7-1 0 0,-17 48 664 0 0,16-51-633 0 0,2-6-55 0 0,1 0-1 0 0,0 0 1 0 0,-1 0-1 0 0,1 0 1 0 0,0 0-1 0 0,1 1 1 0 0,-1-1-1 0 0,0 0 1 0 0,1 7-1 0 0,-2 57 483 0 0,2-54 502 0 0,3 2-879 0 0,6 46-13 0 0,-6-46 1675 0 0,20-34-1670 0 0,76-66-15 0 0,-86 72-96 0 0,-1 0-1 0 0,0 0 1 0 0,-1-1-1 0 0,-1 0 0 0 0,0-1 1 0 0,12-24-1 0 0,-13 21-28 0 0,7-10 89 0 0,17-45-1 0 0,-30 66-96 0 0,0 0 12 0 0,0 0 0 0 0,0-1 0 0 0,0 1 0 0 0,-1-1 1 0 0,3-14-1 0 0,-4 14-1 0 0,0-1 0 0 0,1 1 1 0 0,1-1-1 0 0,4-11 0 0 0,17-48 74 0 0,-20 55-73 0 0,-1 6 1 0 0,0-1 0 0 0,-1 0 0 0 0,0 0 0 0 0,2-15 1 0 0,3-19 27 0 0,-6 32-12 0 0,2-1-15 0 0,10-32 3 0 0,-10 32 41 0 0,3-56-15 0 0,-18 97-23 0 0,-37 92 20 0 0,23-49 75 0 0,23-64-27 0 0,-1 6 18 0 0,-16 73 81 0 0,6-20-13 0 0,-3 1 0 0 0,13-57-143 0 0,2-6-9 0 0,0 1 0 0 0,0-1 0 0 0,1 0 1 0 0,-1 1-1 0 0,2-1 0 0 0,-1 8 0 0 0,-3 29 70 0 0,3-32-11 0 0,1 3 9 0 0,1 39-19 0 0,0-40 152 0 0,2-1-169 0 0,9 36 9 0 0,-9-36 191 0 0,9-11-230 0 0,37 5 17 0 0,-36-5-13 0 0,3-18-9 0 0,102-114 40 0 0,-75 77-53 0 0,-32 41-7 0 0,12-15-12 0 0,32-55 0 0 0,-19 25 29 0 0,-17 28-32 0 0,-14 22 5 0 0,-1-3-3 0 0,15-33 13 0 0,-14 33 30 0 0,-3 1-50 0 0,7-28 22 0 0,-6 28-18 0 0,-20 39-282 0 0,-50 89 272 0 0,46-77 10 0 0,0 22-9 0 0,9-22 22 0 0,9-31-5 0 0,1 3 11 0 0,-9 36-11 0 0,9-36 13 0 0,2-2-74 0 0,0 36 40 0 0,0-35 81 0 0,29-28-44 0 0,88-47 5 0 0,-112 61-13 0 0,-1 0 1 0 0,0 0-1 0 0,1-1 0 0 0,-1 1 0 0 0,0-1 1 0 0,-1 0-1 0 0,6-5 0 0 0,44-46 39 0 0,-2 1-34 0 0,-4 9 51 0 0,-17 17-27 0 0,-23 21-42 0 0,-1-1 37 0 0,17-17 2 0 0,-17 18 115 0 0,2 0-125 0 0,22-18 0 0 0,-22 18 706 0 0,14 13-538 0 0,64 21 15 0 0,-65-21 11 0 0,-11-1 17 0 0,47 31 292 0 0,-28-17-253 0 0,-22-15-8 0 0,2 1-14 0 0,29 19-18 0 0,-28-18-15 0 0,-3-2-27 0 0,22 18-19 0 0,-21-17 234 0 0,0 0-298 0 0,26 19-9 0 0,-26-19 181 0 0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12:50.151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1 133 208 0 0,'0'0'10875'0'0,"28"-9"-11668"0"0,85-27-32 0 0,-109 35 631 0 0,0 0 0 0 0,0 0 0 0 0,0 0 0 0 0,-1-1 0 0 0,1 0 0 0 0,0 0 0 0 0,-1 0 0 0 0,7-4 0 0 0,42-33-2729 0 0,-14 9 223 0 0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12:51.609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110 234 488 0 0,'0'0'13215'0'0,"25"-13"-13124"0"0,72-40 2 0 0,-72 39 3 0 0,-20 6-4 0 0,30-40 158 0 0,-15 17-165 0 0,-15 24 672 0 0,-2-3-662 0 0,11-29-2 0 0,-11 29 313 0 0,-35 26-368 0 0,-95 51-1 0 0,123-66-35 0 0,1 1 0 0 0,-1 0 0 0 0,0-1 0 0 0,1 1 0 0 0,-1 1 0 0 0,1-1 0 0 0,0 0 0 0 0,0 1 0 0 0,-5 4 0 0 0,-4 6 8 0 0,3-3-1 0 0,0 1 0 0 0,0 0 0 0 0,1 0 0 0 0,0 1 1 0 0,-8 16-1 0 0,8-13-3 0 0,1-4 1 0 0,1 0-1 0 0,1 0 0 0 0,-6 16 1 0 0,-7 18 13 0 0,16-41-17 0 0,0 0 0 0 0,0 0 0 0 0,1 0 0 0 0,-1 1 0 0 0,1-1 0 0 0,0 0 0 0 0,0 1 0 0 0,1-1 0 0 0,0 1 0 0 0,-1 4 0 0 0,1 3 2 0 0,-2-1 5 0 0,0 61-6 0 0,7-59 7 0 0,2 1-7 0 0,-3-7 0 0 0,-1 1 1 0 0,0-1-1 0 0,0 0 1 0 0,3 13-1 0 0,7-18 8 0 0,4 0-10 0 0,35 3 15 0 0,-29-15-9 0 0,68-32 1 0 0,-83 39-7 0 0,-1 0 0 0 0,1 0 1 0 0,-1-1-1 0 0,0 0 0 0 0,0 0 0 0 0,9-8 0 0 0,-5 3 2 0 0,-6 7-1 0 0,-1-1 0 0 0,0 1 1 0 0,0-1-1 0 0,-1 1 0 0 0,1-1 0 0 0,-1 0 1 0 0,1-1-1 0 0,4-5 0 0 0,23-24 21 0 0,-20 24-21 0 0,-5 5 3 0 0,-1-1 0 0 0,1 1 0 0 0,-1-2 0 0 0,0 1 0 0 0,8-11 0 0 0,30-37 11 0 0,-23 28 1 0 0,-15 18 70 0 0,1-1-45 0 0,16-25 10 0 0,-16 25 762 0 0,8 23-686 0 0,41 46-27 0 0,-41-46 150 0 0,-12-2-172 0 0,9 38 3 0 0,-9-38 204 0 0,0-2-223 0 0,6 34 14 0 0,-7-33 2365 0 0,17-28-2336 0 0,51-47-13 0 0,-51 47-21 0 0,-11 6-17 0 0,22-32 0 0 0,-21 32-10 0 0,-2 5 6 0 0,21-17-16 0 0,-21 17 93 0 0,12 15-122 0 0,53 30 8 0 0,-53-30-5 0 0,-14-1-4 0 0,11 25-9 0 0,-11-25 20 0 0,1 2-8 0 0,15 32-1 0 0,-15-32 0 0 0,-1-3-122 0 0,14 23-49 0 0,-14-23-82 0 0,3 0-2434 0 0,17 23 1993 0 0,-18-23-34 0 0,14-21-9707 0 0,79-53 6790 0 0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12:51.968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180 396 412 0 0,'0'0'4607'0'0,"-22"13"-3949"0"0,-65 41-32 0 0,85-54-597 0 0,1 1 1 0 0,-1-1-1 0 0,0 1 0 0 0,1 0 1 0 0,-1 0-1 0 0,1 0 1 0 0,-1 0-1 0 0,1 0 1 0 0,0 0-1 0 0,-1 0 1 0 0,1 1-1 0 0,0-1 1 0 0,0 0-1 0 0,0 1 1 0 0,0-1-1 0 0,0 1 1 0 0,0-1-1 0 0,-1 3 1 0 0,-14 35 489 0 0,12-29-20 0 0,4-5-411 0 0,0 0-1 0 0,-1 0 0 0 0,1 0 0 0 0,-1-1 0 0 0,0 1 0 0 0,-1 0 0 0 0,1 0 0 0 0,-3 4 1 0 0,0 4 57 0 0,1-1 696 0 0,2-1-451 0 0,-4 32-14 0 0,4-32 3123 0 0,26-30-3161 0 0,-8 6-274 0 0,6-4 23 0 0,1-2-1 0 0,-2 0 1 0 0,-1-2-1 0 0,0 0 1 0 0,25-35-1 0 0,-18 16 184 0 0,-2-1 1 0 0,-2-1-1 0 0,22-52 0 0 0,-38 78-203 0 0,-2 4 15 0 0,-1 0-1 0 0,0 0 1 0 0,4-14 0 0 0,-4 14-14 0 0,10-40 264 0 0,-6 10-123 0 0,-6 31 27 0 0,-3-1 32 0 0,0-4-116 0 0,1-6-20 0 0,-1-3 2909 0 0,-14 51-2965 0 0,-44 78-2 0 0,43-78-10 0 0,15-10 15 0 0,-3 46-19 0 0,2-46-18 0 0,2-1-15 0 0,2 47 5 0 0,-3-47-12 0 0,5-5-10 0 0,15 27-65 0 0,-15-27-58 0 0,1-1-98 0 0,16 27-111 0 0,-17-27-115 0 0,2-2-104 0 0,23 19-105 0 0,-23-20-181 0 0,3-3-4558 0 0,31 10 579 0 0,-31-10 370 0 0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12:52.923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274 1 136 0 0,'0'0'5434'0'0,"-25"9"-4840"0"0,-75 29-40 0 0,97-38-510 0 0,0 1 0 0 0,1 0 0 0 0,-1 0 0 0 0,1 0 0 0 0,-1 0 0 0 0,1 0 0 0 0,0 0 0 0 0,-1 1 0 0 0,1-1 1 0 0,0 1-1 0 0,-4 3 0 0 0,-3 2 122 0 0,5-4-75 0 0,0 1-1 0 0,1-1 1 0 0,0 0 0 0 0,-1 1-1 0 0,1 0 1 0 0,0-1 0 0 0,1 1-1 0 0,-5 8 1 0 0,-1-3 61 0 0,5-5-79 0 0,0 0 0 0 0,0-1 0 0 0,0 1 0 0 0,1 0 0 0 0,0 0 0 0 0,0 1 0 0 0,0-1 0 0 0,0 0 0 0 0,-2 8 0 0 0,-1 1 63 0 0,1-6-8 0 0,1 1 0 0 0,0 0 0 0 0,0 1 0 0 0,-1 11 1 0 0,-7 23 227 0 0,9-32-26 0 0,1 0-40 0 0,-2 35-32 0 0,2-35 607 0 0,6 2-684 0 0,13 39-7 0 0,-14-39 1431 0 0,22-27-1425 0 0,76-40 0 0 0,-98 52-156 0 0,0 0 0 0 0,0 0 1 0 0,1 0-1 0 0,-2-1 1 0 0,1 1-1 0 0,6-6 0 0 0,0-1 33 0 0,-5 5-10 0 0,0 0 0 0 0,0 0-1 0 0,-1-1 1 0 0,1 1-1 0 0,-1-1 1 0 0,6-9 0 0 0,26-34 312 0 0,-12 20-186 0 0,-18 20 209 0 0,0 0-175 0 0,1-1-105 0 0,15-24 1628 0 0,-13 54-1656 0 0,25 63-8 0 0,-25-62 74 0 0,-7-12-72 0 0,0 1-44 0 0,-1-7 6 0 0,-1 1 0 0 0,1-1 0 0 0,0 0 0 0 0,0 0 0 0 0,0 1 0 0 0,1-1 0 0 0,2 5 0 0 0,29 38 203 0 0,-13-59-186 0 0,59-37-9 0 0,-72 46-33 0 0,-1 0 0 0 0,0-1 0 0 0,0 0 0 0 0,-1 0 1 0 0,1 0-1 0 0,-1 0 0 0 0,8-9 0 0 0,-4 3 2 0 0,-4 7-2 0 0,-1-1-1 0 0,0 1 1 0 0,0-1-1 0 0,0 0 1 0 0,0 0-1 0 0,4-8 1 0 0,22-21 28 0 0,-21 25-25 0 0,-4 4-6 0 0,-1 1 1 0 0,1-1-1 0 0,-1 0 0 0 0,0 0 0 0 0,-1-1 0 0 0,7-9 0 0 0,13-18-3 0 0,-17 24 9 0 0,2 0 5 0 0,21-24-6 0 0,-22 24 1146 0 0,4 25-983 0 0,34 51-19 0 0,-34-51 292 0 0,-9-5-288 0 0,6 36-13 0 0,-6-36 2634 0 0,19-25-2707 0 0,63-37-2 0 0,-63 37-7 0 0,-13 7-12 0 0,21-16-25 0 0,-22 16-9 0 0,9 12-24 0 0,49 15 10 0 0,-49-16 1 0 0,-12 5-24 0 0,15 30-29 0 0,-14-30-62 0 0,-2 0-341 0 0,7 30 106 0 0,-7-30-56 0 0,-2 2-1163 0 0,2 1 1199 0 0,2 8 138 0 0,-4 2-6346 0 0,7-19 3957 0 0,26 15-1696 0 0,-25-15 330 0 0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12:53.298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303 114 144 0 0,'0'0'914'0'0,"-23"16"-24"0"0,-73 51-6 0 0,80-55-267 0 0,1 1-1 0 0,1 0 0 0 0,-24 30 1 0 0,29-32-521 0 0,5-7 41 0 0,0 0 0 0 0,0 0 1 0 0,1 0-1 0 0,-1 0 0 0 0,1 1 1 0 0,0 0-1 0 0,0 0 0 0 0,-2 7 1 0 0,-1 0 93 0 0,2-7-46 0 0,1 1 0 0 0,0-1 0 0 0,0 1 0 0 0,0 0 0 0 0,-4 11 1 0 0,4-6 25 0 0,-1-2 403 0 0,0 3-48 0 0,-11 36-30 0 0,11-36 4446 0 0,37-26-4664 0 0,103-50-16 0 0,-130 61-273 0 0,1 0-1 0 0,-1 0 0 0 0,0-1 1 0 0,0 0-1 0 0,0 0 0 0 0,-1 0 0 0 0,0-1 1 0 0,1 1-1 0 0,-1-2 0 0 0,-1 1 0 0 0,1 0 1 0 0,-1-1-1 0 0,5-8 0 0 0,18-26 392 0 0,-15 24-329 0 0,63-93 476 0 0,-67 98-497 0 0,-4 6-20 0 0,0 1 0 0 0,-1-1 0 0 0,0 0 0 0 0,0 0 0 0 0,-1-1 0 0 0,1 1 0 0 0,2-9 0 0 0,10-24 219 0 0,-12 29-7 0 0,1-2 10 0 0,9-31 16 0 0,-10 31 2191 0 0,-11 48-2425 0 0,-26 113-3 0 0,25-103 6 0 0,9-7-5 0 0,0-30-8 0 0,4 5-6 0 0,9 44-1 0 0,-10-44-13 0 0,2-4-44 0 0,14 30-93 0 0,-14-30-97 0 0,0-3-100 0 0,16 25-91 0 0,-16-25-105 0 0,6-6-2009 0 0,34 7 1314 0 0,-34-6-433 0 0,5-14-5537 0 0,63-45 3068 0 0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12:54.609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145 258 596 0 0,'0'0'2556'0'0,"10"-25"-1783"0"0,33-77-40 0 0,-33 76-33 0 0,-5 18-31 0 0,14-26-79 0 0,-14 26 1506 0 0,-2-1-1638 0 0,10-27-49 0 0,-9 27 2631 0 0,-32 27-2789 0 0,-83 54-19 0 0,108-70-214 0 0,0-1 0 0 0,0 1 0 0 0,0-1 0 0 0,1 1 1 0 0,-1 0-1 0 0,0 0 0 0 0,1 0 0 0 0,0 1 1 0 0,-1-1-1 0 0,1 0 0 0 0,-3 5 0 0 0,-61 135 761 0 0,62-132-622 0 0,1 5-23 0 0,-5 48-18 0 0,6-48-11 0 0,2-3-8 0 0,1 34-3 0 0,-1-35 243 0 0,7 0-246 0 0,17 30 11 0 0,-18-30 298 0 0,12-14-285 0 0,2-2-79 0 0,-11 3-4 0 0,1 0 1 0 0,0 0-1 0 0,-1 1 0 0 0,21 0 0 0 0,-14-10 51 0 0,52-33 0 0 0,-40 24 17 0 0,62-61 157 0 0,-58 52-179 0 0,-23 22-20 0 0,-2 1 15 0 0,21-19 7 0 0,-21 19 1446 0 0,5 24-1321 0 0,35 53 33 0 0,-35-53 6 0 0,-12-12-186 0 0,1 0-1 0 0,-1 0 1 0 0,1 1 0 0 0,0-1 0 0 0,0 0-1 0 0,3 6 1 0 0,0 2 18 0 0,-2-1 317 0 0,-1-1-217 0 0,5 34-15 0 0,-4-35 840 0 0,0-1-799 0 0,6 30 27 0 0,-5-30 1752 0 0,12-33-1849 0 0,48-66-8 0 0,-37 56-7 0 0,96-88 247 0 0,-114 113-305 0 0,0 2-12 0 0,22-19-8 0 0,-22 19 92 0 0,3 5-126 0 0,34-6 12 0 0,-33 5 54 0 0,0 15-60 0 0,36 37 1 0 0,-36-38 1 0 0,-6-3 0 0 0,15 25-6 0 0,-15-25 0 0 0,-3-1-57 0 0,12 25-81 0 0,-12-25-100 0 0,5-2-4101 0 0,25 19 3562 0 0,-25-19-90 0 0,8-19-3256 0 0,2 0 3717 0 0,1-1-178 0 0,-1-1 0 0 0,0-1-1 0 0,-1 0 1 0 0,19-26 0 0 0,18-21-1518 0 0,-8 2 452 0 0,-6 5 1029 0 0,-14 20 612 0 0,-19 27 3570 0 0,-33 30-3190 0 0,-77 66 3 0 0,99-84-328 0 0,0 0 1 0 0,0 0 0 0 0,0 1 0 0 0,0-1 0 0 0,1 1 0 0 0,-6 8-1 0 0,-17 26 315 0 0,24-35-320 0 0,0 0 0 0 0,0 0-1 0 0,0 0 1 0 0,0 0-1 0 0,1 0 1 0 0,-1 0-1 0 0,1 0 1 0 0,0 0 0 0 0,0 1-1 0 0,0-1 1 0 0,-1 6-1 0 0,1 0 60 0 0,-2 0 801 0 0,1 3-629 0 0,-2 1-124 0 0,2-7 245 0 0,1 0-1 0 0,-1-1 1 0 0,1 1-1 0 0,1 0 0 0 0,-1 0 1 0 0,1 6-1 0 0,29-28-153 0 0,94-54 7 0 0,-111 63-197 0 0,-1-1 1 0 0,0-1-1 0 0,0 0 1 0 0,-1 0-1 0 0,15-18 1 0 0,-12 13 47 0 0,-9 10-62 0 0,0 1 1 0 0,0-1-1 0 0,-1 0 1 0 0,1 0 0 0 0,-1 0-1 0 0,0-1 1 0 0,3-4-1 0 0,21-31 266 0 0,18-17 77 0 0,-17 19-180 0 0,-22 28 24 0 0,-1 2 4 0 0,13-25-2 0 0,-14 25 1424 0 0,-17 44-1604 0 0,-40 110 3 0 0,38-97-6 0 0,11-36-35 0 0,2-7-4 0 0,0 0-1 0 0,1 1 1 0 0,0-1-1 0 0,0 1 0 0 0,1-1 1 0 0,0 10-1 0 0,-1 22 22 0 0,0-28 80 0 0,5 3-91 0 0,10 39 9 0 0,-10-39 167 0 0,25-30-166 0 0,94-57-3 0 0,-101 62-11 0 0,-2-2 0 0 0,0 0 0 0 0,0-2-1 0 0,24-24 1 0 0,-7 5 20 0 0,-28 25-31 0 0,32-25 12 0 0,-8 10-20 0 0,-25 18 32 0 0,4 21 0 0 0,35 42 9 0 0,-35-42 79 0 0,-20 7-62 0 0,-26 64-24 0 0,25-64-2 0 0,0-11-3 0 0,-29 30 5 0 0,28-31-6 0 0,1-2-3 0 0,-27 18-11 0 0,27-19-27 0 0,2-1-174 0 0,-21 14-11 0 0,21-14-95 0 0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12:55.531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234 75 12 0 0,'0'0'6311'0'0,"-19"17"-5563"0"0,-58 53-49 0 0,51-44-28 0 0,17-17-459 0 0,5-5-65 0 0,0 1-1 0 0,0-1 1 0 0,1 1-1 0 0,-1 0 1 0 0,1 0-1 0 0,-4 8 1 0 0,-12 21 408 0 0,15-26-47 0 0,-2 2-38 0 0,-16 30-36 0 0,17-31-37 0 0,5-7-379 0 0,0 0 0 0 0,0 0 0 0 0,0 0 0 0 0,0 0 1 0 0,-1-1-1 0 0,1 1 0 0 0,-1 0 0 0 0,1 0 0 0 0,-1-1 0 0 0,1 1 0 0 0,-1 0 0 0 0,0-1 0 0 0,0 1 0 0 0,-2 2 1 0 0,2-2 225 0 0,0-1-1 0 0,0 1 1 0 0,0-1 0 0 0,0 1 0 0 0,1 0 0 0 0,-1-1 0 0 0,0 1 0 0 0,1 0 0 0 0,-1 0 0 0 0,1 0 0 0 0,0-1 0 0 0,0 1 0 0 0,-1 0 0 0 0,2 3-1 0 0,33-17-86 0 0,102-39 18 0 0,-131 50-156 0 0,0 0 1 0 0,0-1-1 0 0,0 0 1 0 0,-1 0-1 0 0,1 0 0 0 0,-1 0 1 0 0,6-5-1 0 0,1 0 26 0 0,27-25 177 0 0,-14 7-96 0 0,-17 18 257 0 0,0 0-251 0 0,24-20-8 0 0,-24 20 968 0 0,-8 31-1016 0 0,-3 75-5 0 0,3-74 253 0 0,5-15-243 0 0,14 30 5 0 0,-14-30 428 0 0,20-21-440 0 0,74-34 2 0 0,-94 44-65 0 0,0 0 0 0 0,-1-1 0 0 0,1 0 0 0 0,0 0 0 0 0,-1 0 0 0 0,0 0 0 0 0,6-5 0 0 0,22-18 36 0 0,-9 8-3 0 0,0-2 0 0 0,-1 0 0 0 0,23-28 0 0 0,2-10 43 0 0,-3 1-13 0 0,-18 20-19 0 0,-19 28 18 0 0,-1-1 23 0 0,12-25 23 0 0,-13 26 825 0 0,-13 39-916 0 0,-27 94-5 0 0,27-94 6 0 0,8-17-3 0 0,-2 3-14 0 0,1-10 1 0 0,1 1 0 0 0,0-1 0 0 0,1 1 0 0 0,-1 0 0 0 0,1-1 1 0 0,1 1-1 0 0,1 8 0 0 0,3 35 3 0 0,-4-38 75 0 0,5-5-59 0 0,19 24 4 0 0,-19-24 142 0 0,30-27-160 0 0,36-24-1 0 0,-48 28-12 0 0,-5 3 12 0 0,-2-1-1 0 0,1-1 0 0 0,-2-1 0 0 0,23-24 0 0 0,6-6 1 0 0,-40 42-12 0 0,-1-1 0 0 0,0 1-1 0 0,0-1 1 0 0,0 0-1 0 0,-1 0 1 0 0,1 0 0 0 0,4-9-1 0 0,-1 2 3 0 0,18-23 18 0 0,-21 26-20 0 0,1 1 9 0 0,-1-4 1 0 0,15-31 16 0 0,-14 32 282 0 0,-19 40-200 0 0,-41 92 10 0 0,38-80 7 0 0,4 8 25 0 0,8-22 6 0 0,1 38-10 0 0,3-49-14 0 0,4-2-17 0 0,9 46-12 0 0,-9-46 3 0 0,-2-5-12 0 0,5 31-8 0 0,-5-31 94 0 0,7-4-557 0 0,21 17 14 0 0,-22-17-71 0 0,11-25-3151 0 0,53-55 2582 0 0,-53 55-97 0 0,-14 9-117 0 0,12-31-72 0 0,-12 31-237 0 0,0 2-5235 0 0,15-34 2883 0 0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12:56.857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20 0 632 0 0,'0'0'14139'0'0,"-3"28"-13953"0"0,-11 81 9 0 0,11-82 6 0 0,13 23 77 0 0,-6-39-209 0 0,-1 1 1 0 0,-1-1 0 0 0,3 23-1 0 0,-4-20-15 0 0,8 43 180 0 0,5 12 36 0 0,-3-5-12 0 0,2-3 93 0 0,-6-17-277 0 0,-5-33 176 0 0,0 0-246 0 0,7 32-70 0 0,-6-33-68 0 0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12:57.215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0 216 324 0 0,'0'0'1461'0'0,"4"-16"-773"0"0,11-45-41 0 0,-12 46 509 0 0,4 5-620 0 0,21-29-41 0 0,-21 29-49 0 0,0 4-27 0 0,24-18-22 0 0,-24 18 355 0 0,3 1-432 0 0,30-14-36 0 0,-30 14 1789 0 0,1 20-1834 0 0,35 45 12 0 0,-35-45 2 0 0,-7 16 88 0 0,-3-26-270 0 0,0 0 0 0 0,0 0-1 0 0,-1 0 1 0 0,1 0-1 0 0,-1-1 1 0 0,-1 1 0 0 0,1 0-1 0 0,0 0 1 0 0,-3 7-1 0 0,-4 49 98 0 0,6-46 122 0 0,-2 0-175 0 0,-9 45-16 0 0,9-45 5 0 0,3-12-90 0 0,-1 0 1 0 0,1 1-1 0 0,0-1 0 0 0,-1 1 1 0 0,0-1-1 0 0,0 0 0 0 0,0 0 1 0 0,0 0-1 0 0,-2 4 1 0 0,-1 2 11 0 0,2 0 37 0 0,-1 1-1302 0 0,0 2 953 0 0,-3 8 178 0 0,-2-1-6436 0 0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12:58.559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84 4 608 0 0,'0'0'4758'0'0,"-12"21"-4200"0"0,-3 4-382 0 0,-30 56 645 0 0,44-64-356 0 0,-7 79 398 0 0,6-27 172 0 0,2-8-750 0 0,0-45-26 0 0,1-4-23 0 0,5 37-12 0 0,-5-36 314 0 0,3-3-396 0 0,11 30-10 0 0,-11-30 948 0 0,21-30-1019 0 0,76-59-14 0 0,-99 78-43 0 0,1-1 0 0 0,0 0 0 0 0,-1 0 1 0 0,1 0-1 0 0,-1 0 0 0 0,1 0 0 0 0,-1-1 1 0 0,0 1-1 0 0,0-1 0 0 0,0 1 0 0 0,2-5 0 0 0,4-5 12 0 0,-5 7-6 0 0,0 0 0 0 0,0-1 0 0 0,0 1 0 0 0,0-1 0 0 0,-1 0 0 0 0,0 0 0 0 0,2-7 0 0 0,1 1 4 0 0,-3 6-3 0 0,1-1-1 0 0,-1 0 1 0 0,0 1 0 0 0,-1-1-1 0 0,2-11 1 0 0,5-24 21 0 0,-7 31 13 0 0,-2-4-10 0 0,-5-44 5 0 0,4 44 51 0 0,-5 6-57 0 0,-21-29 1 0 0,22 29 62 0 0,-5 5-87 0 0,-31-10 0 0 0,32 11 5 0 0,-4 17-27 0 0,-1-1 10 0 0,-17 12 0 0 0,12-9 4 0 0,4-3 3 0 0,15-1-11 0 0,-5 45-49 0 0,22-45 44 0 0,47 36 7 0 0,-48-37-5 0 0,9-20-6 0 0,69-29 16 0 0,-59 22 0 0 0,25-22 11 0 0,0-5 12 0 0,-46 35-20 0 0,36-27 28 0 0,-16 8-10 0 0,-25 20-8 0 0,0 2 10 0 0,22-13-11 0 0,-22 14 147 0 0,9 12-98 0 0,50 23 18 0 0,-50-23 27 0 0,-13 4-3 0 0,11 38-10 0 0,-12-38-2 0 0,-2 2 4 0 0,3 40 14 0 0,-3-40 16 0 0,1-3 14 0 0,2 34-1 0 0,-3-33 98 0 0,-1 2-162 0 0,-3 44 15 0 0,2-44 234 0 0,-2-1-227 0 0,-11 41 12 0 0,11-41 1598 0 0,23-43-1899 0 0,65-96 144 0 0,17-7-76 0 0,-79 104 104 0 0,-1 1-16 0 0,17-11-11 0 0,-7 9 12 0 0,-24 23 10 0 0,-1 1-31 0 0,20-18 25 0 0,-20 18 9 0 0,4 23-70 0 0,31 53 99 0 0,-32-52 18 0 0,-7 18 6 0 0,-2-27-7 0 0,0 0 1 0 0,0 0-1 0 0,-1 0 1 0 0,-1 11-1 0 0,-1 29 38 0 0,2-37 66 0 0,-4 4-72 0 0,-12 48 4 0 0,12-48 1 0 0,-1-6-10 0 0,-14 29-1 0 0,14-30 40 0 0,0 0-29 0 0,-15 23-5 0 0,15-24 923 0 0,-3-2-904 0 0,-23 16 12 0 0,24-16 635 0 0,0-29-732 0 0,-19-68 12 0 0,19 68 2 0 0,18 52-224 0 0,35 86 229 0 0,-35-86 3 0 0,2-27-13 0 0,38 6 15 0 0,-38-6 30 0 0,4-11-62 0 0,51-28 9 0 0,-64 35 8 0 0,0 0 0 0 0,-1 0 0 0 0,1 0 0 0 0,-1-1 0 0 0,0 1 0 0 0,6-6 0 0 0,8-8-3 0 0,0 1-5 0 0,-1 0 0 0 0,17-22 0 0 0,24-40 10 0 0,-29 36-6 0 0,-16 23 7 0 0,0 0 0 0 0,-1-1 0 0 0,15-34 0 0 0,-14 24-11 0 0,6-9 6 0 0,-14 29 4 0 0,0 0-13 0 0,12-26 14 0 0,-12 26-2 0 0,-2 40-179 0 0,8 90 189 0 0,-8-91 13 0 0,0-18 9 0 0,2 1-23 0 0,-3-7-4 0 0,1 0 0 0 0,-1-1 0 0 0,0 1 0 0 0,0 0 0 0 0,0-1 0 0 0,-1 8 0 0 0,3-5 31 0 0,12 24-12 0 0,-12-23 30 0 0,4-1-48 0 0,17 25 12 0 0,-18-25 31 0 0,4-3-14 0 0,29 14-25 0 0,-30-15-26 0 0,10-19-1752 0 0,55-45 1051 0 0,-72 59 629 0 0,1-1 0 0 0,-1 1-1 0 0,0-1 1 0 0,0 0-1 0 0,0 0 1 0 0,0 0 0 0 0,0 0-1 0 0,0-1 1 0 0,3-4-1 0 0,15-29-957 0 0,-18 33 808 0 0,0 0 0 0 0,0 0 0 0 0,0 0-1 0 0,-1 0 1 0 0,1 0 0 0 0,-1 0 0 0 0,0-1-1 0 0,0 1 1 0 0,0-1 0 0 0,-1 1 0 0 0,1-7-1 0 0,1 0-697 0 0,3-9-3093 0 0,8-30 308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29:09.11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1 156 0 0,'0'0'11047'0'0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35:26.541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478 1 128 0 0,'0'0'6003'0'0,"-16"20"-5119"0"0,-48 59-52 0 0,57-71-616 0 0,0-1 0 0 0,1 1 0 0 0,0 1 0 0 0,0-1 0 0 0,-4 11 0 0 0,1-2 30 0 0,-26 48 1139 0 0,-37 49-173 0 0,39-55-180 0 0,-17 22-191 0 0,16-26-159 0 0,1-4-136 0 0,13-21-346 0 0,15-23-102 0 0,-1 3-116 0 0,-18 31-100 0 0,18-30-120 0 0,1-5-654 0 0,-13 21 210 0 0,13-21-187 0 0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12:58.917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133 0 220 0 0,'0'0'5688'0'0,"-15"19"-5079"0"0,-44 54-55 0 0,45-54 1744 0 0,6-12-1933 0 0,-1 1-370 0 0,-4 4 135 0 0,-1 1-5719 0 0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12:59.592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239 0 484 0 0,'0'0'9509'0'0,"-20"16"-9106"0"0,-60 48-28 0 0,78-63-355 0 0,1 0 0 0 0,-1 0 0 0 0,1 0 0 0 0,-1 0 0 0 0,1 1 0 0 0,-1-1 1 0 0,1 0-1 0 0,-1 1 0 0 0,1-1 0 0 0,0 0 0 0 0,0 1 0 0 0,0 0 0 0 0,0-1 0 0 0,0 1 0 0 0,0 0 0 0 0,0-1 0 0 0,0 3 0 0 0,-4 9 98 0 0,2-8-44 0 0,1 1 0 0 0,0 0-1 0 0,0 0 1 0 0,1 0-1 0 0,0 0 1 0 0,0 0 0 0 0,0 9-1 0 0,0 1 44 0 0,1-7-37 0 0,-1-1 1 0 0,0 1-1 0 0,0-1 0 0 0,-1 1 0 0 0,0-1 1 0 0,-4 11-1 0 0,-3 11 31 0 0,-41 162 1139 0 0,39-128-811 0 0,6-21-248 0 0,3-32 7 0 0,1 3-13 0 0,-4 44-22 0 0,4-44 360 0 0,2-2-418 0 0,1 45 1184 0 0,20-82-1243 0 0,69-77-38 0 0,-61 70-20 0 0,-23 24 10 0 0,-3 4 4 0 0,0 0 0 0 0,0 1-1 0 0,0-1 1 0 0,0 1 0 0 0,0 0 0 0 0,8-4-1 0 0,18-11 1 0 0,-23 14-19 0 0,6 2-118 0 0,38-4 101 0 0,-38 5 10 0 0,-8 16-101 0 0,17 46 92 0 0,-16-46 15 0 0,-8-5-15 0 0,1-1 22 0 0,-1 1 1 0 0,-1-1 0 0 0,-6 18 0 0 0,2-8 8 0 0,2-2 28 0 0,-2-7-12 0 0,-23 31-4 0 0,23-31 757 0 0,22-37-981 0 0,54-88 155 0 0,-65 110 53 0 0,-1-1 0 0 0,1 0 1 0 0,0 1-1 0 0,1 0 0 0 0,-1 0 0 0 0,1 0 0 0 0,8-6 0 0 0,7-5-42 0 0,-8 7 29 0 0,31-30-81 0 0,4-8 32 0 0,-21 22 40 0 0,-20 19-8 0 0,1-1-6 0 0,23-21 28 0 0,-23 21 179 0 0,0 31-104 0 0,23 69 8 0 0,-23-69 12 0 0,-6-22-74 0 0,0-1 0 0 0,0 1 1 0 0,0 0-1 0 0,-1 0 0 0 0,1 0 1 0 0,0 0-1 0 0,-1 0 0 0 0,0 0 1 0 0,1 1-1 0 0,-1-1 1 0 0,0 0-1 0 0,0 0 0 0 0,0 2 1 0 0,-1-1 6 0 0,1-1 0 0 0,0 0 1 0 0,0 0-1 0 0,0 0 0 0 0,1 0 1 0 0,-1 0-1 0 0,0 0 0 0 0,1 0 1 0 0,0 0-1 0 0,-1 0 1 0 0,1 0-1 0 0,0 0 0 0 0,1 2 1 0 0,0 0-4 0 0,-1-1 0 0 0,0 0 0 0 0,0 1 0 0 0,0-1 0 0 0,0 1 0 0 0,0-1 0 0 0,-1 1 0 0 0,1-1 0 0 0,-1 7 0 0 0,0 1 8 0 0,2-1 166 0 0,14-29-7756 0 0,49-59 3735 0 0,-49 59 295 0 0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12:59.985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0 1 804 0 0,'0'0'6729'0'0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13:00.389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0 377 640 0 0,'20'-20'277'0'0,"-12"12"-18"0"0,0 0 1 0 0,-1 0-1 0 0,0-1 1 0 0,9-15-1 0 0,-5 10-7 0 0,28-48 968 0 0,-27 42-912 0 0,4-6 572 0 0,19-41 0 0 0,-15 25-193 0 0,-15 31-1 0 0,-2 1-6 0 0,9-28-16 0 0,-9 28 4395 0 0,-25 34-4768 0 0,-64 70-9 0 0,83-91-251 0 0,0 0-1 0 0,0 0 0 0 0,1 0 0 0 0,-1 0 1 0 0,1 0-1 0 0,-1 0 0 0 0,1 1 1 0 0,-3 6-1 0 0,-1 2 59 0 0,-14 41 355 0 0,15-39-360 0 0,2-8-25 0 0,0 1 1 0 0,1 0-1 0 0,0 0 1 0 0,0 0-1 0 0,1 0 0 0 0,-1 10 1 0 0,-2-1 26 0 0,2-6 2 0 0,0 0-1 0 0,1 0 0 0 0,0 0 1 0 0,0 16-1 0 0,-2 47 429 0 0,-1-1 168 0 0,0 2-238 0 0,4-67-378 0 0,0-1-1 0 0,1 0 1 0 0,0 0-1 0 0,0 1 0 0 0,2 7 1 0 0,0-1 19 0 0,-1-1 189 0 0,1-2-11 0 0,-1 2-161 0 0,-2-5 86 0 0,2 0-1 0 0,-1-1 1 0 0,1 1-1 0 0,0-1 1 0 0,5 11-1 0 0,8 22-14 0 0,-12-30 2709 0 0,7-4-2870 0 0,28 14 0 0 0,-29-14 8 0 0,12-14-94 0 0,62-28-2 0 0,-51 21-22 0 0,-20 9 56 0 0,4-2-29 0 0,0-1-1 0 0,-1-1 0 0 0,-1 0 0 0 0,20-20 1 0 0,-15 15 2 0 0,2-3-68 0 0,0-1-1 0 0,24-30 0 0 0,0-5-104 0 0,-36 45 207 0 0,-4 5 5 0 0,0 0 0 0 0,-1-1 0 0 0,1 0 0 0 0,-1 1 0 0 0,4-9 0 0 0,9-15-55 0 0,-13 22 6 0 0,1-3 7 0 0,14-29 2 0 0,-14 29 1 0 0,-1 2-94 0 0,12-26 98 0 0,-12 26 37 0 0,-7 43-397 0 0,-9 104 438 0 0,10-105-3 0 0,4-22-4 0 0,6 37 8 0 0,-7-46-12 0 0,-1 1 1 0 0,0 0-1 0 0,1-1 0 0 0,0 1 0 0 0,0-1 0 0 0,0 1 0 0 0,1-1 1 0 0,-1 1-1 0 0,1-1 0 0 0,3 6 0 0 0,0 0 8 0 0,-1-1 24 0 0,3 0-28 0 0,19 22-20 0 0,-19-22-44 0 0,13-24-1907 0 0,64-45 1226 0 0,-82 60 675 0 0,0 0 0 0 0,0 0 0 0 0,-1 0 0 0 0,1-1 0 0 0,0 1 0 0 0,0 0 0 0 0,-1-1 0 0 0,1 1 0 0 0,-1-1 0 0 0,1 0 0 0 0,-1 0 0 0 0,0 1 1 0 0,2-5-1 0 0,1-3-272 0 0,15-30-1734 0 0,0 7-616 0 0,-14 24-1785 0 0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13:00.749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127 1 12 0 0,'0'0'6587'0'0,"-13"18"-5981"0"0,-39 57-26 0 0,39-56 1970 0 0,5-14-2105 0 0,-2 1-478 0 0,-6 3 292 0 0,2 4-5993 0 0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13:01.735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74 0 808 0 0,'0'0'9115'0'0,"-10"27"-8633"0"0,-29 81-2 0 0,29-81 9 0 0,6 34 420 0 0,3-49-493 0 0,1 5-29 0 0,-4 77 365 0 0,2-24 255 0 0,2 25-391 0 0,-2-83-519 0 0,1-7-24 0 0,1 1-1 0 0,0-1 0 0 0,0 0 1 0 0,0 1-1 0 0,1-1 0 0 0,-1 1 1 0 0,1-1-1 0 0,2 6 0 0 0,13 72 500 0 0,-6-40-419 0 0,-7-33 218 0 0,-1 0-260 0 0,10 28-5 0 0,-9-28 490 0 0,21-25-566 0 0,77-51-29 0 0,-92 61-5 0 0,-1-2 0 0 0,1 1 0 0 0,-1-1 1 0 0,-1 0-1 0 0,1 0 0 0 0,-1-1 0 0 0,0 0 0 0 0,6-11 0 0 0,11-14-38 0 0,50-81-11 0 0,-67 103 42 0 0,30-47-21 0 0,-14 25-18 0 0,-17 25 65 0 0,-2 0-19 0 0,12-24-17 0 0,-12 24 87 0 0,-10 43-48 0 0,-21 105 9 0 0,21-105 38 0 0,6-22-53 0 0,3 36 6 0 0,-2-37 29 0 0,5-2-20 0 0,23 39 80 0 0,-20-44-84 0 0,27 14-11 0 0,-27-15 94 0 0,12-14-82 0 0,61-29 2 0 0,-77 37-25 0 0,0-1-1 0 0,0 1 1 0 0,0-1 0 0 0,0 0 0 0 0,5-5 0 0 0,51-41 8 0 0,-21 7-27 0 0,-24 25 16 0 0,26-34-2 0 0,-33 40 1 0 0,-4 6 7 0 0,0 0 0 0 0,-1-1 0 0 0,0 1-1 0 0,0-1 1 0 0,-1 0 0 0 0,4-7 0 0 0,19-37 27 0 0,-10 21-7 0 0,-12 22 39 0 0,0-3-39 0 0,10-30-1 0 0,-11 30 4 0 0,-20 34 4 0 0,-55 69 23 0 0,70-90-47 0 0,-1 0-1 0 0,1-1 1 0 0,0 1-1 0 0,0 0 1 0 0,0 0 0 0 0,0 0-1 0 0,1 1 1 0 0,-3 5-1 0 0,-8 29 64 0 0,9-29 5 0 0,0 6-2 0 0,-12 44 0 0 0,11-44 1 0 0,3-4-20 0 0,-2 33-11 0 0,3-33 105 0 0,3 6-110 0 0,8 48 19 0 0,-8-49 87 0 0,2-8-111 0 0,17 26-21 0 0,-16-26 87 0 0,10-10-83 0 0,50-6-5 0 0,-49 6 7 0 0,0-10-6 0 0,1-1-18 0 0,17-11-22 0 0,-1-1-1 0 0,-1-2 1 0 0,-2-2 0 0 0,36-39-1 0 0,-49 44 12 0 0,48-52-37 0 0,-19 29-50 0 0,-36 33 90 0 0,34-34-37 0 0,-12 15 27 0 0,-25 25 10 0 0,-2 1-16 0 0,18-22-1 0 0,-18 22 0 0 0,1 2-46 0 0,24-14 60 0 0,-24 14 80 0 0,1 27 17 0 0,25 63 33 0 0,-25-54 10 0 0,-5 9-3 0 0,-2-30 122 0 0,-4 6-115 0 0,-8 50 4 0 0,8-50 11 0 0,-2-2-14 0 0,-1 4-87 0 0,-18 45 194 0 0,8-28-121 0 0,12-26-18 0 0,-1-1-6 0 0,-14 26-13 0 0,14-26 107 0 0,-3-3-479 0 0,-2 1 157 0 0,-5 2 27 0 0,-2 1-3243 0 0,0-25 2392 0 0,-50-46-107 0 0,45 38-311 0 0,17 13 655 0 0,-4-6-303 0 0,-11-9-4172 0 0,-22-28 1190 0 0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13:02.142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68 0 168 0 0,'0'0'8453'0'0,"-6"22"-7877"0"0,-20 67-16 0 0,19-67-34 0 0,3-14-23 0 0,-15 22-32 0 0,14-22 3593 0 0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13:02.559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0 141 268 0 0,'0'0'11360'0'0,"31"-7"-11075"0"0,93-24-34 0 0,-83 19-61 0 0,-3-9-52 0 0,-29 16-71 0 0,1-1-66 0 0,30-17-73 0 0,-30 17-80 0 0,-3 1-1880 0 0,21-14 1361 0 0,-20 14-259 0 0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13:03.121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1 74 624 0 0,'0'0'11120'0'0,"7"-13"-11021"0"0,24-35-12 0 0,-24 36 2162 0 0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18:33.601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384 0 472 0 0,'0'0'15381'0'0,"8"18"-15177"0"0,24 54 36 0 0,-24-55-3 0 0,-7 0-1 0 0,5 79 254 0 0,-3-27 167 0 0,-3 66-89 0 0,7-54 23 0 0,-5-61-420 0 0,0 1 1 0 0,-1 0 0 0 0,-2 31-1 0 0,-1-41-46 0 0,2-4-52 0 0,-1 0 0 0 0,0-1 1 0 0,-1 1-1 0 0,1-1 0 0 0,-1 1 1 0 0,-5 8-1 0 0,6-12 34 0 0,1-2-98 0 0,-1 1 1 0 0,0-1-1 0 0,0 0 1 0 0,0 1-1 0 0,0-1 1 0 0,0 0-1 0 0,0 0 1 0 0,-1 0-1 0 0,1 0 1 0 0,0 0-1 0 0,0 0 1 0 0,-1 0-1 0 0,1 0 1 0 0,-1 0-1 0 0,1-1 1 0 0,-1 1-1 0 0,1 0 1 0 0,-1-1-1 0 0,1 1 1 0 0,-1-1-1 0 0,-2 0 1 0 0,-197 41 196 0 0,122-29-178 0 0,57-10-17 0 0,0 1 0 0 0,-32 9 0 0 0,41-10-4 0 0,0 2 8 0 0,11-3-28 0 0,6 1-26 0 0,19 1 37 0 0,0 0 0 0 0,-1-1 0 0 0,1-2 1 0 0,0 0-1 0 0,0-1 0 0 0,25-6 1 0 0,-19 1-31 0 0,163-44-145 0 0,-163 41-54 0 0,0-2 0 0 0,-2-1 1 0 0,1-1-1 0 0,38-26 0 0 0,-58 34-149 0 0,0 0 1 0 0,0-1-1 0 0,0 0 1 0 0,-1 0-1 0 0,0-1 1 0 0,0 0-1 0 0,0 0 1 0 0,-1-1-1 0 0,0 1 1 0 0,0-2 0 0 0,7-14-1 0 0,-12 21-512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35:27.105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1 0 368 0 0,'0'0'14298'0'0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18:33.929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1 203 540 0 0,'0'0'6415'0'0,"22"-9"-6167"0"0,100-40 157 0 0,-47 20-144 0 0,-57 21-242 0 0,51-19-42 0 0,-57 25-8 0 0,-8 1 7 0 0,1 0 0 0 0,-1 0-1 0 0,0 0 1 0 0,1 0 0 0 0,-1-1 0 0 0,0 0-1 0 0,0 0 1 0 0,0 0 0 0 0,0 0 0 0 0,3-4-1 0 0,3 0-102 0 0,-5 2-201 0 0,0 0-1 0 0,1 0 0 0 0,0 1 0 0 0,0 0 1 0 0,10-3-1 0 0,32-16-1743 0 0,-36 17 160 0 0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18:34.428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25 0 576 0 0,'0'0'4440'0'0,"4"16"-3875"0"0,11 50-18 0 0,-12-50-8 0 0,2 49 661 0 0,-2-48-819 0 0,-2 0 1 0 0,0-1-1 0 0,-2 30 1 0 0,-46 354 4940 0 0,45-381-5092 0 0,-3 11 277 0 0,4-28-440 0 0,1 0 1 0 0,-1 0-1 0 0,1 0 1 0 0,0 0-1 0 0,0 0 0 0 0,0 0 1 0 0,0 0-1 0 0,0 0 1 0 0,1 0-1 0 0,-1 0 0 0 0,1 2 1 0 0,4 6 570 0 0,-5-10-609 0 0,0 0-1 0 0,0 0 0 0 0,0 0 0 0 0,0 0 1 0 0,0 0-1 0 0,0 0 0 0 0,0 0 1 0 0,0 0-1 0 0,0 0 0 0 0,0 0 1 0 0,0 0-1 0 0,1 0 0 0 0,-1 1 0 0 0,0-1 1 0 0,0 0-1 0 0,0 0 0 0 0,0 0 1 0 0,0 0-1 0 0,0 0 0 0 0,0 0 1 0 0,0 0-1 0 0,0 0 0 0 0,1 0 0 0 0,-1 0 1 0 0,0 0-1 0 0,0 0 0 0 0,0 0 1 0 0,0 0-1 0 0,0 0 0 0 0,0 0 1 0 0,0 0-1 0 0,0 0 0 0 0,1 0 0 0 0,-1 0 1 0 0,0-1-1 0 0,0 1 0 0 0,0 0 1 0 0,0 0-1 0 0,0 0 0 0 0,0 0 1 0 0,0 0-1 0 0,0 0 0 0 0,0 0 0 0 0,0 0 1 0 0,1 0-1 0 0,-1 0 0 0 0,0 0 1 0 0,0 0-1 0 0,0-1 0 0 0,0 1 1 0 0,0 0-1 0 0,0 0 0 0 0,0 0 0 0 0,0 0 1 0 0,0 0-1 0 0,0 0 0 0 0,12-26 60 0 0,9-21-59 0 0,1 1 0 0 0,3 2 0 0 0,1 0-1 0 0,3 2 1 0 0,42-49 0 0 0,-16 29-77 0 0,-30 34 22 0 0,-19 20 1 0 0,1 3-69 0 0,20-18 61 0 0,-27 23 31 0 0,1 0 0 0 0,-1-1 1 0 0,1 1-1 0 0,-1 0 0 0 0,1 0 0 0 0,-1 0 0 0 0,1-1 1 0 0,-1 1-1 0 0,1 0 0 0 0,-1 0 0 0 0,1 0 1 0 0,-1 0-1 0 0,1 0 0 0 0,-1 0 0 0 0,1 0 0 0 0,-1 0 1 0 0,1 0-1 0 0,-1 0 0 0 0,1 0 0 0 0,-1 1 0 0 0,1-1 1 0 0,-1 0-1 0 0,1 0 0 0 0,-1 0 0 0 0,0 1 0 0 0,1-1 1 0 0,-1 0-1 0 0,1 0 0 0 0,-1 1 0 0 0,0-1 1 0 0,1 0-1 0 0,-1 1 0 0 0,1-1 0 0 0,-1 1 0 0 0,0-1 1 0 0,0 0-1 0 0,1 1 0 0 0,-1-1 0 0 0,0 1 0 0 0,0-1 1 0 0,1 1-1 0 0,-1-1 0 0 0,0 2 0 0 0,6 17-18 0 0,-5-19 19 0 0,4 23 20 0 0,0 1 0 0 0,-1-1-1 0 0,-1 1 1 0 0,-1 0 0 0 0,-2 0 0 0 0,-1 25-1 0 0,0-17 60 0 0,6 61 0 0 0,3-34-598 0 0,-7-56 234 0 0,-1-2 158 0 0,1 0 1 0 0,-1-1-1 0 0,0 1 0 0 0,1 0 0 0 0,-1 0 0 0 0,1-1 1 0 0,-1 1-1 0 0,1 0 0 0 0,0-1 0 0 0,-1 1 0 0 0,1 0 0 0 0,0-1 1 0 0,-1 1-1 0 0,1-1 0 0 0,0 1 0 0 0,0-1 0 0 0,1 1 0 0 0,6-1-851 0 0,-1-1 0 0 0,1 0-1 0 0,0 0 1 0 0,0-1-1 0 0,11-3 1 0 0,3-2-1999 0 0,6 0-831 0 0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18:35.809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156 1 672 0 0,'0'0'8570'0'0,"-9"26"-8114"0"0,-39 117 406 0 0,37-112-680 0 0,-9 21 597 0 0,3 2 0 0 0,-18 97 0 0 0,29-101-439 0 0,2-19 135 0 0,0 1 0 0 0,2 44 1 0 0,3-69-371 0 0,-1 0 1 0 0,1-1-1 0 0,1 1 0 0 0,-1-1 1 0 0,1 1-1 0 0,0-1 1 0 0,4 8-1 0 0,-5-12 109 0 0,6-4-120 0 0,8-6-62 0 0,0-1 0 0 0,-1 0 0 0 0,-1-1 1 0 0,0 0-1 0 0,0-1 0 0 0,21-23 0 0 0,-6 6-19 0 0,20-19 4 0 0,-28 27-13 0 0,65-73-1 0 0,-77 83-6 0 0,20-34-23 0 0,-21 31 25 0 0,25-38 10 0 0,-23 40-8 0 0,-4 5-2 0 0,0-1 0 0 0,0 0 0 0 0,-1 0-1 0 0,7-14 1 0 0,13-25-13 0 0,-4 5 5 0 0,7-13 5 0 0,-22 45 18 0 0,-1 0 8 0 0,12-28 13 0 0,-12 28 1214 0 0,-13 44-1102 0 0,-27 108 6 0 0,3-25 222 0 0,23-88-157 0 0,2 1 1 0 0,1 0 0 0 0,-6 58 0 0 0,-2 38 504 0 0,14-123-647 0 0,1-2 42 0 0,0 8-160 0 0,0-10 51 0 0,1 0 0 0 0,-1 1 0 0 0,0-1 1 0 0,0 0-1 0 0,0 0 0 0 0,0 0 0 0 0,0 0 1 0 0,0 0-1 0 0,0 1 0 0 0,0-1 0 0 0,1 0 1 0 0,-1 0-1 0 0,0 0 0 0 0,0 0 0 0 0,0 0 0 0 0,0 0 1 0 0,0 0-1 0 0,1 0 0 0 0,-1 0 0 0 0,0 0 1 0 0,0 1-1 0 0,0-1 0 0 0,0 0 0 0 0,0 0 1 0 0,1 0-1 0 0,-1 0 0 0 0,0 0 0 0 0,0 0 0 0 0,0 0 1 0 0,0 0-1 0 0,1 0 0 0 0,-1 0 0 0 0,0 0 1 0 0,0-1-1 0 0,0 1 0 0 0,0 0 0 0 0,1 0 1 0 0,-1 0-1 0 0,0 0 0 0 0,0 0 0 0 0,0 0 1 0 0,0 0-1 0 0,0 0 0 0 0,1 0 0 0 0,-1 0 0 0 0,0-1 1 0 0,0 1-1 0 0,0 0 0 0 0,0 0 0 0 0,0 0 1 0 0,0 0-1 0 0,0 0 0 0 0,0-1 0 0 0,0 1 1 0 0,1 0-1 0 0,-1 0 0 0 0,0 0 0 0 0,0 0 1 0 0,0-1-1 0 0,0 1 0 0 0,0 0 0 0 0,0 0 0 0 0,0 0 1 0 0,0-1-1 0 0,22-26 13 0 0,97-111-353 0 0,-114 134 238 0 0,5-6-2 0 0,33-28 4 0 0,-32 28-13 0 0,-4 5-158 0 0,40-26 28 0 0,-47 31 184 0 0,1 7-104 0 0,1 3 140 0 0,-1 1 0 0 0,-1 0 0 0 0,0 0 0 0 0,0 0 0 0 0,-1 0 0 0 0,-4 14 0 0 0,0 2 44 0 0,0 0 1 0 0,-1 35 0 0 0,6-51 13 0 0,0 0 0 0 0,0 0 1 0 0,2 0-1 0 0,-1-1 0 0 0,1 1 0 0 0,1-1 0 0 0,0 1 1 0 0,6 12-1 0 0,9 4 210 0 0,-17-27-249 0 0,0 0 0 0 0,0 1-1 0 0,-1-1 1 0 0,1 0-1 0 0,0 1 1 0 0,0-1-1 0 0,0 0 1 0 0,-1 0-1 0 0,1 0 1 0 0,0 0-1 0 0,0 0 1 0 0,0 0 0 0 0,0 0-1 0 0,-1 0 1 0 0,1 0-1 0 0,0 0 1 0 0,0 0-1 0 0,0-1 1 0 0,0 1-1 0 0,1-1 1 0 0,10-1 18 0 0,0-1-1 0 0,0-1 1 0 0,0 1 0 0 0,0-2 0 0 0,-1 0 0 0 0,1 0-1 0 0,19-14 1 0 0,63-52 46 0 0,51-59 27 0 0,-136 122-92 0 0,-7 5 7 0 0,8-10-30 0 0,31-38 25 0 0,-31 38 14 0 0,-5 8-116 0 0,7-7 60 0 0,-12 12 35 0 0,0 0-1 0 0,0 0 1 0 0,1 0-1 0 0,-1 0 1 0 0,0 0 0 0 0,0 0-1 0 0,0 0 1 0 0,0 0-1 0 0,0 0 1 0 0,1 0 0 0 0,-1 0-1 0 0,0-1 1 0 0,0 1-1 0 0,0 0 1 0 0,0 0 0 0 0,1 0-1 0 0,-1 0 1 0 0,0 0-1 0 0,0 0 1 0 0,0 1 0 0 0,0-1-1 0 0,0 0 1 0 0,1 0-1 0 0,-1 0 1 0 0,0 0-1 0 0,0 0 1 0 0,0 0 0 0 0,0 0-1 0 0,0 0 1 0 0,1 0-1 0 0,-1 0 1 0 0,0 0 0 0 0,0 0-1 0 0,0 1 1 0 0,0-1-1 0 0,0 0 1 0 0,0 0 0 0 0,0 0-1 0 0,1 0 1 0 0,-1 0-1 0 0,0 0 1 0 0,0 1 0 0 0,0-1-1 0 0,0 33-100 0 0,-1-8 109 0 0,-1 17 5 0 0,-1 142 347 0 0,12-153-131 0 0,-5-30-198 0 0,0-1-21 0 0,0 0 0 0 0,0 0 0 0 0,1 0 1 0 0,-1 0-1 0 0,0-1 0 0 0,0 0 0 0 0,0 0 1 0 0,0 0-1 0 0,0-1 0 0 0,0 1 1 0 0,0-1-1 0 0,6-3 0 0 0,50-33 24 0 0,-46 28-30 0 0,45-32-44 0 0,-2-3 1 0 0,56-57-1 0 0,-62 55-27 0 0,-43 39 30 0 0,-2 3 14 0 0,19-15-2 0 0,-19 15 2 0 0,9 2-151 0 0,-14 2 175 0 0,-1 1-1 0 0,1 0 0 0 0,-1-1 0 0 0,1 1 1 0 0,-1 0-1 0 0,1-1 0 0 0,0 1 0 0 0,-1 0 1 0 0,1 0-1 0 0,-1 0 0 0 0,1-1 0 0 0,0 1 1 0 0,-1 0-1 0 0,1 0 0 0 0,0 0 0 0 0,-1 0 1 0 0,1 0-1 0 0,-1 0 0 0 0,1 0 0 0 0,0 0 1 0 0,-1 1-1 0 0,1-1 0 0 0,0 0 0 0 0,-1 0 0 0 0,1 0 1 0 0,-1 1-1 0 0,1-1 0 0 0,-1 0 0 0 0,1 1 1 0 0,-1-1-1 0 0,1 0 0 0 0,-1 1 0 0 0,1-1 1 0 0,-1 1-1 0 0,1 0 0 0 0,-1 8 33 0 0,-7 37 222 0 0,-2 0 0 0 0,-3 0 0 0 0,-1-1 0 0 0,-2 0 0 0 0,-2-1 0 0 0,-3-1 0 0 0,-1-1 0 0 0,-1-1 0 0 0,-52 69 0 0 0,72-107-288 0 0,0 0 0 0 0,0 0 0 0 0,-1 0 0 0 0,1 0 0 0 0,-1-1 0 0 0,0 1 0 0 0,0-1 0 0 0,0 0 0 0 0,-3 2 0 0 0,3-2-394 0 0,-1-8-116 0 0,-8-9-36 0 0,2 0 0 0 0,-1-1 0 0 0,2 0 1 0 0,0-1-1 0 0,1 0 0 0 0,1 0 1 0 0,-6-21-1 0 0,-2-29-1552 0 0,-6-25-4835 0 0,13 37 2587 0 0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18:36.214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152 35 856 0 0,'0'0'4935'0'0,"-18"17"-4234"0"0,-52 53-52 0 0,53-52 2534 0 0,9-13-2760 0 0,-1 0-300 0 0,5-3-62 0 0,0 0 0 0 0,0 1 1 0 0,0-1-1 0 0,1 1 0 0 0,0 0 0 0 0,-5 4 0 0 0,11-36-599 0 0,9-85-119 0 0,-9 86-271 0 0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18:36.576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1 62 256 0 0,'0'0'5814'0'0,"32"2"-5479"0"0,96 8-65 0 0,-121-9-230 0 0,0-1-1 0 0,0 1 1 0 0,0-1 0 0 0,12-2-1 0 0,0 1 12 0 0,52-11 59 0 0,4-4-422 0 0,1-6-1332 0 0,-20 4-278 0 0,-41 13 146 0 0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18:43.700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234 24 396 0 0,'0'0'5999'0'0,"0"-5"-5787"0"0,0-6-144 0 0,0 11-59 0 0,0 0 0 0 0,0-1-1 0 0,0 1 1 0 0,0 0 0 0 0,0 0-1 0 0,0-1 1 0 0,0 1 0 0 0,0 0-1 0 0,0 0 1 0 0,0-1 0 0 0,0 1-1 0 0,0 0 1 0 0,0 0-1 0 0,0-1 1 0 0,0 1 0 0 0,0 0-1 0 0,-1 0 1 0 0,1-1 0 0 0,0 1-1 0 0,0 0 1 0 0,0 0 0 0 0,0 0-1 0 0,0-1 1 0 0,-1 1 0 0 0,1 0-1 0 0,0 0 1 0 0,0 0 0 0 0,0 0-1 0 0,-1-1 1 0 0,1 1 0 0 0,0 0-1 0 0,0 0 1 0 0,0 0 0 0 0,-1 0-1 0 0,1 0 1 0 0,0 0 0 0 0,0 0-1 0 0,-1-1 1 0 0,1 1 0 0 0,0 0-1 0 0,0 0 1 0 0,-1 0 0 0 0,1 0-1 0 0,0 0 1 0 0,0 0-1 0 0,-1 0 1 0 0,1 0 0 0 0,0 1-1 0 0,0-1 1 0 0,-1 0 0 0 0,1 0-1 0 0,0 0 1 0 0,0 0 0 0 0,-1 0-1 0 0,1 0 1 0 0,0 0 0 0 0,0 0-1 0 0,0 1 1 0 0,-1-1 0 0 0,1 0-1 0 0,0 0 1 0 0,-28 23 223 0 0,1 1-1 0 0,1 1 1 0 0,-24 30-1 0 0,42-44-170 0 0,0-1 21 0 0,-1 1 0 0 0,2 0 0 0 0,-1 0-1 0 0,2 0 1 0 0,-1 1 0 0 0,2 1 0 0 0,-1-1 0 0 0,-4 21-1 0 0,5-10 139 0 0,1 0-1 0 0,0 29 0 0 0,2-36-49 0 0,-1 17 103 0 0,3-32-266 0 0,0 0 1 0 0,0 0-1 0 0,0 0 1 0 0,1 0-1 0 0,-1 0 1 0 0,1-1-1 0 0,-1 1 1 0 0,0 0-1 0 0,1 0 1 0 0,-1 0-1 0 0,1-1 1 0 0,0 1-1 0 0,-1 0 1 0 0,1-1-1 0 0,0 1 1 0 0,-1 0-1 0 0,1-1 1 0 0,0 1-1 0 0,0-1 1 0 0,-1 1-1 0 0,1-1 1 0 0,0 1-1 0 0,0-1 1 0 0,0 0-1 0 0,0 1 1 0 0,0-1-1 0 0,0 0 1 0 0,-1 0-1 0 0,1 0 1 0 0,0 1-1 0 0,0-1 0 0 0,2-1 1 0 0,7 1-88 0 0,-1 0-1 0 0,0-1 1 0 0,1-1 0 0 0,-1 0-1 0 0,0 0 1 0 0,0-1 0 0 0,0 0-1 0 0,15-7 1 0 0,72-44-1551 0 0,-74 41 1169 0 0,30-21-3219 0 0,-28 17 1551 0 0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18:44.930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218 17 484 0 0,'0'0'629'0'0,"-8"4"-21"0"0,-41 24 473 0 0,45-25-940 0 0,0 0-1 0 0,0 0 1 0 0,0 0 0 0 0,0 0-1 0 0,1 1 1 0 0,-1 0-1 0 0,1 0 1 0 0,0 0-1 0 0,0 0 1 0 0,-2 5-1 0 0,-22 45 794 0 0,-15 61 716 0 0,41-114-1631 0 0,1 0 0 0 0,-1-1 0 0 0,1 1 0 0 0,0 0-1 0 0,-1 0 1 0 0,1 0 0 0 0,0-1 0 0 0,0 1 0 0 0,-1 0 0 0 0,1 0 0 0 0,0 0 0 0 0,0 0 0 0 0,0 0-1 0 0,0 0 1 0 0,0 0 0 0 0,1-1 0 0 0,-1 3 0 0 0,1 15 286 0 0,-12 51 4876 0 0,-5-40-4728 0 0,-4 13-55 0 0,19-40-335 0 0,1 1-2 0 0,0 0-29 0 0,0 0 0 0 0,0 0 0 0 0,0 0 0 0 0,1 0 0 0 0,-1 0 0 0 0,1 0 0 0 0,0-1 0 0 0,1 5 0 0 0,-1-3 100 0 0,1-3-40 0 0,-2-1-83 0 0,0 1-1 0 0,1-1 0 0 0,-1 1 1 0 0,0-1-1 0 0,1 0 0 0 0,-1 1 0 0 0,1-1 1 0 0,-1 0-1 0 0,1 1 0 0 0,-1-1 1 0 0,0 0-1 0 0,1 1 0 0 0,-1-1 0 0 0,1 0 1 0 0,0 0-1 0 0,-1 0 0 0 0,1 1 1 0 0,-1-1-1 0 0,1 0 0 0 0,-1 0 0 0 0,1 0 1 0 0,-1 0-1 0 0,1 0 0 0 0,-1 0 1 0 0,1 0-1 0 0,0 0 0 0 0,-1 0 1 0 0,1 0-1 0 0,-1-1 0 0 0,1 1 0 0 0,0 0 1 0 0,29-16 63 0 0,0-1 0 0 0,-1-1 1 0 0,-1-2-1 0 0,45-41 1 0 0,-53 41-5 0 0,-1-2-1 0 0,0 0 1 0 0,-2-1 0 0 0,-1-1 0 0 0,-1-1 0 0 0,23-49-1 0 0,-37 73-10 0 0,0 0-36 0 0,0 0-1 0 0,0 0 1 0 0,0 0-1 0 0,-1 0 1 0 0,1 0 0 0 0,0 0-1 0 0,0 0 1 0 0,-1-1-1 0 0,1 1 1 0 0,0 0-1 0 0,-1 0 1 0 0,0-1 0 0 0,1 1-1 0 0,-1 0 1 0 0,0 0-1 0 0,1-3 1 0 0,2-8 202 0 0,-3 10-153 0 0,-1 4-48 0 0,-5 36-11 0 0,2 0 1 0 0,0 67-1 0 0,6-66 7 0 0,-2-26-4 0 0,0 0 1 0 0,1 0-1 0 0,1 0 0 0 0,5 24 0 0 0,-6-35-9 0 0,-1-1 1 0 0,0 1-1 0 0,1-1 0 0 0,-1 1 0 0 0,1-1 0 0 0,0 0 1 0 0,-1 1-1 0 0,1-1 0 0 0,0 1 0 0 0,0-1 0 0 0,0 0 1 0 0,0 0-1 0 0,0 0 0 0 0,0 1 0 0 0,0-1 0 0 0,0 0 1 0 0,0 0-1 0 0,1-1 0 0 0,-1 1 0 0 0,0 0 0 0 0,1 0 1 0 0,-1-1-1 0 0,0 1 0 0 0,1 0 0 0 0,-1-1 0 0 0,1 1 1 0 0,-1-1-1 0 0,1 0 0 0 0,-1 0 0 0 0,1 1 0 0 0,-1-1 1 0 0,1 0-1 0 0,0 0 0 0 0,-1 0 0 0 0,1-1 0 0 0,-1 1 1 0 0,1 0-1 0 0,-1-1 0 0 0,1 1 0 0 0,-1-1 1 0 0,3 0-1 0 0,4-3 7 0 0,1-1 0 0 0,-1 0 0 0 0,0-1 0 0 0,-1 1 0 0 0,11-10 0 0 0,-10 8-20 0 0,69-66 67 0 0,124-151 0 0 0,-173 191-57 0 0,-20 23 3 0 0,1 0-10 0 0,-1 0 0 0 0,19-16 0 0 0,-26 25-10 0 0,3-1-39 0 0,-4 2 53 0 0,0-1 0 0 0,0 1 0 0 0,0 0 0 0 0,0-1 0 0 0,1 1 0 0 0,-1 0 0 0 0,0 0 0 0 0,0 0 0 0 0,0-1 0 0 0,1 1 0 0 0,-1 0 0 0 0,0 0 0 0 0,0 0 0 0 0,1 0 0 0 0,-1-1 0 0 0,0 1 0 0 0,0 0 0 0 0,1 0 0 0 0,-1 0 0 0 0,0 0 0 0 0,0 0 0 0 0,1 0 0 0 0,-1 0 0 0 0,0 0 0 0 0,1 0 0 0 0,-1 0 0 0 0,0 0 0 0 0,0 0 0 0 0,1 0 0 0 0,-1 0 0 0 0,0 0 0 0 0,1 0 0 0 0,-1 0 0 0 0,0 0 0 0 0,0 0 0 0 0,1 0 0 0 0,-1 0 0 0 0,0 0 0 0 0,1 1 0 0 0,-1-1 0 0 0,0 0 0 0 0,0 0 0 0 0,0 0 0 0 0,1 1 0 0 0,-1-1 0 0 0,7 21 14 0 0,0 0 0 0 0,-2 1 0 0 0,-1 0 0 0 0,3 35 0 0 0,9 106 213 0 0,-14-119-26 0 0,-3 0 0 0 0,-10 69 1 0 0,10-110-143 0 0,1-1-32 0 0,1-1 0 0 0,-2 1 1 0 0,1 0-1 0 0,0-1 1 0 0,0 1-1 0 0,0-1 0 0 0,-1 1 1 0 0,1 0-1 0 0,-1-1 1 0 0,1 1-1 0 0,-1-1 0 0 0,0 1 1 0 0,0-1-1 0 0,1 1 1 0 0,-1-1-1 0 0,-2 2 0 0 0,1 0 54 0 0,-1-4-2 0 0,-8-1-32 0 0,1 0 0 0 0,0-1 0 0 0,0 0 0 0 0,0-1 0 0 0,0 0 0 0 0,0-1 1 0 0,1 0-1 0 0,0 0 0 0 0,-10-8 0 0 0,9 6-10 0 0,7 5-22 0 0,0 0-1 0 0,0 0 0 0 0,0 0 1 0 0,0-1-1 0 0,0 1 0 0 0,0-1 0 0 0,1 1 1 0 0,-4-5-1 0 0,-36-19 126 0 0,35 24-121 0 0,2 1-4 0 0,5 3-631 0 0,22 18 602 0 0,-22-20 14 0 0,1 0 1 0 0,-1 1 0 0 0,0-1 0 0 0,0 0 0 0 0,1 1-1 0 0,-1-1 1 0 0,0 0 0 0 0,1 1 0 0 0,-1-1-1 0 0,0 0 1 0 0,1 0 0 0 0,-1 0 0 0 0,1 1-1 0 0,-1-1 1 0 0,0 0 0 0 0,1 0 0 0 0,-1 0 0 0 0,1 0-1 0 0,-1 0 1 0 0,1 0 0 0 0,-1 0 0 0 0,1 0-1 0 0,-1 0 1 0 0,0 0 0 0 0,1 0 0 0 0,15-1-13 0 0,-1-1 0 0 0,0-1 1 0 0,0 0-1 0 0,0-1 0 0 0,0-1 1 0 0,-1 0-1 0 0,0-1 0 0 0,18-10 0 0 0,9-8-74 0 0,50-40-1 0 0,-51 34-2 0 0,44-24 0 0 0,-61 41 54 0 0,-1-1 0 0 0,-1 0 1 0 0,0-2-1 0 0,29-28 1 0 0,-34 30 9 0 0,-10 10 35 0 0,-1 0 0 0 0,1-1 0 0 0,-1 0 0 0 0,0 0 0 0 0,0 0 0 0 0,0-1-1 0 0,-1 1 1 0 0,0-1 0 0 0,6-11 0 0 0,-10 15 59 0 0,0 2-20 0 0,1-1-41 0 0,-1 0 0 0 0,1 1 0 0 0,-1-1-1 0 0,0 1 1 0 0,1-1 0 0 0,-1 0 0 0 0,0 1 0 0 0,0-1-1 0 0,1 0 1 0 0,-1 1 0 0 0,0-1 0 0 0,0 0-1 0 0,0 1 1 0 0,0-1 0 0 0,0 0 0 0 0,0 1 0 0 0,0-1-1 0 0,0 0 1 0 0,0 0 0 0 0,0 1 0 0 0,0-1-1 0 0,0 0 1 0 0,-1 1 0 0 0,1-1 0 0 0,0 0 0 0 0,-15-9-7 0 0,12 7 3 0 0,-4 7-8 0 0,-4 4-1 0 0,1 0-1 0 0,0 0 1 0 0,0 1 0 0 0,1 1 0 0 0,1 0 0 0 0,-1 0 0 0 0,1 1 0 0 0,1 0-1 0 0,-6 11 1 0 0,9-15 5 0 0,-52 110-8 0 0,51-104 5 0 0,0 1 0 0 0,1 0-1 0 0,1 0 1 0 0,0 0-1 0 0,1 1 1 0 0,-1 21 0 0 0,4-32-5 0 0,-1 0 1 0 0,0 0-1 0 0,1 0 1 0 0,0 0-1 0 0,0 0 1 0 0,0 0 0 0 0,0 0-1 0 0,1-1 1 0 0,-1 1-1 0 0,1 0 1 0 0,0-1-1 0 0,0 1 1 0 0,0-1 0 0 0,1 0-1 0 0,-1 0 1 0 0,5 4-1 0 0,1-7-115 0 0,58-11-822 0 0,107-34-1 0 0,-136 31-743 0 0,40-20 1 0 0,-41 17-4444 0 0,-24 13 2698 0 0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18:45.304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187 1 448 0 0,'-3'19'1886'0'0,"0"0"0"0"0,-8 23 1 0 0,7-30-1482 0 0,0-1 0 0 0,-2 1 1 0 0,1-1-1 0 0,-1 0 0 0 0,-1 0 1 0 0,0 0-1 0 0,-13 14 1 0 0,8-11-345 0 0,-39 44 108 0 0,15-26-2848 0 0,32-27 65 0 0,-4 10 199 0 0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18:50.841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72 0 212 0 0,'0'0'9796'0'0,"-8"25"-9357"0"0,-29 85-11 0 0,32-89-248 0 0,0 0 0 0 0,1 0-1 0 0,2 0 1 0 0,0 1 0 0 0,1 33 0 0 0,0 7 211 0 0,-6 122 734 0 0,11-62-408 0 0,-1-60-383 0 0,-2-24-16 0 0,2 0 0 0 0,1 0-1 0 0,16 66 1 0 0,-10-79-139 0 0,-10-25-158 0 0,1 1 1 0 0,-1 0 0 0 0,0 0-1 0 0,0-1 1 0 0,0 1 0 0 0,1 0-1 0 0,-1 0 1 0 0,0-1 0 0 0,1 1-1 0 0,-1 0 1 0 0,1-1 0 0 0,-1 1 0 0 0,1-1-1 0 0,-1 1 1 0 0,1 0 0 0 0,-1-1-1 0 0,1 1 1 0 0,-1-1 0 0 0,1 1-1 0 0,0-1 1 0 0,-1 0 0 0 0,1 1-1 0 0,0-1 1 0 0,-1 0 0 0 0,1 1 0 0 0,1-1-1 0 0,7-10-14 0 0,0 0-1 0 0,-1 0 0 0 0,0-1 1 0 0,-1-1-1 0 0,-1 1 0 0 0,1-1 1 0 0,6-18-1 0 0,-3 2-13 0 0,0 0 0 0 0,-2 0 1 0 0,-1-1-1 0 0,5-42 0 0 0,-10 54-2 0 0,-2 0-1 0 0,0 1 0 0 0,0-1 0 0 0,-2 0 1 0 0,0 0-1 0 0,-1 1 0 0 0,0 0 1 0 0,-2-1-1 0 0,-8-20 0 0 0,8 23 0 0 0,-2 0-1 0 0,-10-18 1 0 0,14 28 0 0 0,-1 0 1 0 0,1 0 0 0 0,0 0 0 0 0,-1 0 0 0 0,0 0 0 0 0,0 1 0 0 0,0 0 0 0 0,0-1-1 0 0,-1 2 1 0 0,-5-4 0 0 0,5 3-20 0 0,0 0 1 0 0,0 0-1 0 0,0-1 0 0 0,1 0 1 0 0,-5-5-1 0 0,7 8-2 0 0,19-15-332 0 0,50-47 330 0 0,-41 42 2 0 0,-14 13 21 0 0,37-18-33 0 0,18-4-6 0 0,-25 13 20 0 0,-31 13-7 0 0,0 2 3 0 0,34-8 14 0 0,-33 8-4 0 0,1 9 1 0 0,42 27 48 0 0,-52-32-23 0 0,-1 0-1 0 0,0-1 1 0 0,0 1 0 0 0,-1 0-1 0 0,1 0 1 0 0,0 0 0 0 0,0 0 0 0 0,-1 0-1 0 0,0 1 1 0 0,1-1 0 0 0,-1 0-1 0 0,0 1 1 0 0,0-1 0 0 0,0 1-1 0 0,0-1 1 0 0,-1 1 0 0 0,1-1-1 0 0,-1 1 1 0 0,1 0 0 0 0,-1-1-1 0 0,0 1 1 0 0,0 0 0 0 0,0-1-1 0 0,-1 5 1 0 0,1 3 13 0 0,-3 66 87 0 0,1-31 30 0 0,5 64 0 0 0,-3-108-131 0 0,0 1-1 0 0,0-1 1 0 0,0 1 0 0 0,0-1-1 0 0,0 1 1 0 0,1-1-1 0 0,-1 1 1 0 0,0-1 0 0 0,1 0-1 0 0,-1 1 1 0 0,1-1 0 0 0,0 0-1 0 0,-1 1 1 0 0,1-1-1 0 0,0 0 1 0 0,0 0 0 0 0,-1 0-1 0 0,1 0 1 0 0,0 0-1 0 0,0 0 1 0 0,0 0 0 0 0,1 0-1 0 0,-1 0 1 0 0,0 0 0 0 0,0 0-1 0 0,0 0 1 0 0,1-1-1 0 0,0 1 1 0 0,0 0 4 0 0,0 0-2 0 0,0 0 0 0 0,-1-1 0 0 0,1 1 0 0 0,0-1 0 0 0,0 1 0 0 0,0-1 0 0 0,0 0 0 0 0,-1 0 0 0 0,1 1 0 0 0,0-1 0 0 0,0-1 0 0 0,0 1 0 0 0,0 0 0 0 0,0 0 0 0 0,-1-1 0 0 0,1 1 0 0 0,2-2 0 0 0,28-11 30 0 0,-6-7-27 0 0,-1 0 0 0 0,29-29 0 0 0,-48 43-10 0 0,5-9-6 0 0,43-50-3 0 0,3 5-7 0 0,-33 37 17 0 0,-19 17 5 0 0,3 1-62 0 0,25-14 59 0 0,-32 19 4 0 0,-1 0-1 0 0,1 1 0 0 0,0-1 0 0 0,0 0 1 0 0,0 0-1 0 0,0 1 0 0 0,0-1 0 0 0,0 1 0 0 0,-1-1 1 0 0,1 1-1 0 0,0-1 0 0 0,0 1 0 0 0,-1-1 0 0 0,1 1 1 0 0,0 0-1 0 0,-1-1 0 0 0,1 1 0 0 0,0 0 0 0 0,-1 0 1 0 0,1-1-1 0 0,-1 1 0 0 0,1 0 0 0 0,-1 0 1 0 0,0 0-1 0 0,1 0 0 0 0,-1 0 0 0 0,0 1 0 0 0,10 20 37 0 0,-6-10 3 0 0,1 0 1 0 0,-2 1 0 0 0,0-1-1 0 0,0 1 1 0 0,1 21 0 0 0,1 5 164 0 0,-1-11-53 0 0,-1-6 50 0 0,1-2 1 0 0,1 1-1 0 0,13 35 0 0 0,-14-42-72 0 0,0-1 1 0 0,-1 1-1 0 0,2 15 0 0 0,-1-4 139 0 0,-3-24-234 0 0,-1 0-1 0 0,0 1 1 0 0,0-1-1 0 0,0 0 1 0 0,1 0-1 0 0,-1 0 1 0 0,1 1-1 0 0,-1-1 1 0 0,1 0-1 0 0,-1 0 1 0 0,1 0-1 0 0,0 0 0 0 0,0 0 1 0 0,-1 0-1 0 0,1 0 1 0 0,1 1-1 0 0,-1-2-17 0 0,-1 0-1 0 0,0 0 0 0 0,1 0 0 0 0,-1 0 0 0 0,1 0 0 0 0,-1 0 1 0 0,1 0-1 0 0,-1 0 0 0 0,1 0 0 0 0,-1 0 0 0 0,1 0 1 0 0,-1 0-1 0 0,1 0 0 0 0,-1 0 0 0 0,1 0 0 0 0,-1 0 0 0 0,1-1 1 0 0,-1 1-1 0 0,0 0 0 0 0,1 0 0 0 0,-1 0 0 0 0,1-1 1 0 0,-1 1-1 0 0,0 0 0 0 0,1-1 0 0 0,-1 1 0 0 0,1-1 0 0 0,3-4 25 0 0,1 0-1 0 0,-1-1 0 0 0,-1 1 1 0 0,6-11-1 0 0,40-77 88 0 0,-26 47 25 0 0,-21 44-132 0 0,4-16-91 0 0,3 6-64 0 0,1 0 0 0 0,1 1 0 0 0,0 1 0 0 0,0 0 0 0 0,26-17 0 0 0,-34 25 104 0 0,0 1 1 0 0,0-1-1 0 0,0 1 0 0 0,0-1 1 0 0,0 1-1 0 0,1 0 0 0 0,-1 1 0 0 0,1-1 1 0 0,-1 0-1 0 0,0 1 0 0 0,1 0 1 0 0,-1 0-1 0 0,1 0 0 0 0,-1 0 1 0 0,1 1-1 0 0,-1-1 0 0 0,0 1 0 0 0,1 0 1 0 0,4 1-1 0 0,-3 0 5 0 0,1 1 0 0 0,-1-1-1 0 0,1 1 1 0 0,-1 0 0 0 0,0 0 0 0 0,0 1 0 0 0,0-1-1 0 0,0 1 1 0 0,6 8 0 0 0,34 49-118 0 0,-36-46 114 0 0,0-1 0 0 0,1 0 1 0 0,1-1-1 0 0,0 0 0 0 0,15 12 0 0 0,12 1-4 0 0,-37-25 27 0 0,1 0 1 0 0,-1 0-1 0 0,1 0 1 0 0,-1 0-1 0 0,1 0 1 0 0,-1 0-1 0 0,1-1 0 0 0,-1 1 1 0 0,1-1-1 0 0,0 1 1 0 0,0-1-1 0 0,-1 0 1 0 0,1 0-1 0 0,0 0 1 0 0,-1 0-1 0 0,1 0 1 0 0,0 0-1 0 0,0 0 1 0 0,-1 0-1 0 0,4-1 1 0 0,1-1-13 0 0,5 0-12 0 0,0 0 0 0 0,1-1 0 0 0,-1 0 0 0 0,-1-1 0 0 0,1 0 0 0 0,0-1 0 0 0,-1 0 0 0 0,0-1 0 0 0,0 0 0 0 0,-1 0 0 0 0,16-14 0 0 0,-3 1-25 0 0,-1-1 0 0 0,-1-1 0 0 0,20-27 0 0 0,-36 43 18 0 0,4-10-1 0 0,3-3 25 0 0,-4 8 3 0 0,-1-1 1 0 0,0 0-1 0 0,-1 0 0 0 0,5-13 1 0 0,2-7-10 0 0,-9 24 283 0 0,-12 0-255 0 0,3 3-12 0 0,5 2 0 0 0,-1 1 0 0 0,0-1 0 0 0,0 1 0 0 0,1-1 0 0 0,-1 1 1 0 0,0 0-1 0 0,0-1 0 0 0,0 1 0 0 0,-1 0 0 0 0,1 1 0 0 0,0-1 0 0 0,0 0 0 0 0,0 0 0 0 0,-1 1 0 0 0,1-1 0 0 0,0 1 0 0 0,-1 0 0 0 0,1 0 0 0 0,0 0 0 0 0,-1 0 0 0 0,1 0 0 0 0,0 0 0 0 0,-1 1 1 0 0,1-1-1 0 0,0 1 0 0 0,-1 0 0 0 0,1-1 0 0 0,0 1 0 0 0,0 0 0 0 0,-3 2 0 0 0,-10 9 1 0 0,1 1 0 0 0,0 0 0 0 0,1 1-1 0 0,0 1 1 0 0,2 0 0 0 0,-1 0 0 0 0,2 1 0 0 0,0 1 0 0 0,1-1 0 0 0,0 2 0 0 0,2-1-1 0 0,-11 37 1 0 0,-1 16-20 0 0,18-68 14 0 0,2-1 6 0 0,0 1-1 0 0,0 0 0 0 0,0-1 0 0 0,0 1 0 0 0,-1 0 1 0 0,1-1-1 0 0,-1 1 0 0 0,1 0 0 0 0,-1 0 1 0 0,0 2-1 0 0,1-3 0 0 0,-1-1 0 0 0,1 1 1 0 0,-1 0-1 0 0,1-1 0 0 0,-1 1 0 0 0,1-1 1 0 0,-1 1-1 0 0,1-1 0 0 0,0 0 0 0 0,-1 1 0 0 0,1-1 1 0 0,0 0-1 0 0,-1 1 0 0 0,1-1 0 0 0,0 0 1 0 0,0 0-1 0 0,-1 1 0 0 0,1-1 0 0 0,0 0 1 0 0,-1 0-1 0 0,1 0 0 0 0,0 0 0 0 0,0 0 0 0 0,-1 0 1 0 0,2 0-1 0 0,8-3-2 0 0,4-5 5 0 0,1 0 1 0 0,-2-2-1 0 0,1 0 0 0 0,-1 0 1 0 0,15-17-1 0 0,69-86 24 0 0,-87 101-23 0 0,6-8 6 0 0,-1-1 1 0 0,25-45-1 0 0,10-26 13 0 0,-44 74-4 0 0,4-25 7 0 0,-7 33 13 0 0,-1-4 3 0 0,7-40 20 0 0,-7 40 183 0 0,-1 4-169 0 0,3-33-9 0 0,-3 32 374 0 0,-20 41-367 0 0,-63 98 5 0 0,76-119-65 0 0,0 1 1 0 0,1 0 0 0 0,0 1 0 0 0,1 0 0 0 0,0-1-1 0 0,1 1 1 0 0,-5 22 0 0 0,5-14 9 0 0,-6 28 81 0 0,2-1 0 0 0,2 1 0 0 0,1 74 0 0 0,5-105-75 0 0,1 1 0 0 0,0 0 0 0 0,1-1-1 0 0,0 0 1 0 0,1 0 0 0 0,1 0-1 0 0,1 0 1 0 0,0-1 0 0 0,1 0-1 0 0,1 0 1 0 0,0 0 0 0 0,18 23-1 0 0,-23-36-39 0 0,-1 1 0 0 0,1-1 0 0 0,-1 0 0 0 0,1 1-1 0 0,0-1 1 0 0,0 0 0 0 0,0-1 0 0 0,0 1-1 0 0,0 0 1 0 0,0-1 0 0 0,0 0 0 0 0,0 0 0 0 0,1 0-1 0 0,-1 0 1 0 0,0 0 0 0 0,1-1 0 0 0,6 1-1 0 0,-4-1-36 0 0,-1-1-1 0 0,1 0 0 0 0,0 0 0 0 0,0 0 1 0 0,-1-1-1 0 0,1 0 0 0 0,-1 0 0 0 0,1 0 1 0 0,8-6-1 0 0,3-3-183 0 0,-2 0 1 0 0,1-1-1 0 0,-2-1 1 0 0,0 0-1 0 0,20-24 1 0 0,-33 35 189 0 0,12-11-312 0 0,-2-1 1 0 0,1-1 0 0 0,-2 0-1 0 0,0 0 1 0 0,-1-1 0 0 0,0 0-1 0 0,-2-1 1 0 0,0 1 0 0 0,0-2 0 0 0,6-28-1 0 0,2-23-706 0 0,-13 63 796 0 0,-1 1-1 0 0,1-1 1 0 0,-1 0 0 0 0,0 0 0 0 0,-1 0 0 0 0,1 0 0 0 0,-1 0-1 0 0,-1-7 1 0 0,-1-14-4441 0 0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18:51.234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172 0 80 0 0,'0'0'3490'0'0,"-16"12"-2908"0"0,-3 1-401 0 0,9-7-11 0 0,1 1 1 0 0,-1 0-1 0 0,1 0 0 0 0,-11 12 476 0 0,-11 19 215 0 0,25-31 1028 0 0,-1-1-1524 0 0,-1 0-351 0 0,-5 4 158 0 0,0 2-4587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35:27.743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0 75 892 0 0,'0'0'16356'0'0,"35"-4"-16031"0"0,106-14 10 0 0,-97 10-9 0 0,-8-3-18 0 0,-27 8 260 0 0,4 0-308 0 0,38-8-23 0 0,-38 9 745 0 0,-2-1-1871 0 0,34-6 461 0 0,-33 6-74 0 0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18:52.018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0 56 672 0 0,'0'0'8872'0'0,"6"11"-8442"0"0,17 37 3 0 0,-20-40-254 0 0,0 1-1 0 0,-1-1 1 0 0,0 1-1 0 0,-1-1 1 0 0,0 1 0 0 0,0-1-1 0 0,0 1 1 0 0,-1 0-1 0 0,-1-1 1 0 0,0 1 0 0 0,-2 11-1 0 0,-1 26 605 0 0,4-28-279 0 0,0 1 1 0 0,-1 0 0 0 0,-1-1-1 0 0,-8 33 1 0 0,9-49 1339 0 0,6-9-1697 0 0,46-75 310 0 0,-37 59-435 0 0,6-9 22 0 0,48-58 0 0 0,46-31 84 0 0,-106 113-95 0 0,-1 1-13 0 0,22-18-27 0 0,-22 18-2 0 0,2 28 20 0 0,29 68 27 0 0,-35-80-16 0 0,0 1 1 0 0,-1-1-1 0 0,0 0 1 0 0,-1 1 0 0 0,0 0-1 0 0,0-1 1 0 0,-1 1-1 0 0,0 0 1 0 0,-1-1-1 0 0,0 1 1 0 0,-3 12 0 0 0,0 5 58 0 0,2-14 9 0 0,2-7-49 0 0,-1 0 0 0 0,0 0-1 0 0,0 0 1 0 0,0 0 0 0 0,-1 0-1 0 0,-5 11 1 0 0,6-14 36 0 0,1-1 86 0 0,-1 10-310 0 0,8-27 1414 0 0,25-73-1264 0 0,-18 57 7 0 0,-7 19-8 0 0,22-32-13 0 0,-22 33 3 0 0,-3 5 3 0 0,-1 0 0 0 0,1 1 0 0 0,0 0 0 0 0,1-1 0 0 0,-1 2 0 0 0,7-6 1 0 0,15-16-14 0 0,-20 20-4 0 0,2 0-64 0 0,23-15 22 0 0,-23 16-16 0 0,6 22-346 0 0,43 56 400 0 0,-53-69 14 0 0,-1 0 0 0 0,-1 0 0 0 0,1 1 0 0 0,0-1 0 0 0,-1 1-1 0 0,0 0 1 0 0,0 0 0 0 0,-1 0 0 0 0,1 0 0 0 0,-1 0 0 0 0,0 0 0 0 0,0 0 0 0 0,-1 0-1 0 0,0 0 1 0 0,0 9 0 0 0,1 10-111 0 0,11 57-634 0 0,4 32-1768 0 0,-16-109 2152 0 0,0 0 17 0 0,0-1 0 0 0,0 0-1 0 0,0 0 1 0 0,0 1 0 0 0,1-1 0 0 0,-1 0-1 0 0,1 0 1 0 0,0 1 0 0 0,0-1-1 0 0,0 0 1 0 0,0 0 0 0 0,1 0 0 0 0,-1 0-1 0 0,1 0 1 0 0,0-1 0 0 0,0 1-1 0 0,2 2 1 0 0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18:52.569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210 19 940 0 0,'0'0'4799'0'0,"-17"10"-4109"0"0,-53 37-34 0 0,60-39-408 0 0,0 1 0 0 0,1 1 0 0 0,0 0 0 0 0,0 0 0 0 0,1 0 0 0 0,1 1 0 0 0,0 1 0 0 0,0-1 0 0 0,-7 19 0 0 0,10-22-126 0 0,-2 5 263 0 0,1 0 1 0 0,1 0-1 0 0,0 0 1 0 0,-4 27-1 0 0,7-37-162 0 0,1 0 62 0 0,0-3-272 0 0,0 0 0 0 0,0 0 0 0 0,1 0-1 0 0,-1-1 1 0 0,0 1 0 0 0,0 0 0 0 0,1 0 0 0 0,-1 0-1 0 0,0 0 1 0 0,0 0 0 0 0,1 0 0 0 0,-1 0 0 0 0,0 0 0 0 0,0 0-1 0 0,1 0 1 0 0,-1 0 0 0 0,0 0 0 0 0,0 0 0 0 0,1 0-1 0 0,-1 0 1 0 0,0 0 0 0 0,0 0 0 0 0,1 0 0 0 0,-1 0-1 0 0,0 0 1 0 0,0 0 0 0 0,0 0 0 0 0,1 1 0 0 0,-1-1 0 0 0,0 0-1 0 0,0 0 1 0 0,0 0 0 0 0,1 0 0 0 0,-1 1 0 0 0,0-1-1 0 0,0 0 1 0 0,0 0 0 0 0,0 0 0 0 0,1 1 0 0 0,-1-1-1 0 0,0 0 1 0 0,0 0 0 0 0,0 0 0 0 0,0 1 0 0 0,0-1-1 0 0,0 0 1 0 0,0 0 0 0 0,0 1 0 0 0,0-1 0 0 0,0 0 0 0 0,0 0-1 0 0,0 1 1 0 0,0-1 0 0 0,0 0 0 0 0,0 0 0 0 0,0 1-1 0 0,0-1 1 0 0,0 0 0 0 0,0 0 0 0 0,0 1 0 0 0,0-1-1 0 0,0 0 1 0 0,0 0 0 0 0,0 1 0 0 0,-1-1 0 0 0,1 0 0 0 0,6-2 9 0 0,2-1 10 0 0,0-1 1 0 0,0 0-1 0 0,-1 0 1 0 0,1-1-1 0 0,11-9 1 0 0,-16 11 68 0 0,10-10-7 0 0,59-65 68 0 0,-27 26-10 0 0,-23 26-76 0 0,-16 19 78 0 0,1 1-74 0 0,20-19 6 0 0,-20 18 642 0 0,-5 14-657 0 0,22 121 248 0 0,-24-127-310 0 0,0 1 0 0 0,0-1 1 0 0,0 0-1 0 0,0 1 0 0 0,0-1 1 0 0,1 1-1 0 0,-1-1 1 0 0,1 0-1 0 0,-1 0 0 0 0,1 1 1 0 0,-1-1-1 0 0,1 0 0 0 0,0 0 1 0 0,-1 0-1 0 0,1 1 0 0 0,0-1 1 0 0,0 0-1 0 0,0 0 0 0 0,0 0 1 0 0,0-1-1 0 0,0 1 0 0 0,0 0 1 0 0,0 0-1 0 0,1 0 0 0 0,-1-1 1 0 0,0 1-1 0 0,0-1 1 0 0,1 1-1 0 0,-1-1 0 0 0,0 1 1 0 0,1-1-1 0 0,-1 0 0 0 0,0 1 1 0 0,1-1-1 0 0,-1 0 0 0 0,0 0 1 0 0,1 0-1 0 0,-1 0 0 0 0,0 0 1 0 0,1-1-1 0 0,-1 1 0 0 0,1 0 1 0 0,-1-1-1 0 0,2 0 0 0 0,1 0 47 0 0,14-10-31 0 0,52-33-9 0 0,-62 39-9 0 0,0 1 0 0 0,-1-1 0 0 0,0 0 0 0 0,1 0 0 0 0,5-8 0 0 0,25-20 26 0 0,-26 21-25 0 0,-5 5-1 0 0,1 0 0 0 0,-1 1 0 0 0,1 0 0 0 0,15-8 0 0 0,4-3 6 0 0,-20 13 23 0 0,1 0-14 0 0,24-12-10 0 0,-24 12 565 0 0,8 19-458 0 0,47 44-6 0 0,-59-56-92 0 0,0 1 0 0 0,-1-1-1 0 0,1 1 1 0 0,-1 0-1 0 0,0 0 1 0 0,0 0 0 0 0,0 1-1 0 0,0-1 1 0 0,-1 1 0 0 0,3 8-1 0 0,8 13 93 0 0,28 29 257 0 0,20 31 168 0 0,-6-12-749 0 0,-54-71-34 0 0,0-3 6 0 0,0 0-1 0 0,-1 1 0 0 0,1-1 0 0 0,0 0 1 0 0,0 0-1 0 0,-1 1 0 0 0,1-1 0 0 0,0 0 1 0 0,0 0-1 0 0,-1 0 0 0 0,1 0 0 0 0,0 0 1 0 0,0 0-1 0 0,-1 0 0 0 0,1-1 0 0 0,0 1 1 0 0,0 0-1 0 0,1-1 0 0 0,-1 0 41 0 0,1 0 0 0 0,0 0 0 0 0,-1 0 0 0 0,1 0 0 0 0,0-1 0 0 0,-1 1-1 0 0,0-1 1 0 0,1 1 0 0 0,-1-1 0 0 0,0 1 0 0 0,2-4 0 0 0,18-43-4836 0 0,-20 44 1906 0 0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18:52.946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587 0 244 0 0,'0'0'7299'0'0,"-17"2"-6694"0"0,0-1-422 0 0,11-1-126 0 0,0 0 1 0 0,0 0 0 0 0,1 1-1 0 0,-1 0 1 0 0,0 0 0 0 0,0 0-1 0 0,0 1 1 0 0,1 0 0 0 0,-1 0-1 0 0,1 0 1 0 0,-1 1 0 0 0,1 0-1 0 0,0 0 1 0 0,0 0 0 0 0,-5 5 0 0 0,-130 114 1773 0 0,38-31-966 0 0,32-25-424 0 0,48-44-862 0 0,-1 0 0 0 0,-1-2 0 0 0,-52 35 1 0 0,74-54-507 0 0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18:53.507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145 454 344 0 0,'0'0'991'0'0,"-11"15"-72"0"0,-3 1-627 0 0,5-6 64 0 0,0 1 0 0 0,1 0 0 0 0,-12 21 0 0 0,20-32-348 0 0,-14 24 679 0 0,1 0-1 0 0,1 0 1 0 0,-11 31-1 0 0,20-46-448 0 0,1 0 0 0 0,0 0 0 0 0,0 1 0 0 0,1-1-1 0 0,0 0 1 0 0,0 13 0 0 0,2-17-127 0 0,-1-1-1 0 0,1 0 0 0 0,-1 1 1 0 0,1-1-1 0 0,1 0 1 0 0,-1 0-1 0 0,0 0 0 0 0,1 0 1 0 0,0 0-1 0 0,0 0 0 0 0,0 0 1 0 0,1 0-1 0 0,-1-1 1 0 0,6 6-1 0 0,-5-6-53 0 0,0-1 1 0 0,1 0-1 0 0,-1 0 0 0 0,1 0 0 0 0,-1-1 1 0 0,1 1-1 0 0,-1-1 0 0 0,1 0 1 0 0,0 0-1 0 0,0 0 0 0 0,0 0 1 0 0,0-1-1 0 0,0 0 0 0 0,-1 0 0 0 0,1 0 1 0 0,0 0-1 0 0,0 0 0 0 0,0-1 1 0 0,0 0-1 0 0,6-1 0 0 0,-1-1 5 0 0,1 1-1 0 0,-1-2 0 0 0,0 1 1 0 0,0-1-1 0 0,0 0 0 0 0,-1-1 1 0 0,14-9-1 0 0,-1-3 47 0 0,-17 13-17 0 0,8-8-18 0 0,38-39-18 0 0,-32 29-36 0 0,5-20-44 0 0,-14 21-32 0 0,3-21-14 0 0,-9 31-8 0 0,-4-5 0 0 0,-2-48 3 0 0,2 48-12 0 0,-2 0-11 0 0,-10-48 8 0 0,5 41 13 0 0,-11-5 3 0 0,14 20-4 0 0,-2 1-55 0 0,-21-24 74 0 0,22 24 4 0 0,18-5-528 0 0,36-33 575 0 0,-26 28 6 0 0,-9 12 7 0 0,-5 1 8 0 0,0 1 1 0 0,0-1-1 0 0,-1-1 1 0 0,11-7-1 0 0,35-24 146 0 0,-17 10-62 0 0,-26 20 9 0 0,-4 0 10 0 0,18-18 13 0 0,-17 18 232 0 0,0 0-143 0 0,20-21 11 0 0,-20 21 960 0 0,0-1-986 0 0,20-21-10 0 0,-20 21 1456 0 0,-1 30-1294 0 0,14 71-6 0 0,-19-90-305 0 0,0 1 1 0 0,0-1-1 0 0,0 0 0 0 0,-1 0 1 0 0,1 1-1 0 0,-1-1 1 0 0,-1 7-1 0 0,-3 61 309 0 0,-1-36 3 0 0,-3 9 26 0 0,-16 47 0 0 0,18-65-16 0 0,-4 37-86 0 0,-1 14 464 0 0,-25 88-1 0 0,28-131-460 0 0,1 1 0 0 0,1 0 0 0 0,3 1-1 0 0,0-1 1 0 0,4 45 0 0 0,-1-41-36 0 0,0-33-196 0 0,1 0 0 0 0,-1 1 0 0 0,1-1-1 0 0,1 0 1 0 0,-1 0 0 0 0,1 0 0 0 0,1 0-1 0 0,-1-1 1 0 0,1 1 0 0 0,5 9 0 0 0,0 8 167 0 0,-8-22-175 0 0,1 0 0 0 0,-1 0 0 0 0,1 0 0 0 0,-1 0 0 0 0,1 1-1 0 0,0-1 1 0 0,0 0 0 0 0,0 0 0 0 0,0 0 0 0 0,1-1 0 0 0,-1 1-1 0 0,0 0 1 0 0,3 2 0 0 0,-2-2 251 0 0,2-6-211 0 0,0-2-61 0 0,0 1-1 0 0,0-1 1 0 0,0 1 0 0 0,-1-1 0 0 0,0 0 0 0 0,0 0 0 0 0,0-1-1 0 0,-1 1 1 0 0,0-1 0 0 0,0 1 0 0 0,0-1 0 0 0,0-10-1 0 0,1-24 56 0 0,-3-46-1 0 0,2-21-17 0 0,-1 101-41 0 0,-2-13-12 0 0,-4-83-41 0 0,5 97 22 0 0,0 1-1 0 0,1-1 0 0 0,-1 0 1 0 0,1 0-1 0 0,3-7 1 0 0,-1 1-14 0 0,-2 1-84 0 0,3 2-49 0 0,0-2 93 0 0,-2 5-5 0 0,1 0-1 0 0,-1 0 1 0 0,1 1 0 0 0,0-1 0 0 0,6-7 0 0 0,11-21-313 0 0,-4 15-106 0 0,41-29-778 0 0,3 2 0 0 0,1 3 0 0 0,1 3 0 0 0,81-38 0 0 0,-125 68 788 0 0,31-14-3263 0 0,-1 3-598 0 0,-36 15 332 0 0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18:56.118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67 202 396 0 0,'-6'6'361'0'0,"0"0"-1"0"0,0 0 1 0 0,1 1 0 0 0,0-1-1 0 0,1 1 1 0 0,0 0 0 0 0,0 1-1 0 0,0-1 1 0 0,1 1 0 0 0,0-1-1 0 0,-4 15 1 0 0,4-2 503 0 0,0 1 0 0 0,1-1 0 0 0,1 30-1 0 0,1-49-833 0 0,0 0-1 0 0,0 0 0 0 0,0 0 0 0 0,0 0 0 0 0,0 0 1 0 0,0 0-1 0 0,1 0 0 0 0,-1 1 0 0 0,0-1 0 0 0,1 0 1 0 0,-1 0-1 0 0,1-1 0 0 0,-1 1 0 0 0,1 0 0 0 0,-1 0 1 0 0,1 0-1 0 0,0 0 0 0 0,-1 0 0 0 0,1 0 0 0 0,0-1 1 0 0,0 1-1 0 0,0 0 0 0 0,-1-1 0 0 0,1 1 0 0 0,0-1 1 0 0,0 1-1 0 0,0-1 0 0 0,0 1 0 0 0,0-1 0 0 0,0 1 1 0 0,0-1-1 0 0,0 0 0 0 0,0 0 0 0 0,0 1 0 0 0,0-1 1 0 0,0 0-1 0 0,1 0 0 0 0,-1 0 0 0 0,0 0 0 0 0,0 0 1 0 0,0-1-1 0 0,2 1 0 0 0,4-1 40 0 0,1-1 1 0 0,-1 0-1 0 0,0 0 1 0 0,10-5-1 0 0,-13 6-40 0 0,34-17 140 0 0,0-1 0 0 0,-2-1 0 0 0,0-2 0 0 0,-1-2 0 0 0,49-44 0 0 0,-42 35 16 0 0,32-31 751 0 0,-73 63-508 0 0,-2 25-230 0 0,-9 44 0 0 0,6-44-102 0 0,1 1 0 0 0,-1 28 0 0 0,4-44-58 0 0,0-1-1 0 0,1 0 0 0 0,0 0 0 0 0,1 0 0 0 0,0 0 0 0 0,0 0 1 0 0,0 0-1 0 0,1-1 0 0 0,0 1 0 0 0,8 12 0 0 0,-10-18-28 0 0,0 0-1 0 0,1-1 1 0 0,-1 1-1 0 0,1 0 0 0 0,-1 0 1 0 0,1-1-1 0 0,0 1 1 0 0,0-1-1 0 0,0 0 1 0 0,0 1-1 0 0,0-1 0 0 0,2 1 1 0 0,-1-1 2 0 0,0 0 0 0 0,1 0 0 0 0,-1 0 0 0 0,0-1 0 0 0,0 1 0 0 0,0-1 0 0 0,1 0 0 0 0,-1 0 0 0 0,0 0 0 0 0,1-1 0 0 0,-1 1 0 0 0,6-2 0 0 0,0-1 14 0 0,0 0-1 0 0,0 0 1 0 0,14-9 0 0 0,7-6 9 0 0,-16 10-14 0 0,-1-2-1 0 0,-1 0 1 0 0,0 0 0 0 0,13-15 0 0 0,-20 20-11 0 0,-1 0-1 0 0,1-1 1 0 0,-1 0-1 0 0,0 0 1 0 0,-1 0-1 0 0,1-1 1 0 0,-1 1-1 0 0,-1-1 1 0 0,1 1-1 0 0,-1-1 0 0 0,2-8 1 0 0,-4 11-8 0 0,0 0 0 0 0,1-1 0 0 0,-1 1 0 0 0,-1 0 0 0 0,1 0 0 0 0,0-1 0 0 0,-1 1 0 0 0,0 0 0 0 0,0 0 0 0 0,0 0 0 0 0,-1 0 1 0 0,0 0-1 0 0,1 0 0 0 0,-1 0 0 0 0,0 0 0 0 0,-1 1 0 0 0,1-1 0 0 0,-1 1 0 0 0,0-1 0 0 0,1 1 0 0 0,-1 0 0 0 0,-1 0 0 0 0,1 1 0 0 0,0-1 0 0 0,-1 1 0 0 0,1-1 0 0 0,-1 1 0 0 0,-6-3 0 0 0,3 2-48 0 0,-1 0 1 0 0,1 0-1 0 0,-1 1 0 0 0,0 0 0 0 0,1 0 1 0 0,-1 1-1 0 0,0 0 0 0 0,0 1 0 0 0,0-1 0 0 0,0 1 1 0 0,0 1-1 0 0,0 0 0 0 0,0 0 0 0 0,-15 4 1 0 0,19-3-6 0 0,0-1 0 0 0,1 1 1 0 0,-1 0-1 0 0,0 1 1 0 0,1-1-1 0 0,-1 1 1 0 0,1-1-1 0 0,0 1 1 0 0,0 0-1 0 0,0 0 1 0 0,0 1-1 0 0,-3 3 0 0 0,5-4-30 0 0,3 1-192 0 0,10 12 222 0 0,-9-12 13 0 0,4-5 5 0 0,47-17-14 0 0,0-2 0 0 0,-2-3 0 0 0,53-30-1 0 0,-73 37 46 0 0,66-32 32 0 0,-40 25 7 0 0,-34 15 1 0 0,41-9 0 0 0,-63 16-24 0 0,0 1 0 0 0,-1 0-1 0 0,1 0 1 0 0,0 0-1 0 0,0-1 1 0 0,0 2 0 0 0,0-1-1 0 0,-1 0 1 0 0,1 0-1 0 0,0 1 1 0 0,0-1 0 0 0,0 1-1 0 0,-1-1 1 0 0,1 1-1 0 0,0 0 1 0 0,-1-1 0 0 0,1 1-1 0 0,0 0 1 0 0,-1 0-1 0 0,1 0 1 0 0,-1 1 0 0 0,0-1-1 0 0,1 0 1 0 0,-1 0-1 0 0,0 1 1 0 0,0-1 0 0 0,0 1-1 0 0,0-1 1 0 0,0 1-1 0 0,0-1 1 0 0,0 1-1 0 0,0 0 1 0 0,-1-1 0 0 0,1 1-1 0 0,0 3 1 0 0,2 7 86 0 0,-1 0 1 0 0,0 1 0 0 0,-1-1-1 0 0,0 18 1 0 0,0 2 90 0 0,9 60 383 0 0,10 69 685 0 0,-3-114-322 0 0,-11-50-834 0 0,5-1-68 0 0,-1-2-1 0 0,-1 0 1 0 0,1 0 0 0 0,-1 0-1 0 0,0-1 1 0 0,13-14 0 0 0,51-59 110 0 0,-29 30-67 0 0,59-69 119 0 0,-88 101-167 0 0,-12 15-22 0 0,-1 0 0 0 0,0 0 0 0 0,1 0 0 0 0,-1 0 0 0 0,1 1 0 0 0,6-5 0 0 0,-8 6-1 0 0,-1 8-9 0 0,-1 10 10 0 0,-1 1 0 0 0,-1-1 0 0 0,-1 0 0 0 0,-11 29 0 0 0,9-24 68 0 0,1-1 1 0 0,1 1 0 0 0,1 0 0 0 0,1 0-1 0 0,1 36 1 0 0,7-3 134 0 0,-5-52-114 0 0,0 1-13 0 0,-1-4-76 0 0,0 0 0 0 0,0 1 0 0 0,0-1 0 0 0,0 0 0 0 0,0 0 0 0 0,0 1 0 0 0,0-1 0 0 0,0 0 0 0 0,0 0 0 0 0,0 1 0 0 0,0-1 0 0 0,0 0 0 0 0,0 0 0 0 0,0 1 0 0 0,0-1-1 0 0,0 0 1 0 0,0 0 0 0 0,1 1 0 0 0,-1-1 0 0 0,0 0 0 0 0,0 0 0 0 0,0 0 0 0 0,0 1 0 0 0,0-1 0 0 0,1 0 0 0 0,-1 0 0 0 0,0 0 0 0 0,0 1 0 0 0,0-1 0 0 0,1 0 0 0 0,-1 0 0 0 0,0 0 0 0 0,0 0 0 0 0,1 0 0 0 0,-1 0 0 0 0,0 0 0 0 0,0 1 0 0 0,1-1 0 0 0,-1 0 0 0 0,0 0 0 0 0,0 0 0 0 0,1 0 0 0 0,-1 0 0 0 0,0 0 0 0 0,0 0 0 0 0,1 0 0 0 0,-1 0 0 0 0,0 0 0 0 0,1-1 0 0 0,-1 1 0 0 0,0 0 0 0 0,0 0 0 0 0,0 0 0 0 0,1 0 0 0 0,-1 0 0 0 0,0 0 0 0 0,0 0 0 0 0,1-1 0 0 0,-1 1 0 0 0,0 0 0 0 0,0-1 0 0 0,16-10 13 0 0,-1-1 0 0 0,0 0 0 0 0,-1-2 0 0 0,0 1 0 0 0,13-20 0 0 0,4-4-3 0 0,0 1 0 0 0,3 2 0 0 0,1 1 0 0 0,57-41 1 0 0,-91 73-22 0 0,0 0-1 0 0,0 1 1 0 0,0-1 0 0 0,-1 0 0 0 0,1 1 0 0 0,0-1 0 0 0,0 1-1 0 0,0 0 1 0 0,0-1 0 0 0,0 1 0 0 0,0 0 0 0 0,0-1 0 0 0,0 1-1 0 0,0 0 1 0 0,0 0 0 0 0,0 0 0 0 0,0 0 0 0 0,0 0 0 0 0,0 0-1 0 0,0 0 1 0 0,0 1 0 0 0,0-1 0 0 0,0 0 0 0 0,0 0 0 0 0,0 1 0 0 0,2 0-1 0 0,-2 0 1 0 0,1 1 0 0 0,-1-1 0 0 0,0 0 0 0 0,1 1 0 0 0,-1-1 0 0 0,0 1 0 0 0,0 0 0 0 0,0-1 0 0 0,0 1 0 0 0,-1 0 0 0 0,1 0 0 0 0,0 0 0 0 0,0 2 0 0 0,1 7 4 0 0,0 0 0 0 0,0-1 0 0 0,-1 1 0 0 0,-1 19 0 0 0,-2-4 30 0 0,0-4 87 0 0,0 0 0 0 0,3 30 0 0 0,0-49-35 0 0,-1-3-81 0 0,0 0-1 0 0,0 0 1 0 0,0 0 0 0 0,0 0 0 0 0,0 0 0 0 0,1 0-1 0 0,-1 0 1 0 0,0 0 0 0 0,0 0 0 0 0,0 0 0 0 0,0 0-1 0 0,0 0 1 0 0,0 0 0 0 0,0 0 0 0 0,0 0 0 0 0,1 0 0 0 0,-1 0-1 0 0,0 1 1 0 0,0-1 0 0 0,0 0 0 0 0,0 0 0 0 0,0 0-1 0 0,0 0 1 0 0,0 0 0 0 0,0 0 0 0 0,0 0 0 0 0,0 0 0 0 0,0 1-1 0 0,0-1 1 0 0,0 0 0 0 0,0 0 0 0 0,0 0 0 0 0,0 0-1 0 0,0 0 1 0 0,0 0 0 0 0,0 1 0 0 0,0-1 0 0 0,0 0-1 0 0,0 0 1 0 0,0 0 0 0 0,0 0 0 0 0,0 0 0 0 0,0 0 0 0 0,0 0-1 0 0,0 1 1 0 0,0-1 0 0 0,0 0 0 0 0,0 0 0 0 0,0 0-1 0 0,0 0 1 0 0,0 0 0 0 0,0 0 0 0 0,0 0 0 0 0,-1 0 0 0 0,1 1-1 0 0,0-1 1 0 0,0 0 0 0 0,0 0 0 0 0,0 0 0 0 0,0 0-1 0 0,0 0 1 0 0,0 0 0 0 0,-1 0 0 0 0,1 0 0 0 0,0 0-1 0 0,0 0 1 0 0,0 0 0 0 0,0 0-1 0 0,-1 0-1 0 0,1 0 0 0 0,0 1 1 0 0,0-1-1 0 0,0 0 1 0 0,0 0-1 0 0,-1 0 1 0 0,1 0-1 0 0,0 1 1 0 0,0-1-1 0 0,0 0 1 0 0,0 0-1 0 0,0 0 1 0 0,0 1-1 0 0,-1-1 1 0 0,1 0-1 0 0,0 0 0 0 0,0 0 1 0 0,0 1-1 0 0,0-1 1 0 0,0 0-1 0 0,0 0 1 0 0,0 1-1 0 0,0-1 1 0 0,0 0-1 0 0,0 0 1 0 0,0 1-1 0 0,0-1 1 0 0,0 0-1 0 0,0 0 1 0 0,0 0-1 0 0,0 1 0 0 0,1-1 1 0 0,-1 0-1 0 0,0 0 1 0 0,0 0-1 0 0,0 1 1 0 0,0-1-1 0 0,1 0 1 0 0,2 1 50 0 0,0-1 1 0 0,1-1 0 0 0,-1 1-1 0 0,0 0 1 0 0,1-1 0 0 0,-1 0-1 0 0,0 0 1 0 0,5-1 0 0 0,-4 1-63 0 0,0 0 1 0 0,0 1-1 0 0,0-1 1 0 0,0 1-1 0 0,0 0 1 0 0,0 0-1 0 0,0 0 1 0 0,0 1-1 0 0,0-1 1 0 0,0 1-1 0 0,0 0 0 0 0,-1 0 1 0 0,1 1-1 0 0,0-1 1 0 0,4 3-1 0 0,3 2-44 0 0,-1 0-1 0 0,0 1 0 0 0,11 11 0 0 0,-10-10 25 0 0,-2 0 3 0 0,1-1 1 0 0,0-1-1 0 0,0 1 0 0 0,1-2 0 0 0,0 1 0 0 0,18 5 0 0 0,-22-9 25 0 0,0 0-1 0 0,0-1 1 0 0,0 0 0 0 0,1 0 0 0 0,-1-1-1 0 0,0 1 1 0 0,0-2 0 0 0,1 1 0 0 0,-1-1-1 0 0,0 0 1 0 0,14-5 0 0 0,-2 0 3 0 0,0-2 1 0 0,-1 0-1 0 0,0-1 0 0 0,0-1 0 0 0,-1-1 1 0 0,20-16-1 0 0,-6 1-9 0 0,-1-2 0 0 0,30-34 0 0 0,-48 48 9 0 0,-1-1 0 0 0,0 0 0 0 0,0-1 0 0 0,-2 0 0 0 0,15-31 0 0 0,-20 36 22 0 0,0 0 0 0 0,-1 0 0 0 0,0 0 0 0 0,-1 0 0 0 0,0 0 1 0 0,-1-1-1 0 0,0 1 0 0 0,0-1 0 0 0,-2 1 0 0 0,0-13 0 0 0,0 16 18 0 0,2-2-8 0 0,0 7-13 0 0,-6 13-68 0 0,-21 60 177 0 0,-22 95-1 0 0,39-125-4 0 0,2 1-1 0 0,1 0 0 0 0,3 1 1 0 0,1 52-1 0 0,2-90-117 0 0,1 1-1 0 0,-1-1 1 0 0,1 0 0 0 0,0 0 0 0 0,0 0-1 0 0,0-1 1 0 0,0 1 0 0 0,1 0 0 0 0,0 0-1 0 0,0-1 1 0 0,0 1 0 0 0,0-1 0 0 0,5 6-1 0 0,-6-8-25 0 0,-1-1 0 0 0,1 1-1 0 0,0-1 1 0 0,0 0-1 0 0,0 1 1 0 0,0-1 0 0 0,0 0-1 0 0,0 0 1 0 0,0 0-1 0 0,0 0 1 0 0,1 0-1 0 0,-1 0 1 0 0,0 0 0 0 0,0 0-1 0 0,0 0 1 0 0,0-1-1 0 0,0 1 1 0 0,1-1-1 0 0,3 0-83 0 0,-1 0 0 0 0,1 0 0 0 0,-1 0 0 0 0,1-1 0 0 0,-1 0 0 0 0,0 1 0 0 0,0-2 0 0 0,0 1 0 0 0,0 0-1 0 0,0-1 1 0 0,5-5 0 0 0,2 0-262 0 0,-3 3-45 0 0,-1-1 0 0 0,0 0 1 0 0,0-1-1 0 0,-1 0 0 0 0,0 0 0 0 0,9-13 1 0 0,-10 13-1469 0 0,0-1 0 0 0,-1-1 0 0 0,6-15 1 0 0,-5 5-2161 0 0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18:56.478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10 285 540 0 0,'-10'13'5145'0'0,"63"-24"-4637"0"0,-15-3-68 0 0,12-10-140 0 0,-2-4-128 0 0,6 4-128 0 0,3-8-144 0 0,-4-5-144 0 0,2 3-324 0 0,-3 2-477 0 0,-2 1-1123 0 0,-3 1 504 0 0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19:03.006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143 17 20 0 0,'-7'-16'3480'0'0,"0"16"-1087"0"0,-3 24-440 0 0,7-15-2216 0 0,-8 23 1021 0 0,-8 47 1 0 0,6-23-223 0 0,-7 22 608 0 0,4 0 0 0 0,-9 116 1 0 0,23-172-630 0 0,-6 37 0 0 0,7-58-493 0 0,1 0 0 0 0,0 1 0 0 0,-1-1 1 0 0,1 0-1 0 0,0 1 0 0 0,0-1 0 0 0,0 0 1 0 0,0 0-1 0 0,0 1 0 0 0,1-1 0 0 0,-1 0 1 0 0,0 1-1 0 0,1-1 0 0 0,-1 0 0 0 0,2 3 1 0 0,-2-4-13 0 0,0 1 0 0 0,1 0 0 0 0,-1 0 0 0 0,0-1 0 0 0,0 1 0 0 0,1 0 0 0 0,-1 0 1 0 0,0 0-1 0 0,0 0 0 0 0,0-1 0 0 0,0 1 0 0 0,0 0 0 0 0,0 0 0 0 0,0 0 0 0 0,0 0 1 0 0,0-1-1 0 0,-1 1 0 0 0,1 0 0 0 0,0 0 0 0 0,0 0 0 0 0,-1-1 0 0 0,0 2 0 0 0,1 0 173 0 0,0 1 10 0 0,17-214 2218 0 0,18-73-2093 0 0,-16 183-184 0 0,-17 90-163 0 0,-2 7 24 0 0,2 6-5 0 0,50 173 40 0 0,-29-112-108 0 0,-23-60 74 0 0,4 3 17 0 0,-4-5-11 0 0,0 0 0 0 0,0-1 0 0 0,0 1 0 0 0,0-1 0 0 0,0 1 0 0 0,1 0 0 0 0,-1-1 0 0 0,0 1 0 0 0,0-1 0 0 0,1 1 0 0 0,-1-1 0 0 0,0 1 0 0 0,1-1 0 0 0,-1 1 0 0 0,0-1 0 0 0,1 1 0 0 0,-1-1 0 0 0,1 1 0 0 0,-1-1 0 0 0,1 1 0 0 0,-1-1 0 0 0,1 0 0 0 0,-1 1-1 0 0,1-1 1 0 0,-1 0 0 0 0,1 0 0 0 0,-1 1 0 0 0,1-1 0 0 0,0 0 0 0 0,-1 0 0 0 0,1 0 0 0 0,-1 0 0 0 0,1 0 0 0 0,0 0 0 0 0,-1 0 0 0 0,1 0 0 0 0,1 0 0 0 0,2-1-5 0 0,1-1 0 0 0,-1 0 0 0 0,1 0 1 0 0,-1 0-1 0 0,0-1 0 0 0,0 1 0 0 0,0-1 0 0 0,0 0 0 0 0,-1 0 0 0 0,1-1 0 0 0,-1 1 0 0 0,4-5 0 0 0,42-58-24 0 0,-11 15 30 0 0,19-17-3 0 0,-56 66-2 0 0,0 1 0 0 0,0 0 0 0 0,0 0 0 0 0,0 0 0 0 0,0 0-1 0 0,0 0 1 0 0,1 1 0 0 0,-1-1 0 0 0,0 0 0 0 0,1 0 0 0 0,-1 1 0 0 0,0-1 0 0 0,1 1-1 0 0,-1-1 1 0 0,0 1 0 0 0,1 0 0 0 0,-1-1 0 0 0,1 1 0 0 0,-1 0 0 0 0,4 0-1 0 0,-4 1 2 0 0,1 0 0 0 0,0 0-1 0 0,-1 0 1 0 0,1 0-1 0 0,-1 0 1 0 0,1 1 0 0 0,-1-1-1 0 0,0 0 1 0 0,1 1 0 0 0,-1-1-1 0 0,0 1 1 0 0,0-1-1 0 0,0 1 1 0 0,0 0 0 0 0,0-1-1 0 0,0 1 1 0 0,-1 0-1 0 0,1 0 1 0 0,0 3 0 0 0,16 48 16 0 0,-2 0 1 0 0,-2 0-1 0 0,-3 2 0 0 0,-3-1 1 0 0,2 91-1 0 0,-8-110-299 0 0,0-23-192 0 0,-1 0 1 0 0,0 0-1 0 0,-2 16 0 0 0,1-26-18 0 0,31-35-9272 0 0,-14 6 6713 0 0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19:03.815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196 190 128 0 0,'0'0'1730'0'0,"-4"8"-922"0"0,-11 16 88 0 0,0-1 1 0 0,-26 32 0 0 0,26-37-377 0 0,1 0-1 0 0,1 0 1 0 0,0 2-1 0 0,1-1 1 0 0,2 2-1 0 0,-15 34 1 0 0,7-8 545 0 0,18-46-781 0 0,7 34 1476 0 0,-6-33-1547 0 0,6-9-31 0 0,82-83 178 0 0,-50 53-160 0 0,-1-2-1 0 0,36-50 1 0 0,-73 87-174 0 0,1 0 1 0 0,-1-1-1 0 0,1 1 0 0 0,-1 0 0 0 0,1 0 1 0 0,0 0-1 0 0,-1 0 0 0 0,1 0 1 0 0,0 1-1 0 0,0-1 0 0 0,0 0 1 0 0,1 1-1 0 0,-1 0 0 0 0,0-1 0 0 0,1 1 1 0 0,-1 0-1 0 0,0 0 0 0 0,1 0 1 0 0,4 0-1 0 0,-5 1 42 0 0,0 91 290 0 0,-5-61-254 0 0,1-21-65 0 0,1 0 1 0 0,0 0-1 0 0,1 0 1 0 0,1 15-1 0 0,0-7 38 0 0,0 0-1 0 0,-2 0 0 0 0,-1 17 1 0 0,2-32-58 0 0,1 1 1 0 0,-1-1-1 0 0,1 0 1 0 0,0 1-1 0 0,0-1 0 0 0,0 0 1 0 0,0 0-1 0 0,0 0 1 0 0,0 1-1 0 0,1-1 1 0 0,-1-1-1 0 0,1 1 1 0 0,2 3-1 0 0,-2-3 3 0 0,4 0 39 0 0,8-6-31 0 0,0-1-1 0 0,-1 0 1 0 0,1 0 0 0 0,-1-2 0 0 0,0 1-1 0 0,-1-2 1 0 0,1 0 0 0 0,16-15-1 0 0,87-84 57 0 0,-109 99-80 0 0,13-16 40 0 0,-1-1 0 0 0,-1 0 1 0 0,-1-1-1 0 0,-2-1 0 0 0,16-36 1 0 0,-21 41 117 0 0,-8 19-96 0 0,2-5-4 0 0,-2 4-39 0 0,-6 8 130 0 0,-3 7-147 0 0,0 0 1 0 0,0 0-1 0 0,1 1 0 0 0,0 0 1 0 0,1 0-1 0 0,1 1 0 0 0,0-1 1 0 0,0 1-1 0 0,-1 17 0 0 0,3-17 9 0 0,1 0-1 0 0,1 0 1 0 0,0 0-1 0 0,0 0 1 0 0,2 0 0 0 0,-1-1-1 0 0,2 1 1 0 0,0 0-1 0 0,0-1 1 0 0,1 1-1 0 0,0-1 1 0 0,12 20 0 0 0,-16-30-14 0 0,1-1 1 0 0,0 1 0 0 0,1 0 0 0 0,-1-1 0 0 0,0 1 0 0 0,0-1 0 0 0,0 0 0 0 0,1 1 0 0 0,-1-1 0 0 0,1 0 0 0 0,-1 0 0 0 0,1 0 0 0 0,0 0 0 0 0,-1 0 0 0 0,1 0 0 0 0,0-1 0 0 0,0 1-1 0 0,-1 0 1 0 0,1-1 0 0 0,0 1 0 0 0,2-1 0 0 0,1 0 4 0 0,0 0-1 0 0,-1-1 1 0 0,1 1 0 0 0,0-1-1 0 0,-1 0 1 0 0,1-1-1 0 0,6-2 1 0 0,12-6-11 0 0,-1 0 1 0 0,0-2-1 0 0,-1 0 0 0 0,0-1 1 0 0,0-2-1 0 0,-2 0 1 0 0,33-32-1 0 0,-24 18-26 0 0,-2-2 0 0 0,0-1 0 0 0,38-65 0 0 0,-59 87 28 0 0,1 0 0 0 0,-2 0 0 0 0,1 0 0 0 0,-1-1 0 0 0,-1 0 1 0 0,0 0-1 0 0,0 0 0 0 0,-1 0 0 0 0,-1 0 0 0 0,0-1 0 0 0,-1-21 0 0 0,0 30 29 0 0,1-7 6 0 0,-2 8-7 0 0,-3 8 122 0 0,-17 47 104 0 0,2 0-1 0 0,-20 95 1 0 0,28-76 54 0 0,7-36-52 0 0,-3 0 1 0 0,-13 46 0 0 0,18-75-184 0 0,1-1 1 0 0,-1 1-1 0 0,1 0 0 0 0,0 12 0 0 0,0 5 262 0 0,0-22-116 0 0,1 0-75 0 0,-1 7-143 0 0,2-8 121 0 0,2-5 267 0 0,18-28-372 0 0,1 1 0 0 0,1 1 0 0 0,47-47 1 0 0,-52 62-47 0 0,0-3-102 0 0,2 2 0 0 0,-1 0 1 0 0,43-24-1 0 0,-61 39 120 0 0,0 1 0 0 0,1 0 0 0 0,-1 0 0 0 0,1 0 1 0 0,-1-1-1 0 0,0 1 0 0 0,1 0 0 0 0,-1 1 0 0 0,0-1 0 0 0,1 0 1 0 0,-1 0-1 0 0,1 1 0 0 0,-1-1 0 0 0,0 0 0 0 0,0 1 0 0 0,3 1 0 0 0,0-1-20 0 0,1 1 5 0 0,0 1 1 0 0,1-1 0 0 0,-1 1-1 0 0,0 0 1 0 0,0 0-1 0 0,-1 0 1 0 0,1 1 0 0 0,-1 0-1 0 0,1 0 1 0 0,-1 0 0 0 0,0 0-1 0 0,-1 1 1 0 0,1 0-1 0 0,3 6 1 0 0,6 10-67 0 0,19 44 0 0 0,-25-48 39 0 0,2 6-294 0 0,-2-1-1 0 0,6 27 1 0 0,-7-23-643 0 0,-5-23 525 0 0,16-41-9974 0 0,-10 5 7000 0 0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19:04.161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48 194 80 0 0,'0'0'973'0'0,"-4"0"-52"0"0,-40-4 4946 0 0,57 0-5632 0 0,147-47-250 0 0,-21 3-826 0 0,-75 24-486 0 0,11-8-904 0 0,-10 2 169 0 0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19:04.598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106 1 168 0 0,'0'0'5972'0'0,"-2"8"-5645"0"0,-3 7 314 0 0,0-1 0 0 0,-11 23 0 0 0,16-36-244 0 0,-3 1-18 0 0,-21 14 747 0 0,22-15-785 0 0,-1 1-12 0 0,-8 4 191 0 0,10-6-575 0 0,1 1 1 0 0,-1-1-1 0 0,0 1 0 0 0,0-1 1 0 0,0 0-1 0 0,0 1 0 0 0,0-1 1 0 0,1 0-1 0 0,-1 0 1 0 0,0 0-1 0 0,0 0 0 0 0,0 0 1 0 0,0 0-1 0 0,0 0 0 0 0,0 0 1 0 0,0 0-1 0 0,0 0 0 0 0,-1 0 1 0 0,-10-11-392 0 0,8 5-2483 0 0,8 1 253 0 0,16-19 203 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35:28.086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0 133 92 0 0,'0'0'14009'0'0,"20"10"-13503"0"0,59 26-13 0 0,-60-26 2519 0 0,-9-10-2958 0 0,0-1 0 0 0,0 0 0 0 0,0 0-1 0 0,10-3 1 0 0,-1 1-21 0 0,-4 1 7 0 0,-3-6-1039 0 0,34-24 502 0 0,-34 24-130 0 0,-2-2-1093 0 0,46-45-781 0 0,-49 47 1842 0 0,6-6-205 0 0,10-2-3623 0 0,17-9 1055 0 0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19:05.204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43 0 436 0 0,'0'0'3740'0'0,"0"7"-2895"0"0,2-1-581 0 0,-2-3-163 0 0,1-1 0 0 0,-1 1 0 0 0,0-1-1 0 0,0 0 1 0 0,0 1 0 0 0,0-1 0 0 0,0 0 0 0 0,0 1 0 0 0,0-1-1 0 0,-1 1 1 0 0,1-1 0 0 0,-2 3 0 0 0,-7 32 1228 0 0,2 0 0 0 0,-4 75-1 0 0,10-82-375 0 0,-5 38 1 0 0,3-38-394 0 0,-2 42 896 0 0,5-69-1162 0 0,0 19 1170 0 0,0-22-1440 0 0,0 0 0 0 0,0 1-1 0 0,0-1 1 0 0,1 0-1 0 0,-1 0 1 0 0,0 0 0 0 0,0 0-1 0 0,0 0 1 0 0,0 0-1 0 0,0 1 1 0 0,0-1-1 0 0,0 0 1 0 0,0 0 0 0 0,0 0-1 0 0,0 0 1 0 0,0 0-1 0 0,0 0 1 0 0,0 0-1 0 0,1 0 1 0 0,-1 1 0 0 0,0-1-1 0 0,0 0 1 0 0,0 0-1 0 0,0 0 1 0 0,0 0 0 0 0,0 0-1 0 0,1 0 1 0 0,-1 0-1 0 0,0 0 1 0 0,0 0-1 0 0,0 0 1 0 0,0 0 0 0 0,0 0-1 0 0,0 0 1 0 0,1 0-1 0 0,-1 0 1 0 0,0 0-1 0 0,0 0 1 0 0,0 0 0 0 0,0 0-1 0 0,0 0 1 0 0,1 0-1 0 0,-1 0 1 0 0,0 0-1 0 0,0 0 1 0 0,0 0 0 0 0,0 0-1 0 0,0 0 1 0 0,0 0-1 0 0,0-1 1 0 0,1 1 0 0 0,-1 0-1 0 0,0 0 1 0 0,0 0-1 0 0,0 0 1 0 0,0 0-1 0 0,0 0 1 0 0,0 0 0 0 0,0 0-1 0 0,0-1 1 0 0,10-13 329 0 0,12-31-409 0 0,-20 39 198 0 0,15-27-65 0 0,1 0-1 0 0,2 2 1 0 0,1 0-1 0 0,2 1 1 0 0,0 1 0 0 0,2 1-1 0 0,1 2 1 0 0,57-46-1 0 0,-69 59-43 0 0,-12 10-35 0 0,1 1 1 0 0,-1 0 0 0 0,0-1-1 0 0,1 1 1 0 0,0 0-1 0 0,-1 0 1 0 0,1 0 0 0 0,0 0-1 0 0,0 1 1 0 0,0-1 0 0 0,6-1-1 0 0,-5 8-18 0 0,-1-2 25 0 0,0 1 1 0 0,-1-1 0 0 0,1 1 0 0 0,-1-1-1 0 0,0 1 1 0 0,0 0 0 0 0,0 0-1 0 0,0-1 1 0 0,-1 1 0 0 0,0 1 0 0 0,0-1-1 0 0,0 0 1 0 0,0 0 0 0 0,0 0-1 0 0,-1 5 1 0 0,1 15 15 0 0,1-1 70 0 0,-2-1 0 0 0,-2 24 0 0 0,0-35-28 0 0,1 4 146 0 0,-1 0 0 0 0,-1 1 0 0 0,-5 14 0 0 0,7-28 166 0 0,21-48 85 0 0,2 2-1 0 0,33-50 1 0 0,-9 34-458 0 0,-41 54-6 0 0,0 1 1 0 0,0 0-1 0 0,1 0 1 0 0,-1 0-1 0 0,1 1 0 0 0,0 0 1 0 0,11-6-1 0 0,-15 10-1 0 0,1-1-1 0 0,0 0 1 0 0,0 0-1 0 0,-1 1 0 0 0,1 0 1 0 0,0-1-1 0 0,0 1 1 0 0,0 0-1 0 0,0 0 1 0 0,0 1-1 0 0,0-1 0 0 0,-1 1 1 0 0,1-1-1 0 0,0 1 1 0 0,0 0-1 0 0,0 0 1 0 0,-1 0-1 0 0,1 0 1 0 0,-1 1-1 0 0,1-1 0 0 0,-1 1 1 0 0,1-1-1 0 0,2 4 1 0 0,10 4-33 0 0,-11-6 4 0 0,1 1 1 0 0,-1-1-1 0 0,0 1 1 0 0,-1 0-1 0 0,1 0 1 0 0,-1 0-1 0 0,0 0 0 0 0,0 1 1 0 0,0-1-1 0 0,0 1 1 0 0,-1-1-1 0 0,0 1 1 0 0,0 0-1 0 0,0 0 0 0 0,0 0 1 0 0,-1 1-1 0 0,0-1 1 0 0,1 9-1 0 0,0 8-1050 0 0,0 1 1 0 0,-4 43-1 0 0,1-63 783 0 0,1 1 0 0 0,0 0 0 0 0,0 0 0 0 0,0 0 0 0 0,0 0 0 0 0,1-1 0 0 0,0 1-1 0 0,-1 0 1 0 0,3 3 0 0 0,-3-6 136 0 0,1 0-1 0 0,-1 0 1 0 0,1 0-1 0 0,0 0 1 0 0,0-1-1 0 0,0 1 1 0 0,-1 0-1 0 0,1 0 1 0 0,0-1-1 0 0,0 1 1 0 0,0-1-1 0 0,0 1 1 0 0,0-1-1 0 0,0 1 1 0 0,0-1-1 0 0,0 0 1 0 0,0 1-1 0 0,0-1 0 0 0,0 0 1 0 0,0 0-1 0 0,1 0 1 0 0,-1 1-1 0 0,0-1 1 0 0,0-1-1 0 0,0 1 1 0 0,0 0-1 0 0,0 0 1 0 0,0 0-1 0 0,0 0 1 0 0,0-1-1 0 0,0 1 1 0 0,2-1-1 0 0,21-7-3355 0 0,4-5 266 0 0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19:05.748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335 8 96 0 0,'0'0'1026'0'0,"-4"-2"-75"0"0,-13-3-36 0 0,16 5-877 0 0,1 0-1 0 0,-1 0 1 0 0,1 0-1 0 0,-1 0 1 0 0,1 0-1 0 0,-1 0 1 0 0,1 0-1 0 0,-1 0 1 0 0,1 0-1 0 0,-1 0 1 0 0,1 0-1 0 0,-1 0 0 0 0,1 0 1 0 0,-1 0-1 0 0,1 1 1 0 0,0-1-1 0 0,-1 0 1 0 0,1 0-1 0 0,-1 0 1 0 0,1 1-1 0 0,-1-1 1 0 0,1 0-1 0 0,-1 1 1 0 0,-24 13 637 0 0,1 0 0 0 0,1 2 0 0 0,0 1 1 0 0,1 0-1 0 0,1 2 0 0 0,1 0 0 0 0,-31 39 1 0 0,44-49-465 0 0,-4 4 180 0 0,0 1-1 0 0,1 0 1 0 0,1 1-1 0 0,1 0 1 0 0,0 1 0 0 0,-10 25-1 0 0,14-29 50 0 0,3-9-340 0 0,0-1 0 0 0,0 0 1 0 0,0 1-1 0 0,1-1 0 0 0,-1 1 1 0 0,1-1-1 0 0,-1 1 1 0 0,1-1-1 0 0,0 1 0 0 0,0 0 1 0 0,0-1-1 0 0,1 5 0 0 0,-1-7-77 0 0,1 1 0 0 0,-1 0 0 0 0,1-1 0 0 0,-1 1-1 0 0,1-1 1 0 0,-1 1 0 0 0,1 0 0 0 0,-1-1 0 0 0,1 0-1 0 0,0 1 1 0 0,-1-1 0 0 0,1 1 0 0 0,0-1 0 0 0,-1 0-1 0 0,1 1 1 0 0,0-1 0 0 0,-1 0 0 0 0,1 0 0 0 0,0 1-1 0 0,0-1 1 0 0,-1 0 0 0 0,1 0 0 0 0,0 0 0 0 0,0 0 0 0 0,-1 0-1 0 0,1 0 1 0 0,0 0 0 0 0,0 0 0 0 0,0-1 0 0 0,1 1-1 0 0,14-4 150 0 0,0-1-96 0 0,0-1-1 0 0,-1-1 1 0 0,1 0 0 0 0,-2-1-1 0 0,1-1 1 0 0,-1 0 0 0 0,-1-1-1 0 0,20-18 1 0 0,1 1 68 0 0,3-1 210 0 0,50-49 1 0 0,-87 76-330 0 0,1 0 1 0 0,-1 0-1 0 0,1 1 0 0 0,-1-1 0 0 0,1 0 0 0 0,0 1 1 0 0,-1-1-1 0 0,1 0 0 0 0,0 1 0 0 0,0-1 0 0 0,0 1 1 0 0,-1-1-1 0 0,1 1 0 0 0,0-1 0 0 0,0 1 1 0 0,0-1-1 0 0,0 1 0 0 0,0 0 0 0 0,0 0 0 0 0,1-1 1 0 0,2 15 298 0 0,-3-4-399 0 0,-1-9 78 0 0,1 1 1 0 0,-1 0-1 0 0,0-1 1 0 0,0 1-1 0 0,0 0 0 0 0,0-1 1 0 0,0 1-1 0 0,0 0 1 0 0,0-1-1 0 0,-1 1 1 0 0,1 0-1 0 0,-1-1 0 0 0,1 1 1 0 0,-1-1-1 0 0,0 1 1 0 0,1-1-1 0 0,-3 3 1 0 0,0 3 6 0 0,2-5-3 0 0,0 1 0 0 0,0 0 0 0 0,0-1 0 0 0,0 1 0 0 0,1 0 0 0 0,-1 0 0 0 0,1 0 0 0 0,0-1 0 0 0,-1 1-1 0 0,1 0 1 0 0,1 0 0 0 0,-1 0 0 0 0,0 0 0 0 0,1 0 0 0 0,0 3 0 0 0,8 40 177 0 0,-9-46-177 0 0,1 1 0 0 0,0-1 0 0 0,-1 1 0 0 0,1-1-1 0 0,-1 0 1 0 0,1 1 0 0 0,-1-1 0 0 0,1 0 0 0 0,0 1-1 0 0,-1-1 1 0 0,1 0 0 0 0,0 0 0 0 0,-1 0 0 0 0,1 1 0 0 0,0-1-1 0 0,0 0 1 0 0,-1 0 0 0 0,1 0 0 0 0,0 0 0 0 0,-1 0-1 0 0,1 0 1 0 0,0 0 0 0 0,0-1 0 0 0,-1 1 0 0 0,1 0 0 0 0,0 0-1 0 0,-1 0 1 0 0,1-1 0 0 0,0 1 0 0 0,0-1 0 0 0,29-17 75 0 0,53-43 0 0 0,-55 39-29 0 0,1 1-1 0 0,56-32 1 0 0,-46 29 97 0 0,-38 24-140 0 0,1-1-1 0 0,0 1 1 0 0,-1-1-1 0 0,1 1 1 0 0,0-1-1 0 0,-1 1 1 0 0,1 0 0 0 0,0 0-1 0 0,0 0 1 0 0,-1 0-1 0 0,1 0 1 0 0,0 1-1 0 0,0-1 1 0 0,-1 0-1 0 0,1 1 1 0 0,0-1-1 0 0,-1 1 1 0 0,1 0-1 0 0,2 1 1 0 0,0 0 15 0 0,-1-1 0 0 0,0 1 0 0 0,-1 0 0 0 0,1 0-1 0 0,0 1 1 0 0,-1-1 0 0 0,1 0 0 0 0,3 5 0 0 0,13 23 362 0 0,18 40-1 0 0,-22-39 44 0 0,31 46 0 0 0,-28-54-255 0 0,-5-6-33 0 0,0 1 0 0 0,-1 0 0 0 0,-1 1 0 0 0,11 25 0 0 0,-2-16-808 0 0,-19-27 342 0 0,4 10-191 0 0,2-12-5326 0 0,15-25 3792 0 0,-8-2-3360 0 0,-7 8 1838 0 0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19:06.138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633 0 504 0 0,'-5'6'1026'0'0,"-263"285"7888"0"0,181-200-7423 0 0,-141 115 1 0 0,227-205-1897 0 0,-15 8 244 0 0,16-9-92 0 0,-1 0 0 0 0,1 0-1 0 0,-1 0 1 0 0,1 0 0 0 0,0 0 0 0 0,-1 0-1 0 0,1 0 1 0 0,-1 0 0 0 0,1 0 0 0 0,0 0-1 0 0,-1 0 1 0 0,1 0 0 0 0,-1 0 0 0 0,1 0-1 0 0,0 0 1 0 0,-1 0 0 0 0,1 0-1 0 0,-1-1 1 0 0,1 1 0 0 0,0 0 0 0 0,-1 0-1 0 0,1-1 1 0 0,0 1 0 0 0,-1 0 0 0 0,1-1-254 0 0,0 1 254 0 0,-1-1-1 0 0,-15-23-2850 0 0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19:06.495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252 1 208 0 0,'-33'32'1062'0'0,"0"1"0"0"0,3 2-1 0 0,-31 45 1 0 0,48-61-639 0 0,1 1 0 0 0,1 0 0 0 0,1 1 0 0 0,1 0 0 0 0,1 1 0 0 0,1 0 0 0 0,0 0 0 0 0,-3 29-1 0 0,6-26 59 0 0,2 0-1 0 0,0-1 0 0 0,3 28 1 0 0,0-40-278 0 0,1 0 1 0 0,0 0 0 0 0,0 0-1 0 0,1 0 1 0 0,1-1-1 0 0,0 1 1 0 0,1-1 0 0 0,8 15-1 0 0,-2-7 78 0 0,1 0-1 0 0,0-1 1 0 0,2 0-1 0 0,27 27 1 0 0,-33-37-225 0 0,0-1 1 0 0,1-1 0 0 0,0 1 0 0 0,0-1 0 0 0,1-1 0 0 0,-1 0 0 0 0,1 0 0 0 0,1-1 0 0 0,-1 0 0 0 0,0-1 0 0 0,20 4 0 0 0,-13-4-213 0 0,0-1 0 0 0,0-1 1 0 0,1 0-1 0 0,-1-1 0 0 0,34-5 0 0 0,-41 3-269 0 0,1-1 1 0 0,-1 0-1 0 0,0 0 0 0 0,11-6 0 0 0,-11 4-677 0 0,0-1 0 0 0,-1 0 0 0 0,0 0 0 0 0,11-10 0 0 0,6-5-2010 0 0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19:08.723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0 1 712 0 0,'0'0'6509'0'0,"3"9"-6109"0"0,22 114 1020 0 0,-17-47-119 0 0,-6-64-977 0 0,-1 0 0 0 0,-1 25 0 0 0,0-27-112 0 0,0 1-1 0 0,1 0 1 0 0,3 16 0 0 0,-6 6 474 0 0,0-23-372 0 0,0 22 596 0 0,2-29 294 0 0,3-13-1109 0 0,2-7-44 0 0,1 0 0 0 0,0 0 0 0 0,1 1 0 0 0,1-1 0 0 0,0 2 0 0 0,17-23 0 0 0,-25 38-50 0 0,26-32 111 0 0,1 1 0 0 0,31-28 0 0 0,-56 58-103 0 0,3 3-7 0 0,-1 2-7 0 0,0-1 0 0 0,0 1-1 0 0,0 0 1 0 0,0 0 0 0 0,0 0 0 0 0,-1 1 0 0 0,0-1 0 0 0,0 1 0 0 0,0 0 0 0 0,0-1-1 0 0,-1 1 1 0 0,4 11 0 0 0,-4 0 46 0 0,0-1 0 0 0,-1 1 0 0 0,-1 0 0 0 0,-1 0 0 0 0,0 0 0 0 0,-1 0 0 0 0,-6 27 0 0 0,7-40-1 0 0,2-3 1 0 0,0-1 0 0 0,0 1 0 0 0,0 0 0 0 0,-1-1 1 0 0,1 1-1 0 0,0-1 0 0 0,0 1 0 0 0,-1-1 1 0 0,1 0-1 0 0,0 1 0 0 0,-1-1 0 0 0,1 0 0 0 0,0 1 1 0 0,-1-1-1 0 0,1 0 0 0 0,-1 0 0 0 0,1 1 1 0 0,-1-1-1 0 0,1-2 0 0 0,24-37 116 0 0,22-31-92 0 0,-22 41-15 0 0,1 1 0 0 0,50-42 0 0 0,-75 71-52 0 0,0-1 0 0 0,1 1 0 0 0,-1-1 1 0 0,0 1-1 0 0,0-1 0 0 0,0 1 0 0 0,0 0 1 0 0,1-1-1 0 0,-1 1 0 0 0,0 0 0 0 0,0 0 1 0 0,0 0-1 0 0,1 0 0 0 0,-1 0 1 0 0,0 0-1 0 0,0 0 0 0 0,0 1 0 0 0,1-1 1 0 0,-1 0-1 0 0,0 1 0 0 0,0-1 0 0 0,0 1 1 0 0,0-1-1 0 0,0 1 0 0 0,0-1 0 0 0,0 1 1 0 0,0 0-1 0 0,0 0 0 0 0,1 0 0 0 0,24 26-17 0 0,-7 1-205 0 0,-2 1-1 0 0,-1 0 1 0 0,-1 1-1 0 0,-2 1 1 0 0,12 39-1 0 0,-24-66-16 0 0,0-1 0 0 0,0 1-1 0 0,0-1 1 0 0,0 1 0 0 0,1-1-1 0 0,0 0 1 0 0,-1 1 0 0 0,1-1-1 0 0,0 0 1 0 0,1 0 0 0 0,-1 0-1 0 0,0-1 1 0 0,1 1 0 0 0,0-1-1 0 0,0 1 1 0 0,-1-1-1 0 0,1 0 1 0 0,0 0 0 0 0,5 2-1 0 0,-6-3-624 0 0,4-4-188 0 0,-2 1 774 0 0,2-2-450 0 0,0 1 0 0 0,0-1 0 0 0,0 0 0 0 0,0-1 0 0 0,5-5 0 0 0,8-10-1940 0 0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19:09.359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191 75 292 0 0,'0'-1'66'0'0,"3"-4"199"0"0,0 0 0 0 0,-1-1-1 0 0,0 1 1 0 0,0-1 0 0 0,0 0-1 0 0,-1 0 1 0 0,0 0 0 0 0,0 0-1 0 0,0 0 1 0 0,-1-8 0 0 0,-1 11 1117 0 0,-6 9-947 0 0,-17 18 47 0 0,1 0-1 0 0,1 2 0 0 0,-28 42 1 0 0,38-50-200 0 0,1 1 0 0 0,0 0 0 0 0,2 1 0 0 0,0 0 0 0 0,1 1 0 0 0,1-1 0 0 0,-7 38 1 0 0,14-56-84 0 0,0-1-72 0 0,1 1 1 0 0,-1 0-1 0 0,0 0 1 0 0,0-1-1 0 0,0 1 1 0 0,1 0-1 0 0,-2 0 1 0 0,1-1-1 0 0,0 1 0 0 0,0 0 1 0 0,-1 2-1 0 0,21-5 400 0 0,-11-4-304 0 0,5-5-98 0 0,13-10 186 0 0,-1-1 0 0 0,-1-2 0 0 0,-1 0-1 0 0,27-34 1 0 0,-50 56-205 0 0,-1 0-101 0 0,0 1 0 0 0,0 0 0 0 0,0 0 0 0 0,0 0 0 0 0,0-1 0 0 0,0 1 0 0 0,0 0 0 0 0,0 0 0 0 0,0-1 0 0 0,0 1 0 0 0,0 0 0 0 0,0 0-1 0 0,0 0 1 0 0,0-1 0 0 0,0 1 0 0 0,0 0 0 0 0,0 0 0 0 0,0 0 0 0 0,0-1 0 0 0,0 1 0 0 0,1 0 0 0 0,-1 0 0 0 0,0 0 0 0 0,0-1 0 0 0,0 1 0 0 0,0 0 0 0 0,0 0 0 0 0,1 0 0 0 0,-1 0 0 0 0,0 0-1 0 0,0-1 1 0 0,0 1 0 0 0,0 0 0 0 0,1 0 0 0 0,-1 0 0 0 0,0 0 0 0 0,1 0 0 0 0,7 5 190 0 0,6 11-24 0 0,-13-15-201 0 0,22 39 206 0 0,8 10 132 0 0,-29-48-148 0 0,3-3-127 0 0,0 0 0 0 0,0 0-1 0 0,-1 0 1 0 0,1-1 0 0 0,0 1 0 0 0,-1-1 0 0 0,1 0 0 0 0,-1-1 0 0 0,1 1 0 0 0,-1-1 0 0 0,0 0 0 0 0,0 0 0 0 0,0 0 0 0 0,6-7 0 0 0,8-9 49 0 0,24-33 0 0 0,-29 35-6 0 0,-1 2-41 0 0,-6 6-7 0 0,1 0 0 0 0,1 0 0 0 0,-1 1 0 0 0,1-1 0 0 0,1 2 0 0 0,-1-1 0 0 0,1 1 0 0 0,17-10 0 0 0,-24 17-25 0 0,-1-1 0 0 0,1 1 0 0 0,0-1 0 0 0,0 1 0 0 0,-1 0 1 0 0,1 0-1 0 0,0 0 0 0 0,0 0 0 0 0,0 0 0 0 0,-1 0 0 0 0,1 0 0 0 0,0 1 0 0 0,0-1 0 0 0,-1 1 0 0 0,1-1 0 0 0,0 1 0 0 0,-1 0 0 0 0,1-1 0 0 0,2 2 1 0 0,27 20 38 0 0,-26-18-37 0 0,79 79 142 0 0,-42-40-9 0 0,-38-40-177 0 0,0 0 0 0 0,0 0-1 0 0,1 0 1 0 0,-1-1 0 0 0,1 0-1 0 0,-1 0 1 0 0,1 0 0 0 0,0 0 0 0 0,-1-1-1 0 0,1 1 1 0 0,0-1 0 0 0,0-1 0 0 0,10 1-1 0 0,-10 0-276 0 0,-2-1-35 0 0,0 0-1340 0 0,-2 0 1593 0 0,1-1 0 0 0,-1 1-1 0 0,1 0 1 0 0,-1-1 0 0 0,0 0 0 0 0,1 1 0 0 0,-1-1-1 0 0,0 0 1 0 0,0 0 0 0 0,0 1 0 0 0,1-1-1 0 0,-1 0 1 0 0,0 0 0 0 0,0 0 0 0 0,0-1 0 0 0,-1 1-1 0 0,1 0 1 0 0,1-2 0 0 0,15-30-1789 0 0,-9 16 1375 0 0,1 3 183 0 0,-1-1 0 0 0,-1 1 0 0 0,0-1 0 0 0,-1-1 0 0 0,7-24 0 0 0,-13 0 993 0 0,0 38-382 0 0,-7-3 166 0 0,7 4-425 0 0,0 1 1 0 0,0 0-1 0 0,0-1 1 0 0,-1 1-1 0 0,1-1 1 0 0,0 1-1 0 0,0 0 1 0 0,-1-1-1 0 0,1 1 1 0 0,0 0-1 0 0,-1 0 1 0 0,1-1-1 0 0,-1 1 1 0 0,1 0-1 0 0,0-1 1 0 0,-1 1-1 0 0,1 0 1 0 0,-1 0-1 0 0,1 0 1 0 0,0 0-1 0 0,-1 0 1 0 0,1-1-1 0 0,-1 1 1 0 0,1 0-1 0 0,-1 0 1 0 0,1 0-1 0 0,-1 0 1 0 0,1 0-1 0 0,0 0 1 0 0,-1 0-1 0 0,1 0 1 0 0,-1 1-1 0 0,1-1 1 0 0,-1 0-1 0 0,1 0 1 0 0,-1 0-1 0 0,-7 3 115 0 0,0-1-1 0 0,1 1 1 0 0,-1 0 0 0 0,1 1-1 0 0,0-1 1 0 0,0 1-1 0 0,0 1 1 0 0,1-1 0 0 0,-12 11-1 0 0,-1 1 98 0 0,0 1 0 0 0,1 1 0 0 0,1 1-1 0 0,0 0 1 0 0,2 2 0 0 0,0-1 0 0 0,-17 34-1 0 0,26-43-153 0 0,0-1-1 0 0,-1 1 0 0 0,0-1 0 0 0,0-1 0 0 0,-14 14 0 0 0,10-12 9 0 0,1 1 0 0 0,-16 24-1 0 0,17-21-128 0 0,-43 68-1571 0 0,50-81 871 0 0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19:09.748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235 0 116 0 0,'-3'12'770'0'0,"0"0"0"0"0,-1-1 1 0 0,0 1-1 0 0,-1-1 0 0 0,-1 0 0 0 0,1-1 1 0 0,-2 1-1 0 0,-8 11 0 0 0,-67 73 1857 0 0,75-87-2500 0 0,-21 18 117 0 0,21-21-381 0 0,1 1 1 0 0,0 0 0 0 0,0 0 0 0 0,-9 13 0 0 0,15-18-22 0 0,-1 0 0 0 0,0 0 0 0 0,1 0 0 0 0,-1-1 0 0 0,0 1 1 0 0,1 0-1 0 0,-1 0 0 0 0,0 0 0 0 0,0-1 0 0 0,0 1 0 0 0,0 0 0 0 0,0-1 0 0 0,0 1 0 0 0,-1 0 1 0 0,-3 2-2439 0 0,-2 1 119 0 0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19:11.493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75 344 604 0 0,'0'0'945'0'0,"4"-9"52"0"0,-2 6-288 0 0,-3 10 3623 0 0,-28 80-2804 0 0,16-50-790 0 0,1 1 0 0 0,2 0 0 0 0,-6 40 0 0 0,21-20 208 0 0,-5-57-912 0 0,0 0-1 0 0,0 0 1 0 0,0 0 0 0 0,1 0-1 0 0,-1 1 1 0 0,0-1 0 0 0,0 0-1 0 0,1-1 1 0 0,-1 1 0 0 0,1 0-1 0 0,-1 0 1 0 0,1 0 0 0 0,-1 0-1 0 0,1 0 1 0 0,0 0 0 0 0,-1-1-1 0 0,1 1 1 0 0,0 0 0 0 0,0 0-1 0 0,0-1 1 0 0,-1 1 0 0 0,1-1-1 0 0,0 1 1 0 0,0-1-1 0 0,0 1 1 0 0,0-1 0 0 0,0 1-1 0 0,0-1 1 0 0,0 0 0 0 0,0 0-1 0 0,0 1 1 0 0,0-1 0 0 0,0 0-1 0 0,0 0 1 0 0,0 0 0 0 0,0 0-1 0 0,0 0 1 0 0,0 0 0 0 0,2-1-1 0 0,2 0 16 0 0,-1 0-1 0 0,0 0 1 0 0,1 0-1 0 0,-1 0 0 0 0,0-1 1 0 0,0 0-1 0 0,8-4 1 0 0,24-22 83 0 0,-1-1 1 0 0,-2-2-1 0 0,-1-2 0 0 0,37-47 1 0 0,0 2 27 0 0,55-62 388 0 0,-108 126-234 0 0,-10 14 31 0 0,-12 24 49 0 0,2-11-480 0 0,-44 156 618 0 0,46-160-474 0 0,1 0 0 0 0,0 1 0 0 0,0-1 0 0 0,1 1 0 0 0,0-1 0 0 0,0 1 0 0 0,4 15 0 0 0,-2-5 52 0 0,-2-19-99 0 0,0 0-1 0 0,0 0 0 0 0,0 0 0 0 0,0 0 0 0 0,0 0 1 0 0,1 0-1 0 0,-1 0 0 0 0,0 0 0 0 0,1 0 0 0 0,-1 0 1 0 0,0 0-1 0 0,1 0 0 0 0,-1 0 0 0 0,1 0 1 0 0,-1 0-1 0 0,1 0 0 0 0,0 0 0 0 0,-1 0 0 0 0,1-1 1 0 0,0 1-1 0 0,0 0 0 0 0,0 0 0 0 0,-1-1 0 0 0,1 1 1 0 0,2 0-1 0 0,-2-1 0 0 0,1 1 1 0 0,-1-1-1 0 0,1 0 1 0 0,-1 0-1 0 0,1 0 0 0 0,-1 0 1 0 0,1-1-1 0 0,-1 1 1 0 0,1 0-1 0 0,-1-1 1 0 0,1 1-1 0 0,-1-1 1 0 0,1 1-1 0 0,-1-1 0 0 0,2-1 1 0 0,7-3 9 0 0,-1-1 0 0 0,0 0 0 0 0,13-13 0 0 0,-20 18-24 0 0,0-2 2 0 0,21-16-1 0 0,-2-2 0 0 0,37-44 1 0 0,-54 60-6 0 0,0 0 0 0 0,-1 0 0 0 0,1-1 0 0 0,-1 1 0 0 0,0-1 0 0 0,-1 1 0 0 0,1-1 0 0 0,-1 0 0 0 0,0 0 0 0 0,0 0 0 0 0,-1 0 0 0 0,0 0 0 0 0,0-1 0 0 0,0 1 0 0 0,-1 0 0 0 0,0-1 0 0 0,0 1 0 0 0,-1 0 0 0 0,0 0 0 0 0,-2-11 0 0 0,1 11-19 0 0,-1 1 0 0 0,1-1 1 0 0,-1 1-1 0 0,0 0 0 0 0,0 0 0 0 0,-1 0 0 0 0,0 0 0 0 0,1 1 1 0 0,-2-1-1 0 0,1 1 0 0 0,0 0 0 0 0,-1 1 0 0 0,0-1 1 0 0,0 1-1 0 0,0-1 0 0 0,0 1 0 0 0,0 1 0 0 0,-1-1 0 0 0,1 1 1 0 0,-1 0-1 0 0,-11-2 0 0 0,10 3-16 0 0,-1 0 1 0 0,1 0-1 0 0,-1 1 0 0 0,1 0 1 0 0,-1 0-1 0 0,1 1 1 0 0,0 0-1 0 0,-1 0 0 0 0,1 1 1 0 0,0 0-1 0 0,-1 0 0 0 0,1 0 1 0 0,0 1-1 0 0,1 1 0 0 0,-1-1 1 0 0,-11 8-1 0 0,13-7 8 0 0,0-1-1 0 0,0 1 0 0 0,1 0 0 0 0,-1 0 1 0 0,1 1-1 0 0,0-1 0 0 0,0 1 1 0 0,0 0-1 0 0,1 0 0 0 0,0 0 1 0 0,0 1-1 0 0,-3 6 0 0 0,5-10-2 0 0,19 16-92 0 0,-15-19 125 0 0,0 1-1 0 0,-1-1 1 0 0,1 1 0 0 0,-1-1-1 0 0,1 0 1 0 0,-1 0-1 0 0,1 0 1 0 0,-1 0 0 0 0,0 0-1 0 0,5-3 1 0 0,1-1-9 0 0,141-62-263 0 0,-147 66 253 0 0,2 1 5 0 0,-2 0 15 0 0,0 0 1 0 0,1 0-1 0 0,-1 1 1 0 0,1-1-1 0 0,-1 1 1 0 0,0 0-1 0 0,1-1 1 0 0,-1 1-1 0 0,0 0 1 0 0,0 0-1 0 0,0 1 1 0 0,0-1 0 0 0,0 0-1 0 0,0 1 1 0 0,0-1-1 0 0,0 1 1 0 0,0 0-1 0 0,0 0 1 0 0,-1-1-1 0 0,1 1 1 0 0,1 3-1 0 0,3 8 35 0 0,-1 0-1 0 0,0 0 0 0 0,-1 1 1 0 0,-1-1-1 0 0,0 1 0 0 0,0 0 1 0 0,0 23-1 0 0,6 31 211 0 0,-5-53-178 0 0,-1 3 85 0 0,1-1-1 0 0,11 31 1 0 0,-13-43-111 0 0,1 0 0 0 0,-1-1-1 0 0,1 1 1 0 0,0-1 0 0 0,0 1-1 0 0,0-1 1 0 0,0 0 0 0 0,1 0-1 0 0,0 0 1 0 0,0-1 0 0 0,0 1-1 0 0,0-1 1 0 0,0 0 0 0 0,7 3-1 0 0,-6-6-16 0 0,1-1 0 0 0,0 0 0 0 0,-1 0-1 0 0,1-1 1 0 0,-1 1 0 0 0,0-1 0 0 0,0 0 0 0 0,0-1-1 0 0,9-5 1 0 0,43-32 49 0 0,-45 31-53 0 0,15-14 29 0 0,-2-1 0 0 0,0-2 1 0 0,25-33-1 0 0,6-6 35 0 0,-2-2-10 0 0,-52 65-54 0 0,-2 1-13 0 0,0 0 1 0 0,1 0-1 0 0,-1 1 0 0 0,0-1 0 0 0,1 0 0 0 0,-1 0 0 0 0,1 0 0 0 0,0 1 1 0 0,-1-1-1 0 0,1 0 0 0 0,0 1 0 0 0,-1-1 0 0 0,1 0 0 0 0,0 1 0 0 0,-1-1 0 0 0,2 0 1 0 0,-2 1-2 0 0,0 0 1 0 0,0 0 0 0 0,0 0-1 0 0,1-1 1 0 0,-1 1-1 0 0,0 0 1 0 0,0 0 0 0 0,0 0-1 0 0,0 0 1 0 0,0 0 0 0 0,0-1-1 0 0,0 1 1 0 0,1 0-1 0 0,-1 0 1 0 0,0 0 0 0 0,0 0-1 0 0,0 0 1 0 0,0 0 0 0 0,1 0-1 0 0,-1-1 1 0 0,0 1-1 0 0,0 0 1 0 0,0 0 0 0 0,0 0-1 0 0,1 0 1 0 0,-1 0 0 0 0,0 0-1 0 0,0 0 1 0 0,0 0-1 0 0,1 0 1 0 0,-1 0 0 0 0,0 0-1 0 0,0 0 1 0 0,0 0 0 0 0,1 0-1 0 0,-1 0 1 0 0,0 0 0 0 0,0 1-1 0 0,0-1 1 0 0,0 0-1 0 0,1 0 1 0 0,-1 0 0 0 0,0 0-1 0 0,0 0 1 0 0,0 0 0 0 0,0 0-1 0 0,0 0 1 0 0,1 1-1 0 0,-1-1 1 0 0,0 0 0 0 0,0 0-1 0 0,0 0 1 0 0,0 0 0 0 0,0 1-1 0 0,0-1 1 0 0,0 0-1 0 0,0 0 1 0 0,1 0 0 0 0,-1 0-1 0 0,0 1 1 0 0,0-1 0 0 0,0 0-1 0 0,0 0 1 0 0,0 0-1 0 0,0 1 1 0 0,0-1 0 0 0,0 0-1 0 0,0 1 1 0 0,-36 178 487 0 0,25-136-337 0 0,8-36-116 0 0,1 1 1 0 0,0 0-1 0 0,0 1 1 0 0,1-1-1 0 0,-1 13 0 0 0,-4 36 292 0 0,6-56-238 0 0,1 22 412 0 0,1-18-469 0 0,-2-5-29 0 0,0 1 1 0 0,0-1 0 0 0,0 0 0 0 0,0 0-1 0 0,0 0 1 0 0,0 1 0 0 0,0-1 0 0 0,1 0-1 0 0,-1 0 1 0 0,0 0 0 0 0,0 0 0 0 0,0 1-1 0 0,0-1 1 0 0,0 0 0 0 0,1 0 0 0 0,-1 0-1 0 0,0 0 1 0 0,0 0 0 0 0,0 0 0 0 0,1 1-1 0 0,-1-1 1 0 0,0 0 0 0 0,0 0 0 0 0,0 0-1 0 0,1 0 1 0 0,-1 0 0 0 0,0 0 0 0 0,0 0-1 0 0,0 0 1 0 0,1 0 0 0 0,-1 0 0 0 0,0 0-1 0 0,0 0 1 0 0,0 0 0 0 0,1 0-1 0 0,-1 0 1 0 0,0 0 0 0 0,0-1 0 0 0,0 1-1 0 0,1 0 1 0 0,-1 0 0 0 0,0 0 0 0 0,0 0-1 0 0,0 0 1 0 0,1 0 0 0 0,-1 0 0 0 0,0-1-1 0 0,0 1 1 0 0,0 0 0 0 0,306-329 81 0 0,-306 329-91 0 0,16-19-102 0 0,-5 11 49 0 0,-11 8 57 0 0,0 0-1 0 0,0 0 0 0 0,0 0 1 0 0,0 0-1 0 0,1 0 1 0 0,-1 0-1 0 0,0-1 0 0 0,0 1 1 0 0,0 0-1 0 0,0 0 1 0 0,1 0-1 0 0,-1 0 0 0 0,0 0 1 0 0,0 0-1 0 0,0 0 1 0 0,1 0-1 0 0,-1 0 0 0 0,0 0 1 0 0,0 0-1 0 0,0 1 1 0 0,0-1-1 0 0,1 0 1 0 0,-1 0-1 0 0,0 0 0 0 0,0 0 1 0 0,0 0-1 0 0,0 0 1 0 0,1 0-1 0 0,-1 0 0 0 0,0 0 1 0 0,0 1-1 0 0,0-1 1 0 0,0 0-1 0 0,0 0 0 0 0,0 0 1 0 0,1 0-1 0 0,-1 0 1 0 0,0 1-1 0 0,0-1 0 0 0,0 0 1 0 0,0 0-1 0 0,5 12 19 0 0,-2 0 1 0 0,1 0-1 0 0,-1 1 0 0 0,-1-1 0 0 0,0 1 1 0 0,-1-1-1 0 0,0 1 0 0 0,-2 21 0 0 0,-1-18 65 0 0,1 0 0 0 0,0-1-1 0 0,3 28 1 0 0,0 6 334 0 0,-3-49-377 0 0,1 1 0 0 0,0 0 0 0 0,0 0 1 0 0,0 0-1 0 0,0 0 0 0 0,0 0 0 0 0,0 0 0 0 0,1 0 0 0 0,-1 0 0 0 0,0 0 0 0 0,0 0 0 0 0,1 0 0 0 0,-1 0 0 0 0,0-1 0 0 0,1 1 0 0 0,-1 0 0 0 0,1 0 0 0 0,0 1 1 0 0,0-2-30 0 0,0 0 0 0 0,-1 0 0 0 0,1 0 0 0 0,-1 0 0 0 0,1 0 1 0 0,-1 0-1 0 0,1 0 0 0 0,-1 0 0 0 0,1 0 0 0 0,-1 0 0 0 0,1 0 1 0 0,-1 0-1 0 0,1 0 0 0 0,-1 0 0 0 0,1-1 0 0 0,-1 1 0 0 0,1 0 1 0 0,-1 0-1 0 0,1-1 0 0 0,-1 1 0 0 0,0 0 0 0 0,1-1 0 0 0,-1 1 1 0 0,1 0-1 0 0,-1-1 0 0 0,36-42-97 0 0,-16 17 132 0 0,-7 12-71 0 0,2-3-47 0 0,0 1 0 0 0,0 0 1 0 0,2 2-1 0 0,0-1 1 0 0,1 2-1 0 0,0 0 1 0 0,29-14-1 0 0,-46 26 60 0 0,0 1-1 0 0,0 0 0 0 0,0 0 0 0 0,0-1 1 0 0,0 1-1 0 0,0 0 0 0 0,1 0 0 0 0,-1 0 1 0 0,0 0-1 0 0,0 0 0 0 0,0 0 0 0 0,0 0 1 0 0,0 0-1 0 0,0 1 0 0 0,0-1 0 0 0,0 0 1 0 0,0 1-1 0 0,0-1 0 0 0,0 1 0 0 0,0-1 1 0 0,0 1-1 0 0,0-1 0 0 0,-1 1 0 0 0,1 0 0 0 0,0-1 1 0 0,0 1-1 0 0,0 0 0 0 0,-1 0 0 0 0,1-1 1 0 0,0 1-1 0 0,-1 0 0 0 0,1 0 0 0 0,-1 0 1 0 0,1 0-1 0 0,-1 0 0 0 0,1 0 0 0 0,-1 0 1 0 0,1 1-1 0 0,2 7-4 0 0,-1 0 0 0 0,1 0 0 0 0,1 14 0 0 0,-1-10-52 0 0,-2-1 42 0 0,2-1-1 0 0,0 0 0 0 0,0 0 0 0 0,1 0 0 0 0,1-1 1 0 0,-1 0-1 0 0,2 1 0 0 0,6 9 0 0 0,-11-19-4 0 0,0 0 25 0 0,-1-1 0 0 0,1 0 0 0 0,0 1 1 0 0,-1-1-1 0 0,1 0 0 0 0,0 0 1 0 0,0 1-1 0 0,-1-1 0 0 0,1 0 0 0 0,0 0 1 0 0,0 0-1 0 0,-1 0 0 0 0,1 0 0 0 0,0 0 1 0 0,0 0-1 0 0,-1 0 0 0 0,1 0 1 0 0,0 0-1 0 0,0 0 0 0 0,-1-1 0 0 0,1 1 1 0 0,0 0-1 0 0,0-1 0 0 0,34-32-170 0 0,-2-1 0 0 0,47-62-1 0 0,-43 50 96 0 0,-25 30 47 0 0,-1 1 0 0 0,-1-1 0 0 0,-1-1 0 0 0,0 0 0 0 0,10-29 0 0 0,21-91-54 0 0,-35 115 103 0 0,-2 7 17 0 0,-1 0 1 0 0,1-23-1 0 0,-3 34 122 0 0,-5 19-56 0 0,0 3-56 0 0,-1 1 46 0 0,1 0 0 0 0,-5 37 0 0 0,8-38-7 0 0,-7 44 391 0 0,0 110 1 0 0,9-122-236 0 0,-1-37-167 0 0,0-1 0 0 0,1 1-1 0 0,1 0 1 0 0,0-1 0 0 0,0 1-1 0 0,2 0 1 0 0,-1-1 0 0 0,2 0-1 0 0,4 13 1 0 0,8 16 284 0 0,-15-38-330 0 0,3-3-107 0 0,-1 0-1 0 0,0 0 1 0 0,1 0-1 0 0,-1-1 1 0 0,0 1 0 0 0,1-1-1 0 0,-1 0 1 0 0,0 0-1 0 0,1 0 1 0 0,-1 0 0 0 0,0 0-1 0 0,0-1 1 0 0,0 0-1 0 0,5-3 1 0 0,0-1-133 0 0,-1 0-1 0 0,0-1 1 0 0,0 0-1 0 0,0 0 1 0 0,5-8-1 0 0,7-13-984 0 0,-2 0 0 0 0,16-33-1 0 0,-20 35 131 0 0,13-27-1813 0 0,-15 17-2722 0 0,-10 14 1621 0 0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19:11.900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70 132 464 0 0,'-70'20'9669'0'0,"78"-20"-9650"0"0,-1-1 1 0 0,1 1-1 0 0,-1-1 0 0 0,0-1 0 0 0,13-3 1 0 0,-2 0-43 0 0,-3 1-183 0 0,-1 0 0 0 0,1-2 0 0 0,-1 1 0 0 0,0-2 0 0 0,-1 0 0 0 0,1-1 0 0 0,-1 0-1 0 0,15-13 1 0 0,36-22-3725 0 0,-19 18 1435 0 0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19:12.242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154 233 236 0 0,'0'0'1147'0'0,"7"-5"-53"0"0,101-84 2734 0 0,-46 35-1810 0 0,-8 6 186 0 0,-6 13 1696 0 0,-45 33-2078 0 0,-2 9-1494 0 0,0 11-57 0 0,-1 0 1 0 0,0 0 0 0 0,-2 0-1 0 0,0 0 1 0 0,-1 0-1 0 0,0 0 1 0 0,-9 24 0 0 0,4-12 298 0 0,-7 56 1 0 0,-5 106 1164 0 0,13-138-1077 0 0,-14 57 1 0 0,20-109-543 0 0,-1 19 242 0 0,1-17-271 0 0,1-3-78 0 0,0 1-1 0 0,-1-1 1 0 0,1 1-1 0 0,0-1 1 0 0,-1 0 0 0 0,0 1-1 0 0,1-1 1 0 0,-1 0-1 0 0,0 1 1 0 0,1-1-1 0 0,-1 0 1 0 0,0 0-1 0 0,0 0 1 0 0,0 1 0 0 0,0-1-1 0 0,0 0 1 0 0,0 0-1 0 0,-1-1 1 0 0,1 1-1 0 0,0 0 1 0 0,0 0-1 0 0,-1-1 1 0 0,1 1 0 0 0,0 0-1 0 0,-1-1 1 0 0,1 1-1 0 0,-1-1 1 0 0,1 0-1 0 0,-1 1 1 0 0,-1-1 0 0 0,-191 50 275 0 0,178-46-268 0 0,4-2 5 0 0,1 1-1 0 0,-1 0 1 0 0,1 1 0 0 0,0 0 0 0 0,-17 10-1 0 0,26-13-9 0 0,0 0-5 0 0,-5 4 1 0 0,5-4 7 0 0,24-2-203 0 0,1 0 21 0 0,0-2 0 0 0,-1 0 0 0 0,0-1 0 0 0,0-2 0 0 0,26-9 0 0 0,-9 1-476 0 0,108-46-1085 0 0,-126 50-32 0 0,0-1 0 0 0,-1-1 0 0 0,-1-1 0 0 0,33-28 0 0 0,-36 30-2727 0 0,-2 1 343 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35:28.461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371 1 380 0 0,'0'0'2614'0'0,"-23"12"-1778"0"0,-71 36-11 0 0,91-47-736 0 0,-1 1 0 0 0,1-1 0 0 0,0 1-1 0 0,0 0 1 0 0,0 0 0 0 0,0 0 0 0 0,0 1 0 0 0,-4 3 0 0 0,-26 33 1355 0 0,-45 71 0 0 0,68-95-1233 0 0,-12 33 803 0 0,15-32-825 0 0,-17 47 697 0 0,2 7 80 0 0,16-57-818 0 0,4-8-68 0 0,0 0 0 0 0,0 0 0 0 0,0 0 0 0 0,0 0 0 0 0,1 1 0 0 0,0-1 0 0 0,0 1 0 0 0,1 9 0 0 0,-5 32 317 0 0,4-35-35 0 0,1 4-17 0 0,3 47-25 0 0,-2-47-22 0 0,1-4-24 0 0,8 37-38 0 0,-8-37-14 0 0,22 30 214 0 0,-20-33-24 0 0,6-4-239 0 0,28 18 3 0 0,-29-18 223 0 0,66-9-34 0 0,-60 3-179 0 0,1-11-21 0 0,106-85 172 0 0,-79 60-160 0 0,-2-3-1 0 0,-2-1 1 0 0,-2-2-1 0 0,37-54 1 0 0,-49 61-25 0 0,-20 29-130 0 0,-1-1 1 0 0,1 1 0 0 0,-1-1 0 0 0,-1 0-1 0 0,4-9 1 0 0,-1 6 3 0 0,-4 7-12 0 0,1 0-1 0 0,-1-1 0 0 0,0 1 0 0 0,0-1 1 0 0,0 0-1 0 0,-1 0 0 0 0,0 1 1 0 0,1-9-1 0 0,7-27 40 0 0,-7 29-27 0 0,-8-7-140 0 0,-19-54 35 0 0,25 70 70 0 0,-1 0-1 0 0,1 0 1 0 0,-1 0-1 0 0,0 0 1 0 0,1 0-1 0 0,-1 0 1 0 0,0 1-1 0 0,0-1 1 0 0,-1 0 0 0 0,-1-2-1 0 0,-18-19-143 0 0,16 17-27 0 0,-4 0-10 0 0,-27-19-36 0 0,27 19-65 0 0,-4 2-565 0 0,-38-10 220 0 0,38 11-136 0 0,-2 4-1440 0 0,-2 2 1540 0 0,-10 1-312 0 0,-2-3-3860 0 0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19:12.573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326 64 1168 0 0,'-1'-4'1079'0'0,"1"-2"-216"0"0,-1 1 0 0 0,1-1 1 0 0,0 0-1 0 0,0 1 0 0 0,1-1 0 0 0,0 1 1 0 0,2-9-1 0 0,-2 13-797 0 0,0 0 1 0 0,-1 1-1 0 0,1-1 1 0 0,0 0-1 0 0,0 1 1 0 0,0-1-1 0 0,0 1 1 0 0,0 0-1 0 0,0-1 1 0 0,0 1-1 0 0,1 0 1 0 0,-1 0 0 0 0,0 0-1 0 0,0-1 1 0 0,0 1-1 0 0,0 0 1 0 0,0 0-1 0 0,0 1 1 0 0,0-1-1 0 0,0 0 1 0 0,0 0-1 0 0,1 0 1 0 0,-1 1-1 0 0,0-1 1 0 0,0 1-1 0 0,0-1 1 0 0,0 1-1 0 0,0-1 1 0 0,1 2-1 0 0,24 11 413 0 0,-19-9-365 0 0,0 0 0 0 0,-1 0 0 0 0,0 0 0 0 0,0 1 0 0 0,0 0-1 0 0,0 1 1 0 0,-1-1 0 0 0,0 1 0 0 0,0 0 0 0 0,0 1 0 0 0,-1-1 0 0 0,0 1 0 0 0,0 0 0 0 0,-1 0 0 0 0,0 0-1 0 0,0 0 1 0 0,0 0 0 0 0,-1 1 0 0 0,1 9 0 0 0,2 12 200 0 0,-1 1-1 0 0,-2 0 1 0 0,-2 45 0 0 0,0-63-219 0 0,-4 32 282 0 0,-1 0 1 0 0,-2 0-1 0 0,-3-1 1 0 0,-1 0 0 0 0,-2 0-1 0 0,-35 77 1 0 0,37-95-126 0 0,-21 30 1 0 0,6-10-43 0 0,8-13-60 0 0,-1 0 0 0 0,-1-1 1 0 0,-29 32-1 0 0,18-28-182 0 0,15-16-251 0 0,-32 29-1 0 0,44-44 93 0 0,-1 0 0 0 0,0 0 0 0 0,0-1 0 0 0,0 0-1 0 0,0 0 1 0 0,-1 0 0 0 0,1-1 0 0 0,-1 0-1 0 0,1 0 1 0 0,-1 0 0 0 0,0 0 0 0 0,-7 0-1 0 0,9-2-1108 0 0,-16-1-601 0 0,12-4-3535 0 0,-7-6 1220 0 0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19:12.962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34 95 600 0 0,'0'0'1153'0'0,"-3"0"-62"0"0,-8 4-27 0 0,8-4 966 0 0,0 1-1097 0 0,3-1-801 0 0,0 1 0 0 0,-1-1 0 0 0,1 0 0 0 0,0 0 0 0 0,-1 0 0 0 0,1 0-1 0 0,-1 0 1 0 0,1 0 0 0 0,0 0 0 0 0,-1 0 0 0 0,1 1 0 0 0,-1-1 0 0 0,1-1-1 0 0,0 1 1 0 0,-1 0 0 0 0,1 0 0 0 0,0 0 0 0 0,-1 0 0 0 0,1 0 0 0 0,-1 0 0 0 0,1 0-1 0 0,0 0 1 0 0,-1-1 0 0 0,1 1 0 0 0,0 0 0 0 0,-1 0 0 0 0,1 0 0 0 0,0-1 0 0 0,0 1-1 0 0,-1 0 1 0 0,1-1 0 0 0,0 1 0 0 0,0 0 0 0 0,-1 0 0 0 0,1-1 0 0 0,0 1-1 0 0,-1-1 1 0 0,1-15 4515 0 0,0 12-6028 0 0,1-2 1854 0 0,1 0-441 0 0,25-44-778 0 0,-25 47 258 0 0,3-7-555 0 0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19:13.338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334 0 424 0 0,'-29'79'2805'0'0,"18"-44"-1284"0"0,-2 0-1 0 0,-2-1 1 0 0,-28 49 0 0 0,34-71-1109 0 0,0 0 1 0 0,-1-1 0 0 0,-23 20-1 0 0,-15 16 513 0 0,41-38-1048 0 0,0 0 0 0 0,0-1 0 0 0,-1 0 0 0 0,0-1 0 0 0,-1 0 0 0 0,0 0 0 0 0,0 0 0 0 0,-15 6 0 0 0,7-10-2057 0 0,13-3 1503 0 0,0 0-2322 0 0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19:15.417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22 15 352 0 0,'0'0'1664'0'0,"-1"-11"-935"0"0,0 8 214 0 0,0 12 4875 0 0,0 120-4452 0 0,-1 30 548 0 0,-5-55-877 0 0,1 6 659 0 0,6-107-1454 0 0,-3 7 63 0 0,3-7-103 0 0,4-11 1028 0 0,18-46-974 0 0,48-86 0 0 0,-56 116-216 0 0,1 2 1 0 0,1-1 0 0 0,1 2 0 0 0,1 0 0 0 0,1 1 0 0 0,25-21 0 0 0,-38 36-34 0 0,12-12 27 0 0,-18 16-33 0 0,1 1-1 0 0,-1-1 0 0 0,1 1 0 0 0,0-1 0 0 0,-1 1 1 0 0,1-1-1 0 0,-1 1 0 0 0,1 0 0 0 0,0-1 0 0 0,0 1 1 0 0,-1 0-1 0 0,1 0 0 0 0,0-1 0 0 0,0 1 0 0 0,-1 0 1 0 0,1 0-1 0 0,0 0 0 0 0,0 0 0 0 0,-1 0 1 0 0,1 0-1 0 0,0 0 0 0 0,0 0 0 0 0,0 0 0 0 0,3 3 3 0 0,0 0 1 0 0,-1 0-1 0 0,1 1 0 0 0,-1-1 0 0 0,0 1 0 0 0,0-1 0 0 0,0 1 0 0 0,0 0 1 0 0,-1 0-1 0 0,0 0 0 0 0,0 1 0 0 0,0-1 0 0 0,3 9 0 0 0,-1 3 80 0 0,-1 0-1 0 0,0 0 1 0 0,-1 1-1 0 0,-1-1 0 0 0,-1 32 1 0 0,-1-16 206 0 0,4-24-175 0 0,-3-8-100 0 0,0 0 1 0 0,0 0-1 0 0,0 0 0 0 0,0 0 1 0 0,0 0-1 0 0,0 0 0 0 0,0 1 0 0 0,0-1 1 0 0,0 0-1 0 0,0 0 0 0 0,0 0 1 0 0,0 0-1 0 0,0 0 0 0 0,0 0 1 0 0,0 0-1 0 0,1 0 0 0 0,-1 0 1 0 0,0 0-1 0 0,0 1 0 0 0,0-1 0 0 0,0 0 1 0 0,0 0-1 0 0,0 0 0 0 0,0 0 1 0 0,0 0-1 0 0,1 0 0 0 0,-1 0 1 0 0,0 0-1 0 0,0 0 0 0 0,0 0 0 0 0,0 0 1 0 0,0 0-1 0 0,0 0 0 0 0,0 0 1 0 0,1 0-1 0 0,-1 0 0 0 0,0 0 1 0 0,0 0-1 0 0,0 0 0 0 0,0 0 1 0 0,0 0-1 0 0,0 0 0 0 0,0 0 0 0 0,1 0 1 0 0,-1-1-1 0 0,0 1 0 0 0,0 0 1 0 0,0 0-1 0 0,0 0 0 0 0,0 0 1 0 0,0 0-1 0 0,0 0 0 0 0,0 0 1 0 0,0 0-1 0 0,0 0 0 0 0,0 0 0 0 0,1-1 1 0 0,-1 1-1 0 0,0 0 0 0 0,0 0 1 0 0,0 0-1 0 0,0 0 0 0 0,0 0 1 0 0,0 0-1 0 0,0 0 0 0 0,0-1 1 0 0,4-7 13 0 0,7-16 101 0 0,25-38 0 0 0,-32 55-112 0 0,0 1-1 0 0,1 0 1 0 0,0 0-1 0 0,0 0 1 0 0,1 1-1 0 0,0 0 0 0 0,0 0 1 0 0,0 0-1 0 0,0 1 1 0 0,1 0-1 0 0,7-4 1 0 0,-13 8-27 0 0,1-1 0 0 0,-1 0 1 0 0,0 1-1 0 0,0-1 0 0 0,0 1 1 0 0,1-1-1 0 0,-1 1 1 0 0,0 0-1 0 0,1-1 0 0 0,-1 1 1 0 0,0 0-1 0 0,1 0 0 0 0,-1 0 1 0 0,0 0-1 0 0,0 0 0 0 0,1 0 1 0 0,-1 1-1 0 0,0-1 1 0 0,1 0-1 0 0,-1 1 0 0 0,0-1 1 0 0,0 0-1 0 0,1 1 0 0 0,-1 0 1 0 0,0-1-1 0 0,0 1 1 0 0,0 0-1 0 0,0 0 0 0 0,0-1 1 0 0,0 1-1 0 0,0 0 0 0 0,0 0 1 0 0,0 0-1 0 0,0 0 0 0 0,1 2 1 0 0,13 26-425 0 0,11 32 0 0 0,9 16-1000 0 0,-7-9-2075 0 0,-27-67 3296 0 0,0 0 0 0 0,0 0 0 0 0,1 1 0 0 0,-1-1 0 0 0,0 0 0 0 0,1-1 0 0 0,-1 1 0 0 0,0 0 0 0 0,1 0 0 0 0,-1 0 0 0 0,1-1 0 0 0,0 1 0 0 0,-1-1 0 0 0,1 1 0 0 0,-1-1 0 0 0,1 0 0 0 0,0 0 0 0 0,-1 0 1 0 0,1 0-1 0 0,0 0 0 0 0,-1 0 0 0 0,1 0 0 0 0,3-1 0 0 0,-5 1-29 0 0,11-5-3248 0 0,21-21 268 0 0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19:15.852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160 109 124 0 0,'68'-109'5554'0'0,"-76"115"-5031"0"0,-10 8-129 0 0,0 0 0 0 0,0 2 0 0 0,2 0 1 0 0,-19 23-1 0 0,13-9 241 0 0,2 1 0 0 0,1 1 0 0 0,1 0 1 0 0,-17 45-1 0 0,34-74 1171 0 0,9-8-1651 0 0,2-2-115 0 0,9-7 148 0 0,0 1 0 0 0,0 1-1 0 0,25-11 1 0 0,-41 23-172 0 0,-1 0 1 0 0,1 0-1 0 0,-1 0 1 0 0,1 0-1 0 0,-1 0 1 0 0,1 1-1 0 0,-1-1 1 0 0,0 1-1 0 0,1 0 1 0 0,-1-1-1 0 0,0 1 1 0 0,5 2 0 0 0,-3-1 19 0 0,5 2 47 0 0,-1 0 0 0 0,0 1 0 0 0,12 8 0 0 0,3 1 76 0 0,-19-12-125 0 0,0-1 0 0 0,0 0 0 0 0,1 0 0 0 0,-1 0 0 0 0,0-1-1 0 0,0 1 1 0 0,0-1 0 0 0,0 0 0 0 0,1 0 0 0 0,-1 0 0 0 0,0-1 0 0 0,0 1 0 0 0,0-1 0 0 0,1 0 0 0 0,-1 0 0 0 0,0-1 0 0 0,0 1-1 0 0,-1-1 1 0 0,1 0 0 0 0,6-4 0 0 0,5-4 60 0 0,0-1 0 0 0,-1 0 1 0 0,19-20-1 0 0,-20 18-23 0 0,116-110 973 0 0,-126 121-894 0 0,0 3-119 0 0,0-1-1 0 0,0 1 1 0 0,0 0-1 0 0,0 0 1 0 0,0 0-1 0 0,0 0 1 0 0,-1 1-1 0 0,1-1 1 0 0,0 1 0 0 0,-1-1-1 0 0,1 1 1 0 0,-1 0-1 0 0,1 0 1 0 0,-1 0-1 0 0,0 1 1 0 0,0-1-1 0 0,0 0 1 0 0,0 1-1 0 0,0-1 1 0 0,2 5-1 0 0,5 9 148 0 0,-1 0 1 0 0,9 22-1 0 0,-13-27-74 0 0,4 7 39 0 0,17 40 158 0 0,-23-54-276 0 0,1 0 0 0 0,-1-1 1 0 0,0 1-1 0 0,1 0 0 0 0,0-1 0 0 0,0 0 0 0 0,0 0 0 0 0,0 0 0 0 0,1 0 0 0 0,6 5 0 0 0,-6-5-11 0 0,0 0-1 0 0,0 0 1 0 0,0 1-1 0 0,-1 0 1 0 0,1 0-1 0 0,-1 0 1 0 0,0 0-1 0 0,5 9 1 0 0,7 8-319 0 0,-7-7-80 0 0,-4-6-2756 0 0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19:16.210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455 0 540 0 0,'0'0'987'0'0,"-6"5"-73"0"0,-17 15 173 0 0,2 0-1 0 0,0 2 1 0 0,1 0 0 0 0,-22 34-1 0 0,-13 14 479 0 0,7-6-483 0 0,28-37-622 0 0,-24 27-1 0 0,16-23-444 0 0,-29 30 36 0 0,52-57-412 0 0,0 0 1 0 0,-1 0 0 0 0,1 0 0 0 0,-1 0 0 0 0,0-1 0 0 0,0 0 0 0 0,0 0-1 0 0,0-1 1 0 0,-13 3 0 0 0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19:16.537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1 5 388 0 0,'13'-2'347'0'0,"1"0"0"0"0,-1 2 0 0 0,1-1 1 0 0,0 2-1 0 0,19 3 0 0 0,-30-4-277 0 0,1 1-1 0 0,-1-1 1 0 0,0 1 0 0 0,0 0 0 0 0,0 0 0 0 0,0 0 0 0 0,0 1-1 0 0,-1-1 1 0 0,1 1 0 0 0,0 0 0 0 0,-1-1 0 0 0,1 1 0 0 0,-1 0-1 0 0,1 1 1 0 0,-1-1 0 0 0,0 0 0 0 0,0 1 0 0 0,0-1 0 0 0,0 1-1 0 0,0-1 1 0 0,-1 1 0 0 0,1 0 0 0 0,-1 0 0 0 0,0 0 0 0 0,0 0-1 0 0,0 0 1 0 0,0 0 0 0 0,0 0 0 0 0,0 5 0 0 0,-1 4 125 0 0,0-1-1 0 0,-1 1 1 0 0,0 0 0 0 0,-1-1 0 0 0,0 0-1 0 0,-6 18 1 0 0,-27 67 1228 0 0,29-83-1156 0 0,-22 70 2293 0 0,27-81-1931 0 0,5 19-129 0 0,-4-20-493 0 0,1-1 1 0 0,-1 1-1 0 0,0 0 0 0 0,1-1 1 0 0,-1 1-1 0 0,1-1 1 0 0,-1 1-1 0 0,1-1 1 0 0,0 1-1 0 0,-1-1 0 0 0,1 0 1 0 0,-1 1-1 0 0,1-1 1 0 0,0 0-1 0 0,-1 1 0 0 0,1-1 1 0 0,0 0-1 0 0,-1 0 1 0 0,1 0-1 0 0,0 1 1 0 0,-1-1-1 0 0,1 0 0 0 0,0 0 1 0 0,-1 0-1 0 0,1 0 1 0 0,0 0-1 0 0,0 0 1 0 0,-1-1-1 0 0,1 1 0 0 0,0 0 1 0 0,-1 0-1 0 0,1 0 1 0 0,1-1-1 0 0,23-7-170 0 0,-24 8 163 0 0,34-15-1159 0 0,-2-1 0 0 0,0-1 0 0 0,0-2 1 0 0,-2-1-1 0 0,33-28 0 0 0,-21 12-1341 0 0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19:16.909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114 251 356 0 0,'-8'27'1160'0'0,"1"1"1"0"0,1 1-1 0 0,2-1 1 0 0,-2 56-1 0 0,6-80-998 0 0,0 0 0 0 0,0 0 0 0 0,1 0 0 0 0,0 0 0 0 0,0 0 0 0 0,0-1 1 0 0,0 1-1 0 0,0 0 0 0 0,1-1 0 0 0,0 1 0 0 0,0-1 0 0 0,0 1 0 0 0,0-1 0 0 0,0 0 0 0 0,1 0 0 0 0,-1 0 0 0 0,1 0 1 0 0,0 0-1 0 0,0-1 0 0 0,0 1 0 0 0,6 3 0 0 0,-5-4-46 0 0,0-1 0 0 0,1 1 1 0 0,-1-1-1 0 0,1 0 0 0 0,-1 0 0 0 0,1 0 1 0 0,0 0-1 0 0,-1-1 0 0 0,1 0 0 0 0,0 0 1 0 0,0 0-1 0 0,-1-1 0 0 0,1 1 0 0 0,0-1 0 0 0,-1 0 1 0 0,1-1-1 0 0,-1 1 0 0 0,6-3 0 0 0,37-16 324 0 0,-2-1 0 0 0,0-3 0 0 0,-2-1 0 0 0,72-55 0 0 0,-104 71-288 0 0,-1-1 0 0 0,-1 0 0 0 0,0 0 0 0 0,0-1 0 0 0,-1 0 0 0 0,0 0 0 0 0,-1-1 0 0 0,0 0 0 0 0,-1 0 0 0 0,8-25 0 0 0,-11 30-88 0 0,-2 1 1 0 0,1-1-1 0 0,-1-1 1 0 0,0 1-1 0 0,0 0 1 0 0,-1 0-1 0 0,0 0 1 0 0,0 0-1 0 0,-1-1 1 0 0,0 1-1 0 0,0 0 1 0 0,0 0-1 0 0,-1 0 1 0 0,0 0-1 0 0,-1 1 1 0 0,0-1-1 0 0,0 0 0 0 0,0 1 1 0 0,0 0-1 0 0,-1 0 1 0 0,0 0-1 0 0,-6-6 1 0 0,5 7-73 0 0,-1 0 0 0 0,0 1 0 0 0,-1-1 0 0 0,1 1 0 0 0,-1 0 0 0 0,0 1 0 0 0,0 0 0 0 0,0 0 1 0 0,0 0-1 0 0,-1 1 0 0 0,1 0 0 0 0,-1 1 0 0 0,1-1 0 0 0,-1 1 0 0 0,0 1 0 0 0,-10 0 0 0 0,-11 0-287 0 0,0 1 1 0 0,-51 11-1 0 0,43-3-433 0 0,-1 1 0 0 0,2 3 1 0 0,-51 24-1 0 0,-1 0-6386 0 0,61-26 3599 0 0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19:17.272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18 35 292 0 0,'0'0'4835'0'0,"-3"0"-4168"0"0,0-1-388 0 0,-8-1 5152 0 0,37 4-4958 0 0,-21-1-407 0 0,0-1 0 0 0,0 0 1 0 0,1 0-1 0 0,-1 0 0 0 0,0 0 0 0 0,7-2 0 0 0,258-24 1988 0 0,-266 26-2197 0 0,15-4-2660 0 0,-15 3 2417 0 0,3 0 59 0 0,1 0-5153 0 0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19:17.615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19 1 536 0 0,'-2'3'889'0'0,"-13"19"1680"0"0,14-20-1772 0 0,1 1-37 0 0,0-1-638 0 0,0 0-1 0 0,0 0 0 0 0,0 0 1 0 0,1 0-1 0 0,-1 0 0 0 0,1 0 0 0 0,-1 0 1 0 0,1 0-1 0 0,0 0 0 0 0,0 0 1 0 0,-1 0-1 0 0,2-1 0 0 0,-1 1 1 0 0,0 0-1 0 0,0-1 0 0 0,0 1 1 0 0,1 0-1 0 0,-1-1 0 0 0,1 0 1 0 0,-1 1-1 0 0,1-1 0 0 0,0 0 1 0 0,-1 0-1 0 0,1 0 0 0 0,0 0 1 0 0,0 0-1 0 0,0 0 0 0 0,0 0 1 0 0,0-1-1 0 0,0 1 0 0 0,0-1 1 0 0,0 1-1 0 0,0-1 0 0 0,2 0 1 0 0,11 1 136 0 0,-1 0 1 0 0,0-1-1 0 0,0-1 0 0 0,16-2 1 0 0,-13 1-51 0 0,16-1-136 0 0,78-11-295 0 0,-97 11-896 0 0,0-1-1 0 0,0 0 0 0 0,0-1 1 0 0,-1-1-1 0 0,24-12 1 0 0,-19 7-1375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35:29.447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175 0 120 0 0,'0'0'9242'0'0,"-2"22"-9032"0"0,-1 3-135 0 0,0-6 139 0 0,1 0 0 0 0,1 23 0 0 0,-3-33-66 0 0,-14 23-16 0 0,14-24 1813 0 0,-5-2-1847 0 0,-24 15-4 0 0,24-16 127 0 0,3 2-91 0 0,-20 19 1 0 0,19-19 657 0 0,-1-27-1460 0 0,-24-62 459 0 0,24 62-67 0 0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19:17.989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329 14 776 0 0,'0'0'1720'0'0,"7"7"-437"0"0,-6 0 1771 0 0,-4 11-2450 0 0,2-14 482 0 0,-12 22 5926 0 0,18-38-7080 0 0,-4 8-11 0 0,1 0 0 0 0,-1-1 0 0 0,0 1 0 0 0,0 0 0 0 0,0 0 0 0 0,0 0 0 0 0,-1-1-1 0 0,0-7 1 0 0,0 9-410 0 0,2-5 101 0 0,0 2-1616 0 0</inkml:trace>
  <inkml:trace contextRef="#ctx0" brushRef="#br0" timeOffset="1">294 368 916 0 0,'-6'28'929'0'0,"-2"-1"0"0"0,0 1 1 0 0,-2-1-1 0 0,-1-1 0 0 0,-1 0 0 0 0,-1-1 0 0 0,-1 0 1 0 0,-19 25-1 0 0,13-25-63 0 0,-1-1 0 0 0,-26 22-1 0 0,-6 7-104 0 0,26-31-1368 0 0,17-19-6273 0 0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09:32.74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29 202 644 0 0,'0'0'825'0'0,"-5"-2"-36"0"0,-18-5 12556 0 0,30-15-13273 0 0,22-69-14 0 0,-22 69 245 0 0,-4 12-281 0 0,10-28-10 0 0,-9 29 12 0 0,13 27-92 0 0,57 59 61 0 0,-69-71 9 0 0,1 0-1 0 0,-1 1 0 0 0,0-1 0 0 0,0 1 0 0 0,-1 0 0 0 0,0 1 0 0 0,0-1 0 0 0,5 14 0 0 0,-3-3-1 0 0,88 259 316 0 0,-24 8 444 0 0,-50-200-582 0 0,58 207 408 0 0,-62-230-416 0 0,3 0-1 0 0,2-1 1 0 0,48 93 0 0 0,-59-136-134 0 0,1 3 1 0 0,0 0 0 0 0,1 0-1 0 0,1-2 1 0 0,1 1 0 0 0,1-2-1 0 0,29 29 1 0 0,-27-33-9 0 0,2 0 1 0 0,-1-1-1 0 0,2-1 1 0 0,-1-1-1 0 0,2 0 1 0 0,-1-2-1 0 0,29 10 0 0 0,-32-14-13 0 0,0-1 0 0 0,-1 0 0 0 0,1-2 0 0 0,1 0-1 0 0,-1 0 1 0 0,0-2 0 0 0,0 0 0 0 0,0-1 0 0 0,1 0-1 0 0,19-6 1 0 0,-7 0-3 0 0,85-23 65 0 0,-108 26-70 0 0,1 1 0 0 0,-1-1 0 0 0,0 0-1 0 0,0 0 1 0 0,0-1 0 0 0,10-9 0 0 0,20-13-47 0 0,108-59-196 0 0,-141 84 214 0 0,1 0 0 0 0,0 0 0 0 0,0 0 0 0 0,0 1 0 0 0,0 0 0 0 0,0 0 0 0 0,1 0 0 0 0,-1 1 0 0 0,0 0 0 0 0,0 0 0 0 0,1 0 0 0 0,-1 0 0 0 0,0 1 0 0 0,0 0 0 0 0,0 0 0 0 0,0 1 0 0 0,0-1 0 0 0,0 1 0 0 0,0 0 0 0 0,0 0 0 0 0,0 1 0 0 0,7 5 0 0 0,-10-7 0 0 0,1 1-21 0 0,18 12 42 0 0,-14-8-161 0 0,-10-5-288 0 0,-9-4 441 0 0,0-1 1 0 0,1-1-1 0 0,0 0 1 0 0,0 0 0 0 0,0-1-1 0 0,1 0 1 0 0,-13-11-1 0 0,-41-38-117 0 0,62 54 142 0 0,-18-16 642 0 0,38 87-698 0 0,-16-52 56 0 0,3 9 105 0 0,-1 0-1 0 0,-1 0 1 0 0,-2 1 0 0 0,0-1 0 0 0,-2 1 0 0 0,-1-1 0 0 0,-8 36-1 0 0,0-12 69 0 0,2-7 154 0 0,-22 66 0 0 0,-3 17 344 0 0,31-120-604 0 0,1 0-1 0 0,0 0 1 0 0,0 0 0 0 0,2 12 0 0 0,-2 7 432 0 0,1-23 39 0 0,0-14-497 0 0,6-49-8 0 0,2-1 0 0 0,30-108 0 0 0,-29 134-126 0 0,6-53-1 0 0,-5 24-85 0 0,1 14 31 0 0,-10 48 121 0 0,0 0-12 0 0,4-7 11 0 0,-5 7-3 0 0,1 0 0 0 0,0 0 1 0 0,0 1-1 0 0,0-1 0 0 0,0 1 0 0 0,0-1 0 0 0,0 1 0 0 0,0-1 0 0 0,1 1 0 0 0,-1 0 0 0 0,1-1 0 0 0,-1 1 0 0 0,1 0 0 0 0,-1 0 0 0 0,1 0 0 0 0,-1 0 1 0 0,1 0-1 0 0,0 1 0 0 0,0-1 0 0 0,-1 1 0 0 0,1-1 0 0 0,0 1 0 0 0,0-1 0 0 0,0 1 0 0 0,0 0 0 0 0,0 0 0 0 0,-1 0 0 0 0,1 0 0 0 0,0 0 0 0 0,2 0 1 0 0,4 1 26 0 0,-5-1-52 0 0,1 0-6 0 0,12 2 0 0 0,-12-2-1 0 0,36 4-195 0 0,-31-2 187 0 0,-1-1 13 0 0,0 0 0 0 0,1 1 0 0 0,-1 0 1 0 0,0 0-1 0 0,8 4 0 0 0,-14-5 7 0 0,26 20-300 0 0,-17 2 101 0 0,-11-20 194 0 0,-1 1-1 0 0,-2 6 16 0 0,0 1 1 0 0,0 0-1 0 0,-1-1 1 0 0,-1 0-1 0 0,0 1 1 0 0,0-2-1 0 0,-8 11 1 0 0,-54 64-10 0 0,2-1 122 0 0,-53 100 552 0 0,101-159-529 0 0,9-14 91 0 0,8-10-191 0 0,0 0 1 0 0,0 0-1 0 0,0 0 1 0 0,0 0-1 0 0,0 0 1 0 0,0 0-1 0 0,0 0 1 0 0,0 0-1 0 0,-1 0 1 0 0,1 0-1 0 0,0 0 1 0 0,0-1-1 0 0,0 1 1 0 0,0 0-1 0 0,0 0 1 0 0,0 0-1 0 0,0 0 1 0 0,0 0-1 0 0,0 0 1 0 0,0 0-1 0 0,0 0 1 0 0,0 0-1 0 0,0 0 1 0 0,0 0-1 0 0,0 0 1 0 0,-1 0-1 0 0,1 0 1 0 0,0 0-1 0 0,0 0 1 0 0,0 0-1 0 0,0 0 1 0 0,0 0-1 0 0,0 0 1 0 0,0 0-1 0 0,0 0 1 0 0,0 0-1 0 0,0 0 1 0 0,0 0-1 0 0,0 0 1 0 0,0 0-1 0 0,-1 0 1 0 0,1 0-1 0 0,0 0 1 0 0,0 0-1 0 0,0 0 1 0 0,0 0-1 0 0,0 0 1 0 0,0 0-1 0 0,0 1 1 0 0,0-1-1 0 0,0 0 1 0 0,0 0-1 0 0,0 0 1 0 0,0 0-1 0 0,0 0 1 0 0,0 0-1 0 0,0 0 1 0 0,0 0-1 0 0,0 0 1 0 0,7-42-107 0 0,2 1 0 0 0,2 0 0 0 0,32-78 0 0 0,-35 98-10 0 0,-7 17 56 0 0,1-1-1 0 0,0 0 1 0 0,0 1 0 0 0,0-1 0 0 0,0 1 0 0 0,1-1-1 0 0,5-6 1 0 0,-7 9-7 0 0,1-1-1 0 0,0 1 0 0 0,-1-1 0 0 0,0 0 1 0 0,1 0-1 0 0,-1 1 0 0 0,0-1 1 0 0,-1 0-1 0 0,1 0 0 0 0,0 0 0 0 0,0-5 1 0 0,4-14-2523 0 0,-5 21 2475 0 0,0 1-1 0 0,0-1 1 0 0,1 0 0 0 0,-1 1-1 0 0,0-1 1 0 0,0 1 0 0 0,0-1-1 0 0,-1 0 1 0 0,1 1-1 0 0,0-1 1 0 0,0 0 0 0 0,0 1-1 0 0,0-1 1 0 0,0 1-1 0 0,-1-1 1 0 0,1 1 0 0 0,0-1-1 0 0,-1 0 1 0 0,1 1-1 0 0,0-1 1 0 0,-1 1 0 0 0,1-1-1 0 0,-1 1 1 0 0,1 0-1 0 0,-1-1 1 0 0,1 1 0 0 0,0-1-1 0 0,-1 1 1 0 0,0 0-1 0 0,1-1 1 0 0,-1 1 0 0 0,-16-8-6504 0 0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09:33.89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91 201 484 0 0,'0'0'3898'0'0,"-1"-3"-3363"0"0,0-4-306 0 0,-1-4 1670 0 0,1-1 0 0 0,-1-21-1 0 0,6-64 973 0 0,2 70-1824 0 0,0 16 676 0 0,-12 56-1566 0 0,0-8 146 0 0,2-1 0 0 0,1 46 1 0 0,-3 165 1608 0 0,-1-76-355 0 0,6-165-1571 0 0,0 0-1 0 0,0 0 0 0 0,-1 0 0 0 0,1 0 1 0 0,-2 0-1 0 0,-2 6 0 0 0,3-8-142 0 0,1-1-147 0 0,-4-9-4334 0 0,0 1 4278 0 0,-19-21-1942 0 0,12 2-3537 0 0,7 5 1727 0 0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09:34.42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0 123 140 0 0,'0'0'5911'0'0,"8"2"-5587"0"0,4 1-91 0 0,0-1 1 0 0,0 0-1 0 0,15 0 1 0 0,31-7 593 0 0,1-2 1 0 0,69-19-1 0 0,-72 14-469 0 0,31-7 365 0 0,-39 1-25 0 0,-45 17-416 0 0,9-8-153 0 0,-6 3-17 0 0,-4 4-59 0 0,2-20-6114 0 0,2 15 3758 0 0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09:35.37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244 0 140 0 0,'0'0'2718'0'0,"-5"6"-2123"0"0,-2 3-258 0 0,1 0-1 0 0,0-1 1 0 0,0 2 0 0 0,1-1-1 0 0,0 1 1 0 0,-5 14 0 0 0,-26 87 2199 0 0,5-20-337 0 0,-19 100 0 0 0,17-63-684 0 0,22-93-983 0 0,2-1 1 0 0,1 2-1 0 0,2-1 1 0 0,-3 51-1 0 0,9-45 329 0 0,0-38-691 0 0,0 0-12 0 0,0 26 751 0 0,0-26-534 0 0,4-12-342 0 0,23-42-150 0 0,55-78-1 0 0,16 6-320 0 0,-80 96 273 0 0,-18 26 154 0 0,1 0 0 0 0,0 0 0 0 0,0 0 0 0 0,0 0 0 0 0,0 0 0 0 0,0 0 0 0 0,0 0 0 0 0,0 0 0 0 0,0 0 0 0 0,0 1 0 0 0,0-1 0 0 0,0 0 0 0 0,1 1 0 0 0,-1-1 0 0 0,0 1 0 0 0,0 0 0 0 0,1-1 0 0 0,-1 1 0 0 0,0 0 0 0 0,2-1 0 0 0,24-1-332 0 0,-27 2 342 0 0,1 6-62 0 0,4 118-53 0 0,-3-101 114 0 0,2 0 0 0 0,0-1 0 0 0,10 31 1 0 0,-2-21 49 0 0,-10-30-35 0 0,-2-2-11 0 0,0 1-1 0 0,0-1 1 0 0,0 1 0 0 0,0-1-1 0 0,0 1 1 0 0,0 0 0 0 0,0-1 0 0 0,0 1-1 0 0,0-1 1 0 0,0 1 0 0 0,0-1-1 0 0,0 1 1 0 0,0-1 0 0 0,1 1-1 0 0,-1-1 1 0 0,0 1 0 0 0,0-1 0 0 0,1 0-1 0 0,-1 1 1 0 0,0-1 0 0 0,1 1-1 0 0,-1-1 1 0 0,0 0 0 0 0,1 1-1 0 0,-1-1 1 0 0,1 0 0 0 0,-1 1-1 0 0,1-1 1 0 0,-1 0 0 0 0,0 0 0 0 0,1 1-1 0 0,-1-1 1 0 0,1 0 0 0 0,-1 0-1 0 0,1 0 1 0 0,-1 0 0 0 0,1 1-1 0 0,0-1 1 0 0,-1 0 0 0 0,1 0 0 0 0,-1 0-1 0 0,1 0 1 0 0,-1 0 0 0 0,1-1-1 0 0,-1 1 1 0 0,1 0 0 0 0,-1 0-1 0 0,1 0 1 0 0,-1 0 0 0 0,1 0 0 0 0,-1-1-1 0 0,1 1 1 0 0,-1 0 0 0 0,1-1-1 0 0,-1 1 1 0 0,0 0 0 0 0,1-1-1 0 0,29-17 39 0 0,-27 17-51 0 0,14-13-1 0 0,-1 1-1 0 0,0-2 1 0 0,-1 0 0 0 0,0-1-1 0 0,21-31 1 0 0,-30 39 3 0 0,66-102-74 0 0,-17 25 37 0 0,-49 75 32 0 0,4-10-16 0 0,-10 20 28 0 0,0-1-1 0 0,0 1 1 0 0,0 0-1 0 0,0 0 1 0 0,0-1-1 0 0,0 1 1 0 0,0 0-1 0 0,0 0 1 0 0,0 0-1 0 0,0-1 1 0 0,0 1-1 0 0,0 0 1 0 0,0 0-1 0 0,0-1 1 0 0,0 1-1 0 0,1 0 1 0 0,-1 0-1 0 0,0 0 1 0 0,0 0-1 0 0,0-1 1 0 0,0 1-1 0 0,0 0 0 0 0,1 0 1 0 0,-1 0-1 0 0,0 0 1 0 0,0 0-1 0 0,0-1 1 0 0,0 1-1 0 0,1 0 1 0 0,-1 0-1 0 0,0 0 1 0 0,0 0-1 0 0,0 0 1 0 0,1 0-1 0 0,-1 0 1 0 0,0 0-1 0 0,0 0 1 0 0,1 0-1 0 0,-1 0 1 0 0,0 0-1 0 0,0 0 1 0 0,0 0-1 0 0,1 0 1 0 0,-1 0-1 0 0,0 0 1 0 0,0 0-1 0 0,1 0 1 0 0,2 17 33 0 0,0 1 1 0 0,-1 0 0 0 0,-1-1 0 0 0,-1 1 0 0 0,-3 32-1 0 0,1-3 100 0 0,3-21-28 0 0,1 0-1 0 0,7 28 1 0 0,-6-32-18 0 0,-2-20-46 0 0,-1 0-26 0 0,0-1 0 0 0,0 1 0 0 0,0-1 1 0 0,1 1-1 0 0,-1 0 0 0 0,1-1 0 0 0,-1 1 0 0 0,1-1 0 0 0,0 1 1 0 0,-1-1-1 0 0,1 1 0 0 0,0-1 0 0 0,0 0 0 0 0,0 1 0 0 0,0-1 0 0 0,0 0 1 0 0,2 2-1 0 0,-1-1 25 0 0,3-6-9 0 0,17-14-27 0 0,-1-2 0 0 0,0 0-1 0 0,-2-1 1 0 0,23-32 0 0 0,31-34-108 0 0,-21 28-58 0 0,-51 57 148 0 0,-1 4-43 0 0,1 0 59 0 0,-1 0 0 0 0,0 0 0 0 0,1-1 0 0 0,0 1 0 0 0,-1 0-1 0 0,1-1 1 0 0,0 1 0 0 0,0 0 0 0 0,0-1 0 0 0,0 1 0 0 0,1 1 0 0 0,3 4 6 0 0,-2 5 14 0 0,-1-1 0 0 0,0 1 0 0 0,0 0 0 0 0,-1 0 1 0 0,-1 0-1 0 0,0 0 0 0 0,0 0 0 0 0,-1-1 0 0 0,-1 1 1 0 0,-3 14-1 0 0,1-5 56 0 0,-1 7 104 0 0,-1 0 0 0 0,-2-1-1 0 0,-20 51 1 0 0,27-76-224 0 0,-11 23 341 0 0,12-24-321 0 0,0-1 0 0 0,0 1 1 0 0,0 0-1 0 0,-1-1 0 0 0,1 1 0 0 0,0 0 0 0 0,0-1 0 0 0,-1 1 0 0 0,1 0 0 0 0,-1-1 1 0 0,1 1-1 0 0,-1-1 0 0 0,1 1 0 0 0,-1-1 0 0 0,1 1 0 0 0,-1-1 0 0 0,1 1 0 0 0,-1-1 0 0 0,1 1 1 0 0,-1-1-1 0 0,0 0 0 0 0,1 1 0 0 0,-1-1 0 0 0,0 0 0 0 0,1 0 0 0 0,-1 0 0 0 0,0 1 1 0 0,-1-1-1 0 0,-6-6-227 0 0,1-1-1 0 0,0 0 1 0 0,0 0 0 0 0,1-1 0 0 0,0 0 0 0 0,0 0-1 0 0,1 0 1 0 0,0-1 0 0 0,0 1 0 0 0,-6-18 0 0 0,-1-9-2235 0 0,-11-61 1 0 0,10 40-1931 0 0,-1 5 594 0 0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09:35.72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13 24 796 0 0,'-3'-1'838'0'0,"-3"0"-527"0"0,6 1-281 0 0,0 0-1 0 0,0 0 0 0 0,0 0 0 0 0,-1 0 0 0 0,1 0 0 0 0,0 0 0 0 0,0 0 0 0 0,0 0 0 0 0,0 0 0 0 0,0 0 0 0 0,0 0 0 0 0,-1 0 0 0 0,1 0 0 0 0,0 0 0 0 0,0 0 0 0 0,0 0 0 0 0,0 0 0 0 0,0 0 0 0 0,0 0 0 0 0,-1-1 0 0 0,1 1 0 0 0,0 0 0 0 0,0 0 0 0 0,0 0 0 0 0,0 0 0 0 0,0 0 0 0 0,0 0 0 0 0,0 0 0 0 0,0 0 0 0 0,0 0 0 0 0,-1-1 0 0 0,1 1 1 0 0,0 0-1 0 0,0 0 0 0 0,0 0 0 0 0,0 0 0 0 0,0 0 0 0 0,0 0 0 0 0,0 0 0 0 0,0-1 0 0 0,0 1 0 0 0,0 0 0 0 0,0 0 0 0 0,0 0 0 0 0,0 0 0 0 0,0 0 0 0 0,0 0 0 0 0,0-1 0 0 0,0 1 0 0 0,0 0 0 0 0,0 0 0 0 0,0 0 0 0 0,0 0 0 0 0,0 0 0 0 0,0 0 0 0 0,0-1 0 0 0,0 1 0 0 0,1 0 0 0 0,22-16-2087 0 0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09:37.02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5 185 312 0 0,'0'-3'813'0'0,"0"-7"-122"0"0,4-90 8752 0 0,-4 97-7761 0 0,-1-1-1362 0 0,1-14 1318 0 0,22-18 627 0 0,-22 34-2171 0 0,0-2-60 0 0,0 0 10 0 0,-2 9-13 0 0,-2 26 7 0 0,1-11 32 0 0,1 39 0 0 0,3-23 92 0 0,-1 0 1 0 0,-10 62-1 0 0,0 23 260 0 0,10-118-328 0 0,1 0-55 0 0,3 15 182 0 0,2-27-231 0 0,97-158-269 0 0,-76 121 202 0 0,39-77-183 0 0,-65 121 251 0 0,5-13-37 0 0,-5 14 40 0 0,-1 1 0 0 0,0 0-1 0 0,0-1 1 0 0,0 1 0 0 0,0 0 0 0 0,0-1 0 0 0,0 1 0 0 0,0 0 0 0 0,1-1-1 0 0,-1 1 1 0 0,0 0 0 0 0,0-1 0 0 0,1 1 0 0 0,-1 0 0 0 0,0-1-1 0 0,0 1 1 0 0,1 0 0 0 0,-1 0 0 0 0,0-1 0 0 0,1 1 0 0 0,-1 0 0 0 0,0 0-1 0 0,1 0 1 0 0,-1-1 0 0 0,0 1 0 0 0,1 0 0 0 0,-1 0 0 0 0,0 0 0 0 0,1 0-1 0 0,-1 0 1 0 0,1 0 0 0 0,-1 0 0 0 0,0 0 0 0 0,1 0 0 0 0,2 31 116 0 0,-2 43 1 0 0,3 36 274 0 0,7 40 324 0 0,-10-134-551 0 0,2 0 0 0 0,6 21 0 0 0,-9-34-85 0 0,9 10 257 0 0,-7-13-318 0 0,-1 0-1 0 0,1 0 1 0 0,-1 0 0 0 0,1 0-1 0 0,-1-1 1 0 0,1 1 0 0 0,-1 0-1 0 0,0-1 1 0 0,1 1 0 0 0,-1-1-1 0 0,0 1 1 0 0,1-1 0 0 0,-1 0-1 0 0,0 1 1 0 0,1-1 0 0 0,-1 0-1 0 0,0 0 1 0 0,0 0 0 0 0,0 0-1 0 0,0 0 1 0 0,0 0 0 0 0,0 0-1 0 0,0-1 1 0 0,0 1 0 0 0,-1 0-1 0 0,2-3 1 0 0,29-46 5 0 0,-22 35 24 0 0,0-1-59 0 0,0-1 1 0 0,-2 0 0 0 0,0-1-1 0 0,0 1 1 0 0,-2-1 0 0 0,0-1 0 0 0,-2 1-1 0 0,0-1 1 0 0,-1 1 0 0 0,0-21 0 0 0,5-21-203 0 0,-7 58 149 0 0,2-3-193 0 0,-1 1 78 0 0,-1-1-1 0 0,1 1 1 0 0,0-1 0 0 0,-1 1 0 0 0,0-6 0 0 0,5 6 105 0 0,-5 4 66 0 0,1-1-1 0 0,-1 1 1 0 0,0 0 0 0 0,0-1-1 0 0,0 1 1 0 0,1 0 0 0 0,-1 0-1 0 0,0-1 1 0 0,0 1 0 0 0,1 0 0 0 0,-1 0-1 0 0,0-1 1 0 0,1 1 0 0 0,-1 0-1 0 0,0 0 1 0 0,1 0 0 0 0,-1 0-1 0 0,0-1 1 0 0,1 1 0 0 0,-1 0 0 0 0,0 0-1 0 0,1 0 1 0 0,-1 0 0 0 0,0 0-1 0 0,1 0 1 0 0,-1 0 0 0 0,1 0-1 0 0,-1 0 1 0 0,0 0 0 0 0,1 0 0 0 0,-1 0-1 0 0,0 0 1 0 0,1 1 0 0 0,14-1-48 0 0,-1 1 1 0 0,1-2 0 0 0,-1 0 0 0 0,29-6 0 0 0,61-20-183 0 0,-38 9 55 0 0,-62 17 159 0 0,0 0-16 0 0,-3 0 40 0 0,1 0 0 0 0,0 1 0 0 0,0-1 0 0 0,-1 0 0 0 0,1 1 0 0 0,0 0 0 0 0,0-1 0 0 0,0 1 0 0 0,0 0 0 0 0,0 0 0 0 0,0 0 0 0 0,-1 0 0 0 0,5 1 0 0 0,-5 0 4 0 0,0 0 0 0 0,1 0 0 0 0,-1 0 0 0 0,0 0 0 0 0,0 0 0 0 0,0 0 0 0 0,0 0 0 0 0,0 1 0 0 0,0-1 0 0 0,0 0 0 0 0,0 1 0 0 0,-1-1 0 0 0,1 1 0 0 0,0-1 0 0 0,-1 1 0 0 0,1-1-1 0 0,-1 1 1 0 0,0-1 0 0 0,1 1 0 0 0,-1-1 0 0 0,0 1 0 0 0,0 2 0 0 0,2 21 81 0 0,-1-1 0 0 0,-2 1 0 0 0,0 0-1 0 0,-6 31 1 0 0,-3 42 411 0 0,0 26 214 0 0,11-117-642 0 0,-1 1-1 0 0,1-1 1 0 0,0 0-1 0 0,1 1 1 0 0,4 12-1 0 0,2 11 193 0 0,-8-29-174 0 0,2 7 28 0 0,-2-9-119 0 0,0 0-1 0 0,0 0 1 0 0,0 0 0 0 0,0 0-1 0 0,0 1 1 0 0,0-1-1 0 0,0 0 1 0 0,0 0 0 0 0,0 0-1 0 0,0 0 1 0 0,0 1 0 0 0,0-1-1 0 0,0 0 1 0 0,0 0 0 0 0,1 0-1 0 0,-1 0 1 0 0,0 0-1 0 0,0 1 1 0 0,0-1 0 0 0,0 0-1 0 0,0 0 1 0 0,0 0 0 0 0,1 0-1 0 0,-1 0 1 0 0,0 0-1 0 0,0 0 1 0 0,0 1 0 0 0,0-1-1 0 0,1 0 1 0 0,-1 0 0 0 0,0 0-1 0 0,0 0 1 0 0,0 0-1 0 0,0 0 1 0 0,1 0 0 0 0,-1 0-1 0 0,0 0 1 0 0,0 0 0 0 0,0 0-1 0 0,1 0 1 0 0,-1 0 0 0 0,0 0-1 0 0,0 0 1 0 0,0 0-1 0 0,0 0 1 0 0,1 0 0 0 0,-1-1-1 0 0,0 1 1 0 0,0 0 0 0 0,0 0-1 0 0,0 0 1 0 0,0 0-1 0 0,1 0 1 0 0,-1 0 0 0 0,0-1-1 0 0,15-16-532 0 0,-1-1 0 0 0,-1-1 0 0 0,0 0-1 0 0,-1-1 1 0 0,17-42 0 0 0,35-114-8418 0 0,-53 138 5321 0 0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09:37.36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148 1 76 0 0,'0'0'2664'0'0,"-6"4"-1789"0"0,-33 24 1485 0 0,37-26-1669 0 0,-1-1-57 0 0,0-1-366 0 0,0 2-1 0 0,0-1 1 0 0,0 0-1 0 0,1 0 1 0 0,-1 1-1 0 0,0 0 1 0 0,1-1 0 0 0,-1 1-1 0 0,1 0 1 0 0,-1 0-1 0 0,-2 3 1 0 0,4-2 560 0 0,-2-3-841 0 0,0-1 1 0 0,0 1-1 0 0,0 0 1 0 0,0-1-1 0 0,0 1 0 0 0,0-1 1 0 0,0 0-1 0 0,0 0 1 0 0,0 0-1 0 0,-4-3 0 0 0,2 1-453 0 0,-15-15-5883 0 0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09:37.88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0 607 700 0 0,'0'0'3444'0'0,"7"-5"-2749"0"0,16-13-125 0 0,-1 0-1 0 0,-1-2 0 0 0,37-43 1 0 0,51-84 657 0 0,-86 111-858 0 0,-2 0 0 0 0,-1-1 0 0 0,-2-1 0 0 0,-1-1 0 0 0,11-42 0 0 0,-26 73 0 0 0,0 0 1 0 0,0 0 0 0 0,-1-1 0 0 0,-1 1 0 0 0,1-1 0 0 0,-2-9 0 0 0,-5 21-218 0 0,-2 3-89 0 0,1 0 0 0 0,0 0 0 0 0,1 0 0 0 0,-1 1 1 0 0,1-1-1 0 0,0 2 0 0 0,1-1 0 0 0,0 1 1 0 0,0-1-1 0 0,0 1 0 0 0,-4 14 0 0 0,-14 31 354 0 0,3 0 0 0 0,-15 60 0 0 0,28-81-236 0 0,1-1 1 0 0,1 1-1 0 0,2 0 1 0 0,1 0-1 0 0,2 42 1 0 0,2-62-94 0 0,-1 1-1 0 0,1-1 1 0 0,7 21 0 0 0,-8-29-65 0 0,0-1 1 0 0,1 1-1 0 0,-1-1 1 0 0,1 0-1 0 0,0 0 1 0 0,0 0-1 0 0,0 0 0 0 0,0 0 1 0 0,0 0-1 0 0,0 0 1 0 0,1 0-1 0 0,0-1 1 0 0,-1 0-1 0 0,1 1 1 0 0,0-1-1 0 0,5 3 1 0 0,-4-4-15 0 0,0 0-1 0 0,0 0 1 0 0,1-1 0 0 0,-1 1-1 0 0,0-1 1 0 0,1 0 0 0 0,-1 0 0 0 0,1 0-1 0 0,-1 0 1 0 0,0-1 0 0 0,0 0-1 0 0,1 0 1 0 0,-1 0 0 0 0,0-1 0 0 0,0 1-1 0 0,0-1 1 0 0,0 0 0 0 0,4-3-1 0 0,10-5-38 0 0,-1-1 0 0 0,23-19-1 0 0,-32 24 14 0 0,44-41-168 0 0,-2-2 0 0 0,-2-2 1 0 0,63-87-1 0 0,-58 70 43 0 0,-42 52 96 0 0,-1 0-1 0 0,0-1 1 0 0,-2 0-1 0 0,0-1 1 0 0,10-31-1 0 0,-15 16 78 0 0,-3 29-27 0 0,-8 9 8 0 0,-6 9 24 0 0,0 0 0 0 0,1 0 1 0 0,1 1-1 0 0,0 1 0 0 0,1 0 1 0 0,-12 23-1 0 0,-11 22 235 0 0,-29 74 1 0 0,51-104-95 0 0,1 1 1 0 0,2 1 0 0 0,1 0 0 0 0,-6 51-1 0 0,11-60-85 0 0,-3 32 250 0 0,6-53-321 0 0,0 0-1 0 0,0 0 1 0 0,0 0 0 0 0,0 1 0 0 0,1-1-1 0 0,-1 0 1 0 0,1 0 0 0 0,0 0 0 0 0,0 0-1 0 0,0 0 1 0 0,0 0 0 0 0,3 4 0 0 0,-3-5-18 0 0,-1-2-8 0 0,1 1 0 0 0,-1-1 0 0 0,0 1 0 0 0,1-1 0 0 0,-1 1 0 0 0,0-1 1 0 0,1 0-1 0 0,-1 1 0 0 0,1-1 0 0 0,-1 0 0 0 0,1 1 0 0 0,-1-1 0 0 0,1 0 0 0 0,-1 0 0 0 0,1 1 0 0 0,-1-1 1 0 0,1 0-1 0 0,-1 0 0 0 0,1 0 0 0 0,-1 0 0 0 0,1 0 0 0 0,0 1 0 0 0,-1-1 0 0 0,1 0 0 0 0,-1 0 1 0 0,1-1-1 0 0,-1 1 0 0 0,1 0 0 0 0,0 0 0 0 0,-1 0 0 0 0,1 0 0 0 0,-1 0 0 0 0,2-1 0 0 0,19-6-284 0 0,0-1 0 0 0,0-2-1 0 0,-1 0 1 0 0,23-15-1 0 0,75-57-1471 0 0,-116 81 1734 0 0,118-92-2706 0 0,-40 23-2792 0 0,-30 26 1690 0 0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09:40.71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0 777 256 0 0,'0'0'635'0'0,"4"-7"-51"0"0,7-12-90 0 0,1 1 0 0 0,0 0 0 0 0,2 0 0 0 0,15-15 0 0 0,-12 17-168 0 0,96-93 1652 0 0,-102 95-1615 0 0,0 0 1 0 0,15-29 0 0 0,6-7 266 0 0,-18 27-173 0 0,0 0 0 0 0,15-36 0 0 0,11-18 821 0 0,-21 32-569 0 0,-18 42-602 0 0,8-29 448 0 0,-9 22-346 0 0,1 9-170 0 0,-1 0 1 0 0,0-1 0 0 0,0 1 0 0 0,0 0 0 0 0,0 0 0 0 0,0 0 0 0 0,0 0 0 0 0,0 0-1 0 0,0-1 1 0 0,-1 1 0 0 0,1 0 0 0 0,0 0 0 0 0,-1 0 0 0 0,1 0 0 0 0,-1 0 0 0 0,1 0-1 0 0,-1 0 1 0 0,1 0 0 0 0,-1 0 0 0 0,0 0 0 0 0,-1-1 0 0 0,-6 10-26 0 0,1 1 0 0 0,-1 0 0 0 0,2 0 0 0 0,-1 1 0 0 0,1-1 1 0 0,1 2-1 0 0,0-1 0 0 0,0 0 0 0 0,1 1 0 0 0,0 0 0 0 0,-2 16 0 0 0,-9 46 37 0 0,15-72-49 0 0,0 1 0 0 0,0-1 0 0 0,0 0 0 0 0,0 0 0 0 0,0 1 0 0 0,0-1 0 0 0,0 0 0 0 0,0 0 0 0 0,1 1 0 0 0,-1-1 0 0 0,1 0 0 0 0,-1 0 0 0 0,1 0 0 0 0,-1 1 0 0 0,1-1 0 0 0,0 0 0 0 0,-1 0 0 0 0,1 0 0 0 0,0 0 0 0 0,0 0 0 0 0,0 0 0 0 0,0-1 0 0 0,-1 1 0 0 0,1 0 0 0 0,1 0 0 0 0,-1-1 0 0 0,0 1 0 0 0,1 0 0 0 0,1 1 8 0 0,-1-1 1 0 0,1 1-1 0 0,0-1 0 0 0,-1 0 1 0 0,1 0-1 0 0,0 0 0 0 0,0 0 1 0 0,0-1-1 0 0,0 1 0 0 0,0-1 1 0 0,3 0-1 0 0,86-8 127 0 0,-51 4-62 0 0,-39 3-58 0 0,3 2-2 0 0,-4-1-13 0 0,0 0 0 0 0,0-1-1 0 0,0 1 1 0 0,-1 0 0 0 0,1 0-1 0 0,0 0 1 0 0,0 0 0 0 0,0 1-1 0 0,0-1 1 0 0,-1 0 0 0 0,1 0-1 0 0,0 0 1 0 0,0 1 0 0 0,0-1 0 0 0,-1 0-1 0 0,1 1 1 0 0,0-1 0 0 0,0 1-1 0 0,0 0 1 0 0,3 4 20 0 0,-1 1 0 0 0,1 0-1 0 0,-1 0 1 0 0,-1 0 0 0 0,1 0 0 0 0,-1 0 0 0 0,0 0 0 0 0,0 1 0 0 0,1 9-1 0 0,6 70 286 0 0,-5-41-163 0 0,0-6-15 0 0,-4-37-127 0 0,0 0 1 0 0,0 0-1 0 0,1 0 1 0 0,-1 0-1 0 0,1 0 0 0 0,-1 0 1 0 0,1-1-1 0 0,0 1 0 0 0,0 0 1 0 0,0 0-1 0 0,0 0 1 0 0,0-1-1 0 0,0 1 0 0 0,0 0 1 0 0,1-1-1 0 0,1 2 0 0 0,4 5 19 0 0,-5-6-6 0 0,-1-1-1 0 0,1 1 1 0 0,-1 0 0 0 0,1 0 0 0 0,0-1 0 0 0,0 1 0 0 0,-1-1 0 0 0,1 0-1 0 0,0 1 1 0 0,0-1 0 0 0,1 0 0 0 0,-1 0 0 0 0,0 0 0 0 0,0 0 0 0 0,4 0 0 0 0,-3-1-8 0 0,0 0 1 0 0,0 0-1 0 0,0 0 1 0 0,0-1-1 0 0,0 1 1 0 0,0-1-1 0 0,0 0 1 0 0,0 0-1 0 0,0 0 1 0 0,0 0-1 0 0,4-3 1 0 0,25-14-10 0 0,-1-2 1 0 0,-1-1 0 0 0,39-35 0 0 0,-13 10-12 0 0,-34 29 7 0 0,-1-1 1 0 0,-1-2-1 0 0,-1 0 1 0 0,0-1 0 0 0,-2 0-1 0 0,-1-2 1 0 0,0 0-1 0 0,-2-1 1 0 0,14-28 0 0 0,-25 43 15 0 0,-1 0 1 0 0,0 1 0 0 0,0-1 0 0 0,-1 0 0 0 0,1-11-1 0 0,-2 16 44 0 0,-5 5-53 0 0,-18 6-2 0 0,12 2 10 0 0,0 1 0 0 0,1 0-1 0 0,1 1 1 0 0,-1 0-1 0 0,2 0 1 0 0,0 1 0 0 0,0 0-1 0 0,1 0 1 0 0,-9 21-1 0 0,8-13 8 0 0,-41 105 56 0 0,42-104-56 0 0,1 1-1 0 0,1-1 1 0 0,1 1 0 0 0,-1 23 0 0 0,4-42-13 0 0,1-1 0 0 0,0 1-1 0 0,0-1 1 0 0,0 1 0 0 0,0-1-1 0 0,0 1 1 0 0,0-1 0 0 0,1 1 0 0 0,-1-1-1 0 0,1 0 1 0 0,-1 1 0 0 0,1-1-1 0 0,2 4 1 0 0,0 6 80 0 0,-3-11-78 0 0,0-1-1 0 0,0 1 0 0 0,0-1 0 0 0,0 1 0 0 0,1-1 0 0 0,-1 1 1 0 0,0-1-1 0 0,0 1 0 0 0,0-1 0 0 0,1 1 0 0 0,-1-1 0 0 0,0 1 1 0 0,1-1-1 0 0,-1 0 0 0 0,0 1 0 0 0,1-1 0 0 0,-1 0 1 0 0,0 1-1 0 0,1-1 0 0 0,-1 0 0 0 0,1 1 0 0 0,-1-1 0 0 0,1 0 1 0 0,-1 0-1 0 0,0 1 0 0 0,1-1 0 0 0,-1 0 0 0 0,1 0 0 0 0,-1 0 1 0 0,1 0-1 0 0,-1 0 0 0 0,1 0 0 0 0,-1 0 0 0 0,1 0 0 0 0,0 0 1 0 0,-1 0-1 0 0,1 0 0 0 0,-1 0 0 0 0,1 0 0 0 0,-1 0 1 0 0,1-1-1 0 0,20-5 48 0 0,-2-6-19 0 0,0-2-1 0 0,-1 0 1 0 0,0-1 0 0 0,22-25 0 0 0,-9 9-6 0 0,80-83 73 0 0,-61 60-14 0 0,-49 52-74 0 0,0 1-1 0 0,0 0 1 0 0,1 0-1 0 0,-1 0 1 0 0,1-1 0 0 0,-1 1-1 0 0,0 0 1 0 0,1 1-1 0 0,0-1 1 0 0,-1 0-1 0 0,1 0 1 0 0,0 1-1 0 0,1-1 1 0 0,-2 1-7 0 0,0 0-1 0 0,0 0 1 0 0,0 0-1 0 0,0 0 1 0 0,0 0 0 0 0,-1 0-1 0 0,1 0 1 0 0,0 0-1 0 0,0 0 1 0 0,0 1-1 0 0,0-1 1 0 0,-1 0 0 0 0,1 1-1 0 0,0-1 1 0 0,0 1-1 0 0,-1-1 1 0 0,1 1 0 0 0,0-1-1 0 0,1 2 1 0 0,0 1 0 0 0,0 0 1 0 0,0 0-1 0 0,0 1 1 0 0,0-1-1 0 0,-1 0 1 0 0,1 1-1 0 0,-1 0 1 0 0,0-1 0 0 0,0 1-1 0 0,0 0 1 0 0,0 6-1 0 0,4 23 48 0 0,-1-16 44 0 0,-1 1 0 0 0,-1 0 0 0 0,-1 0 0 0 0,-1 0 0 0 0,0 0-1 0 0,-1 0 1 0 0,-4 18 0 0 0,1-22 15 0 0,0-1 1 0 0,-1 1-1 0 0,-1-1 0 0 0,0 0 0 0 0,0-1 0 0 0,-2 1 0 0 0,1-1 0 0 0,-2-1 1 0 0,-9 12-1 0 0,17-22-99 0 0,0 0 0 0 0,0 0 1 0 0,1 0-1 0 0,-1 0 0 0 0,0 0 1 0 0,0-1-1 0 0,0 1 0 0 0,0 0 1 0 0,0-1-1 0 0,0 1 1 0 0,0 0-1 0 0,0-1 0 0 0,0 0 1 0 0,0 1-1 0 0,-1-1 0 0 0,1 0 1 0 0,0 1-1 0 0,0-1 0 0 0,0 0 1 0 0,0 0-1 0 0,-1 0 0 0 0,1 0 1 0 0,0 0-1 0 0,0 0 0 0 0,0 0 1 0 0,-1-1-1 0 0,1 1 1 0 0,0 0-1 0 0,0-1 0 0 0,0 1 1 0 0,0 0-1 0 0,0-1 0 0 0,0 0 1 0 0,0 1-1 0 0,0-1 0 0 0,0 0 1 0 0,0 1-1 0 0,-1-2 0 0 0,-2-1-4 0 0,1 0-1 0 0,-1-1 0 0 0,1 1 1 0 0,0-1-1 0 0,0 1 0 0 0,1-1 1 0 0,-1 0-1 0 0,1 0 0 0 0,-3-6 1 0 0,-14-33 121 0 0,18 40-130 0 0,-3 0 11 0 0,0 0-12 0 0,5 7-93 0 0,0-3 96 0 0,17 34 14 0 0,-17-33-16 0 0,0 0 1 0 0,1-1-1 0 0,-1 1 1 0 0,0 0 0 0 0,1 0-1 0 0,-1-1 1 0 0,1 1-1 0 0,0-1 1 0 0,0 1-1 0 0,0-1 1 0 0,-1 0-1 0 0,1 1 1 0 0,0-1-1 0 0,1 0 1 0 0,-1-1-1 0 0,0 1 1 0 0,0 0-1 0 0,0 0 1 0 0,3 0-1 0 0,9-3 0 0 0,-1 0 0 0 0,1-1 0 0 0,-1 0 0 0 0,0-1 0 0 0,0 0 0 0 0,0-1 0 0 0,-1-1 0 0 0,16-8 0 0 0,95-62-8 0 0,-89 50-20 0 0,52-50 0 0 0,-74 65 15 0 0,21-28 16 0 0,-29 32 7 0 0,1 1 1 0 0,0 0-1 0 0,0 0 0 0 0,1 1 1 0 0,-1-1-1 0 0,1 1 0 0 0,8-5 0 0 0,-9 5 39 0 0,7-5-3 0 0,-12 10-44 0 0,0 0-1 0 0,0 0 1 0 0,0 0-1 0 0,0 0 1 0 0,1 0 0 0 0,-1 0-1 0 0,0 0 1 0 0,0-1 0 0 0,0 1-1 0 0,0 0 1 0 0,0 0-1 0 0,0 0 1 0 0,0 0 0 0 0,0 0-1 0 0,1 0 1 0 0,-1 0 0 0 0,0 0-1 0 0,0 0 1 0 0,0 0-1 0 0,0 0 1 0 0,0 0 0 0 0,0 0-1 0 0,1 0 1 0 0,-1 0 0 0 0,0 0-1 0 0,0 0 1 0 0,0 0-1 0 0,0 0 1 0 0,0 0 0 0 0,0 0-1 0 0,1 0 1 0 0,-1 0 0 0 0,0 0-1 0 0,0 0 1 0 0,0 0-1 0 0,0 0 1 0 0,0 0 0 0 0,0 0-1 0 0,1 0 1 0 0,-1 0 0 0 0,0 0-1 0 0,0 0 1 0 0,0 0-1 0 0,0 0 1 0 0,0 1 0 0 0,0-1-1 0 0,0 0 1 0 0,0 0 0 0 0,1 0-1 0 0,-1 0 1 0 0,0 0-1 0 0,0 0 1 0 0,0 0 0 0 0,0 1-1 0 0,0-1 1 0 0,0 0 0 0 0,0 0-1 0 0,0 0 1 0 0,0 0-1 0 0,0 0 1 0 0,0 0 0 0 0,0 1-1 0 0,0-1 1 0 0,0 0 0 0 0,0 0-1 0 0,0 0 1 0 0,0 0-1 0 0,0 1 1 0 0,-28 182 123 0 0,20-134-74 0 0,7-45-47 0 0,1-1 0 0 0,0 1 0 0 0,-1-1 0 0 0,1 1 1 0 0,1 0-1 0 0,-1-1 0 0 0,0 1 0 0 0,1-1 0 0 0,0 1 0 0 0,1 3 0 0 0,3 16 48 0 0,-5-20-8 0 0,1 0-23 0 0,-1-2-18 0 0,0-1-1 0 0,0 0 1 0 0,0 1-1 0 0,0-1 1 0 0,1 1 0 0 0,-1-1-1 0 0,0 1 1 0 0,0-1-1 0 0,1 1 1 0 0,-1-1 0 0 0,0 0-1 0 0,0 1 1 0 0,1-1-1 0 0,-1 0 1 0 0,0 1 0 0 0,1-1-1 0 0,-1 0 1 0 0,1 1-1 0 0,-1-1 1 0 0,0 0-1 0 0,1 0 1 0 0,-1 1 0 0 0,1-1-1 0 0,-1 0 1 0 0,1 0-1 0 0,-1 0 1 0 0,1 0 0 0 0,-1 0-1 0 0,0 1 1 0 0,1-1-1 0 0,-1 0 1 0 0,2 0 0 0 0,19-8 27 0 0,25-25-24 0 0,-40 28-1 0 0,26-23 6 0 0,48-55-1 0 0,17-17 45 0 0,-66 79-82 0 0,-29 19-35 0 0,-2 8-7 0 0,7 117 2 0 0,-7-118 66 0 0,1 0 1 0 0,-1 0-1 0 0,1 0 0 0 0,0 0 1 0 0,0 0-1 0 0,0 0 0 0 0,1 0 0 0 0,0 0 1 0 0,0-1-1 0 0,0 1 0 0 0,0-1 1 0 0,1 1-1 0 0,0-1 0 0 0,0 0 1 0 0,0 0-1 0 0,4 4 0 0 0,-5-7 7 0 0,4-1-4 0 0,-1-1-1 0 0,1 0 1 0 0,0-1-1 0 0,-1 1 1 0 0,1-1 0 0 0,-1 0-1 0 0,1-1 1 0 0,-1 1-1 0 0,0-1 1 0 0,0 0-1 0 0,0 0 1 0 0,0-1 0 0 0,5-4-1 0 0,10-10-23 0 0,27-31 0 0 0,-36 36-8 0 0,22-25-47 0 0,-3-1 0 0 0,41-68 0 0 0,-51 69 38 0 0,-2-2 0 0 0,25-78 0 0 0,-30 81 28 0 0,-2 3-132 0 0,-10 31 120 0 0,-5 12-58 0 0,-43 137 54 0 0,24-59 19 0 0,13-52 34 0 0,1 0 0 0 0,-8 67 0 0 0,16-89-2 0 0,0 0 0 0 0,1 0 1 0 0,1 1-1 0 0,0-1 0 0 0,1 0 0 0 0,4 16 1 0 0,-6-29-24 0 0,0 1 0 0 0,0-1 0 0 0,0 1 0 0 0,0 0 0 0 0,0-1 0 0 0,0 1 0 0 0,0 0 0 0 0,0-1 0 0 0,1 1 0 0 0,-1-1 0 0 0,0 1 1 0 0,0 0-1 0 0,1-1 0 0 0,-1 1 0 0 0,0-1 0 0 0,1 1 0 0 0,-1-1 0 0 0,0 1 0 0 0,1-1 0 0 0,-1 1 0 0 0,1-1 0 0 0,-1 1 0 0 0,1-1 0 0 0,-1 0 0 0 0,1 1 0 0 0,-1-1 1 0 0,1 0-1 0 0,-1 1 0 0 0,1-1 0 0 0,0 0 0 0 0,-1 0 0 0 0,1 0 0 0 0,-1 0 0 0 0,1 1 0 0 0,0-1 0 0 0,-1 0 0 0 0,1 0 0 0 0,0 0 0 0 0,-1 0 0 0 0,1 0 0 0 0,-1 0 1 0 0,1 0-1 0 0,0-1 0 0 0,0 1 0 0 0,1 0 0 0 0,0 0 1 0 0,0 0-1 0 0,0 0 0 0 0,0 0 1 0 0,-1 0-1 0 0,1-1 1 0 0,0 1-1 0 0,0 0 1 0 0,-1-1-1 0 0,1 0 0 0 0,0 1 1 0 0,0-1-1 0 0,-1 0 1 0 0,3-2-1 0 0,4-1 2 0 0,8-3-16 0 0,-1-1 1 0 0,0 0-1 0 0,0-1 0 0 0,-1-1 1 0 0,-1 0-1 0 0,15-14 1 0 0,67-77-143 0 0,-64 66 126 0 0,11-16-98 0 0,67-107 0 0 0,-101 144 109 0 0,-2 0 0 0 0,0-1 0 0 0,0 0 0 0 0,-2 0 0 0 0,6-30 0 0 0,-2 8 37 0 0,-7 34-14 0 0,-7 10-9 0 0,-3 7 39 0 0,1 1 0 0 0,0-1 0 0 0,1 2 0 0 0,0-1 0 0 0,1 1 1 0 0,-7 30-1 0 0,2-8 69 0 0,1 0 0 0 0,2 2 0 0 0,1-1 0 0 0,-1 76 0 0 0,8-103-61 0 0,1 0 0 0 0,1 1-1 0 0,0-1 1 0 0,1 0-1 0 0,0 0 1 0 0,1-1-1 0 0,0 1 1 0 0,1-1-1 0 0,0 0 1 0 0,1 0 0 0 0,13 18-1 0 0,-18-28-45 0 0,0 0-1 0 0,-1-1 1 0 0,1 1 0 0 0,0-1-1 0 0,0 1 1 0 0,0-1 0 0 0,0 0-1 0 0,1 1 1 0 0,-1-1 0 0 0,0 0-1 0 0,0 0 1 0 0,0 0 0 0 0,0 0-1 0 0,0 0 1 0 0,0 0 0 0 0,0 0-1 0 0,0 0 1 0 0,0 0 0 0 0,2-1-1 0 0,10-3-173 0 0,8-8-116 0 0,1-1 1 0 0,-1-1-1 0 0,-1 0 0 0 0,-1-2 1 0 0,35-35-1 0 0,-18 11-2688 0 0,59-82-1 0 0,-76 93-1470 0 0,-5 2 340 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35:42.559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53 93 528 0 0,'0'0'5233'0'0,"5"-16"-4779"0"0,17-45-28 0 0,-16 45 3823 0 0,-10 58-4063 0 0,-9 125 14 0 0,10-108 12 0 0,-5 188 666 0 0,2-163-412 0 0,-11 147 326 0 0,13-170-540 0 0,3-8-53 0 0,-5 20 21 0 0,5-59-183 0 0,-1-5 13 0 0,2 0-1 0 0,0 0 1 0 0,0 0 0 0 0,2 15 0 0 0,3 33 20 0 0,-4-43 2 0 0,2-1 3 0 0,8 36-13 0 0,-8-37-9 0 0,-1-3-5 0 0,7 28-6 0 0,-7-28 118 0 0,7-4-168 0 0,28 13-2 0 0,-28-13 20 0 0,6-24-25 0 0,43-57 18 0 0,-40 48-11 0 0,3-28-32 0 0,-17 47 31 0 0,-2 7 1 0 0,-1-1 0 0 0,1 0-1 0 0,-1 0 1 0 0,0 0 0 0 0,0 0 0 0 0,0 0 0 0 0,-1 0 0 0 0,1 0 0 0 0,-1 0 0 0 0,1-4 0 0 0,-1 1-9 0 0,0 0 1 0 0,0 1-1 0 0,-1-1 0 0 0,0 1 1 0 0,0 0-1 0 0,-3-9 1 0 0,3 9-4 0 0,-1-1-1 0 0,1 1 1 0 0,0-1 0 0 0,0 1 0 0 0,1-1 0 0 0,0-8-1 0 0,-6 0-74 0 0,0-2 65 0 0,3 8 3 0 0,0 0 0 0 0,0 0 0 0 0,-1 1 0 0 0,0-1 1 0 0,-10-13-1 0 0,9 11-8 0 0,3 5 13 0 0,0 1 0 0 0,-1 0 0 0 0,0 0 0 0 0,0-1 0 0 0,0 1 0 0 0,0 1 1 0 0,-6-6-1 0 0,-14-16-74 0 0,17 18 10 0 0,-2 0 3 0 0,-22-23 2 0 0,22 23-1 0 0,1 0-83 0 0,-19-18 84 0 0,19 19 12 0 0,1-2-456 0 0,-18-21 443 0 0,17 21-24 0 0,24-4-732 0 0,50-38 704 0 0,-40 34 10 0 0,30-5-119 0 0,4 2 13 0 0,0-3 29 0 0,-22 8 121 0 0,-29 11 7 0 0,2-1 11 0 0,36-12 6 0 0,-36 13 4 0 0,-1-1-132 0 0,32-8 150 0 0,-33 9 72 0 0,-8 22 15 0 0,2 3-33 0 0,-1-8 18 0 0,-1 0 1 0 0,-1-1-1 0 0,0 20 1 0 0,-5 14 35 0 0,2-36-41 0 0,1 1 0 0 0,0-1 0 0 0,0 21 1 0 0,1 28 92 0 0,4-48-98 0 0,9 33 2 0 0,-10-33 56 0 0,3-4-62 0 0,16 24 0 0 0,-17-24 33 0 0,6-6-38 0 0,33 8-3 0 0,-33-7 18 0 0,8-14-24 0 0,60-34-20 0 0,-76 44 6 0 0,0-1 0 0 0,0 1 1 0 0,-1-1-1 0 0,1 0 1 0 0,0 0-1 0 0,-1 0 0 0 0,1 0 1 0 0,2-4-1 0 0,5-2-6 0 0,-5 4 6 0 0,-1-1 1 0 0,1 1-1 0 0,-1-1 0 0 0,0 1 1 0 0,-1-1-1 0 0,1-1 0 0 0,3-5 1 0 0,1-1 3 0 0,-3 6 6 0 0,0-1 0 0 0,0 0 0 0 0,-1-1 0 0 0,6-13 0 0 0,-4 10 0 0 0,15-36 21 0 0,-8 11-1 0 0,-10 27 1 0 0,-4-3-2 0 0,-2-51 35 0 0,-2 49-45 0 0,-15-40-6 0 0,15 41-1 0 0,-3 5-3 0 0,-31-28-9 0 0,1 9 0 0 0,30 22-10 0 0,-3 3-5 0 0,-34-8 6 0 0,33 8-3 0 0,-9 11-60 0 0,-67 27 72 0 0,66-27-3 0 0,17-3-2 0 0,-19 21-1 0 0,18-21 0 0 0,2 5-18 0 0,-12 30 13 0 0,12-31 0 0 0,4 3-20 0 0,3 52-13 0 0,14-61 22 0 0,55 15-5 0 0,-55-14 6 0 0,3-10-42 0 0,57-14 24 0 0,-47 9-10 0 0,-17 4 31 0 0,-5 2-2 0 0,0 0 1 0 0,0 0-1 0 0,0-1 0 0 0,12-10 1 0 0,-4 6 0 0 0,-6 2-6 0 0,0 1 1 0 0,0-1-1 0 0,16-17 1 0 0,31-26-97 0 0,-45 41 105 0 0,-6 5 5 0 0,0 0 1 0 0,-1-1 0 0 0,1 0 0 0 0,-1 0 0 0 0,0 0 0 0 0,6-9 0 0 0,30-37-50 0 0,-11 9 57 0 0,-5 6 8 0 0,-20 29 79 0 0,-1-4-1 0 0,12-30 7 0 0,-12 31 700 0 0,-5 41-830 0 0,0 92 47 0 0,0-92 7 0 0,6-23 25 0 0,13 26 9 0 0,-14-26 9 0 0,0 5 12 0 0,2 0-40 0 0,-3-7-6 0 0,-1 0 1 0 0,1 1-1 0 0,-1-1 0 0 0,-1 0 1 0 0,1 1-1 0 0,-1-1 0 0 0,1 8 1 0 0,3 26 93 0 0,-3-31 3 0 0,-1 4-2 0 0,3 37-9 0 0,-3-37 92 0 0,1-2-105 0 0,2 2-61 0 0,-2-9 5 0 0,-1 1 0 0 0,0 0 0 0 0,1 0 0 0 0,-2 1 0 0 0,1-1 0 0 0,0 9 0 0 0,4-5 25 0 0,15 26-5 0 0,-15-26 54 0 0,7-8-317 0 0,3 0 93 0 0,33 2-2326 0 0,-32-15 1380 0 0,50-35-677 0 0,-50 35-1088 0 0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09:41.08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9 215 64 0 0,'-9'6'6917'0'0,"63"-25"-6497"0"0,-23 4-140 0 0,-2-1-168 0 0,5-2-156 0 0,0-2-184 0 0,16-16-248 0 0,-13 1-700 0 0,14 3-1273 0 0,-4 3 565 0 0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09:41.61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4 6 120 0 0,'0'0'2295'0'0,"9"-6"-1165"0"0,-5 8 3586 0 0,-2 0-4575 0 0,-1 1 0 0 0,0 0 0 0 0,0-1 0 0 0,0 1-1 0 0,0-1 1 0 0,-1 1 0 0 0,1 0 0 0 0,-1 0 0 0 0,1-1 0 0 0,-1 1 0 0 0,0 0 0 0 0,0 4 0 0 0,-7 43 976 0 0,1 0-107 0 0,-1 114 1145 0 0,1-65-1079 0 0,6-87-935 0 0,1 1 0 0 0,0-1 1 0 0,0 0-1 0 0,1 0 0 0 0,1 0 0 0 0,4 13 1 0 0,-6-21-85 0 0,0 0 1 0 0,1 1 0 0 0,0-1 0 0 0,0 0-1 0 0,0 0 1 0 0,0 0 0 0 0,0 0-1 0 0,1-1 1 0 0,0 1 0 0 0,-1-1-1 0 0,1 1 1 0 0,1-1 0 0 0,-1 0-1 0 0,0 0 1 0 0,1 0 0 0 0,0-1 0 0 0,-1 1-1 0 0,1-1 1 0 0,5 2 0 0 0,-6-3-32 0 0,1-1 1 0 0,-1 1-1 0 0,0-1 1 0 0,1 0 0 0 0,-1 0-1 0 0,0 0 1 0 0,1-1-1 0 0,-1 1 1 0 0,0-1 0 0 0,0 0-1 0 0,1 0 1 0 0,-1 0-1 0 0,4-2 1 0 0,1 0 0 0 0,0-1-1 0 0,-1-1 1 0 0,15-9-1 0 0,171-158 118 0 0,-114 99-98 0 0,-8-11 45 0 0,-69 82 30 0 0,0 9-61 0 0,1 6 1 0 0,-1 0 1 0 0,0 1-1 0 0,-1-1 0 0 0,-1 1 0 0 0,0-1 0 0 0,0 1 0 0 0,-6 25 0 0 0,-27 100 955 0 0,29-124-880 0 0,-8 17 207 0 0,10-26-187 0 0,-1 1 0 0 0,1-1 0 0 0,0 0 1 0 0,0 1-1 0 0,1 0 0 0 0,0-1 0 0 0,0 8 0 0 0,74-121 1149 0 0,-63 92-1284 0 0,15-22 68 0 0,53-62 0 0 0,-74 95-86 0 0,0 0 0 0 0,0 0 1 0 0,0 0-1 0 0,0 0 0 0 0,1 1 0 0 0,0 0 1 0 0,-1 0-1 0 0,1 0 0 0 0,0 1 1 0 0,1-1-1 0 0,-1 1 0 0 0,8-2 0 0 0,-12 5-4 0 0,1 0 0 0 0,-1 0 0 0 0,1 0-1 0 0,-1 0 1 0 0,0 0 0 0 0,0 0-1 0 0,1 0 1 0 0,-1 1 0 0 0,0-1-1 0 0,0 0 1 0 0,1 4 0 0 0,-1-5 0 0 0,3 7-5 0 0,0-1-1 0 0,0 1 1 0 0,-1 0 0 0 0,0 0 0 0 0,-1 0 0 0 0,1 1 0 0 0,-1-1-1 0 0,-1 0 1 0 0,1 1 0 0 0,-1-1 0 0 0,0 14 0 0 0,7 33-98 0 0,1-6-666 0 0,-9-45 522 0 0,3 1-198 0 0,-3-4 422 0 0,0 0-1 0 0,0 1 1 0 0,0-1-1 0 0,1 0 1 0 0,-1 0-1 0 0,0 1 1 0 0,0-1-1 0 0,0 0 1 0 0,0 0-1 0 0,1 1 1 0 0,-1-1-1 0 0,0 0 1 0 0,0 0-1 0 0,0 1 1 0 0,1-1-1 0 0,-1 0 1 0 0,0 0-1 0 0,0 0 1 0 0,1 1-1 0 0,-1-1 1 0 0,0 0-1 0 0,1 0 1 0 0,-1 0-1 0 0,0 0 1 0 0,0 0-1 0 0,1 0 1 0 0,-1 0-1 0 0,0 0 1 0 0,1 0-1 0 0,-1 1 1 0 0,0-1-1 0 0,1-1 1 0 0,-1 1-1 0 0,0 0 1 0 0,1 0 0 0 0,-1 0-1 0 0,0 0 1 0 0,0 0-1 0 0,1 0 1 0 0,-1 0-1 0 0,0 0 1 0 0,1 0-1 0 0,-1 0 1 0 0,0-1-1 0 0,0 1 1 0 0,1 0-1 0 0,-1 0 1 0 0,1-1-1 0 0,10-7-385 0 0,0-1-1 0 0,-1 0 1 0 0,0-1-1 0 0,0 0 1 0 0,-1-1-1 0 0,0 0 0 0 0,12-20 1 0 0,13-34-2689 0 0,-10-5-3649 0 0,-13 24 2628 0 0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09:41.97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239 1 720 0 0,'-3'0'360'0'0,"0"0"1"0"0,1 0-1 0 0,-1 0 1 0 0,0 1-1 0 0,0-1 0 0 0,1 1 1 0 0,-1 0-1 0 0,0 0 0 0 0,1 0 1 0 0,-1 0-1 0 0,1 0 0 0 0,-1 1 1 0 0,1-1-1 0 0,-4 3 1 0 0,-33 30 761 0 0,21-17-337 0 0,-7 5 17 0 0,-24 19 540 0 0,11-18 3052 0 0,36-23-4359 0 0,1-1-1 0 0,-1 1 0 0 0,1-1 0 0 0,-1 0 1 0 0,1 1-1 0 0,-1-1 0 0 0,1 0 1 0 0,-1 0-1 0 0,1 0 0 0 0,0 0 0 0 0,0 0 1 0 0,-3-3-1 0 0,3 3 32 0 0,-4-2 152 0 0,6-5-224 0 0,1 1 0 0 0,0-1 0 0 0,0 0-1 0 0,1 1 1 0 0,0 0 0 0 0,0 0 0 0 0,0 0 0 0 0,1 0 0 0 0,8-11 0 0 0,-11 15-446 0 0,15-18-327 0 0,-4 12-1636 0 0,2 6-3355 0 0,5 6 2494 0 0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09:43.52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141 42 628 0 0,'0'0'833'0'0,"1"-4"-38"0"0,2-30 3006 0 0,-2 31-134 0 0,-2 16-3335 0 0,-6 42 505 0 0,-22 84 0 0 0,3-24 45 0 0,-20 71 401 0 0,40-160-1105 0 0,5-22-129 0 0,1 1 1 0 0,-1-1-1 0 0,0 0 1 0 0,-1 1-1 0 0,1-1 1 0 0,-1 0-1 0 0,0 0 1 0 0,-3 5-1 0 0,-7 22 501 0 0,9-23-63 0 0,3-9 353 0 0,34-159-442 0 0,4 39-261 0 0,-18 53-52 0 0,48-108 0 0 0,-53 137-51 0 0,-14 37-35 0 0,3-6-20 0 0,-4 8 21 0 0,0 0-1 0 0,0 0 0 0 0,0 1 1 0 0,0-1-1 0 0,0 0 0 0 0,0 0 0 0 0,0 0 1 0 0,0 0-1 0 0,0 0 0 0 0,0 1 1 0 0,0-1-1 0 0,0 0 0 0 0,0 0 0 0 0,0 0 1 0 0,0 0-1 0 0,0 0 0 0 0,0 1 1 0 0,0-1-1 0 0,0 0 0 0 0,1 0 1 0 0,-1 0-1 0 0,0 0 0 0 0,0 0 0 0 0,0 0 1 0 0,0 0-1 0 0,0 0 0 0 0,0 1 1 0 0,1-1-1 0 0,-1 0 0 0 0,0 0 0 0 0,0 0 1 0 0,0 0-1 0 0,0 0 0 0 0,0 0 1 0 0,1 0-1 0 0,-1 0 0 0 0,0 0 1 0 0,0 0-1 0 0,0 0 0 0 0,0 0 0 0 0,1 0 1 0 0,-1 0-1 0 0,0 0 0 0 0,0 0 1 0 0,0 0-1 0 0,0 0 0 0 0,0 0 0 0 0,1 0 1 0 0,-1 0-1 0 0,0 0 0 0 0,0-1 1 0 0,0 1-1 0 0,0 0 0 0 0,0 0 0 0 0,0 0 1 0 0,1 0-1 0 0,-1 0 0 0 0,0 0 1 0 0,0 0-1 0 0,0-1 0 0 0,0 1 1 0 0,0 0-1 0 0,0 0 0 0 0,0 0 0 0 0,0 0 1 0 0,0 0-1 0 0,0 0 0 0 0,1-1 1 0 0,46 174 75 0 0,-5-18 68 0 0,-34-123-84 0 0,7 64-1 0 0,-6-32-29 0 0,-5-39-887 0 0,-1 49-1 0 0,-3-70 194 0 0,0-1-134 0 0,0 6 296 0 0,0-2-7092 0 0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09:43.89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0 274 808 0 0,'0'0'4243'0'0,"10"-6"-3715"0"0,283-195 739 0 0,-273 187-1641 0 0,37-17-1 0 0,-18 10-2845 0 0,-37 21 1603 0 0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09:44.50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1 374 424 0 0,'74'-76'1778'0'0,"25"-28"-55"0"0,-60 57-938 0 0,-13 17 484 0 0,24-37-1 0 0,-20 20 1740 0 0,-29 44-1148 0 0,-4 3-1842 0 0,-1 1 1 0 0,0-1-1 0 0,1 1 0 0 0,-1-1 0 0 0,0 1 0 0 0,1 0 1 0 0,-1 1-1 0 0,1-1 0 0 0,-6 3 0 0 0,-1 1 13 0 0,1 0-1 0 0,0 0 0 0 0,1 0 1 0 0,-1 1-1 0 0,1 0 0 0 0,1 1 0 0 0,-1 0 1 0 0,1 0-1 0 0,0 0 0 0 0,0 1 0 0 0,-6 11 1 0 0,-18 17 56 0 0,24-28-62 0 0,1-1 0 0 0,-1 1 0 0 0,1 0-1 0 0,0 0 1 0 0,1 1 0 0 0,0 0 0 0 0,1 0-1 0 0,-1 0 1 0 0,-4 16 0 0 0,9-23 14 0 0,0-2-38 0 0,1 0 0 0 0,-1 1 0 0 0,0-1 0 0 0,1 0-1 0 0,-1 0 1 0 0,0 0 0 0 0,0 0 0 0 0,1 1 0 0 0,-1-1 0 0 0,0 0-1 0 0,1 0 1 0 0,-1 1 0 0 0,0-1 0 0 0,0 0 0 0 0,0 0 0 0 0,1 1-1 0 0,-1-1 1 0 0,0 0 0 0 0,0 1 0 0 0,0-1 0 0 0,0 0 0 0 0,0 1-1 0 0,1-1 1 0 0,-1 0 0 0 0,0 1 0 0 0,0-1 0 0 0,0 0 0 0 0,0 1 0 0 0,0-1-1 0 0,0 1 1 0 0,0 0 0 0 0,0-1 0 0 0,0 1 0 0 0,0 0 0 0 0,0-1 0 0 0,0 1 0 0 0,0 0-1 0 0,1-1 1 0 0,-1 1 0 0 0,0-1 0 0 0,0 1 0 0 0,1 0 0 0 0,-1-1 0 0 0,0 1 0 0 0,1-1 0 0 0,-1 1 0 0 0,1-1-1 0 0,-1 1 1 0 0,1-1 0 0 0,-1 1 0 0 0,1-1 0 0 0,-1 0 0 0 0,1 1 0 0 0,-1-1 0 0 0,1 0 0 0 0,0 1 0 0 0,12 1 15 0 0,0 0 1 0 0,24 0-1 0 0,27 4 1 0 0,-60-5-15 0 0,1 0 0 0 0,0 0 1 0 0,-1 1-1 0 0,1 0 0 0 0,-1 0 1 0 0,1 0-1 0 0,-1 0 0 0 0,0 1 1 0 0,0 0-1 0 0,7 6 1 0 0,-8-5 9 0 0,0 0 1 0 0,0 1 0 0 0,-1-1-1 0 0,0 1 1 0 0,0-1 0 0 0,0 1-1 0 0,0 0 1 0 0,-1 0 0 0 0,0 0 0 0 0,0 0-1 0 0,0 0 1 0 0,0 5 0 0 0,2 12 93 0 0,7 32 249 0 0,-4-23-54 0 0,9 32 1 0 0,-8-35-112 0 0,-6-24-149 0 0,0 1 0 0 0,0-1-1 0 0,0 1 1 0 0,1-1-1 0 0,0 1 1 0 0,0-1 0 0 0,3 5-1 0 0,-4-6-4 0 0,30 2 185 0 0,-26-7-212 0 0,-1 0 0 0 0,0 0 0 0 0,1 0 0 0 0,-1-1 0 0 0,-1 0 0 0 0,1 1 0 0 0,0-1 0 0 0,-1 0 0 0 0,1-1 0 0 0,-1 1 0 0 0,0-1 0 0 0,4-5-1 0 0,-1 3 2 0 0,109-137-11 0 0,-80 97 0 0 0,-22 28-24 0 0,-1 0 0 0 0,0 0 0 0 0,-2-2 0 0 0,0 1 0 0 0,-2-1 0 0 0,9-25 0 0 0,-13-2-170 0 0,-4 45 186 0 0,0-2-69 0 0,-4-1-57 0 0,4 4 101 0 0,-1 0 0 0 0,1 0 1 0 0,0 0-1 0 0,-1 1 0 0 0,1-1 0 0 0,0 0 0 0 0,-1 1 0 0 0,1-1 0 0 0,-1 0 0 0 0,1 1 0 0 0,-1-1 0 0 0,1 0 0 0 0,-1 1 1 0 0,0-1-1 0 0,1 1 0 0 0,-1-1 0 0 0,0 1 0 0 0,1-1 0 0 0,-1 1 0 0 0,0 0 0 0 0,1-1 0 0 0,-1 1 0 0 0,0 0 1 0 0,0-1-1 0 0,0 1 0 0 0,1 0 0 0 0,-1 0 0 0 0,0 0 0 0 0,0 0 0 0 0,0 0 0 0 0,0 0 0 0 0,1 0 0 0 0,-1 0 1 0 0,0 0-1 0 0,0 0 0 0 0,0 0 0 0 0,-1 1 0 0 0,-20 9-71 0 0,17-8 7 0 0,5 1 8 0 0,0 3 52 0 0,1 0 0 0 0,0 0 0 0 0,1 0 0 0 0,-1 0-1 0 0,1 0 1 0 0,0 0 0 0 0,0-1 0 0 0,1 1 0 0 0,5 9 0 0 0,11 25 47 0 0,-11-19 17 0 0,-3-9 31 0 0,-1-1 1 0 0,-1 1 0 0 0,1 0 0 0 0,-2 0 0 0 0,0 1-1 0 0,1 18 1 0 0,-2 1 304 0 0,1 0-1 0 0,12 63 0 0 0,-14-94-359 0 0,0 0 0 0 0,1 1 0 0 0,-1-1 0 0 0,1 0 0 0 0,-1 0 0 0 0,1 0 0 0 0,-1 0 0 0 0,1 0 0 0 0,-1 0 0 0 0,1 0 0 0 0,0 0 0 0 0,0 0 0 0 0,0 0 0 0 0,-1 0 0 0 0,1 0 0 0 0,0 0 0 0 0,0-1 0 0 0,0 1 0 0 0,0 0 0 0 0,0-1-1 0 0,1 1 1 0 0,-1-1 0 0 0,0 1 0 0 0,0-1 0 0 0,0 1 0 0 0,0-1 0 0 0,1 0 0 0 0,-1 0 0 0 0,0 1 0 0 0,0-1 0 0 0,0 0 0 0 0,1 0 0 0 0,-1 0 0 0 0,0 0 0 0 0,2-1 0 0 0,2 0-77 0 0,1 0 0 0 0,-1-1 0 0 0,1 0 0 0 0,-1 0 0 0 0,8-5 1 0 0,-10 6 66 0 0,50-33-992 0 0,-5 2 101 0 0,68-42-1537 0 0,-44 16-2395 0 0,-41 31 2176 0 0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09:45.21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281 52 292 0 0,'0'-2'250'0'0,"1"-1"0"0"0,-1 1 0 0 0,0 0 0 0 0,0-1-1 0 0,0 1 1 0 0,0-1 0 0 0,-1 1 0 0 0,1-1 0 0 0,0 1 0 0 0,-1-1 0 0 0,0 1 0 0 0,0 0 0 0 0,0-1-1 0 0,-1-2 1 0 0,1 4-164 0 0,1 0 0 0 0,-1 0-1 0 0,0 0 1 0 0,0 0 0 0 0,0 1 0 0 0,0-1-1 0 0,0 0 1 0 0,0 0 0 0 0,0 1-1 0 0,0-1 1 0 0,0 1 0 0 0,0-1-1 0 0,-1 1 1 0 0,1-1 0 0 0,0 1 0 0 0,0-1-1 0 0,0 1 1 0 0,-1 0 0 0 0,1 0-1 0 0,0 0 1 0 0,0 0 0 0 0,-1 0-1 0 0,1 0 1 0 0,0 0 0 0 0,-1 0-1 0 0,1 0 1 0 0,0 1 0 0 0,0-1 0 0 0,0 0-1 0 0,-1 1 1 0 0,0 0 0 0 0,-12 5 253 0 0,1 0 0 0 0,0 1 0 0 0,1 0 0 0 0,0 1 0 0 0,0 1 0 0 0,-16 14 1 0 0,8-4 281 0 0,0 0 1 0 0,-29 40-1 0 0,10-3 404 0 0,39-55-1001 0 0,-1-1 0 0 0,1 1 0 0 0,0-1 0 0 0,-1 0 0 0 0,1 1 0 0 0,-1-1 0 0 0,1 1 0 0 0,0-1 0 0 0,-1 1-1 0 0,1-1 1 0 0,0 1 0 0 0,0-1 0 0 0,-1 1 0 0 0,1-1 0 0 0,0 1 0 0 0,0-1 0 0 0,0 1 0 0 0,0 0 0 0 0,0-1-1 0 0,-1 1 1 0 0,1 0 0 0 0,10 4 635 0 0,-6-5-609 0 0,-1 0 0 0 0,1-1 0 0 0,0 1 0 0 0,0-1 0 0 0,-1 0 0 0 0,1 0 0 0 0,0 0 0 0 0,5-2 0 0 0,63-30 328 0 0,-70 32-277 0 0,0 1-96 0 0,-1 0 0 0 0,0 1 0 0 0,1-1 1 0 0,-1 1-1 0 0,1-1 0 0 0,-1 1 0 0 0,0-1 0 0 0,1 1 0 0 0,-1 0 0 0 0,0 0 1 0 0,0-1-1 0 0,3 3 0 0 0,-2-1 7 0 0,4 5 29 0 0,0 32 176 0 0,-2 0 1 0 0,-1 71-1 0 0,-3-105-196 0 0,0 0 19 0 0,0 0 0 0 0,0 1-1 0 0,0-1 1 0 0,1 0-1 0 0,0 1 1 0 0,0-1 0 0 0,0 0-1 0 0,0 0 1 0 0,4 8-1 0 0,-3-11 87 0 0,1-2-110 0 0,1-1 0 0 0,0 1 0 0 0,-1-1 0 0 0,1 0 0 0 0,-1 0 0 0 0,1-1 0 0 0,-1 1 0 0 0,1-1 0 0 0,-1 0 0 0 0,6-3 0 0 0,33-29 49 0 0,-36 29-55 0 0,135-131 531 0 0,-107 102 74 0 0,-33 32-191 0 0,1 8-388 0 0,3 62 131 0 0,-4-66-153 0 0,-1-1 0 0 0,0 1-1 0 0,1 0 1 0 0,-1-1 0 0 0,1 1 0 0 0,-1 0 0 0 0,1-1-1 0 0,0 1 1 0 0,-1-1 0 0 0,1 1 0 0 0,0-1 0 0 0,0 1-1 0 0,0-1 1 0 0,1 1 0 0 0,-1-1 0 0 0,0 0 0 0 0,0 0-1 0 0,1 0 1 0 0,-1 0 0 0 0,1 0 0 0 0,-1 0 0 0 0,1 0-1 0 0,2 1 1 0 0,-1-1 30 0 0,2-5 0 0 0,47-32 102 0 0,62-58 0 0 0,-3-1 239 0 0,-91 78-74 0 0,-18 15-219 0 0,-2 2-83 0 0,0-1 1 0 0,0 1-1 0 0,0 0 0 0 0,1-1 0 0 0,-1 1 0 0 0,0 0 0 0 0,0-1 0 0 0,0 1 0 0 0,1 0 0 0 0,-1-1 0 0 0,0 1 0 0 0,0 0 0 0 0,1 0 0 0 0,-1-1 0 0 0,0 1 0 0 0,1 0 0 0 0,-1 0 0 0 0,0-1 0 0 0,1 1 0 0 0,-1 0 0 0 0,0 0 0 0 0,1 0 1 0 0,-1 0-1 0 0,1 0 0 0 0,-1-1 0 0 0,0 1 0 0 0,1 0 0 0 0,-1 0 0 0 0,1 0 0 0 0,-1 0 0 0 0,0 0 0 0 0,1 0 0 0 0,-1 0 0 0 0,1 0 0 0 0,-1 1 0 0 0,0-1 0 0 0,1 0 0 0 0,-1 0 0 0 0,0 0 0 0 0,1 0 0 0 0,-1 0 0 0 0,1 1 0 0 0,-1-1 1 0 0,0 0-1 0 0,1 0 0 0 0,-1 1 0 0 0,0-1 0 0 0,1 1 0 0 0,4 13 84 0 0,0 1 0 0 0,-1-1 1 0 0,0 1-1 0 0,-1 1 0 0 0,-1-1 1 0 0,-1 0-1 0 0,0 1 0 0 0,-1-1 1 0 0,0 0-1 0 0,-1 1 0 0 0,-5 19 1 0 0,-4 21 618 0 0,-32 96 1 0 0,28-112-361 0 0,-2-1-1 0 0,-2-1 1 0 0,-28 46 0 0 0,-77 97 1352 0 0,123-181-1697 0 0,-12 14 350 0 0,6-10 124 0 0,6-10 498 0 0,9-27-1002 0 0,2 1-1 0 0,22-48 1 0 0,6 12-543 0 0,88-117 0 0 0,67-50-2090 0 0,-85 106-573 0 0,-83 97 1527 0 0,20-23-1552 0 0,-11 20-4722 0 0,-22 23 4087 0 0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09:46.82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294 148 260 0 0,'1'-3'679'0'0,"10"-20"561"0"0,5-15 419 0 0,-5 15-15 0 0,-10 21-1465 0 0,0 0 0 0 0,0 0 1 0 0,0 1-1 0 0,0-2 0 0 0,0 1 0 0 0,0 0 0 0 0,0 0 0 0 0,-1 0 0 0 0,1 0 0 0 0,-1-3 0 0 0,4-11 1216 0 0,0 4-378 0 0,-1 7 890 0 0,-2 2 256 0 0,-3 14-1937 0 0,-4 22 112 0 0,2 1 0 0 0,1-1 1 0 0,2 46-1 0 0,2-30 128 0 0,-1-1 0 0 0,-3 1 1 0 0,-15 86-1 0 0,-4 43 788 0 0,21-160-1029 0 0,-1-1 1 0 0,-5 24-1 0 0,8-23 32 0 0,0-14-213 0 0,-1-1 87 0 0,-1 17 479 0 0,0-18-513 0 0,0-2 1 0 0,0 1-1 0 0,0 0 1 0 0,0 0-1 0 0,-1 0 1 0 0,1 0-1 0 0,0-1 1 0 0,0 1-1 0 0,-1 0 1 0 0,1-1-1 0 0,0 0 1 0 0,-1 1-1 0 0,1-1 1 0 0,-1 0-1 0 0,1 1 1 0 0,0-1-1 0 0,-1 0 1 0 0,1 0-1 0 0,-1 0 1 0 0,-1 0 0 0 0,-31-5-219 0 0,26 4 260 0 0,-49-7 44 0 0,19 2-26 0 0,-56-1-1 0 0,67 5-150 0 0,35-3-251 0 0,36-2 73 0 0,54-4-49 0 0,-62 9-161 0 0,0-2 0 0 0,-1-1-1 0 0,0-2 1 0 0,0-2 0 0 0,36-13-1 0 0,-44 12-872 0 0,32-16-1297 0 0,-55 23 1789 0 0,0 0 0 0 0,-1 1 0 0 0,1-1-1 0 0,-1 0 1 0 0,1-1 0 0 0,-1 1 0 0 0,0 0 0 0 0,0-1-1 0 0,0 0 1 0 0,-1 0 0 0 0,4-7 0 0 0,5-12-3186 0 0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09:47.19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5 176 560 0 0,'-3'-1'762'0'0,"2"-1"1780"0"0,7-4-1025 0 0,24-11-588 0 0,39-18-691 0 0,-21 13-86 0 0,126-65-2406 0 0,-164 82 570 0 0,-8 5 130 0 0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09:48.43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0 211 616 0 0,'11'49'2037'0'0,"-3"1"0"0"0,2 85-1 0 0,-2-28 94 0 0,-7-31-526 0 0,-1-54 884 0 0,3 43 0 0 0,-2-62-1555 0 0,1-14-754 0 0,7-25-53 0 0,1 1 1 0 0,2 0 0 0 0,15-32 0 0 0,-20 53-114 0 0,-1 1-1 0 0,2 0 1 0 0,0 0 0 0 0,0 1 0 0 0,1 0-1 0 0,0 1 1 0 0,1-1 0 0 0,1 2-1 0 0,0 0 1 0 0,23-18 0 0 0,-28 26-26 0 0,-3 1 7 0 0,0 0 1 0 0,1 0 0 0 0,-1 1 0 0 0,0-1 0 0 0,1 1-1 0 0,-1 0 1 0 0,0 0 0 0 0,1 0 0 0 0,-1 0 0 0 0,1 0 0 0 0,4 2-1 0 0,-7-2 4 0 0,1 1 0 0 0,-1 0 0 0 0,1 0 0 0 0,-1 0 0 0 0,0 0 0 0 0,1 0-1 0 0,-1 0 1 0 0,0 0 0 0 0,0 1 0 0 0,0-1 0 0 0,0 0 0 0 0,0 1 0 0 0,1 1-1 0 0,-1-1 2 0 0,10 17 11 0 0,-1 0 1 0 0,-1 1 0 0 0,-1 0-1 0 0,9 32 1 0 0,-13-41-10 0 0,-2-4-4 0 0,1 0 0 0 0,0-1 0 0 0,1 1 0 0 0,-1-1 1 0 0,1 1-1 0 0,1-1 0 0 0,-1 0 0 0 0,1-1 0 0 0,0 1 1 0 0,9 7-1 0 0,-11-11-22 0 0,-1-1-1 0 0,1 1 1 0 0,0-1-1 0 0,0 0 1 0 0,-1 0 0 0 0,1 0-1 0 0,0-1 1 0 0,0 1-1 0 0,0 0 1 0 0,0-1 0 0 0,0 0-1 0 0,0 0 1 0 0,0 0 0 0 0,0 0-1 0 0,0 0 1 0 0,0-1-1 0 0,0 1 1 0 0,5-3 0 0 0,5 0-167 0 0,-1-1 0 0 0,20-11 0 0 0,-28 14 157 0 0,22-13-392 0 0,-1-1 0 0 0,1-1-1 0 0,-2-1 1 0 0,-1-1 0 0 0,24-23-1 0 0,-13 8-363 0 0,-3-2 0 0 0,41-55-1 0 0,-62 74 466 0 0,0 0 0 0 0,14-30 0 0 0,-20 26 82 0 0,-3 16 184 0 0,-7-1 19 0 0,6 4 44 0 0,0 1 0 0 0,0-1-1 0 0,0 1 1 0 0,0 0 0 0 0,0-1-1 0 0,0 1 1 0 0,0 0 0 0 0,-1-1-1 0 0,1 1 1 0 0,0 0 0 0 0,0-1-1 0 0,0 1 1 0 0,-1 0 0 0 0,1-1-1 0 0,0 1 1 0 0,-1 0 0 0 0,1-1-1 0 0,0 1 1 0 0,-1 0 0 0 0,1 0-1 0 0,0 0 1 0 0,-1-1-1 0 0,1 1 1 0 0,0 0 0 0 0,-1 0-1 0 0,1 0 1 0 0,0 0 0 0 0,-1 0-1 0 0,1 0 1 0 0,-1 0 0 0 0,1 0-1 0 0,0-1 1 0 0,-1 1 0 0 0,1 1-1 0 0,-1-1 1 0 0,1 0 0 0 0,0 0-1 0 0,-1 0 1 0 0,1 0 0 0 0,-1 0-1 0 0,0 0 1 0 0,-2 0 12 0 0,1 0-10 0 0,1 0-1 0 0,-1 0 0 0 0,1 1 1 0 0,-1-1-1 0 0,1 0 1 0 0,-1 0-1 0 0,1 1 0 0 0,0-1 1 0 0,-1 0-1 0 0,1 1 1 0 0,0 0-1 0 0,-1-1 0 0 0,1 1 1 0 0,0 0-1 0 0,0 0 1 0 0,-1-1-1 0 0,1 1 0 0 0,0 0 1 0 0,-1 2-1 0 0,-12 11 81 0 0,2 0-1 0 0,0 1 0 0 0,0 1 1 0 0,2 0-1 0 0,0 0 1 0 0,0 1-1 0 0,-9 26 1 0 0,9-18 127 0 0,2 1 1 0 0,0 0 0 0 0,2 0 0 0 0,-5 52 0 0 0,13-61-55 0 0,-1-13-126 0 0,0-1 82 0 0,1 4 53 0 0,-2-7-159 0 0,0 0 0 0 0,0 0 1 0 0,0 1-1 0 0,0-1 1 0 0,0 0-1 0 0,0 1 0 0 0,0-1 1 0 0,0 0-1 0 0,0 1 0 0 0,0-1 1 0 0,0 0-1 0 0,0 0 1 0 0,0 1-1 0 0,0-1 0 0 0,0 0 1 0 0,0 1-1 0 0,0-1 0 0 0,0 0 1 0 0,0 0-1 0 0,1 1 1 0 0,-1-1-1 0 0,0 0 0 0 0,0 0 1 0 0,0 0-1 0 0,1 1 1 0 0,-1-1-1 0 0,0 0 0 0 0,0 0 1 0 0,0 0-1 0 0,1 1 0 0 0,-1-1 1 0 0,0 0-1 0 0,0 0 1 0 0,1 0-1 0 0,-1 0 0 0 0,0 0 1 0 0,1 0-1 0 0,2 1 17 0 0,0-1 0 0 0,0-1-1 0 0,0 1 1 0 0,0 0 0 0 0,0-1-1 0 0,-1 0 1 0 0,1 1 0 0 0,0-1 0 0 0,0 0-1 0 0,0-1 1 0 0,-1 1 0 0 0,1 0-1 0 0,-1-1 1 0 0,1 1 0 0 0,-1-1 0 0 0,1 0-1 0 0,-1 0 1 0 0,4-4 0 0 0,43-48 53 0 0,-41 44-31 0 0,9-12 12 0 0,-1-1 1 0 0,-1-1-1 0 0,22-49 1 0 0,11-19 127 0 0,-46 87-171 0 0,0 0 0 0 0,0 0 0 0 0,-1 0 0 0 0,0 0 0 0 0,0 0 0 0 0,0 0 0 0 0,-1-7-1 0 0,4-15 82 0 0,-3 24-45 0 0,-1 0-29 0 0,4-28 154 0 0,-4 29 277 0 0,2-1-360 0 0,8-18 159 0 0,12-37 1 0 0,-2 6-122 0 0,-18 48-64 0 0,5-12-92 0 0,-4 14 151 0 0,-2 7 274 0 0,-10 97 191 0 0,-33 145 0 0 0,35-193-379 0 0,2 0-1 0 0,2 0 1 0 0,6 63 0 0 0,-2-89-129 0 0,-1-19-42 0 0,1-1 1 0 0,-1 1 0 0 0,2-1-1 0 0,-1 1 1 0 0,1-1-1 0 0,1 0 1 0 0,-1 1-1 0 0,5 8 1 0 0,-5-15-5 0 0,1-2 9 0 0,1 0-50 0 0,0 0 0 0 0,0-1 0 0 0,1 1-1 0 0,-1-1 1 0 0,0 0 0 0 0,0 0 0 0 0,-1-1 0 0 0,1 1 0 0 0,0-1-1 0 0,0 0 1 0 0,-1 0 0 0 0,1 0 0 0 0,6-6 0 0 0,51-42-143 0 0,-48 38 99 0 0,48-49-281 0 0,-2-3 0 0 0,73-102 0 0 0,-104 129 217 0 0,-10 10 2 0 0,-1 0-1 0 0,-2-1 1 0 0,-1-1 0 0 0,-1 0-1 0 0,11-37 1 0 0,-23 64 65 0 0,-1 2-78 0 0,-1 0 119 0 0,1-1 0 0 0,-1 1-1 0 0,1 0 1 0 0,0 0 0 0 0,-1-1-1 0 0,1 1 1 0 0,0 0 0 0 0,-1-1-1 0 0,1 1 1 0 0,0 0 0 0 0,-1-1-1 0 0,1 1 1 0 0,0-1 0 0 0,0 1-1 0 0,-1 0 1 0 0,1-1 0 0 0,0 1-1 0 0,0-1 1 0 0,0 1 0 0 0,0-1-1 0 0,0 1 1 0 0,0-1 0 0 0,0 0-1 0 0,0 1 1 0 0,-1-1-1 0 0,1 1 0 0 0,0-1 1 0 0,0 1-1 0 0,0 0 0 0 0,0-1 0 0 0,0 1 1 0 0,0-1-1 0 0,0 1 0 0 0,-1-1 1 0 0,1 1-1 0 0,0 0 0 0 0,0-1 1 0 0,0 1-1 0 0,-1 0 0 0 0,1-1 0 0 0,0 1 1 0 0,-1 0-1 0 0,1-1 0 0 0,0 1 1 0 0,-1 0-1 0 0,1 0 0 0 0,0-1 1 0 0,-1 1-1 0 0,1 0 0 0 0,-1 0 0 0 0,-6 6-11 0 0,-3 4 3 0 0,1 1 1 0 0,0 0-1 0 0,0 0 0 0 0,1 1 1 0 0,1 0-1 0 0,0 1 0 0 0,-6 13 1 0 0,5-6-1 0 0,0 1 1 0 0,2 0 0 0 0,1 0 0 0 0,0 0-1 0 0,-2 30 1 0 0,6-42 8 0 0,1 1 1 0 0,0-1-1 0 0,1 1 0 0 0,0-1 1 0 0,1 1-1 0 0,0-1 0 0 0,0 0 1 0 0,1 1-1 0 0,0-1 0 0 0,0-1 0 0 0,1 1 1 0 0,1 0-1 0 0,-1-1 0 0 0,9 12 1 0 0,-11-18 4 0 0,-1-1 0 0 0,0 1 0 0 0,0-1 0 0 0,1 1 0 0 0,-1-1 0 0 0,1 1-1 0 0,0-1 1 0 0,-1 0 0 0 0,1 1 0 0 0,0-1 0 0 0,0 0 0 0 0,-1 0 0 0 0,1-1 0 0 0,4 2 0 0 0,0-4 7 0 0,20-9-8 0 0,0-1 0 0 0,0-1 0 0 0,-1-1 0 0 0,-1-1 0 0 0,41-36 0 0 0,-30 25 21 0 0,66-40-1 0 0,-100 65-19 0 0,0 0-1 0 0,0 1 1 0 0,0-1 0 0 0,0 0-1 0 0,0 0 1 0 0,0 1 0 0 0,1-1-1 0 0,-1 1 1 0 0,0-1 0 0 0,0 1-1 0 0,0 0 1 0 0,1-1 0 0 0,-1 1-1 0 0,0 0 1 0 0,1 0 0 0 0,-1 0-1 0 0,0 0 1 0 0,3 0 0 0 0,-1 0 7 0 0,0 0 33 0 0,2 2 25 0 0,0 0-34 0 0,0 0 1 0 0,-1 0-1 0 0,1 0 0 0 0,-1 1 1 0 0,1 0-1 0 0,-1 0 0 0 0,0 0 1 0 0,0 1-1 0 0,0-1 0 0 0,-1 1 0 0 0,1 0 1 0 0,-1 0-1 0 0,0 0 0 0 0,0 1 1 0 0,0-1-1 0 0,2 6 0 0 0,12 21 285 0 0,27 35 0 0 0,0 1-110 0 0,-10-8-2444 0 0,-33-57 1645 0 0,10 2-3105 0 0,-5-9-1977 0 0,5-24 2725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35:42.919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280 1 468 0 0,'0'0'2780'0'0,"-22"14"-1962"0"0,-64 45-73 0 0,83-57-683 0 0,1-1 1 0 0,-1 1-1 0 0,0 0 1 0 0,1 0-1 0 0,0 0 0 0 0,-1 0 1 0 0,1 0-1 0 0,0 0 0 0 0,0 1 1 0 0,-3 4-1 0 0,-27 49 1114 0 0,-33 80 0 0 0,58-119-1026 0 0,-6 33 517 0 0,11-41-509 0 0,1-3-97 0 0,-20 113 723 0 0,20-111-415 0 0,2 9-26 0 0,-2 4-238 0 0,1-5 14 0 0,0-1 0 0 0,0 0 0 0 0,4 18 0 0 0,-3-19-26 0 0,-1-7-17 0 0,0 0 0 0 0,1-1 0 0 0,0 1-1 0 0,0-1 1 0 0,0 1 0 0 0,1-1 0 0 0,3 8 0 0 0,11 42 106 0 0,-12-42-13 0 0,1-7-31 0 0,13 23-75 0 0,-13-23-87 0 0,3-1-353 0 0,21 19-35 0 0,-22-19-156 0 0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09:48.77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451 1 244 0 0,'-55'102'8605'0'0,"-17"16"-5904"0"0,-85 119-1268 0 0,89-126-824 0 0,-23 31-2162 0 0,84-134 258 0 0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09:49.58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188 17 60 0 0,'0'0'2626'0'0,"-6"6"-1779"0"0,-14 16-187 0 0,1 2-1 0 0,1 0 1 0 0,1 1 0 0 0,1 1-1 0 0,1 1 1 0 0,2 0 0 0 0,0 1 0 0 0,-11 37-1 0 0,20-46-388 0 0,-3 6 213 0 0,1 1 1 0 0,-3 39-1 0 0,9-56-337 0 0,0 0 1 0 0,0 0-1 0 0,1 0 1 0 0,0 0-1 0 0,0-1 1 0 0,1 1-1 0 0,1 0 0 0 0,-1-1 1 0 0,1 1-1 0 0,0-1 1 0 0,8 12-1 0 0,-11-19-111 0 0,1 1 0 0 0,-1-1 0 0 0,1 0 0 0 0,0 0 0 0 0,0 1 0 0 0,0-1 0 0 0,0 0 0 0 0,0 0 1 0 0,0 0-1 0 0,0 0 0 0 0,0 0 0 0 0,0 0 0 0 0,0 0 0 0 0,1 0 0 0 0,-1-1 0 0 0,0 1 0 0 0,1 0 0 0 0,-1-1 0 0 0,0 1 0 0 0,1-1 0 0 0,-1 1 0 0 0,1-1 0 0 0,-1 0 0 0 0,1 0 0 0 0,-1 0 0 0 0,3 0 0 0 0,0 0 4 0 0,0-2 1 0 0,0 1-1 0 0,-1 0 0 0 0,1-1 1 0 0,0 0-1 0 0,-1 1 0 0 0,1-1 0 0 0,4-4 1 0 0,9-5 9 0 0,0-1 1 0 0,0-1 0 0 0,-1 0-1 0 0,-1-1 1 0 0,-1-1 0 0 0,0 0-1 0 0,0-1 1 0 0,-2-1 0 0 0,0 0-1 0 0,-1-1 1 0 0,0 0 0 0 0,-2 0-1 0 0,0-1 1 0 0,-1 0 0 0 0,-1-1-1 0 0,-1 0 1 0 0,4-24 0 0 0,-9 36-38 0 0,-1 0 1 0 0,0 0-1 0 0,0 0 1 0 0,-1 0-1 0 0,0 0 1 0 0,0 0-1 0 0,-1 0 1 0 0,0 0-1 0 0,0 0 1 0 0,-1 0 0 0 0,0 1-1 0 0,-1 0 1 0 0,-7-14-1 0 0,8 17-20 0 0,0 0 1 0 0,0 0-1 0 0,0 0 0 0 0,0 0 1 0 0,-1 1-1 0 0,0-1 0 0 0,1 1 1 0 0,-1 0-1 0 0,0 0 0 0 0,-1 1 1 0 0,1-1-1 0 0,0 1 0 0 0,-1 0 1 0 0,1 0-1 0 0,-1 0 0 0 0,0 0 1 0 0,0 1-1 0 0,1 0 0 0 0,-1 0 1 0 0,0 1-1 0 0,0-1 0 0 0,0 1 1 0 0,0 0-1 0 0,0 0 0 0 0,-9 2 1 0 0,13-2 4 0 0,-6 1-30 0 0,1 0-1 0 0,-1 0 1 0 0,1 1-1 0 0,-1 0 1 0 0,1 0-1 0 0,0 1 1 0 0,0 0-1 0 0,0 0 0 0 0,0 0 1 0 0,-7 6-1 0 0,12-8 25 0 0,0-1 0 0 0,0 1 0 0 0,1 0-1 0 0,-1 0 1 0 0,0-1 0 0 0,0 1-1 0 0,0 0 1 0 0,1 0 0 0 0,-1 0 0 0 0,0 0-1 0 0,1 0 1 0 0,-1 0 0 0 0,1 0-1 0 0,0 0 1 0 0,-1 0 0 0 0,1 1 0 0 0,0-1-1 0 0,-1 0 1 0 0,1 0 0 0 0,0 0 0 0 0,0 0-1 0 0,0 1 1 0 0,0-1 0 0 0,0 0-1 0 0,0 0 1 0 0,0 0 0 0 0,1 0 0 0 0,-1 0-1 0 0,0 1 1 0 0,1-1 0 0 0,-1 0-1 0 0,0 0 1 0 0,1 0 0 0 0,-1 0 0 0 0,1 0-1 0 0,0 0 1 0 0,-1 0 0 0 0,1 0 0 0 0,0 0-1 0 0,1 1 1 0 0,-1-2 5 0 0,0 1 1 0 0,-1 0-1 0 0,1-1 1 0 0,0 1-1 0 0,0 0 0 0 0,0-1 1 0 0,0 1-1 0 0,0-1 1 0 0,0 1-1 0 0,0-1 0 0 0,0 0 1 0 0,0 0-1 0 0,0 1 1 0 0,0-1-1 0 0,0 0 0 0 0,0 0 1 0 0,0 0-1 0 0,0 0 1 0 0,0 0-1 0 0,0 0 0 0 0,2-1 1 0 0,0 1-6 0 0,64 0-43 0 0,-47-1 32 0 0,0 1-1 0 0,0 1 1 0 0,38 6-1 0 0,-55-6 27 0 0,0 0 0 0 0,0 0-1 0 0,0 0 1 0 0,0 1 0 0 0,0-1 0 0 0,-1 1 0 0 0,1-1 0 0 0,0 1-1 0 0,-1 0 1 0 0,0 0 0 0 0,1 0 0 0 0,-1 1 0 0 0,0-1 0 0 0,0 0-1 0 0,0 1 1 0 0,0-1 0 0 0,-1 1 0 0 0,1 0 0 0 0,1 4 0 0 0,2 4 83 0 0,-1 1 1 0 0,0 0-1 0 0,2 20 1 0 0,3 3 121 0 0,-8-28-150 0 0,1 0 0 0 0,-1 1 0 0 0,0-1 1 0 0,-1 0-1 0 0,0 11 0 0 0,0-13 0 0 0,-1 0 1 0 0,1 1-1 0 0,1-1 0 0 0,-1 0 1 0 0,1 0-1 0 0,0 0 0 0 0,0 0 0 0 0,0 0 1 0 0,1 0-1 0 0,0 0 0 0 0,4 8 0 0 0,-5-11 146 0 0,-1-2-125 0 0,1 1-76 0 0,-1-1-1 0 0,1 1 1 0 0,-1-1-1 0 0,1 0 0 0 0,-1 1 1 0 0,1-1-1 0 0,-1 1 1 0 0,1-1-1 0 0,0 0 1 0 0,-1 0-1 0 0,1 1 1 0 0,-1-1-1 0 0,1 0 0 0 0,0 0 1 0 0,-1 0-1 0 0,1 0 1 0 0,-1 0-1 0 0,1 0 1 0 0,0 0-1 0 0,-1 0 0 0 0,1 0 1 0 0,0 0-1 0 0,-1 0 1 0 0,1 0-1 0 0,-1 0 1 0 0,1 0-1 0 0,0-1 0 0 0,-1 1 1 0 0,1 0-1 0 0,-1 0 1 0 0,1-1-1 0 0,0 1 1 0 0,-1 0-1 0 0,1-1 1 0 0,60-52 198 0 0,57-66 0 0 0,-84 95-129 0 0,-33 24-75 0 0,2-2 84 0 0,-3 3-84 0 0,0 1 1 0 0,1-1 0 0 0,-1 0 0 0 0,0 1 0 0 0,1-1 0 0 0,-1 0 0 0 0,1 0 0 0 0,0 1 0 0 0,-1-1 0 0 0,1 0-1 0 0,0 0 1 0 0,1 2 0 0 0,3 3 4 0 0,-3 3 23 0 0,1 1-1 0 0,-1-1 0 0 0,-1 1 1 0 0,1 17-1 0 0,3 17 71 0 0,-2-24-1 0 0,-2-16-76 0 0,-1 0-1 0 0,1-1 1 0 0,0 1 0 0 0,0-1-1 0 0,0 1 1 0 0,0-1 0 0 0,0 1 0 0 0,1-1-1 0 0,0 0 1 0 0,3 5 0 0 0,-4-6 16 0 0,-1-1-32 0 0,0-1 0 0 0,1 1-1 0 0,-1-1 1 0 0,0 0 0 0 0,1 1 0 0 0,-1-1-1 0 0,0 1 1 0 0,1-1 0 0 0,-1 0-1 0 0,1 1 1 0 0,-1-1 0 0 0,0 0-1 0 0,1 0 1 0 0,-1 1 0 0 0,1-1 0 0 0,-1 0-1 0 0,1 0 1 0 0,-1 0 0 0 0,1 0-1 0 0,-1 1 1 0 0,1-1 0 0 0,-1 0-1 0 0,1 0 1 0 0,-1 0 0 0 0,1 0 0 0 0,-1 0-1 0 0,1 0 1 0 0,-1 0 0 0 0,1 0-1 0 0,-1-1 1 0 0,1 1 0 0 0,-1 0-1 0 0,1 0 1 0 0,-1 0 0 0 0,1 0 0 0 0,-1-1-1 0 0,0 1 1 0 0,1 0 0 0 0,0-1-1 0 0,11-6 12 0 0,-1-1 0 0 0,1 0 0 0 0,-1-1 1 0 0,-1 0-1 0 0,1-1 0 0 0,16-21 0 0 0,-11 8-1 0 0,12-14 3 0 0,-2-2 0 0 0,-1 0 1 0 0,20-47-1 0 0,-33 58 35 0 0,30-48 1 0 0,-41 74 37 0 0,-2 12-14 0 0,-15 188 553 0 0,13-180-526 0 0,0 0 1 0 0,2 0-1 0 0,0 0 0 0 0,1 0 1 0 0,1 1-1 0 0,1-1 0 0 0,0 0 1 0 0,1 0-1 0 0,1 0 1 0 0,1-1-1 0 0,10 26 0 0 0,-14-43-143 0 0,0 1 1 0 0,-1 0-1 0 0,1 0 0 0 0,0 0 0 0 0,0-1 0 0 0,0 1 0 0 0,0 0 1 0 0,0-1-1 0 0,0 1 0 0 0,0-1 0 0 0,1 1 0 0 0,-1-1 1 0 0,0 1-1 0 0,0-1 0 0 0,0 0 0 0 0,0 0 0 0 0,1 1 0 0 0,-1-1 1 0 0,0 0-1 0 0,0 0 0 0 0,0 0 0 0 0,1 0 0 0 0,-1-1 1 0 0,0 1-1 0 0,0 0 0 0 0,0 0 0 0 0,1-1 0 0 0,-1 1 0 0 0,0-1 1 0 0,0 1-1 0 0,0-1 0 0 0,0 1 0 0 0,0-1 0 0 0,0 0 1 0 0,1-1-1 0 0,5-5-380 0 0,-1 0 1 0 0,0-1 0 0 0,0 0-1 0 0,-1 0 1 0 0,0-1-1 0 0,-1 1 1 0 0,0-1-1 0 0,0 0 1 0 0,5-19 0 0 0,-6 15-1141 0 0,0 0 1 0 0,-1 0-1 0 0,-1-1 1 0 0,1-13 0 0 0,-2-5-2488 0 0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09:49.94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1 152 712 0 0,'0'2'6834'0'0,"17"0"-5614"0"0,-9-2-1189 0 0,0-1 0 0 0,1 1 1 0 0,-1-2-1 0 0,0 1 0 0 0,14-5 0 0 0,16-8 270 0 0,0-2 0 0 0,39-23 0 0 0,19-20-3293 0 0,-84 50 394 0 0,-3 1 196 0 0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09:50.95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163 399 36 0 0,'-5'2'816'0'0,"-5"4"-486"0"0,0-1 0 0 0,0 2-1 0 0,1-1 1 0 0,0 1 0 0 0,0 0 0 0 0,0 1-1 0 0,1 0 1 0 0,0 1 0 0 0,1-1 0 0 0,0 1-1 0 0,0 1 1 0 0,1-1 0 0 0,-9 20 0 0 0,7-9 300 0 0,2 1 0 0 0,0 0 0 0 0,1 0 0 0 0,-3 37 0 0 0,8-56-581 0 0,0-1-1 0 0,0 0 0 0 0,0 0 1 0 0,0 0-1 0 0,0 0 0 0 0,0 1 1 0 0,0-1-1 0 0,1 0 0 0 0,-1 0 0 0 0,0 0 1 0 0,1 0-1 0 0,-1 0 0 0 0,1 1 1 0 0,-1-1-1 0 0,1 0 0 0 0,0 0 1 0 0,-1 0-1 0 0,1 0 0 0 0,0-1 0 0 0,0 1 1 0 0,0 0-1 0 0,1 1 0 0 0,4 5 263 0 0,1-11-117 0 0,17-9-42 0 0,-2-2 0 0 0,0-1 0 0 0,32-29 1 0 0,-25 18-49 0 0,-4 3 22 0 0,32-37 0 0 0,-51 54-83 0 0,-1-1 0 0 0,1 0 1 0 0,-1 0-1 0 0,-1 0 0 0 0,1-1 1 0 0,-1 0-1 0 0,-1 1 0 0 0,0-1 1 0 0,0-1-1 0 0,1-9 0 0 0,-4 18-35 0 0,0-1 0 0 0,0 1 0 0 0,0-1 0 0 0,0 1 0 0 0,-1 0 1 0 0,1-1-1 0 0,-1 1 0 0 0,1 0 0 0 0,-1-1 0 0 0,1 1 0 0 0,-1 0 0 0 0,0 0 0 0 0,0-1 0 0 0,0 1 0 0 0,1 0 0 0 0,-3-2 0 0 0,1 1 9 0 0,1 0-11 0 0,-1 0 0 0 0,0 0 0 0 0,1 0 0 0 0,-1 0 0 0 0,0 1 0 0 0,0-1-1 0 0,0 0 1 0 0,-1 1 0 0 0,1-1 0 0 0,0 1 0 0 0,-1 0 0 0 0,1 0 0 0 0,0 0-1 0 0,-1 0 1 0 0,1 0 0 0 0,-1 1 0 0 0,-3-1 0 0 0,0 0-7 0 0,0 0 0 0 0,0 1 1 0 0,0 0-1 0 0,0 0 0 0 0,0 0 1 0 0,-7 2-1 0 0,4 0-6 0 0,1 0 0 0 0,-1 1 1 0 0,1 0-1 0 0,0 0 0 0 0,0 0 0 0 0,-13 9 0 0 0,18-11-5 0 0,1 1 0 0 0,-1 0 1 0 0,0 0-1 0 0,1 0 0 0 0,-1 0 0 0 0,1 1 1 0 0,0-1-1 0 0,0 0 0 0 0,0 1 0 0 0,0 0 0 0 0,0-1 1 0 0,0 1-1 0 0,1 0 0 0 0,-1 0 0 0 0,1 0 0 0 0,0 0 1 0 0,0 0-1 0 0,0 0 0 0 0,0 1 0 0 0,1-1 1 0 0,-1 3-1 0 0,4-3-9 0 0,-2-2 20 0 0,-1 0 0 0 0,1 0 1 0 0,0-1-1 0 0,0 1 0 0 0,0 0 0 0 0,0-1 0 0 0,0 1 1 0 0,0-1-1 0 0,0 1 0 0 0,0-1 0 0 0,0 0 0 0 0,0 1 0 0 0,0-1 1 0 0,0 0-1 0 0,0 0 0 0 0,0 1 0 0 0,2-1 0 0 0,6-2-2 0 0,0 0-1 0 0,-1 0 1 0 0,1 0-1 0 0,0-1 0 0 0,-1-1 1 0 0,16-7-1 0 0,50-32-14 0 0,-32 14 79 0 0,0-3 0 0 0,-2-1 0 0 0,-2-2 0 0 0,67-80 0 0 0,-66 64 180 0 0,-28 34 307 0 0,25-27 0 0 0,-34 43-338 0 0,7-12 205 0 0,-9 13-387 0 0,0 0-1 0 0,0 0 1 0 0,0 0 0 0 0,0-1-1 0 0,0 1 1 0 0,0 0 0 0 0,0 0-1 0 0,0 0 1 0 0,0-1 0 0 0,0 1-1 0 0,1 0 1 0 0,-1 0 0 0 0,0 0-1 0 0,0-1 1 0 0,0 1-1 0 0,0 0 1 0 0,0 0 0 0 0,0 0-1 0 0,1 0 1 0 0,-1 0 0 0 0,0 0-1 0 0,0-1 1 0 0,0 1 0 0 0,0 0-1 0 0,1 0 1 0 0,-1 0-1 0 0,0 0 1 0 0,0 0 0 0 0,0 0-1 0 0,1 0 1 0 0,-1 0 0 0 0,0 0-1 0 0,0 0 1 0 0,0 0 0 0 0,1 0-1 0 0,-1 0 1 0 0,0 0 0 0 0,0 0-1 0 0,0 0 1 0 0,1 0-1 0 0,-1 0 1 0 0,0 0 0 0 0,0 0-1 0 0,0 0 1 0 0,1 0 0 0 0,-1 0-1 0 0,0 0 1 0 0,0 1 0 0 0,0-1-1 0 0,0 0 1 0 0,1 0 0 0 0,-1 0-1 0 0,0 0 1 0 0,0 0-1 0 0,0 0 1 0 0,0 1 0 0 0,0-1-1 0 0,1 0 1 0 0,-1 0 0 0 0,0 0-1 0 0,0 1 1 0 0,0-1 0 0 0,0 0-1 0 0,0 0 1 0 0,0 0-1 0 0,0 1 1 0 0,1 21 159 0 0,-1 0 0 0 0,-1 1 0 0 0,-6 25 0 0 0,-16 181 1142 0 0,17-150-950 0 0,3 11 128 0 0,4 0 1 0 0,4-1-1 0 0,3 1 0 0 0,30 125 0 0 0,-15-123 4 0 0,-23-91-507 0 0,0-1 0 0 0,0 0 0 0 0,0 0 0 0 0,-1 1 0 0 0,1-1 0 0 0,0 0 0 0 0,0 1 0 0 0,0-1-1 0 0,0 0 1 0 0,0 1 0 0 0,1-1 0 0 0,-1 0 0 0 0,0 1 0 0 0,0-1 0 0 0,0 0 0 0 0,0 0 0 0 0,0 1 0 0 0,0-1 0 0 0,0 0 0 0 0,1 1-1 0 0,-1-1 1 0 0,0 0 0 0 0,0 0 0 0 0,0 1 0 0 0,1-1 0 0 0,-1 0 0 0 0,0 0 0 0 0,0 0 0 0 0,1 1 0 0 0,-1-1 0 0 0,0 0-1 0 0,0 0 1 0 0,1 0 0 0 0,-1 0 0 0 0,0 0 0 0 0,0 1 0 0 0,1-1 0 0 0,-1 0 0 0 0,0 0 0 0 0,1 0 0 0 0,-1 0 0 0 0,0 0-1 0 0,1 0 1 0 0,-1 0 0 0 0,0 0 0 0 0,1 0 0 0 0,-1 0 0 0 0,0 0 0 0 0,0 0 0 0 0,1 0 0 0 0,-1-1 0 0 0,0 1 0 0 0,1 0 0 0 0,-1 0-1 0 0,0 0 1 0 0,0 0 0 0 0,1 0 0 0 0,-1-1 0 0 0,0 1 0 0 0,11-15 10 0 0,-2 0 1 0 0,0-1-1 0 0,-1 0 1 0 0,-1-1-1 0 0,0 0 1 0 0,-1 0-1 0 0,-1 0 1 0 0,-1 0-1 0 0,0-1 1 0 0,-1 0-1 0 0,-1 0 1 0 0,-1 0-1 0 0,-1 0 1 0 0,-1-22-1 0 0,-16-30-5 0 0,13 54-7 0 0,0 1 0 0 0,0-1-1 0 0,2-1 1 0 0,-2-15 0 0 0,0 14-38 0 0,3 14 24 0 0,0 0-44 0 0,1 1-43 0 0,1-3-5 0 0,0 0 0 0 0,0 0 0 0 0,1 0 0 0 0,0 0 0 0 0,0 1 0 0 0,0-1 0 0 0,1 1 0 0 0,5-9 0 0 0,38-42-925 0 0,12-2-1168 0 0,94-73 0 0 0,-78 71 37 0 0,17-10-4240 0 0,-57 46 2737 0 0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09:51.37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36 1 388 0 0,'-4'28'8605'0'0,"-12"119"-6240"0"0,24 66 621 0 0,1-30-902 0 0,-9-98-2654 0 0,-2-76 372 0 0,-1-7-1309 0 0,-15-42-6805 0 0,8 16 5027 0 0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09:51.76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0 100 344 0 0,'6'-9'353'0'0,"0"1"0"0"0,1 1 1 0 0,0-1-1 0 0,1 1 0 0 0,-1 0 0 0 0,1 1 0 0 0,0 0 0 0 0,1 0 1 0 0,0 1-1 0 0,-1 0 0 0 0,2 1 0 0 0,-1 0 0 0 0,0 0 1 0 0,1 1-1 0 0,0 0 0 0 0,0 0 0 0 0,16-1 0 0 0,-21 3-228 0 0,0 1 0 0 0,0 0 0 0 0,-1 0 0 0 0,1 1 0 0 0,0 0 0 0 0,0-1 0 0 0,0 1 1 0 0,-1 1-1 0 0,1-1 0 0 0,-1 1 0 0 0,1 0 0 0 0,-1 0 0 0 0,6 3 0 0 0,-7-3-55 0 0,-1 1 1 0 0,1 0 0 0 0,0 0-1 0 0,-1 0 1 0 0,1 0-1 0 0,-1 0 1 0 0,0 0 0 0 0,0 1-1 0 0,0-1 1 0 0,-1 1 0 0 0,1-1-1 0 0,-1 1 1 0 0,0 0-1 0 0,0 0 1 0 0,0-1 0 0 0,1 8-1 0 0,-2 4 81 0 0,1 0-1 0 0,-2 1 1 0 0,0-1-1 0 0,-1 0 1 0 0,-1 1-1 0 0,0-1 0 0 0,-1 0 1 0 0,-8 21-1 0 0,5-14 173 0 0,-9 47 0 0 0,14-59-195 0 0,1 0 1 0 0,0 0-1 0 0,1 0 1 0 0,1 20-1 0 0,0-26-94 0 0,0 0 0 0 0,1 0 0 0 0,-1 0 0 0 0,1 0 0 0 0,0 0 0 0 0,0 0-1 0 0,0 0 1 0 0,1-1 0 0 0,-1 1 0 0 0,1-1 0 0 0,0 1 0 0 0,0-1 0 0 0,6 5 0 0 0,1 0 63 0 0,-1 2 0 0 0,1-1 0 0 0,-1 1 0 0 0,-1 1 0 0 0,0 0 0 0 0,-1 0 0 0 0,0 0 0 0 0,0 1 0 0 0,5 14 0 0 0,-10-18-32 0 0,1 0-1 0 0,-1 1 1 0 0,-1-1-1 0 0,1 1 1 0 0,-2-1-1 0 0,1 1 1 0 0,-1-1 0 0 0,0 1-1 0 0,-1-1 1 0 0,0 1-1 0 0,0-1 1 0 0,-1 1-1 0 0,0-1 1 0 0,0 0-1 0 0,-7 13 1 0 0,5-11 20 0 0,0 0 0 0 0,-1-1 1 0 0,-1 0-1 0 0,1 0 0 0 0,-1 0 0 0 0,-1-1 0 0 0,-14 15 0 0 0,19-21-87 0 0,-2-3-141 0 0,-12-1-10 0 0,12 1-56 0 0,-1-11-531 0 0,4 11 647 0 0,0 0 0 0 0,0-1-1 0 0,0 1 1 0 0,1 0 0 0 0,-1-1-1 0 0,0 1 1 0 0,1-1 0 0 0,-1 1-1 0 0,1-1 1 0 0,0 1-1 0 0,-1-1 1 0 0,1 1 0 0 0,0-1-1 0 0,0 1 1 0 0,0-1 0 0 0,0 1-1 0 0,0-1 1 0 0,0 0 0 0 0,1 1-1 0 0,-1-1 1 0 0,0 1-1 0 0,2-3 1 0 0,4-9-398 0 0,2 0 0 0 0,0 1 1 0 0,0 0-1 0 0,1 0 0 0 0,16-15 0 0 0,6-11-4015 0 0,-7 15 1914 0 0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09:52.84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239 85 24 0 0,'-1'5'866'0'0,"-62"159"3806"0"0,38-104-2740 0 0,-19 63 0 0 0,29-39-325 0 0,13-64-1055 0 0,-1 0-1 0 0,-9 30 1 0 0,11-45-449 0 0,0 1 1 0 0,0-1 0 0 0,0 0-1 0 0,1 0 1 0 0,0 1-1 0 0,0-1 1 0 0,0 0-1 0 0,1 1 1 0 0,1 4-1 0 0,0 17 623 0 0,-2-24-284 0 0,10-9-322 0 0,6-6-73 0 0,-1-1-1 0 0,0-1 0 0 0,0 0 0 0 0,-1 0 1 0 0,-1-1-1 0 0,-1-1 0 0 0,0-1 0 0 0,18-32 0 0 0,-20 25-20 0 0,5-9 13 0 0,-2 0 1 0 0,-1-1-1 0 0,-1 0 1 0 0,-2 0-1 0 0,5-42 0 0 0,-13 65-65 0 0,0 0-1 0 0,-1-1 0 0 0,0 1 0 0 0,-1 0 0 0 0,0 0 0 0 0,-1 0 0 0 0,0 0 0 0 0,-1 0 1 0 0,0 0-1 0 0,0 0 0 0 0,-1 1 0 0 0,-1 0 0 0 0,0-1 0 0 0,0 2 0 0 0,-1-1 0 0 0,0 1 0 0 0,-1 0 1 0 0,-14-15-1 0 0,17 19-7 0 0,0 1 0 0 0,-1 0 0 0 0,0 0 0 0 0,0 0 1 0 0,0 1-1 0 0,0 0 0 0 0,-1 0 0 0 0,1 0 0 0 0,-1 0 0 0 0,0 1 1 0 0,1 0-1 0 0,-1 0 0 0 0,0 1 0 0 0,0 0 0 0 0,-1 0 1 0 0,1 0-1 0 0,0 1 0 0 0,0 0 0 0 0,0 0 0 0 0,0 0 0 0 0,0 1 1 0 0,-1 0-1 0 0,1 0 0 0 0,0 0 0 0 0,0 1 0 0 0,1 0 0 0 0,-1 0 1 0 0,0 1-1 0 0,-6 3 0 0 0,1 0-34 0 0,7-4 39 0 0,1 0 0 0 0,-1 0 1 0 0,1 0-1 0 0,0 0 0 0 0,-1 0 0 0 0,1 1 1 0 0,1-1-1 0 0,-1 1 0 0 0,0 0 1 0 0,0 0-1 0 0,1 0 0 0 0,-3 5 1 0 0,4-7 19 0 0,0 0 1 0 0,0 1 0 0 0,0-1 0 0 0,0 0-1 0 0,0 1 1 0 0,1-1 0 0 0,-1 0 0 0 0,1 1 0 0 0,-1-1-1 0 0,1 1 1 0 0,0-1 0 0 0,-1 1 0 0 0,1-1-1 0 0,0 1 1 0 0,0-1 0 0 0,0 1 0 0 0,0-1-1 0 0,0 1 1 0 0,0-1 0 0 0,1 1 0 0 0,-1-1 0 0 0,0 1-1 0 0,1-1 1 0 0,-1 1 0 0 0,1-1 0 0 0,0 0-1 0 0,-1 1 1 0 0,1-1 0 0 0,0 0 0 0 0,0 1-1 0 0,0-1 1 0 0,0 0 0 0 0,0 0 0 0 0,0 0-1 0 0,0 0 1 0 0,0 0 0 0 0,0 0 0 0 0,0 0 0 0 0,1 0-1 0 0,-1 0 1 0 0,0-1 0 0 0,1 1 0 0 0,2 0-1 0 0,2 2-6 0 0,1-1-1 0 0,0 0 1 0 0,-1-1-1 0 0,1 1 1 0 0,0-1-1 0 0,0-1 1 0 0,0 1-1 0 0,0-1 1 0 0,12-1-1 0 0,25-5-47 0 0,-1-2-1 0 0,66-21 1 0 0,-105 27 73 0 0,1 1 0 0 0,-1 0 1 0 0,0 0-1 0 0,0 1 1 0 0,1-1-1 0 0,-1 1 0 0 0,0 0 1 0 0,1 0-1 0 0,-1 0 1 0 0,0 1-1 0 0,0 0 0 0 0,1-1 1 0 0,-1 1-1 0 0,0 1 1 0 0,0-1-1 0 0,0 1 0 0 0,0-1 1 0 0,0 1-1 0 0,0 1 1 0 0,-1-1-1 0 0,1 0 0 0 0,-1 1 1 0 0,1 0-1 0 0,-1-1 1 0 0,0 1-1 0 0,0 1 0 0 0,0-1 1 0 0,0 0-1 0 0,-1 1 1 0 0,0-1-1 0 0,1 1 0 0 0,-1 0 1 0 0,0 0-1 0 0,2 6 1 0 0,7 16 202 0 0,-9-22-176 0 0,1 1-1 0 0,-1-1 0 0 0,-1 1 1 0 0,1 0-1 0 0,-1-1 1 0 0,1 1-1 0 0,-1 0 0 0 0,-1 0 1 0 0,1 0-1 0 0,-1 0 0 0 0,0 9 1 0 0,-2 17 314 0 0,2 41 0 0 0,1-61-242 0 0,-1 0-1 0 0,2-1 1 0 0,0 1 0 0 0,0 0 0 0 0,1-1-1 0 0,0 1 1 0 0,6 13 0 0 0,-8-24-94 0 0,-1 1 0 0 0,1 0 0 0 0,-1 0 0 0 0,1 0 0 0 0,-1 0 0 0 0,1 0 0 0 0,0 0 0 0 0,-1-1-1 0 0,1 1 1 0 0,0 0 0 0 0,0 0 0 0 0,0-1 0 0 0,-1 1 0 0 0,1-1 0 0 0,0 1 0 0 0,0-1 0 0 0,0 1 0 0 0,0-1 0 0 0,0 1 0 0 0,0-1 0 0 0,0 0 0 0 0,0 0 0 0 0,0 1 0 0 0,0-1 0 0 0,0 0 0 0 0,0 0 0 0 0,0 0 0 0 0,0 0 0 0 0,0 0 0 0 0,0 0 0 0 0,0-1 0 0 0,1 1 0 0 0,-1 0 0 0 0,0 0 0 0 0,0-1 0 0 0,-1 1 0 0 0,1-1 0 0 0,0 1 0 0 0,0-1 0 0 0,0 1 0 0 0,0-1 0 0 0,0 1 0 0 0,0-1-1 0 0,-1 0 1 0 0,3-1 0 0 0,4-5-16 0 0,1 0-1 0 0,-1-1 0 0 0,11-16 0 0 0,-10 13 81 0 0,134-190 96 0 0,-135 189-117 0 0,1 0 0 0 0,0 1 0 0 0,1 1 0 0 0,11-12 0 0 0,-18 20 128 0 0,2 6-115 0 0,0 0-33 0 0,-1 1 0 0 0,1 0 0 0 0,-1 0 0 0 0,0 0 0 0 0,0 1-1 0 0,-1-1 1 0 0,1 1 0 0 0,-1-1 0 0 0,2 12 0 0 0,9 63 380 0 0,-11-59-258 0 0,1 1-1 0 0,8 28 1 0 0,-4-29-53 0 0,-5-12-40 0 0,0 0 0 0 0,1 0 1 0 0,0-1-1 0 0,1 1 0 0 0,0-1 0 0 0,0 0 1 0 0,1 0-1 0 0,0 0 0 0 0,0-1 0 0 0,13 14 1 0 0,-17-20-62 0 0,-1-1 1 0 0,1 1-1 0 0,0-1 1 0 0,0 1-1 0 0,1-1 1 0 0,-1 1 0 0 0,0-1-1 0 0,0 0 1 0 0,0 1-1 0 0,0-1 1 0 0,0 0-1 0 0,0 0 1 0 0,0 0-1 0 0,0 0 1 0 0,1 0-1 0 0,-1 0 1 0 0,0 0 0 0 0,0 0-1 0 0,0-1 1 0 0,0 1-1 0 0,0 0 1 0 0,0-1-1 0 0,2 0 1 0 0,20-11 33 0 0,-22 11-43 0 0,13-9 11 0 0,-2-1 1 0 0,0-1-1 0 0,0 0 1 0 0,-1-1-1 0 0,0 0 0 0 0,-1-1 1 0 0,9-16-1 0 0,-7 11-1 0 0,37-57 11 0 0,-25 37-4 0 0,31-38-1 0 0,-31 41-6 0 0,-23 34-15 0 0,2 6-4 0 0,1 2 39 0 0,-1 0 0 0 0,-1 0 0 0 0,1 0 0 0 0,-1 0 1 0 0,0 1-1 0 0,0-1 0 0 0,-1 1 0 0 0,0-1 0 0 0,0 1 0 0 0,0-1 1 0 0,-1 10-1 0 0,0 25 373 0 0,-1-1 0 0 0,-8 47 1 0 0,7-74-253 0 0,1 0 0 0 0,1 0 0 0 0,0-1 0 0 0,2 15 0 0 0,-1 37 760 0 0,-1-57-663 0 0,0 0-1 0 0,1 0 1 0 0,0 1 0 0 0,2 9 0 0 0,-2-9-107 0 0,0-5 475 0 0,5-12-561 0 0,39-58-230 0 0,3 3 0 0 0,94-96 0 0 0,-66 88-256 0 0,-75 70 370 0 0,1 1 1 0 0,-1-1 0 0 0,1 1 0 0 0,0-1 0 0 0,0 1 0 0 0,0 0 0 0 0,-1 0 0 0 0,1 0 0 0 0,0 0 0 0 0,0 0 0 0 0,0 0 0 0 0,1 0 0 0 0,-1 0 0 0 0,0 1 0 0 0,0-1 0 0 0,4 1 0 0 0,-5 0 36 0 0,1 0 1 0 0,-1 1-1 0 0,1-1 0 0 0,-1 0 1 0 0,0 1-1 0 0,1-1 0 0 0,-1 1 1 0 0,0 0-1 0 0,1 0 0 0 0,-1-1 1 0 0,0 1-1 0 0,0 0 0 0 0,0 0 1 0 0,0 0-1 0 0,0 0 0 0 0,0 0 1 0 0,0 0-1 0 0,0 1 0 0 0,1 0 1 0 0,3 8-65 0 0,0 0 1 0 0,-1 0 0 0 0,0 1-1 0 0,0-1 1 0 0,2 16 0 0 0,3 4-442 0 0,2 0-79 0 0,-7-19 412 0 0,-1-1 1 0 0,2 0-1 0 0,0 0 1 0 0,0 0-1 0 0,9 12 0 0 0,-7-11-254 0 0,0-1-1 0 0,1 0 0 0 0,0-1 0 0 0,1 0 0 0 0,0 0 0 0 0,0 0 0 0 0,1-1 0 0 0,0-1 0 0 0,1 0 1 0 0,-1 0-1 0 0,1-1 0 0 0,16 7 0 0 0,-25-13 338 0 0,0 0 0 0 0,0 0 0 0 0,0 0 0 0 0,0 0 0 0 0,0 0 0 0 0,0 0 0 0 0,0 0 0 0 0,0 0 0 0 0,0-1 0 0 0,0 1 0 0 0,-1-1 0 0 0,1 1 0 0 0,0-1 0 0 0,0 0 0 0 0,0 0 0 0 0,0 0 0 0 0,-1 0 0 0 0,1 0 0 0 0,-1 0 0 0 0,1 0 0 0 0,-1-1 0 0 0,1 1 0 0 0,-1-1-1 0 0,2-1 1 0 0,24-37-2587 0 0,-14 13-233 0 0,-4-3 226 0 0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09:53.30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106 453 5657 0 0,'8'-32'38'0'0,"-1"0"0"0"0,-2-1 1 0 0,1-36-1 0 0,1-9 1804 0 0,-7 76-94 0 0,-5 7-1320 0 0,-5 6-246 0 0,0 0 0 0 0,1 1 0 0 0,0 0 0 0 0,1 0-1 0 0,1 1 1 0 0,0-1 0 0 0,-6 15 0 0 0,-34 109 1031 0 0,43-122-1037 0 0,1 0 1 0 0,1 1-1 0 0,0 0 1 0 0,0 0-1 0 0,2 20 1 0 0,0-35-165 0 0,0 0 0 0 0,0 1 0 0 0,-1-1 1 0 0,1 1-1 0 0,0-1 0 0 0,0 1 0 0 0,0-1 1 0 0,0 1-1 0 0,0-1 0 0 0,0 1 0 0 0,0-1 1 0 0,0 1-1 0 0,0-1 0 0 0,0 1 0 0 0,1-1 1 0 0,-1 1-1 0 0,0-1 0 0 0,0 1 0 0 0,0-1 1 0 0,1 0-1 0 0,-1 1 0 0 0,0-1 0 0 0,0 1 1 0 0,1-1-1 0 0,-1 0 0 0 0,0 1 0 0 0,1-1 1 0 0,-1 1-1 0 0,0-1 0 0 0,1 0 0 0 0,-1 0 1 0 0,1 1-1 0 0,-1-1 0 0 0,0 0 0 0 0,1 0 1 0 0,-1 1-1 0 0,1-1 0 0 0,-1 0 0 0 0,1 0 1 0 0,-1 0-1 0 0,1 0 0 0 0,-1 0 0 0 0,1 0 1 0 0,-1 0-1 0 0,1 0 0 0 0,-1 0 0 0 0,1 0 1 0 0,-1 0-1 0 0,1 0 0 0 0,-1 0 0 0 0,1 0 1 0 0,0-1-1 0 0,16-11 20 0 0,-1-1 0 0 0,-1-1 0 0 0,0-1 0 0 0,0 0 0 0 0,-2 0 0 0 0,0-2 0 0 0,0 0-1 0 0,12-23 1 0 0,76-165 179 0 0,-71 140-106 0 0,25-84 944 0 0,-54 146-470 0 0,-4 15-432 0 0,-8 23-36 0 0,-36 144 493 0 0,35-123-136 0 0,-7 111 0 0 0,22-144-295 0 0,-3-23-161 0 0,0 1-1 0 0,0 0 0 0 0,0-1 0 0 0,0 1 0 0 0,0 0 0 0 0,1-1 0 0 0,-1 1 0 0 0,0 0 0 0 0,0-1 0 0 0,0 1 0 0 0,1-1 0 0 0,-1 1 0 0 0,0 0 0 0 0,1-1 0 0 0,-1 1 0 0 0,0-1 0 0 0,1 1 0 0 0,-1-1 0 0 0,1 1 0 0 0,-1-1 0 0 0,1 0 0 0 0,-1 1 0 0 0,1-1 0 0 0,-1 1 1 0 0,1-1-1 0 0,-1 0 0 0 0,1 1 0 0 0,0-1 0 0 0,0 0 0 0 0,10-4 18 0 0,0-1 0 0 0,0 0 0 0 0,-1 0 1 0 0,0-2-1 0 0,0 1 0 0 0,-1-1 1 0 0,11-10-1 0 0,65-68 57 0 0,-23 22-39 0 0,-25 26-12 0 0,-26 24-11 0 0,1 1 1 0 0,1 0 0 0 0,0 1 0 0 0,1 0 0 0 0,0 1 0 0 0,16-9 0 0 0,-29 19 0 0 0,25 1 108 0 0,-25-1-124 0 0,0 0 1 0 0,0 1 0 0 0,0-1-1 0 0,0 0 1 0 0,-1 1-1 0 0,1-1 1 0 0,0 0 0 0 0,0 1-1 0 0,0-1 1 0 0,0 1 0 0 0,-1 0-1 0 0,1-1 1 0 0,0 1-1 0 0,0 0 1 0 0,-1-1 0 0 0,1 1-1 0 0,-1 0 1 0 0,1 0-1 0 0,0-1 1 0 0,-1 1 0 0 0,0 0-1 0 0,1 0 1 0 0,-1 0 0 0 0,1 0-1 0 0,-1 1 1 0 0,1-1 22 0 0,4 10 65 0 0,0 0-1 0 0,-1 0 0 0 0,0 0 0 0 0,-1 0 0 0 0,0 0 1 0 0,-1 1-1 0 0,0-1 0 0 0,-1 1 0 0 0,0 0 0 0 0,-1-1 1 0 0,0 1-1 0 0,-3 13 0 0 0,1-5 36 0 0,-2 0-1 0 0,-1 0 1 0 0,0 0-1 0 0,-1-1 1 0 0,-2 0-1 0 0,-10 21 1 0 0,12-30-168 0 0,0 0 0 0 0,-1 0 0 0 0,0-1-1 0 0,-1 0 1 0 0,0-1 0 0 0,0 1 0 0 0,-1-1 0 0 0,0-1 0 0 0,0 0 0 0 0,-1 0 0 0 0,0-1-1 0 0,0 0 1 0 0,0-1 0 0 0,-13 5 0 0 0,-2 0-1611 0 0,-41 10-1 0 0,-23-1-7884 0 0,66-16 4719 0 0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09:54.07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55 98 144 0 0,'0'-4'975'0'0,"7"-86"7170"0"0,-7 86-5141 0 0,-3 13-2594 0 0,-13 46 443 0 0,3 0 1 0 0,-13 115-1 0 0,24-140-606 0 0,0 0 0 0 0,3 0 0 0 0,0 0-1 0 0,2 0 1 0 0,1 0 0 0 0,2-1 0 0 0,15 51 0 0 0,-16-67-155 0 0,1-1-1 0 0,0 1 1 0 0,0-1-1 0 0,1-1 1 0 0,1 0 0 0 0,0 0-1 0 0,1 0 1 0 0,0-1-1 0 0,11 10 1 0 0,-18-19-102 0 0,-1 0-1 0 0,1 0 1 0 0,0 0-1 0 0,0 0 1 0 0,0 0-1 0 0,0 0 1 0 0,0 0 0 0 0,0-1-1 0 0,0 1 1 0 0,0-1-1 0 0,0 0 1 0 0,0 0-1 0 0,0 1 1 0 0,0-1-1 0 0,0 0 1 0 0,0-1 0 0 0,0 1-1 0 0,0 0 1 0 0,0-1-1 0 0,3 0 1 0 0,3-1-97 0 0,-1-1 1 0 0,0 0-1 0 0,0-1 1 0 0,11-7-1 0 0,-1 0-339 0 0,0-2-1 0 0,-1 0 1 0 0,-1-1-1 0 0,0 0 1 0 0,0-2 0 0 0,-1 1-1 0 0,-2-2 1 0 0,1 0-1 0 0,10-20 1 0 0,-15 22-1212 0 0,-1 0-1 0 0,0-1 1 0 0,8-30 0 0 0,-6 17-1874 0 0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09:54.45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102 429 604 0 0,'0'0'1397'0'0,"-8"5"-572"0"0,8-6-760 0 0,0 1 0 0 0,1 0 0 0 0,-1 0 0 0 0,0 0 0 0 0,0 0 0 0 0,0 0 0 0 0,0 0 0 0 0,0 0-1 0 0,0 0 1 0 0,1 0 0 0 0,-1 0 0 0 0,0 0 0 0 0,0 0 0 0 0,0 0 0 0 0,0 0 0 0 0,0 0 0 0 0,1 1 0 0 0,-1-1 0 0 0,0 0 0 0 0,0 0-1 0 0,0 0 1 0 0,0 0 0 0 0,0 0 0 0 0,0 0 0 0 0,0 0 0 0 0,1 0 0 0 0,-1 0 0 0 0,0 0 0 0 0,0 1 0 0 0,0-1 0 0 0,0 0 0 0 0,0 0 0 0 0,0 0-1 0 0,0 0 1 0 0,0 0 0 0 0,0 0 0 0 0,0 0 0 0 0,0 1 0 0 0,0-1 0 0 0,0 0 0 0 0,1 0 0 0 0,-1 0 0 0 0,0 0 0 0 0,0 0 0 0 0,0 1-1 0 0,0-1 1 0 0,0 0 0 0 0,-1 0 0 0 0,1 0 0 0 0,0 0 0 0 0,0 0 0 0 0,0 1 0 0 0,0-1 0 0 0,0 0 0 0 0,0 0 0 0 0,0 0 0 0 0,30 1 293 0 0,-29-1-341 0 0,0 0 1 0 0,0 0 0 0 0,0 0 0 0 0,-1 0 0 0 0,1 0 0 0 0,0 0-1 0 0,0 0 1 0 0,0 0 0 0 0,-1 0 0 0 0,1 0 0 0 0,0-1-1 0 0,0 1 1 0 0,-1 0 0 0 0,1-1 0 0 0,0 1 0 0 0,-1-1 0 0 0,2 0-1 0 0,16-9 124 0 0,35-21-522 0 0,82-62-1 0 0,-133 92 58 0 0,0-1-1 0 0,0 0 1 0 0,0 0-1 0 0,0 0 0 0 0,0 0 1 0 0,-1 0-1 0 0,1-1 1 0 0,-1 1-1 0 0,3-4 1 0 0,0-4-1554 0 0</inkml:trace>
  <inkml:trace contextRef="#ctx0" brushRef="#br0" timeOffset="1.23">34 236 200 0 0,'0'0'952'0'0,"-20"3"3809"0"0,7-16-3589 0 0,33-24-1048 0 0,-3 15-168 0 0,3-3-108 0 0,6-4-180 0 0,-2-2-156 0 0,0 3-545 0 0,-6 3-1119 0 0,1-3 496 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35:43.871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65 251 544 0 0,'0'0'10298'0'0,"-7"30"-9946"0"0,-20 92-4 0 0,18-79-42 0 0,6-29-208 0 0,0-4 19 0 0,2 1 0 0 0,-1-1 0 0 0,1 20 0 0 0,-3 54 391 0 0,2-13-63 0 0,-1-59-373 0 0,2-7-26 0 0,0 0 1 0 0,1 0 0 0 0,-1 0 0 0 0,1 0 0 0 0,0 0 0 0 0,1 0 0 0 0,-1 0 0 0 0,1 0 0 0 0,1 5 0 0 0,5 40 98 0 0,-6-38 334 0 0,4-2-369 0 0,13 27 1 0 0,-14-27 501 0 0,22-28-570 0 0,84-59-19 0 0,-101 70-19 0 0,1 0 1 0 0,-1-1-1 0 0,0-1 1 0 0,-1 0-1 0 0,0 0 1 0 0,-1 0-1 0 0,8-13 0 0 0,1 0 9 0 0,1-1 4 0 0,125-157 1 0 0,-112 143-16 0 0,-1-2 12 0 0,6-3-15 0 0,-4 3-6 0 0,-26 32 15 0 0,1 0 12 0 0,18-22-6 0 0,-18 22 270 0 0,-6 37-120 0 0,2 91 1 0 0,-2-90 4 0 0,-1-15-3 0 0,-3 49 28 0 0,2-49-9 0 0,1-1-5 0 0,-5 42-3 0 0,5-43 308 0 0,1-2-329 0 0,3 36-6 0 0,-2-36 1782 0 0,20-42-1942 0 0,111-153-10 0 0,-129 178 13 0 0,0 0 0 0 0,1 0-1 0 0,-1 1 1 0 0,1 0-1 0 0,0 0 1 0 0,6-5-1 0 0,-5 5-1 0 0,0 0 0 0 0,-1 0 0 0 0,0-1-1 0 0,0 1 1 0 0,5-9 0 0 0,11-13-40 0 0,-15 20 1 0 0,9 21-606 0 0,39 46 641 0 0,-40-46-2 0 0,-11-3-29 0 0,2 1 24 0 0,-2-7 14 0 0,0-1 0 0 0,-1 0 0 0 0,0 1 0 0 0,0-1-1 0 0,0 1 1 0 0,-1 9 0 0 0,6-7 15 0 0,16 24 23 0 0,-16-24 147 0 0,19-24-154 0 0,80-55 9 0 0,-93 62-33 0 0,-10 7-1 0 0,0 1 0 0 0,0-1 0 0 0,0 0-1 0 0,0 1 1 0 0,0-1 0 0 0,0 0-1 0 0,0 0 1 0 0,0 0 0 0 0,-1-1 0 0 0,1 1-1 0 0,-1 0 1 0 0,0-1 0 0 0,0 1 0 0 0,2-3-1 0 0,3-7 0 0 0,33-64-25 0 0,-36 69 22 0 0,17-31-58 0 0,-2 0 0 0 0,19-61 0 0 0,-24 53 4 0 0,-10 35 18 0 0,0-1 2 0 0,1-3 22 0 0,5-42-134 0 0,-4 18 113 0 0,-4 29 14 0 0,-14 40-175 0 0,-38 89 267 0 0,48-113-55 0 0,0 1 0 0 0,0-1 0 0 0,1 1 0 0 0,-3 13-1 0 0,0-1 12 0 0,1-8 1 0 0,2 0 0 0 0,0 1 0 0 0,0-1 0 0 0,0 23 0 0 0,-4 52 235 0 0,5-69-214 0 0,0 49 206 0 0,1-51-202 0 0,4 42 186 0 0,2-11-95 0 0,-5-34-9 0 0,2 1 14 0 0,-1 2-95 0 0,-1-6 32 0 0,0 1-1 0 0,1-1 1 0 0,0 0 0 0 0,6 13 0 0 0,5 19-16 0 0,-10-31 28 0 0,14-13-811 0 0,48-9 269 0 0,-48 10-113 0 0,-7-13-1066 0 0,31-45 494 0 0,-28 34-363 0 0,-7 14 724 0 0,2-9-251 0 0,-2-13-4441 0 0,-1-23 1288 0 0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09:54.79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1 260 0 0,'6'9'581'0'0,"0"1"1"0"0,0-1-1 0 0,1-1 1 0 0,0 1-1 0 0,0-1 1 0 0,17 13-1 0 0,58 40 1176 0 0,-40-32-845 0 0,-21-13-738 0 0,-1 0 0 0 0,0 2-1 0 0,-1 0 1 0 0,-1 1-1 0 0,-1 1 1 0 0,-1 1 0 0 0,0 0-1 0 0,-2 1 1 0 0,20 39-1 0 0,-8-13-2890 0 0,-19-38 553 0 0,1 0-6 0 0</inkml:trace>
  <inkml:trace contextRef="#ctx0" brushRef="#br0" timeOffset="1">580 374 10693 0 0,'0'0'228'0'0,"1"-1"-208"0"0,-1 1 0 0 0,0-1 0 0 0,0 1 1 0 0,0 0-1 0 0,1-1 0 0 0,-1 1 0 0 0,0 0 0 0 0,0-1 0 0 0,1 1 0 0 0,-1 0 0 0 0,0-1 1 0 0,1 1-1 0 0,-1 0 0 0 0,0 0 0 0 0,1 0 0 0 0,-1-1 0 0 0,0 1 0 0 0,1 0 0 0 0,-1 0 1 0 0,1 0-1 0 0,-1 0 0 0 0,0-1 0 0 0,1 1 0 0 0,-1 0 0 0 0,1 0 0 0 0,-1 0 0 0 0,0 0 1 0 0,1 0-1 0 0,-1 0 0 0 0,1 0 0 0 0,-1 0 0 0 0,1 1 0 0 0,-1-1 0 0 0,0 0 0 0 0,1 0 1 0 0,-1 0-1 0 0,0 0 0 0 0,1 0 0 0 0,-1 1 0 0 0,1-1 0 0 0,-1 0 0 0 0,1 1 0 0 0,8 9 260 0 0,-1 0 0 0 0,0 1 0 0 0,0 0 0 0 0,-1 1 0 0 0,10 22 0 0 0,5 24 297 0 0,-13-37-363 0 0,-1 0 1 0 0,-1 0-1 0 0,-1 1 0 0 0,-1 0 0 0 0,3 26 1 0 0,8 62 353 0 0,-5-47-1419 0 0,-11-59 438 0 0,0-5 373 0 0,0 1-1 0 0,0 0 1 0 0,1 0-1 0 0,-1-1 1 0 0,0 1 0 0 0,0 0-1 0 0,0 0 1 0 0,0 0-1 0 0,1-1 1 0 0,-1 1-1 0 0,0 0 1 0 0,0 0-1 0 0,0 0 1 0 0,1 0-1 0 0,-1 0 1 0 0,0-1-1 0 0,0 1 1 0 0,1 0 0 0 0,-1 0-1 0 0,0 0 1 0 0,1 0-1 0 0,-1 0 1 0 0,0 0-1 0 0,0 0 1 0 0,1 0-1 0 0,-1 0 1 0 0,0 0-1 0 0,0 0 1 0 0,1 0-1 0 0,-1 0 1 0 0,0 0 0 0 0,0 0-1 0 0,1 0 1 0 0,-1 1-1 0 0,0-1 1 0 0,0 0-1 0 0,1 0 1 0 0,-1 0-1 0 0,0 0 1 0 0,0 0-1 0 0,1 1 1 0 0,-1-1-1 0 0,0 0 1 0 0,0 0 0 0 0,0 0-1 0 0,0 0 1 0 0,1 1-1 0 0,-1-1 1 0 0,0 0-1 0 0,0 0 1 0 0,0 1-1 0 0,0-1 1 0 0,0 0-1 0 0,0 0 1 0 0,1 1-1 0 0,-1-1 1 0 0,0 0 0 0 0,0 0-1 0 0,0 1 1 0 0,0-1-1 0 0,0 0 1 0 0,0 1-1 0 0,0-1 1 0 0,0 0-1 0 0,0 0 1 0 0,0 1-1 0 0,0-1 1 0 0,-1 0-1 0 0,12-21-1971 0 0,-9 17 2188 0 0,20-54-5138 0 0,-7 6 2123 0 0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09:55.17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366 2 940 0 0,'0'0'92'0'0,"0"1"1"0"0,0-1-1 0 0,0 0 0 0 0,0 0 1 0 0,-1 0-1 0 0,1 0 0 0 0,0 0 1 0 0,0 0-1 0 0,0 1 0 0 0,0-1 1 0 0,0 0-1 0 0,0 0 0 0 0,0 0 0 0 0,-1 0 1 0 0,1 0-1 0 0,0 0 0 0 0,0 0 1 0 0,0 0-1 0 0,0 0 0 0 0,0 0 1 0 0,-1 0-1 0 0,1 0 0 0 0,0 0 1 0 0,0 0-1 0 0,0 0 0 0 0,0 0 1 0 0,0 0-1 0 0,-1 0 0 0 0,1 0 0 0 0,0 0 1 0 0,0 0-1 0 0,0 0 0 0 0,0 0 1 0 0,0 0-1 0 0,-1 0 0 0 0,1 0 1 0 0,0 0-1 0 0,0 0 0 0 0,0 0 1 0 0,0 0-1 0 0,0 0 0 0 0,-1 0 1 0 0,1 0-1 0 0,0-1 0 0 0,0 1 0 0 0,0 0 1 0 0,0 0-1 0 0,0 0 0 0 0,0 0 1 0 0,0 0-1 0 0,0 0 0 0 0,0-1 1 0 0,0 1-1 0 0,-1 0 0 0 0,1 0 1 0 0,0 0-1 0 0,0 0 0 0 0,0 0 1 0 0,0-1-1 0 0,0 1 0 0 0,0 0 0 0 0,-19 20 1326 0 0,-25 34-687 0 0,44-54-635 0 0,-221 312 4035 0 0,207-290-3982 0 0,-45 63-1599 0 0,58-83 811 0 0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09:55.54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1 280 0 0,'0'0'3681'0'0,"1"5"-3321"0"0,0 13-28 0 0,0-13 430 0 0,0-1-585 0 0,1 13-49 0 0,-1-13-61 0 0,13 9-308 0 0,-10-12 69 0 0,0 0-170 0 0,-1 1 1 0 0,1-2 0 0 0,0 1 0 0 0,0 0 0 0 0,0-1-1 0 0,0 1 1 0 0,0-1 0 0 0,7-1 0 0 0,6-2-954 0 0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09:55.92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393 0 368 0 0,'-60'123'5794'0'0,"19"-20"-3939"0"0,-5-3 0 0 0,-4-1 0 0 0,-86 125 1 0 0,85-156-566 0 0,50-66-1125 0 0,-3 5 630 0 0,1-6-1798 0 0,3-7-5398 0 0,7-38 3208 0 0,2 11 245 0 0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09:56.28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1 932 0 0,'0'0'4405'0'0,"8"5"-3679"0"0,3 2-344 0 0,0 2-1 0 0,-1 0 1 0 0,0 0 0 0 0,11 14-1 0 0,42 49 1257 0 0,-36-43-1053 0 0,-1 1 0 0 0,-1 1 0 0 0,-1 1 0 0 0,30 58 0 0 0,-14-16-1023 0 0,-39-70 262 0 0,0 0-1 0 0,1 0 0 0 0,0-1 0 0 0,0 1 0 0 0,0 0 0 0 0,0-1 0 0 0,0 1 1 0 0,1-1-1 0 0,4 5 0 0 0,11 2-5585 0 0,-5-7 3192 0 0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09:56.82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178 1 804 0 0,'-35'50'3024'0'0,"-42"85"-1"0"0,74-129-2888 0 0,-7 13 266 0 0,1 0 0 0 0,1 1 1 0 0,0 0-1 0 0,2 0 0 0 0,0 0 1 0 0,1 1-1 0 0,1 0 0 0 0,-1 30 1 0 0,5-21 18 0 0,-1-6 161 0 0,1 1 1 0 0,1-1 0 0 0,1 0 0 0 0,11 48 0 0 0,-13-70 0 0 0,0 1-266 0 0,7 26 5776 0 0,-7-28-6056 0 0,1 0 1 0 0,-1 0-1 0 0,0 0 1 0 0,1 0 0 0 0,-1 0-1 0 0,0 0 1 0 0,1-1 0 0 0,-1 1-1 0 0,1 0 1 0 0,-1 0-1 0 0,1 0 1 0 0,0-1 0 0 0,-1 1-1 0 0,1 0 1 0 0,0 0 0 0 0,-1-1-1 0 0,1 1 1 0 0,0-1-1 0 0,0 1 1 0 0,0-1 0 0 0,-1 1-1 0 0,1-1 1 0 0,0 1 0 0 0,0-1-1 0 0,0 0 1 0 0,1 1-1 0 0,-1-1-68 0 0,2 1 75 0 0,1 0 9 0 0,-3-1-44 0 0,0 1-1 0 0,0-1 1 0 0,0 1 0 0 0,0-1 0 0 0,0 0 0 0 0,0 0-1 0 0,0 1 1 0 0,0-1 0 0 0,1 0 0 0 0,-1 0 0 0 0,0 0-1 0 0,0 0 1 0 0,0 0 0 0 0,2-1 0 0 0,24-11-99 0 0,-2 0 1 0 0,0-2-1 0 0,0-1 0 0 0,-1-1 1 0 0,-1-1-1 0 0,-1-1 1 0 0,0-1-1 0 0,25-29 1 0 0,-18 15-170 0 0,-2-1 0 0 0,-1-2 0 0 0,-2-1 0 0 0,36-73 1 0 0,-54 95 176 0 0,-1 0 0 0 0,-1-1 1 0 0,0 0-1 0 0,-1 0 0 0 0,0 0 1 0 0,-2 0-1 0 0,1-18 1 0 0,-1 6-101 0 0,-1 26 164 0 0,0 0 1 0 0,-1-1-1 0 0,1 1 0 0 0,-1 0 0 0 0,1 0 0 0 0,-1 0 1 0 0,0 0-1 0 0,0 0 0 0 0,0 0 0 0 0,0 0 0 0 0,0 0 1 0 0,0 0-1 0 0,-1 0 0 0 0,1 0 0 0 0,0 1 0 0 0,-1-1 1 0 0,0 0-1 0 0,1 1 0 0 0,-1-1 0 0 0,0 1 0 0 0,-4-2 1 0 0,4 1-48 0 0,-4 6-28 0 0,-3 2 71 0 0,0 0 1 0 0,0 0 0 0 0,1 1-1 0 0,-1 0 1 0 0,2 1 0 0 0,-1 0-1 0 0,1 0 1 0 0,0 1-1 0 0,1 0 1 0 0,-8 14 0 0 0,1 10-11 0 0,1 0 1 0 0,-9 46-1 0 0,14-49 16 0 0,1-5 17 0 0,2 0-1 0 0,1 1 1 0 0,1 0-1 0 0,1-1 1 0 0,3 32-1 0 0,6-17-18 0 0,-3-20-13 0 0,-2-17 24 0 0,-2-3-1 0 0,1 2-17 0 0,2-2-17 0 0,-2 0 31 0 0,0 0-1 0 0,1 0 1 0 0,-1 0 0 0 0,0-1-1 0 0,0 1 1 0 0,0-1 0 0 0,1 0 0 0 0,-1 1-1 0 0,0-1 1 0 0,0 0 0 0 0,0 0-1 0 0,0 0 1 0 0,0 0 0 0 0,-1-1-1 0 0,4-2 1 0 0,24-28-99 0 0,-14 14 48 0 0,26-23-114 0 0,-26 28 106 0 0,-2-1 1 0 0,22-28-1 0 0,104-142-469 0 0,-136 179 532 0 0,1-2-36 0 0,0 9 353 0 0,2 20-192 0 0,-1 1-1 0 0,-1 0 0 0 0,-1 0 0 0 0,-1 0 1 0 0,-1 1-1 0 0,-4 39 0 0 0,3 41 426 0 0,12 118 478 0 0,3-67-451 0 0,-15-155-630 0 0,0 0 0 0 0,0-1 1 0 0,0 1-1 0 0,0 0 0 0 0,0 0 0 0 0,0 0 0 0 0,0 0 1 0 0,-1-1-1 0 0,1 1 0 0 0,0 0 0 0 0,0 0 0 0 0,0 0 0 0 0,0 0 1 0 0,0 0-1 0 0,-1 0 0 0 0,1 0 0 0 0,0-1 0 0 0,0 1 0 0 0,0 0 1 0 0,0 0-1 0 0,-1 0 0 0 0,1 0 0 0 0,0 0 0 0 0,0 0 0 0 0,0 0 1 0 0,-1 0-1 0 0,1 0 0 0 0,0 0 0 0 0,0 0 0 0 0,0 0 0 0 0,0 0 1 0 0,-1 0-1 0 0,1 0 0 0 0,0 0 0 0 0,0 0 0 0 0,0 0 0 0 0,-1 1 1 0 0,1-1-1 0 0,0 0 0 0 0,0 0 0 0 0,0 0 0 0 0,0 0 0 0 0,0 0 1 0 0,-1 0-1 0 0,1 0 0 0 0,0 1 0 0 0,0-1 0 0 0,0 0 0 0 0,0 0 1 0 0,0 0-1 0 0,0 0 0 0 0,-1 0 0 0 0,1 1 0 0 0,0-1 0 0 0,0 0 1 0 0,0 0-1 0 0,0 0 0 0 0,0 1 0 0 0,0-1 0 0 0,0 0 0 0 0,0 0 1 0 0,0 0-1 0 0,0 0 0 0 0,0 1 0 0 0,0-1 0 0 0,0 0 0 0 0,0 0 1 0 0,0 1-1 0 0,-19-24-1325 0 0,-17-38-711 0 0,7-17-3984 0 0,21 43 2595 0 0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09:58.32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0 437 540 0 0,'3'-5'288'0'0,"0"1"-1"0"0,0-1 1 0 0,1 1-1 0 0,-1 0 1 0 0,1 0 0 0 0,0 0-1 0 0,0 0 1 0 0,0 0 0 0 0,0 1-1 0 0,1 0 1 0 0,0 0-1 0 0,-1 0 1 0 0,1 1 0 0 0,0-1-1 0 0,0 1 1 0 0,0 0-1 0 0,1 0 1 0 0,-1 1 0 0 0,0 0-1 0 0,1 0 1 0 0,-1 0-1 0 0,1 1 1 0 0,-1-1 0 0 0,1 1-1 0 0,-1 1 1 0 0,11 0-1 0 0,-14 0-197 0 0,0 0 0 0 0,0 1 0 0 0,1-1 1 0 0,-1 0-1 0 0,0 1 0 0 0,0-1 0 0 0,0 1 0 0 0,0-1 0 0 0,-1 1 0 0 0,1 0 0 0 0,0 0 0 0 0,-1 0 0 0 0,1 0 0 0 0,-1 0 0 0 0,0 0 0 0 0,1 1 0 0 0,-1-1 0 0 0,0 0 0 0 0,0 1 0 0 0,-1-1 0 0 0,1 0 0 0 0,0 1 0 0 0,-1-1 0 0 0,1 6 0 0 0,0 3 186 0 0,1 1-1 0 0,-2 0 1 0 0,0 18 0 0 0,-3-3 99 0 0,-2-1 0 0 0,0-1 0 0 0,-1 1 0 0 0,-2-1 0 0 0,0 0 0 0 0,-20 39 0 0 0,16-40-39 0 0,1-2 227 0 0,-19 30 1 0 0,28-48-432 0 0,0-1 0 0 0,1 1 0 0 0,-1-1 0 0 0,1 1 0 0 0,0 0 0 0 0,0 0 0 0 0,0-1 0 0 0,-1 8 1 0 0,28-29-112 0 0,-2 0 1 0 0,0-2 0 0 0,-1-1 0 0 0,33-38 0 0 0,73-108-154 0 0,-108 138 97 0 0,20-31-100 0 0,54-111 0 0 0,-20-12-14 0 0,-53 122 110 0 0,-18 47 62 0 0,2-6 21 0 0,-4 15 39 0 0,-1 7 71 0 0,-37 259 270 0 0,16-132-188 0 0,19-112-180 0 0,1 0 1 0 0,0 1 0 0 0,4 26-1 0 0,-1-17 11 0 0,-3-20-46 0 0,1-4-7 0 0,6 18-32 0 0,-6-19-17 0 0,5-7-78 0 0,11-11 51 0 0,-2 0 0 0 0,0-2 1 0 0,-1 1-1 0 0,19-32 0 0 0,-9 9-95 0 0,27-60 0 0 0,-41 83 150 0 0,-2 15 86 0 0,3 23 40 0 0,-8-16-143 0 0,-1 3 37 0 0,0-1 0 0 0,0 0 0 0 0,0 1 0 0 0,-1 0 0 0 0,1 10 0 0 0,-2-12 6 0 0,1 1-1 0 0,0-1 1 0 0,0 0 0 0 0,1 1 0 0 0,-1-1 0 0 0,4 7 0 0 0,-4-11-14 0 0,-1 1 18 0 0,3 8-7 0 0,1 2-29 0 0,4-14 136 0 0,0-5-122 0 0,-1 0-1 0 0,1 0 0 0 0,-1-1 1 0 0,-1 0-1 0 0,1 0 0 0 0,-1-1 1 0 0,-1 1-1 0 0,7-11 0 0 0,-5 8-15 0 0,65-78-117 0 0,-70 86 140 0 0,3-4 141 0 0,-5 6-146 0 0,0 0 0 0 0,0 0 0 0 0,0 0 1 0 0,1 0-1 0 0,-1 0 0 0 0,0 0 0 0 0,0 0 0 0 0,0 0 0 0 0,0 0 0 0 0,0 0 0 0 0,0 0 1 0 0,0 0-1 0 0,1-1 0 0 0,-1 1 0 0 0,0 0 0 0 0,0 0 0 0 0,0 0 0 0 0,0 0 0 0 0,0 0 1 0 0,0 0-1 0 0,0 0 0 0 0,1 0 0 0 0,-1 0 0 0 0,0 0 0 0 0,0 0 0 0 0,0 0 0 0 0,0 0 1 0 0,0 1-1 0 0,0-1 0 0 0,0 0 0 0 0,1 0 0 0 0,-1 0 0 0 0,0 0 0 0 0,0 0 0 0 0,0 0 1 0 0,0 0-1 0 0,0 0 0 0 0,0 0 0 0 0,0 0 0 0 0,0 0 0 0 0,1 0 0 0 0,-1 0 0 0 0,0 1 1 0 0,0-1-1 0 0,0 0 0 0 0,0 0 0 0 0,0 0 0 0 0,0 0 0 0 0,0 0 0 0 0,0 0 0 0 0,0 0 1 0 0,0 1-1 0 0,0-1 0 0 0,0 0 0 0 0,0 0 0 0 0,0 0 0 0 0,0 0 0 0 0,0 0 0 0 0,0 0 1 0 0,0 1-1 0 0,0-1 0 0 0,0 0 0 0 0,0 0 0 0 0,0 0 0 0 0,0 0 0 0 0,0 0 0 0 0,0 0 1 0 0,-10 163 1141 0 0,10-110-875 0 0,1-37-172 0 0,-1 0 0 0 0,-2 23-1 0 0,-1-22-9 0 0,1 0 0 0 0,1 0 0 0 0,1 0 0 0 0,0-1 0 0 0,1 1 0 0 0,4 18 1 0 0,2 17 383 0 0,-6-50-257 0 0,7-8-213 0 0,5-3-19 0 0,-2 0 1 0 0,1-1 0 0 0,-1 0-1 0 0,19-23 1 0 0,-12 7-106 0 0,-1-1 0 0 0,-2-1 0 0 0,0 0 0 0 0,-2-1 0 0 0,-1 0 0 0 0,-1-1 0 0 0,8-40 0 0 0,-17 63 82 0 0,6-45-392 0 0,-7 49 398 0 0,-1-1 1 0 0,0 1 0 0 0,0 0 0 0 0,0 0 0 0 0,-1 0 0 0 0,1 0 0 0 0,-1 0 0 0 0,0 0-1 0 0,1-1 1 0 0,-1 1 0 0 0,-1 1 0 0 0,1-1 0 0 0,-2-4 0 0 0,3 7 26 0 0,-1 0 0 0 0,1-1 0 0 0,0 1 0 0 0,0 0-1 0 0,-1-1 1 0 0,1 1 0 0 0,0 0 0 0 0,0-1 0 0 0,0 1 0 0 0,0-1 0 0 0,0 1 0 0 0,0 0 0 0 0,0-1 0 0 0,0 1 0 0 0,0-1 0 0 0,0 1 0 0 0,0 0 0 0 0,0-1 0 0 0,0 1 0 0 0,0-1 0 0 0,0 1 0 0 0,0 0 0 0 0,0-1 0 0 0,0 1-1 0 0,0 0 1 0 0,1-1 0 0 0,-1 0 0 0 0,0 1 2 0 0,0 0 0 0 0,1 0-1 0 0,-1-1 1 0 0,0 1 0 0 0,0 0-1 0 0,0-1 1 0 0,0 1 0 0 0,0 0 0 0 0,0-1-1 0 0,0 1 1 0 0,0 0 0 0 0,0-1-1 0 0,0 1 1 0 0,0-1 0 0 0,0 1-1 0 0,0 0 1 0 0,0-1 0 0 0,0 1-1 0 0,0 0 1 0 0,0-1 0 0 0,0 1-1 0 0,0 0 1 0 0,-1-1 0 0 0,1 1-1 0 0,0 0 1 0 0,0 0 0 0 0,0-1 0 0 0,-1 1-1 0 0,1 0 1 0 0,0 0 0 0 0,0-1-1 0 0,0 1 1 0 0,-1 0 0 0 0,0-1-1 0 0,-7-7-126 0 0,6 6 16 0 0,-1 1-141 0 0,-1 1 232 0 0,0 0 0 0 0,0 0 0 0 0,0 0 0 0 0,1 0 0 0 0,-1 0 0 0 0,0 1 1 0 0,0 0-1 0 0,0 0 0 0 0,1 0 0 0 0,-1 0 0 0 0,0 1 0 0 0,1-1 0 0 0,-1 1 0 0 0,1 0 0 0 0,0 0 0 0 0,-1 0 0 0 0,1 0 1 0 0,0 1-1 0 0,-3 3 0 0 0,-6 4-55 0 0,1 1 0 0 0,1 0 0 0 0,-16 22 0 0 0,25-32 41 0 0,-4 5-23 0 0,5-6 61 0 0,0 0 0 0 0,0 0-1 0 0,0 0 1 0 0,0-1 0 0 0,0 1 0 0 0,0 0 0 0 0,1 0-1 0 0,-1 0 1 0 0,0 0 0 0 0,0 0 0 0 0,0 0-1 0 0,0 0 1 0 0,0 0 0 0 0,0 0 0 0 0,0 0 0 0 0,1 0-1 0 0,-1 0 1 0 0,0 0 0 0 0,0 0 0 0 0,0 0-1 0 0,0 0 1 0 0,0 0 0 0 0,0 0 0 0 0,0 0-1 0 0,1 0 1 0 0,-1 0 0 0 0,0 0 0 0 0,0 0 0 0 0,0 0-1 0 0,0 0 1 0 0,0 0 0 0 0,0 0 0 0 0,0 0-1 0 0,1 0 1 0 0,-1 0 0 0 0,0 1 0 0 0,0-1 0 0 0,0 0-1 0 0,0 0 1 0 0,0 0 0 0 0,0 0 0 0 0,0 0-1 0 0,0 0 1 0 0,0 0 0 0 0,0 0 0 0 0,0 0 0 0 0,0 1-1 0 0,1-1 1 0 0,-1 0 0 0 0,0 0 0 0 0,0 0-1 0 0,0 0 1 0 0,0 0 0 0 0,0 0 0 0 0,0 1 0 0 0,0-1-1 0 0,0 0 1 0 0,0 0 0 0 0,0 0 0 0 0,0 0-1 0 0,0 0 1 0 0,0 0 0 0 0,0 0 0 0 0,-1 1 0 0 0,1-1-1 0 0,0 0 1 0 0,0 0 0 0 0,25-9-85 0 0,0-2 1 0 0,27-16-1 0 0,-29 14 9 0 0,0 2-1 0 0,1 0 1 0 0,36-11 0 0 0,-58 22 95 0 0,0-1 1 0 0,0 1-1 0 0,-1 0 1 0 0,1 0-1 0 0,0 0 1 0 0,0 0-1 0 0,0 0 1 0 0,0 1-1 0 0,0-1 0 0 0,0 0 1 0 0,0 1-1 0 0,-1 0 1 0 0,1-1-1 0 0,0 1 1 0 0,0 0-1 0 0,-1 0 1 0 0,1 0-1 0 0,0 0 1 0 0,-1 0-1 0 0,1 0 1 0 0,-1 0-1 0 0,1 1 1 0 0,-1-1-1 0 0,0 0 0 0 0,0 1 1 0 0,1-1-1 0 0,-1 1 1 0 0,0 0-1 0 0,0-1 1 0 0,1 4-1 0 0,2 4 99 0 0,0 0 0 0 0,-1 1 0 0 0,0-1-1 0 0,3 14 1 0 0,-5-20-88 0 0,0 6 113 0 0,0 0 0 0 0,0 1-1 0 0,-1-1 1 0 0,0 1 0 0 0,-3 15-1 0 0,3-24-130 0 0,-1 0-1 0 0,1-1 1 0 0,0 1-1 0 0,0 0 0 0 0,0-1 1 0 0,0 1-1 0 0,0 0 1 0 0,-1-1-1 0 0,1 1 0 0 0,0 0 1 0 0,1 0-1 0 0,-1-1 1 0 0,0 1-1 0 0,0 0 0 0 0,0-1 1 0 0,0 1-1 0 0,0 0 1 0 0,1 0-1 0 0,-1-1 0 0 0,0 1 1 0 0,1 0-1 0 0,0 0 2 0 0,-1 0 0 0 0,0-1 0 0 0,1 1-1 0 0,-1 0 1 0 0,0 0 0 0 0,0-1 0 0 0,1 1-1 0 0,-1 0 1 0 0,0 0 0 0 0,0 0 0 0 0,0 0-1 0 0,0-1 1 0 0,0 1 0 0 0,0 0 0 0 0,0 0-1 0 0,0 0 1 0 0,0-1 0 0 0,0 1 0 0 0,-1 1-1 0 0,-3 53 876 0 0,4-52-383 0 0,-1 5-316 0 0,1-5 15 0 0,2-7 1047 0 0,18-52-1609 0 0,2 2-1 0 0,3 0 1 0 0,45-71 0 0 0,-60 110 240 0 0,-8 10 73 0 0,1 1 1 0 0,0 0-1 0 0,0-1 0 0 0,0 1 0 0 0,1 0 0 0 0,-1 0 1 0 0,8-5-1 0 0,-6 2-87 0 0,-4 7 124 0 0,-1-1-1 0 0,0 0 1 0 0,0 1-1 0 0,1-1 1 0 0,-1 0-1 0 0,1 1 1 0 0,-1-1-1 0 0,0 0 1 0 0,1 1-1 0 0,-1-1 1 0 0,1 1-1 0 0,-1-1 1 0 0,1 1 0 0 0,0-1-1 0 0,-1 1 1 0 0,1-1-1 0 0,-1 1 1 0 0,1 0-1 0 0,0-1 1 0 0,-1 1-1 0 0,1 0 1 0 0,0-1-1 0 0,0 1 1 0 0,-1 0 0 0 0,1 0-1 0 0,0 0 1 0 0,0 0-1 0 0,-1 0 1 0 0,1 0-1 0 0,1 0 1 0 0,2 4 20 0 0,0 1 1 0 0,-1 0-1 0 0,1 0 1 0 0,-1 0-1 0 0,0 0 1 0 0,0 1-1 0 0,0-1 1 0 0,-1 1-1 0 0,0 0 1 0 0,0 0-1 0 0,0-1 1 0 0,-1 1-1 0 0,0 0 1 0 0,0 7-1 0 0,1 14 88 0 0,-3 54 0 0 0,-1-29-260 0 0,2-45-6972 0 0,-1-19 5700 0 0,1-14 350 0 0,-3 13-2696 0 0,-5 0 288 0 0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09:58.73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45 13 956 0 0,'-21'10'7321'0'0,"16"-7"-7646"0"0,2-2 2305 0 0,-1 6-1145 0 0,4-7-885 0 0,0 0 1 0 0,0 0-1 0 0,0 0 1 0 0,0 0-1 0 0,0 0 0 0 0,0 0 1 0 0,0-1-1 0 0,0 1 1 0 0,0 0-1 0 0,0 0 1 0 0,0 0-1 0 0,0 0 1 0 0,0 0-1 0 0,0 0 1 0 0,0-1-1 0 0,0 1 1 0 0,0 0-1 0 0,0 0 1 0 0,0 0-1 0 0,0 0 1 0 0,-1 0-1 0 0,1 0 1 0 0,0 0-1 0 0,0 0 1 0 0,0-1-1 0 0,0 1 1 0 0,0 0-1 0 0,0 0 0 0 0,0 0 1 0 0,-1 0-1 0 0,1 0 1 0 0,0 0-1 0 0,0 0 1 0 0,0 0-1 0 0,0 0 1 0 0,0 0-1 0 0,0 0 1 0 0,-1 0-1 0 0,1 0 1 0 0,0 0-1 0 0,0 0 1 0 0,0 0-1 0 0,0 0 1 0 0,0 0-1 0 0,-1 0 1 0 0,1 0-1 0 0,0 0 1 0 0,0 0-1 0 0,0 0 1 0 0,0 0-1 0 0,0 0 0 0 0,0 0 1 0 0,-1 0-1 0 0,1 1 1 0 0,0-1-1 0 0,0 0 1 0 0,0 0-1 0 0,0 0 1 0 0,0 0-1 0 0,0 0 1 0 0,0 0-1 0 0,0 1 1 0 0,-5-27-2846 0 0,4 20 223 0 0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09:59.15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12 123 892 0 0,'0'0'1122'0'0,"-8"9"609"0"0,5-4 1412 0 0,3-5-3043 0 0,0 1-1 0 0,0-1 1 0 0,-1 1 0 0 0,1-1 0 0 0,0 1 0 0 0,0-1-1 0 0,0 1 1 0 0,0-1 0 0 0,0 0 0 0 0,1 1-1 0 0,-1-1 1 0 0,0 1 0 0 0,0-1 0 0 0,0 1-1 0 0,0-1 1 0 0,0 1 0 0 0,1-1 0 0 0,-1 0 0 0 0,0 1-1 0 0,0-1 1 0 0,1 1 0 0 0,-1-1 0 0 0,0 0-1 0 0,0 1 1 0 0,1-1 0 0 0,-1 0 0 0 0,0 1-1 0 0,1-1 1 0 0,-1 0 0 0 0,1 0 0 0 0,0 1-1 0 0,20 5 797 0 0,29-7-364 0 0,-29-2-447 0 0,0-1 0 0 0,-1 0 0 0 0,0-2-1 0 0,1 0 1 0 0,-2-2 0 0 0,1 0 0 0 0,-1-1-1 0 0,0 0 1 0 0,30-23 0 0 0,-1-14-4197 0 0,-46 41 990 0 0,5-10 240 0 0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19:24.34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2268 2463 348 0 0,'0'0'1540'0'0,"5"2"-1196"0"0,10 5 696 0 0,-4 1 1771 0 0,-11-8-2722 0 0,0 0 0 0 0,0 0 0 0 0,0 0 0 0 0,0 0 1 0 0,1 1-1 0 0,-1-1 0 0 0,0 0 0 0 0,0 0 0 0 0,0 1 1 0 0,0-1-1 0 0,0 0 0 0 0,0 0 0 0 0,0 0 0 0 0,0 1 0 0 0,0-1 1 0 0,0 0-1 0 0,0 0 0 0 0,0 1 0 0 0,0-1 0 0 0,0 0 0 0 0,0 0 1 0 0,0 0-1 0 0,0 1 0 0 0,0-1 0 0 0,0 0 0 0 0,0 0 1 0 0,0 1-1 0 0,0-1 0 0 0,-1 0 0 0 0,1 0 0 0 0,0 0 0 0 0,0 1 1 0 0,0-1-1 0 0,0 0 0 0 0,0 0 0 0 0,-1 0 0 0 0,1 0 1 0 0,0 0-1 0 0,0 1 0 0 0,0-1 0 0 0,-1 0 0 0 0,-24 14 291 0 0,0-1 1 0 0,-1-1-1 0 0,-1-1 0 0 0,1-1 0 0 0,-2-2 0 0 0,1-1 0 0 0,-1 0 1 0 0,-1-3-1 0 0,-41 3 0 0 0,55-7-211 0 0,0 0 0 0 0,0-1 0 0 0,0 0 0 0 0,1-1 0 0 0,-1-1 0 0 0,1-1 0 0 0,-1 0 0 0 0,1 0 0 0 0,0-2 0 0 0,1 0 0 0 0,-1 0 0 0 0,-21-15 0 0 0,19 10-32 0 0,1-1 0 0 0,-1-1 0 0 0,2-1 0 0 0,-20-22 0 0 0,8 8 89 0 0,17 20-155 0 0,1-1 0 0 0,1 0 0 0 0,-1 0 0 0 0,-6-13 1 0 0,4 4-15 0 0,1-1 0 0 0,0-1 0 0 0,2 0 0 0 0,0 0 1 0 0,-7-39-1 0 0,1 11 5 0 0,9 36-51 0 0,1-1-1 0 0,0 0 1 0 0,1 0 0 0 0,0 0-1 0 0,0-22 1 0 0,2 6 2 0 0,-1 1 0 0 0,-4-29-1 0 0,-5-48 32 0 0,5 60-19 0 0,5 37-25 0 0,-4-6 20 0 0,-4-12 54 0 0,3 5-62 0 0,1 0 1 0 0,2 0 0 0 0,0-1-1 0 0,1-38 1 0 0,0 1 24 0 0,0 6-16 0 0,0 21 65 0 0,-4-33-1 0 0,1 37 47 0 0,-1 0-1 0 0,-16-54 1 0 0,7 36-53 0 0,13 39-70 0 0,-1 0-1 0 0,0 0 1 0 0,0 0 0 0 0,0 1 0 0 0,-1-1-1 0 0,0 1 1 0 0,-1 0 0 0 0,-6-11-1 0 0,-10-7 75 0 0,-44-40 0 0 0,17 18 112 0 0,28 29-134 0 0,-1 0 0 0 0,0 2 0 0 0,-25-15 0 0 0,1 1 170 0 0,-37-30 30 0 0,79 58-231 0 0,-3-3-7 0 0,-1 1 1 0 0,1-1-1 0 0,-1 1 0 0 0,0 1 0 0 0,0-1 0 0 0,0 1 0 0 0,-10-3 1 0 0,11 4 5 0 0,2 0 19 0 0,0 0-23 0 0,-58-15 29 0 0,13 5-30 0 0,9 1 18 0 0,35 10-23 0 0,3-1-6 0 0,0 0 0 0 0,1 1-1 0 0,-1-1 1 0 0,0 1 0 0 0,0-1 0 0 0,0 1 0 0 0,0-1 0 0 0,0 1 0 0 0,0 0-1 0 0,0 0 1 0 0,0-1 0 0 0,0 1 0 0 0,0 0 0 0 0,-1 0 0 0 0,1 0 0 0 0,-1 0-1 0 0,-17-4 263 0 0,-9-19-132 0 0,-2-1-95 0 0,-22-28 37 0 0,36 38-12 0 0,1-1-1 0 0,-18-21 1 0 0,31 34-47 0 0,1-1 1 0 0,-16-22 79 0 0,15 23-85 0 0,-6-15 31 0 0,-45-35 21 0 0,52 50-36 0 0,-12-12 153 0 0,-2-11-101 0 0,14 23-71 0 0,-8-16 2 0 0,0 6-8 0 0,1-1 1 0 0,-9-19-1 0 0,-15-26 0 0 0,-35-34-5 0 0,64 88-1 0 0,1 0-1 0 0,-1 0 1 0 0,0 0 0 0 0,-1 1-1 0 0,1-1 1 0 0,-1 1-1 0 0,1 0 1 0 0,-1 0 0 0 0,0 0-1 0 0,-8-4 1 0 0,11 7-3 0 0,-1-2 20 0 0,-35-19 112 0 0,25 15-137 0 0,1 2 1 0 0,-1-1-1 0 0,0 1 1 0 0,-18-3 0 0 0,10 3-10 0 0,-99-16-17 0 0,72 9 106 0 0,44 10-82 0 0,15-13-909 0 0,-9 10 811 0 0,0 1 1 0 0,1-1-1 0 0,-1 1 0 0 0,1-1 0 0 0,-1 1 0 0 0,8-5 0 0 0,24-23-1397 0 0,-33 30 1026 0 0,2-3-41 0 0,9-8-3470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35:44.245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0 102 572 0 0,'0'0'4772'0'0,"162"-58"-4676"0"0,-118 15-1552 0 0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19:27.16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499 31 320 0 0,'8'-15'2203'0'0,"-2"0"4356"0"0,-17 32-5553 0 0,-21 29-976 0 0,25-38 55 0 0,-34 36 326 0 0,-2-1 0 0 0,-3-3 1 0 0,-50 36-1 0 0,-10 5 190 0 0,30-22 75 0 0,54-47-473 0 0,19-10-133 0 0,0-1 0 0 0,0 0 0 0 0,0 1 0 0 0,0 0 0 0 0,0 0 0 0 0,0 0 1 0 0,0 0-1 0 0,1 0 0 0 0,-4 4 0 0 0,5-5 646 0 0,6 2-693 0 0,26 12 31 0 0,52 18 0 0 0,-50-21-28 0 0,0 1 1 0 0,35 21-1 0 0,-49-25-17 0 0,1-1-1 0 0,0-1 0 0 0,0 0 0 0 0,0-2 1 0 0,25 5-1 0 0,8 2 6 0 0,2-2 59 0 0,-52-9-76 0 0,33-7 150 0 0,-35 5-144 0 0,-1 1 0 0 0,1-1-1 0 0,-1 0 1 0 0,1 0 0 0 0,0 1-1 0 0,-1-1 1 0 0,0 0 0 0 0,1 0 0 0 0,-1 0-1 0 0,1 0 1 0 0,-1 1 0 0 0,0-1 0 0 0,0 0-1 0 0,1 0 1 0 0,-1 0 0 0 0,0 0 0 0 0,0 0-1 0 0,0 0 1 0 0,0 0 0 0 0,0-1 0 0 0,-2-19 11 0 0,2 20-15 0 0,1-10 12 0 0,-1-1 0 0 0,1 0-1 0 0,1 1 1 0 0,4-17 0 0 0,4-25 35 0 0,-6 17-6 0 0,2 0-1 0 0,1 0 1 0 0,17-49-1 0 0,-24 85-32 0 0,0 0 0 0 0,0 0 0 0 0,-1 0 0 0 0,1 0 0 0 0,0 0 0 0 0,0 0 0 0 0,0 0 0 0 0,0 0 0 0 0,0 0 0 0 0,0 0 0 0 0,-1 0 0 0 0,1 0 0 0 0,0 0 0 0 0,0 0 0 0 0,0-1 0 0 0,0 1 0 0 0,0 0 0 0 0,0 0 0 0 0,0 0 0 0 0,-1 0 0 0 0,1 0 0 0 0,0 0 0 0 0,0 0 0 0 0,0 0 0 0 0,0 0 0 0 0,0 0 0 0 0,0 0 0 0 0,0 0 0 0 0,0-1 0 0 0,0 1 0 0 0,0 0 0 0 0,0 0 0 0 0,-1 0 0 0 0,1 0 0 0 0,0 0 0 0 0,0 0 0 0 0,0 0 0 0 0,0-1 0 0 0,0 1 0 0 0,0 0 0 0 0,0 0 0 0 0,0 0 0 0 0,0 0 0 0 0,0 0 0 0 0,0 0 0 0 0,0-1 0 0 0,0 1 0 0 0,0 0 0 0 0,0 0 0 0 0,-16 16 83 0 0,-22 33 32 0 0,23-24-23 0 0,-1-1 1 0 0,-1 0 0 0 0,-1-2 0 0 0,-1 0-1 0 0,-41 36 1 0 0,47-50 162 0 0,7-10-101 0 0,6-1-149 0 0,0 0-1 0 0,0 0 1 0 0,0 0-1 0 0,1 1 1 0 0,-1-1-1 0 0,1 0 1 0 0,-1 1 0 0 0,3-6-1 0 0,30-70-61 0 0,-30 73 74 0 0,19-41-56 0 0,3 2-1 0 0,36-52 1 0 0,-59 94 19 0 0,3-4 11 0 0,-6 6 2 0 0,1 0 0 0 0,0 0 0 0 0,0 0 0 0 0,0 0 0 0 0,0 0 0 0 0,0 0 0 0 0,0 0 0 0 0,0 0-1 0 0,0 0 1 0 0,-1 0 0 0 0,1 0 0 0 0,0 0 0 0 0,0 0 0 0 0,0 0 0 0 0,0 0 0 0 0,0 0 0 0 0,0 0-1 0 0,0 0 1 0 0,-1 0 0 0 0,1 0 0 0 0,0 0 0 0 0,0 0 0 0 0,0 0 0 0 0,0 0 0 0 0,0 0 0 0 0,0 0-1 0 0,0 0 1 0 0,0 0 0 0 0,-1 0 0 0 0,1 0 0 0 0,0 0 0 0 0,0-1 0 0 0,0 1 0 0 0,0 0 0 0 0,0 0-1 0 0,0 0 1 0 0,0 0 0 0 0,0 0 0 0 0,0 0 0 0 0,0 0 0 0 0,0 0 0 0 0,0 0 0 0 0,0-1 0 0 0,-1 1-1 0 0,1 0 1 0 0,0 0 0 0 0,0 0 0 0 0,0 0 0 0 0,0 0 0 0 0,0 0 0 0 0,0 0 0 0 0,0-1 0 0 0,0 1-1 0 0,0 0 1 0 0,0 0 0 0 0,0 0 0 0 0,0 0 0 0 0,0 0 0 0 0,1 0 0 0 0,-1-1 0 0 0,-38 23-3 0 0,-37 27-1 0 0,-6 4 31 0 0,16-12 70 0 0,62-40 273 0 0,5-35-365 0 0,-2 27-18 0 0,12-29 50 0 0,-11 33-33 0 0,1 2-21 0 0,5-7-4 0 0,-5 6 19 0 0,-8 7-10 0 0,-3 3 52 0 0,-1 0 0 0 0,0-1 0 0 0,-1-1 1 0 0,-21 11-1 0 0,29-16 169 0 0,2-5-270 0 0,-5-11 40 0 0,5 11-27 0 0,-14 22-43 0 0,13-16 89 0 0,-12 16-7 0 0,-1 0 0 0 0,0-1-1 0 0,-1-1 1 0 0,-29 23 0 0 0,34-30 15 0 0,0 0 0 0 0,-14 16 1 0 0,23-23-12 0 0,0 0 18 0 0,210-142-329 0 0,-110 87 52 0 0,-97 53 252 0 0,0 0 0 0 0,0-1 0 0 0,0 1 0 0 0,0 0 0 0 0,0 0 0 0 0,0-1 0 0 0,0 1 0 0 0,0 0 0 0 0,0 0 0 0 0,0 0 0 0 0,0 0 0 0 0,-1 1 0 0 0,1-1 0 0 0,0 0 0 0 0,0 0 0 0 0,0 0 0 0 0,0 1 0 0 0,0-1 0 0 0,0 1 0 0 0,0-1 0 0 0,0 0 0 0 0,-1 1 0 0 0,1 0 0 0 0,0-1 0 0 0,0 1 0 0 0,-1-1 0 0 0,1 1 0 0 0,0 0 0 0 0,-1 0 1 0 0,1-1-1 0 0,0 1 0 0 0,0 2 0 0 0,0-2 42 0 0,1 7-74 0 0,-8 7 32 0 0,0 0 1 0 0,-1 0-1 0 0,-1-1 1 0 0,0 1-1 0 0,-1-2 0 0 0,0 1 1 0 0,-1-1-1 0 0,-1-1 1 0 0,0 0-1 0 0,-13 11 1 0 0,16-16 20 0 0,-4 12-36 0 0,11-17 84 0 0,7-7-135 0 0,51-34 17 0 0,-55 37 36 0 0,3 2-16 0 0,-4 0 35 0 0,-1 0 1 0 0,1-1 0 0 0,0 1-1 0 0,-1 0 1 0 0,1 0 0 0 0,0 0-1 0 0,-1 0 1 0 0,1 0 0 0 0,0 0-1 0 0,0 0 1 0 0,-1 0 0 0 0,1 0-1 0 0,0 0 1 0 0,-1 0 0 0 0,1 0-1 0 0,0 1 1 0 0,-1-1 0 0 0,1 0-1 0 0,0 0 1 0 0,-1 1 0 0 0,1-1 0 0 0,-1 0-1 0 0,1 1 1 0 0,-1-1 0 0 0,1 1-1 0 0,0-1 1 0 0,-1 1 0 0 0,0-1-1 0 0,1 1 1 0 0,-1-1 0 0 0,1 1-1 0 0,-1-1 1 0 0,0 1 0 0 0,1 0-1 0 0,-1-1 1 0 0,0 1 0 0 0,1 0-1 0 0,-1-1 1 0 0,0 1 0 0 0,0 0-1 0 0,0-1 1 0 0,0 1 0 0 0,0 0-1 0 0,0-1 1 0 0,0 1 0 0 0,0 0-1 0 0,0-1 1 0 0,0 1 0 0 0,0 0-1 0 0,0-1 1 0 0,0 1 0 0 0,0 0-1 0 0,-1-1 1 0 0,1 2 0 0 0,-8 36-41 0 0,8-34 36 0 0,-7 14-3 0 0,8-13 51 0 0,6-9-14 0 0,18-20-5 0 0,27-37-23 0 0,-35 35-1 0 0,-13 20 0 0 0,0-1 1 0 0,0 1-1 0 0,1 0 0 0 0,6-6 1 0 0,2-6-11 0 0,-1-2-62 0 0,-11 19 48 0 0,-2 13-71 0 0,1 1 104 0 0,-6 22 0 0 0,4-24-5 0 0,1-4 2 0 0,-1 0 0 0 0,0 0 1 0 0,-1 0-1 0 0,0 0 0 0 0,0 0 0 0 0,-6 8 0 0 0,1 3-16 0 0,7-9 213 0 0,43-80-218 0 0,-25 39-12 0 0,41-54 0 0 0,-54 81 19 0 0,-3 3-5 0 0,0 0-1 0 0,1 0 1 0 0,-1 0-1 0 0,0 0 1 0 0,1 0-1 0 0,0 0 1 0 0,-1 1-1 0 0,1-1 0 0 0,0 1 1 0 0,0-1-1 0 0,2 0 1 0 0,-4 17 14 0 0,0 0 0 0 0,-1 0 1 0 0,-1 0-1 0 0,0 0 0 0 0,-2-1 0 0 0,1 1 1 0 0,-2-1-1 0 0,-6 17 0 0 0,-2-1-2 0 0,-1-1 0 0 0,-34 54 0 0 0,43-73 20 0 0,-2 3-31 0 0,6-12 113 0 0,1-6 140 0 0,45-216-105 0 0,-35 185-112 0 0,-6 24-74 0 0,-1 1 1 0 0,-1-1-1 0 0,0 0 0 0 0,1-13 1 0 0,-11 31 52 0 0,-118 107 8 0 0,81-80 12 0 0,27-22 50 0 0,16-10 17 0 0,2 0-83 0 0,0-1 0 0 0,0 0-1 0 0,0 0 1 0 0,0 0 0 0 0,0 1-1 0 0,-1-1 1 0 0,1 0 0 0 0,0 0-1 0 0,0 0 1 0 0,0 1 0 0 0,0-1-1 0 0,0 0 1 0 0,-1 0 0 0 0,1 0-1 0 0,0 0 1 0 0,0 1 0 0 0,0-1-1 0 0,0 0 1 0 0,-1 0 0 0 0,1 0-1 0 0,0 0 1 0 0,0 0 0 0 0,-1 0-1 0 0,1 0 1 0 0,0 0 0 0 0,0 1-1 0 0,0-1 1 0 0,-1 0 0 0 0,1 0-1 0 0,0 0 1 0 0,0 0 0 0 0,-1 0 0 0 0,1 0-1 0 0,0 0 1 0 0,0-1 0 0 0,-1 1-1 0 0,1 0 1 0 0,0 0 0 0 0,0 0-1 0 0,0 0 1 0 0,-1 0 0 0 0,1 0-1 0 0,0 0 1 0 0,0 0 0 0 0,0 0-1 0 0,-1-1 1 0 0,1 1 0 0 0,0 0-1 0 0,0 0 1 0 0,0 0 0 0 0,0 0-1 0 0,-1-1 1 0 0,1 1 0 0 0,0 0-1 0 0,0 0 1 0 0,0 0 0 0 0,0-1-1 0 0,0 1 1 0 0,0 0 0 0 0,0-12-8 0 0,0 1 0 0 0,2-1 1 0 0,2-13-1 0 0,1 9-29 0 0,1-1-1 0 0,1 1 0 0 0,0 0 1 0 0,1 0-1 0 0,1 1 0 0 0,1 0 1 0 0,0 0-1 0 0,20-21 0 0 0,-11 14-126 0 0,-17 20 118 0 0,4-5-125 0 0,-4 5 123 0 0,-7 7-241 0 0,-45 46 271 0 0,-3-2 0 0 0,-75 54 0 0 0,43-47 62 0 0,83-54-26 0 0,0-1-9 0 0,-8 3-12 0 0,7-3 34 0 0,8-10-37 0 0,6-8-17 0 0,0 1-1 0 0,1 0 1 0 0,0 1 0 0 0,1 0-1 0 0,1 1 1 0 0,0 1 0 0 0,17-12-1 0 0,2 1-24 0 0,-15 10-5 0 0,1 2 1 0 0,38-20-1 0 0,-55 31 24 0 0,7-2-6 0 0,-9 3 32 0 0,0 0-1 0 0,0 0 0 0 0,0 0 0 0 0,1 0 0 0 0,-1 0 1 0 0,0 0-1 0 0,0 0 0 0 0,1 0 0 0 0,-1 0 0 0 0,0 0 1 0 0,0 0-1 0 0,0 0 0 0 0,1 0 0 0 0,-1 0 0 0 0,0 0 1 0 0,0 0-1 0 0,1 0 0 0 0,-1 0 0 0 0,0 0 0 0 0,0 0 0 0 0,0 0 1 0 0,1 0-1 0 0,-1 0 0 0 0,0 1 0 0 0,0-1 0 0 0,0 0 1 0 0,1 0-1 0 0,-1 0 0 0 0,0 0 0 0 0,0 0 0 0 0,0 1 1 0 0,0-1-1 0 0,1 0 0 0 0,-1 0 0 0 0,0 0 0 0 0,0 0 0 0 0,0 1 1 0 0,0-1-1 0 0,0 0 0 0 0,0 0 0 0 0,0 1 0 0 0,0-1 1 0 0,0 0-1 0 0,1 1 0 0 0,-4 9 7 0 0,-1-1-1 0 0,0 1 1 0 0,0 0-1 0 0,-1-1 1 0 0,0 0-1 0 0,0 0 1 0 0,-13 14-1 0 0,12-14-1 0 0,4-6-3 0 0,0 1-1 0 0,-1-1 1 0 0,0 1-1 0 0,1-1 0 0 0,-1 0 1 0 0,0 0-1 0 0,-5 3 1 0 0,-2 8 29 0 0,8-8-8 0 0,5-6 33 0 0,73-64-47 0 0,-15 11-39 0 0,68-45 0 0 0,-61 61-62 0 0,-65 36 84 0 0,-3 16 6 0 0,0 11 73 0 0,-1 1-1 0 0,-6 43 0 0 0,-6-5 36 0 0,-1 6 92 0 0,-25 78 0 0 0,6-38 170 0 0,33-108-289 0 0,-4 16-422 0 0,4-19 295 0 0,0 0 1 0 0,0 0-1 0 0,0 1 0 0 0,0-1 0 0 0,0 0 0 0 0,-1 0 0 0 0,1 0 1 0 0,0 0-1 0 0,0 0 0 0 0,0 0 0 0 0,-1 0 0 0 0,1 0 0 0 0,0 0 1 0 0,0 1-1 0 0,0-1 0 0 0,-1 0 0 0 0,1 0 0 0 0,0 0 1 0 0,0 0-1 0 0,0 0 0 0 0,-1 0 0 0 0,1 0 0 0 0,0 0 0 0 0,0 0 1 0 0,0 0-1 0 0,-1-1 0 0 0,1 1 0 0 0,0 0 0 0 0,0 0 1 0 0,0 0-1 0 0,0 0 0 0 0,-1 0 0 0 0,1 0 0 0 0,0 0 0 0 0,0 0 1 0 0,0-1-1 0 0,0 1 0 0 0,-1 0 0 0 0,1 0 0 0 0,0 0 0 0 0,-2-2-241 0 0,1 0-1 0 0,-1 0 0 0 0,1 0 1 0 0,0 0-1 0 0,-1 0 0 0 0,1 0 1 0 0,0-1-1 0 0,0 1 0 0 0,-1-4 1 0 0,2-26-3703 0 0,2-5 306 0 0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18:57.928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0 211 260 0 0,'4'-10'800'0'0,"-2"5"2348"0"0,-1 3-2716 0 0,9-12 5662 0 0,-8 23-3846 0 0,-1 12-2496 0 0,2 21 726 0 0,-3 63-1 0 0,-2-76-272 0 0,1-1 1 0 0,2 0-1 0 0,1 0 0 0 0,9 50 0 0 0,-9-73-130 0 0,0 1-1 0 0,0 0 1 0 0,0-1-1 0 0,1 0 1 0 0,0 0-1 0 0,4 7 1 0 0,-5-10-9 0 0,4-6-8 0 0,13-8-18 0 0,-2-2 0 0 0,1 0 0 0 0,-2 0-1 0 0,29-33 1 0 0,55-81 82 0 0,-83 104-112 0 0,15-26 38 0 0,-24 36-7 0 0,0 0 0 0 0,21-25 0 0 0,-25 33-26 0 0,-4 6-13 0 0,0-1 0 0 0,0 1 1 0 0,0 0-1 0 0,0 0 0 0 0,0 0 0 0 0,0 0 1 0 0,0 0-1 0 0,0-1 0 0 0,0 1 0 0 0,0 0 1 0 0,0 0-1 0 0,0 0 0 0 0,0 0 1 0 0,0 0-1 0 0,0 0 0 0 0,0-1 0 0 0,0 1 1 0 0,0 0-1 0 0,0 0 0 0 0,0 0 0 0 0,0 0 1 0 0,0 0-1 0 0,1 0 0 0 0,-1 0 0 0 0,0-1 1 0 0,0 1-1 0 0,0 0 0 0 0,0 0 0 0 0,0 0 1 0 0,0 0-1 0 0,0 0 0 0 0,0 0 1 0 0,1 0-1 0 0,-1 0 0 0 0,0 0 0 0 0,0 0 1 0 0,0 0-1 0 0,0 0 0 0 0,0 0 0 0 0,0 0 1 0 0,1-1-1 0 0,-1 1 0 0 0,0 0 0 0 0,0 0 1 0 0,0 0-1 0 0,0 1 0 0 0,0-1 0 0 0,1 0 1 0 0,-1 0-1 0 0,0 0 0 0 0,0 0 1 0 0,0 0-1 0 0,0 0 0 0 0,0 0 0 0 0,0 0 1 0 0,1 0-1 0 0,-1 0 0 0 0,0 0 0 0 0,0 0 1 0 0,0 0-1 0 0,0 0 0 0 0,0 0 0 0 0,0 1 1 0 0,0-1-1 0 0,0 0 0 0 0,1 0 0 0 0,3 10 41 0 0,1 0 0 0 0,-2 0 0 0 0,1 1 0 0 0,-1-1 0 0 0,-1 1 0 0 0,0-1 0 0 0,-1 1 0 0 0,0 0 0 0 0,0 14-1 0 0,0-5 119 0 0,1 0-1 0 0,5 21 0 0 0,4-5 251 0 0,4 23 392 0 0,-15-57-416 0 0,4 1-182 0 0,-4-3-196 0 0,0 0-1 0 0,0 1 1 0 0,0-1 0 0 0,0 0 0 0 0,0 0 0 0 0,0 1 0 0 0,1-1-1 0 0,-1 0 1 0 0,0 0 0 0 0,0 1 0 0 0,0-1 0 0 0,1 0 0 0 0,-1 0-1 0 0,0 0 1 0 0,0 0 0 0 0,1 1 0 0 0,-1-1 0 0 0,0 0 0 0 0,0 0-1 0 0,1 0 1 0 0,-1 0 0 0 0,0 0 0 0 0,0 0 0 0 0,1 0 0 0 0,-1 0-1 0 0,0 0 1 0 0,0 0 0 0 0,1 0 0 0 0,-1 0 0 0 0,0 0 0 0 0,1 0-1 0 0,-1 0 1 0 0,0 0 0 0 0,0 0 0 0 0,1 0 0 0 0,-1 0 0 0 0,0 0-1 0 0,0 0 1 0 0,1 0 0 0 0,-1 0 0 0 0,0-1 0 0 0,0 1 0 0 0,1 0-1 0 0,-1 0 1 0 0,0 0 0 0 0,0-1 0 0 0,1 1 0 0 0,-1 0-1 0 0,0 0 1 0 0,0 0 0 0 0,0-1 0 0 0,0 1 0 0 0,0 0 0 0 0,1 0-1 0 0,-1-1 1 0 0,0 1 0 0 0,0 0 0 0 0,0-1 0 0 0,18-22 83 0 0,1 0 0 0 0,36-33 0 0 0,-52 54-88 0 0,28-26 50 0 0,1 2-1 0 0,53-33 0 0 0,-83 58-63 0 0,1 1 6 0 0,0 0-1 0 0,1 0 1 0 0,-1 0 0 0 0,0 1 0 0 0,0-1-1 0 0,0 1 1 0 0,0 0 0 0 0,0 0 0 0 0,0 0 0 0 0,-1 0-1 0 0,1 0 1 0 0,0 1 0 0 0,0-1 0 0 0,-1 1-1 0 0,1 0 1 0 0,-1 0 0 0 0,1 0 0 0 0,-1 0-1 0 0,0 0 1 0 0,0 1 0 0 0,0-1 0 0 0,2 4 0 0 0,4 5 9 0 0,-1 0 0 0 0,-1 0 0 0 0,11 25 0 0 0,-16-35 2 0 0,10 14 6 0 0,-9-14-12 0 0,0-1 0 0 0,0 0-1 0 0,0 0 1 0 0,0 1 0 0 0,0-1-1 0 0,0-1 1 0 0,1 1 0 0 0,-1 0-1 0 0,0 0 1 0 0,0-1 0 0 0,0 1-1 0 0,0-1 1 0 0,0 0 0 0 0,0 0-1 0 0,0 1 1 0 0,0-1 0 0 0,0 0-1 0 0,1-2 1 0 0,43-27-31 0 0,-35 23 17 0 0,24-20-34 0 0,0-2 1 0 0,-2-1-1 0 0,-1-2 0 0 0,39-49 1 0 0,-65 73 27 0 0,1-1 0 0 0,-2 0-1 0 0,1 0 1 0 0,-1-1 0 0 0,0 1 0 0 0,-1-1 0 0 0,0 0 0 0 0,-1-1 0 0 0,0 1-1 0 0,-1 0 1 0 0,0-1 0 0 0,1-20 0 0 0,-3 28 13 0 0,0-8 14 0 0,0 7-14 0 0,-1 8-22 0 0,-10 63 95 0 0,-18 96 246 0 0,22-122-111 0 0,-3 78 0 0 0,7-77-77 0 0,3-21-38 0 0,1 0 0 0 0,1 0 0 0 0,0 0 0 0 0,2 0 0 0 0,0 0 0 0 0,11 30 0 0 0,-14-49-93 0 0,-1 1 1 0 0,1-1-1 0 0,0 1 1 0 0,0-1 0 0 0,0 0-1 0 0,0 0 1 0 0,1 0 0 0 0,-1 1-1 0 0,0-1 1 0 0,1 0-1 0 0,0-1 1 0 0,-1 1 0 0 0,1 0-1 0 0,0 0 1 0 0,0-1-1 0 0,0 1 1 0 0,0-1 0 0 0,0 0-1 0 0,5 3 1 0 0,-4-4-47 0 0,0 1 0 0 0,0-1 0 0 0,0 0 0 0 0,0 0 0 0 0,0 0 0 0 0,0 0 0 0 0,1-1 0 0 0,-1 1 0 0 0,0-1 1 0 0,0 0-1 0 0,0 0 0 0 0,0 0 0 0 0,0 0 0 0 0,4-2 0 0 0,8-6-296 0 0,0 0 1 0 0,0-1-1 0 0,-1 0 0 0 0,0-1 1 0 0,0-1-1 0 0,-1 0 1 0 0,-1-1-1 0 0,0-1 0 0 0,-1 0 1 0 0,12-19-1 0 0,-13 18-376 0 0,0-2 0 0 0,-1 1 0 0 0,8-21 0 0 0,-13 26-832 0 0,-1 0 0 0 0,0 0 0 0 0,2-16 0 0 0,-3-4-2258 0 0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18:58.289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71 43 576 0 0,'-42'3'1322'0'0,"40"-3"-727"0"0,-2 0-40 0 0,3 0-383 0 0,0 0-1 0 0,-1 0 0 0 0,1 0 1 0 0,0 1-1 0 0,-1-1 1 0 0,1 0-1 0 0,0 0 1 0 0,-1 1-1 0 0,1-1 0 0 0,0 1 1 0 0,0-1-1 0 0,-1 1 1 0 0,1-1-1 0 0,0 1 0 0 0,0 0 1 0 0,-1 1-1 0 0,2-2-122 0 0,0 1 0 0 0,0-1 0 0 0,0 1 1 0 0,0-1-1 0 0,0 0 0 0 0,0 1 0 0 0,0-1 0 0 0,0 1 0 0 0,0-1 0 0 0,1 1 0 0 0,-1-1 0 0 0,0 0 1 0 0,0 1-1 0 0,1-1 0 0 0,-1 1 0 0 0,0-1 0 0 0,0 0 0 0 0,1 1 0 0 0,-1-1 0 0 0,0 0 0 0 0,1 0 1 0 0,-1 1-1 0 0,1-1 0 0 0,-1 0 0 0 0,0 0 0 0 0,1 1 0 0 0,-1-1 0 0 0,1 0 0 0 0,-1 0 0 0 0,1 0 0 0 0,5 3 43 0 0,0-1-1 0 0,0 0 0 0 0,0 0 1 0 0,0 0-1 0 0,0-1 0 0 0,1 0 0 0 0,10 0 1 0 0,10-2 17 0 0,1-1 0 0 0,-1-1 1 0 0,1-2-1 0 0,42-13 0 0 0,-33 6-1533 0 0,41-20-1 0 0,-70 27-813 0 0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18:58.632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67 1 192 0 0,'0'0'2820'0'0,"-3"5"-2175"0"0,-50 64 3474 0 0,52-67-3004 0 0,-3 0-894 0 0,-1 0 415 0 0,23-39-8584 0 0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18:59.137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79 40 420 0 0,'-1'-2'277'0'0,"-10"-23"1480"0"0,4 14 603 0 0,7 10-2273 0 0,0 1 0 0 0,0 0 0 0 0,-1 0 1 0 0,1 0-1 0 0,0 0 0 0 0,0 0 0 0 0,0 0 0 0 0,0 0 0 0 0,0-1 0 0 0,0 1 0 0 0,-1 0 1 0 0,1 0-1 0 0,0 0 0 0 0,0 0 0 0 0,0 0 0 0 0,0 0 0 0 0,-1 0 0 0 0,1 0 1 0 0,0 0-1 0 0,0 0 0 0 0,0 0 0 0 0,0 0 0 0 0,-1 0 0 0 0,1 0 0 0 0,0 0 0 0 0,0 0 1 0 0,0 0-1 0 0,0 0 0 0 0,0 0 0 0 0,-1 0 0 0 0,1 0 0 0 0,0 1 0 0 0,0-1 1 0 0,0 0-1 0 0,0 0 0 0 0,0 0 0 0 0,-1 0 0 0 0,1 0 0 0 0,0 0 0 0 0,0 0 0 0 0,0 0 1 0 0,0 1-1 0 0,0-1 0 0 0,0 0 0 0 0,0 0 0 0 0,0 0 0 0 0,-1 0 0 0 0,1 1 0 0 0,-5 10 141 0 0,-1 1 0 0 0,1 1-1 0 0,1-1 1 0 0,1 1 0 0 0,-1-1-1 0 0,2 1 1 0 0,-2 17-1 0 0,-3 53 929 0 0,-6 121 2411 0 0,13-202-2076 0 0,5-10-1371 0 0,34-63 83 0 0,-27 46-124 0 0,1 0 0 0 0,2 1-1 0 0,33-43 1 0 0,11 14 16 0 0,-11 11 12 0 0,-46 41-110 0 0,-2 0 4 0 0,1 0-1 0 0,-1 1 0 0 0,1-1 0 0 0,-1 1 0 0 0,1-1 0 0 0,-1 1 0 0 0,1-1 1 0 0,0 1-1 0 0,-1-1 0 0 0,1 1 0 0 0,0-1 0 0 0,0 1 0 0 0,-1 0 1 0 0,1-1-1 0 0,0 1 0 0 0,0 0 0 0 0,-1 0 0 0 0,1 0 0 0 0,0 0 1 0 0,0-1-1 0 0,0 1 0 0 0,0 0 0 0 0,-1 0 0 0 0,1 1 0 0 0,0-1 1 0 0,1 0-1 0 0,19 9-10 0 0,-16-2 17 0 0,-1-1 0 0 0,0 1 0 0 0,0 0 0 0 0,0 0 0 0 0,-1 0 0 0 0,0 1 1 0 0,0-1-1 0 0,-1 1 0 0 0,3 13 0 0 0,-1 4 39 0 0,-4-21-16 0 0,0 1 0 0 0,1 0-1 0 0,0-1 1 0 0,0 1 0 0 0,1-1-1 0 0,2 8 1 0 0,-3-10 20 0 0,4 11 93 0 0,-5-12-111 0 0,0-1-1 0 0,0 0 1 0 0,1 0 0 0 0,-1 1 0 0 0,0-1 0 0 0,0 0 0 0 0,0 1-1 0 0,0-1 1 0 0,0 0 0 0 0,0 0 0 0 0,0 1 0 0 0,1-1 0 0 0,-1 0-1 0 0,0 0 1 0 0,0 1 0 0 0,0-1 0 0 0,1 0 0 0 0,-1 0 0 0 0,0 0-1 0 0,0 1 1 0 0,1-1 0 0 0,-1 0 0 0 0,0 0 0 0 0,0 0 0 0 0,1 0-1 0 0,-1 0 1 0 0,0 0 0 0 0,0 1 0 0 0,1-1 0 0 0,-1 0 0 0 0,0 0-1 0 0,1 0 1 0 0,-1 0 0 0 0,0 0 0 0 0,0 0 0 0 0,1 0 0 0 0,-1 0-1 0 0,0 0 1 0 0,1 0 0 0 0,-1 0 0 0 0,0-1 0 0 0,0 1 0 0 0,1 0-1 0 0,-1 0 1 0 0,0 0 0 0 0,1 0 0 0 0,-1 0 0 0 0,0 0 0 0 0,0-1-1 0 0,0 1 1 0 0,1 0 0 0 0,-1 0 0 0 0,0 0 0 0 0,0-1 0 0 0,1 1 0 0 0,16-24 81 0 0,2 1 1 0 0,23-23-1 0 0,-11 18-26 0 0,37-25-1 0 0,-66 53-122 0 0,3 1-7 0 0,3 2 15 0 0,-1 1 0 0 0,1 0 0 0 0,-1 0 0 0 0,0 1 0 0 0,0 0 0 0 0,0 0 0 0 0,0 1 0 0 0,-1 0 0 0 0,0 0 0 0 0,0 0 0 0 0,-1 1 0 0 0,0-1 0 0 0,0 1 1 0 0,0 1-1 0 0,-1-1 0 0 0,0 1 0 0 0,-1-1 0 0 0,6 16 0 0 0,-3 5-227 0 0,1 2-796 0 0,1 0-1 0 0,1-1 1 0 0,22 48 0 0 0,-30-76 869 0 0,-1 0 0 0 0,1 0 0 0 0,-1 0 0 0 0,1 0 0 0 0,0 0 0 0 0,0 0 0 0 0,-1 0 0 0 0,1-1 0 0 0,0 1 0 0 0,0 0 0 0 0,0 0 0 0 0,0-1 0 0 0,0 1 0 0 0,0 0 0 0 0,0-1 0 0 0,0 1 0 0 0,0-1 0 0 0,1 0 0 0 0,-1 1 0 0 0,0-1 0 0 0,0 0 0 0 0,0 0 0 0 0,0 1 0 0 0,1-1 0 0 0,-1 0 0 0 0,0 0 0 0 0,2-1 0 0 0,25-9-4382 0 0,-25 8 4400 0 0,17-10-3138 0 0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18:59.709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173 0 632 0 0,'-5'3'880'0'0,"-12"9"-94"0"0,0 1-1 0 0,1 0 1 0 0,1 1-1 0 0,0 1 1 0 0,1 0 0 0 0,0 1-1 0 0,-19 29 1 0 0,28-34-438 0 0,1 0 1 0 0,0 0 0 0 0,0 0 0 0 0,1 0-1 0 0,1 1 1 0 0,0-1 0 0 0,0 1-1 0 0,1 0 1 0 0,1 19 0 0 0,0-28-81 0 0,1 3 35 0 0,3 12 89 0 0,-4-18-374 0 0,0 0-1 0 0,0 1 1 0 0,0-1-1 0 0,0 0 1 0 0,0 0 0 0 0,1 1-1 0 0,-1-1 1 0 0,0 0-1 0 0,0 0 1 0 0,0 1-1 0 0,0-1 1 0 0,0 0 0 0 0,1 0-1 0 0,-1 1 1 0 0,0-1-1 0 0,0 0 1 0 0,0 0-1 0 0,1 1 1 0 0,-1-1 0 0 0,0 0-1 0 0,0 0 1 0 0,1 0-1 0 0,-1 0 1 0 0,0 0-1 0 0,1 1 1 0 0,-1-1 0 0 0,0 0-1 0 0,0 0 1 0 0,1 0-1 0 0,-1 0 1 0 0,0 0-1 0 0,1 0 1 0 0,-1 0 0 0 0,0 0-1 0 0,0 0 1 0 0,1 0-1 0 0,-1 0 1 0 0,0 0-1 0 0,1 0 1 0 0,-1 0 0 0 0,0 0-1 0 0,1 0 1 0 0,-1-1-1 0 0,0 1 1 0 0,46-26 212 0 0,49-38-1 0 0,-80 51-167 0 0,2 1 31 0 0,-2-2 0 0 0,1 0 0 0 0,-1-1-1 0 0,-1 0 1 0 0,18-27 0 0 0,2-2 842 0 0,-33 42-401 0 0,-4 11-449 0 0,-8 27 74 0 0,2 1-1 0 0,1 0 1 0 0,-5 74-1 0 0,11-90 15 0 0,2-20-159 0 0,-1 1-1 0 0,1-1 0 0 0,0 0 0 0 0,-1 1 1 0 0,1-1-1 0 0,0 1 0 0 0,0-1 1 0 0,0 1-1 0 0,0-1 0 0 0,0 1 1 0 0,0-1-1 0 0,1 1 0 0 0,-1-1 0 0 0,0 1 1 0 0,1-1-1 0 0,-1 0 0 0 0,1 1 1 0 0,0-1-1 0 0,-1 0 0 0 0,1 1 1 0 0,0-1-1 0 0,0 0 0 0 0,0 0 0 0 0,0 1 1 0 0,0-1-1 0 0,0 0 0 0 0,0 0 1 0 0,0 0-1 0 0,0-1 0 0 0,2 3 1 0 0,-2-3-8 0 0,0 0 1 0 0,0 1-1 0 0,0-1 1 0 0,0 0 0 0 0,0 1-1 0 0,0-1 1 0 0,0 0 0 0 0,0 0-1 0 0,1 0 1 0 0,-1 0 0 0 0,0 0-1 0 0,0 0 1 0 0,0 0 0 0 0,0 0-1 0 0,0-1 1 0 0,0 1 0 0 0,0 0-1 0 0,0-1 1 0 0,1 1-1 0 0,-1-1 13 0 0,11-5 44 0 0,111-94 167 0 0,-85 68-43 0 0,69-45 0 0 0,-98 71-167 0 0,-8 5 15 0 0,18-2 40 0 0,-17 3-56 0 0,1 0 0 0 0,-1 0 0 0 0,0 1 0 0 0,0-1 0 0 0,1 1 0 0 0,-1-1 0 0 0,0 1 0 0 0,0 0 0 0 0,0 0 0 0 0,0 0 0 0 0,0 0 0 0 0,0 0 0 0 0,0 1 0 0 0,0-1 0 0 0,0 1 0 0 0,-1-1 1 0 0,3 3-1 0 0,1 0 46 0 0,16 16 132 0 0,0 1 0 0 0,-1 1 0 0 0,-1 1 0 0 0,-1 1 0 0 0,24 42 0 0 0,23 31 513 0 0,-2-12-645 0 0,-61-83-295 0 0,0 0-597 0 0,8 10 1282 0 0,-4-8-2927 0 0,8-32-8290 0 0,-7 6 7179 0 0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19:00.051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552 15 160 0 0,'2'-9'1233'0'0,"-2"9"-1183"0"0,0-1-1 0 0,0 1 1 0 0,0 0 0 0 0,0 0 0 0 0,0 0 0 0 0,0-1 0 0 0,0 1 0 0 0,0 0-1 0 0,0 0 1 0 0,0 0 0 0 0,0 0 0 0 0,0-1 0 0 0,0 1 0 0 0,0 0-1 0 0,0 0 1 0 0,0 0 0 0 0,0 0 0 0 0,-1-1 0 0 0,1 1 0 0 0,0 0-1 0 0,0 0 1 0 0,0 0 0 0 0,0 0 0 0 0,0 0 0 0 0,0-1 0 0 0,-1 1 0 0 0,1 0-1 0 0,0 0 1 0 0,0 0 0 0 0,0 0 0 0 0,0 0 0 0 0,-1 0 0 0 0,1 0-1 0 0,0 0 1 0 0,0 0 0 0 0,0 0 0 0 0,0 0 0 0 0,-1 0 0 0 0,1-1 0 0 0,0 1-1 0 0,0 0 1 0 0,0 0 0 0 0,-1 1 0 0 0,1-1 0 0 0,0 0 0 0 0,0 0-1 0 0,0 0 1 0 0,0 0 0 0 0,-1 0 0 0 0,1 0 0 0 0,0 0 0 0 0,0 0-1 0 0,0 0 1 0 0,0 0 0 0 0,-1 0 0 0 0,1 0 0 0 0,0 0 0 0 0,0 1 0 0 0,0-1-1 0 0,0 0 1 0 0,0 0 0 0 0,0 0 0 0 0,-1 0 0 0 0,1 0 0 0 0,0 1-1 0 0,-22 16 1042 0 0,0 1 0 0 0,-26 29-1 0 0,-29 25 968 0 0,-11 6-561 0 0,25-20-587 0 0,-150 138-338 0 0,201-188-1640 0 0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19:00.397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8 4 804 0 0,'0'0'1610'0'0,"-6"7"-709"0"0,6-7-851 0 0,0 0-1 0 0,0 0 1 0 0,0 1 0 0 0,0-1-1 0 0,0 0 1 0 0,0 0-1 0 0,0 0 1 0 0,-1 0-1 0 0,1 0 1 0 0,0 1 0 0 0,0-1-1 0 0,0 0 1 0 0,0 0-1 0 0,0 0 1 0 0,0 0-1 0 0,0 0 1 0 0,0 1 0 0 0,0-1-1 0 0,0 0 1 0 0,0 0-1 0 0,0 0 1 0 0,0 1-1 0 0,0-1 1 0 0,0 0 0 0 0,0 0-1 0 0,0 0 1 0 0,0 0-1 0 0,0 1 1 0 0,0-1-1 0 0,0 0 1 0 0,0 0 0 0 0,0 0-1 0 0,1 0 1 0 0,-1 0-1 0 0,0 1 1 0 0,0-1-1 0 0,0 0 1 0 0,0 0 0 0 0,0 0-1 0 0,0 0 1 0 0,0 0-1 0 0,1 0 1 0 0,-1 1-1 0 0,0-1 1 0 0,0 0 0 0 0,0 0-1 0 0,0 0 1 0 0,0 0-1 0 0,1 0 1 0 0,-1 0-1 0 0,0 0 1 0 0,0 0 0 0 0,0 0-1 0 0,0 0 1 0 0,1 0-1 0 0,-1 0 1 0 0,0 0-1 0 0,0 0 1 0 0,0 0 0 0 0,1 0-1 0 0,-1 0 1 0 0,0 0-1 0 0,0 0 1 0 0,0 0-1 0 0,0 0 1 0 0,1 0 0 0 0,205-15 2348 0 0,-166 12-2540 0 0,-37 3-129 0 0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19:00.755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13 0 504 0 0,'-11'29'3034'0'0,"9"-26"-905"0"0,4 1-1501 0 0,-1-2-532 0 0,0-1 0 0 0,-1 1 0 0 0,1-1 0 0 0,0 1 0 0 0,0-1 0 0 0,0 0 0 0 0,1 1 0 0 0,-1-1-1 0 0,0 0 1 0 0,0 0 0 0 0,1 0 0 0 0,-1 0 0 0 0,2 2 0 0 0,33 8 1607 0 0,-21-10-1407 0 0,0 0 1 0 0,0-1 0 0 0,-1-1-1 0 0,1 0 1 0 0,20-5-1 0 0,-19 4-42 0 0,-9 1-411 0 0,-1 0-1 0 0,0 0 1 0 0,0 0-1 0 0,1-1 1 0 0,-1 0-1 0 0,0 0 1 0 0,-1 0-1 0 0,1-1 1 0 0,0 0-1 0 0,-1 0 1 0 0,7-5-1 0 0,5-2-1425 0 0,-4 4-2027 0 0,12-6 1195 0 0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19:35.124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475 113 316 0 0,'0'-2'797'0'0,"1"-10"-12"0"0,0 9 731 0 0,10-29 4812 0 0,-11 30-6176 0 0,0 0 1 0 0,-1-1-1 0 0,1 1 1 0 0,-1 0 0 0 0,1 0-1 0 0,-1-1 1 0 0,0 1-1 0 0,1 0 1 0 0,-1 0 0 0 0,-1 0-1 0 0,1 0 1 0 0,0 0-1 0 0,0 0 1 0 0,-1 0 0 0 0,1 0-1 0 0,-1 0 1 0 0,-2-2-1 0 0,1 2 108 0 0,-13-6 226 0 0,9 5-392 0 0,-1 1-1 0 0,1 0 1 0 0,-1 0 0 0 0,0 0 0 0 0,0 1 0 0 0,1 0-1 0 0,-1 1 1 0 0,0 0 0 0 0,0 0 0 0 0,0 1-1 0 0,1 0 1 0 0,-1 0 0 0 0,-14 5 0 0 0,1-1-7 0 0,0 2 1 0 0,0 1-1 0 0,1 0 1 0 0,0 1-1 0 0,0 2 1 0 0,1 0-1 0 0,0 1 1 0 0,1 0-1 0 0,1 2 1 0 0,-28 27-1 0 0,34-30-34 0 0,2 1 0 0 0,-1 0 0 0 0,2 1 0 0 0,-1 0 0 0 0,2 0 0 0 0,0 1 0 0 0,0 0-1 0 0,2 0 1 0 0,-8 27 0 0 0,12-38-24 0 0,1-2-23 0 0,0-1-1 0 0,0 1 0 0 0,0 0 0 0 0,0 0 0 0 0,0-1 1 0 0,0 1-1 0 0,1 0 0 0 0,-1-1 0 0 0,0 1 0 0 0,0 0 1 0 0,1-1-1 0 0,-1 1 0 0 0,0 0 0 0 0,1-1 0 0 0,-1 1 0 0 0,1 0 1 0 0,-1-1-1 0 0,0 1 0 0 0,1-1 0 0 0,-1 1 0 0 0,1-1 1 0 0,0 1-1 0 0,-1-1 0 0 0,1 1 0 0 0,1 0 0 0 0,-1-1 0 0 0,1 0 0 0 0,-1 0 0 0 0,1 0 0 0 0,0 0 0 0 0,-1 0 0 0 0,1 0 0 0 0,-1 0 0 0 0,1 0 0 0 0,-1-1 0 0 0,1 1 0 0 0,-1-1 0 0 0,1 1 0 0 0,-1-1 0 0 0,1 1 0 0 0,-1-1 0 0 0,1 0 0 0 0,-1 0 0 0 0,0 0 0 0 0,2-1 0 0 0,36-22 28 0 0,-6 4 5 0 0,-1-1 1 0 0,52-44 0 0 0,23-26 172 0 0,-104 87-166 0 0,9-9 42 0 0,-12 13-83 0 0,0-1 0 0 0,0 1 1 0 0,0 0-1 0 0,0 0 0 0 0,1-1 0 0 0,-1 1 1 0 0,0 0-1 0 0,0 0 0 0 0,0 0 0 0 0,0-1 1 0 0,1 1-1 0 0,-1 0 0 0 0,0 0 0 0 0,0 0 1 0 0,0 0-1 0 0,1 0 0 0 0,-1-1 1 0 0,0 1-1 0 0,0 0 0 0 0,1 0 0 0 0,-1 0 1 0 0,0 0-1 0 0,0 0 0 0 0,1 0 0 0 0,-1 0 1 0 0,0 0-1 0 0,0 0 0 0 0,1 0 1 0 0,-1 0-1 0 0,0 0 0 0 0,0 0 0 0 0,1 0 1 0 0,-1 0-1 0 0,0 0 0 0 0,0 0 0 0 0,1 0 1 0 0,-1 0-1 0 0,0 0 0 0 0,0 1 0 0 0,1-1 1 0 0,-1 0-1 0 0,0 0 0 0 0,1 0 1 0 0,35 132 385 0 0,-30-118-388 0 0,0 0 1 0 0,1-1-1 0 0,10 16 0 0 0,-15-26-108 0 0,3-4-271 0 0,4 0 126 0 0,0 0 0 0 0,-1-1 0 0 0,1 0 0 0 0,0 0 0 0 0,-1-1 0 0 0,0-1 0 0 0,16-7 0 0 0,16-14-2465 0 0,-5-2-4114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29:11.19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173 138 668 0 0,'0'0'14489'0'0,"4"-14"-14462"0"0,14-45 2 0 0,-14 45 331 0 0,-18 46-245 0 0,-41 96 11 0 0,36-86 5 0 0,-7 18 152 0 0,1 2 2 0 0,12-27-134 0 0,9-26 11 0 0,0 2-10 0 0,-15 35-10 0 0,14-34 100 0 0,2-2-134 0 0,-6 30-1 0 0,6-30 1887 0 0,22-35-2317 0 0,55-75 211 0 0,-50 66 8 0 0,-19 23 67 0 0,21-31-167 0 0,-4 12 92 0 0,-17 22-7 0 0,3-2-5 0 0,22-30 21 0 0,-22 30 6 0 0,-1 2 4 0 0,20-23-2 0 0,-20 23 22 0 0,-1 2 10 0 0,18-17-5 0 0,-18 18 8 0 0,2-1-292 0 0,25-16 302 0 0,-25 16 13 0 0,2 24-276 0 0,29 53 339 0 0,-30-53 6 0 0,-6-5 6 0 0,9 37 13 0 0,-10-38 10 0 0,0-2 13 0 0,4 29 4 0 0,-5-29 72 0 0,1 2-82 0 0,5 36 18 0 0,-5-36 94 0 0,0 0-88 0 0,7 56 490 0 0,-2-27-536 0 0,-5-30 326 0 0,28-27-510 0 0,96-51 21 0 0,-115 62 87 0 0,-1-2 0 0 0,0 1 0 0 0,0-1 0 0 0,-1-1 0 0 0,16-15 0 0 0,13-13-255 0 0,-24 24 228 0 0,6-5-61 0 0,-1-1 0 0 0,30-35 1 0 0,-4-3-110 0 0,-9 7 9 0 0,-14 16 121 0 0,-17 25 21 0 0,0 0-26 0 0,14-24 37 0 0,-14 24 15 0 0,-29 31-312 0 0,-71 68 443 0 0,91-88-71 0 0,0 1 1 0 0,0-1 0 0 0,0 1 0 0 0,1 0-1 0 0,-1 1 1 0 0,-2 4 0 0 0,-26 46 155 0 0,26-45-138 0 0,2-5-4 0 0,1 1 0 0 0,0-1-1 0 0,0 1 1 0 0,0 0 0 0 0,-2 10 0 0 0,-8 21 77 0 0,9-28 5 0 0,3 3-19 0 0,-3 2-54 0 0,3-8 39 0 0,-1 0 0 0 0,1 1 1 0 0,0-1-1 0 0,1 0 0 0 0,-1 9 0 0 0,9-2 2 0 0,21 39-14 0 0,-22-38 20 0 0,15-17-27 0 0,64-9 2 0 0,-47 4-53 0 0,-26 4-8 0 0,20-6-43 0 0,62-28 0 0 0,-25 2-151 0 0,-63 32 180 0 0,123-72-267 0 0,-117 69 253 0 0,-6 3 15 0 0,-1 0 1 0 0,1 0-1 0 0,-1 0 1 0 0,0-1-1 0 0,0 0 0 0 0,6-6 1 0 0,-2 4-8 0 0,-6 4 8 0 0,1 0 0 0 0,-1-1 0 0 0,0 1 0 0 0,0-1 0 0 0,-1 0 0 0 0,1 0 0 0 0,-1 0 0 0 0,4-6 1 0 0,29-37-131 0 0,-17 21 77 0 0,-15 19 9 0 0,2-2 12 0 0,16-27 11 0 0,-17 27-8 0 0,-2-2-61 0 0,11-33 64 0 0,-11 33-1 0 0,-2 0-181 0 0,4-36 150 0 0,-4 35-3 0 0,-34 28-985 0 0,-99 46 1054 0 0,129-61 9 0 0,-1 0 1 0 0,1 1 0 0 0,-1-1-1 0 0,1 1 1 0 0,0 0 0 0 0,-1 0-1 0 0,1 0 1 0 0,0 0 0 0 0,-5 5-1 0 0,-25 34 31 0 0,8-9 8 0 0,19-24 10 0 0,0 4 11 0 0,-29 53 58 0 0,19-34-61 0 0,12-23-3 0 0,0 1 6 0 0,-11 26-5 0 0,11-26 104 0 0,4-7-157 0 0,0 0 1 0 0,0 1-1 0 0,0-1 0 0 0,0 0 1 0 0,-1 0-1 0 0,1 1 0 0 0,-1-1 1 0 0,1 0-1 0 0,-1 0 0 0 0,0 0 1 0 0,0 0-1 0 0,-2 3 1 0 0,2-3 53 0 0,0 0 1 0 0,0 0 0 0 0,0 0 0 0 0,0 0 0 0 0,1 1 0 0 0,-1-1 0 0 0,1 0 0 0 0,-1 0-1 0 0,1 0 1 0 0,0 1 0 0 0,0-1 0 0 0,0 3 0 0 0,27-19-61 0 0,84-46-17 0 0,-107 58 21 0 0,0 0-1 0 0,0 0 0 0 0,0 0 1 0 0,0-1-1 0 0,0 1 1 0 0,-1-1-1 0 0,5-4 1 0 0,22-23-4 0 0,-23 22-4 0 0,0 0 9 0 0,20-27-11 0 0,-20 26 2 0 0,-1 2 5 0 0,18-20 7 0 0,-18 20 7 0 0,-1-1-1 0 0,15-21 13 0 0,-14 21 2931 0 0,0 32-2739 0 0,18 71-22 0 0,-17-71-21 0 0,-7-12-3 0 0,1 37-26 0 0,-1-37 115 0 0,0 4-133 0 0,-3 47-15 0 0,2-48 169 0 0,3-3-205 0 0,3 33-1 0 0,-3-34 188 0 0,1-10-252 0 0,0 0-1 0 0,1 0 1 0 0,-1 1-1 0 0,0-1 1 0 0,0 1 0 0 0,0 0-1 0 0,0 0 1 0 0,0 0-1 0 0,4 4 1 0 0,1 0 7 0 0,1-1 24 0 0,20-18-171 0 0,93-43 18 0 0,-110 51 78 0 0,0-1-1 0 0,0 0 1 0 0,0-1-1 0 0,-1 0 0 0 0,0-1 1 0 0,14-13-1 0 0,6-6-223 0 0,-13 13 176 0 0,81-76-464 0 0,-88 81 485 0 0,-4 4-3 0 0,-1-1 1 0 0,0 0-1 0 0,-1 0 1 0 0,11-13-1 0 0,23-31-278 0 0,-16 17 200 0 0,-17 24 22 0 0,-1 1-1 0 0,15-24 20 0 0,-15 23 15 0 0,-2-1-56 0 0,9-31 88 0 0,-9 31 8 0 0,-24 29-1353 0 0,-64 59 1380 0 0,64-58-8 0 0,37-7-330 0 0,52 42 336 0 0,-51-41 5 0 0,-11-7-63 0 0,18 20 86 0 0,-17-20 65 0 0,-2 43 34 0 0,-3-35-83 0 0,0-2 356 0 0,-5 4-312 0 0,-10 48 15 0 0,9-49 575 0 0,9 25-528 0 0,-3-29-108 0 0,0-1 16 0 0,25-24-1518 0 0,81-38 728 0 0,-102 49 593 0 0,0-1 0 0 0,-1 1 0 0 0,1-2 0 0 0,-1 1 0 0 0,7-6-1 0 0,36-27-831 0 0,72-56-6208 0 0,-69 51 3283 0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35:44.588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1 0 220 0 0,'0'0'11346'0'0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19:36.012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303 213 188 0 0,'0'0'2695'0'0,"-8"0"-1872"0"0,8 0-835 0 0,-8 1 331 0 0,0-1 0 0 0,0 1 0 0 0,0 1 0 0 0,1-1 0 0 0,-1 1 0 0 0,-10 5 0 0 0,2 1 12 0 0,1 1 1 0 0,0 0-1 0 0,0 1 1 0 0,1 1 0 0 0,1 0-1 0 0,0 1 1 0 0,0 1-1 0 0,1 0 1 0 0,1 0 0 0 0,0 2-1 0 0,1-1 1 0 0,1 1-1 0 0,-12 23 1 0 0,9-13 41 0 0,7-18-203 0 0,2 0 1 0 0,-1 0-1 0 0,1 1 1 0 0,0-1-1 0 0,1 1 0 0 0,-1-1 1 0 0,1 1-1 0 0,1 0 1 0 0,0 0-1 0 0,-1 12 1 0 0,2-19-147 0 0,0-1 0 0 0,0 1 0 0 0,0 0 0 0 0,0-1 0 0 0,0 1 1 0 0,0-1-1 0 0,0 1 0 0 0,0 0 0 0 0,0-1 0 0 0,0 1 0 0 0,1-1 1 0 0,-1 1-1 0 0,0 0 0 0 0,0-1 0 0 0,0 1 0 0 0,1-1 1 0 0,-1 1-1 0 0,0-1 0 0 0,1 1 0 0 0,-1-1 0 0 0,0 1 0 0 0,1-1 1 0 0,-1 1-1 0 0,1-1 0 0 0,-1 1 0 0 0,1-1 0 0 0,-1 0 1 0 0,1 1-1 0 0,-1-1 0 0 0,1 0 0 0 0,-1 1 0 0 0,1-1 0 0 0,0 0 1 0 0,-1 0-1 0 0,1 0 0 0 0,-1 1 0 0 0,1-1 0 0 0,0 0 0 0 0,-1 0 1 0 0,1 0-1 0 0,-1 0 0 0 0,1 0 0 0 0,0 0 0 0 0,-1 0 1 0 0,1 0-1 0 0,-1-1 0 0 0,1 1 0 0 0,0 0 0 0 0,-1 0 0 0 0,1 0 1 0 0,-1-1-1 0 0,1 1 0 0 0,0 0 0 0 0,-1-1 0 0 0,1 1 1 0 0,35-22 153 0 0,-31 18-156 0 0,58-43 240 0 0,79-77 0 0 0,-102 87-188 0 0,-6 4 73 0 0,-2-2 0 0 0,-1-1 0 0 0,-2-2 0 0 0,-2 0-1 0 0,40-77 1 0 0,-51 92 456 0 0,-16 23-594 0 0,0-1 0 0 0,0 1 0 0 0,1 0 0 0 0,-1 0 0 0 0,0 0 0 0 0,0 0 0 0 0,0 0 0 0 0,0 0 0 0 0,1 0 0 0 0,-1 0 0 0 0,0 0 0 0 0,0 0 0 0 0,0 0 0 0 0,0 0 0 0 0,0 0 0 0 0,1 0 0 0 0,-1 0 1 0 0,0 0-1 0 0,0 0 0 0 0,0 0 0 0 0,0 0 0 0 0,0 1 0 0 0,1-1 0 0 0,-1 0 0 0 0,0 0 0 0 0,0 0 0 0 0,0 0 0 0 0,0 0 0 0 0,0 0 0 0 0,0 0 0 0 0,1 0 0 0 0,-1 1 0 0 0,0-1 0 0 0,0 0 0 0 0,0 0 1 0 0,0 0-1 0 0,0 0 0 0 0,0 0 0 0 0,0 1 0 0 0,0-1 0 0 0,0 0 0 0 0,0 0 0 0 0,0 0 0 0 0,0 0 0 0 0,0 0 0 0 0,0 1 0 0 0,0-1 0 0 0,0 0 0 0 0,0 0 0 0 0,0 0 0 0 0,0 0 0 0 0,0 1 1 0 0,0-1-1 0 0,0 0 0 0 0,0 0 0 0 0,0 0 0 0 0,0 0 0 0 0,0 0 0 0 0,0 1 0 0 0,0-1 0 0 0,0 0 0 0 0,0 0 0 0 0,0 0 0 0 0,-1 0 0 0 0,1 0 0 0 0,-14 60 413 0 0,0-9-86 0 0,2 0 0 0 0,-10 103 0 0 0,21-144-309 0 0,0 0-1 0 0,1 0 1 0 0,0 1 0 0 0,0-1-1 0 0,1 0 1 0 0,1 0-1 0 0,0 0 1 0 0,0 0-1 0 0,1 0 1 0 0,0 0-1 0 0,7 15 1 0 0,-8-22-85 0 0,1-1-1 0 0,-1 0 1 0 0,0 1 0 0 0,1-1-1 0 0,-1 0 1 0 0,1-1 0 0 0,-1 1-1 0 0,1 0 1 0 0,0-1 0 0 0,0 1-1 0 0,0-1 1 0 0,0 0-1 0 0,0 0 1 0 0,0 0 0 0 0,0-1-1 0 0,0 1 1 0 0,0-1 0 0 0,0 1-1 0 0,0-1 1 0 0,1 0 0 0 0,4-1-1 0 0,3 1-250 0 0,0-1 0 0 0,0-1 1 0 0,0 0-1 0 0,18-7 0 0 0,-2 0-376 0 0,-1-2 1 0 0,-1-1 0 0 0,0-2-1 0 0,0 0 1 0 0,22-18-1 0 0,-31 20 246 0 0,-1-1 0 0 0,0 0-1 0 0,0-1 1 0 0,-1-1 0 0 0,-1 0-1 0 0,-1-1 1 0 0,19-31-1 0 0,-9-4-190 0 0,-21 49 616 0 0,-2 2 17 0 0,1 0-1 0 0,0 0 0 0 0,-1-1 1 0 0,1 1-1 0 0,0 0 0 0 0,-1 0 1 0 0,1 0-1 0 0,0-1 0 0 0,-1 1 1 0 0,1 0-1 0 0,0 0 0 0 0,-1-1 1 0 0,1 1-1 0 0,0 0 0 0 0,0 0 1 0 0,-1-1-1 0 0,1 1 0 0 0,0 0 1 0 0,0-1-1 0 0,0 1 0 0 0,-1 0 1 0 0,1-1-1 0 0,0 1 0 0 0,0-1 1 0 0,0 1-1 0 0,0 0 0 0 0,0-1 1 0 0,0 1-1 0 0,0-1 1 0 0,0 0 1 0 0,0 1 1 0 0,0-1 0 0 0,0 1 0 0 0,0-1 0 0 0,-1 1 0 0 0,1-1 0 0 0,0 1 0 0 0,0-1 0 0 0,0 1 0 0 0,-1 0 0 0 0,1-1 0 0 0,0 1 0 0 0,0-1 0 0 0,-1 1 0 0 0,1-1-1 0 0,0 1 1 0 0,-1 0 0 0 0,1-1 0 0 0,0 1 0 0 0,-1 0 0 0 0,1-1 0 0 0,-1 1 0 0 0,1 0 0 0 0,-1 0 0 0 0,1-1 0 0 0,-1 1 0 0 0,1 0 0 0 0,-1 0 0 0 0,1 0 0 0 0,-1-1-1 0 0,1 1 1 0 0,-1 0 0 0 0,1 0 0 0 0,-1 0 0 0 0,1 0 0 0 0,-1 0 0 0 0,-10 2 99 0 0,0 0 1 0 0,1 0-1 0 0,-1 1 0 0 0,1 1 0 0 0,0 0 0 0 0,0 0 1 0 0,0 1-1 0 0,0 0 0 0 0,1 0 0 0 0,0 1 1 0 0,0 1-1 0 0,-15 13 0 0 0,-9 12 567 0 0,-49 60 1 0 0,75-84-570 0 0,1-1 1 0 0,1 1 1 0 0,0 0 0 0 0,0 0 0 0 0,1 1-1 0 0,-5 12 1 0 0,-3 6 272 0 0,10-23-182 0 0,-5 8-56 0 0,7-12-114 0 0,0 0 0 0 0,0 0 1 0 0,0 0-1 0 0,0 0 0 0 0,0 0 0 0 0,0 1 0 0 0,0-1 0 0 0,0 0 0 0 0,-1 0 0 0 0,1 0 0 0 0,0 0 1 0 0,0 1-1 0 0,0-1 0 0 0,0 0 0 0 0,0 0 0 0 0,0 0 0 0 0,0 0 0 0 0,0 1 0 0 0,0-1 0 0 0,0 0 1 0 0,0 0-1 0 0,0 0 0 0 0,0 0 0 0 0,0 1 0 0 0,0-1 0 0 0,0 0 0 0 0,1 0 0 0 0,-1 0 0 0 0,0 0 1 0 0,0 0-1 0 0,0 1 0 0 0,0-1 0 0 0,0 0 0 0 0,0 0 0 0 0,0 0 0 0 0,0 0 0 0 0,1 0 0 0 0,-1 0 1 0 0,0 1-1 0 0,0-1 0 0 0,0 0 0 0 0,0 0 0 0 0,0 0 0 0 0,1 0 0 0 0,-1 0 0 0 0,0 0 0 0 0,0 0 1 0 0,0 0-1 0 0,0 0 0 0 0,0 0 0 0 0,1 0 0 0 0,-1 0 0 0 0,0 0 0 0 0,0 0 0 0 0,0 0 0 0 0,1 0 1 0 0,5-1 5 0 0,0 0 1 0 0,0 0 0 0 0,0-1-1 0 0,0 0 1 0 0,0 0 0 0 0,-1 0 0 0 0,1-1-1 0 0,-1 0 1 0 0,1 0 0 0 0,6-6-1 0 0,55-47 191 0 0,-48 39-167 0 0,25-24 163 0 0,66-77 1 0 0,-89 91-18 0 0,-1 0 0 0 0,-1-1 0 0 0,-2-1 1 0 0,21-48-1 0 0,-32 63 75 0 0,-5 10-2 0 0,-4 7 504 0 0,-22 54-460 0 0,3 2 1 0 0,-23 87-1 0 0,37-115-125 0 0,-6 35 0 0 0,13-56-140 0 0,0 0 0 0 0,0 0 0 0 0,1 0 0 0 0,0 0 0 0 0,1 1 0 0 0,0-1 0 0 0,4 15 0 0 0,-4-23-78 0 0,-1 0 0 0 0,1 0 0 0 0,0-1 0 0 0,0 1 0 0 0,0 0 0 0 0,0-1 0 0 0,0 1-1 0 0,0-1 1 0 0,1 1 0 0 0,-1-1 0 0 0,0 0 0 0 0,1 1 0 0 0,-1-1 0 0 0,1 0 0 0 0,-1 0 0 0 0,1 0 0 0 0,0 0 0 0 0,-1 0 0 0 0,1-1 0 0 0,0 1 0 0 0,0 0 0 0 0,-1-1 0 0 0,1 1 0 0 0,0-1 0 0 0,0 0 0 0 0,0 0 0 0 0,0 1 0 0 0,0-1 0 0 0,0 0 0 0 0,-1-1 0 0 0,3 1 0 0 0,7-1-236 0 0,0-1 1 0 0,0 0-1 0 0,0-1 0 0 0,11-4 1 0 0,-14 4 79 0 0,43-17-2262 0 0,-1-2-1 0 0,86-54 0 0 0,-106 58 53 0 0,22-15-1287 0 0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19:37.387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179 12 56 0 0,'0'0'1956'0'0,"2"-9"-964"0"0,0 7-241 0 0,0 10 3839 0 0,-1 11-4213 0 0,-1-1-1 0 0,-1 1 1 0 0,0 0 0 0 0,-6 23 0 0 0,-66 206 2670 0 0,20-78-864 0 0,40-120-1439 0 0,5-17 124 0 0,-16 40-1 0 0,19-49 85 0 0,4-15 212 0 0,4-8 298 0 0,6-14-1405 0 0,114-147 100 0 0,-74 108-457 0 0,1 3-1 0 0,104-76 1 0 0,-154 124 288 0 0,1 1 0 0 0,-1 0 0 0 0,1-1-1 0 0,-1 1 1 0 0,1 0 0 0 0,-1 0 0 0 0,1 0 0 0 0,-1-1-1 0 0,1 1 1 0 0,-1 0 0 0 0,1 0 0 0 0,-1 0-1 0 0,1 0 1 0 0,0 0 0 0 0,-1 0 0 0 0,1 0 0 0 0,-1 0-1 0 0,1 0 1 0 0,-1 0 0 0 0,1 0 0 0 0,-1 0-1 0 0,1 1 1 0 0,0-1 0 0 0,-1 0 0 0 0,1 0 0 0 0,-1 0-1 0 0,1 1 1 0 0,-1-1 0 0 0,1 0 0 0 0,-1 1 0 0 0,0-1-1 0 0,1 0 1 0 0,-1 1 0 0 0,1-1 0 0 0,-1 1-1 0 0,0-1 1 0 0,1 1 0 0 0,9 18-174 0 0,-9-17 211 0 0,4 12-60 0 0,-1-1 1 0 0,-1 1 0 0 0,0 0-1 0 0,0-1 1 0 0,-2 1 0 0 0,1 0-1 0 0,-2 1 1 0 0,0-1-1 0 0,-1 0 1 0 0,-2 15 0 0 0,-1 30-64 0 0,4-56 96 0 0,1 1 1 0 0,-1-1 0 0 0,0 1-1 0 0,1-1 1 0 0,0 1 0 0 0,0-1-1 0 0,0 1 1 0 0,0-1 0 0 0,0 0-1 0 0,1 0 1 0 0,-1 1 0 0 0,1-1-1 0 0,0 0 1 0 0,0 0 0 0 0,4 4-1 0 0,8-3 0 0 0,-5-4 8 0 0,0 0 0 0 0,0-1 0 0 0,0 0 0 0 0,-1-1 0 0 0,1 0 0 0 0,14-5 0 0 0,56-24-17 0 0,-51 20 0 0 0,12-5-15 0 0,0-2 0 0 0,63-40 0 0 0,-92 52 17 0 0,-1-1-1 0 0,0-1 1 0 0,0 0-1 0 0,-1 0 1 0 0,0-1 0 0 0,-1 0-1 0 0,1 0 1 0 0,-2-1-1 0 0,1 0 1 0 0,-2-1 0 0 0,1 1-1 0 0,-1-1 1 0 0,-1-1 0 0 0,5-12-1 0 0,-9 22 2 0 0,-1-1-1 0 0,1 1 1 0 0,-1-1-1 0 0,1 0 1 0 0,-1 1-1 0 0,0-1 1 0 0,0 0-1 0 0,0 1 1 0 0,-1-1-1 0 0,1 1 1 0 0,-1-1-1 0 0,1 0 1 0 0,-1 1-1 0 0,0-1 1 0 0,0 1-1 0 0,0-1 1 0 0,-2-3-1 0 0,1 3-29 0 0,-5-1 9 0 0,6 4 28 0 0,1-1-1 0 0,0 1 1 0 0,-1 0-1 0 0,1-1 1 0 0,0 1 0 0 0,-1 0-1 0 0,1-1 1 0 0,-1 1-1 0 0,1 0 1 0 0,0 0-1 0 0,-1-1 1 0 0,1 1 0 0 0,-1 0-1 0 0,1 0 1 0 0,-1 0-1 0 0,1 0 1 0 0,-1 0-1 0 0,1 0 1 0 0,-1 0 0 0 0,1-1-1 0 0,-1 1 1 0 0,1 0-1 0 0,-1 1 1 0 0,1-1-1 0 0,-1 0 1 0 0,1 0-1 0 0,0 0 1 0 0,-1 0 0 0 0,1 0-1 0 0,-1 0 1 0 0,1 1-1 0 0,-1-1 1 0 0,0 0-1 0 0,-15 8-10 0 0,-1 1-1 0 0,1 0 0 0 0,1 1 0 0 0,-1 1 0 0 0,2 0 0 0 0,0 1 0 0 0,0 1 0 0 0,1 0 0 0 0,1 1 1 0 0,0 0-1 0 0,1 1 0 0 0,0 0 0 0 0,1 1 0 0 0,-12 26 0 0 0,21-40 11 0 0,0 0 0 0 0,-1 0-1 0 0,1 1 1 0 0,1-1 0 0 0,-1 0-1 0 0,0 0 1 0 0,0 0 0 0 0,1 1 0 0 0,0-1-1 0 0,-1 0 1 0 0,1 1 0 0 0,0-1-1 0 0,0 0 1 0 0,0 1 0 0 0,0-1 0 0 0,1 0-1 0 0,-1 1 1 0 0,1-1 0 0 0,-1 0-1 0 0,1 1 1 0 0,0-1 0 0 0,0 0 0 0 0,0 0-1 0 0,0 0 1 0 0,0 0 0 0 0,0 0-1 0 0,3 3 1 0 0,-2-3 1 0 0,0-2 0 0 0,0 1 0 0 0,0 0-1 0 0,0 0 1 0 0,0-1 0 0 0,0 1 0 0 0,0-1 0 0 0,1 1 0 0 0,-1-1-1 0 0,0 0 1 0 0,0 0 0 0 0,0 0 0 0 0,0 0 0 0 0,1 0 0 0 0,-1-1-1 0 0,0 1 1 0 0,2-1 0 0 0,0 0-2 0 0,15-4-14 0 0,0 0 0 0 0,-1-2 1 0 0,1 0-1 0 0,30-18 0 0 0,-30 15 6 0 0,51-28-117 0 0,106-80-1 0 0,-131 85 98 0 0,-13 11-31 0 0,-2-3 1 0 0,-1 0-1 0 0,48-54 1 0 0,-77 78 56 0 0,0 1 1 0 0,1 0 0 0 0,-1-1-1 0 0,0 1 1 0 0,1-1-1 0 0,-1 1 1 0 0,0-1 0 0 0,0 1-1 0 0,0 0 1 0 0,1-1-1 0 0,-1 1 1 0 0,0-1 0 0 0,0 1-1 0 0,0-1 1 0 0,0 1-1 0 0,0-1 1 0 0,0 1 0 0 0,0-1-1 0 0,0 1 1 0 0,0-1-1 0 0,0 1 1 0 0,0-1 0 0 0,0 1-1 0 0,0-1 1 0 0,0 1 0 0 0,0-1-1 0 0,-1 1 1 0 0,1-1-1 0 0,0 1 1 0 0,0-1 0 0 0,-1 1-1 0 0,1 0 1 0 0,0-1-1 0 0,-1 1 1 0 0,1-1 0 0 0,0 1-1 0 0,-1 0 1 0 0,1-1-1 0 0,0 1 1 0 0,-1 0 0 0 0,1-1-1 0 0,-1 1 1 0 0,1 0-1 0 0,-1-1 1 0 0,-1 1-3 0 0,0-1 1 0 0,1 0-1 0 0,-1 1 1 0 0,0 0-1 0 0,0-1 0 0 0,1 1 1 0 0,-1 0-1 0 0,0 0 1 0 0,0-1-1 0 0,1 1 0 0 0,-1 1 1 0 0,0-1-1 0 0,0 0 1 0 0,0 0-1 0 0,-2 2 0 0 0,-8 2-7 0 0,1 1-1 0 0,0 0 0 0 0,0 1 0 0 0,0 0 0 0 0,0 1 1 0 0,-16 14-1 0 0,21-16-2 0 0,0 1-1 0 0,0 0 1 0 0,0 0 0 0 0,1 0-1 0 0,0 0 1 0 0,0 1 0 0 0,1 0 0 0 0,-1 0-1 0 0,2 0 1 0 0,-1 1 0 0 0,1-1 0 0 0,-3 10-1 0 0,6-13 11 0 0,0-1 0 0 0,1 0-1 0 0,-1 0 1 0 0,0 0-1 0 0,1 1 1 0 0,0-1 0 0 0,0 0-1 0 0,0 0 1 0 0,0 0 0 0 0,0 0-1 0 0,1 0 1 0 0,-1 0-1 0 0,5 5 1 0 0,24 33-29 0 0,-29-39 38 0 0,7 9 89 0 0,-1 2-1 0 0,0-1 1 0 0,-1 1-1 0 0,-1 0 1 0 0,0 0-1 0 0,0 1 1 0 0,3 19 0 0 0,-8-32-12 0 0,2 19 77 0 0,5 12 252 0 0,-6-29-287 0 0,-1-3-111 0 0,1 0 0 0 0,-1 1 0 0 0,1-1 0 0 0,-1 0 0 0 0,1 1 0 0 0,-1-1 0 0 0,1 0 0 0 0,-1 1 0 0 0,0-1-1 0 0,1 1 1 0 0,-1-1 0 0 0,1 1 0 0 0,-1-1 0 0 0,0 1 0 0 0,1-1 0 0 0,-1 1 0 0 0,0-1 0 0 0,0 1 0 0 0,1-1-1 0 0,-1 1 1 0 0,0 0 0 0 0,0 1 20 0 0,1-1 0 0 0,-1 0 0 0 0,1 0 0 0 0,-1 1-1 0 0,1-1 1 0 0,-1 0 0 0 0,1 0 0 0 0,0 0 0 0 0,0 0-1 0 0,0 0 1 0 0,-1 0 0 0 0,1 0 0 0 0,0 0 0 0 0,0 0 0 0 0,0-1-1 0 0,0 1 1 0 0,0 0 0 0 0,1-1 0 0 0,-1 1 0 0 0,0 0-1 0 0,0-1 1 0 0,0 0 0 0 0,2 1 0 0 0,9 0 0 0 0,-1-1 0 0 0,0-1 0 0 0,1 0 0 0 0,-1-1 0 0 0,0 0 0 0 0,13-4 0 0 0,33-6 45 0 0,3 1-51 0 0,-1-3 0 0 0,0-3 0 0 0,-1-2 0 0 0,98-48 0 0 0,-67 21-140 0 0,-87 45 107 0 0,28-17-69 0 0,-24 11 67 0 0,-5 5 39 0 0,-2-3-533 0 0,-1-2 380 0 0,0 0 0 0 0,1 0-1 0 0,0 0 1 0 0,0-1 0 0 0,1 1-1 0 0,-1 0 1 0 0,2 0 0 0 0,-1-1-1 0 0,1 1 1 0 0,3-14 0 0 0,-3 18 21 0 0,4-51-612 0 0,-8 53 670 0 0,-1 1 48 0 0,1-1-1 0 0,-1 1 1 0 0,1 0-1 0 0,-1 0 0 0 0,1 1 1 0 0,-1-1-1 0 0,1 1 1 0 0,-1 0-1 0 0,1-1 1 0 0,-1 2-1 0 0,1-1 1 0 0,0 0-1 0 0,0 1 0 0 0,0-1 1 0 0,0 1-1 0 0,0 0 1 0 0,-5 4-1 0 0,-53 42 135 0 0,58-45-126 0 0,-18 18 171 0 0,1 1 0 0 0,1 1 0 0 0,1 1 0 0 0,1 0 1 0 0,1 1-1 0 0,2 1 0 0 0,0 1 0 0 0,-14 40 0 0 0,24-58-93 0 0,2-1-1 0 0,-1 1 0 0 0,1 0 0 0 0,0 1 0 0 0,1-1 1 0 0,0 0-1 0 0,1 0 0 0 0,0 1 0 0 0,0-1 0 0 0,1 0 1 0 0,0 0-1 0 0,0 1 0 0 0,6 16 0 0 0,-6-24-78 0 0,0-1-1 0 0,0 1 0 0 0,0-1 1 0 0,0 0-1 0 0,0 1 0 0 0,0-1 1 0 0,0 0-1 0 0,0 0 0 0 0,1 0 1 0 0,-1 0-1 0 0,0 0 1 0 0,1 0-1 0 0,-1 0 0 0 0,1 0 1 0 0,-1-1-1 0 0,1 1 0 0 0,-1 0 1 0 0,1-1-1 0 0,-1 1 0 0 0,1-1 1 0 0,0 0-1 0 0,-1 1 0 0 0,1-1 1 0 0,2 0-1 0 0,43-4-203 0 0,-37 3 127 0 0,13-3-208 0 0,0-2-1 0 0,-1 0 0 0 0,1-1 1 0 0,-1-1-1 0 0,-1-1 0 0 0,1-1 1 0 0,27-18-1 0 0,44-36-2867 0 0,-7-5-4516 0 0,-56 44 3498 0 0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19:38.897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5359 534 604 0 0,'1'-18'2852'0'0,"-2"14"-2701"0"0,0 1 0 0 0,0 0 0 0 0,-1 0 1 0 0,1 0-1 0 0,-1 0 0 0 0,0 0 1 0 0,0 0-1 0 0,0 1 0 0 0,0-1 0 0 0,0 0 1 0 0,-1 1-1 0 0,-4-4 0 0 0,-2-1 224 0 0,-1 1 0 0 0,1 0 1 0 0,-14-5-1 0 0,-71-28 1549 0 0,-124-36 0 0 0,77 30-773 0 0,-5 3 173 0 0,-240-38 0 0 0,376 79-1271 0 0,-561-106 1914 0 0,201 58-1313 0 0,367 49-651 0 0,-301-6 313 0 0,107 6-119 0 0,-91 1 56 0 0,-29 16-2 0 0,233-10-232 0 0,-113 21 35 0 0,-25 2-2 0 0,184-29-51 0 0,-102 10-77 0 0,116-8 76 0 0,1 1-1 0 0,-1 1 1 0 0,-40 15 0 0 0,-37 11 0 0 0,18-7-9 0 0,-39 17 1 0 0,-71 26 112 0 0,189-65-106 0 0,-35 13 64 0 0,2 2 0 0 0,-57 34 0 0 0,44-20 8 0 0,-71 32 1 0 0,10-6 9 0 0,50-17 28 0 0,2 3-1 0 0,-76 69 1 0 0,102-84-38 0 0,10-8 21 0 0,8-8-37 0 0,1 0 1 0 0,0 1-1 0 0,0 1 0 0 0,2 0 0 0 0,-20 27 0 0 0,25-29-16 0 0,1 0 0 0 0,0 0-1 0 0,1 1 1 0 0,1 0 0 0 0,0 0 0 0 0,0 0 0 0 0,2 0 0 0 0,-3 22-1 0 0,-1 45 33 0 0,5-41-26 0 0,-1-27-34 0 0,2-1 0 0 0,-1 1-1 0 0,2 0 1 0 0,-1-1 0 0 0,5 23 0 0 0,3-13 8 0 0,0 0 0 0 0,2 0 0 0 0,0-1 0 0 0,1 0 0 0 0,15 20 0 0 0,24 44 96 0 0,-43-72-97 0 0,0-1 0 0 0,1 0 1 0 0,1 0-1 0 0,-1-1 0 0 0,2 0 0 0 0,14 13 0 0 0,1-3 39 0 0,46 30 0 0 0,-33-25-13 0 0,2-1 1 0 0,1-3 0 0 0,1-1 0 0 0,0-1 0 0 0,55 14 0 0 0,159 18 105 0 0,-215-44-120 0 0,85 12 47 0 0,1-4 1 0 0,0-6-1 0 0,187-12 1 0 0,11-23-12 0 0,89-30-13 0 0,-326 41-48 0 0,190-36 41 0 0,-172 33-10 0 0,-65 13-4 0 0,74-20 1 0 0,80-20-4 0 0,-66 19-33 0 0,413-134 22 0 0,-378 92 0 0 0,-27 10-25 0 0,-15 1 14 0 0,-91 42 11 0 0,0-1-1 0 0,-2-1 1 0 0,0-2-1 0 0,27-22 1 0 0,-44 32-12 0 0,29-20 6 0 0,-23 17-6 0 0,1-1 0 0 0,-2-1-1 0 0,0 0 1 0 0,-1-1-1 0 0,22-26 1 0 0,-23 23 8 0 0,-10 12-6 0 0,0-1 0 0 0,0 0 0 0 0,-1 0 0 0 0,0 0 0 0 0,0 0 0 0 0,0-1 0 0 0,3-13 0 0 0,-1 3 1 0 0,-1 0-1 0 0,-1-1 0 0 0,-1 0 0 0 0,-1 1 1 0 0,0-1-1 0 0,-2 0 0 0 0,0 0 0 0 0,-4-31 1 0 0,0 41-207 0 0,1 0 1 0 0,-1 0-1 0 0,-1 1 1 0 0,0 0-1 0 0,0-1 1 0 0,0 2-1 0 0,-1-1 1 0 0,0 1 0 0 0,-1 0-1 0 0,1 0 1 0 0,-11-7-1 0 0,8 7-415 0 0,0 1 0 0 0,-1 0-1 0 0,0 0 1 0 0,0 1 0 0 0,-12-5-1 0 0,-30-3-7084 0 0,21 12 3121 0 0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29:12.05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0 516 0 0,'0'0'15003'0'0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30:36.89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70 326 448 0 0,'0'0'8561'0'0,"3"-22"-8172"0"0,2-4-162 0 0,-2 5-766 0 0,0 2 1243 0 0,0-4 1741 0 0,0 3 1199 0 0,2-40-3244 0 0,-4 48 7794 0 0,-4-2-8094 0 0,-10-39-5 0 0,10 39 172 0 0,-1-22-203 0 0,1 30-57 0 0,1 23 29 0 0,-7 139 28 0 0,6-102 2 0 0,-6 35 107 0 0,-11 54 202 0 0,11-71-107 0 0,6-59-222 0 0,1-3 21 0 0,0-1 0 0 0,1 0 0 0 0,0 1 1 0 0,0 12-1 0 0,-3 63 369 0 0,2-70-399 0 0,0 46 418 0 0,4-9-396 0 0,-2-39 56 0 0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30:37.64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259 184 200 0 0,'0'0'16859'0'0,"3"-17"-16927"0"0,11-51 49 0 0,-11 51-6 0 0,5 9-38 0 0,26-21 52 0 0,-26 21 0 0 0,-1 2-20 0 0,20-18 14 0 0,-20 17 323 0 0,-25 33-183 0 0,-53 79-18 0 0,45-71-13 0 0,-23 14 102 0 0,-2 1 38 0 0,7-9-39 0 0,18-18-86 0 0,20-17 183 0 0,-2 2-178 0 0,-22 20 0 0 0,22-20 764 0 0,3 0-762 0 0,-17 22 21 0 0,17-22 1043 0 0,35-11-1114 0 0,93-10 2 0 0,-93 11-11 0 0,-15 0 15 0 0,45-9-11 0 0,-45 9-9 0 0,0 0-2 0 0,45-10-10 0 0,-45 10-6 0 0,-5 1-5 0 0,53-9 71 0 0,-14 5-93 0 0,-37 4-10 0 0,-2-2-3164 0 0,31-11 2373 0 0,-31 11-137 0 0,-4-4-1307 0 0,19-22 747 0 0,-19 22-955 0 0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30:38.32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1170 81 648 0 0,'0'0'1428'0'0,"-13"-7"-790"0"0,-41-23-55 0 0,40 23 489 0 0,3 3-564 0 0,-32-11-33 0 0,32 12 799 0 0,5 3-1184 0 0,0-1 1 0 0,0 1 0 0 0,1-1-1 0 0,-1 0 1 0 0,0 0-1 0 0,-8-3 1 0 0,0 0 30 0 0,2 1 569 0 0,-7 5-364 0 0,-55 4-13 0 0,56-4 1 0 0,1 1-1 0 0,-2 0-209 0 0,-53 11 403 0 0,58-12-398 0 0,7-1 2 0 0,0 1 1 0 0,0-1-1 0 0,0 1 1 0 0,0 0-1 0 0,0 1 0 0 0,-7 4 1 0 0,-61 23 427 0 0,19-5-1 0 0,44-21-451 0 0,8-3-43 0 0,-1 1 0 0 0,0 0 1 0 0,1 0-1 0 0,0 0 1 0 0,-1 0-1 0 0,1 1 0 0 0,0 0 1 0 0,0-1-1 0 0,-4 5 0 0 0,-44 33 461 0 0,40-33-424 0 0,6-4-35 0 0,1 1 1 0 0,0 0 0 0 0,0-1 0 0 0,0 2 0 0 0,0-1-1 0 0,0 0 1 0 0,-5 8 0 0 0,-39 41 369 0 0,-2 3-22 0 0,43-48-389 0 0,-27 26 443 0 0,-55 72 0 0 0,54-56-145 0 0,28-41-249 0 0,5-6-27 0 0,0 0-1 0 0,0 1 1 0 0,1-1-1 0 0,-1 1 1 0 0,1-1-1 0 0,0 1 1 0 0,0 0-1 0 0,0 0 1 0 0,-2 7-1 0 0,-11 22 124 0 0,12-24-7 0 0,-2 4 15 0 0,-14 41 2 0 0,14-40 9 0 0,0 52 164 0 0,3-53-166 0 0,2 0 4 0 0,-2 37 25 0 0,2-38-2 0 0,0 1-19 0 0,2 40-1 0 0,-2-40 21 0 0,2 0 3 0 0,2 39-7 0 0,-3-38-6 0 0,2 0 19 0 0,-1 3-139 0 0,-1-9-22 0 0,0 0 0 0 0,0-1 0 0 0,1 1 0 0 0,0 0 1 0 0,0-1-1 0 0,4 10 0 0 0,6 14 121 0 0,-9-24-12 0 0,2 1 1 0 0,0 2-103 0 0,-3-6-24 0 0,0 0 0 0 0,0 0 1 0 0,0 0-1 0 0,1 0 0 0 0,0-1 1 0 0,0 1-1 0 0,0-1 0 0 0,5 5 0 0 0,34 35 259 0 0,-12-14-151 0 0,-13-16-6 0 0,20 8 6 0 0,-28-16-21 0 0,3 0 2 0 0,36 16 5 0 0,-25-13 1 0 0,-10-5-79 0 0,46 4 279 0 0,25-2-53 0 0,-63-9-148 0 0,103-23 86 0 0,-106 23-175 0 0,8-2 16 0 0,0-1 0 0 0,-1-2 0 0 0,0 0 1 0 0,0-1-1 0 0,29-18 0 0 0,-37 18-40 0 0,198-119 280 0 0,-198 118-246 0 0,10-11-11 0 0,0-5 31 0 0,-16 18-45 0 0,-5 4-1 0 0,0 0 0 0 0,-1-1 0 0 0,1 1 1 0 0,-1-1-1 0 0,7-10 0 0 0,-3 6 7 0 0,23-35 79 0 0,-24 34-82 0 0,-3 5-6 0 0,0 0 1 0 0,-1-1-1 0 0,0 0 0 0 0,0 0 1 0 0,2-7-1 0 0,4-7-1 0 0,1 2 16 0 0,-1-2 1 0 0,-1 1 0 0 0,-1-1-1 0 0,-1 0 1 0 0,-1-1 0 0 0,4-23-1 0 0,-2-33 19 0 0,-2 14-18 0 0,-6 37-10 0 0,-6-19-7 0 0,0 19-53 0 0,1 8 21 0 0,-17-51-96 0 0,19 59 88 0 0,-15-32-150 0 0,-9-9-215 0 0,22 42 308 0 0,-21-30-424 0 0,3 10 88 0 0,17 22-64 0 0,0 0-75 0 0,-21-24-83 0 0,20 24-109 0 0,-38-30-1260 0 0,36 30 744 0 0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30:49.75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9 580 0 0,'0'0'12207'0'0,"6"27"-11880"0"0,20 84-10 0 0,-19-83 13 0 0,2 27 329 0 0,-7-44-334 0 0,0 2 3 0 0,8 60 809 0 0,-6-25-865 0 0,-3-37 629 0 0,1 1-704 0 0,6 37-9 0 0,-7-37 3957 0 0,4-47-4155 0 0,12-106-8 0 0,-10 92-17 0 0,5-4-9 0 0,-11 47 33 0 0,0 1 1 0 0,0-1-1 0 0,1 1 1 0 0,-1 0-1 0 0,1 0 1 0 0,0 0-1 0 0,1 0 0 0 0,4-9 1 0 0,0 3-8 0 0,19-44-88 0 0,-21 46 44 0 0,0 1-84 0 0,15-26 94 0 0,-14 26-17 0 0,5 33-522 0 0,32 74 563 0 0,-32-74 2 0 0,-8-14 12 0 0,11 58-2 0 0,-7-26 14 0 0,-5-32-6 0 0,-1 0 8 0 0,4 35 7 0 0,-4-35-13 0 0,1 0-5 0 0,2 0 20 0 0,-3-6 21 0 0,1-1 0 0 0,-1 1 0 0 0,0 0 0 0 0,0-1-1 0 0,-1 1 1 0 0,1 9 0 0 0,16-33-79 0 0,52-59-9 0 0,-52 59-3 0 0,-10 8-5 0 0,19-34 3 0 0,-20 33 13 0 0,-1 5-23 0 0,14-22 39 0 0,-15 22-4 0 0,3 31-623 0 0,22 69 643 0 0,-22-69 16 0 0,-6-14-3 0 0,1 2 0 0 0,8 36-26 0 0,2-2 37 0 0,-9-34 91 0 0,5-7-75 0 0,22 18 4 0 0,-22-17 24 0 0,9-23-66 0 0,51-52-10 0 0,-62 64 21 0 0,0 0-1 0 0,0-1 1 0 0,-1 0 0 0 0,0 0 0 0 0,7-11 0 0 0,-5 7-2 0 0,-1 2-6 0 0,0 1-8 0 0,17-23-2 0 0,-17 23 22 0 0,-1-1-1 0 0,15-23-8 0 0,-15 23 4 0 0,-2-2-73 0 0,11-31 76 0 0,-11 31 293 0 0,-8 138-123 0 0,3-87-134 0 0,0-7 178 0 0,3-21-112 0 0,2 42-19 0 0,-2-41 109 0 0,1-3-116 0 0,6 33-16 0 0,-5-33 904 0 0,21-32-953 0 0,78-69-6 0 0,-93 82-3 0 0,-1 0 0 0 0,-1 0-1 0 0,0-1 1 0 0,9-12 0 0 0,-3 1-7 0 0,6-7-2 0 0,-14 20-3 0 0,0 0 2 0 0,17-22 4 0 0,-16 21 2 0 0,-6 8 5 0 0,15 16-301 0 0,46 46 341 0 0,-45-46 49 0 0,-14-6-32 0 0,9 32-3 0 0,-9-32 136 0 0,0 1-133 0 0,3 33-3 0 0,-3-33 1055 0 0,12-33-1137 0 0,3-4 14 0 0,1-1-7 0 0,0-1 1 0 0,16-39-1 0 0,-24 46-6 0 0,-9 17 23 0 0,1 0 0 0 0,0 0 0 0 0,0 0-1 0 0,0 0 1 0 0,0 1 0 0 0,5-6 0 0 0,12-14-42 0 0,2-6 0 0 0,-15 22 10 0 0,0-1-33 0 0,19-21 29 0 0,-19 22-9 0 0,10 21-381 0 0,46 43 425 0 0,-46-42-5 0 0,-12-4-7 0 0,10 34 14 0 0,-10-34 25 0 0,-4-9-24 0 0,0 0-1 0 0,0-1 1 0 0,0 1-1 0 0,0 0 1 0 0,1 0-1 0 0,-1-1 1 0 0,1 1-1 0 0,-1 0 1 0 0,1-1-1 0 0,-1 1 1 0 0,1-1-1 0 0,0 1 1 0 0,0-1-1 0 0,0 1 1 0 0,1 1-1 0 0,-1-2 65 0 0,0 1-1 0 0,0-1 0 0 0,0 1 1 0 0,-1-1-1 0 0,1 1 0 0 0,0 0 0 0 0,-1-1 1 0 0,1 1-1 0 0,-1 0 0 0 0,1-1 1 0 0,-1 1-1 0 0,0 0 0 0 0,0-1 1 0 0,1 1-1 0 0,-2 2 0 0 0,17-21-41 0 0,45-52-10 0 0,-40 41-9 0 0,1-13 3 0 0,-17 31-7 0 0,0 2-3 0 0,15-24-2 0 0,-14 24-26 0 0,15 19-536 0 0,67 35 548 0 0,-66-34-3 0 0,-15-6-6 0 0,21 17 31 0 0,-21-18 184 0 0,8-12-165 0 0,44-24-9 0 0,-57 31-9 0 0,0-1-1 0 0,-1 1 1 0 0,1-1 0 0 0,-1 0-1 0 0,1 0 1 0 0,-1 0-1 0 0,1 0 1 0 0,-1 0 0 0 0,0 0-1 0 0,1 0 1 0 0,-1-1-1 0 0,0 1 1 0 0,2-3 0 0 0,37-50 9 0 0,-10 17 0 0 0,-23 28 4 0 0,-1 2-5 0 0,17-22-17 0 0,-18 22-5 0 0,10 23-231 0 0,44 46 252 0 0,-45-46-1 0 0,-12-6 8 0 0,3 32 7 0 0,-3-31 45 0 0,-2 3-26 0 0,-2 44-5 0 0,2-44 58 0 0,-5 1-61 0 0,-16 46 7 0 0,16-46-8 0 0,2-6-7 0 0,-10 25 6 0 0,9-25 49 0 0,-4-4-2333 0 0,-24 16 1410 0 0,24-16-128 0 0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30:50.47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254 0 12 0 0,'0'0'16847'0'0,"-24"5"-16489"0"0,-71 14-17 0 0,72-14 3396 0 0,13-2-3659 0 0,-31 10-4 0 0,31-10 202 0 0,6 9-154 0 0,-10 35 14 0 0,10-36 4 0 0,2 2 23 0 0,-11 61 275 0 0,5-11 109 0 0,6-49-453 0 0,1 46 375 0 0,2-2-182 0 0,0-44 6 0 0,-2 2 9 0 0,0 3-202 0 0,-1 54 406 0 0,4-6 314 0 0,-1-14-597 0 0,0-40 187 0 0,1 0-212 0 0,13 60 593 0 0,0-8 56 0 0,-11-55-987 0 0,1 9 314 0 0,-3 0-5462 0 0,21-35 4044 0 0,69-44-153 0 0,-61 36-162 0 0,-22 15 966 0 0,5-6-158 0 0,9-9-3024 0 0,7-8-1536 0 0,-22 24 402 0 0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31:06.24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7 194 56 0 0,'0'0'8961'0'0,"9"-13"-8393"0"0,-1-1-224 0 0,8-10-198 0 0,3 2 6727 0 0,-15 13-6538 0 0,12-25-24 0 0,-12 25 2657 0 0,1-35-2790 0 0,-2 31-141 0 0,-2 1 1159 0 0,-7 47-1086 0 0,-20 107 2 0 0,17-96 20 0 0,5-33-85 0 0,-4 40 192 0 0,1 12 145 0 0,-1-12-264 0 0,6-40-5 0 0,1-1-9 0 0,-5 39-1 0 0,5-39 93 0 0,-1-1-115 0 0,-2 1-538 0 0,1-1 2663 0 0,1-1-4121 0 0,0 0-3956 0 0,2 1-5492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35:45.277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36 84 112 0 0,'0'0'9382'0'0,"-6"-14"-9057"0"0,-17-41-6 0 0,17 41 4558 0 0,6 47-4739 0 0,2 99 2 0 0,-2-99 8 0 0,2-13 34 0 0,11 94 200 0 0,-5-41 14 0 0,-7-59-323 0 0,-1-6-11 0 0,1 0 0 0 0,0-1-1 0 0,0 1 1 0 0,0-1 0 0 0,4 10 0 0 0,10 45 521 0 0,-6-14-440 0 0,-6-36 114 0 0,-1-2-131 0 0,8 31 0 0 0,-8-31 388 0 0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31:06.76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357 196 484 0 0,'0'0'1238'0'0,"0"-19"-831"0"0,-2-58-4 0 0,1 58 1724 0 0,2 6-1678 0 0,0-4-90 0 0,0-7-167 0 0,-1 12 3669 0 0,0-3 3429 0 0,-26 34-7158 0 0,-79 56-8 0 0,72-50 9 0 0,27-16-94 0 0,3-5-17 0 0,0 0 0 0 0,0-1 1 0 0,-1 1-1 0 0,1 0 0 0 0,-1-1 1 0 0,0 0-1 0 0,-4 3 0 0 0,-24 19 95 0 0,25-19-2 0 0,0 2-7 0 0,-21 23 2 0 0,21-24-24 0 0,1 0 0 0 0,-17 21-10 0 0,17-20 227 0 0,0-2-286 0 0,-20 20 15 0 0,19-19 508 0 0,164-7-499 0 0,-126 0 16 0 0,-14-2-33 0 0,82-12 0 0 0,-46 7-6 0 0,-40 5-13 0 0,-4-3-316 0 0,29-17 113 0 0,-28 17-54 0 0,-3-2-447 0 0,22-21 218 0 0,-21 21-104 0 0,-2 1-129 0 0,20-20-100 0 0,-19 19-111 0 0,0-1-318 0 0,22-26-1160 0 0,-22 25-1588 0 0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31:07.08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126 0 416 0 0,'0'0'4642'0'0,"-2"20"-3920"0"0,-3 60-27 0 0,3-60-33 0 0,-1-9-23 0 0,-10 32-14 0 0,9-32-34 0 0,0 1-31 0 0,-12 34-27 0 0,12-34-23 0 0,0-1-20 0 0,-15 31-41 0 0,14-32-44 0 0,-12 37 287 0 0,14-38-136 0 0,-1 1-318 0 0,-12 31-10 0 0,12-31 125 0 0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31:07.51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222 0 20 0 0,'0'0'4357'0'0,"-21"13"-3771"0"0,-62 40-16 0 0,62-40-22 0 0,14-4-28 0 0,-23 26-43 0 0,23-26-41 0 0,2-2-39 0 0,-17 20-36 0 0,16-20 913 0 0,3 2-994 0 0,-10 30-3 0 0,10-30 1546 0 0,21-1-1641 0 0,57 22 2 0 0,-56-23 141 0 0,-9-3-166 0 0,31 13-3 0 0,-31-13 318 0 0,-3 1-332 0 0,24 15-5 0 0,-24-15 610 0 0,-3 43-596 0 0,-2-34-119 0 0,-1-2 279 0 0,-13 2-254 0 0,-37 41-23 0 0,36-41-49 0 0,7-8-66 0 0,-19 17-80 0 0,18-17-96 0 0,-2-2-1228 0 0,-31 13 646 0 0,31-13-362 0 0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31:07.83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1 161 948 0 0,'0'0'6299'0'0,"14"-8"-5719"0"0,44-23-34 0 0,-43 23 466 0 0,-4 4-548 0 0,34-15-28 0 0,-33 14 299 0 0,-1 1-423 0 0,32-10-28 0 0,-32 10 274 0 0,-2 0-649 0 0,28-14-111 0 0,-28 14-126 0 0,-2-2-1715 0 0,21-19 276 0 0,-21 19-1164 0 0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31:08.30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216 78 64 0 0,'0'0'11171'0'0,"15"-9"-10846"0"0,46-26-21 0 0,-45 26 252 0 0,-5 7-301 0 0,34-7-22 0 0,-34 7 660 0 0,0 0-701 0 0,46-7 1368 0 0,-48 21-1381 0 0,28 38 4 0 0,-28-37-13 0 0,-9-1 30 0 0,2 35 36 0 0,-2-35 7 0 0,-3 4 11 0 0,0 4-168 0 0,0-5 57 0 0,1 0-1 0 0,-10 27 0 0 0,-9 26 390 0 0,-2 3 24 0 0,1 2 60 0 0,3-6-42 0 0,4 0-75 0 0,-5 3 1 0 0,15-59-419 0 0,3-6-23 0 0,0-1-1 0 0,1 1 1 0 0,-1 0 0 0 0,1-1-1 0 0,0 1 1 0 0,0 0 0 0 0,1 0 0 0 0,-1 0-1 0 0,1 7 1 0 0,-5 55 355 0 0,1-57-217 0 0,-11 27-17 0 0,12-27 325 0 0,-1 0-351 0 0,-10 30-1 0 0,10-30 1530 0 0,-1-1-1581 0 0,-14 24-3 0 0,15-24 203 0 0,-9-8-248 0 0,-1 1-61 0 0,-49 2-887 0 0,-16-4-139 0 0,63-2-4251 0 0,-46-6 3949 0 0,46 6-349 0 0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31:11.67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1 472 280 0 0,'0'0'12785'0'0,"28"-12"-12488"0"0,153-66 248 0 0,-179 78-525 0 0,42-19 347 0 0,4-5-32 0 0,-26 14-262 0 0,-1-1 25 0 0,0 2 1 0 0,27-9 0 0 0,-2-1 136 0 0,-38 16-208 0 0,1-1-1 0 0,-1 1 1 0 0,1 1-1 0 0,-1-1 1 0 0,1 2 0 0 0,9-2-1 0 0,0-2 11 0 0,-6 2 8 0 0,0 0 1 0 0,1 1 0 0 0,21-2 0 0 0,-19 2-12 0 0,-5 0 21 0 0,1 1 0 0 0,-1 0-1 0 0,0 1 1 0 0,14 1 0 0 0,41 0 51 0 0,-49-1-1 0 0,-3 3 2 0 0,39 8 2 0 0,-39-8-9 0 0,2 1-23 0 0,43 12 16 0 0,-43-12 13 0 0,-7 1 1 0 0,24 12 0 0 0,-24-13 11 0 0,3 0 0 0 0,33 13-9 0 0,-33-13-2 0 0,-2 1 2 0 0,27 14-32 0 0,-27-14 108 0 0,0 0-126 0 0,28 13-58 0 0,-28-13 643 0 0,-9-22-2009 0 0,1 1 1301 0 0,4-26 0 0 0,-2 19 28 0 0,-1 4-58 0 0,-9 2-214 0 0,-24-49 249 0 0,23 49 8 0 0,8 13 48 0 0,0-1 1 0 0,-1 1 0 0 0,1-1 0 0 0,-1 1 0 0 0,0 0-1 0 0,0 0 1 0 0,-1-1 0 0 0,-2-5 0 0 0,-1-2 1 0 0,3 1 1 0 0,-4 3 12 0 0,-14-24 3 0 0,15 24 181 0 0,-2 0-156 0 0,-17-24-30 0 0,18 24 426 0 0,30 27-408 0 0,4 4-18 0 0,72 52 36 0 0,-68-53-5 0 0,-23-17-10 0 0,-1 3-17 0 0,25 25 1 0 0,-24-25-10 0 0,-3 0 3 0 0,18 20 38 0 0,-17-20 69 0 0,-2 0-86 0 0,15 24 0 0 0,-14-24 262 0 0,-6 4-218 0 0,0 38 7 0 0,0-37 273 0 0,-7 1-213 0 0,-21 42 2 0 0,21-41-16 0 0,0-8-8 0 0,-22 21-2 0 0,21-20-4 0 0,2-2-12 0 0,-21 18 0 0 0,21-18 380 0 0,-1 1-404 0 0,-21 24 0 0 0,21-24 3172 0 0,12-173-3161 0 0,-4 132-59 0 0,-2 20-8 0 0,-3-42-8 0 0,3 42-4 0 0,1 1-3 0 0,-2-36-3 0 0,2 36-9 0 0,-1 2-17 0 0,-3-36 15 0 0,3 36-4 0 0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34:00.468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1 1 76 0 0,'0'0'14174'0'0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33:55.973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1 1 1176 0 0,'0'0'16101'0'0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34:46.72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235 81 192 0 0,'0'0'13103'0'0,"31"-8"-12999"0"0,120-33 208 0 0,-91 29-116 0 0,-48 10 222 0 0,-1-1-354 0 0,1-1 2 0 0,-8 2 87 0 0,0 0 0 0 0,0 1 0 0 0,0 0 0 0 0,0-1 0 0 0,0 2 0 0 0,1-1 0 0 0,-1 0 0 0 0,8 1 0 0 0,-10 16-29 0 0,9 48-9 0 0,-9-48 332 0 0,-4-1-333 0 0,-5 48 6 0 0,5-47 115 0 0,-1 2-82 0 0,0 4-100 0 0,2-8 14 0 0,-2 1-1 0 0,0-1 0 0 0,-7 22 1 0 0,-7 24 256 0 0,-2 2 26 0 0,8-23-158 0 0,9-29-16 0 0,-1 2-12 0 0,-9 37-19 0 0,9-36 170 0 0,2-3-185 0 0,-7 33-16 0 0,6-32 442 0 0,2 2-405 0 0,-2 64 559 0 0,1-62-663 0 0,1-6 107 0 0,-1 0-1 0 0,1 0 0 0 0,1 1 1 0 0,2 13-1 0 0,-1-9-137 0 0,3 34 1331 0 0,-22-47-1315 0 0,-54 4 0 0 0,54-4 13 0 0,0-4-100 0 0,-52-10-22 0 0,52 10-66 0 0,1 1-641 0 0,-52-6 373 0 0,52 6-62 0 0,1 0-690 0 0,-44-5 394 0 0,45 5-155 0 0,2 0-1695 0 0,-34-8-277 0 0,34 7-1916 0 0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34:48.24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490 1 548 0 0,'0'0'10218'0'0,"-32"5"-10005"0"0,-95 17-5 0 0,95-17 213 0 0,25-5-368 0 0,1 1 1 0 0,-1-1-1 0 0,1 1 1 0 0,-1 0-1 0 0,-6 3 1 0 0,-1-1 7 0 0,2-1 751 0 0,-2-2-658 0 0,-56 4 2273 0 0,63 2-2299 0 0,-22 18 5 0 0,22-18 146 0 0,4 35-65 0 0,-4 17 295 0 0,1 30-101 0 0,1-18 34 0 0,-4 3-29 0 0,-3 9 20 0 0,-1-2 0 0 0,-1-14-43 0 0,11-54-321 0 0,-8 40 408 0 0,4-2-324 0 0,5-37-5 0 0,1-2 3 0 0,-4 35-11 0 0,4-34 462 0 0,3 1-508 0 0,4 41-12 0 0,-5-40 408 0 0,6-7-448 0 0,17 23-11 0 0,-17-22 10 0 0,3-6-2107 0 0,32 9 1423 0 0,-32-8-159 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35:45.790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156 1 560 0 0,'0'0'13461'0'0,"-19"15"-13425"0"0,-55 48-4 0 0,56-48 221 0 0,10-8-224 0 0,-21 17-2 0 0,22-18 146 0 0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34:48.94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9 180 180 0 0,'0'0'2414'0'0,"7"-16"-1696"0"0,27-62 1180 0 0,-32 75-1777 0 0,0 0 0 0 0,0-1 0 0 0,0 1 0 0 0,0 0 0 0 0,0 1 0 0 0,1-1 0 0 0,4-4 0 0 0,0 0 63 0 0,-1 0 2460 0 0,0 0-2150 0 0,17-22-20 0 0,-17 22 6579 0 0,-12 43-6870 0 0,-17 108 16 0 0,13-99-12 0 0,-13 14 173 0 0,5 3 28 0 0,5-9-202 0 0,9-40-23 0 0,1 0-16 0 0,-9 36 11 0 0,9-37-24 0 0,0 9 86 0 0,2-2-356 0 0,3-19 762 0 0,3-11 931 0 0,46-112-1510 0 0,-38 92 80 0 0,-11 22-123 0 0,9-25-21 0 0,-9 25 1 0 0,-3 41-5157 0 0,-5 98 3726 0 0,5-98-1323 0 0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30:57.28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84 0 188 0 0,'0'0'6647'0'0,"7"14"-5969"0"0,30 56 1791 0 0,-41-53-1901 0 0,-12 68 951 0 0,12-73-1071 0 0,-10 37-25 0 0,10-37 337 0 0,0-2-427 0 0,-10 32-41 0 0,10-31 236 0 0,-1-3-305 0 0,-15 24-34 0 0,15-24 18 0 0,-1 0-1452 0 0,-16 24 608 0 0,17-24-176 0 0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30:57.77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101 1 100 0 0,'0'0'15378'0'0,"7"27"-15116"0"0,19 79-23 0 0,-20-79 285 0 0,-15-13-247 0 0,-3 3-184 0 0,-28 46 378 0 0,24-35-203 0 0,12-21 422 0 0,-2 1-478 0 0,-20 25-10 0 0,19-25 1458 0 0,4 2-1461 0 0,-10 27 7 0 0,9-27 3151 0 0,24-7-3225 0 0,60 10-11 0 0,-60-9 225 0 0,2-10-320 0 0,63-19-51 0 0,-64 19-72 0 0,-8 4-662 0 0,38-7 338 0 0,-39 7-112 0 0,-2-3-820 0 0,26-14 453 0 0,-27 14-210 0 0,-2-1-244 0 0,20-19-419 0 0,-20 19-1312 0 0,2-1-1970 0 0,33-27 385 0 0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30:58.86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51 39 788 0 0,'0'0'11398'0'0,"16"-6"-11168"0"0,46-20-22 0 0,-46 19 2233 0 0,-12 29-2314 0 0,12 63-2 0 0,-12-64 245 0 0,-13-6-264 0 0,-28 47 14 0 0,28-47 16 0 0,2-7 0 0 0,-21 23-5 0 0,22-23-23 0 0,0 0-10 0 0,-18 23 3 0 0,18-23 108 0 0,0-2-102 0 0,-19 21-22 0 0,19-20 1089 0 0,26-2-1147 0 0,61 17-7 0 0,-61-17 72 0 0,-9-2-85 0 0,34 9-13 0 0,-33-9 72 0 0,-24 17-51 0 0,-35 59-7 0 0,35-59 18 0 0,3-13-47 0 0,-26 20-13 0 0,27-20-26 0 0,0-2-222 0 0,-24 15 57 0 0,24-16-62 0 0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34:50.13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86 288 0 0,'0'0'10804'0'0,"25"-11"-10676"0"0,76-31-12 0 0,-76 32 82 0 0,-12 7-114 0 0,38-11-6 0 0,-38 11 122 0 0,-1 3-148 0 0,37-2-4 0 0,-36 2 240 0 0,-3 8-248 0 0,33 26 0 0 0,-33-26 162 0 0,-9 5-142 0 0,2 40 6 0 0,-2-40 103 0 0,-3 1-84 0 0,0 2-56 0 0,-3 36 300 0 0,0-38-248 0 0,-14 42 10 0 0,15-42-1 0 0,-1-4 6 0 0,-13 26 20 0 0,14-26 127 0 0,-1-1-125 0 0,-15 29 6 0 0,15-29 112 0 0,-1 0-110 0 0,-19 24 0 0 0,19-24-10 0 0,1-1 5 0 0,-14 23-6 0 0,14-23 98 0 0,0 1-109 0 0,-17 28-11 0 0,17-28 122 0 0,-1-2-150 0 0,-14 23 3 0 0,15-23 92 0 0,-1 3-96 0 0,-18 27 14 0 0,18-27 92 0 0,1-2-91 0 0,-18 25 3 0 0,17-25 1371 0 0,26-1-1349 0 0,60 20 7 0 0,-60-20-12 0 0,-8-7-38 0 0,0-1-1 0 0,25-3 1 0 0,-18 1-27 0 0,-3 1 53 0 0,1-2-13 0 0,52-14-1 0 0,-52 14 0 0 0,-8 4-54 0 0,0 0-1 0 0,0-1 0 0 0,-1 0 1 0 0,13-3-1 0 0,-4 0 2 0 0,-2 2 174 0 0,-4 1-191 0 0,36-5-4 0 0,-35 4 143 0 0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0T07:34:53.14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200 16 548,'0'0'7714,"-17"11"-7486,-48 32-9,48-33 227,11 1-225,-18 33 5,17-33-10,3-3-7,-12 28-19,12-27 4,0 0-19,-12 28-3,12-28 295,2 2-326,-2 0-82,2-6 19,0-1 0,1 0 0,0 1-1,0-1 1,0 0 0,0 1-1,1 8 1,0 1 50,0 42-11,0-42 397,2 0-437,9 43-7,-9-43 338,4-7-360,15 24-6,-15-24 170,9-8-200,45-2-2,-45 2 94,0-9-92,46-30 1,-45 30-2,-9 3-7,24-23 8,-24 22 10,0 0-7,21-22-10,-21 22-1,-3 0-18,15-26 16,-14 26-7,-2-3 17,1-1-5,-2 8 3,-1 0 0,1-1 0,-1 1 1,0-1-1,-1 1 0,1-1 0,0-8 1,-3-48 45,2 48 83,-3-2-118,-9-44 2,9 44 119,-1 5-101,-10-28-5,10 29 95,-3 2-146,-22-20-32,21 20-42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0T07:34:54.45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136 194 348,'0'0'9377,"-15"6"-9214,-43 17-8,44-17 982,6-1-1021,-24 17-10,24-16 2101,22-34-2163,61-108 90,-71 128-78,-1-1-26,-1 5 6,-1 0 1,0 1-1,1-1 1,0 1-1,0 0 1,0-1-1,0 1 0,0 0 1,6-5-1,18-25 28,-19 25 977,2 30-974,26 69 17,-27-69 21,-1 56 443,-8-64-465,-2 46-1,2-46 191,0 0-187,-1 43-16,1-43 199,1-1-214,-2 37 0,2-38 223,0 1-254,-2 36 4,2-37 593,-79-11-671,64-1 99,5 4-32,-30 9-1,30-10 611,47-10-600,112-23 10,-112 23 56,-26 4-87,29-8-6,-29 9 22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0T07:34:55.51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0 164 584,'0'0'10892,"15"-18"-10762,46-54-2,-46 54 98,-5 12-121,1 0-65,-6 4 3,-1 0 0,0 0-1,0-1 1,0 1 0,0-1 0,-1 0 0,6-5 0,1 5 42,31-9-13,-31 8 285,9 11-324,55 19-7,-55-19 160,-16 4-136,12 33 0,-11-33 176,-4-3-205,0 1 0,-1-1 0,0 0 0,-1 0 0,-2 9 0,0 0 5,2-2 228,-5-1-162,-24 45 8,24-44-4,1-7 6,-16 24 4,17-24 102,-2 0-108,-19 28-3,19-28 123,2 0-97,-14 22-12,15-23 358,-1 2-384,-14 27 11,14-27 423,1-1-436,-13 26-1,12-26 600,1 2-650,-12 29 18,12-30 672,28-10-696,5-2-18,-2 0 84,37 0 0,-46 0-52,55-11 1,-54 10 89,29-1-82,-34 2-43,-1 2 5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0T07:34:56.55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11 1 604,'0'0'13827,"31"1"-13797,5 1-17,79 3 210,-117 10-179,-7 47-1,7-47 118,-7-2-103,-29 39-10,28-39 3,4-5 4,-19 22 1,19-23 48,-2 3-62,-24 26-20,24-27 40,2-3-24,-19 16 2,19-16 286,29 0-321,69 16 10,-86-20-13,1 0 0,0 0 0,0-1 0,0 1 0,0-2 0,0 1 0,10-1 0,-3 0 1,-3 0 28,0 5-24,35 11 2,-35-12 407,-25 17-381,-41 64-7,41-64 4,2-18-49,-36 12-29,36-11-34,0-3-448,-36 4 225,36-4-95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0T07:34:57.35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0 111 64,'0'0'9390,"0"-19"-9028,0-54-23,0 54 6772,6 53-6923,17 102-6,-17-103 181,-7-20-170,-4 65 641,-1-21-646,5-42 364,2-1-394,2 69 604,-3-33-668,0-37 359,-2-2-1127,-4 33 358,4-33-44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35:46.150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0 68 196 0 0,'0'0'8713'0'0,"29"-4"-8424"0"0,88-15-16 0 0,-88 14 659 0 0,-16 2-745 0 0,40-7-19 0 0,-40 7 820 0 0,-4-1-2092 0 0,26-12 550 0 0,-26 13-266 0 0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0T07:34:57.86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154 1 64,'0'0'13293,"-17"19"-13039,-49 57 6,49-57 0,13-10-20,-15 26-8,14-26 366,1 0-426,-14 27-9,14-27 1577,17 3-1652,39 37 24,-38-37-11,4-15-32,3 0-44,-3 1 15,0-2 1,33-9 0,55-17 54,-25 5-32,-14 4 17,-7 4 1,-9 1-51,-38 12 19,-5 0-46,27-10 14,-27 10 2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36:02.690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106 1 56 0 0,'0'0'14098'0'0,"-3"22"-13858"0"0,-8 66 1 0 0,8-66-17 0 0,-1 12 140 0 0,-5 13 54 0 0,5-1-113 0 0,3-35-14 0 0,-1 3-26 0 0,-8 69 397 0 0,4-39-453 0 0,4-33 140 0 0,0 1-201 0 0,1 2-84 0 0,1-7 50 0 0,-1 1 0 0 0,1-1 0 0 0,-2 0-1 0 0,1 0 1 0 0,-5 13 0 0 0,-6 21 49 0 0,8-31 521 0 0,1 0-607 0 0,-11 28-6 0 0,10-28 345 0 0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36:03.285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198 30 552 0 0,'0'0'8073'0'0,"16"-5"-8005"0"0,50-14-4 0 0,-50 14 1760 0 0,-41 24-1651 0 0,-78 57 7 0 0,78-57 3 0 0,17-13 1 0 0,-22 20-3 0 0,22-20-11 0 0,0 0-8 0 0,-26 14-12 0 0,25-15 362 0 0,2 1-405 0 0,-24 19-10 0 0,24-19 1426 0 0,19 10-1459 0 0,36 49-10 0 0,-36-49 68 0 0,-4-9-92 0 0,24 18-1 0 0,-24-19 14 0 0,0 1-233 0 0,22 18 6 0 0,-22-18-70 0 0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36:03.693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1 50 224 0 0,'0'0'9341'0'0,"24"-6"-9054"0"0,74-16-27 0 0,-74 17 511 0 0,-14 2-674 0 0,31-8-60 0 0,-31 9-70 0 0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36:04.019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1 30 572 0 0,'0'0'8086'0'0,"30"-5"-11149"0"0,90-15 942 0 0,-90 15 167 0 0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36:04.364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346 90 88 0 0,'0'0'7223'0'0,"6"-14"-6853"0"0,19-41-40 0 0,-19 41 1253 0 0,58 8-1259 0 0,-51 5 1069 0 0,-26 28-1282 0 0,-51 106 83 0 0,56-124-117 0 0,-27 24 10 0 0,26-24-3 0 0,0-2-18 0 0,-26 22 2 0 0,26-22 167 0 0,4-1-185 0 0,-17 18-5 0 0,16-18 387 0 0,20 7-351 0 0,38 39 13 0 0,-39-39 688 0 0,-16 2-656 0 0,-1 1-78 0 0,2-8 24 0 0,0-1-1 0 0,1 0 0 0 0,0 1 1 0 0,0-1-1 0 0,0 13 0 0 0,-8-14 47 0 0,-29 19-22 0 0,28-19-21 0 0,-1-4-9 0 0,-34 7-2 0 0,33-7-23 0 0,-3-2-263 0 0,-48-4-38 0 0,47 4-106 0 0,1-1-2667 0 0,-44-3 996 0 0,44 3-1316 0 0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36:05.369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533 85 744 0 0,'0'0'7982'0'0,"-30"0"-7512"0"0,-121 3 2123 0 0,141-7-2199 0 0,0-1-158 0 0,-10-4-198 0 0,-1 5 3404 0 0,14-2-3233 0 0,-20-20 4 0 0,20 19 2184 0 0,-51-7-2275 0 0,46 11 30 0 0,-1 2-130 0 0,-40-6-5 0 0,40 5 1289 0 0,13 13-1282 0 0,-1 0 0 0 0,0 0-1 0 0,0-1 1 0 0,-5 17 0 0 0,2-6 5 0 0,1-2 72 0 0,5 69 332 0 0,-3-33-327 0 0,0-41 22 0 0,-2 2 30 0 0,-12 75 171 0 0,6-24-22 0 0,9-54-251 0 0,-9 40 353 0 0,6-36-359 0 0,2-6 6 0 0,-1 0 0 0 0,-1 0 1 0 0,-7 20-1 0 0,-3 5 69 0 0,10-27-9 0 0,2 3-11 0 0,-3 33-9 0 0,4-33 161 0 0,-2-1-192 0 0,-4 34 2 0 0,5-33 511 0 0,4 1-563 0 0,11 39-15 0 0,-11-39-19 0 0,11-13-325 0 0,3 0 186 0 0,8 0 89 0 0,19-4-4172 0 0,25-2 3363 0 0,-52 4-106 0 0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36:11.770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5 216 324 0 0,'0'0'7047'0'0,"6"-15"-6716"0"0,17-43-1 0 0,-17 43 1194 0 0,-6 12-1481 0 0,0-1 0 0 0,0 0 0 0 0,1 1 0 0 0,-1-1 0 0 0,1 0 0 0 0,0 1 0 0 0,1-5 0 0 0,0 4 189 0 0,-1 0-1 0 0,0 1 1 0 0,-1-1 0 0 0,1 1-1 0 0,-1-1 1 0 0,1 0-1 0 0,-1-4 1 0 0,4-2-4 0 0,12-31-1 0 0,-12 31 3456 0 0,-8 46-3545 0 0,-9 104-16 0 0,10-105 2 0 0,1-20 11 0 0,2 3-90 0 0,-8 48 184 0 0,-4-5 229 0 0,-2 14-38 0 0,3-8 231 0 0,8-54-904 0 0,0 9 371 0 0,2-12-4217 0 0,1 2-3769 0 0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36:12.299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254 0 456 0 0,'0'0'11012'0'0,"-12"22"-10817"0"0,-44 89 443 0 0,46-102-426 0 0,-28 26-17 0 0,29-26-9 0 0,0-3-15 0 0,-24 18-5 0 0,25-18-7 0 0,1-1-2 0 0,-19 16-8 0 0,19-15 469 0 0,1 1-495 0 0,-20 23 1 0 0,19-22 1230 0 0,39-9-1313 0 0,96-3-6 0 0,-96 3 83 0 0,-16 0-88 0 0,47-5-2 0 0,-48 5 92 0 0,-1-2-99 0 0,40-5-6 0 0,-41 6 20 0 0,-3-2-745 0 0,30-9 368 0 0,-30 9-73 0 0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36:12.846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184 0 680 0 0,'0'0'14877'0'0,"-7"16"-14779"0"0,-22 48 4 0 0,21-49-1 0 0,3-6 4 0 0,-13 23 7 0 0,13-24 8 0 0,0 1 6 0 0,-22 44 222 0 0,6-13-234 0 0,15-30 3 0 0,2-2-25 0 0,-14 24-15 0 0,13-25 312 0 0,1 2-322 0 0,-13 26-5 0 0,13-26 210 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35:46.525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1 45 436 0 0,'0'0'9452'0'0,"29"-8"-15213"0"0,115-29 3438 0 0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36:13.467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121 20 604 0 0,'0'0'13746'0'0,"-20"11"-13691"0"0,-61 34 4 0 0,61-33 3066 0 0,54-22-3081 0 0,102-31-7 0 0,-102 31 3 0 0,-30 11-34 0 0,0-1 1 0 0,0 0 0 0 0,0 0 0 0 0,0-1 0 0 0,0 0 0 0 0,0 1 0 0 0,4-3-1 0 0,40-7 78 0 0,-33 7-28 0 0,-5 1-29 0 0,0 0 0 0 0,0 1 1 0 0,0 0-1 0 0,10 0 0 0 0,33-1-31 0 0,-40 1-9 0 0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36:14.029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318 1 216 0 0,'0'0'6719'0'0,"-12"13"-6336"0"0,-34 42-2 0 0,34-42 313 0 0,7-6-363 0 0,-17 19-22 0 0,16-19 576 0 0,2 2-588 0 0,-13 30 12 0 0,12-29 559 0 0,1 1-614 0 0,-15 33 1 0 0,14-33 498 0 0,1-2-522 0 0,-1 3-108 0 0,-10 22 2736 0 0,33-29-2829 0 0,55 15-14 0 0,-55-15 20 0 0,-7-3-24 0 0,33 8-16 0 0,-33-8 38 0 0,-6 7-58 0 0,15 25 49 0 0,-15-26 277 0 0,-18 8-270 0 0,-38 44 10 0 0,38-44-4 0 0,6-11-3 0 0,-24 16-5 0 0,24-16-10 0 0,-4 0 4 0 0,-29 13 5 0 0,29-14 73 0 0,2-1-74 0 0,-29 11-8 0 0,29-11 17 0 0,-8-12-3612 0 0,-50-25 2423 0 0,50 25-1077 0 0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36:14.665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185 0 348 0 0,'0'0'15669'0'0,"-9"23"-15547"0"0,-24 68-4 0 0,24-68 6 0 0,4-15 9 0 0,-17 25-7 0 0,16-25 2 0 0,0 0-4 0 0,-21 22-7 0 0,21-22 124 0 0,0 0-118 0 0,-19 27-15 0 0,19-27 431 0 0,2 1-478 0 0,-12 24 4 0 0,12-24 103 0 0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36:15.304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81 127 336 0 0,'0'0'9040'0'0,"10"-10"-8626"0"0,27-29-22 0 0,-27 30 6005 0 0,-8-3-6262 0 0,5-34-8 0 0,-5 35 2086 0 0,-11 44-2088 0 0,-29 98 19 0 0,13-52 149 0 0,22-70-144 0 0,0 2-10 0 0,-10 31-22 0 0,9-32 91 0 0,0 3-114 0 0,-12 37 0 0 0,12-38 68 0 0,2-3-88 0 0,-8 25-15 0 0,8-25 160 0 0,-1 1-2377 0 0,0 3 1762 0 0,-2 6 134 0 0,3-10-3665 0 0,-1 3-3464 0 0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36:15.726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79 0 316 0 0,'0'0'9140'0'0,"8"17"-8560"0"0,24 50-22 0 0,-24-51 2145 0 0,-53 74-2035 0 0,36-73-133 0 0,3-8-307 0 0,-16 25-33 0 0,16-25 3 0 0,0-2-509 0 0,-20 21 22 0 0,19-21-117 0 0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36:16.056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0 102 416 0 0,'0'0'3977'0'0,"10"-10"-3330"0"0,28-33-52 0 0,-29 32-38 0 0,-1 6-45 0 0,26-14-31 0 0,-26 14 785 0 0,4 3-886 0 0,38-3-26 0 0,-38 3 1513 0 0,-2 16-1536 0 0,30 40 12 0 0,-30-41 671 0 0,-13 3-691 0 0,-7 48-8 0 0,7-48 312 0 0,-4-2-297 0 0,1 3-227 0 0,3-8-20 0 0,-1-1 1 0 0,0 1-1 0 0,0-1 1 0 0,0 0-1 0 0,-9 10 1 0 0,-7 12 195 0 0,15-22-2 0 0,0 1 7 0 0,-17 28 4 0 0,16-28-27 0 0,1 1-11 0 0,-19 28-2 0 0,18-28 1 0 0,0-2-12 0 0,-19 23-13 0 0,19-23 188 0 0,0-2-228 0 0,-21 20-16 0 0,20-19 1138 0 0,36-10-2738 0 0,87-9 790 0 0,-87 10-122 0 0,-14-7-1182 0 0,44-24 572 0 0,-44 24-1135 0 0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36:16.430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191 0 100 0 0,'0'0'4980'0'0,"-8"19"-4087"0"0,-22 57-43 0 0,22-57 768 0 0,3-10-857 0 0,-14 31-45 0 0,15-30 568 0 0,-2-1-713 0 0,-16 28-28 0 0,16-28 455 0 0,0-2-584 0 0,-19 20-43 0 0,19-20 525 0 0,-2 1-658 0 0,-22 23-78 0 0,22-23-56 0 0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36:17.073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265 91 808 0 0,'0'0'13860'0'0,"-10"-10"-13786"0"0,-31-31 5 0 0,31 31 795 0 0,-5 11-819 0 0,-48 2-2 0 0,47-2 1130 0 0,49-7-1163 0 0,97-17-15 0 0,-98 17-13 0 0,-28 15-12 0 0,1-1 22 0 0,-1-1-1 0 0,2 1 0 0 0,10 13 0 0 0,-4-6-1 0 0,-2-2 8 0 0,-10 0 9 0 0,-1 36-6 0 0,0-37 33 0 0,-8 3-6 0 0,-28 44 28 0 0,36-55-60 0 0,-1-1 1 0 0,1 0 0 0 0,-1 1 0 0 0,0-1-1 0 0,-1 0 1 0 0,1 0 0 0 0,0-1-1 0 0,-1 1 1 0 0,1 0 0 0 0,-1-1 0 0 0,0 1-1 0 0,-4 2 1 0 0,-2 1 7 0 0,2 0 30 0 0,-2 2-11 0 0,-30 24 3 0 0,29-24 24 0 0,3-3-13 0 0,-19 16-18 0 0,19-16 87 0 0,19 9-230 0 0,34 45 101 0 0,-34-45-10 0 0,-8-4-40 0 0,12 29 64 0 0,-12-30 27 0 0,-12 4-6 0 0,-24 38 9 0 0,24-39 9 0 0,0-6 4 0 0,-22 17-7 0 0,22-17 74 0 0,-3-3-70 0 0,-32 9 2 0 0,32-9 28 0 0,-6-13-1440 0 0,-50-32 688 0 0,50 32-197 0 0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36:17.876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344 41 864 0 0,'0'0'14291'0'0,"22"-6"-14131"0"0,67-21-5 0 0,-67 20 544 0 0,11 9-528 0 0,14-4 763 0 0,-37 11-842 0 0,32 29 34 0 0,-31-29 162 0 0,-10 3-123 0 0,7 38-10 0 0,-6-38 163 0 0,-5 2-148 0 0,-7 45 30 0 0,7-45 215 0 0,0 1-216 0 0,-10 44-19 0 0,9-44-14 0 0,2-4 18 0 0,-8 34 6 0 0,8-33 13 0 0,-3 0 5 0 0,-14 38 12 0 0,14-37-3 0 0,2-2-3 0 0,-9 34-5 0 0,9-33 6 0 0,0-3-6 0 0,-12 30-8 0 0,12-30 194 0 0,0 1-204 0 0,-7 30-9 0 0,7-30 325 0 0,3 2-348 0 0,-3 36-10 0 0,2-36 486 0 0,0 0-537 0 0,-8 61 662 0 0,3-29-707 0 0,5-33 794 0 0,1 2-799 0 0,1 39-5 0 0,-1-39 365 0 0,-87-8-364 0 0,69-4-13 0 0,4-2-5 0 0,-43-1-8 0 0,43 1-10 0 0,0 1-19 0 0,-43-2-56 0 0,43 2-91 0 0,-2-3-1052 0 0,-47-10 506 0 0,48 9-150 0 0,6 0-206 0 0,-28-11-223 0 0,28 11-290 0 0,0-2-3810 0 0,-26-15-35 0 0,26 16 415 0 0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0T07:36:51.05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380 122 576,'0'0'7426,"-17"-4"-7233,-52-12-11,51 11 1517,9 1-1597,-27-14-10,27 13 1479,-8 10-1508,-53 16-8,52-16 34,10 1-51,-26 17 4,25-17 42,3 0-52,-20 20 3,19-19 136,3 2-117,-14 28-3,14-27 812,12 7-799,24 53 8,-24-53 327,-3-17-381,1 0 0,-1 1-1,0-1 1,0 1 0,0 0 0,1 1-1,5 2 1,3 0 9,-2-1 459,2-3-417,40 2-16,-41-1 318,4-7-311,49-16-22,-50 16 106,-6-1-103,29-22-3,-29 21 140,-3 2-91,21-19-5,-21 19 251,-1-3-268,17-27 1,-18 27 179,0 1-198,13-26 11,-14 25 429,-2-2-450,0-2-85,3-30-2408,-14 32 1648,-28-33-321,28 32-1203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35:46.883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29 145 732 0 0,'0'0'879'0'0,"-3"18"-11"0"0,-3 5-588 0 0,-8 49 1059 0 0,13-39-314 0 0,1-28-732 0 0,1-1 0 0 0,-2 0 0 0 0,1 1 0 0 0,0-1 0 0 0,-1 0 0 0 0,0 1 0 0 0,-1 3 0 0 0,6 5 301 0 0,11 37-23 0 0,-12-38-27 0 0,4-6-29 0 0,21 18-32 0 0,-21-18-21 0 0,7-4-27 0 0,45 6-32 0 0,-44-6 335 0 0,8-9-422 0 0,69-22-29 0 0,-56 13-18 0 0,-14 4-161 0 0,7-3 79 0 0,-1-2 1 0 0,-1 0-1 0 0,30-26 0 0 0,-22 13 20 0 0,-26 22-7 0 0,-3-1-7 0 0,19-29-8 0 0,-19 28 276 0 0,-9-4-344 0 0,-10-44-24 0 0,10 44 75 0 0,-7 3-90 0 0,-32-35-19 0 0,32 34-42 0 0,1 7-60 0 0,-29-18-71 0 0,28 18-57 0 0,6 5 116 0 0,0 0 0 0 0,0-1 0 0 0,0 1 0 0 0,0-1 0 0 0,0 0 0 0 0,1 0 0 0 0,-8-3 0 0 0,0 0-55 0 0,2 2-325 0 0,-7 3-1798 0 0,-47 5 991 0 0,48-5-821 0 0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0T07:36:51.94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137 94 620,'0'0'10808,"-4"-16"-10559,-12-46-3,12 46 5604,-5 41-5800,-26 75-2,26-75 73,6-15-89,-12 29 8,11-29 230,0-1-271,-10 29-3,10-28 169,2 0-165,0 2-377,-1 10 661,-1-13-4201,0 2-3736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0T07:36:53.00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90 110 400,'0'0'13290,"6"-14"-13218,-1-3-45,17-37 258,-12 50-260,33-13 8,-32 13 194,7 13-224,56 25 7,-55-25 10,-20 5-11,-3 43 1,3-43 186,-13-2-146,-42 37 11,42-37 52,5-6-61,-26 20 4,27-20 68,-1-1-70,-26 17 8,26-17 46,1 1-49,-26 19 2,26-19 143,-1-1-155,-26 18-8,27-18 2266,36-2-2161,84 8 18,-84-8 399,-11-5-478,48-7 0,-48 7 356,-13 2-1036,0 0 595,0 0 0,0-1 1,1 1-1,-1-1 0,0 0 0,0 0 1,5-3-1,11-1-1343,3 3-2929,-17-7 1788,19-25-1604,-19 25 312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0T07:36:53.96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188 80 524,'0'0'13424,"11"-11"-13390,29-35 11,-29 35 62,1 9-86,2-1-15,-7 1-1,0 0 1,0 1-1,0 0 1,13 0-1,-6 11 1,38 30-2,-39-30-14,-28 10-101,-43 62 107,43-61 2,7-15 15,-26 20-2,26-20 9,1 0-10,-23 17-5,23-18 44,13 14-125,18 54 72,-19-55 77,-10-9-36,-17 27-12,17-27 56,-7-4-53,-33 16 1,34-16 56,0-3-68,-32 9-2,33-8-6,-5-5-974,-3 0 680,-10-2 123,-3 4-7478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36:54.65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66 188 616 0 0,'0'0'8137'0'0,"9"-12"-7723"0"0,26-37-18 0 0,-26 37 2340 0 0,-5 3-2492 0 0,14-28 4 0 0,-13 28 1692 0 0,-2-1-1765 0 0,8-29-10 0 0,-8 29 1656 0 0,-13 42-1749 0 0,-31 98-29 0 0,31-97-2 0 0,6-22 14 0 0,-11 34 12 0 0,11-34 15 0 0,0 0-8 0 0,-13 32-15 0 0,12-33-3 0 0,5-6-45 0 0,0-1-1 0 0,0 0 1 0 0,-1 1-1 0 0,1-1 1 0 0,-1 1-1 0 0,0-1 1 0 0,0 0 0 0 0,0 0-1 0 0,-3 4 1 0 0,1 3 3 0 0,0-1 157 0 0,0 2-125 0 0,2 2-60 0 0,0-6-116 0 0,0-1 0 0 0,-1 1 0 0 0,1-1-1 0 0,-1 0 1 0 0,-1 1 0 0 0,-2 5 0 0 0,-10 25-250 0 0,12-28-91 0 0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36:55.20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362 1 476 0 0,'0'0'11367'0'0,"-27"10"-11165"0"0,-81 31-18 0 0,73-26-3 0 0,3 4 6 0 0,24-14 17 0 0,-2-1-5 0 0,-30 16-22 0 0,30-15-7 0 0,3 0-9 0 0,-24 16-6 0 0,24-16 498 0 0,-1 1-502 0 0,0 2-48 0 0,6-5 107 0 0,-1 0-1 0 0,1 0 1 0 0,-1-1 0 0 0,0 1-1 0 0,0-1 1 0 0,-1 0 0 0 0,1 0-1 0 0,-4 2 1 0 0,37 1-84 0 0,89 16-7 0 0,-77-17-8 0 0,6-7-35 0 0,-36 2-12 0 0,6 0-1 0 0,83-2 123 0 0,-37 3-133 0 0,-47 0 3 0 0,-5 0-11 0 0,37-1-9 0 0,-36 1 118 0 0,2 0-127 0 0,4 1-28 0 0,-10 0-25 0 0,1-1 0 0 0,0 0 1 0 0,-1-1-1 0 0,1 0 0 0 0,14-3 1 0 0,20-3-103 0 0,-32 5-62 0 0,-4-5-3154 0 0,27-20 2126 0 0,-26 20-1110 0 0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38:18.743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0 276 0 0,'0'0'2528'0'0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38:20.744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137 0 208 0 0,'0'0'12515'0'0,"-11"26"-12422"0"0,-32 78 8 0 0,33-78-2 0 0,9-12-4 0 0,-2 41 4 0 0,3-41 2 0 0,0 1-7 0 0,0 41-2 0 0,0-42 2 0 0,0 0 4 0 0,1 3-63 0 0,0 51 228 0 0,-4 18 3 0 0,0-30-190 0 0,2-42-8 0 0,1-2-5 0 0,0 59 108 0 0,-2-55-152 0 0,0 49 141 0 0,5 10 25 0 0,-2-60-163 0 0,0-6 15 0 0,0 1 1 0 0,-1-1-1 0 0,-1 1 1 0 0,-1 12 0 0 0,-3 30 6 0 0,4-39 70 0 0,3-1-79 0 0,1 2-14 0 0,-1-5 18 0 0,-1 0 0 0 0,0 0-1 0 0,0 0 1 0 0,-1 12 0 0 0,0-6-23 0 0,3 48 239 0 0,3-2-193 0 0,-5-45-11 0 0,-2-2 8 0 0,-1 3-39 0 0,0-3 8 0 0,1-1 0 0 0,1 0 1 0 0,0 16-1 0 0,2 27 9 0 0,-2-42 62 0 0,-1-3-71 0 0,-1 3-17 0 0,1-6 15 0 0,0 0 0 0 0,1 1 0 0 0,0-1 0 0 0,1 15 0 0 0,4 53 128 0 0,1-25-120 0 0,-5-38 22 0 0,0 0-34 0 0,1 36 9 0 0,-2-37 101 0 0,0 3-81 0 0,0 70 104 0 0,-4-10 40 0 0,-2-16-133 0 0,5-44 57 0 0,1-3-56 0 0,0 38-2 0 0,0-38 9 0 0,0 0-8 0 0,1 3-41 0 0,0 43 141 0 0,0-42-134 0 0,-1-6 6 0 0,0 0 0 0 0,0-1 0 0 0,-1 1-1 0 0,-3 15 1 0 0,-9 58 125 0 0,2-18 11 0 0,7-53-150 0 0,2-7-7 0 0,0 0 1 0 0,1 0 0 0 0,0 0-1 0 0,0 0 1 0 0,1 0 0 0 0,-1 0-1 0 0,1 0 1 0 0,0 0 0 0 0,1 6-1 0 0,-1 45 22 0 0,0-41 92 0 0,-2-2-74 0 0,-1 4-33 0 0,-4 46 135 0 0,4-20-98 0 0,2-32 16 0 0,1 2-34 0 0,0 3-24 0 0,-3 48 153 0 0,-3-2-109 0 0,5-47-2 0 0,0-1 1 0 0,-4 67 126 0 0,2-30-158 0 0,2-39 65 0 0,3 0-77 0 0,2 37 11 0 0,-3-36 11 0 0,0-1-41 0 0,-2 4 10 0 0,5 44 68 0 0,0-47-67 0 0,-3-7 9 0 0,0 0 0 0 0,0 0 0 0 0,0-1 0 0 0,-1 2 0 0 0,1-1 0 0 0,-2 0 0 0 0,0 10 0 0 0,-3 51-21 0 0,4-64 101 0 0,0-1 0 0 0,0 1 0 0 0,0-1 0 0 0,0 1 0 0 0,0-1 0 0 0,1 1 0 0 0,-1-1 0 0 0,1 1 0 0 0,-1-1 0 0 0,1 1 0 0 0,1 2 0 0 0,3 10-3406 0 0,-4 3-7452 0 0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38:22.105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0 292 0 0,'0'0'13483'0'0,"10"29"-13140"0"0,32 87-10 0 0,-29-76 4 0 0,1 24 313 0 0,-1 4 251 0 0,-1-21-620 0 0,-9-35-26 0 0,-1-3-14 0 0,10 28 7 0 0,-9-28 578 0 0,0 1-675 0 0,9 31-7 0 0,-9-31 433 0 0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38:22.809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93 436 0 0,'0'0'7727'0'0,"25"-13"-7467"0"0,76-41-8 0 0,-76 41 221 0 0,-21 13-442 0 0,0 0 1 0 0,0 0 0 0 0,0-1 0 0 0,0 1 0 0 0,0-1 0 0 0,0 0-1 0 0,5-2 1 0 0,13-4 1122 0 0,-12 19-999 0 0,28 35-12 0 0,-29-35-12 0 0,-9 1-10 0 0,0 38-25 0 0,0-38 99 0 0,-5 7-108 0 0,-14 60-5 0 0,15-60-9 0 0,0-9 6 0 0,-13 34-1 0 0,13-34 46 0 0,1-2-68 0 0,-9 24-4 0 0,9-24 349 0 0,21-6-295 0 0,51 11 2 0 0,-52-10 164 0 0,-4-2-116 0 0,3 1-104 0 0,-9-1 9 0 0,0 0 1 0 0,0-1-1 0 0,1 0 0 0 0,-1 0 1 0 0,9-1-1 0 0,-7 6 80 0 0,39 24 314 0 0,-44-20-301 0 0,12 30-20 0 0,-12-30 92 0 0,-4 3-119 0 0,0 37-1 0 0,0-38 366 0 0,-5 4-386 0 0,-14 46 9 0 0,14-46 185 0 0,-1-10-232 0 0,-17 21-5 0 0,17-21 37 0 0,-5-3-924 0 0,-35 9 422 0 0,35-9-123 0 0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38:24.158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1 130 652 0 0,'0'0'12929'0'0,"7"-12"-12879"0"0,24-35-9 0 0,-23 35 44 0 0,-5 2-42 0 0,11-29-4 0 0,-11 29 2286 0 0,4 24-2259 0 0,1 0 0 0 0,0-1 0 0 0,14 18 0 0 0,-7-10-19 0 0,-3-3 96 0 0,-9-6 13 0 0,10 35 42 0 0,-10-36-1 0 0,1 3 15 0 0,19 65 153 0 0,-14-41-135 0 0,-7-29 2 0 0,2 3-14 0 0,2 2-149 0 0,-2-6-3 0 0,0 1 0 0 0,-1 0 0 0 0,0 0 1 0 0,1 11-1 0 0,10 37 559 0 0,-4-8-422 0 0,-8-37-5 0 0,1-2-22 0 0,9 33-5 0 0,-9-32 139 0 0,-1 2-159 0 0,3 3-97 0 0,-3-9 0 0 0,0 1 1 0 0,0-1-1 0 0,-1 1 0 0 0,0 0 1 0 0,0 0-1 0 0,-1 10 1 0 0,-1-4-25 0 0,5 43 295 0 0,-1-31-276 0 0,-5-15-65 0 0,-4-22-163 0 0,-42-123 43 0 0,45 128 111 0 0,1 0 1 0 0,0 0-1 0 0,0 0 1 0 0,1 0-1 0 0,-2-10 1 0 0,1 2-24 0 0,-2-45-190 0 0,5-23-42 0 0,0 33 150 0 0,0 37 5 0 0,-1-3 14 0 0,1-47-24 0 0,-1 47 25 0 0,2 2 16 0 0,2-39-9 0 0,-3 39 18 0 0,1 1-67 0 0,0-2 127 0 0,10-39-286 0 0,-2 14 277 0 0,-7 29 13 0 0,4 4-361 0 0,22-17 366 0 0,-21 17-3 0 0,0 29-590 0 0,25 72 606 0 0,-24-71 47 0 0,-9-11-52 0 0,0 52 36 0 0,-5-51-31 0 0,-12 44 9 0 0,13-44 251 0 0,-2-5-243 0 0,-19 25-7 0 0,19-25-6 0 0,-4-5-218 0 0,-30 13 27 0 0,30-12-39 0 0,1-1-889 0 0,-27 13 534 0 0,27-13-119 0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35:47.336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1 1 976 0 0,'0'0'11303'0'0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38:39.849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20 86 752 0 0,'0'0'9331'0'0,"1"32"-8962"0"0,4 94-9 0 0,-6-79-31 0 0,-12 38 260 0 0,7-40-295 0 0,5-34-13 0 0,1 6 15 0 0,0 2-188 0 0,-1 54 584 0 0,0-61-564 0 0,-1 8-41 0 0,1 1 2968 0 0,29-43-3006 0 0,83-63-8 0 0,-107 82-35 0 0,0 0 0 0 0,0 0 0 0 0,0 0 1 0 0,0 0-1 0 0,0-1 0 0 0,-1 1 0 0 0,4-6 0 0 0,29-44 65 0 0,-13 18-30 0 0,-18 27-15 0 0,0-1-5 0 0,14-26 18 0 0,-14 26-11 0 0,-2 1 10 0 0,12-25-42 0 0,-12 24-12 0 0,10 31-243 0 0,38 66 262 0 0,-38-66 51 0 0,-12-10-36 0 0,2 36 20 0 0,-3-36 94 0 0,1-2-75 0 0,4 32 0 0 0,-4-31 1552 0 0,15-30-1757 0 0,48-54 115 0 0,-48 55-1 0 0,-10 11-424 0 0,17-22 456 0 0,-17 22-24 0 0,-1-2-315 0 0,16-27 285 0 0,-16 27-3 0 0,1 1-90 0 0,15-24 128 0 0,-15 24-25 0 0,-1 0-133 0 0,17-23 125 0 0,-16 23 14 0 0,1 1-269 0 0,20-21 265 0 0,-20 21 2 0 0,0 28-529 0 0,21 65 557 0 0,-22-65 7 0 0,-4-9 0 0 0,6 36 15 0 0,-6-36 80 0 0,-2 0-72 0 0,3 37-20 0 0,-2-37 79 0 0,2-2-52 0 0,8 28 1 0 0,-8-28 175 0 0,11-24-281 0 0,1 0 69 0 0,31-21 0 0 0,-22 17 2 0 0,2-6-24 0 0,8-26-36 0 0,-14 17 27 0 0,-14 24 5 0 0,0-1 0 0 0,22-31 13 0 0,-21 31 7 0 0,-3 0-32 0 0,12-26 23 0 0,-12 26 11 0 0,0 1-28 0 0,12-28 18 0 0,-12 28 813 0 0,-2-2-766 0 0,3-34 4 0 0,-3 34 78 0 0,-1-1-93 0 0,1-38-7 0 0,-1 37 43 0 0,-6 52-121 0 0,-15 115 96 0 0,14-104 24 0 0,1-4 15 0 0,4-34-4 0 0,2 3 13 0 0,8 74 61 0 0,-9-77-107 0 0,0-7-5 0 0,0 0 1 0 0,0 0-1 0 0,1 0 1 0 0,0 0-1 0 0,0 0 1 0 0,0 0-1 0 0,0 0 1 0 0,4 6-1 0 0,11 41 29 0 0,-12-39 17 0 0,-3-4-3 0 0,0 1-34 0 0,0-5 10 0 0,-1 0 1 0 0,1 0-1 0 0,0 0 0 0 0,0 0 1 0 0,1 0-1 0 0,0 0 1 0 0,2 4-1 0 0,11 32-2 0 0,-12-31 62 0 0,20-24-3119 0 0,66-38 2137 0 0,-87 51 815 0 0,0 0 0 0 0,1 0-1 0 0,-1 0 1 0 0,0-1 0 0 0,0 1 0 0 0,0-1-1 0 0,0 1 1 0 0,0-1 0 0 0,0 0-1 0 0,0 1 1 0 0,-1-1 0 0 0,3-4 0 0 0,21-32-910 0 0,-23 36 789 0 0,0-1 1 0 0,0 0-1 0 0,0 0 0 0 0,0 0 1 0 0,-1 0-1 0 0,1 0 0 0 0,-1 0 1 0 0,0 0-1 0 0,0-1 0 0 0,0 1 1 0 0,0 0-1 0 0,0-5 0 0 0,0-2-597 0 0,2 1-2607 0 0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38:40.192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1 153 16 0 0,'0'0'7001'0'0,"24"-13"-7022"0"0,76-40-115 0 0,-66 34-127 0 0,-22 13 139 0 0,-8 3 22 0 0,1 1 0 0 0,-1-1 1 0 0,0 0-1 0 0,0 0 0 0 0,0 0 0 0 0,0 0 1 0 0,0-1-1 0 0,4-5 0 0 0,14-14-951 0 0,-17 17-652 0 0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38:40.597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0 476 0 0,'0'0'11793'0'0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38:41.172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51 1 428 0 0,'0'0'14027'0'0,"-3"25"-13765"0"0,-9 76 2 0 0,7-41 109 0 0,7-15 363 0 0,-1-25-634 0 0,-5 59 619 0 0,-4 13-192 0 0,5-51-263 0 0,3-31 14 0 0,-2 5 7 0 0,-4 42-12 0 0,4-42-25 0 0,2-5-27 0 0,0 34-16 0 0,0-33 367 0 0,-1 2-416 0 0,-4 67 861 0 0,4-65-1271 0 0,0-3 1943 0 0,1-2-3365 0 0,0 0-3140 0 0,0 4-4353 0 0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38:41.908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189 1 288 0 0,'0'0'13631'0'0,"-8"27"-13499"0"0,-22 79 25 0 0,22-79 16 0 0,1-17-4 0 0,-20 29-12 0 0,20-29 1 0 0,0-2-4 0 0,-18 22-14 0 0,19-22-14 0 0,0-2-2 0 0,-15 21-3 0 0,15-20 652 0 0,1 1-678 0 0,-15 25 3 0 0,15-25 1316 0 0,25-2-1399 0 0,60 16 12 0 0,-60-16-9 0 0,-8-4-17 0 0,36 7 3 0 0,-36-7 27 0 0,-1 1-224 0 0,33 6 34 0 0,-33-6-49 0 0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38:42.403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1 56 0 0,'0'0'10021'0'0,"24"6"-13399"0"0,72 20 2986 0 0,-72-20 29 0 0,-38 12-453 0 0,-40 53 731 0 0,41-53 62 0 0,7-8 108 0 0,-16 28 37 0 0,17-28 1444 0 0,2-1-1214 0 0,-11 28 24 0 0,11-28 2781 0 0,25-9-3641 0 0,88 2-558 0 0,-95-11 133 0 0,3 0 469 0 0,49-30-3207 0 0,-16 7 1307 0 0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38:43.261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120 128 292 0 0,'0'0'11132'0'0,"17"-19"-11058"0"0,52-58-2 0 0,-52 57 181 0 0,-5 18-213 0 0,32-6-5 0 0,-32 6 55 0 0,0 16-71 0 0,38 38 12 0 0,-37-39 283 0 0,-24 9-262 0 0,-32 65 11 0 0,33-65 49 0 0,3-14-67 0 0,-31 43 116 0 0,18-24-129 0 0,15-20 484 0 0,11 8-490 0 0,25 60 84 0 0,-21-69-86 0 0,30 17-2 0 0,-30-18 44 0 0,-5 2-26 0 0,18 17 15 0 0,-17-17 186 0 0,0 56-67 0 0,-5-50 114 0 0,-9 0-187 0 0,-22 38-3 0 0,22-38-3 0 0,0-4-14 0 0,-24 24-3 0 0,24-25 68 0 0,-1-2-90 0 0,-26 18-11 0 0,26-17 88 0 0,-2-4-129 0 0,-34 12-31 0 0,33-11-33 0 0,-5-8-572 0 0,-55-10 192 0 0,55 11-160 0 0,8-8-1300 0 0,-23-34-249 0 0,24 34-1411 0 0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38:48.792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16 178 236 0 0,'0'0'11039'0'0,"1"-18"-10950"0"0,4-54 0 0 0,-4 54 1757 0 0,0 6-1811 0 0,6-34 0 0 0,-5 35 605 0 0,-5 50-563 0 0,-8 120 12 0 0,7-108-16 0 0,-3 16 84 0 0,1-25-81 0 0,4-31-2 0 0,2 4 12 0 0,0 44 11 0 0,0-44 72 0 0,4-4-98 0 0,9 35-2 0 0,-10-34 246 0 0,3-5-256 0 0,18 21-3 0 0,-19-20 148 0 0,16-22-560 0 0,94-65-342 0 0,-98 69 483 0 0,-4 2-31 0 0,-1 0 1 0 0,0 0-1 0 0,-1-1 1 0 0,0 0-1 0 0,0-1 1 0 0,13-17-1 0 0,8-11-676 0 0,-29 35 700 0 0,0 0 0 0 0,0 0 0 0 0,0 0 0 0 0,-1-1 0 0 0,1 1-1 0 0,-1-1 1 0 0,0 0 0 0 0,0 1 0 0 0,0-1 0 0 0,1-6 0 0 0,1-1-545 0 0,1 2-2472 0 0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38:49.211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90 284 0 0,'0'0'11838'0'0,"10"-15"-16383"0"0,34-44 1678 0 0,-33 44 217 0 0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38:49.760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138 20 96 0 0,'0'0'12380'0'0,"-13"7"-12269"0"0,-41 20-8 0 0,40-20 1351 0 0,5-3-1356 0 0,-29 13 17 0 0,28-13 1404 0 0,42-15-1470 0 0,93-30-2 0 0,-94 31 12 0 0,-20 6-103 0 0,34-11-25 0 0,-34 11-63 0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35:47.709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195 1 652 0 0,'0'0'1982'0'0,"-4"19"-1052"0"0,-12 59-67 0 0,12-58-63 0 0,0-8-75 0 0,-10 37-74 0 0,10-36-63 0 0,-1-2-52 0 0,-24 55 385 0 0,26-57-785 0 0,-15 31 684 0 0,-19 31-627 0 0,20-38-268 0 0,12-24-129 0 0,0-2-1439 0 0,-19 22 169 0 0,18-22-949 0 0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38:50.120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26 188 0 0,'0'0'10456'0'0,"28"2"-10166"0"0,84 4-28 0 0,-84-4 851 0 0,-13-4-998 0 0,49-3-21 0 0,-49 4-57 0 0,-3-4-4915 0 0,36-13 1970 0 0,-36 13 227 0 0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38:50.669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33 193 416 0 0,'0'0'7867'0'0,"2"-18"-7562"0"0,7-57-30 0 0,-7 56-30 0 0,7 13-27 0 0,24-19-18 0 0,-24 19-16 0 0,0 2-19 0 0,26-14-30 0 0,-27 13 193 0 0,-2 5-309 0 0,-1 0 1 0 0,0-1-1 0 0,0 1 1 0 0,0-1-1 0 0,0 0 1 0 0,0-1-1 0 0,7-2 1 0 0,1 0 6 0 0,-1 1 281 0 0,6 10-268 0 0,53 20-3 0 0,-53-20 46 0 0,-14 4-47 0 0,14 32-8 0 0,-14-32 38 0 0,-8 5-22 0 0,-14 49 7 0 0,14-49-2 0 0,-3 0 17 0 0,-19 48 24 0 0,24-57-64 0 0,0-1 0 0 0,-1 1 0 0 0,0-1 0 0 0,0 0 1 0 0,0 0-1 0 0,-7 9 0 0 0,-14 17 135 0 0,-10 21 74 0 0,29-43-192 0 0,-21 29 172 0 0,4-10-94 0 0,17-22-6 0 0,-3 1-7 0 0,-24 24 16 0 0,23-24 26 0 0,3 1 29 0 0,-22 27-3 0 0,21-27-17 0 0,2-2-8 0 0,-17 19 3 0 0,16-19 302 0 0,1 1-316 0 0,-15 26-31 0 0,14-26 1495 0 0,25-1-1522 0 0,56 22 31 0 0,-57-22 2 0 0,-1-9-12 0 0,82-14 150 0 0,-31 4-183 0 0,-51 9-12 0 0,-7 3-37 0 0,1 0 1 0 0,-1-1-1 0 0,0-1 0 0 0,11-2 1 0 0,-2 1 1 0 0,-3 1 47 0 0,-4 0-13 0 0,62-7 129 0 0,-24 6-131 0 0,-37 2 82 0 0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48:44.966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1 684 20 0 0,'0'0'8527'0'0,"15"-20"-8109"0"0,45-58-8 0 0,-45 59-25 0 0,-13 15-311 0 0,0 0 1 0 0,0 0 0 0 0,1 0-1 0 0,-1 1 1 0 0,1-1 0 0 0,0 1 0 0 0,6-6-1 0 0,0 1 38 0 0,-2-1 217 0 0,0-2-28 0 0,37-52 248 0 0,-36 53-464 0 0,-4 5-25 0 0,-1 0-1 0 0,1 0 1 0 0,-1 0-1 0 0,0 0 1 0 0,0 0-1 0 0,3-11 1 0 0,18-38 395 0 0,-7 21-249 0 0,-12 25-12 0 0,-1-3 6 0 0,14-33-15 0 0,-14 34-4 0 0,0-3-11 0 0,-2-1-115 0 0,-2 8-21 0 0,1 1 0 0 0,0 0-1 0 0,0 0 1 0 0,0-1 0 0 0,1 1 0 0 0,0 0-1 0 0,3-8 1 0 0,-5 2 121 0 0,0-34-19 0 0,0 34 190 0 0,0-3-222 0 0,-1-39-8 0 0,1 40 1060 0 0,-21 36-1124 0 0,-60 70 6 0 0,78-92-36 0 0,1 1 0 0 0,0 1 0 0 0,0-1 1 0 0,0 0-1 0 0,0 1 0 0 0,0-1 0 0 0,1 1 1 0 0,-1-1-1 0 0,1 1 0 0 0,-1 0 0 0 0,-1 4 0 0 0,-1 6 12 0 0,-9 39 66 0 0,4-9-32 0 0,7-32 8 0 0,0 4-9 0 0,-5 44 3 0 0,5-44-11 0 0,3-1 9 0 0,0 43 1 0 0,0-42 5 0 0,0-1 7 0 0,3 44-5 0 0,-2-44 45 0 0,1-1-67 0 0,9 38 6 0 0,-8-39 8 0 0,0-4-22 0 0,14 21 1 0 0,-14-21 147 0 0,4-1-145 0 0,21 20-5 0 0,-22-20 94 0 0,17-19-118 0 0,71-35-7 0 0,-52 24-4 0 0,-34 15 14 0 0,-1 0-1 0 0,-1 3-15 0 0,1-4-22 0 0,24-26 22 0 0,-24 26 5 0 0,-2 3 10 0 0,19-20-2 0 0,-18 20-2 0 0,-1-1-2 0 0,20-20 3 0 0,-20 20 208 0 0,0 0-180 0 0,18-22-6 0 0,-18 22 1613 0 0,-7 36-1532 0 0,-4 87 20 0 0,4-87 8 0 0,-3-13 23 0 0,-14 46-17 0 0,16-56-106 0 0,0 0 0 0 0,1-1 0 0 0,-1 1 0 0 0,1 0-1 0 0,0 0 1 0 0,1 0 0 0 0,-1 9 0 0 0,1-2 20 0 0,-1-2 95 0 0,0 60 113 0 0,0-57-28 0 0,1-1-112 0 0,-3 39-14 0 0,2-39 205 0 0,0-2-246 0 0,-1 34 11 0 0,1-34 1850 0 0,4-58-1992 0 0,12-151 6 0 0,-6 119 3 0 0,4 38-23 0 0,3 0-75 0 0,17-54-77 0 0,-19 53 135 0 0,-13 39 87 0 0,0-1 0 0 0,0 1 1 0 0,0 0-1 0 0,0 0 0 0 0,1-1 0 0 0,-1 1 0 0 0,1 0 1 0 0,0 0-1 0 0,0 0 0 0 0,0 1 0 0 0,5-6 0 0 0,-1 1-13 0 0,0-1-47 0 0,0 1-76 0 0,19-23 86 0 0,-19 23-11 0 0,-3 33-944 0 0,12 79 985 0 0,-12-79 3 0 0,-9-9-12 0 0,-17 49 31 0 0,17-49-2 0 0,2-8-10 0 0,-11 27-17 0 0,11-27-28 0 0,-3-2-168 0 0,-22 21 51 0 0,22-21-45 0 0,-2-2-1874 0 0,-29 13 1412 0 0,29-14-130 0 0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48:45.328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0 1 648 0 0,'0'0'12602'0'0,"22"0"-12400"0"0,87 3 387 0 0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48:45.686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1 1 76 0 0,'0'0'12500'0'0,"25"2"-12210"0"0,6 0-357 0 0,15 2 158 0 0,5-1-7818 0 0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48:47.765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179 1 268 0 0,'0'0'6858'0'0,"-13"21"-6395"0"0,-39 64 2 0 0,27-42 170 0 0,21-31-521 0 0,1 0 32 0 0,-12 31 493 0 0,3-3-45 0 0,-7 21 186 0 0,7-22-409 0 0,10-30-21 0 0,-1 3-14 0 0,-5 38-16 0 0,6-38 266 0 0,0-1-318 0 0,-4 36-34 0 0,5-36 1076 0 0,3 3-1284 0 0,5 41-35 0 0,-6-41-46 0 0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48:48.906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0 472 416 0 0,'0'0'672'0'0,"11"-12"-15"0"0,48-58 486 0 0,-20 21-191 0 0,-14 17-532 0 0,-19 24-4 0 0,0-2-7 0 0,27-48 333 0 0,-17 28-402 0 0,-12 23-1 0 0,0-3-12 0 0,13-32-15 0 0,-13 31 354 0 0,-1-1-336 0 0,11-37-8 0 0,-10 36 540 0 0,-2 3-605 0 0,2 0-72 0 0,1-9-153 0 0,-3-1 3490 0 0,-25 44-3397 0 0,-70 70 17 0 0,89-91-126 0 0,1-1 0 0 0,0 1 0 0 0,1 0 0 0 0,-1 0 0 0 0,0 0 0 0 0,1 0 0 0 0,0 1 0 0 0,-3 3 0 0 0,-15 41 280 0 0,6-8-159 0 0,10-31-5 0 0,1 4 0 0 0,-1 1-86 0 0,2-8-3 0 0,0 1 0 0 0,0 0 0 0 0,1-1 0 0 0,0 1 0 0 0,0 0 0 0 0,1 13 0 0 0,-2 24 58 0 0,2-33 147 0 0,0 1-180 0 0,-1 38-2 0 0,0-38 207 0 0,7 0-212 0 0,16 37-13 0 0,-17-37 176 0 0,9-13-200 0 0,41-1-7 0 0,-41 1-6 0 0,3-12-15 0 0,77-58 39 0 0,-47 33-35 0 0,-21 15-17 0 0,-20 17 35 0 0,1-1-11 0 0,21-21-6 0 0,-21 21 109 0 0,-1-2-80 0 0,16-24-30 0 0,-17 24 27 0 0,-1 0-27 0 0,10-28 5 0 0,-10 28 622 0 0,-11 44-531 0 0,-17 107 8 0 0,18-106-6 0 0,3-25 4 0 0,-15 58 190 0 0,6-29-208 0 0,9-30-12 0 0,1 0-6 0 0,-11 53 270 0 0,5-16-246 0 0,5-35 856 0 0,7-49-984 0 0,13-109 16 0 0,-9 96-34 0 0,16-30-120 0 0,-21 67 142 0 0,-2 8 14 0 0,0 0-1 0 0,0 0 1 0 0,1 0 0 0 0,0 0 0 0 0,0 0 0 0 0,0 0 0 0 0,0 1 0 0 0,1-1 0 0 0,4-4-1 0 0,29-49-192 0 0,-14 27 120 0 0,-16 24 22 0 0,-1-2 6 0 0,17-26 12 0 0,-17 26 4 0 0,2 34-681 0 0,17 73 714 0 0,-18-74 7 0 0,-15-7-81 0 0,-30 50 42 0 0,29-51-29 0 0,3-9-197 0 0,-21 18 56 0 0,21-18-67 0 0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48:49.297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1 103 812 0 0,'0'0'4135'0'0,"23"-8"-3464"0"0,4-4-462 0 0,-4 2 108 0 0,2 2 0 0 0,24-7 1 0 0,12-1 1411 0 0,-8 5-1402 0 0,-40 9 474 0 0,-4-2-756 0 0,1 0-179 0 0,7-3 143 0 0,1 2-5870 0 0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48:49.675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127 0 28 0 0,'0'0'9210'0'0,"-8"20"-8692"0"0,-24 58-26 0 0,24-59-6 0 0,5-6 22 0 0,-16 63 486 0 0,11-39-513 0 0,5-27-32 0 0,1 3-18 0 0,-10 37 5 0 0,9-37-28 0 0,1 0-48 0 0,-5 37 2 0 0,5-38-10 0 0,0-2-30 0 0,-5 28-14 0 0,5-28 776 0 0,1 3-851 0 0,-3 40-4 0 0,3-40 969 0 0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48:50.019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57 1 304 0 0,'0'0'12689'0'0,"1"25"-12239"0"0,1 4-295 0 0,0-2 417 0 0,-1 40 1 0 0,-1-60-468 0 0,-1 0 0 0 0,0 0 0 0 0,0 0 0 0 0,0 1-1 0 0,-1-1 1 0 0,-3 7 0 0 0,0 3 38 0 0,2-3 274 0 0,1-1-42 0 0,-5 35-41 0 0,5-36 356 0 0,-2-1-366 0 0,-12 31-20 0 0,12-31 1290 0 0,4-9-1472 0 0,0 1 0 0 0,1-1 0 0 0,-1 0 0 0 0,0 1-1 0 0,0-1 1 0 0,-1 1 0 0 0,1-1 0 0 0,0 0 0 0 0,-1 0 0 0 0,1 1 0 0 0,-3 3 0 0 0,0 5-2520 0 0,1 8-9198 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35:48.071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16 0 664 0 0,'0'0'9546'0'0,"-2"32"-9102"0"0,-5 96 20 0 0,5-96 4 0 0,1-16-30 0 0,-3 62 367 0 0,4-71-687 0 0,0 0 0 0 0,0-1 1 0 0,1 1-1 0 0,2 13 0 0 0,6 26 384 0 0,-3-7-183 0 0,-5-29-28 0 0,2 0-26 0 0,7 30-9 0 0,-7-30 353 0 0,0 1-459 0 0,1 0-381 0 0,3 10 461 0 0,-4 1-9555 0 0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48:50.393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94 0 368 0 0,'0'0'9066'0'0,"9"25"-8649"0"0,26 73 8 0 0,-26-73-7 0 0,-8-10-12 0 0,3 3-272 0 0,-2-7 25 0 0,0-1 0 0 0,-1 1 0 0 0,0 17 0 0 0,0 3 349 0 0,-1-21-329 0 0,0 0 0 0 0,-1 0 0 0 0,0 0 0 0 0,-5 19 0 0 0,4-12-66 0 0,0-4 80 0 0,0-1 0 0 0,0 1 0 0 0,-6 15 0 0 0,-9 32 529 0 0,5-25-511 0 0,9-26-11 0 0,-2 0-30 0 0,-14 27-26 0 0,14-28-6 0 0,-1 1-10 0 0,-16 23-14 0 0,16-24 38 0 0,-1 0-154 0 0,-19 22-52 0 0,19-22-70 0 0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48:50.828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431 1 724 0 0,'0'0'10914'0'0,"-19"17"-10492"0"0,-6 6-265 0 0,0-1 73 0 0,1 1-1 0 0,-22 29 0 0 0,42-47-151 0 0,0 0 1 0 0,1-1-1 0 0,-1 0 0 0 0,-1 0 1 0 0,1 0-1 0 0,-1 0 0 0 0,-6 4 1 0 0,6-5-6 0 0,0 1 0 0 0,0 0 0 0 0,0 0 1 0 0,1 0-1 0 0,-1 1 0 0 0,1-1 1 0 0,-6 10-1 0 0,-34 40 648 0 0,5 0-15 0 0,5-9 286 0 0,9-14-691 0 0,19-24 225 0 0,1 1-293 0 0,-17 24-48 0 0,16-25 467 0 0,2 2-538 0 0,-15 28-10 0 0,14-28-2 0 0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48:51.170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86 0 764 0 0,'0'0'2942'0'0,"-11"13"-2349"0"0,-46 49 892 0 0,54-51-1045 0 0,-8 32-26 0 0,8-32 2697 0 0,18-2-2850 0 0,46 24 6 0 0,-46-25 892 0 0,1-24-929 0 0,46-48 4 0 0,-46 48 1210 0 0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48:51.544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14 58 796 0 0,'0'0'4278'0'0,"-2"18"-3731"0"0,-9 76 1941 0 0,18-84-2152 0 0,22 33-6 0 0,-21-32 2055 0 0,15-25-2086 0 0,72-39-8 0 0,-71 40 563 0 0,-19 2-601 0 0,14-32-24 0 0,-15 32 718 0 0,-18-4-9674 0 0,-60-58 5741 0 0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48:52.246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77 1 640 0 0,'0'0'12723'0'0,"-5"24"-12359"0"0,-22 97 686 0 0,18-66-508 0 0,7-38-434 0 0,0-3 208 0 0,-1-3 4 0 0,-12 51 1344 0 0,4-23-1429 0 0,9-29 3504 0 0,16-37-3660 0 0,45-83-12 0 0,-44 82-16 0 0,-9 17-7 0 0,30-53 8 0 0,-16 32-29 0 0,-15 25-3 0 0,3 0-8 0 0,26-17-10 0 0,-25 18-14 0 0,4 22-152 0 0,39 50 165 0 0,-39-50 34 0 0,-13-12-32 0 0,0 0 1 0 0,0 0-1 0 0,0-1 1 0 0,0 1-1 0 0,1 0 1 0 0,0 0-1 0 0,2 6 1 0 0,7 28 94 0 0,-1 2-82 0 0,-6-30 9 0 0,1 63-18751 0 0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48:56.040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1 509 436 0 0,'0'0'4388'0'0,"19"-17"-3984"0"0,56-49-26 0 0,-56 49-16 0 0,-12 11-9 0 0,21-21-16 0 0,-21 21 353 0 0,-1-4-334 0 0,19-28-33 0 0,-19 28-17 0 0,0 2-22 0 0,19-24-18 0 0,-18 24-11 0 0,-1-3-2 0 0,20-32-8 0 0,-20 32-6 0 0,-3 8-191 0 0,-1 1 0 0 0,0-1 1 0 0,0 0-1 0 0,0 1 0 0 0,0-1 0 0 0,0 0 1 0 0,2-5-1 0 0,0 0 29 0 0,0 1 791 0 0,-4 1-823 0 0,0 1 0 0 0,1-1 1 0 0,0 1-1 0 0,0-1 1 0 0,0 0-1 0 0,2-6 0 0 0,1-1 15 0 0,-2 2 1292 0 0,-7-4-1314 0 0,-17-42-5 0 0,16 42 200 0 0,-13 36-220 0 0,-56 63-7 0 0,56-63-2 0 0,20-8 1 0 0,5 41-9 0 0,-5-41 74 0 0,20-11-73 0 0,64 2 11 0 0,-64-2 4 0 0,-11 2-4 0 0,32 11 3 0 0,-32-11 140 0 0,-5 7-85 0 0,14 32 15 0 0,-15-32 58 0 0,-3 1-74 0 0,2 37-6 0 0,-2-37 100 0 0,-3 4-105 0 0,-6 49 6 0 0,6-49 88 0 0,-1 48-83 0 0,2-51 575 0 0,31-30-613 0 0,90-52-1 0 0,-116 67-23 0 0,1 0 1 0 0,0-1-1 0 0,0 0 1 0 0,-1 0-1 0 0,1 0 1 0 0,4-6-1 0 0,2 0 6 0 0,-6 5-3 0 0,0 0 1 0 0,-1-1 0 0 0,1 0 0 0 0,-1 0 0 0 0,0 0 0 0 0,4-6-1 0 0,12-18 14 0 0,-14 22 45 0 0,-1-2-22 0 0,18-26 11 0 0,-17 26 1999 0 0,60 10-1941 0 0,-53-1 69 0 0,-8-44-121 0 0,-2 31-45 0 0,-2 1 809 0 0,-1-1-824 0 0,-2-41-2 0 0,1 41 936 0 0,-4 52-776 0 0,-15 115 29 0 0,14-103 21 0 0,4-37-136 0 0,-2 43 278 0 0,3 17 336 0 0,1-12-472 0 0,0-46-17 0 0,-1-4-12 0 0,-4 61 439 0 0,4-25-502 0 0,1-36 336 0 0,1 1-399 0 0,5 36 5 0 0,-5-37 85 0 0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48:56.428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1 141 308 0 0,'0'0'2664'0'0,"7"-13"-1861"0"0,24-38-55 0 0,-24 39 578 0 0,2 4-738 0 0,26-24-30 0 0,-26 25 934 0 0,0 4-1046 0 0,26-9-41 0 0,-27 10 2495 0 0,4 17-2632 0 0,33 48 17 0 0,-33-47 283 0 0,-16 46-61 0 0,3-50 132 0 0,-5 5-472 0 0,-17 49-10 0 0,17-49-5 0 0,0-6-22 0 0,-17 32-15 0 0,17-32-4 0 0,0-4-18 0 0,-21 22 0 0 0,21-22 56 0 0,-1 1-131 0 0,-21 24-53 0 0,21-24-37 0 0,-1-3-295 0 0,-24 15 62 0 0,24-15-81 0 0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48:56.755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1 1 32 0 0,'0'0'13566'0'0,"16"8"-13331"0"0,4 1-337 0 0,9 5 176 0 0,2 1-8860 0 0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48:57.083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39 6 404 0 0,'0'0'5423'0'0,"-7"14"-4812"0"0,-18 39-15 0 0,18-40 4243 0 0,36-17-4610 0 0,88-13-83 0 0,-88 13-98 0 0,-14-2-655 0 0,43-16 139 0 0,-43 16-108 0 0,-7 2-1188 0 0,26-14 82 0 0,-26 14-1045 0 0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48:58.983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143 1 288 0 0,'0'0'9087'0'0,"-16"23"-8692"0"0,-47 69-21 0 0,61-89-337 0 0,0-1 0 0 0,0 1-1 0 0,0 0 1 0 0,1-1 0 0 0,-1 1 0 0 0,0 0-1 0 0,1 0 1 0 0,0 0 0 0 0,-2 6 0 0 0,1 3 83 0 0,-10 36 474 0 0,7-34-479 0 0,-10 41 423 0 0,5-10-253 0 0,8-34-17 0 0,4 4-34 0 0,4 41-7 0 0,-4-42 195 0 0,0-5-345 0 0,0 1 1 0 0,-1-1 0 0 0,1 17 0 0 0,-1-10-22 0 0,1-2 359 0 0,-2-10-397 0 0,0-1 0 0 0,1 1 0 0 0,-1-1 0 0 0,1 1 0 0 0,0-1 0 0 0,0 0 0 0 0,0 1 0 0 0,0-1 0 0 0,2 4 0 0 0,1 2 10 0 0,-1 1 30 0 0,19-18-9415 0 0,92-30 6539 0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35:48.400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116 11 100 0 0,'0'0'11458'0'0,"-19"-1"-11494"0"0,-59-7-70 0 0,59 6-80 0 0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48:59.531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13 1 360 0 0,'0'0'11330'0'0,"-1"29"-10898"0"0,-2 87-22 0 0,3-88 351 0 0,0-12-421 0 0,0 22-119 0 0,-3 6 1126 0 0,1-29-1194 0 0,1-8 133 0 0,0 0 0 0 0,0-1 0 0 0,1 1 1 0 0,0-1-1 0 0,0 1 0 0 0,0 0 0 0 0,3 11 1 0 0,3 25-55 0 0,-5-32 1338 0 0,14-36-1486 0 0,43-77-16 0 0,-24 47 28 0 0,-26 47-82 0 0,-2 0 21 0 0,1-1-8 0 0,1-2-16 0 0,27-27 40 0 0,-9 12-43 0 0,-19 20 8 0 0,3 24-100 0 0,29 57 75 0 0,-29-56-4 0 0,-8-8-18 0 0,3 32 28 0 0,-3-33 19 0 0,-3 4-3641 0 0,-2 40 2715 0 0,2-41-117 0 0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48:59.905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1 103 92 0 0,'0'0'3957'0'0,"17"-7"-3291"0"0,83-28 1002 0 0,-86 29-1516 0 0,-5 2 13 0 0,1 0-1 0 0,0 1 1 0 0,17-4 0 0 0,12-3 115 0 0,-29 8-73 0 0,0-2-303 0 0,29-13-120 0 0,-29 13-103 0 0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49:00.263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71 0 308 0 0,'0'0'10506'0'0,"-5"26"-9951"0"0,-14 78-27 0 0,14-78-38 0 0,4-14-16 0 0,-9 60 1114 0 0,3-17-1270 0 0,6-41 492 0 0,1-9-767 0 0,1-1-1 0 0,-1 1 1 0 0,0 0 0 0 0,-1-1 0 0 0,1 1-1 0 0,-1 0 1 0 0,-2 7 0 0 0,1 0 20 0 0,1 0 409 0 0,-2-2-515 0 0,-7 29-79 0 0,7-29-108 0 0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49:01.119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0 370 548 0 0,'0'0'799'0'0,"11"-11"-39"0"0,31-33-40 0 0,-32 33-49 0 0,-1 1-45 0 0,41-43 508 0 0,-27 27-597 0 0,-17 20-24 0 0,1-5-7 0 0,34-46 495 0 0,-23 30-521 0 0,-14 21-22 0 0,2-2-8 0 0,17-24-27 0 0,-17 24 395 0 0,0-2-399 0 0,16-29-18 0 0,-17 29 3914 0 0,-9 42-4279 0 0,-12 99 0 0 0,12-98 87 0 0,4-28-111 0 0,0 0 1 0 0,1 0-1 0 0,-1 0 0 0 0,1 1 1 0 0,0-1-1 0 0,3 7 0 0 0,0 1 5 0 0,-2-2 199 0 0,0 0-180 0 0,5 34 6 0 0,-5-34 310 0 0,21-19-330 0 0,70-23-1 0 0,-69 23 113 0 0,-13 1-107 0 0,34-21 3 0 0,-33 21 142 0 0,-7-1-144 0 0,15-24-15 0 0,-14 24 165 0 0,-2 0-230 0 0,12-27 28 0 0,-12 26 31 0 0,-3-4-14 0 0,1-38 45 0 0,-1 38 1016 0 0,-8 50-832 0 0,-21 112 18 0 0,19-101 9 0 0,4-8 4 0 0,3-30-6 0 0,-2 50 161 0 0,1-42-331 0 0,2-2 138 0 0,-1-5-6 0 0,-4 33-10 0 0,5-33 334 0 0,0 2-384 0 0,-1 13-132 0 0,2-16 117 0 0,3-21 525 0 0,25-132-782 0 0,-17 92-17 0 0,5-12-3 0 0,-14 56 107 0 0,-1-1 0 0 0,1 1 0 0 0,0 0 0 0 0,1 0 0 0 0,0 1 0 0 0,6-13 0 0 0,-1 6-13 0 0,6-24-157 0 0,2 10 115 0 0,-3 6-51 0 0,11-15 16 0 0,-18 27 2 0 0,-1 1 20 0 0,17-20 12 0 0,-17 20 4 0 0,2 3-362 0 0,21-17 406 0 0,-21 16-26 0 0,-10 36-295 0 0,-11 89 359 0 0,11-89-9 0 0,-5-20-68 0 0,-22 32 2 0 0,22-32-17 0 0,3-1-221 0 0,-16 24 75 0 0,16-25-78 0 0,0-1-3264 0 0,-17 22 2169 0 0,17-22-1058 0 0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49:02.178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97 6 488 0 0,'0'0'8375'0'0,"-16"4"-7824"0"0,-48 12-25 0 0,47-12 12661 0 0,54-9-13135 0 0,111-15-8 0 0,-111 15 208 0 0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49:02.551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53 0 864 0 0,'0'0'14267'0'0,"-2"30"-13799"0"0,-10 91 10 0 0,9-91-18 0 0,3-27-399 0 0,1 0 1 0 0,-2 0-1 0 0,1 0 0 0 0,0 0 1 0 0,0 0-1 0 0,-1 0 0 0 0,0-1 1 0 0,1 1-1 0 0,-3 4 0 0 0,1-2 95 0 0,1 0 0 0 0,-1 1-1 0 0,1-1 1 0 0,0 1 0 0 0,0-1 0 0 0,0 11-1 0 0,-4 54 1422 0 0,-4 0 367 0 0,3-22-1811 0 0,5-36-38 0 0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49:02.881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1 1 284 0 0,'0'0'11301'0'0,"17"15"-10848"0"0,52 46-6 0 0,-67-60-418 0 0,-1 0 0 0 0,1 0 0 0 0,0 0-1 0 0,-1 1 1 0 0,1-1 0 0 0,-1 1 0 0 0,0-1 0 0 0,1 1-1 0 0,-1-1 1 0 0,0 1 0 0 0,0 0 0 0 0,0 0 0 0 0,0-1-1 0 0,1 4 1 0 0,18 54 831 0 0,-8-21-460 0 0,-9-28-14 0 0,-2 3-20 0 0,2 42 5 0 0,-2-41-18 0 0,-1-2-17 0 0,-3 49 496 0 0,-1-50-585 0 0,-13 36-27 0 0,13-35-38 0 0,-1-3-46 0 0,-13 27 2 0 0,14-27 67 0 0,-1 0-440 0 0,-16 24-6 0 0,16-24-98 0 0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49:03.319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501 0 360 0 0,'0'0'6945'0'0,"-17"17"-6193"0"0,-3 1-513 0 0,2-2-3 0 0,1 0 0 0 0,1 2 0 0 0,1-1 0 0 0,-17 25 0 0 0,-38 68 1776 0 0,61-97-1851 0 0,-63 96 949 0 0,42-53 82 0 0,23-43-1001 0 0,-21 37 712 0 0,-9 7 42 0 0,5-5-107 0 0,11-16-461 0 0,16-27 294 0 0,1 0-397 0 0,-14 25-28 0 0,14-25 496 0 0,3-8-857 0 0,0 0 164 0 0,-1 1-1 0 0,1-1 1 0 0,0 0-1 0 0,0 1 1 0 0,0-1-1 0 0,0 1 0 0 0,0 0 1 0 0,0-1-1 0 0,1 1 1 0 0,-1 0-1 0 0,0-1 0 0 0,1 1 1 0 0,-1 3-1 0 0,-4 9-3171 0 0,-4-1-6940 0 0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49:03.663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80 0 796 0 0,'0'0'3395'0'0,"-13"14"-2878"0"0,-37 40-51 0 0,38-41 383 0 0,8 46-66 0 0,3-48 6690 0 0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49:04.037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86 9 244 0 0,'0'0'4687'0'0,"-9"11"-4137"0"0,-27 36-28 0 0,27-35 876 0 0,5-2-980 0 0,-12 32-27 0 0,12-31 1537 0 0,-2 44-1375 0 0,5-44 3287 0 0,21-32-3787 0 0,60-61-42 0 0,-59 62-73 0 0,-22 6-5950 0 0,-4-43 2785 0 0,4 43 249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29:12.05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0 516 0 0,'0'0'15003'0'0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35:48.774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332 0 432 0 0,'0'0'6587'0'0,"-12"22"-5923"0"0,-35 68-34 0 0,15-36 305 0 0,25-44-760 0 0,1-1 331 0 0,-2 1-23 0 0,-1 2-328 0 0,-29 32 586 0 0,10-16-313 0 0,22-21-10 0 0,-2 1-29 0 0,-25 24-19 0 0,25-24-25 0 0,1 1-28 0 0,-20 27 10 0 0,20-27-21 0 0,2-2-2 0 0,-16 21-24 0 0,16-21 1189 0 0,2 3-1336 0 0,-8 30 9 0 0,8-30 473 0 0,23-5-714 0 0,60 13-53 0 0,-60-14-84 0 0,-2-5-111 0 0,53-6-148 0 0,-53 5-118 0 0,-1 0-142 0 0,4-1 416 0 0,10-2 5 0 0,20 2-3325 0 0,12 1-171 0 0,-47 1 290 0 0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49:05.148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9 1 176 0 0,'0'0'18474'0'0,"0"31"-18324"0"0,-4 138 554 0 0,3-113-537 0 0,0-41 367 0 0,2-3-402 0 0,-3 2-54 0 0,2-9 47 0 0,-1 1 0 0 0,1-1 0 0 0,0 0 0 0 0,0 1 0 0 0,1-1 0 0 0,-1 1 0 0 0,1-1 0 0 0,1 0 0 0 0,1 6 0 0 0,7 33-36 0 0,-7-33 2143 0 0,10-36-2226 0 0,40-73 9 0 0,-40 73 9 0 0,-8 15-35 0 0,15-29 9 0 0,-15 29-14 0 0,0 1-109 0 0,14-26 58 0 0,-15 26 1 0 0,3 0-137 0 0,17-30 137 0 0,-18 30 4 0 0,2 2-134 0 0,21-17 146 0 0,-22 17-1 0 0,5 27-512 0 0,35 58 561 0 0,-36-58 18 0 0,-6 30-11 0 0,-2-35-2 0 0,-1-2 28 0 0,-1-1-20 0 0,3 37 1 0 0,-3-37 35 0 0,2-3-682 0 0,9 28 210 0 0,-9-28-107 0 0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49:06.024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11 0 492 0 0,'0'0'7123'0'0,"-2"23"-6768"0"0,-5 70-11 0 0,5-70 904 0 0,5-14-982 0 0,9 28-27 0 0,-9-27 1131 0 0,5-4-1231 0 0,21 21-1 0 0,-22-20 2581 0 0,6-25-2661 0 0,36-57 0 0 0,-37 56 114 0 0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49:06.774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420 0 416 0 0,'0'0'6214'0'0,"-18"14"-6038"0"0,-55 40-13 0 0,55-40 139 0 0,11-4-168 0 0,-33 48 108 0 0,36-49-206 0 0,1-4-16 0 0,1-1 1 0 0,-1 1-1 0 0,0-1 0 0 0,0 0 1 0 0,0 0-1 0 0,0 0 1 0 0,-4 3-1 0 0,0 2 9 0 0,3-4-10 0 0,0 0 1 0 0,0 0-1 0 0,0-1 1 0 0,0 0-1 0 0,-10 7 0 0 0,-15 14 10 0 0,22-19-52 0 0,-3 3-65 0 0,-46 44-294 0 0,15-19-1801 0 0,2-4 160 0 0,30-22 154 0 0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50:29.066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0 1 304 0 0,'0'0'12148'0'0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52:26.790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1 1 436 0 0,'0'0'14475'0'0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52:49.213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264 159 204 0 0,'0'0'2644'0'0,"2"15"481"0"0,37-23-6434 0 0,-10-3 1841 0 0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59:29.81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182 249 244 0 0,'0'0'2450'0'0,"-18"-3"-2160"0"0,-2-1-146 0 0,1 0 678 0 0,1 1 1 0 0,-25-1 0 0 0,28 3-724 0 0,-34-3 3019 0 0,242 33-3025 0 0,-154-24-50 0 0,-27-3-6 0 0,36 4-21 0 0,-36-5 12 0 0,1 0-6 0 0,40 3 1 0 0,-40-3 26 0 0,2 1 21 0 0,46 7 12 0 0,-45-7 9 0 0,0-3-19 0 0,4-2-47 0 0,-7 1 19 0 0,0 1 0 0 0,1 0 0 0 0,24 3 0 0 0,27 1 10 0 0,-49-3 6 0 0,-2 0 4 0 0,4 1-45 0 0,54-3 109 0 0,-8-2-97 0 0,-48 3 27 0 0,-2 0-24 0 0,40-2-4 0 0,-41 2-16 0 0,-1 0-12 0 0,3-2 5 0 0,-5 2 10 0 0,0-1-1 0 0,-1 1 1 0 0,1 1-1 0 0,16 1 1 0 0,44 0 2 0 0,-53-1 8 0 0,-6-2 7 0 0,31-6-1 0 0,-32 6-3 0 0,4-1-8 0 0,2-1-15 0 0,-8 2-2 0 0,1 0 0 0 0,-1 0 0 0 0,1 1 0 0 0,0 0 1 0 0,14 1-1 0 0,26-2 10 0 0,-36 2 20 0 0,3-2-21 0 0,78-5-7 0 0,-13 4 31 0 0,-22 3-30 0 0,-44 0 11 0 0,37-4-13 0 0,-36 1-7 0 0,-3 2 6 0 0,1 1 4 0 0,2 1-6 0 0,-5 0 1 0 0,0-1-1 0 0,1 0 0 0 0,19-2 1 0 0,23-3-2 0 0,-41 3-13 0 0,1 1 13 0 0,41-6 3 0 0,-41 6-2 0 0,-1 0-6 0 0,38-3 4 0 0,-38 2 13 0 0,0 2-18 0 0,53-2-3 0 0,21-11 26 0 0,-71 10-18 0 0,50-4 19 0 0,1 4-14 0 0,-50 2-9 0 0,-5 0-13 0 0,52 1 20 0 0,18 2-6 0 0,-65-2 2 0 0,-3 0 6 0 0,3-1-5 0 0,51 0 17 0 0,-14 4-9 0 0,-40-2-8 0 0,0-1-1 0 0,1 0 1 0 0,16-3-1 0 0,-13 1-1 0 0,-2 1 0 0 0,0 1 9 0 0,47-4-2 0 0,-48 4-3 0 0,-2-1-18 0 0,2 0 6 0 0,50 1 1 0 0,33 4 13 0 0,-4-4-3 0 0,-31 2 10 0 0,19 0-2 0 0,-16 0 5 0 0,10-5 0 0 0,18-3-7 0 0,-16 0-10 0 0,32-4-7 0 0,-18 4 3 0 0,-73 3 5 0 0,55-3 11 0 0,2 2 7 0 0,8 0-14 0 0,-33 3-10 0 0,-38 1 1 0 0,4-1 5 0 0,83-6-15 0 0,-25 0 19 0 0,0-1 0 0 0,21-2-7 0 0,-6 2 13 0 0,0 0 16 0 0,-45 3-13 0 0,-34 4-10 0 0,4-1 8 0 0,2-1-9 0 0,-3 1 3 0 0,0 1 0 0 0,29 0-1 0 0,15 0 8 0 0,-44 1 1 0 0,1-1-3 0 0,72-5-5 0 0,-26 1 5 0 0,-35 3-4 0 0,19-2 0 0 0,45-3 37 0 0,-74 6-27 0 0,-2 1 2 0 0,73 0 48 0 0,16-1-13 0 0,-18-1 18 0 0,22 1 14 0 0,-21-3 3 0 0,-13 1 44 0 0,-58 0-117 0 0,47 0 130 0 0,-44 4-125 0 0,-4 0 14 0 0,0-1 0 0 0,0 0 0 0 0,17-3 0 0 0,54-5 122 0 0,-66 7-131 0 0,54 0 168 0 0,9 4 5 0 0,8-3 1 0 0,-30 0-153 0 0,-45 0 60 0 0,1 1-72 0 0,3 1-24 0 0,56 0 74 0 0,10-3-15 0 0,1 2 12 0 0,20-2-49 0 0,-19 4 28 0 0,-65-1-48 0 0,64 3 37 0 0,-3-4-1 0 0,-15 2-32 0 0,38 0-3 0 0,-60 0 2 0 0,-34-2 2 0 0,3 0-2 0 0,74 10 63 0 0,-10-2-37 0 0,-66-6-33 0 0,-5-1 14 0 0,-1 0 0 0 0,1-1 0 0 0,0 0 0 0 0,-1-1 0 0 0,1 0 0 0 0,7-1 1 0 0,51 1 22 0 0,-50 0-4 0 0,-1-1 0 0 0,3-2-28 0 0,-4 0 8 0 0,-1 2 0 0 0,1 0-1 0 0,16 0 1 0 0,-13 0 0 0 0,53 2 67 0 0,27 4-11 0 0,2 1 7 0 0,14-4-9 0 0,-91-2-62 0 0,59 5 43 0 0,-13 1-11 0 0,9-3 34 0 0,19 3-18 0 0,-19-1 0 0 0,-56-3-53 0 0,57 0 18 0 0,6-2 35 0 0,42 2-36 0 0,-42 1-18 0 0,7 0 6 0 0,-42 1 2 0 0,72 1 6 0 0,-75-2-18 0 0,-34-3-3 0 0,1 1 16 0 0,3 1-9 0 0,49 0 49 0 0,-2-2-60 0 0,-47 0-57 0 0,0-3-234 0 0,44-7 4 0 0,-44 7-113 0 0,-9-1-122 0 0,24-13-154 0 0,-23 13-313 0 0,3-3-4561 0 0,41-27 2338 0 0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59:33.03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425 79 44 0 0,'0'0'5094'0'0,"-9"-13"-4985"0"0,-27-39 12 0 0,26 39 2617 0 0,10 38-2639 0 0,0 78 15 0 0,0-77 16 0 0,1-13-2 0 0,4 68 212 0 0,0 10-10 0 0,-5-72-286 0 0,-1-6 14 0 0,1 1 1 0 0,1-1-1 0 0,3 18 1 0 0,4 40 284 0 0,-1 11-23 0 0,2-13-52 0 0,-8-57-228 0 0,8 39 158 0 0,-5-38-159 0 0,7 45 242 0 0,-10-39-248 0 0,0-7 3 0 0,0 0-1 0 0,1 0 1 0 0,6 23-1 0 0,7 28 122 0 0,-2 3-14 0 0,-2-3-28 0 0,-3-19-60 0 0,-7-34-4 0 0,0 7 3 0 0,3 48-4 0 0,-4-59-40 0 0,0 0 0 0 0,1-1 0 0 0,-1 1 0 0 0,1-1 0 0 0,0 1 0 0 0,0-1 0 0 0,3 9 0 0 0,0-3 4 0 0,-2-1 37 0 0,-1 4-3 0 0,3 44 5 0 0,-3-43-3 0 0,-1-2 4 0 0,3 40-5 0 0,-2-39-5 0 0,1-1-10 0 0,7 65 119 0 0,-1 2-26 0 0,-1 5-28 0 0,-5-43-59 0 0,-2-31-2 0 0,2 3-5 0 0,6 66 35 0 0,-8-65-63 0 0,0-5 8 0 0,1 0 0 0 0,0 0-1 0 0,4 19 1 0 0,2 11 32 0 0,-5-30 2 0 0,1 2-1 0 0,12 62 67 0 0,-3-14 68 0 0,-8-46-164 0 0,-2-4 15 0 0,0 0 0 0 0,-1 1 0 0 0,0 19-1 0 0,2 28 31 0 0,-2-43 70 0 0,-1 0-63 0 0,0 63 56 0 0,0-75-118 0 0,0 0-1 0 0,0 0 1 0 0,-1-1 0 0 0,1 1-1 0 0,-1 0 1 0 0,1-1-1 0 0,-1 1 1 0 0,0 0 0 0 0,-2 4-1 0 0,1-3 12 0 0,1 0-1 0 0,-1 0 1 0 0,1 0 0 0 0,0 1-1 0 0,0-1 1 0 0,0 0 0 0 0,1 0-1 0 0,0 1 1 0 0,0-1 0 0 0,0 7-1 0 0,-1 47 36 0 0,1-44-7 0 0,-1-3 5 0 0,-6 58 124 0 0,6-53-164 0 0,-1 49 126 0 0,3-50-126 0 0,0-5 4 0 0,0 0 1 0 0,-1-1-1 0 0,0 1 1 0 0,-3 12 0 0 0,-1 23 14 0 0,3-34 27 0 0,0 2-29 0 0,-7 63 66 0 0,7-62-87 0 0,1-4 7 0 0,-1 0-1 0 0,0 0 1 0 0,-4 18-1 0 0,-9 38 33 0 0,0 10-14 0 0,1 10 9 0 0,-7 44-30 0 0,13 5 29 0 0,5-56-26 0 0,0-29-30 0 0,1-15 32 0 0,-8 49 0 0 0,5-59-14 0 0,-54 274 30 0 0,46-241-30 0 0,3 1 0 0 0,-2 92-1 0 0,4-98-2 0 0,5-42 1 0 0,0-1 0 0 0,1 1 0 0 0,0-1 0 0 0,1 15 0 0 0,0 101 10 0 0,0-18 32 0 0,0-73-57 0 0,-8 57 1 0 0,0 21-7 0 0,0 23 32 0 0,5-95-1 0 0,4 92-11 0 0,2-16-5 0 0,-11 43-18 0 0,1-77 47 0 0,1-28-31 0 0,3 83-1 0 0,3-94 12 0 0,-2 0 1 0 0,-1 1-1 0 0,-12 56 0 0 0,10-74-15 0 0,4 14 19 0 0,-2 4-5 0 0,1-36 1 0 0,1-1 0 0 0,0 1 0 0 0,1 16 0 0 0,1-16-7 0 0,-1 0 0 0 0,-1 0-1 0 0,0 0 1 0 0,0-1-1 0 0,-3 13 1 0 0,-21 116 76 0 0,23-128-61 0 0,0 0-1 0 0,1 0 1 0 0,0 0 0 0 0,0 0 0 0 0,1 12 0 0 0,0-12-5 0 0,0 1 0 0 0,-1-1 0 0 0,0 1 0 0 0,-4 14 0 0 0,1-6 1 0 0,0 0 0 0 0,1 0 0 0 0,0 0 0 0 0,1 20 0 0 0,6 89 109 0 0,0-74-63 0 0,-5-22-12 0 0,-5 42 0 0 0,2-35-10 0 0,0-5-3 0 0,1-1 9 0 0,1-1-1 0 0,2 44 0 0 0,1-55-27 0 0,-4 39-1 0 0,1-39 13 0 0,1 0 0 0 0,2 25 0 0 0,9 87 56 0 0,-7-96-74 0 0,-3 66 1 0 0,-2-11 54 0 0,2-63-50 0 0,-6 49 0 0 0,2-40 7 0 0,1 63-1 0 0,3-10 77 0 0,-20 152-1 0 0,8-172-35 0 0,6-39-19 0 0,1 0 1 0 0,0 42-1 0 0,4-50 4 0 0,-8 42 0 0 0,-2 14-18 0 0,-11 90-6 0 0,-11 216 293 0 0,19-183-226 0 0,7-86 81 0 0,13 181 0 0 0,-5-278-136 0 0,-1 11 17 0 0,-6 39 0 0 0,-1 15 48 0 0,5 184 111 0 0,4-46-41 0 0,-5-135-138 0 0,-5 110 134 0 0,9-89-68 0 0,1-74-55 0 0,-1 0-1 0 0,-5 37 1 0 0,-1-13 64 0 0,6 98 1 0 0,0-106-62 0 0,11 69 52 0 0,0-8 22 0 0,-9-47-80 0 0,0-25-1 0 0,-1 0 0 0 0,-3 0 0 0 0,-1 0 0 0 0,-9 55-1 0 0,3-50-12 0 0,3 1 0 0 0,1-1 0 0 0,3 1 0 0 0,3 45 0 0 0,0 2-2 0 0,-3-69 11 0 0,1-17-34 0 0,0 1 0 0 0,0 0 0 0 0,0 0 0 0 0,1-1 0 0 0,2 10 0 0 0,-3-14-6 0 0,0 2-22 0 0,0 3-28 0 0,0 0 0 0 0,-1 0 0 0 0,0-1 0 0 0,0 1 0 0 0,-4 10 0 0 0,5-15-89 0 0,-5 11 223 0 0,-13 0-3913 0 0,-12-7-2233 0 0,26-6 2836 0 0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59:35.30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354 14 548 0 0,'0'0'4484'0'0,"-19"-3"-3963"0"0,-4 0-358 0 0,8 0 29 0 0,0 1 0 0 0,0 1 0 0 0,-16 0 2291 0 0,17 10-2146 0 0,-43 27-35 0 0,43-27-6 0 0,7 1-11 0 0,-2 1-193 0 0,-21 33 353 0 0,23-35-362 0 0,4-7-49 0 0,1 1 0 0 0,-1 0 0 0 0,1 1 0 0 0,0-1 0 0 0,0 0 0 0 0,1 1 0 0 0,-1-1 0 0 0,1 1 0 0 0,-1-1-1 0 0,1 1 1 0 0,0 3 0 0 0,-19 53 302 0 0,0-6-126 0 0,5-15-94 0 0,11-29-20 0 0,3 2-6 0 0,-6 39-3 0 0,5-39-12 0 0,1 0 5 0 0,-4 37-16 0 0,4-36 163 0 0,3 0-180 0 0,7 42-5 0 0,-7-42 95 0 0,4-6-95 0 0,19 21 2 0 0,-19-21 93 0 0,7-5-79 0 0,37 6 7 0 0,-38-6 301 0 0,10-10-272 0 0,65-23-6 0 0,-65 23-10 0 0,-15 3-4 0 0,19-17 8 0 0,-19 16 120 0 0,-2-5-159 0 0,14-34 0 0 0,-15 34 151 0 0,-4-1-145 0 0,1-58 202 0 0,-1 56-259 0 0,1-31-91 0 0,13 43 92 0 0,42-4-1 0 0,-42 4-1 0 0,2 4-4 0 0,52 6 13 0 0,-52-5-10 0 0,-2 0 20 0 0,41 12-8 0 0,-41-11 412 0 0,-10 72 10 0 0,-7-61-330 0 0,-12 46-13 0 0,12-46 114 0 0,3-11-181 0 0,0 0 1 0 0,0-1-1 0 0,0 1 1 0 0,-1 0 0 0 0,0 0-1 0 0,1 0 1 0 0,-1-1-1 0 0,-1 1 1 0 0,-2 6-1 0 0,3-7 9 0 0,-1 1 0 0 0,1-1 1 0 0,0 1-1 0 0,0 0 0 0 0,0 0 0 0 0,0-1 0 0 0,1 1 0 0 0,0 0 0 0 0,0 7 0 0 0,0-9-12 0 0,0 1 1 0 0,0 0-1 0 0,0 0 1 0 0,0-1-1 0 0,-1 1 1 0 0,1 0-1 0 0,-1-1 1 0 0,1 1-1 0 0,-1-1 0 0 0,-1 4 1 0 0,0-1 36 0 0,0 0-1 0 0,0 0 1 0 0,1 1-1 0 0,0-1 1 0 0,0 0-1 0 0,0 1 1 0 0,1 7 0 0 0,-4 40-13 0 0,3-39 230 0 0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59:35.63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0 796 0 0,'0'0'11122'0'0,"0"28"-10754"0"0,3 83-3 0 0,-2-83 333 0 0,3 38-78 0 0,-3-52-96 0 0,-1-2-297 0 0,-1 3-141 0 0,0-7 82 0 0,1 1 0 0 0,0-1 1 0 0,0 1-1 0 0,4 16 0 0 0,-4-11-120 0 0,1-6 55 0 0,-1 0 0 0 0,1 0 0 0 0,1 0 0 0 0,3 14-1 0 0,6 19-187 0 0,-9-31-57 0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35:50.642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4 30 184 0 0,'0'0'7960'0'0,"1"33"-7384"0"0,3 98-14 0 0,-3-99-11 0 0,-8 73 1404 0 0,5-29-456 0 0,2-27-1154 0 0,0-37 3301 0 0,14-43-3578 0 0,48-100-32 0 0,-51 108-39 0 0,1 0-1 0 0,2 1 0 0 0,16-22 0 0 0,-23 34-3 0 0,16-23-16 0 0,0 6 9 0 0,-11 16 3 0 0,13-13-2 0 0,-19 18-8 0 0,5 26-173 0 0,34 57 176 0 0,-33-58 12 0 0,-13-4 12 0 0,0 44 6 0 0,0-44 13 0 0,1-2-1 0 0,1 63 240 0 0,2-24-203 0 0,-3-39 224 0 0,3-3-243 0 0,6 31 21 0 0,-7-31 194 0 0,23-29-244 0 0,74-59-6 0 0,-67 49-12 0 0,11-25-12 0 0,-34 44 15 0 0,20-32-15 0 0,-10 10-3 0 0,-14 24 4 0 0,-1-1 20 0 0,15-27 10 0 0,-14 27-32 0 0,-2-1-57 0 0,7-29 46 0 0,-8 29-13 0 0,-9 45-183 0 0,-22 106 234 0 0,22-105-1 0 0,7-22 7 0 0,3 45-2 0 0,-2-44 18 0 0,0-3-25 0 0,1 34 13 0 0,-1-35 78 0 0,2-8-91 0 0,-1 0-1 0 0,1 0 1 0 0,-1 0 0 0 0,0 0-1 0 0,0 0 1 0 0,0 0 0 0 0,0 0 0 0 0,2 8-1 0 0,0-1 1 0 0,1-2 78 0 0,15-25-106 0 0,59-51 26 0 0,-52 42 16 0 0,20-34-50 0 0,20-47-45 0 0,-59 96 65 0 0,-4 7 5 0 0,-1 0 0 0 0,0 0 1 0 0,0-1-1 0 0,-1 1 0 0 0,1-1 0 0 0,-1 0 0 0 0,0 1 0 0 0,3-10 0 0 0,7-22-16 0 0,-8 27 10 0 0,-1-1-2 0 0,9-31-5 0 0,-9 31 2 0 0,-12 43-266 0 0,-26 100 309 0 0,26-100 10 0 0,9-29-31 0 0,0-1 0 0 0,0 1-1 0 0,0-1 1 0 0,0 1 0 0 0,-1-1 0 0 0,1 0-1 0 0,-1 1 1 0 0,-2 3 0 0 0,-6 40 135 0 0,3 6 194 0 0,29-78-363 0 0,66-79-3 0 0,-60 69-4 0 0,16-20-87 0 0,-10 6-12 0 0,-16 26 74 0 0,-14 17 10 0 0,2-2-100 0 0,19-22 128 0 0,-19 22-7 0 0,-5 33-165 0 0,6 76 255 0 0,-5-76-6 0 0,-6-9 58 0 0,-9 44 30 0 0,9-44-13 0 0,0-1 3 0 0,-10 45 16 0 0,9-44 164 0 0,3-5-182 0 0,-5 34-6 0 0,5-33 1494 0 0,22-40-1681 0 0,9-9 30 0 0,73-99-96 0 0,-85 111 50 0 0,0 2 39 0 0,1 0-35 0 0,6-6 21 0 0,-19 22-10 0 0,1 1-236 0 0,19-18 238 0 0,-19 18-21 0 0,-2 28-480 0 0,16 68 556 0 0,-16-68 149 0 0,5-41-362 0 0,32-55 203 0 0,-31 55-14 0 0,-4 12-443 0 0,21-21 424 0 0,-21 21-8 0 0,1 2-204 0 0,24-19 226 0 0,-24 18-8 0 0,-1 24-217 0 0,22 54 290 0 0,-22-54-7 0 0,-1 42 30 0 0,-5-48 57 0 0,2-1-88 0 0,7 33 14 0 0,-7-33 130 0 0,2-3-131 0 0,13 26-4 0 0,-13-26 150 0 0,17-20-192 0 0,73-44-18 0 0,-76 44 18 0 0,-13 8 2 0 0,0 0 1 0 0,0 0-1 0 0,-1-1 0 0 0,0 0 0 0 0,1 0 0 0 0,-1 0 0 0 0,8-12 0 0 0,34-41-36 0 0,-38 47 36 0 0,25-35-38 0 0,-26 35 42 0 0,20-34-23 0 0,-11 15-2 0 0,-13 22-11 0 0,1 0 7 0 0,15-23 23 0 0,-14 23 2 0 0,-3 36-79 0 0,10 86 191 0 0,-10-86-22 0 0,-5-11 46 0 0,-13 80 175 0 0,13-83-251 0 0,1-5 0 0 0,0-1 0 0 0,0 1 0 0 0,-1-1 1 0 0,-5 13-1 0 0,-11 39 257 0 0,7-20-159 0 0,8-30-19 0 0,-3 1-13 0 0,-18 33 4 0 0,18-33-15 0 0,1-3-4 0 0,-18 25-16 0 0,17-24 72 0 0,-1-3-91 0 0,-23 20-6 0 0,23-20 79 0 0,-10-21-3437 0 0,-50-45 1840 0 0,50 45-1380 0 0,18 0-1878 0 0,2-56 360 0 0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59:35.96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0 169 52 0 0,'0'0'3431'0'0,"12"-13"-2872"0"0,33-37-52 0 0,-34 38-45 0 0,0 8-39 0 0,56-17 276 0 0,-28 6-441 0 0,-29 12-90 0 0,4-3-78 0 0,40-17-128 0 0,-41 17-126 0 0,-11 6-127 0 0,0 0 266 0 0,0 0 1 0 0,0 0-1 0 0,0 0 0 0 0,-1 0 1 0 0,1-1-1 0 0,0 1 0 0 0,0-1 1 0 0,0 1-1 0 0,-1-1 0 0 0,1 0 1 0 0,0 0-1 0 0,-1 0 1 0 0,3-1-1 0 0,-3 1-184 0 0,1 0 1 0 0,-1 0-1 0 0,1 0 1 0 0,0 1-1 0 0,0-1 1 0 0,-1 0-1 0 0,1 1 1 0 0,0-1-1 0 0,0 1 1 0 0,0-1 0 0 0,0 1-1 0 0,-1 0 1 0 0,1 0-1 0 0,2 0 1 0 0</inkml:trace>
  <inkml:trace contextRef="#ctx0" brushRef="#br0" timeOffset="1">72 261 144 0 0,'0'0'6122'0'0,"15"11"-5807"0"0,45 31-61 0 0,-45-31-44 0 0,9-21-910 0 0,72-31 104 0 0,-72 30-484 0 0,-15 6-690 0 0,35-19 139 0 0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59:36.55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270 1 120 0 0,'0'0'5513'0'0,"-19"18"-4901"0"0,-55 52-25 0 0,68-65-460 0 0,0 0 1 0 0,1 0-1 0 0,-1 0 1 0 0,1 0-1 0 0,0 1 0 0 0,-7 12 1 0 0,5-7 36 0 0,4-8-85 0 0,0 0 0 0 0,0 0-1 0 0,1 1 1 0 0,-1-1 0 0 0,1 1 0 0 0,0 0 0 0 0,0-1-1 0 0,-2 8 1 0 0,-12 25 536 0 0,-12 18 149 0 0,12-21-401 0 0,12-24-10 0 0,1 3-15 0 0,-9 35-29 0 0,8-35-28 0 0,1-2-54 0 0,-9 31-24 0 0,9-30 314 0 0,5 3-379 0 0,6 41-6 0 0,-7-41 457 0 0,12-9-451 0 0,38 14-7 0 0,-38-14 189 0 0,11-17-226 0 0,71-33-2 0 0,-65 28-6 0 0,-6-6-11 0 0,-18 17-1 0 0,1-2-7 0 0,21-26-7 0 0,-21 26 45 0 0,-4-4-66 0 0,12-33-1 0 0,-11 33 119 0 0,-5 0-124 0 0,-4-37-5 0 0,4 36 32 0 0,9 6-126 0 0,24-21 55 0 0,-23 21 5 0 0,2 5 8 0 0,2-1-4 0 0,-7 1 0 0 0,-1 1 0 0 0,1-1 0 0 0,0 1 0 0 0,0 1 0 0 0,10-1-1 0 0,2 10 3 0 0,54 26 22 0 0,-54-26 21 0 0,-16-7-34 0 0,1 1 1 0 0,-1 0-1 0 0,0-1 0 0 0,0 1 1 0 0,0 0-1 0 0,-1 0 0 0 0,1 0 0 0 0,-1 0 1 0 0,2 5-1 0 0,1 1 9 0 0,0-1 46 0 0,-2 3 12 0 0,1 1-47 0 0,-1-7 10 0 0,-1 0-1 0 0,0 0 0 0 0,0 1 1 0 0,0-1-1 0 0,0 10 1 0 0,-1-7-9 0 0,-1-1 1 0 0,1 0-1 0 0,-1 1 0 0 0,0-1 1 0 0,-5 14-1 0 0,2-5 8 0 0,1-1 199 0 0,2 1-100 0 0,-5 46-20 0 0,5-46 162 0 0,0-4-208 0 0,0 3-91 0 0,0 44-1702 0 0,2-43 1350 0 0,0 7 62 0 0,0 2-7759 0 0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59:37.10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336 329 264 0 0,'0'0'2860'0'0,"-16"-4"-2349"0"0,-4-1-273 0 0,-10-2-52 0 0,-16 0 3394 0 0,31 6-3428 0 0,-33-7 1672 0 0,32 10-1535 0 0,-47 8-17 0 0,47-8 986 0 0,6 2-1094 0 0,-34 10-15 0 0,33-10 1139 0 0,52 0-1122 0 0,124 15 4 0 0,-156-17-135 0 0,1-1 0 0 0,-1 0 0 0 0,0-1 1 0 0,17-1-1 0 0,281-44 485 0 0,559-130 723 0 0,-844 170-1194 0 0,0 1-1 0 0,32-1 0 0 0,-17 2-20 0 0,57-11 124 0 0,6 2-48 0 0,-29 3-5 0 0,-23 2-33 0 0,-36 5-3 0 0,1-1-6 0 0,38-9 3 0 0,-39 9 36 0 0,-1 2-66 0 0,33-6 14 0 0,-33 6-7 0 0,-3-8-5782 0 0,23-24 1751 0 0,-24 24 306 0 0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00:12.52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8 0 0,'0'0'8391'0'0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00:15.00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71 440 0 0,'0'0'10368'0'0,"0"34"-10090"0"0,0 133 226 0 0,4-114-136 0 0,-1-37-300 0 0,-2-3 122 0 0,2-3-13 0 0,-2 2-120 0 0,-1-8-12 0 0,1 0 0 0 0,-1 1 0 0 0,1-1 0 0 0,0 0 0 0 0,1 0 0 0 0,-1 1 0 0 0,1-1-1 0 0,-1 0 1 0 0,5 6 0 0 0,13 30 66 0 0,-14-30 243 0 0,1-4-272 0 0,20 20 3 0 0,-20-20 403 0 0,14-19-433 0 0,57-40-11 0 0,-57 40-2 0 0,-16 8-30 0 0,1 1 1 0 0,-1-1-1 0 0,0 0 1 0 0,-1-1-1 0 0,6-8 1 0 0,-2 2 5 0 0,1 1 32 0 0,-3 3-6 0 0,17-28 2 0 0,-17 28 0 0 0,0-1 7 0 0,14-24-4 0 0,-14 24 30 0 0,-1-2-44 0 0,13-34 19 0 0,-12 33 153 0 0,0 5-130 0 0,15-22-15 0 0,-14 21 834 0 0,9 27-804 0 0,44 55-18 0 0,-44-55 70 0 0,-13-7-84 0 0,11 59 221 0 0,-11-59-237 0 0,4 29 1195 0 0,9-64-1216 0 0,46-69-14 0 0,-56 85-3 0 0,0 0 0 0 0,0 0 0 0 0,0-1 0 0 0,-1 1 0 0 0,6-16 0 0 0,-5 11 1 0 0,-1 2 10 0 0,2 2 7 0 0,16-25-17 0 0,-17 25-13 0 0,9 28-157 0 0,40 61 163 0 0,-52-78-1 0 0,0 0 0 0 0,0 0 0 0 0,0 0 0 0 0,-1 0 0 0 0,1 0 0 0 0,-1 0 0 0 0,1 0 0 0 0,0 5 0 0 0,10 36-9 0 0,-9-33 14 0 0,1 0 9 0 0,9 34-4 0 0,-10-33-3 0 0,1-4-44 0 0,11 24 86 0 0,-11-24 18 0 0,14-25-90 0 0,57-58 4 0 0,-65 64 15 0 0,-3 3-4 0 0,-1 0 1 0 0,0 0 0 0 0,0 0 0 0 0,-1 0-1 0 0,9-19 1 0 0,-6 15-3 0 0,-4 5 5 0 0,0 0-1 0 0,0 0 1 0 0,-1 0-1 0 0,1 0 0 0 0,2-13 1 0 0,1 7 2 0 0,-4 6 1 0 0,0 0-1 0 0,0 0 1 0 0,-1 1-1 0 0,0-2 1 0 0,2-13-1 0 0,9-40-35 0 0,-4 21 26 0 0,-6 31 215 0 0,-2-25-152 0 0,-1 22-41 0 0,-1 25 183 0 0,-17 138-155 0 0,13-103-11 0 0,4-5 8 0 0,1-32 4 0 0,1 5 10 0 0,5 47-7 0 0,-5-47 16 0 0,2-2-3 0 0,9 42-12 0 0,-10-42 10 0 0,2-6 3 0 0,9 28-24 0 0,-10-28 55 0 0,4-2-201 0 0,21 18-10 0 0,-21-18-53 0 0,8-25-1532 0 0,48-56 892 0 0,-42 45-193 0 0,3-14-313 0 0,-18 33-1181 0 0,-4 0-1647 0 0,11-47 314 0 0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00:15.34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0 120 772 0 0,'0'0'8655'0'0,"29"-8"-8412"0"0,84-25-71 0 0,-84 25-90 0 0,-20 2-396 0 0,29-20 72 0 0,-28 20-52 0 0,-3 1-932 0 0,20-17 685 0 0,-20 17-188 0 0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00:16.44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1 496 0 0,'0'0'12987'0'0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00:17.47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140 350 612 0 0,'0'0'7313'0'0,"-18"13"-7007"0"0,-55 41-15 0 0,55-41-14 0 0,15-3-13 0 0,-11 28-11 0 0,11-28 223 0 0,1 2-262 0 0,-5 40 13 0 0,6-40 517 0 0,1 1-597 0 0,3 38-15 0 0,-2-39 828 0 0,22-39-878 0 0,73-88-2 0 0,-90 107-59 0 0,1 1-1 0 0,-2-1 1 0 0,1 0-1 0 0,-1 0 0 0 0,0 0 1 0 0,-1-1-1 0 0,0 0 0 0 0,0 0 1 0 0,3-14-1 0 0,-4 10-15 0 0,0 6 16 0 0,0 0-1 0 0,-1 0 1 0 0,0-1-1 0 0,0 1 1 0 0,1-15-1 0 0,-1 7 5 0 0,0 10-9 0 0,-1-1 0 0 0,0 0 0 0 0,0 1 1 0 0,0-1-1 0 0,-1 0 0 0 0,0-10 1 0 0,3-31 135 0 0,2 4-44 0 0,-3 32 20 0 0,-2-4 26 0 0,2-57 1026 0 0,-1 64-1112 0 0,-1 1 0 0 0,-1-1 0 0 0,1 1 0 0 0,-1 0 0 0 0,-1-1 0 0 0,-2-7 0 0 0,0-2 656 0 0,0 54-572 0 0,-12 113 11 0 0,13-98 4 0 0,6 5-4 0 0,-3-43-14 0 0,0 2 12 0 0,0 49-39 0 0,0-60-100 0 0,-1 0-1 0 0,1 1 1 0 0,0-1-1 0 0,1 1 1 0 0,-1-1-1 0 0,1 1 1 0 0,0-1-1 0 0,3 7 1 0 0,0 0 11 0 0,-3-2 48 0 0,3 2 1 0 0,9 32-10 0 0,-10-32 164 0 0,0-2-168 0 0,10 29 8 0 0,-10-29 10 0 0,7-6-390 0 0,28 14 86 0 0,-29-13-80 0 0,6-20-10727 0 0,58-59 7686 0 0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00:17.85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92 0 0,'0'0'8208'0'0,"20"0"-8089"0"0,81 0 608 0 0,-101 17-621 0 0,0 52 2 0 0,0-52 404 0 0,0-4-364 0 0,4 49 539 0 0,1-53-574 0 0,12 28-9 0 0,-12-28 133 0 0,6-5-644 0 0,32 11 22 0 0,-32-11-124 0 0,6-15-2560 0 0,48-32 498 0 0,-48 32 195 0 0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00:18.18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117 0 304 0 0,'0'0'12840'0'0,"-4"30"-12165"0"0,-12 91-1 0 0,9-77-1 0 0,-13 41 601 0 0,0 1-42 0 0,2-7-90 0 0,13-66-962 0 0,3-7-60 0 0,0 0 0 0 0,1 1 1 0 0,-1-1-1 0 0,1 0 0 0 0,1 1 0 0 0,-1 8 1 0 0,-2 26 313 0 0,2-31-33 0 0,0 3-37 0 0,-8 67 806 0 0,10-67-1514 0 0,-1-1 2290 0 0,0-2-3565 0 0,-2 0-3416 0 0,0 2-4736 0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35:50.978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1 0 224 0 0,'0'0'13162'0'0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00:18.71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0 157 352 0 0,'0'0'10630'0'0,"20"-14"-10312"0"0,57-43-16 0 0,-57 43-6 0 0,-9 11-18 0 0,36-8-20 0 0,-35 8 231 0 0,-1 1-264 0 0,34-5-4 0 0,-33 5 711 0 0,-1-1-786 0 0,1 1-104 0 0,-6 1-28 0 0,0 0 0 0 0,-1 0 0 0 0,1 0 0 0 0,-1-1 0 0 0,0 0 0 0 0,1 0 0 0 0,6-5 0 0 0,25-10-308 0 0,-28 13-108 0 0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00:19.05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128 0 136 0 0,'0'0'3566'0'0,"-10"12"-2946"0"0,-33 35-19 0 0,32-36 503 0 0,6-2-604 0 0,-15 26-38 0 0,14-26 2013 0 0,1-1-2178 0 0,-17 22-4 0 0,17-22 3572 0 0,34-12-3719 0 0,90-12-23 0 0,-90 13 316 0 0,-14-2-404 0 0,43-12-25 0 0,-43 13-31 0 0,-6-1-3871 0 0,27-12 1904 0 0,-27 13-1333 0 0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00:24.26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55 0 224 0 0,'0'0'13424'0'0,"-1"32"-13227"0"0,0 6-128 0 0,-1 83 442 0 0,1-116-475 0 0,1 0 0 0 0,-1 0 0 0 0,1-1 0 0 0,-1 1 0 0 0,-1 0 0 0 0,1 0 0 0 0,-3 6 0 0 0,-1 1 18 0 0,2 0 395 0 0,1-1-314 0 0,-5 32-16 0 0,5-32 394 0 0,-1-2-444 0 0,-12 27 6 0 0,12-27 2289 0 0,18-34-2302 0 0,46-76-21 0 0,-46 76-5 0 0,-8 15-4 0 0,23-26-15 0 0,-23 26 0 0 0,0 3-12 0 0,20-24-18 0 0,-20 23 15 0 0,2 4-8 0 0,25-11 3 0 0,-26 12-3 0 0,4 18-50 0 0,34 48 60 0 0,-34-48-21 0 0,-10-5 11 0 0,1 1 9 0 0,-1-4-1 0 0,-1 0 1 0 0,1-1 0 0 0,-1 1 0 0 0,-1 0 0 0 0,1 10 0 0 0,2 32 17 0 0,-3-37 60 0 0,-1 4-58 0 0,-3 46 2 0 0,3-47 157 0 0,-1-2-162 0 0,-2 1-312 0 0,0 9 428 0 0,3-12-4191 0 0,0 3-3750 0 0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00:24.68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42 0 836 0 0,'0'0'12109'0'0,"3"20"-11903"0"0,8 58-16 0 0,-8-59 665 0 0,-13-6-710 0 0,-29 38-6 0 0,29-39 718 0 0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00:25.12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99 62 496 0 0,'0'0'8750'0'0,"8"-10"-8250"0"0,24-31-30 0 0,-24 30 6934 0 0,-16 43-7164 0 0,-37 136 349 0 0,43-157-478 0 0,1-5-1 0 0,0 0 0 0 0,0 0 0 0 0,-1-1-1 0 0,1 1 1 0 0,-1 0 0 0 0,-5 8 0 0 0,-11 28 147 0 0,14-31-1 0 0,0-1-19 0 0,-12 29-16 0 0,12-29 182 0 0,1 0-237 0 0,-9 31-17 0 0,10-30 419 0 0,-1-1-483 0 0,-5 32-2 0 0,6-31-29 0 0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00:25.45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278 0 320 0 0,'0'0'9790'0'0,"-21"18"-9284"0"0,-64 52-24 0 0,56-44-15 0 0,-18 25 404 0 0,38-43-741 0 0,5-5-52 0 0,0 0 0 0 0,0 1 0 0 0,1 0 0 0 0,-1 0 0 0 0,1 0 0 0 0,0 0 0 0 0,-3 6 0 0 0,-16 22 267 0 0,17-24-29 0 0,0 0-19 0 0,-14 26-32 0 0,14-26 1810 0 0,17 6-1959 0 0,36 39-30 0 0,-36-40 24 0 0,12-20-103 0 0,71-22-66 0 0,-71 21-46 0 0,-8 1-44 0 0,72-31-342 0 0,-54 24 111 0 0,-26 10-104 0 0,1 0-693 0 0,28-13 462 0 0,-28 13-104 0 0</inkml:trace>
</inkml:ink>
</file>

<file path=ppt/ink/ink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00:25.95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65 388 0 0,'0'0'9429'0'0,"29"-6"-9025"0"0,6 0-268 0 0,76-18 777 0 0,-95 22-600 0 0,79-8 536 0 0,-20 3 64 0 0,6 2 107 0 0,-65 3-1229 0 0,9-1 383 0 0,2 5-9160 0 0</inkml:trace>
</inkml:ink>
</file>

<file path=ppt/ink/ink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00:26.30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51 0 588 0 0,'0'0'5695'0'0,"-9"12"-5165"0"0,-1-1-360 0 0,5-6-52 0 0,1 0-1 0 0,0 0 1 0 0,0 0-1 0 0,0 0 0 0 0,0 1 1 0 0,-2 7 5943 0 0,30-11-5906 0 0,76 6-9 0 0,-75-6 347 0 0,-7-5-612 0 0,56-10-72 0 0,-55 10-113 0 0</inkml:trace>
</inkml:ink>
</file>

<file path=ppt/ink/ink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00:29.77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0 248 664 0 0,'0'0'2979'0'0,"5"-13"4730"0"0,-2-8-7449 0 0,10-62-5 0 0,-9 62 633 0 0,-5 18-858 0 0,1 0 1 0 0,1-1-1 0 0,-1 1 1 0 0,0 0 0 0 0,1 0-1 0 0,0-1 1 0 0,-1 1-1 0 0,1 0 1 0 0,2-4 0 0 0,6-18 2021 0 0,-4 17-1933 0 0,15-24-10 0 0,-15 24 539 0 0,-6 24-544 0 0,-12 125 319 0 0,3 25 398 0 0,3-98-390 0 0,4 0 1 0 0,2 1 0 0 0,12 91-1 0 0,-4-131-166 0 0,-6-27-238 0 0,-1-1-1 0 0,0 0 0 0 0,1 0 0 0 0,-1 0 1 0 0,1 0-1 0 0,-1 0 0 0 0,1 0 0 0 0,-1 0 1 0 0,1 0-1 0 0,0 0 0 0 0,-1 0 0 0 0,1 0 1 0 0,0 0-1 0 0,0 0 0 0 0,0 0 0 0 0,0-1 1 0 0,0 1-1 0 0,0 0 0 0 0,0-1 0 0 0,0 1 1 0 0,1 0-1 0 0,4-5 38 0 0,-1-1-47 0 0,1 0-1 0 0,-1 0 1 0 0,0 0 0 0 0,0-1 0 0 0,-1 0 0 0 0,0 1 0 0 0,0-2 0 0 0,0 1-1 0 0,0 0 1 0 0,-1-1 0 0 0,0 1 0 0 0,-1-1 0 0 0,1 0 0 0 0,-1 0-1 0 0,1-10 1 0 0,-3 3-9 0 0,0-1 0 0 0,-1 0 0 0 0,0 0 0 0 0,-2 0 1 0 0,1 0-1 0 0,-2 1 0 0 0,0 0 0 0 0,-8-20 0 0 0,9 28-25 0 0,0 1-1 0 0,-1-1 1 0 0,1 0 0 0 0,-1 1 0 0 0,-1 0-1 0 0,-8-9 1 0 0,12 12-7 0 0,-12-11-175 0 0,13 12 176 0 0,-1 1 0 0 0,0-1 0 0 0,1 0 0 0 0,-1 1-1 0 0,1-1 1 0 0,-1 0 0 0 0,1 0 0 0 0,-1 1-1 0 0,1-1 1 0 0,-1 0 0 0 0,1 0 0 0 0,0 0-1 0 0,-1 0 1 0 0,1 0 0 0 0,0 0 0 0 0,0 1-1 0 0,0-1 1 0 0,0 0 0 0 0,0 0 0 0 0,0 0 0 0 0,0 0-1 0 0,0 0 1 0 0,0 0 0 0 0,0 0 0 0 0,0 0-1 0 0,1 0 1 0 0,-1 1 0 0 0,1-3 0 0 0,1 0-12 0 0,-1 1 1 0 0,1-1 0 0 0,0 0 0 0 0,1 1 0 0 0,-1 0 0 0 0,0-1-1 0 0,1 1 1 0 0,-1 0 0 0 0,4-2 0 0 0,10-6-100 0 0,2 0 0 0 0,22-9 0 0 0,-29 14 3 0 0,-4 2 68 0 0,1 0 1 0 0,0 1-1 0 0,0 0 1 0 0,12-2-1 0 0,1 0-12 0 0,-15 4 34 0 0,0 0 0 0 0,0 0-1 0 0,0 1 1 0 0,0-1 0 0 0,0 1-1 0 0,0 0 1 0 0,-1 1 0 0 0,1-1-1 0 0,0 1 1 0 0,-1 0 0 0 0,7 4-1 0 0,-9-4 8 0 0,25 8-42 0 0,-25-9 282 0 0,19-41-150 0 0,-18 29-53 0 0,0 0 0 0 0,1 0 0 0 0,9-13 0 0 0,-13 23-3 0 0,2-2-64 0 0,4-2-84 0 0,-7 5 147 0 0,0 0-1 0 0,0 0 1 0 0,0 0 0 0 0,0 0-1 0 0,0 0 1 0 0,0 0 0 0 0,1 0-1 0 0,-1 0 1 0 0,0 0 0 0 0,0 0-1 0 0,0 0 1 0 0,0 0 0 0 0,0 0-1 0 0,0 0 1 0 0,0 0 0 0 0,1 0-1 0 0,-1 1 1 0 0,0-1 0 0 0,0 0-1 0 0,0 0 1 0 0,0 0 0 0 0,0 0-1 0 0,0 0 1 0 0,0 0 0 0 0,0 0-1 0 0,0 0 1 0 0,0 0 0 0 0,0 1-1 0 0,1-1 1 0 0,-1 0-1 0 0,0 0 1 0 0,0 0 0 0 0,0 0-1 0 0,0 0 1 0 0,0 0 0 0 0,0 0-1 0 0,0 1 1 0 0,0-1 0 0 0,0 0-1 0 0,0 0 1 0 0,0 0 0 0 0,0 0-1 0 0,0 0 1 0 0,0 0 0 0 0,0 1-1 0 0,0-1 1 0 0,0 0 0 0 0,0 0-1 0 0,-1 0 1 0 0,1 0 0 0 0,0 0-1 0 0,0 0 1 0 0,0 0 0 0 0,0 0-1 0 0,0 1 1 0 0,0-1 0 0 0,0 0-1 0 0,0 0 1 0 0,0 0 0 0 0,-1 0-1 0 0,0 12 6 0 0,0-5 5 0 0,-1 0-1 0 0,1 0 0 0 0,-1 0 0 0 0,0 0 0 0 0,-4 7 1 0 0,3 6 81 0 0,3-18-84 0 0,0-1-1 0 0,0 1 1 0 0,0-1-1 0 0,0 1 1 0 0,0-1-1 0 0,0 1 1 0 0,-1-1-1 0 0,1 0 1 0 0,0 1 0 0 0,-1-1-1 0 0,1 1 1 0 0,-2 1-1 0 0,-2 8 46 0 0,0 1 0 0 0,1 0 0 0 0,1 0 0 0 0,0 0 1 0 0,1 0-1 0 0,0 0 0 0 0,0 0 0 0 0,2 14 0 0 0,0-9 63 0 0,-2 1 0 0 0,-3 27 0 0 0,1-32-6 0 0,1 1 1 0 0,1 0 0 0 0,0 20 0 0 0,1-29-75 0 0,0 0 0 0 0,1 1 0 0 0,0-1 1 0 0,0 0-1 0 0,0 0 0 0 0,0 0 0 0 0,1 1 0 0 0,0-2 1 0 0,0 1-1 0 0,4 7 0 0 0,-4-9 24 0 0,-2-2-52 0 0,0-1-1 0 0,0 1 1 0 0,0 0-1 0 0,0 0 1 0 0,1 0-1 0 0,-1-1 0 0 0,0 1 1 0 0,1 0-1 0 0,-1-1 1 0 0,0 1-1 0 0,1 0 1 0 0,-1 0-1 0 0,1-1 1 0 0,-1 1-1 0 0,1-1 1 0 0,-1 1-1 0 0,2 0 1 0 0,1-1-91 0 0,-1-1 0 0 0,1 1 1 0 0,0-1-1 0 0,0 1 0 0 0,0-1 1 0 0,0 0-1 0 0,-1 0 0 0 0,1 0 1 0 0,0 0-1 0 0,-1-1 0 0 0,1 1 1 0 0,-1-1-1 0 0,0 0 0 0 0,1 0 0 0 0,-1 1 1 0 0,0-2-1 0 0,0 1 0 0 0,0 0 1 0 0,3-4-1 0 0,2-2-353 0 0,0-1 0 0 0,-1 0 0 0 0,0 0 0 0 0,8-16 0 0 0,-4 2-417 0 0,-5 14 184 0 0,-1 0 0 0 0,0 0 0 0 0,-1-1 0 0 0,0 0 0 0 0,3-11 0 0 0,2-14-3351 0 0,0 2 305 0 0</inkml:trace>
</inkml:ink>
</file>

<file path=ppt/ink/ink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00:30.11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0 536 0 0,'0'0'7430'0'0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35:51.761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20 1 672 0 0,'0'0'10524'0'0,"-3"16"-10392"0"0,-10 48 13 0 0,9-48 2294 0 0</inkml:trace>
</inkml:ink>
</file>

<file path=ppt/ink/ink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00:31.18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0 358 340 0 0,'1'1'141'0'0,"-1"0"0"0"0,1 0 0 0 0,0 0 0 0 0,-1 0 0 0 0,1 0 0 0 0,0-1 0 0 0,0 1 0 0 0,0 0 0 0 0,0 0 0 0 0,0-1 0 0 0,-1 1 0 0 0,1-1 0 0 0,0 1 0 0 0,0-1 0 0 0,0 1 0 0 0,1-1 0 0 0,-1 1 0 0 0,0-1-1 0 0,0 0 1 0 0,0 0 0 0 0,0 1 0 0 0,0-1 0 0 0,0 0 0 0 0,0 0 0 0 0,0 0 0 0 0,1 0 0 0 0,-1 0 0 0 0,0-1 0 0 0,0 1 0 0 0,0 0 0 0 0,2-1 0 0 0,37-19 911 0 0,-25 11-892 0 0,0 0 169 0 0,-1-1-1 0 0,22-20 1 0 0,-7 6 31 0 0,-25 21-108 0 0,10-9-19 0 0,62-55 205 0 0,-29 21 23 0 0,-23 20-251 0 0,-18 20-9 0 0,0-5-6 0 0,21-32-7 0 0,-21 32 211 0 0,-1 4-180 0 0,12-21 31 0 0,-13 21 1923 0 0,-13 23-2153 0 0,-28 51-14 0 0,36-66-5 0 0,0 1 0 0 0,0-1 0 0 0,0 1 0 0 0,1-1 0 0 0,-1 1 0 0 0,1 0 0 0 0,-1-1 0 0 0,1 1 0 0 0,0 0 0 0 0,-1 0 0 0 0,1-1 0 0 0,0 1 0 0 0,0 0 0 0 0,1 2 0 0 0,9 9 35 0 0,-6-10-20 0 0,1 1-4 0 0,0 0 0 0 0,0 0 0 0 0,0 1 0 0 0,-1-1 0 0 0,0 1 0 0 0,0 1 0 0 0,0-1 0 0 0,0 0 0 0 0,-1 1 0 0 0,0 0 0 0 0,2 6 0 0 0,4 16 130 0 0,-1 1 0 0 0,4 36 0 0 0,-12-62-106 0 0,-2 21 64 0 0,7-10 409 0 0,-4-12-447 0 0,0 1 1 0 0,0 0-1 0 0,-1 0 0 0 0,1 0 0 0 0,-1-1 1 0 0,0 1-1 0 0,0 0 0 0 0,0 4 1 0 0,0-3 152 0 0,-1 8-61 0 0,-1 1 0 0 0,0 0 0 0 0,-4 14 0 0 0,2-7-35 0 0,1 52 584 0 0,1-60-610 0 0,2-9-26 0 0,-1 0-2 0 0,4 27 218 0 0,-3-27 193 0 0,8-7-421 0 0,21-16-26 0 0,-1-1 0 0 0,0-2-1 0 0,38-41 1 0 0,-37 33-63 0 0,-2-2 0 0 0,34-52 0 0 0,-6 7-77 0 0,-53 75 92 0 0,7-8-33 0 0,29-33 45 0 0,-28 33 17 0 0,-5 3-102 0 0,0 0 91 0 0,-5 8-1 0 0,0 0 1 0 0,0 0-1 0 0,1-1 1 0 0,-1 1-1 0 0,0 0 1 0 0,0 0-1 0 0,0 0 1 0 0,0 0-1 0 0,1 0 0 0 0,-1 0 1 0 0,0 0-1 0 0,0 0 1 0 0,0 0-1 0 0,0 0 1 0 0,0 0-1 0 0,1 1 1 0 0,-1-1-1 0 0,0 0 0 0 0,0 0 1 0 0,0 0-1 0 0,0 0 1 0 0,0 0-1 0 0,1 0 1 0 0,-1 0-1 0 0,0 0 1 0 0,0 0-1 0 0,0 0 0 0 0,0 1 1 0 0,0-1-1 0 0,0 0 1 0 0,0 0-1 0 0,1 0 1 0 0,-1 0-1 0 0,0 0 1 0 0,0 0-1 0 0,0 1 0 0 0,0-1 1 0 0,0 0-1 0 0,0 0 1 0 0,0 0-1 0 0,0 0 1 0 0,0 0-1 0 0,0 1 1 0 0,0-1-1 0 0,0 0 0 0 0,0 0 1 0 0,0 0-1 0 0,0 0 1 0 0,0 1-1 0 0,0-1 1 0 0,0 0-1 0 0,0 0 1 0 0,2 6-1 0 0,0 0 4 0 0,-1-1-1 0 0,1 1 0 0 0,-1 0 0 0 0,0-1 0 0 0,0 1 1 0 0,-1 0-1 0 0,0-1 0 0 0,0 1 0 0 0,0 0 0 0 0,-2 9 1 0 0,-4 12 15 0 0,1 0 43 0 0,-1-1 0 0 0,-1 1-1 0 0,-1-2 1 0 0,-15 31 0 0 0,12-33-18 0 0,7-14 1 0 0,0 1 1 0 0,-1-2-1 0 0,-1 1 1 0 0,-9 11-1 0 0,10-12-19 0 0,0-3 20 0 0,1 1 1 0 0,-1-1-1 0 0,1 0 1 0 0,-1 0 0 0 0,-7 4-1 0 0,11-8 9 0 0,-2 1 11 0 0,-28 4 155 0 0,28-6-89 0 0,-1-2-75 0 0,-38-20 324 0 0,39 21-353 0 0,10-1-51 0 0,20-9-23 0 0,-1-2 0 0 0,32-19 0 0 0,14-13-37 0 0,-33 22 35 0 0,52-42-1 0 0,15-22-116 0 0,-102 83 123 0 0,4-8 0 0 0,25-34 40 0 0,-24 34 295 0 0,-5 3-271 0 0,12-25 7 0 0,-12 25 2 0 0,-12 27 106 0 0,-8 16-85 0 0,-50 123 288 0 0,53-123-128 0 0,2 2 0 0 0,-13 62 0 0 0,22-79-95 0 0,1 0 0 0 0,0 1-1 0 0,1-1 1 0 0,1 0 0 0 0,6 28 0 0 0,-7-46-133 0 0,0-1 0 0 0,0 1 0 0 0,0 0 0 0 0,0 0 1 0 0,1-1-1 0 0,-1 1 0 0 0,0 0 0 0 0,1-1 0 0 0,-1 1 0 0 0,0 0 0 0 0,1-1 0 0 0,-1 1 0 0 0,1-1 0 0 0,-1 1 0 0 0,1 0 0 0 0,-1-1 0 0 0,1 1 1 0 0,-1-1-1 0 0,1 0 0 0 0,0 1 0 0 0,-1-1 0 0 0,1 1 0 0 0,-1-1 0 0 0,1 0 0 0 0,0 1 0 0 0,0-1 0 0 0,0 0 0 0 0,25-2-531 0 0,19-19-491 0 0,-45 20 1008 0 0,10-5-458 0 0,0 0 1 0 0,-1-1-1 0 0,0-1 0 0 0,0 0 1 0 0,0 0-1 0 0,11-15 1 0 0,6-10-3365 0 0,-13 16 463 0 0,4-6-801 0 0</inkml:trace>
</inkml:ink>
</file>

<file path=ppt/ink/ink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00:31.54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19 145 180 0 0,'-14'16'5608'0'0,"11"-12"-5693"0"0,2-1 1943 0 0,7-3-1382 0 0,2 0-352 0 0,-5 0-83 0 0,-1 1-1 0 0,1-1 0 0 0,0 0 0 0 0,-1-1 1 0 0,1 1-1 0 0,0 0 0 0 0,-1-1 0 0 0,1 1 1 0 0,0-1-1 0 0,4-2 0 0 0,29-9-163 0 0,65-32-1 0 0,10-16-4549 0 0,-28 13 2601 0 0</inkml:trace>
</inkml:ink>
</file>

<file path=ppt/ink/ink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00:31.91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9 812 0 0,'0'0'4029'0'0,"3"1"-3185"0"0,6 1-364 0 0,-1-1 0 0 0,0 0 1 0 0,1-1-1 0 0,-1 0 0 0 0,1 0 0 0 0,-1-1 0 0 0,1 0 0 0 0,-1 0 1 0 0,9-3-1 0 0,32-3 379 0 0,-7 8 155 0 0,-38 0-802 0 0,-1 11-75 0 0,-2-11-131 0 0,-1 0 1 0 0,1 0-1 0 0,-1 0 0 0 0,1 0 1 0 0,-1 0-1 0 0,0 1 0 0 0,0-1 1 0 0,1 0-1 0 0,-1 0 0 0 0,0 0 1 0 0,0 0-1 0 0,0 0 0 0 0,0 1 1 0 0,-1-1-1 0 0,1 0 0 0 0,0 0 1 0 0,0 0-1 0 0,-1 0 0 0 0,1 0 1 0 0,-1 1-1 0 0,-9 21 136 0 0,-21 33 1 0 0,7-13 222 0 0,23-41-313 0 0,0 0 0 0 0,0 0 0 0 0,1-1 0 0 0,-1 1 0 0 0,0 0 0 0 0,0 0 0 0 0,1 0 0 0 0,0 1 0 0 0,-1-1 0 0 0,1 0 0 0 0,0 0 0 0 0,0 0 0 0 0,0 0 0 0 0,0 0 0 0 0,0 0 0 0 0,1 0 0 0 0,-1 0 0 0 0,0 0 0 0 0,1 0 0 0 0,0 0 0 0 0,-1 0 0 0 0,1 0 0 0 0,0 0 1 0 0,0 0-1 0 0,0 0 0 0 0,1 0 0 0 0,-1-1 0 0 0,0 1 0 0 0,0 0 0 0 0,1-1 0 0 0,2 3 0 0 0,-3-4-43 0 0,0 1 0 0 0,1-1 0 0 0,-1 1 0 0 0,0-1 1 0 0,1 1-1 0 0,-1-1 0 0 0,0 0 0 0 0,1 0 0 0 0,-1 1 1 0 0,1-1-1 0 0,-1 0 0 0 0,0 0 0 0 0,1 0 0 0 0,-1-1 1 0 0,1 1-1 0 0,-1 0 0 0 0,0 0 0 0 0,1-1 0 0 0,1 0 0 0 0,26-10-143 0 0,-27 10 124 0 0,35-13-1602 0 0,0-2 1 0 0,53-33-1 0 0,-52 28-2620 0 0,-7 2 783 0 0</inkml:trace>
</inkml:ink>
</file>

<file path=ppt/ink/ink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00:33.32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237 179 88 0 0,'0'0'3427'0'0,"3"0"-2654"0"0,28-9 6942 0 0,-20-3-7335 0 0,31-39-31 0 0,-31 39 825 0 0,-5 5-892 0 0,18-23-24 0 0,-19 23 867 0 0,0-2-883 0 0,14-24-32 0 0,-14 24 1927 0 0,-4 19-2069 0 0,0 20 74 0 0,-2 1-1 0 0,-2-1 0 0 0,-10 52 0 0 0,13-80-129 0 0,-18 174 797 0 0,13-112-205 0 0,-16 84 0 0 0,20-145-547 0 0,-4 46 510 0 0,4-46 210 0 0,-5-6-741 0 0,-6-2-24 0 0,1 0 0 0 0,-1 1-1 0 0,0 0 1 0 0,0 1 0 0 0,0 1 0 0 0,0 0 0 0 0,0 0 0 0 0,-17 1 0 0 0,-87 8 19 0 0,35 2-79 0 0,75-8 644 0 0,18-1-483 0 0,21-1-120 0 0,108-23 277 0 0,37-2 12 0 0,-117 23-199 0 0,-57 3-70 0 0,19 0-4 0 0,4-7-2904 0 0,-24 6 2227 0 0,-3-3-1081 0 0,1 1 1241 0 0,0 0 0 0 0,1 0 0 0 0,-1-1 0 0 0,1 1 1 0 0,0 0-1 0 0,-1 0 0 0 0,4-3 0 0 0,0-3-3728 0 0,-6 0 2317 0 0,1 8 966 0 0</inkml:trace>
</inkml:ink>
</file>

<file path=ppt/ink/ink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00:33.69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162 1 84 0 0,'0'0'4838'0'0,"-11"3"-4156"0"0,-66 26 1845 0 0,75-28-1944 0 0,-21 7 1702 0 0,12-5-1752 0 0,8-2 465 0 0,-8 2-300 0 0,4-4 1963 0 0,-6-4-2549 0 0,10 3-3415 0 0</inkml:trace>
</inkml:ink>
</file>

<file path=ppt/ink/ink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00:34.07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233 0 556 0 0,'-4'19'868'0'0,"-3"19"1313"0"0,-2 0 1 0 0,-1-1-1 0 0,-31 71 1 0 0,32-93-1819 0 0,-1 0 1 0 0,0-1 0 0 0,-1 0 0 0 0,0 0 0 0 0,-1-1-1 0 0,-1 0 1 0 0,-21 16 0 0 0,32-27-526 0 0,-1-1-1 0 0,0 1 1 0 0,0 0 0 0 0,0-1-1 0 0,0 1 1 0 0,0-1 0 0 0,0 0-1 0 0,-4 1 1 0 0,-15-1-6049 0 0</inkml:trace>
</inkml:ink>
</file>

<file path=ppt/ink/ink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00:35.79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36 548 0 0,'8'-15'3880'0'0,"-3"8"-3422"0"0,1-1 1228 0 0,-2 2 2151 0 0,8 26-3398 0 0,-10-17-377 0 0,0 0 0 0 0,0 0 0 0 0,0 0-1 0 0,0 0 1 0 0,0 1 0 0 0,-1-1 0 0 0,0 1-1 0 0,0-1 1 0 0,0 1 0 0 0,1 6 0 0 0,2 59 646 0 0,-4-48-450 0 0,0 0 0 0 0,5 23 0 0 0,24 81 920 0 0,-26-121-1135 0 0,0 0 1 0 0,0-1-1 0 0,0 1 1 0 0,1 0-1 0 0,-1-1 0 0 0,1 0 1 0 0,0 0-1 0 0,0 0 1 0 0,0 0-1 0 0,0-1 0 0 0,9 4 1 0 0,-8-7-60 0 0,5-3-82 0 0,0 0-1 0 0,-1 0 1 0 0,0-1 0 0 0,0 0 0 0 0,0-1 0 0 0,0 0 0 0 0,-1 0-1 0 0,0-1 1 0 0,14-14 0 0 0,21-32-2100 0 0,-10-3-4050 0 0,-26 40 3287 0 0</inkml:trace>
</inkml:ink>
</file>

<file path=ppt/ink/ink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00:36.15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42 756 0 0,'0'0'7874'0'0,"1"-7"-10939"0"0,5-21 957 0 0,-5 21 163 0 0</inkml:trace>
</inkml:ink>
</file>

<file path=ppt/ink/ink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00:36.50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1 716 0 0,'8'2'735'0'0,"-1"-1"0"0"0,1 0 0 0 0,0 0 1 0 0,-1-1-1 0 0,1 0 0 0 0,14-2 0 0 0,-21 2-700 0 0,5-1 213 0 0,1 0 1 0 0,-1 0-1 0 0,1 0 0 0 0,-1 1 1 0 0,1 0-1 0 0,-1 1 0 0 0,1-1 1 0 0,12 4-1 0 0,-18-3-178 0 0,1 0 0 0 0,0 1 0 0 0,0-1 0 0 0,0 0 1 0 0,-1 1-1 0 0,1-1 0 0 0,-1 1 0 0 0,1-1 0 0 0,-1 1 0 0 0,0 0 0 0 0,1-1 0 0 0,-1 1 0 0 0,0 0 0 0 0,0 0 1 0 0,0 0-1 0 0,0 0 0 0 0,-1 0 0 0 0,1 0 0 0 0,-1 0 0 0 0,1 1 0 0 0,-1-1 0 0 0,1 0 0 0 0,-1 0 0 0 0,0 0 1 0 0,0 0-1 0 0,0 1 0 0 0,-1-1 0 0 0,1 2 0 0 0,-8 73 1819 0 0,8-73-1447 0 0,0-3-445 0 0,0 0-1 0 0,0 0 0 0 0,0 0 1 0 0,0-1-1 0 0,1 1 0 0 0,-1 0 1 0 0,0 0-1 0 0,0 0 0 0 0,1-1 1 0 0,-1 1-1 0 0,1 0 0 0 0,-1-1 0 0 0,0 1 1 0 0,1 0-1 0 0,-1-1 0 0 0,1 1 1 0 0,0-1-1 0 0,-1 1 0 0 0,1-1 1 0 0,-1 1-1 0 0,1-1 0 0 0,0 1 0 0 0,-1-1 1 0 0,1 1-1 0 0,0-1 0 0 0,0 0 1 0 0,-1 1-1 0 0,1-1 0 0 0,0 0 1 0 0,0 0-1 0 0,0 0 0 0 0,-1 0 1 0 0,1 0-1 0 0,0 0 0 0 0,0 0 0 0 0,0 0 1 0 0,-1 0-1 0 0,1 0 0 0 0,0 0 1 0 0,0 0-1 0 0,0 0 0 0 0,-1-1 1 0 0,1 1-1 0 0,0 0 0 0 0,1-1 0 0 0,27-18-1246 0 0,-1-1 0 0 0,-1-1 0 0 0,26-26 0 0 0,-34 30-1152 0 0,3-3-370 0 0</inkml:trace>
</inkml:ink>
</file>

<file path=ppt/ink/ink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00:36.88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1 214 148 0 0,'0'4'741'0'0,"1"2"-89"0"0,0-1 0 0 0,0 1-1 0 0,0 0 1 0 0,1-1-1 0 0,4 11 1 0 0,0-15-75 0 0,2-2-390 0 0,1 1-1 0 0,0-2 0 0 0,0 1 0 0 0,-1-1 0 0 0,1 0 1 0 0,-1-1-1 0 0,0 0 0 0 0,1 0 0 0 0,-1-1 0 0 0,-1 0 1 0 0,1 0-1 0 0,0-1 0 0 0,7-5 0 0 0,-1-1 282 0 0,0 0 0 0 0,-1-1 0 0 0,0 0 0 0 0,-1-1 1 0 0,20-26-1 0 0,-31 36-294 0 0,1 0 0 0 0,-1-1 0 0 0,0 1 1 0 0,0-1-1 0 0,0 1 0 0 0,0-1 0 0 0,0 1 1 0 0,-1-8-1 0 0,1 8-121 0 0,-1 0 24 0 0,-1 1 0 0 0,1-1 0 0 0,-1 0 0 0 0,0 1 0 0 0,1-1 0 0 0,-1 1-1 0 0,0-1 1 0 0,0 1 0 0 0,-1 0 0 0 0,1-1 0 0 0,0 1 0 0 0,-4-4 0 0 0,2 2 56 0 0,2 1-96 0 0,0 1 0 0 0,0 0 1 0 0,-1 0-1 0 0,1 0 0 0 0,-1 0 1 0 0,0 0-1 0 0,1 0 0 0 0,-1 0 0 0 0,0 0 1 0 0,0 1-1 0 0,0-1 0 0 0,0 1 1 0 0,0-1-1 0 0,-1 1 0 0 0,1 0 1 0 0,0 0-1 0 0,-1 0 0 0 0,1 0 0 0 0,-4 0 1 0 0,-7-4 29 0 0,10 4-118 0 0,-2 1-44 0 0,-60 7-2104 0 0,61-6 1541 0 0,-8 3-646 0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35:52.699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25 477 440 0 0,'115'-130'2663'0'0,"-105"120"-2391"0"0,25-35 987 0 0,-27 35-1030 0 0,-3 5-73 0 0,-1 0-1 0 0,0-1 0 0 0,0 1 1 0 0,-1-1-1 0 0,0 0 0 0 0,3-8 1 0 0,1 2 44 0 0,16-38 722 0 0,-9 11-453 0 0,-10 29-46 0 0,0-1-44 0 0,1-1-253 0 0,-2 5 40 0 0,0 0 1 0 0,0-1 0 0 0,-1 0-1 0 0,2-13 1 0 0,5-18 101 0 0,-7 29 2025 0 0,-33 27-2182 0 0,-94 52 13 0 0,96-53-58 0 0,20-5 1 0 0,-26 51 199 0 0,28-50-220 0 0,-17 37 189 0 0,19-37-192 0 0,1-6-11 0 0,1 1 0 0 0,0 0 0 0 0,1 0 0 0 0,0 0-1 0 0,-2 8 1 0 0,0-4 4 0 0,2-4 0 0 0,0 0 0 0 0,0 0 0 0 0,1 0 0 0 0,0 0 0 0 0,-1 8 0 0 0,-4 30 49 0 0,5-33 244 0 0,3-4-318 0 0,0 0 1 0 0,0 0 0 0 0,1-1-1 0 0,0 1 1 0 0,7 12 0 0 0,3 6 109 0 0,2-26-108 0 0,45 2-10 0 0,-45-2-1 0 0,7-13-23 0 0,7-3 11 0 0,-6 4-17 0 0,-1-2 0 0 0,39-29 0 0 0,-38 25-13 0 0,-1-1-1 0 0,21-23 1 0 0,-19 18 2 0 0,-13 15 30 0 0,-6 6 3 0 0,-1-1-1 0 0,1 0 1 0 0,-1 0-1 0 0,0-1 1 0 0,0 1 0 0 0,-1-1-1 0 0,7-9 1 0 0,13-21-19 0 0,-17 26 5 0 0,-2 1 28 0 0,12-28 18 0 0,-12 28 28 0 0,-27 29-54 0 0,-71 64 4 0 0,91-83-4 0 0,0 0 0 0 0,1 1 1 0 0,-1-1-1 0 0,0 0 0 0 0,1 1 1 0 0,0 0-1 0 0,-1-1 0 0 0,1 1 0 0 0,-3 6 1 0 0,-12 28-5 0 0,13-28 0 0 0,1 2 6 0 0,-11 34 4 0 0,11-33-2 0 0,3 0 2 0 0,-2 36-1 0 0,1-36 110 0 0,14-6-82 0 0,36 19-14 0 0,-36-19 116 0 0,7-21-112 0 0,62-48-2 0 0,-54 40 4 0 0,12-22 6 0 0,-16 18-24 0 0,-19 20 16 0 0,3 0-8 0 0,23-22-14 0 0,-24 22 371 0 0,-2 32-220 0 0,16 75-1 0 0,-16-76 4 0 0,-6-8 13 0 0,-2 44 8 0 0,2-44 184 0 0,-1-3-209 0 0,-5 39-11 0 0,6-39 442 0 0,-2-1-461 0 0,-6 38 12 0 0,7-38 1902 0 0,15-42-2012 0 0,40-89-18 0 0,-33 80-21 0 0,-12 27 6 0 0,24-31-37 0 0,-8 15 10 0 0,-18 21-22 0 0,1 2-242 0 0,24-17 212 0 0,-24 17 8 0 0,3 23-394 0 0,28 55 316 0 0,-29-54-57 0 0,-9-14-1045 0 0,1 0 1115 0 0,-1 0 1 0 0,1 0 0 0 0,0 1 0 0 0,0-1 0 0 0,3 7-1 0 0,-1 1-87 0 0,-1-2-553 0 0</inkml:trace>
</inkml:ink>
</file>

<file path=ppt/ink/ink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00:37.22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267 28 836 0 0,'0'0'4114'0'0,"-3"6"-3409"0"0,-21 40 1761 0 0,23-44-844 0 0,-8 5-850 0 0,3-11 2836 0 0,4 0-3616 0 0,-1 1-70 0 0,1-1 1 0 0,0 0-1 0 0,-1 0 1 0 0,1 0-1 0 0,1 0 1 0 0,-1 0-1 0 0,1 0 1 0 0,0-1-1 0 0,0 1 0 0 0,-1-9 1 0 0,2 11-437 0 0,0-3-827 0 0,0-11 340 0 0,0 12-930 0 0</inkml:trace>
  <inkml:trace contextRef="#ctx0" brushRef="#br0" timeOffset="1">166 375 596 0 0,'-7'20'1058'0'0,"-1"1"-1"0"0,-1-2 1 0 0,-1 1 0 0 0,-22 30 0 0 0,-59 61 2524 0 0,85-102-3471 0 0,3-5-1014 0 0</inkml:trace>
</inkml:ink>
</file>

<file path=ppt/ink/ink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00:37.89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123 29 192 0 0,'-11'-28'12474'0'0,"5"31"-12093"0"0,1 0-371 0 0,1-1 90 0 0,1 0 0 0 0,-1 0 0 0 0,0 1 0 0 0,0-1 0 0 0,1 1 0 0 0,0 0 0 0 0,-1 0 0 0 0,1 1 0 0 0,0-1 0 0 0,1 0 0 0 0,-1 1 0 0 0,-3 5 0 0 0,-10 28 611 0 0,10-24-406 0 0,0 1-1 0 0,1 0 0 0 0,0 0 1 0 0,1 1-1 0 0,0-1 1 0 0,-1 17-1 0 0,2 23 384 0 0,4-49-652 0 0,1 1-1 0 0,0 0 1 0 0,0 0 0 0 0,0-1-1 0 0,1 1 1 0 0,5 7 0 0 0,-4-5-374 0 0,-3-6 129 0 0</inkml:trace>
</inkml:ink>
</file>

<file path=ppt/ink/ink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00:38.34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79 6 136 0 0,'0'0'12603'0'0,"-3"7"-12445"0"0,2-3-176 0 0,-1 1 152 0 0,0 0 0 0 0,1 0 0 0 0,-2-1-1 0 0,1 1 1 0 0,0 0 0 0 0,-1-1-1 0 0,0 1 1 0 0,-4 3 0 0 0,4-4 173 0 0,0 0 0 0 0,-1-1 0 0 0,0 0 1 0 0,0 1-1 0 0,0-2 0 0 0,-7 5 0 0 0,-1-28-577 0 0,9 15-142 0 0,2-12-823 0 0,0 14 462 0 0,2 2 635 0 0,0 1-1 0 0,0-1 0 0 0,0 1 0 0 0,0-1 1 0 0,0 1-1 0 0,0-1 0 0 0,1 1 1 0 0,-1 0-1 0 0,0-1 0 0 0,1 1 1 0 0,-1 0-1 0 0,3-1 0 0 0,-3 1-120 0 0,1-1-171 0 0,1 0 0 0 0,-1 1 0 0 0,1-1 0 0 0,0 1 0 0 0,-1-1 0 0 0,1 1 1 0 0,0 0-1 0 0,0 0 0 0 0,0 0 0 0 0,5-1 0 0 0,-1 1-519 0 0,18-3-2314 0 0</inkml:trace>
</inkml:ink>
</file>

<file path=ppt/ink/ink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00:38.85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331 1 280 0 0,'0'0'955'0'0,"0"3"-16"0"0,0-2-765 0 0,0 1 0 0 0,0 0 0 0 0,0 0-1 0 0,-1 0 1 0 0,1-1 0 0 0,-1 1 0 0 0,0 0 0 0 0,1-1-1 0 0,-1 1 1 0 0,0 0 0 0 0,0-1 0 0 0,0 1-1 0 0,0-1 1 0 0,0 1 0 0 0,0-1 0 0 0,-1 0 0 0 0,1 1-1 0 0,0-1 1 0 0,-3 2 0 0 0,-39 31 1213 0 0,21-17-208 0 0,5-4-41 0 0,-38 21 1 0 0,5-2 254 0 0,-17 23 910 0 0,46-40-1360 0 0,-2 3-102 0 0,15-7 22 0 0,7-11-780 0 0,1 1-1 0 0,-1-1 1 0 0,1 1-1 0 0,-1-1 0 0 0,1 1 1 0 0,-1-1-1 0 0,1 1 0 0 0,0-1 1 0 0,-1 1-1 0 0,1-1 0 0 0,0 1 1 0 0,0-1-1 0 0,-1 1 0 0 0,1-1 1 0 0,0 1-1 0 0,0 0 0 0 0,0-1 1 0 0,0 1-1 0 0,-1 0 0 0 0,1-1 1 0 0,0 1-1 0 0,0 0 0 0 0,2 0-57 0 0,-1 1 0 0 0,1-1 0 0 0,0-1 0 0 0,-1 1 0 0 0,1 0 0 0 0,0 0 0 0 0,0-1 0 0 0,-1 1 0 0 0,1 0 0 0 0,0-1 0 0 0,3 1 0 0 0,16 3 92 0 0,0-1 0 0 0,1-1 0 0 0,-1-1-1 0 0,0 0 1 0 0,1-2 0 0 0,-1-1 0 0 0,38-7-1 0 0,35-13 102 0 0,-82 18 927 0 0,13-4-3233 0 0,20-9-10488 0 0,-41 16 8829 0 0</inkml:trace>
</inkml:ink>
</file>

<file path=ppt/ink/ink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00:40.51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58 0 404 0 0,'0'0'7651'0'0,"-7"5"-7505"0"0,-21 15 10 0 0,27-19-136 0 0,-1 0 1 0 0,1 0 0 0 0,0 1 0 0 0,0-1-1 0 0,-1 0 1 0 0,1 1 0 0 0,0-1-1 0 0,0 1 1 0 0,0-1 0 0 0,0 1-1 0 0,1-1 1 0 0,-1 1 0 0 0,0-1-1 0 0,1 1 1 0 0,-1 0 0 0 0,1 0 0 0 0,-1-1-1 0 0,1 1 1 0 0,0 0 0 0 0,0 2-1 0 0,-2 5 196 0 0,2-4-161 0 0,-1-1 0 0 0,0 1 0 0 0,1-1 0 0 0,0 1 0 0 0,0 0 0 0 0,0-1 0 0 0,1 1 0 0 0,0-1 0 0 0,-1 1-1 0 0,2-1 1 0 0,-1 1 0 0 0,0-1 0 0 0,1 0 0 0 0,0 0 0 0 0,0 1 0 0 0,0-1 0 0 0,0-1 0 0 0,1 1-1 0 0,0 0 1 0 0,0 0 0 0 0,0-1 0 0 0,0 0 0 0 0,0 1 0 0 0,1-1 0 0 0,-1-1 0 0 0,7 5 0 0 0,15 8 343 0 0,0-1 1 0 0,1-2 0 0 0,38 14-1 0 0,-61-25-350 0 0,0 0 0 0 0,-1 1-1 0 0,1-1 1 0 0,-1 0 0 0 0,1 1-1 0 0,-1-1 1 0 0,1 1 0 0 0,-1 0-1 0 0,0 0 1 0 0,0 0 0 0 0,0 0-1 0 0,0 0 1 0 0,-1 0 0 0 0,1 1 0 0 0,0-1-1 0 0,-1 1 1 0 0,1-1 0 0 0,-1 1-1 0 0,0-1 1 0 0,0 1 0 0 0,1 3-1 0 0,-2-3 72 0 0,0-1-102 0 0,0-1 0 0 0,0 1 0 0 0,0 0 0 0 0,0 0 0 0 0,0-1 0 0 0,0 1 0 0 0,0 0 0 0 0,-1-1 0 0 0,1 1 0 0 0,-1 0 0 0 0,1-1 0 0 0,-1 1 0 0 0,0-1 0 0 0,1 1 0 0 0,-1-1 0 0 0,0 1 0 0 0,0-1 0 0 0,0 1 0 0 0,0-1 0 0 0,0 0 0 0 0,-1 0 0 0 0,1 0 0 0 0,-3 3 0 0 0,-33 24 264 0 0,3-9-69 0 0,22-12-231 0 0,0 0 1 0 0,-25 9-1 0 0,6-6-1356 0 0,27-10 814 0 0,0-2-918 0 0,-1 0 505 0 0,-1-1 1 0 0,1 0-1 0 0,0-1 1 0 0,0 1 0 0 0,-5-6-1 0 0,-2-3-1751 0 0</inkml:trace>
</inkml:ink>
</file>

<file path=ppt/ink/ink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00:40.87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0 146 504 0 0,'153'-72'5310'0'0,"-112"55"-4451"0"0,39-11 928 0 0,-78 27-1906 0 0,4-1-443 0 0,0-1-1 0 0,0 0 1 0 0,0 0-1 0 0,9-6 1 0 0,-6 3-1588 0 0,-6 5 247 0 0</inkml:trace>
</inkml:ink>
</file>

<file path=ppt/ink/ink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00:41.26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151 0 488 0 0,'-5'17'2834'0'0,"-4"10"219"0"0,8-24-2388 0 0,-11 9 2133 0 0,12-11-2742 0 0,-1-1 0 0 0,1 1 1 0 0,0-1-1 0 0,0 1 0 0 0,-1 0 0 0 0,1-1 0 0 0,0 1 0 0 0,-1-1 0 0 0,1 1 0 0 0,-1-1 1 0 0,1 1-1 0 0,-1-1 0 0 0,1 0 0 0 0,-1 1 0 0 0,1-1 0 0 0,-1 0 0 0 0,0 1 0 0 0,1-1 1 0 0,-1 0-1 0 0,1 1 0 0 0,-1-1 0 0 0,0 0 0 0 0,1 0 0 0 0,-1 0 0 0 0,0 0 0 0 0,1 0 0 0 0,-1 0 1 0 0,1 1-1 0 0,-1-2 0 0 0,0 1 0 0 0,1 0 0 0 0,-1 0 0 0 0,0 0 0 0 0,1 0 0 0 0,-2-1 1 0 0,-5-16-2037 0 0,6 13 2239 0 0,-1-2-2134 0 0</inkml:trace>
  <inkml:trace contextRef="#ctx0" brushRef="#br0" timeOffset="1">90 416 872 0 0,'-18'34'1884'0'0,"13"-24"-843"0"0,-1 1 1 0 0,0-1 0 0 0,0 1 0 0 0,-1-2 0 0 0,-1 1-1 0 0,-10 10 1 0 0,5-7 782 0 0,10-9-2039 0 0,26-29-6601 0 0,-11 12 4091 0 0</inkml:trace>
</inkml:ink>
</file>

<file path=ppt/ink/ink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00:41.62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116 21 348 0 0,'6'-21'5226'0'0,"-9"31"201"0"0,-3 12-2054 0 0,1-6-4442 0 0,-1 7 1975 0 0,-16 37 0 0 0,0 6 413 0 0,-24 92 2166 0 0,34-89-1413 0 0,12-65-2016 0 0,2-15-3591 0 0,9-45 2232 0 0,-1 5-1276 0 0,-2 2-4660 0 0,-4 21 3078 0 0</inkml:trace>
</inkml:ink>
</file>

<file path=ppt/ink/ink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00:41.99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37 42 320 0 0,'-8'-6'496'0'0,"-13"-12"11263"0"0,17 14-12036 0 0,2 2 309 0 0,1-1-1255 0 0,1 2 640 0 0,-1-7 1074 0 0</inkml:trace>
  <inkml:trace contextRef="#ctx0" brushRef="#br0" timeOffset="1">134 160 72 0 0,'11'12'3181'0'0,"-3"-9"-2591"0"0,-1 0 0 0 0,1-1 1 0 0,0 0-1 0 0,1-1 0 0 0,-1 0 0 0 0,0 0 1 0 0,0 0-1 0 0,13-2 0 0 0,73-8 479 0 0,-64 6-477 0 0,169-17 1537 0 0,-145 14-3480 0 0,-50 6 735 0 0,4-7-1270 0 0</inkml:trace>
</inkml:ink>
</file>

<file path=ppt/ink/ink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00:42.36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184 0 128 0 0,'0'0'4996'0'0,"-5"3"-4242"0"0,0 0-489 0 0,1 1 1 0 0,-1 0 0 0 0,0 0-1 0 0,1 0 1 0 0,0 1-1 0 0,0-1 1 0 0,0 1-1 0 0,1 0 1 0 0,-1 0-1 0 0,1 1 1 0 0,1-1 0 0 0,-5 11-1 0 0,-6 10 417 0 0,-31 70 1502 0 0,24-45-1145 0 0,11-30-549 0 0,0 0 0 0 0,2 1-1 0 0,0 0 1 0 0,-4 29 0 0 0,7-20 56 0 0,4-28-457 0 0,0 1-169 0 0,3 8 153 0 0,-3-9-3312 0 0</inkml:trace>
  <inkml:trace contextRef="#ctx0" brushRef="#br0" timeOffset="1">556 170 696 0 0,'36'-6'760'0'0,"-3"0"-84"0"0,-5 0-40 0 0,0 0-60 0 0,-10 2-104 0 0,0-4-56 0 0,-1 2-104 0 0,-4 1 32 0 0,0-5-336 0 0,-2 3-84 0 0,2-5-992 0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35:53.684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252 372 752 0 0,'0'0'4299'0'0,"-27"11"-3696"0"0,-83 33-44 0 0,108-44-524 0 0,0 0 1 0 0,0 1-1 0 0,-1 0 1 0 0,1-1 0 0 0,0 1-1 0 0,0 0 1 0 0,0 0-1 0 0,0 0 1 0 0,0 0 0 0 0,0 1-1 0 0,1-1 1 0 0,-1 0-1 0 0,0 1 1 0 0,-2 2 0 0 0,-25 38 1003 0 0,9-9-569 0 0,15-25-32 0 0,0 1-36 0 0,-14 25-32 0 0,15-25 3365 0 0,35-21-3603 0 0,94-38-18 0 0,-121 48-103 0 0,0 1 1 0 0,0 0-1 0 0,0-1 0 0 0,0 0 0 0 0,0 0 0 0 0,0 0 1 0 0,-1 0-1 0 0,6-5 0 0 0,0-2 21 0 0,31-25 128 0 0,-12 14-83 0 0,-21 15-6 0 0,0-2-6 0 0,24-19-4 0 0,-24 19 325 0 0,2 27-284 0 0,26 60 8 0 0,-26-60 11 0 0,-11-7 3 0 0,-7 41 16 0 0,7-40 177 0 0,-4 4-158 0 0,0 5-108 0 0,3-9 13 0 0,-1 1 1 0 0,-1 0-1 0 0,-10 20 0 0 0,11-24-20 0 0,3-6-20 0 0,-1-1-1 0 0,1 1 0 0 0,-1-1 0 0 0,0 0 1 0 0,-1 1-1 0 0,1-1 0 0 0,-1 0 1 0 0,-3 4-1 0 0,-1 3 14 0 0,-21 28 144 0 0,5-11-72 0 0,17-20-13 0 0,-2-1-8 0 0,-22 25-30 0 0,22-24 86 0 0,1-2-96 0 0,-21 20-3 0 0,21-20 206 0 0,21-44-575 0 0,51-120 197 0 0,-59 142 88 0 0,1 1 0 0 0,1 0-1 0 0,0 0 1 0 0,1 1 0 0 0,12-15 0 0 0,-4 8-23 0 0,56-71-211 0 0,-38 49 40 0 0,40-61 0 0 0,-59 77 143 0 0,152-257-704 0 0,-163 276 749 0 0,0-1 19 0 0,12-28 19 0 0,-12 28 120 0 0,-11 45-32 0 0,-19 105 23 0 0,17-94 17 0 0,4-33-82 0 0,-4 43 155 0 0,7-43-153 0 0,-6 39 171 0 0,-2-10-105 0 0,7-33-3 0 0,0 2-8 0 0,-9 37-14 0 0,9-37 371 0 0,5 1-387 0 0,10 38 12 0 0,-10-38 252 0 0,19-32-310 0 0,66-53 4 0 0,-58 44-10 0 0,22-33-1 0 0,-51 59-13 0 0,28-33-26 0 0,-3-2-1 0 0,29-49 1 0 0,-25 28-8 0 0,-13 23 2 0 0,-12 27-4 0 0,-2-2 5 0 0,12-27 18 0 0,-11 27 3 0 0,-13 42 96 0 0,-28 93 10 0 0,22-77 68 0 0,-19 49 301 0 0,29-81-379 0 0,-19 44 301 0 0,18-48-309 0 0,2-5-1 0 0,0 0 1 0 0,1 1 0 0 0,0-1-1 0 0,-3 13 1 0 0,-6 15 142 0 0,9-26 176 0 0,0 0-222 0 0,-10 27-1 0 0,10-27 1868 0 0,25-29-1996 0 0,9-6-43 0 0,84-76-32 0 0,-111 97 22 0 0,1 1-1 0 0,-1 0 1 0 0,1 0-1 0 0,0 0 1 0 0,0 1-1 0 0,0-1 1 0 0,8-2-1 0 0,-1-1-5 0 0,38-23-98 0 0,-42 26 13 0 0,9 13-965 0 0,54 27 968 0 0,-54-27 11 0 0,-13 0 6 0 0,11 25 7 0 0,-12-25-23 0 0,0 3-340 0 0,5 33 211 0 0,-6-33-40 0 0</inkml:trace>
</inkml:ink>
</file>

<file path=ppt/ink/ink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00:42.73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202 1 268 0 0,'0'0'5227'0'0,"-5"5"-4267"0"0,-4 5-502 0 0,1 1 0 0 0,1 1 1 0 0,0-1-1 0 0,0 1 1 0 0,2 0-1 0 0,-1 0 0 0 0,1 1 1 0 0,-4 16-1 0 0,-14 43 1329 0 0,16-54-1284 0 0,1 1 0 0 0,0 0 1 0 0,1 0-1 0 0,-3 31 0 0 0,6-38-472 0 0,-1 0 0 0 0,0-1 0 0 0,0 0 0 0 0,-2 0 1 0 0,-9 21-1 0 0,-3 3-2443 0 0,16-31 1764 0 0,-4 8-138 0 0,-4 1-4683 0 0,-7 8 2234 0 0</inkml:trace>
</inkml:ink>
</file>

<file path=ppt/ink/ink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00:56.07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316 177 520 0 0,'0'0'9872'0'0,"9"-18"-9688"0"0,28-56-6 0 0,-28 55 758 0 0,-2 13-817 0 0,18-20-6 0 0,-18 19 226 0 0,2 1-230 0 0,11-7-382 0 0,-14 6 854 0 0,-22 9 2976 0 0,-129 39-3463 0 0,109-31 63 0 0,24-7-71 0 0,-34 12 26 0 0,34-12 19 0 0,2 1 17 0 0,-31 10-19 0 0,31-10 105 0 0,-1-1-123 0 0,-35 11-38 0 0,35-11 2248 0 0,3 2-2300 0 0,-24 17 13 0 0,24-17 205 0 0,9 9-159 0 0,5 42 37 0 0,-4-42-18 0 0,-2-1 7 0 0,-2 2-65 0 0,1-6 24 0 0,0 0-1 0 0,1 0 1 0 0,0 1-1 0 0,3 15 1 0 0,3 55 251 0 0,-3-25-215 0 0,-2-41 21 0 0,0-3 5 0 0,5 35-9 0 0,-5-34-10 0 0,1-1 0 0 0,6 34 10 0 0,-7-34 12 0 0,1 0 8 0 0,5 34 8 0 0,-5-34-8 0 0,-1 0-6 0 0,5 35-2 0 0,-5-34 134 0 0,0 1-144 0 0,2 41-2 0 0,-2-40 182 0 0,1-11-283 0 0,-1 1 0 0 0,1 0 0 0 0,-1 0 1 0 0,0 0-1 0 0,0 0 0 0 0,0 0 0 0 0,-1 0 1 0 0,1 7-1 0 0,0 1 11 0 0,1-1 688 0 0,4-4-622 0 0,16 21-4 0 0,-17-21 332 0 0,19-13-374 0 0,69-16-2 0 0,-70 17 40 0 0,-8 0-55 0 0,47-13-4 0 0,-47 14 2 0 0,-4 0-3 0 0,35-11-1 0 0,-35 11-8 0 0,-1 1 6 0 0,1 1-78 0 0,-6 1-235 0 0,1 0 0 0 0,-1 0 0 0 0,0-1-1 0 0,0 0 1 0 0,0 0 0 0 0,9-5-1 0 0,22-10-277 0 0,-27 12-112 0 0</inkml:trace>
</inkml:ink>
</file>

<file path=ppt/ink/ink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00:56.65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53 64 188 0 0,'0'0'8447'0'0,"11"-10"-8033"0"0,3-3-227 0 0,7-6-23 0 0,1-3 3042 0 0,-5 36-2957 0 0,52 42-23 0 0,-52-42 190 0 0,-16-1-186 0 0,2 3-145 0 0,1 35 676 0 0,-10-33-539 0 0,-21 56 6 0 0,21-55 8 0 0,1-7 6 0 0,-14 38-6 0 0,9-30-16 0 0,-23 24 225 0 0,10-11-219 0 0,17-25-29 0 0,-1 0 13 0 0,-19 25-17 0 0,19-25 5 0 0,2 0 19 0 0,-17 24-9 0 0,17-24 1552 0 0,1 1-1585 0 0,-12 24-17 0 0,12-25 816 0 0,35-19-1663 0 0,96-34 406 0 0,-95 34-64 0 0,-21 9-500 0 0,35-7 313 0 0,-35 7-100 0 0,-2-3-1955 0 0,26-17 1338 0 0,-26 16-1284 0 0</inkml:trace>
</inkml:ink>
</file>

<file path=ppt/ink/ink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00:57.03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75 0 460 0 0,'0'0'11146'0'0,"3"20"-10660"0"0,10 61-22 0 0,-10-60 815 0 0,-7-5-852 0 0,-15 51-28 0 0,14-50 324 0 0,2-5-401 0 0,-11 37-27 0 0,11-37-33 0 0,0-3-12 0 0,-18 42 857 0 0,4-11-1006 0 0,12-30-83 0 0</inkml:trace>
</inkml:ink>
</file>

<file path=ppt/ink/ink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00:57.62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1 118 624 0 0,'0'0'9208'0'0,"7"-15"-8958"0"0,20-44-16 0 0,-20 45 738 0 0,2 10-829 0 0,26-13-1 0 0,-26 13 619 0 0,4 4-709 0 0,53-5 225 0 0,-59 19-275 0 0,22 42 25 0 0,-22-42 598 0 0,-16 6-557 0 0,-27 62-2 0 0,27-61 247 0 0,3-14-270 0 0,-18 21-8 0 0,18-21 308 0 0,20-1-309 0 0,40 19-7 0 0,-41-19 42 0 0,-2 1-41 0 0,31 21 8 0 0,-31-21 51 0 0,-5-1-52 0 0,15 20 27 0 0,-15-19 360 0 0,-5 5-316 0 0,5 50 455 0 0,-15-48-490 0 0,-28 42-2 0 0,28-42 23 0 0,0-8-40 0 0,-26 19-3 0 0,26-19 34 0 0</inkml:trace>
</inkml:ink>
</file>

<file path=ppt/ink/ink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00:57.99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0 528 0 0,'0'0'6772'0'0,"11"13"-6089"0"0,32 35 1 0 0,-33-36 598 0 0,-5 51-166 0 0,-4-51-147 0 0,-1 1-545 0 0,2 2-264 0 0,-2-8 76 0 0,1 1 1 0 0,-1 0-1 0 0,0 0 0 0 0,-1 0 0 0 0,0 0 1 0 0,-2 8-1 0 0,-1 1-152 0 0,2-8 25 0 0,0 0 0 0 0,1 0 0 0 0,0-1 0 0 0,0 16 0 0 0,-2-15 68 0 0,-12 28-24 0 0,12-28-3 0 0,-2 0-1124 0 0,-15 26 484 0 0,15-26-98 0 0</inkml:trace>
</inkml:ink>
</file>

<file path=ppt/ink/ink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00:58.34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20 1 480 0 0,'0'0'14323'0'0,"0"29"-13911"0"0,-2 115 771 0 0,3-137-1100 0 0,-1-1 1 0 0,-1 1 0 0 0,0-1 0 0 0,0 1 0 0 0,-2 8 0 0 0,0-4 151 0 0,1-1-1 0 0,0 1 1 0 0,0 18 0 0 0,-2 38 1357 0 0,4-13-1329 0 0,0-40 1021 0 0</inkml:trace>
</inkml:ink>
</file>

<file path=ppt/ink/ink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00:58.84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225 0 236 0 0,'0'0'8779'0'0,"-20"17"-8205"0"0,-58 50-26 0 0,52-42-25 0 0,1 5-23 0 0,19-22-16 0 0,-2 0-26 0 0,-22 26-41 0 0,22-25 651 0 0,4-1-726 0 0,-12 26-26 0 0,12-26 2649 0 0,29-7-3065 0 0,72 5-70 0 0,-72-4-90 0 0,-6-12-537 0 0,56-27 234 0 0,-56 28-120 0 0,-10 4-106 0 0,28-17-92 0 0,-28 17-222 0 0,-1 0-4749 0 0,35-17 2468 0 0</inkml:trace>
  <inkml:trace contextRef="#ctx0" brushRef="#br0" timeOffset="1">501 266 144 0 0,'0'0'2924'0'0,"3"18"-1925"0"0,9 50-38 0 0,-9-50 2310 0 0,-3-11-3060 0 0,0 0-1 0 0,-1 1 0 0 0,1-1 1 0 0,-4 12-1 0 0,-2 25 1431 0 0,6-40-1554 0 0,-1 0 1 0 0,1-1 0 0 0,-1 1-1 0 0,0 0 1 0 0,1 0 0 0 0,-2-1 0 0 0,1 1-1 0 0,-3 4 1 0 0,3-5 20 0 0,0 0-1 0 0,0 0 1 0 0,0 0 0 0 0,0 1-1 0 0,0-1 1 0 0,0 0 0 0 0,1 0-1 0 0,0 1 1 0 0,-1-1 0 0 0,1 5-1 0 0,-4 4 280 0 0,-14 35-18 0 0,14-35-27 0 0,0-5-38 0 0,-10 22-33 0 0,10-22 281 0 0,-1 2-491 0 0,-16 25-57 0 0,16-25-48 0 0</inkml:trace>
</inkml:ink>
</file>

<file path=ppt/ink/ink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00:59.23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188 1 696 0 0,'0'0'8071'0'0,"-25"11"-7600"0"0,-76 33-43 0 0,76-33 2862 0 0,45 5-3049 0 0,59 47-11 0 0,-60-47 208 0 0,-6-13-227 0 0,38 9-8 0 0,-38-8 149 0 0,-2 0-186 0 0,31 16-2 0 0,-31-15 277 0 0,-5 1-298 0 0,20 17-20 0 0,-20-17 607 0 0,-14 10-709 0 0,-1 0 0 0 0,-20 27 1 0 0,14-21-16 0 0,2-3-22 0 0,5-14-70 0 0,-27 14-52 0 0,26-15-37 0 0,0 0-50 0 0,-26 11-62 0 0,26-11-86 0 0,-3-1-69 0 0,-36 10-89 0 0,36-9-106 0 0,-2-4-3351 0 0,-41 0 365 0 0,41 0 276 0 0</inkml:trace>
</inkml:ink>
</file>

<file path=ppt/ink/ink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00:59.59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0 178 780 0 0,'0'0'2328'0'0,"9"-11"-1637"0"0,26-35-43 0 0,-26 35 454 0 0,-1 4-644 0 0,24-17-60 0 0,-24 18 156 0 0,3 1-392 0 0,31-16-86 0 0,-31 16-98 0 0,-2 1-114 0 0,27-8-128 0 0,-27 8-98 0 0,2 1-1315 0 0,35-12-116 0 0,-35 11 138 0 0</inkml:trace>
  <inkml:trace contextRef="#ctx0" brushRef="#br0" timeOffset="1">500 293 132 0 0,'0'0'3055'0'0,"-2"19"-2056"0"0,-4 56-52 0 0,4-56-61 0 0,3-15-745 0 0,-1 0 0 0 0,0-1 0 0 0,0 1 0 0 0,-1 0 0 0 0,1-1 0 0 0,-1 1 0 0 0,-2 6 0 0 0,-8 33 2498 0 0,1 5-2000 0 0,7-36 500 0 0,2 0-623 0 0,1 2-321 0 0,-7 44 1925 0 0,-2-9-1848 0 0,7-36 510 0 0,1-3-678 0 0,-6 32-62 0 0,6-32-59 0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35:54.055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1 184 60 0 0,'0'0'7465'0'0,"29"-9"-7355"0"0,88-28-125 0 0,-70 20-137 0 0,187-79-4023 0 0,-171 72 2322 0 0</inkml:trace>
</inkml:ink>
</file>

<file path=ppt/ink/ink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00:59.98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 0 48 0 0,'0'0'15225'0'0,"0"30"-14788"0"0,0 119 769 0 0,-4-78-422 0 0,3-57 568 0 0,1-2-1132 0 0,-1 2-397 0 0,1 8 246 0 0,0-12-4369 0 0,0 3-3901 0 0</inkml:trace>
</inkml:ink>
</file>

<file path=ppt/ink/ink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01:00.54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53 146 764 0 0,'0'0'10831'0'0,"9"-12"-10501"0"0,28-40-21 0 0,-28 39 570 0 0,2 9-596 0 0,33-13-11 0 0,-33 13 462 0 0,0 1-507 0 0,35-10-25 0 0,-35 9 410 0 0,-2 0-402 0 0,29-12-4 0 0,-28 12 2043 0 0,2 15-2106 0 0,38 31 20 0 0,-38-31 197 0 0,-11 2-182 0 0,4 41 6 0 0,-4-41 5 0 0,-1 1 34 0 0,3 40 27 0 0,-2-41-9 0 0,-2 1 5 0 0,-4 41 15 0 0,4-41 294 0 0,-1 2-285 0 0,-7 49 2 0 0,7-49-10 0 0,2-5-12 0 0,-5 55 638 0 0,0-19-684 0 0,4-35 379 0 0,0 1-409 0 0,-2 40 4 0 0,3-39 453 0 0,0-2-479 0 0,4 53 581 0 0,-4-62-718 0 0,0 0 0 0 0,0 1 0 0 0,0-1-1 0 0,-1 0 1 0 0,1 0 0 0 0,-1 0 0 0 0,0 0-1 0 0,-2 5 1 0 0,2-6 43 0 0,0 1-1 0 0,0 0 1 0 0,1 1 0 0 0,-1-1-1 0 0,0 0 1 0 0,1 0 0 0 0,0 0-1 0 0,0 5 1 0 0,-3 2 8 0 0,-10 31-8 0 0,10-31 302 0 0,-6-4-503 0 0,-26 20 2 0 0,26-19-74 0 0,-3-5-1011 0 0,-38 5 637 0 0,37-5-70 0 0,-3-3-1843 0 0,-52-1 1460 0 0,52 1-128 0 0,0-2-4681 0 0,-47-9 820 0 0,48 9 382 0 0</inkml:trace>
</inkml:ink>
</file>

<file path=ppt/ink/ink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01:01.26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24 1 496 0 0,'0'0'18953'0'0,"-2"28"-18753"0"0,0 5-133 0 0,-6 72 424 0 0,1-72-187 0 0,6-28-187 0 0,-1 1 0 0 0,2-1 0 0 0,-1 0 0 0 0,0 1 1 0 0,1 8-1 0 0,8 76 734 0 0,-6-75-961 0 0,1 10 247 0 0,-6 12-4873 0 0,1-22 4211 0 0,-2 7 121 0 0,3 3-8510 0 0</inkml:trace>
</inkml:ink>
</file>

<file path=ppt/ink/ink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00:44.24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224 133 224 0 0,'0'0'1700'0'0,"-3"-2"-916"0"0,-1 2-583 0 0,0-1 1 0 0,-1 0-1 0 0,1 1 1 0 0,0 0 0 0 0,0 0-1 0 0,0 0 1 0 0,0 0 0 0 0,-1 1-1 0 0,1 0 1 0 0,0 0 0 0 0,0 0-1 0 0,0 0 1 0 0,0 0-1 0 0,0 1 1 0 0,1 0 0 0 0,-1 0-1 0 0,0 0 1 0 0,1 0 0 0 0,-1 0-1 0 0,1 1 1 0 0,-6 5-1 0 0,-6 6 277 0 0,0 1 0 0 0,1 0-1 0 0,-14 20 1 0 0,20-23-242 0 0,0 1 0 0 0,2 0 0 0 0,-1 1 0 0 0,2-1 0 0 0,0 1-1 0 0,0 1 1 0 0,1-1 0 0 0,1 0 0 0 0,1 1 0 0 0,0-1 0 0 0,1 1 0 0 0,1 27-1 0 0,-1-40-191 0 0,1 0-1 0 0,0 0 1 0 0,0 0-1 0 0,1 0 1 0 0,-1 0-1 0 0,0-1 1 0 0,1 1-1 0 0,-1 0 1 0 0,1 0-1 0 0,-1 0 1 0 0,1-1-1 0 0,0 1 1 0 0,1 2-1 0 0,-1-4-15 0 0,-1 1-1 0 0,1-1 0 0 0,-1 1 1 0 0,1-1-1 0 0,-1 1 0 0 0,1-1 1 0 0,0 0-1 0 0,-1 1 0 0 0,1-1 1 0 0,0 0-1 0 0,-1 1 0 0 0,1-1 1 0 0,0 0-1 0 0,-1 0 1 0 0,1 0-1 0 0,0 0 0 0 0,0 1 1 0 0,-1-1-1 0 0,1 0 0 0 0,0 0 1 0 0,0 0-1 0 0,0-1 0 0 0,3 0 23 0 0,0 0 0 0 0,0 0 0 0 0,-1-1 0 0 0,1 0-1 0 0,-1 1 1 0 0,1-1 0 0 0,-1-1 0 0 0,5-2 0 0 0,29-26 233 0 0,-1-1 0 0 0,-2-1 0 0 0,-1-2 0 0 0,49-66 0 0 0,-67 84 420 0 0,-15 17-689 0 0,0 0-1 0 0,0 0 0 0 0,1 0 1 0 0,-1 0-1 0 0,0 0 0 0 0,0 0 0 0 0,0-1 1 0 0,0 1-1 0 0,1 0 0 0 0,-1 0 1 0 0,0 0-1 0 0,0 0 0 0 0,0 0 1 0 0,1 0-1 0 0,-1 0 0 0 0,0 0 0 0 0,0 0 1 0 0,0 0-1 0 0,0 0 0 0 0,1 0 1 0 0,-1 0-1 0 0,0 0 0 0 0,0 0 1 0 0,0 0-1 0 0,1 0 0 0 0,-1 1 0 0 0,0-1 1 0 0,0 0-1 0 0,0 0 0 0 0,0 0 1 0 0,1 0-1 0 0,-1 0 0 0 0,0 0 1 0 0,0 0-1 0 0,0 1 0 0 0,0-1 0 0 0,0 0 1 0 0,0 0-1 0 0,1 0 0 0 0,-1 0 1 0 0,0 0-1 0 0,0 1 0 0 0,0-1 1 0 0,0 0-1 0 0,1 33 667 0 0,-1-11-758 0 0,3 6 169 0 0,1 1 0 0 0,10 36 1 0 0,-13-63-53 0 0,2 0-6 0 0,0-1-23 0 0,0 0 0 0 0,0-1 0 0 0,0 1 0 0 0,0-1 0 0 0,1 1 0 0 0,-1-1-1 0 0,0 0 1 0 0,0 0 0 0 0,0-1 0 0 0,0 1 0 0 0,0 0 0 0 0,0-1 0 0 0,0 0 0 0 0,0 0 0 0 0,0 0 0 0 0,0 0 0 0 0,0 0 0 0 0,0-1 0 0 0,4-2 0 0 0,9-6 16 0 0,-2-1-1 0 0,19-16 0 0 0,-12 10 1 0 0,3-2-6 0 0,-1-1 0 0 0,-1-1-1 0 0,-1-1 1 0 0,22-29 0 0 0,-32 36-5 0 0,-2-1 1 0 0,0 1-1 0 0,0-2 1 0 0,-2 1-1 0 0,0-1 1 0 0,0 0-1 0 0,-2-1 1 0 0,7-35-1 0 0,-12 51-12 0 0,-7 6-60 0 0,-3 3 49 0 0,-1 1 0 0 0,1 0 0 0 0,1 1 0 0 0,0 0 0 0 0,0 0-1 0 0,1 1 1 0 0,-8 12 0 0 0,11-18 2 0 0,-8 21-29 0 0,-6 21-40 0 0,18-43 63 0 0,1 3-9 0 0,0-6 19 0 0,-1 1-1 0 0,1-1 0 0 0,0 1 1 0 0,0-1-1 0 0,0 1 1 0 0,0-1-1 0 0,0 1 0 0 0,0 0 1 0 0,-1-1-1 0 0,1 1 0 0 0,1-1 1 0 0,-1 1-1 0 0,0-1 1 0 0,0 1-1 0 0,0-1 0 0 0,0 1 1 0 0,0 0-1 0 0,0-1 1 0 0,1 1-1 0 0,-1-1 0 0 0,0 1 1 0 0,0-1-1 0 0,1 1 1 0 0,-1-1-1 0 0,0 0 0 0 0,1 1 1 0 0,-1-1-1 0 0,1 1 1 0 0,0 0-1 0 0,6 0-7 0 0,0 0 0 0 0,0-1 0 0 0,0 0 0 0 0,0 0 0 0 0,0 0 0 0 0,1-1 1 0 0,10-2-1 0 0,26-12-46 0 0,-38 12 37 0 0,1 0-1 0 0,0 1 1 0 0,0-1 0 0 0,0 2 0 0 0,0-1 0 0 0,1 1 0 0 0,11-1 0 0 0,-15 3-4 0 0,21 6 1 0 0,-21-1 22 0 0,-3-3-5 0 0,1 0 2 0 0,0 0 0 0 0,-1 0 1 0 0,1 0-1 0 0,-1 0 0 0 0,1 0 0 0 0,-1 0 0 0 0,0 0 1 0 0,0 0-1 0 0,-1 1 0 0 0,1-1 0 0 0,-1 0 1 0 0,1 1-1 0 0,-1 3 0 0 0,-6 50 65 0 0,2-17-20 0 0,3 10-10 0 0,2-47-2 0 0,0-1-14 0 0,-1-1-12 0 0,0 0 0 0 0,1 0 0 0 0,-1 0 1 0 0,1 0-1 0 0,-1-1 0 0 0,0 1 0 0 0,1 0 1 0 0,-1 0-1 0 0,1-1 0 0 0,0 1 0 0 0,-1 0 1 0 0,1-1-1 0 0,0 1 0 0 0,-1 0 0 0 0,1-1 1 0 0,0 1-1 0 0,-1-1 0 0 0,1 1 0 0 0,0-1 1 0 0,0 0-1 0 0,0 1 0 0 0,0-1 0 0 0,-1 0 1 0 0,1 1-1 0 0,0-1 0 0 0,0 0 0 0 0,0 0 1 0 0,0 0-1 0 0,0 0 0 0 0,1 0 0 0 0,25-11-8 0 0,-23 8-5 0 0,5-3-12 0 0,0 0-1 0 0,0-1 1 0 0,-1 0-1 0 0,15-16 1 0 0,18-15-66 0 0,-21 21 47 0 0,-1-2 0 0 0,28-33 0 0 0,-21 22 6 0 0,-22 25 23 0 0,0 0 0 0 0,0 0 0 0 0,-1 0 1 0 0,0-1-1 0 0,0 1 0 0 0,0-1 0 0 0,-1 0 1 0 0,0 1-1 0 0,0-1 0 0 0,2-12 1 0 0,-3 15-8 0 0,-1 2 11 0 0,0 1 1 0 0,1 0 0 0 0,-1-1 0 0 0,0 1-1 0 0,0 0 1 0 0,1-1 0 0 0,-1 1 0 0 0,0-1-1 0 0,0 1 1 0 0,0 0 0 0 0,0-1 0 0 0,0 1-1 0 0,1-1 1 0 0,-1 1 0 0 0,0-1 0 0 0,0 1-1 0 0,0 0 1 0 0,0-1 0 0 0,0 1 0 0 0,0-1-1 0 0,0 1 1 0 0,-1-1 0 0 0,1 1 0 0 0,0 0-1 0 0,0-1 1 0 0,0 1 0 0 0,0-1 0 0 0,0 1-1 0 0,-1-1 1 0 0,1 1 0 0 0,0 0 0 0 0,0-1-1 0 0,-1 1 1 0 0,1-1 0 0 0,-21 1-40 0 0,16 0-1 0 0,0 2-7 0 0,2 0 43 0 0,-2 0-25 0 0,0 0 0 0 0,1 0 1 0 0,-1 1-1 0 0,0 0 0 0 0,1 0 1 0 0,-9 7-1 0 0,12-8-21 0 0,0-1-4 0 0,1 0 50 0 0,-1 0 0 0 0,1 0 1 0 0,-1 1-1 0 0,1-1 0 0 0,0 0 1 0 0,-1 0-1 0 0,1 1 0 0 0,0-1 0 0 0,0 0 1 0 0,0 0-1 0 0,0 1 0 0 0,0-1 1 0 0,0 2-1 0 0,11 23-49 0 0,-6-15 69 0 0,0 0 1 0 0,-1 1-1 0 0,0 0 1 0 0,-1-1 0 0 0,0 1-1 0 0,-1 1 1 0 0,1 15-1 0 0,-7 43 183 0 0,2-48-108 0 0,1 0-1 0 0,2 23 1 0 0,-1-44-94 0 0,0-1 0 0 0,0 1 0 0 0,0-1 0 0 0,0 1-1 0 0,1-1 1 0 0,-1 0 0 0 0,0 1 0 0 0,1-1 0 0 0,-1 0 0 0 0,1 1-1 0 0,0-1 1 0 0,-1 0 0 0 0,1 0 0 0 0,0 1 0 0 0,0-1 0 0 0,0 0 0 0 0,0 0-1 0 0,0 0 1 0 0,0 0 0 0 0,0 0 0 0 0,0 0 0 0 0,0-1 0 0 0,0 1-1 0 0,2 1 1 0 0,0-1-26 0 0,0-1-1 0 0,-1 1 0 0 0,1-1 1 0 0,-1 0-1 0 0,1 1 0 0 0,0-1 1 0 0,-1 0-1 0 0,1-1 1 0 0,-1 1-1 0 0,1 0 0 0 0,0-1 1 0 0,2 0-1 0 0,8-3-272 0 0,-1-1 0 0 0,0 0 0 0 0,21-13 1 0 0,-33 18 304 0 0,19-13-1151 0 0,0 0 0 0 0,-1-2 1 0 0,26-26-1 0 0,-13 12-3228 0 0,-7 8 1178 0 0</inkml:trace>
</inkml:ink>
</file>

<file path=ppt/ink/ink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00:44.64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244 40 428 0 0,'0'0'1900'0'0,"-2"-4"-993"0"0,-8-10-48 0 0,7 10 730 0 0,0 4-869 0 0,-68-14 4416 0 0,69 13-3514 0 0,-5 0-1258 0 0,6 1-324 0 0,1 0 1 0 0,0 0-1 0 0,-1-1 0 0 0,1 1 1 0 0,0 0-1 0 0,-1 0 0 0 0,1 0 1 0 0,0 0-1 0 0,-1 0 0 0 0,1-1 0 0 0,-1 1 1 0 0,1 0-1 0 0,0 0 0 0 0,-1 0 1 0 0,1 0-1 0 0,0 0 0 0 0,-1 0 1 0 0,1 0-1 0 0,-1 0 0 0 0,1 1 0 0 0,0-1 1 0 0,-1 0-1 0 0,1 0 0 0 0,0 0 1 0 0,-1 0-1 0 0,1 0 0 0 0,0 1 1 0 0,-1-1-1 0 0,1 0 0 0 0,0 0 1 0 0,-1 1-1 0 0,1-1 0 0 0,0 0 0 0 0,-1 0 1 0 0,1 1-1 0 0,-17 41 752 0 0,2 0 1 0 0,-13 58-1 0 0,3 16 396 0 0,-12 43 434 0 0,33-143-1401 0 0,2 0 0 0 0,-1 0-1 0 0,2 0 1 0 0,0 1 0 0 0,1-1-1 0 0,1 1 1 0 0,0-1 0 0 0,7 28-1 0 0,-7-38-302 0 0,1 0 1 0 0,0-1-1 0 0,0 1 0 0 0,0-1 0 0 0,1 1 0 0 0,6 9 0 0 0,9-6-4442 0 0,-16-8 4400 0 0,0-1 0 0 0,0 0-1 0 0,1 0 1 0 0,-1 0 0 0 0,0 0-1 0 0,0 0 1 0 0,0 0-1 0 0,0-1 1 0 0,0 1 0 0 0,0-1-1 0 0,4-1 1 0 0,23-15-2265 0 0,-12 4-3729 0 0,-4 2 2153 0 0</inkml:trace>
</inkml:ink>
</file>

<file path=ppt/ink/ink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00:44.99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23 8 700 0 0,'0'0'2048'0'0,"4"-7"-1044"0"0,-1 6-72 0 0,-2 9 4752 0 0,-14 72-4075 0 0,7-51-780 0 0,2 1 0 0 0,0-1 0 0 0,2 1 0 0 0,1 0 0 0 0,1 0 0 0 0,6 34 0 0 0,-4-51-601 0 0,8 46 1332 0 0,-10-58-1581 0 0,0-1 0 0 0,0 0-1 0 0,0 1 1 0 0,0-1-1 0 0,0 0 1 0 0,0 1-1 0 0,0-1 1 0 0,0 0 0 0 0,0 1-1 0 0,0-1 1 0 0,0 0-1 0 0,1 1 1 0 0,-1-1-1 0 0,0 0 1 0 0,0 0 0 0 0,0 1-1 0 0,0-1 1 0 0,1 0-1 0 0,-1 0 1 0 0,0 1-1 0 0,0-1 1 0 0,1 0 0 0 0,-1 0-1 0 0,0 0 1 0 0,1 1-1 0 0,-1-1 1 0 0,0 0-1 0 0,0 0 1 0 0,1 0 0 0 0,-1 0-1 0 0,0 0 1 0 0,1 0-1 0 0,-1 0 1 0 0,0 0-1 0 0,1 0 1 0 0,-1 1 0 0 0,0-1-1 0 0,1-1 1 0 0,-1 1-1 0 0,0 0 1 0 0,1 0-1 0 0,-1 0 1 0 0,0 0-1 0 0,1 0 1 0 0,-1 0 0 0 0,0 0-1 0 0,1 0 1 0 0,-1 0-1 0 0,0-1 1 0 0,0 1-1 0 0,1 0 1 0 0,-1 0 0 0 0,0 0-1 0 0,0-1 1 0 0,1 1-1 0 0,4-11-407 0 0,0 0 0 0 0,0 0 0 0 0,-1-1-1 0 0,0 1 1 0 0,3-21 0 0 0,-4 18-49 0 0,1-1-1520 0 0,-1 0 1 0 0,0-1-1 0 0,0-15 0 0 0,-1 0-2122 0 0</inkml:trace>
</inkml:ink>
</file>

<file path=ppt/ink/ink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00:45.33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66 1 504 0 0,'0'0'9096'0'0,"-8"3"-8585"0"0,-24 9-54 0 0,24-9 657 0 0,5 0-826 0 0,3-3-344 0 0,0 0 1 0 0,0 1 0 0 0,0-1-1 0 0,0 0 1 0 0,-1 0 0 0 0,1 1 0 0 0,0-1-1 0 0,0 0 1 0 0,0 0 0 0 0,0 0-1 0 0,0 1 1 0 0,-1-1 0 0 0,1 0 0 0 0,0 0-1 0 0,0 0 1 0 0,0 0 0 0 0,-1 1-1 0 0,1-1 1 0 0,0 0 0 0 0,0 0 0 0 0,-1 0-1 0 0,1 0 1 0 0,0 0 0 0 0,0 0-1 0 0,-1 0 1 0 0,1 0 0 0 0,0 0 0 0 0,0 0-1 0 0,-1 0 1 0 0,1 0 0 0 0,0 0-1 0 0,0 0 1 0 0,-1 0 0 0 0,1 0-1 0 0,0 0 1 0 0,0 0 0 0 0,-1 0 0 0 0,1 0-1 0 0,0 0 1 0 0,0 0 0 0 0,-1 0-1 0 0,1 0 1 0 0,0-1 0 0 0,-5-15-1713 0 0,4 12-1175 0 0</inkml:trace>
</inkml:ink>
</file>

<file path=ppt/ink/ink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00:45.66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0 101 512 0 0,'1'1'319'0'0,"-1"-1"-1"0"0,1 1 1 0 0,0-1-1 0 0,-1 1 1 0 0,1-1 0 0 0,0 1-1 0 0,-1-1 1 0 0,1 0-1 0 0,0 1 1 0 0,0-1 0 0 0,-1 0-1 0 0,1 0 1 0 0,0 1-1 0 0,0-1 1 0 0,0 0-1 0 0,-1 0 1 0 0,1 0 0 0 0,0 0-1 0 0,0 0 1 0 0,1 0-1 0 0,20-11-711 0 0,-16 7 1051 0 0,125-73 4057 0 0,-128 76-4715 0 0,-1-1 228 0 0,0 0 0 0 0,0 1 0 0 0,1-1 0 0 0,-1 1 0 0 0,1 0 0 0 0,-1 0 0 0 0,1 0 0 0 0,0 0 0 0 0,2 0 0 0 0,-3 1-163 0 0,-1 0 0 0 0,0 0 0 0 0,0 1 0 0 0,0-1 0 0 0,0 0 0 0 0,0 1 0 0 0,0-1 1 0 0,0 1-1 0 0,0-1 0 0 0,0 1 0 0 0,0-1 0 0 0,0 1 0 0 0,0 0 0 0 0,-1-1 0 0 0,1 1 0 0 0,0 0 0 0 0,0 0 0 0 0,-1 0 0 0 0,1 0 0 0 0,0-1 0 0 0,-1 1 0 0 0,1 0 0 0 0,-1 0 0 0 0,1 0 0 0 0,-1 0 0 0 0,0 0 0 0 0,1 1 0 0 0,-1-1 0 0 0,0 1 1 0 0,5 19 268 0 0,-1 1 1 0 0,0-1-1 0 0,-2 1 1 0 0,-1-1 0 0 0,-1 1-1 0 0,-3 35 1 0 0,0 40 781 0 0,4-53-423 0 0,-2-1-1 0 0,-12 73 1 0 0,5-66 282 0 0,-20 68 0 0 0,27-113-909 0 0,-1 1 1 0 0,0-1 0 0 0,1 0 0 0 0,-1 0 0 0 0,-1 0 0 0 0,1 0 0 0 0,-1 0-1 0 0,0 0 1 0 0,0 0 0 0 0,-1-1 0 0 0,1 1 0 0 0,-1-1 0 0 0,-4 4 0 0 0,6-7-1 0 0,2 0-131 0 0,-1 0 0 0 0,1 0 1 0 0,0-1-1 0 0,0 1 1 0 0,-1 0-1 0 0,1 0 1 0 0,-1 0-1 0 0,1-1 0 0 0,0 1 1 0 0,-1 0-1 0 0,1-1 1 0 0,-1 1-1 0 0,0 0 1 0 0,1-1-1 0 0,-1 1 1 0 0,0-1-1 0 0,1 1 0 0 0,-1-1 1 0 0,0 1-1 0 0,1-1 1 0 0,-1 1-1 0 0,0-1 1 0 0,0 0-1 0 0,0 1 0 0 0,1-1 1 0 0,-1 0-1 0 0,0 0 1 0 0,0 0-1 0 0,0 0 1 0 0,0 1-1 0 0,0-1 0 0 0,1 0 1 0 0,-1-1-1 0 0,0 1 1 0 0,0 0-1 0 0,0 0 1 0 0,0 0-1 0 0,1 0 0 0 0,-1-1 1 0 0,0 1-1 0 0,0 0 1 0 0,0-1-1 0 0,1 1 1 0 0,-1 0-1 0 0,0-1 0 0 0,0 1 1 0 0,0-2-1 0 0,-2 1-162 0 0,0-1 0 0 0,0 0 0 0 0,1 0 0 0 0,-1 0 0 0 0,1 0 0 0 0,0-1-1 0 0,-1 1 1 0 0,1-1 0 0 0,0 1 0 0 0,0-1 0 0 0,0 0 0 0 0,-1-3 0 0 0,2 2-496 0 0,0 0-1 0 0,0-1 1 0 0,1 1 0 0 0,-1 0 0 0 0,1-1 0 0 0,0 1 0 0 0,0 0-1 0 0,1-1 1 0 0,-1 1 0 0 0,1 0 0 0 0,0-1 0 0 0,0 1 0 0 0,2-5-1 0 0,4-10-4185 0 0</inkml:trace>
</inkml:ink>
</file>

<file path=ppt/ink/ink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00:46.05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21 616 0 0,'0'0'2102'0'0,"3"0"-1122"0"0,48-13 3371 0 0,-48 12-3827 0 0,0 0-52 0 0,-3 1-479 0 0,26-4 1477 0 0,-25 3-1443 0 0,0 1-1 0 0,-1 0 0 0 0,1 0 0 0 0,0 0 1 0 0,-1 0-1 0 0,1 0 0 0 0,0 0 0 0 0,-1 0 0 0 0,1 0 1 0 0,0 0-1 0 0,-1 0 0 0 0,1 0 0 0 0,0 0 0 0 0,-1 1 1 0 0,1-1-1 0 0,-1 0 0 0 0,1 0 0 0 0,0 1 0 0 0,-1-1 1 0 0,1 0-1 0 0,-1 1 0 0 0,1-1 0 0 0,-1 0 1 0 0,1 1-1 0 0,-1-1 0 0 0,1 1 0 0 0,-1-1 0 0 0,1 1 1 0 0,-1-1-1 0 0,0 1 0 0 0,1-1 0 0 0,-1 1 0 0 0,0 0 1 0 0,1-1-1 0 0,-1 1 0 0 0,0 0 0 0 0,0-1 0 0 0,0 1 1 0 0,1-1-1 0 0,-1 1 0 0 0,0 0 0 0 0,0-1 1 0 0,0 1-1 0 0,0 0 0 0 0,0-1 0 0 0,0 2 0 0 0,-4 15 322 0 0,-1 0-1 0 0,-9 23 1 0 0,4-14 54 0 0,6-14-17 0 0,0 0 0 0 0,1 0 0 0 0,-2 18 0 0 0,4-28-20 0 0,1 3-256 0 0,0-3-60 0 0,0 0 0 0 0,0-1 1 0 0,0 1-1 0 0,0 0 0 0 0,0 0 1 0 0,0-1-1 0 0,1 1 0 0 0,-1 0 1 0 0,0-1-1 0 0,1 1 0 0 0,0-1 1 0 0,0 3-1 0 0,0-3-61 0 0,0 0 0 0 0,0-1 0 0 0,0 1 0 0 0,0 0 0 0 0,1-1 0 0 0,-1 1 1 0 0,0-1-1 0 0,0 1 0 0 0,0-1 0 0 0,0 0 0 0 0,1 0 0 0 0,-1 1 0 0 0,0-1 0 0 0,0 0 0 0 0,1 0 0 0 0,-1 0 0 0 0,0 0 0 0 0,0 0 0 0 0,1 0 0 0 0,-1-1 0 0 0,0 1 0 0 0,0 0 0 0 0,1-1 0 0 0,1 0 0 0 0,41-12-1298 0 0,85-39 0 0 0,6-2-6096 0 0,-99 43 4303 0 0</inkml:trace>
</inkml:ink>
</file>

<file path=ppt/ink/ink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00:46.88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198 44 432 0 0,'-22'14'1241'0'0,"2"2"0"0"0,0 0 1 0 0,1 2-1 0 0,-31 35 0 0 0,42-41-508 0 0,-1 1 0 0 0,2-1 0 0 0,0 2-1 0 0,-11 27 1 0 0,4-6 600 0 0,13-33-978 0 0,0 1 86 0 0,1-2-387 0 0,0 0 0 0 0,-1 0 1 0 0,1 0-1 0 0,0 0 0 0 0,0-1 1 0 0,0 1-1 0 0,0 0 0 0 0,0 0 1 0 0,0 0-1 0 0,0 0 0 0 0,0 0 1 0 0,0 0-1 0 0,0-1 0 0 0,0 1 1 0 0,0 0-1 0 0,1 0 0 0 0,0 1 1 0 0,0-1-14 0 0,0 0 0 0 0,1 0 0 0 0,-1 0 0 0 0,1-1 0 0 0,0 1 0 0 0,-1-1 0 0 0,1 1 0 0 0,0-1 0 0 0,-1 0 0 0 0,1 0 0 0 0,0 1 0 0 0,-1-1 0 0 0,1 0 0 0 0,0 0 1 0 0,-1-1-1 0 0,1 1 0 0 0,0 0 0 0 0,-1-1 0 0 0,1 1 0 0 0,-1-1 0 0 0,1 1 0 0 0,0-1 0 0 0,-1 0 0 0 0,1 1 0 0 0,-1-1 0 0 0,2-1 0 0 0,14-9 146 0 0,0 0-1 0 0,-1-1 1 0 0,0-1 0 0 0,-1-1-1 0 0,0 0 1 0 0,16-20-1 0 0,-30 32-166 0 0,8-7 183 0 0,-5 4-68 0 0,0 1 0 0 0,0-1 0 0 0,0 1 0 0 0,-1-1 0 0 0,6-10 0 0 0,-8 12 167 0 0,-1 8-296 0 0,0-1 0 0 0,-1 1 0 0 0,1-1 0 0 0,-1 0 0 0 0,0 1 1 0 0,0-1-1 0 0,-3 7 0 0 0,0 1 2 0 0,-1 8 22 0 0,1-7 1 0 0,1-1 1 0 0,0 0 0 0 0,1 1-1 0 0,0 17 1 0 0,2-26-15 0 0,1 0 13 0 0,-1-3-28 0 0,0 0 1 0 0,0 0 0 0 0,0 0-1 0 0,1 0 1 0 0,-1 1 0 0 0,0-1 0 0 0,1 0-1 0 0,-1 0 1 0 0,1 0 0 0 0,-1 0-1 0 0,1 0 1 0 0,0 0 0 0 0,-1 0 0 0 0,1 0-1 0 0,0 0 1 0 0,0 0 0 0 0,0 0-1 0 0,-1 0 1 0 0,1-1 0 0 0,0 1-1 0 0,0 0 1 0 0,0-1 0 0 0,0 1 0 0 0,0-1-1 0 0,1 1 1 0 0,-1-1 0 0 0,0 1-1 0 0,0-1 1 0 0,0 0 0 0 0,0 1 0 0 0,1-1-1 0 0,-1 0 1 0 0,0 0 0 0 0,0 0-1 0 0,0 0 1 0 0,1 0 0 0 0,-1 0 0 0 0,0 0-1 0 0,0 0 1 0 0,0-1 0 0 0,0 1-1 0 0,1 0 1 0 0,-1-1 0 0 0,0 1 0 0 0,0-1-1 0 0,2-1 1 0 0,13-5-52 0 0,1-1 0 0 0,-2 0-1 0 0,1-2 1 0 0,28-21 0 0 0,53-57-227 0 0,-85 76 240 0 0,-1 0 1 0 0,0-1 0 0 0,-1-1-1 0 0,-1 0 1 0 0,0 0-1 0 0,-1-1 1 0 0,0 0 0 0 0,-1 0-1 0 0,8-27 1 0 0,-14 39 16 0 0,-1-5 74 0 0,0 8-78 0 0,0 0 0 0 0,0 0 0 0 0,0 0 0 0 0,0 0 0 0 0,0 0 0 0 0,0 0 0 0 0,0 1 0 0 0,-1-1 0 0 0,1 0 0 0 0,0 0 0 0 0,0 0 0 0 0,0 0 0 0 0,0 0 0 0 0,0 0 0 0 0,0 0 0 0 0,0 0 0 0 0,0 0 0 0 0,-1 0 0 0 0,1 0 0 0 0,0 0 0 0 0,0 0 0 0 0,0 0 0 0 0,0 0 0 0 0,0 0 0 0 0,0 0 0 0 0,0 0 0 0 0,0 0 0 0 0,-1 0 0 0 0,1 0 0 0 0,0 0 1 0 0,0 0-1 0 0,0 0 0 0 0,0 0 0 0 0,0 0 0 0 0,0 0 0 0 0,0 0 0 0 0,0 0 0 0 0,-1-1 0 0 0,1 1 0 0 0,0 0 0 0 0,0 0 0 0 0,0 0 0 0 0,0 0 0 0 0,0 0 0 0 0,0 0 0 0 0,0 0 0 0 0,0 0 0 0 0,0 0 0 0 0,0 0 0 0 0,0-1 0 0 0,0 1 0 0 0,0 0 0 0 0,0 0 0 0 0,0 0 0 0 0,0 0 0 0 0,-18 26-48 0 0,18-25 69 0 0,-1-1-1 0 0,1 0 0 0 0,0 1 0 0 0,-1-1 0 0 0,1 1 0 0 0,0-1 0 0 0,-1 1 1 0 0,1-1-1 0 0,0 1 0 0 0,-1-1 0 0 0,1 1 0 0 0,0-1 0 0 0,0 1 0 0 0,0-1 1 0 0,-1 1-1 0 0,1-1 0 0 0,0 1 0 0 0,0 0 0 0 0,0-1 0 0 0,0 1 0 0 0,0-1 1 0 0,0 1-1 0 0,0 0 0 0 0,0-1 0 0 0,0 1 0 0 0,1-1 0 0 0,-1 1 1 0 0,0-1-1 0 0,0 1 0 0 0,0-1 0 0 0,1 2 0 0 0,2 10-61 0 0,-18 77-85 0 0,12-57 345 0 0,-15 59 0 0 0,18-89-172 0 0,-1 1 1 0 0,1 0-1 0 0,0-1 1 0 0,0 1 0 0 0,0 0-1 0 0,0-1 1 0 0,0 1-1 0 0,0 0 1 0 0,1-1-1 0 0,-1 1 1 0 0,1-1-1 0 0,0 1 1 0 0,1 2-1 0 0,2 13 113 0 0,0-19-105 0 0,4 0-49 0 0,-1-1 1 0 0,1 0 0 0 0,-1 0 0 0 0,1-1-1 0 0,-1 1 1 0 0,0-2 0 0 0,0 1-1 0 0,6-5 1 0 0,59-43-313 0 0,-27 17 15 0 0,-24 17-65 0 0,36-36-1 0 0,1 0-265 0 0,23-18-247 0 0,-62 56 833 0 0,-19 15 64 0 0,0 0 1 0 0,0 0 0 0 0,0 0 0 0 0,0-1-1 0 0,0 1 1 0 0,0 0 0 0 0,0 0 0 0 0,0 0-1 0 0,0 0 1 0 0,0 0 0 0 0,0 0 0 0 0,0 0-1 0 0,1 0 1 0 0,-1 0 0 0 0,0 0 0 0 0,0-1-1 0 0,0 1 1 0 0,0 0 0 0 0,0 0-1 0 0,0 0 1 0 0,0 0 0 0 0,0 0 0 0 0,1 0-1 0 0,-1 0 1 0 0,0 0 0 0 0,0 0 0 0 0,0 0-1 0 0,0 0 1 0 0,0 0 0 0 0,0 0 0 0 0,0 0-1 0 0,0 0 1 0 0,1 0 0 0 0,-1 0 0 0 0,0 0-1 0 0,0 0 1 0 0,0 0 0 0 0,0 0 0 0 0,0 0-1 0 0,0 0 1 0 0,0 0 0 0 0,1 0 0 0 0,-1 0-1 0 0,0 1 1 0 0,0-1 0 0 0,0 0 0 0 0,0 0-1 0 0,0 0 1 0 0,0 0 0 0 0,0 0 0 0 0,0 0-1 0 0,0 0 1 0 0,0 0 0 0 0,0 0-1 0 0,0 0 1 0 0,1 1 0 0 0,-1-1 0 0 0,0 0-1 0 0,0 0 1 0 0,0 0 0 0 0,-12 24 222 0 0,10-20-210 0 0,1-1 0 0 0,-1 1 0 0 0,1 0 0 0 0,0 0 0 0 0,0 0 0 0 0,0 0 0 0 0,1-1 0 0 0,-1 1 0 0 0,1 0 0 0 0,0 0 0 0 0,1 8 0 0 0,-1-11-15 0 0,1 3 34 0 0,3 14 87 0 0,-2-13-80 0 0,0 1-1 0 0,0-1 1 0 0,0 1 0 0 0,0 0-1 0 0,-1-1 1 0 0,0 1 0 0 0,0 0-1 0 0,0 0 1 0 0,-1 0 0 0 0,0 0 0 0 0,0 0-1 0 0,-1 0 1 0 0,1-1 0 0 0,-3 10-1 0 0,2-15-39 0 0,1 1-1 0 0,0-1 0 0 0,0 0 0 0 0,0 1 1 0 0,-1-1-1 0 0,1 1 0 0 0,0-1 1 0 0,0 1-1 0 0,0-1 0 0 0,0 0 0 0 0,0 1 1 0 0,0-1-1 0 0,0 1 0 0 0,0-1 1 0 0,0 1-1 0 0,0-1 0 0 0,0 1 0 0 0,0-1 1 0 0,0 1-1 0 0,0-1 0 0 0,0 0 1 0 0,1 1-1 0 0,-1-1 0 0 0,0 1 0 0 0,0-1 1 0 0,0 0-1 0 0,1 1 0 0 0,-1 0 1 0 0,1-1-2 0 0,-1 0 1 0 0,0 1-1 0 0,1-1 1 0 0,-1 1 0 0 0,0-1-1 0 0,0 0 1 0 0,0 1-1 0 0,1-1 1 0 0,-1 1 0 0 0,0-1-1 0 0,0 1 1 0 0,0-1-1 0 0,0 0 1 0 0,0 1 0 0 0,0-1-1 0 0,0 1 1 0 0,0-1-1 0 0,0 1 1 0 0,0-1 0 0 0,0 1-1 0 0,0-1 1 0 0,0 1-1 0 0,0-1 1 0 0,0 1 0 0 0,0-1-1 0 0,-1 0 1 0 0,1 1-1 0 0,-12 51-286 0 0,12-49 62 0 0,0 1-190 0 0,0-3 321 0 0,0-1 0 0 0,-1 1 0 0 0,1 0 0 0 0,0 0 0 0 0,0-1 0 0 0,0 1 0 0 0,0 0 1 0 0,0 0-1 0 0,0-1 0 0 0,1 1 0 0 0,-1 0 0 0 0,0 0 0 0 0,0-1 0 0 0,0 1 0 0 0,1 0 0 0 0,-1-1 0 0 0,1 2 0 0 0,0-1 0 0 0,0 0 0 0 0,0 0-1 0 0,0-1 1 0 0,0 1 0 0 0,0 0-1 0 0,0-1 1 0 0,0 1 0 0 0,0 0-1 0 0,0-1 1 0 0,1 0 0 0 0,-1 1-1 0 0,0-1 1 0 0,0 0 0 0 0,0 1-1 0 0,1-1 1 0 0,-1 0 0 0 0,0 0-1 0 0,1 0 1 0 0,-1 0 0 0 0,2-1-1 0 0,16-4-5205 0 0,11-7 2568 0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35:54.419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43 0 696 0 0,'0'0'4551'0'0,"1"20"-3902"0"0,1 77 2164 0 0,-10-90-2334 0 0,-22 21-13 0 0,22-21 4609 0 0</inkml:trace>
</inkml:ink>
</file>

<file path=ppt/ink/ink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00:47.30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141 21 24 0 0,'-2'-2'908'0'0,"-6"0"-285"0"0,1-1 0 0 0,0 1-1 0 0,0 1 1 0 0,-1-1 0 0 0,-12 0 0 0 0,-3 0 759 0 0,20 2-349 0 0,1-1-254 0 0,-9-2-858 0 0,5 5 3750 0 0,3 5-3504 0 0,1-1 0 0 0,0 1-1 0 0,0 0 1 0 0,1 0 0 0 0,0 0 0 0 0,0 0-1 0 0,0 0 1 0 0,1 0 0 0 0,0 0-1 0 0,2 12 1 0 0,-1 28 516 0 0,-6 62 630 0 0,5-64-582 0 0,-3 0 1 0 0,-12 69 0 0 0,13-99-555 0 0,1 0 0 0 0,1 0 0 0 0,0 0-1 0 0,1 0 1 0 0,0 0 0 0 0,5 20-1 0 0,-1 3 206 0 0,2-8-315 0 0,-3-17-1286 0 0,-3 0-3601 0 0,4-14 2393 0 0,14-4-1623 0 0,-15 4 308 0 0</inkml:trace>
</inkml:ink>
</file>

<file path=ppt/ink/ink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00:47.67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44 0 412 0 0,'0'0'4714'0'0,"1"6"-3877"0"0,-2 8-148 0 0,0 0 0 0 0,0 0 0 0 0,-1-1 0 0 0,-1 1 0 0 0,-1 0 0 0 0,-7 20 0 0 0,6-20 161 0 0,1-1 0 0 0,-4 28 0 0 0,4-16 104 0 0,3-23-887 0 0,1-1 1 0 0,0 0-1 0 0,0 1 1 0 0,0-1-1 0 0,0 1 1 0 0,0-1-1 0 0,1 1 1 0 0,-1-1-1 0 0,0 1 1 0 0,1-1-1 0 0,-1 1 1 0 0,1-1-1 0 0,-1 0 1 0 0,1 1-1 0 0,0-1 1 0 0,1 2-1 0 0,2 10 533 0 0,-1-12-679 0 0,-2-1 36 0 0,0 0-1 0 0,0 1 1 0 0,0-1 0 0 0,0 0-1 0 0,1 0 1 0 0,-1 0 0 0 0,0 0-1 0 0,0 0 1 0 0,0 0 0 0 0,0 0-1 0 0,0 0 1 0 0,0 0 0 0 0,0-1-1 0 0,0 1 1 0 0,2-1 0 0 0,8-6-733 0 0,-1-1 0 0 0,-1 0 0 0 0,1-1-1 0 0,-1 0 1 0 0,-1-1 0 0 0,9-11 0 0 0,-4 3-2945 0 0,-2 2 282 0 0</inkml:trace>
</inkml:ink>
</file>

<file path=ppt/ink/ink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00:48.03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103 29 292 0 0,'-19'-12'9173'0'0,"14"10"-9715"0"0,3 1 3275 0 0,-10-4-3568 0 0,7 3-5350 0 0,-7-5 3577 0 0</inkml:trace>
  <inkml:trace contextRef="#ctx0" brushRef="#br0" timeOffset="1">1 122 316 0 0,'0'0'963'0'0,"0"1"-745"0"0,1 0 0 0 0,-1 0 0 0 0,1 0 0 0 0,0 0 0 0 0,-1 0 0 0 0,1 0 0 0 0,0 0 0 0 0,-1 0 0 0 0,1-1-1 0 0,0 1 1 0 0,0 0 0 0 0,0 0 0 0 0,0-1 0 0 0,0 1 0 0 0,0-1 0 0 0,1 1 0 0 0,19-1 488 0 0,0-1 0 0 0,-1-1 1 0 0,1-1-1 0 0,-1 0 0 0 0,1-2 1 0 0,21-8-1 0 0,42-8 840 0 0,53-15-704 0 0,-133 34-1234 0 0,0 0 1 0 0,-1 1 0 0 0,1-2-1 0 0,-1 1 1 0 0,1 0-1 0 0,-1-1 1 0 0,0 1 0 0 0,0-1-1 0 0,3-4 1 0 0,0 1-2890 0 0,5-4 400 0 0</inkml:trace>
</inkml:ink>
</file>

<file path=ppt/ink/ink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00:48.40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155 1 20 0 0,'0'0'6959'0'0,"-5"5"-6190"0"0,-7 8-199 0 0,1 0 0 0 0,1 1 0 0 0,0 1 1 0 0,1 0-1 0 0,1 0 0 0 0,-11 27 0 0 0,-34 110 2730 0 0,51-145-3154 0 0,-1 2 71 0 0,0 0 0 0 0,1 0 0 0 0,-1 1 1 0 0,2-1-1 0 0,-1 1 0 0 0,1-1 0 0 0,1 1 1 0 0,0-1-1 0 0,0 1 0 0 0,1 0 0 0 0,2 11 1 0 0,-2-18-146 0 0,0 7 733 0 0,-1-2-3723 0 0</inkml:trace>
</inkml:ink>
</file>

<file path=ppt/ink/ink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00:48.81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53 5 132 0 0,'0'0'1081'0'0,"7"-5"102"0"0,-2 6 397 0 0,-5 5 3390 0 0,-39 200 1131 0 0,14-10-3478 0 0,25-193-3079 0 0</inkml:trace>
</inkml:ink>
</file>

<file path=ppt/ink/ink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00:49.22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251 91 112 0 0,'0'0'990'0'0,"8"-13"2877"0"0,16 0-2460 0 0,0 2 1 0 0,0 0-1 0 0,1 2 0 0 0,40-10 0 0 0,-44 13-505 0 0,15-2 935 0 0,-33 7-1272 0 0,3 6-174 0 0,-5-5-365 0 0,0 0 0 0 0,-1 0-1 0 0,1 0 1 0 0,-1 0 0 0 0,1 1-1 0 0,-1-1 1 0 0,1 0 0 0 0,-1 0 0 0 0,1 1-1 0 0,0-1 1 0 0,-1 0 0 0 0,1 0 0 0 0,-1 1-1 0 0,0-1 1 0 0,1 1 0 0 0,-1-1-1 0 0,1 0 1 0 0,-1 1 0 0 0,0-1 0 0 0,1 1-1 0 0,-1-1 1 0 0,0 1 0 0 0,1 0-1 0 0,4 15 211 0 0,-1 0 0 0 0,-1 1-1 0 0,0-1 1 0 0,-1 1 0 0 0,-1-1-1 0 0,-1 1 1 0 0,0-1 0 0 0,-1 1-1 0 0,-1 0 1 0 0,-4 18-1 0 0,-8 24 744 0 0,-32 85-1 0 0,13-47 127 0 0,25-67-800 0 0,6-20-132 0 0,-1 1 0 0 0,0-1 0 0 0,-1 1 0 0 0,0-1 1 0 0,-8 14-1 0 0,-14 35 769 0 0,8-10-251 0 0,17-48-671 0 0,-5 2-173 0 0,0-1 1 0 0,0-1 0 0 0,0 1 0 0 0,0-1-1 0 0,-6 0 1 0 0,3 1-159 0 0,-17 4-1144 0 0,0-2 0 0 0,-46 3 0 0 0,26-3-231 0 0,-41 1-7934 0 0,62-1 5080 0 0</inkml:trace>
</inkml:ink>
</file>

<file path=ppt/ink/ink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01:05.80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0 211 632 0 0,'0'0'10814'0'0,"9"-4"-10556"0"0,195-73 2083 0 0,-128 52-1462 0 0,119-58 0 0 0,-144 65-402 0 0,-47 17-396 0 0,-1 0-59 0 0,4 0 724 0 0,-1 3-2906 0 0,-19 35-7873 0 0,10-28 7257 0 0</inkml:trace>
</inkml:ink>
</file>

<file path=ppt/ink/ink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01:06.40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28 148 444 0 0,'-2'1'120'0'0,"1"0"-1"0"0,-1 1 1 0 0,0-1-1 0 0,1 0 1 0 0,0 1 0 0 0,-1-1-1 0 0,1 1 1 0 0,0-1-1 0 0,-1 1 1 0 0,1 0-1 0 0,0-1 1 0 0,0 1 0 0 0,0 0-1 0 0,0 3 1 0 0,-2 2 338 0 0,2-5 28 0 0,-2 14 7902 0 0,25-14-8090 0 0,-17-2-19 0 0,2-3-26 0 0,128-46 790 0 0,-56 16-487 0 0,38-12 370 0 0,-55 21-355 0 0,-60 23-494 0 0,3 0-4 0 0,14 0-1 0 0,-14 0-13 0 0,-5 1-5 0 0,9 0-48 0 0,-9 0 0 0 0,0 0 1 0 0,0 0-1 0 0,0 1 0 0 0,-1-1 0 0 0,1 0 0 0 0,0 0 0 0 0,0 0 0 0 0,0 0 0 0 0,0 0 1 0 0,0 0-1 0 0,0 0 0 0 0,0 0 0 0 0,0 0 0 0 0,0 0 0 0 0,0 0 0 0 0,0 0 0 0 0,-1 0 1 0 0,1 0-1 0 0,0 0 0 0 0,0 1 0 0 0,0-1 0 0 0,0 0 0 0 0,0 0 0 0 0,0 0 0 0 0,0 0 1 0 0,0 0-1 0 0,0 0 0 0 0,0 0 0 0 0,0 0 0 0 0,0 0 0 0 0,0 1 0 0 0,0-1 0 0 0,0 0 1 0 0,0 0-1 0 0,0 0 0 0 0,0 0 0 0 0,0 0 0 0 0,0 0 0 0 0,0 0 0 0 0,0 0 0 0 0,0 1 1 0 0,0-1-1 0 0,0 0 0 0 0,0 0 0 0 0,0 0 0 0 0,0 0 0 0 0,0 0 0 0 0,1 0 0 0 0,-75 40 3 0 0,8-12 30 0 0,64-27-35 0 0,-1 0 7 0 0,-12 0 6 0 0,12 0 104 0 0,12-7-294 0 0,139-71-1895 0 0,-116 60-520 0 0,-8 0-3310 0 0,-21 15 2743 0 0</inkml:trace>
</inkml:ink>
</file>

<file path=ppt/ink/ink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01:11.12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13 98 32 0 0,'0'0'3616'0'0,"-12"-4"-2815"0"0,12-4 3320 0 0,1 4-4049 0 0,1 0-1 0 0,1-1 0 0 0,-1 1 1 0 0,1 1-1 0 0,-1-1 1 0 0,1 0-1 0 0,0 1 0 0 0,0-1 1 0 0,1 1-1 0 0,-1 0 1 0 0,1 0-1 0 0,-1 0 1 0 0,1 0-1 0 0,0 1 0 0 0,0 0 1 0 0,6-3-1 0 0,-2 1-34 0 0,1 0 0 0 0,-1 0-1 0 0,1 1 1 0 0,0 0 0 0 0,0 1 0 0 0,0 0-1 0 0,0 0 1 0 0,0 1 0 0 0,1 0-1 0 0,-1 1 1 0 0,0 0 0 0 0,1 0-1 0 0,-1 1 1 0 0,0 0 0 0 0,12 3 0 0 0,-18-3-29 0 0,0 1 0 0 0,1-1 0 0 0,-1 1 1 0 0,0-1-1 0 0,1 1 0 0 0,-1 0 1 0 0,0 0-1 0 0,0 1 0 0 0,-1-1 0 0 0,1 1 1 0 0,0-1-1 0 0,-1 1 0 0 0,0 0 1 0 0,1 0-1 0 0,-1 0 0 0 0,0 0 0 0 0,-1 0 1 0 0,1 0-1 0 0,0 1 0 0 0,-1-1 0 0 0,0 1 1 0 0,2 4-1 0 0,0 4 62 0 0,0 0 1 0 0,-1 0-1 0 0,-1 0 1 0 0,1 23-1 0 0,-3-24-9 0 0,-1 0 0 0 0,0 0 0 0 0,-1 0-1 0 0,0-1 1 0 0,-1 1 0 0 0,0-1-1 0 0,-9 17 1 0 0,-4 11 198 0 0,-31 105 1397 0 0,47-140-1531 0 0,0-3-90 0 0,1 1-1 0 0,-1 0 1 0 0,1 0 0 0 0,-1-1-1 0 0,1 1 1 0 0,-1 0 0 0 0,1 0 0 0 0,0-1-1 0 0,-1 1 1 0 0,1 0 0 0 0,0 0-1 0 0,0 0 1 0 0,-1 0 0 0 0,1 0 0 0 0,0-1-1 0 0,0 1 1 0 0,0 0 0 0 0,0 0-1 0 0,0 1 1 0 0,0-1 0 0 0,0-1 0 0 0,0 1 0 0 0,0-1-1 0 0,0 1 1 0 0,0 0 0 0 0,0-1 0 0 0,0 1 0 0 0,0-1 0 0 0,0 1-1 0 0,0 0 1 0 0,0-1 0 0 0,0 1 0 0 0,0 0 0 0 0,1-1 0 0 0,-1 1-1 0 0,0-1 1 0 0,0 1 0 0 0,1-1 0 0 0,-1 1 0 0 0,0-1 0 0 0,1 1-1 0 0,-1-1 1 0 0,0 1 0 0 0,1-1 0 0 0,-1 1 0 0 0,1-1 0 0 0,-1 1-1 0 0,1-1 1 0 0,-1 0 0 0 0,1 1 0 0 0,0-1 0 0 0,22-2 152 0 0,-1-1-1 0 0,1-2 1 0 0,-1 0 0 0 0,0-1 0 0 0,42-18-1 0 0,13-3 219 0 0,28-14 27 0 0,-96 38-875 0 0,0 0 0 0 0,0-1 0 0 0,13-6 0 0 0,-11 4-457 0 0,-9 5 146 0 0,19-18-7051 0 0</inkml:trace>
</inkml:ink>
</file>

<file path=ppt/ink/ink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01:11.48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137 0 376 0 0,'-1'4'809'0'0,"-5"26"389"0"0,-2 0-1 0 0,-2-1 0 0 0,0 0 0 0 0,-2-1 1 0 0,-15 29-1 0 0,-12 28 845 0 0,29-58-882 0 0,-4 8-2865 0 0,37-29-1318 0 0,-18-7 430 0 0,20-1 199 0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35:54.749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251 1 492 0 0,'0'0'998'0'0,"-5"18"10"0"0,2 4-671 0 0,1-9-2 0 0,0-1 0 0 0,-1 0 0 0 0,-1 0 0 0 0,-8 20 0 0 0,-9 25 1551 0 0,19-46-1596 0 0,1-7-136 0 0,0 0 0 0 0,0 1 0 0 0,-1-1 0 0 0,1 0 0 0 0,-1 0 0 0 0,0 0 1 0 0,0 0-1 0 0,-6 8 0 0 0,-12 22 586 0 0,15-25-51 0 0,-3 2-63 0 0,-37 50 482 0 0,15-18-221 0 0,7-12-531 0 0,17-24 301 0 0,0 0-436 0 0,-21 22-104 0 0,21-22-113 0 0</inkml:trace>
</inkml:ink>
</file>

<file path=ppt/ink/ink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01:12.22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17 157 340 0 0,'0'0'1217'0'0,"-3"0"-648"0"0,-6-2 1103 0 0,8 2-1353 0 0,1-1 1 0 0,0 1-1 0 0,-1 0 1 0 0,1 0 0 0 0,0-1-1 0 0,0 1 1 0 0,-1 0-1 0 0,1-1 1 0 0,0 1-1 0 0,0 0 1 0 0,-1 0-1 0 0,1-1 1 0 0,0 1-1 0 0,0-1 1 0 0,0 1 0 0 0,0 0-1 0 0,-1-1 1 0 0,1 1-1 0 0,0 0 1 0 0,0-1-1 0 0,0 1 1 0 0,0-1-1 0 0,0 1 1 0 0,0 0 0 0 0,0-1-1 0 0,0 1 1 0 0,0 0-1 0 0,0-1 1 0 0,0 1-1 0 0,1-1 1 0 0,-1 1-1 0 0,0-1 1 0 0,1-9-1795 0 0,2 7 1567 0 0,141-101 480 0 0,-142 102-555 0 0,1 1-5 0 0,50-20 59 0 0,-50 20-74 0 0,3 2-21 0 0,-2-1 12 0 0,-1 0-1 0 0,0 1 1 0 0,0-1-1 0 0,1 1 1 0 0,-1 0-1 0 0,0 0 1 0 0,0 0-1 0 0,4 3 1 0 0,-5 0 13 0 0,1 0 1 0 0,-2 1-1 0 0,1-1 1 0 0,0 1-1 0 0,-1 0 1 0 0,0 0-1 0 0,0 0 1 0 0,0-1-1 0 0,-1 1 1 0 0,1 0-1 0 0,-1 0 1 0 0,-1 0-1 0 0,1 0 0 0 0,-1 0 1 0 0,1 0-1 0 0,-1-1 1 0 0,-1 1-1 0 0,1 0 1 0 0,-3 5-1 0 0,-5 14 53 0 0,0-2 1 0 0,-18 32-1 0 0,20-46-25 0 0,-4 21 10 0 0,1-4 37 0 0,8-23-33 0 0,5 1-28 0 0,4 3-5 0 0,0-1 1 0 0,1 0 0 0 0,-1 0 0 0 0,1-1-1 0 0,0 0 1 0 0,1 0 0 0 0,11 3 0 0 0,-12-4-12 0 0,1 0 1 0 0,-1 0 0 0 0,0 1-1 0 0,0 0 1 0 0,-1 0 0 0 0,1 1-1 0 0,-1 0 1 0 0,0 0 0 0 0,9 9-1 0 0,-14-11 13 0 0,0 1-1 0 0,0 0 1 0 0,-1 0-1 0 0,1 0 1 0 0,-1 0-1 0 0,0 0 1 0 0,0 0-1 0 0,0 0 1 0 0,0 5-1 0 0,1 3 44 0 0,-2-6-34 0 0,0-1 1 0 0,-1 1-1 0 0,1 0 1 0 0,-1-1-1 0 0,0 1 1 0 0,-1-1-1 0 0,0 1 1 0 0,1-1-1 0 0,-1 0 1 0 0,-6 10 0 0 0,5-8 8 0 0,-2 3 6 0 0,0 0-1 0 0,-1 0 1 0 0,1-1-1 0 0,-2 0 1 0 0,0 0-1 0 0,0 0 1 0 0,0-1-1 0 0,-1 0 1 0 0,0-1-1 0 0,-1 0 1 0 0,0 0-1 0 0,0-1 1 0 0,0 0-1 0 0,-13 6 1 0 0,-28 0 88 0 0,48-11-120 0 0,0-1-92 0 0,0 0 0 0 0,0 0 0 0 0,0 0 0 0 0,0 0 0 0 0,-1-1-1 0 0,1 1 1 0 0,0-1 0 0 0,0 1 0 0 0,0-1 0 0 0,1 0 0 0 0,-1 0 0 0 0,0 1-1 0 0,0-2 1 0 0,0 1 0 0 0,1 0 0 0 0,-1 0 0 0 0,0 0 0 0 0,1-1-1 0 0,-1 1 1 0 0,1-1 0 0 0,-1 1 0 0 0,1-1 0 0 0,0 0 0 0 0,0 1-1 0 0,0-1 1 0 0,-2-3 0 0 0,3 2-659 0 0,4-1-3107 0 0,18-12 794 0 0,-7 8 230 0 0</inkml:trace>
</inkml:ink>
</file>

<file path=ppt/ink/ink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01:12.61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113 0 744 0 0,'0'0'3867'0'0,"3"3"-3216"0"0,-2-1-529 0 0,1-1-1 0 0,0 1 0 0 0,-1 0 0 0 0,1 0 0 0 0,-1 0 0 0 0,0 0 0 0 0,0 0 0 0 0,0 0 0 0 0,0 0 0 0 0,0 0 1 0 0,0 1-1 0 0,0-1 0 0 0,-1 0 0 0 0,1 0 0 0 0,-1 1 0 0 0,0-1 0 0 0,1 0 0 0 0,-1 1 0 0 0,0-1 0 0 0,0 1 0 0 0,-1-1 1 0 0,1 0-1 0 0,-1 5 0 0 0,-5 12 335 0 0,1 0 0 0 0,-2 0 1 0 0,-1 0-1 0 0,0-1 1 0 0,-1 0-1 0 0,-1-1 0 0 0,-18 26 1 0 0,-1-9 215 0 0,28-33-612 0 0,-14 14-423 0 0,9-6 586 0 0</inkml:trace>
</inkml:ink>
</file>

<file path=ppt/ink/ink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01:13.02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49 268 0 0,'0'0'884'0'0,"3"-2"-43"0"0,21-34 2695 0 0,-22 33-2910 0 0,3-3-214 0 0,-2 5 1182 0 0,-1 6 3523 0 0,-2 7-5060 0 0,2 18 493 0 0,-4 49 1 0 0,-5 3 242 0 0,5-67-591 0 0,1 1 0 0 0,0-1 0 0 0,3 30 0 0 0,-1 21 457 0 0,-2-48-425 0 0,0 1 1 0 0,1 0 0 0 0,1 0 0 0 0,1-1-1 0 0,1 1 1 0 0,8 32 0 0 0,9 17 629 0 0,-19-66-736 0 0,-1-1-211 0 0,0-1 52 0 0,0 0 0 0 0,0 0 0 0 0,0 1 0 0 0,0-1 0 0 0,0 0 1 0 0,0 1-1 0 0,-1-1 0 0 0,2 0 0 0 0,-1 0 0 0 0,0 1 0 0 0,0-1 0 0 0,0 0 1 0 0,0 1-1 0 0,0-1 0 0 0,0 0 0 0 0,0 0 0 0 0,0 1 0 0 0,0-1 0 0 0,0 0 1 0 0,1 0-1 0 0,-1 1 0 0 0,0-1 0 0 0,0 0 0 0 0,0 0 0 0 0,0 1 1 0 0,1-1-1 0 0,-1 0 0 0 0,0 0 0 0 0,0 0 0 0 0,1 0 0 0 0,-1 1 0 0 0,0-1 1 0 0,0 0-1 0 0,1 0 0 0 0,-1 0 0 0 0,0 0 0 0 0,0 0 0 0 0,1 0 0 0 0,-1 0 1 0 0,0 0-1 0 0,1 0 0 0 0,-1 0 0 0 0,0 0 0 0 0,1 0 0 0 0,-1 0 0 0 0,0 0 1 0 0,0 0-1 0 0,1 0 0 0 0,-1 0 0 0 0,0 0 0 0 0,0 0 0 0 0,1 0 1 0 0,-1 0-1 0 0,0 0 0 0 0,1-1 0 0 0,-1 1 0 0 0,0 0 0 0 0,7-6-449 0 0,0-1-1 0 0,0 1 0 0 0,-1-1 1 0 0,0-1-1 0 0,-1 1 1 0 0,0-1-1 0 0,0 0 0 0 0,0 0 1 0 0,-1 0-1 0 0,-1-1 1 0 0,1 0-1 0 0,2-11 0 0 0,-6 7-1315 0 0,-1-2-2554 0 0,3-10 1502 0 0</inkml:trace>
</inkml:ink>
</file>

<file path=ppt/ink/ink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01:13.40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172 10 120 0 0,'0'0'755'0'0,"-6"-9"378"0"0,-2 14 2233 0 0,-42 66-569 0 0,-49 92 1 0 0,97-160-2706 0 0,1 1-1 0 0,-1 0 1 0 0,1 0-1 0 0,0 0 1 0 0,1 0-1 0 0,-1 0 1 0 0,1 0-1 0 0,0 0 1 0 0,-1 0-1 0 0,2 7 1 0 0,0 0 174 0 0,-1-9 50 0 0,-1 0-293 0 0,1-1-1 0 0,0 1 1 0 0,0-1-1 0 0,0 1 1 0 0,0-1-1 0 0,0 1 0 0 0,1-1 1 0 0,-1 1-1 0 0,0-1 1 0 0,1 1-1 0 0,-1-1 1 0 0,2 3-1 0 0,-2-3 18 0 0,1 0-15 0 0,0 0 1 0 0,0 0-1 0 0,0 0 0 0 0,0 0 1 0 0,0-1-1 0 0,0 1 0 0 0,0 0 1 0 0,0 0-1 0 0,0-1 1 0 0,1 1-1 0 0,-1 0 0 0 0,0-1 1 0 0,0 0-1 0 0,1 1 0 0 0,-1-1 1 0 0,0 0-1 0 0,1 1 1 0 0,-1-1-1 0 0,0 0 0 0 0,1 0 1 0 0,-1 0-1 0 0,3-1 0 0 0,-3 1 13 0 0,9 1 13 0 0,0-2 1 0 0,1 1 0 0 0,-1-1 0 0 0,0-1 0 0 0,0 0 0 0 0,0-1 0 0 0,18-6 0 0 0,2-4-216 0 0,31-19 0 0 0,6-2-632 0 0,0 0-1332 0 0,-27 5-4218 0 0,-27 17 3910 0 0</inkml:trace>
</inkml:ink>
</file>

<file path=ppt/ink/ink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01:13.74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117 0 404 0 0,'0'4'261'0'0,"0"17"626"0"0,0 1-1 0 0,-1-1 1 0 0,0 0 0 0 0,-2 0 0 0 0,-1 0-1 0 0,-9 30 1 0 0,6-32 103 0 0,-7 41 0 0 0,11-44-504 0 0,0 0 0 0 0,-1-1 0 0 0,-1 1 0 0 0,-10 21 0 0 0,6-18-117 0 0,-20 32 857 0 0,28-49-1114 0 0,0 1-149 0 0,-2 9-58 0 0,2-9-72 0 0</inkml:trace>
</inkml:ink>
</file>

<file path=ppt/ink/ink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01:14.11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199 0 524 0 0,'-3'0'636'0'0,"-8"2"-177"0"0,0 0-1 0 0,0 0 1 0 0,1 1-1 0 0,-1 0 1 0 0,1 1-1 0 0,0 0 1 0 0,-16 9 0 0 0,19-9-256 0 0,0 0 0 0 0,0 1 1 0 0,1-1-1 0 0,-1 1 0 0 0,1 1 1 0 0,0-1-1 0 0,1 1 0 0 0,-1 0 1 0 0,1 1-1 0 0,0-1 0 0 0,-5 10 1 0 0,-8 26 727 0 0,17-41-544 0 0,2 4-191 0 0,0-1-151 0 0,0-1-1 0 0,0 1 0 0 0,1-1 1 0 0,-1 0-1 0 0,1 0 0 0 0,0 0 1 0 0,-1 0-1 0 0,1 0 0 0 0,1 0 1 0 0,-1 0-1 0 0,0 0 0 0 0,1-1 1 0 0,-1 0-1 0 0,1 1 0 0 0,0-1 1 0 0,0 0-1 0 0,0 0 0 0 0,0 0 1 0 0,0-1-1 0 0,4 3 0 0 0,21 4 237 0 0,1 0 0 0 0,-1-2 0 0 0,38 3 0 0 0,26 6 515 0 0,-89-14-757 0 0,0 0 0 0 0,0 0-1 0 0,0 1 1 0 0,0-1 0 0 0,0 1 0 0 0,-1-1 0 0 0,1 1 0 0 0,-1 0 0 0 0,1 0 0 0 0,-1 0 0 0 0,0 0 0 0 0,0 1 0 0 0,1-1 0 0 0,-2 1 0 0 0,1-1-1 0 0,0 1 1 0 0,0 0 0 0 0,-1 0 0 0 0,0 0 0 0 0,1-1 0 0 0,-1 1 0 0 0,0 0 0 0 0,1 7 0 0 0,-2-6-4 0 0,-1 0 1 0 0,1 1 0 0 0,-1-1-1 0 0,0 0 1 0 0,0 1-1 0 0,0-1 1 0 0,0 0 0 0 0,-1 0-1 0 0,1 0 1 0 0,-5 7-1 0 0,4-8-22 0 0,-1 3 21 0 0,0 0 1 0 0,0 0 0 0 0,-1-1-1 0 0,0 1 1 0 0,0-1-1 0 0,0 0 1 0 0,0 0 0 0 0,-1-1-1 0 0,0 1 1 0 0,-10 6-1 0 0,-8 8 104 0 0,21-16-99 0 0,1-3-53 0 0,0 1 1 0 0,0 0-1 0 0,0 0 1 0 0,0-1-1 0 0,0 1 1 0 0,0 0-1 0 0,-1-1 1 0 0,1 1-1 0 0,0-1 1 0 0,0 0-1 0 0,0 1 1 0 0,-1-1-1 0 0,1 0 1 0 0,0 0-1 0 0,-1 0 1 0 0,1 1-1 0 0,-2-2 1 0 0,-25 3-551 0 0,27-2 514 0 0,-2 0-355 0 0,-3-1-105 0 0,-22-7-1025 0 0,3-6-3866 0 0</inkml:trace>
</inkml:ink>
</file>

<file path=ppt/ink/ink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01:14.46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5 284 496 0 0,'0'0'813'0'0,"-4"-20"2810"0"0,4 7-2986 0 0,0 10 557 0 0,2 1-647 0 0,9-8-56 0 0,1 0 0 0 0,0 1-1 0 0,0 0 1 0 0,1 1 0 0 0,26-12 0 0 0,2-2 84 0 0,82-39 850 0 0,-12 6 48 0 0,-70 36-428 0 0,-38 18-825 0 0,27-13 871 0 0,-27 9-265 0 0,3 3-3495 0 0,22 14-9080 0 0</inkml:trace>
</inkml:ink>
</file>

<file path=ppt/ink/ink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01:16.99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12 192 536 0 0,'-9'-13'3195'0'0,"8"9"-2962"0"0,0 1 1 0 0,1-1-1 0 0,0 0 1 0 0,0 1-1 0 0,0-1 1 0 0,0 0-1 0 0,0 1 1 0 0,1-1-1 0 0,0 0 1 0 0,-1 1-1 0 0,1-1 1 0 0,1 1-1 0 0,-1-1 0 0 0,0 1 1 0 0,4-5-1 0 0,3-7 97 0 0,1 1-1 0 0,12-14 1 0 0,-10 14 123 0 0,-8 10-315 0 0,1-1 0 0 0,0 1-1 0 0,0 1 1 0 0,1-1 0 0 0,-1 1-1 0 0,6-4 1 0 0,9-7 358 0 0,-17 13 104 0 0,-2 1-594 0 0,0 0 1 0 0,0 1 0 0 0,0-1 0 0 0,0 0 0 0 0,0 1 0 0 0,0-1-1 0 0,0 0 1 0 0,1 1 0 0 0,-1-1 0 0 0,0 0 0 0 0,0 1-1 0 0,0-1 1 0 0,0 0 0 0 0,1 0 0 0 0,-1 1 0 0 0,0-1 0 0 0,0 0-1 0 0,0 1 1 0 0,1-1 0 0 0,-1 0 0 0 0,0 0 0 0 0,1 0-1 0 0,-1 1 1 0 0,0-1 0 0 0,0 0 0 0 0,1 0 0 0 0,-1 0-1 0 0,0 0 1 0 0,1 1 0 0 0,-1-1 0 0 0,0 0 0 0 0,1 0 0 0 0,0 0 3 0 0,0 0 1 0 0,0 1 0 0 0,-1-1 0 0 0,1 0 0 0 0,0 1 0 0 0,0-1 0 0 0,-1 1 0 0 0,1-1-1 0 0,0 1 1 0 0,-1-1 0 0 0,1 1 0 0 0,0 0 0 0 0,-1-1 0 0 0,1 1 0 0 0,-1 0 0 0 0,1-1 0 0 0,-1 1-1 0 0,0 0 1 0 0,1-1 0 0 0,-1 1 0 0 0,0 0 0 0 0,1 0 0 0 0,-1 1 0 0 0,4 21 134 0 0,-1 1 0 0 0,-1-1 1 0 0,-1 1-1 0 0,-1 0 0 0 0,-1-1 1 0 0,-1 1-1 0 0,-5 24 0 0 0,-4 80 418 0 0,11-118-467 0 0,0 0 0 0 0,1 0-1 0 0,1 0 1 0 0,4 16 0 0 0,-6-25-88 0 0,0 0-1 0 0,1-1 1 0 0,-1 1 0 0 0,0-1 0 0 0,0 1 0 0 0,0-1-1 0 0,1 1 1 0 0,-1-1 0 0 0,0 1 0 0 0,1-1 0 0 0,-1 1-1 0 0,1-1 1 0 0,-1 1 0 0 0,0-1 0 0 0,1 0-1 0 0,-1 1 1 0 0,1-1 0 0 0,-1 0 0 0 0,1 1 0 0 0,-1-1-1 0 0,1 0 1 0 0,-1 1 0 0 0,1-1 0 0 0,0 0 0 0 0,-1 0-1 0 0,1 0 1 0 0,-1 0 0 0 0,1 0 0 0 0,-1 0-1 0 0,1 0 1 0 0,0 0 0 0 0,-1 0 0 0 0,1 0 0 0 0,0 0-1 0 0,19-7 137 0 0,-16 5-161 0 0,4-2 37 0 0,-1 0 0 0 0,1-1 1 0 0,-1 0-1 0 0,0 0 0 0 0,-1-1 1 0 0,1 1-1 0 0,5-8 0 0 0,14-11 20 0 0,-13 12-2 0 0,0-1-1 0 0,-1 0 0 0 0,19-26 1 0 0,7-2 219 0 0,-35 47-212 0 0,3 8 2 0 0,-1 0 0 0 0,0 0 0 0 0,-1 1 0 0 0,-1-1 0 0 0,0 1 0 0 0,-1 0 0 0 0,-1-1 0 0 0,0 1 0 0 0,-1 0 0 0 0,-3 26 0 0 0,0-17 77 0 0,0 0 0 0 0,-2 0 0 0 0,-1 0 0 0 0,-1-1 0 0 0,-1 0 0 0 0,-12 26 0 0 0,15-40-81 0 0,0-1 0 0 0,0 0-1 0 0,-1 0 1 0 0,0 0 0 0 0,0-1-1 0 0,-1 0 1 0 0,0 0 0 0 0,0-1 0 0 0,-1 0-1 0 0,1 0 1 0 0,-10 5 0 0 0,16-11-8 0 0,-7 4-13 0 0,7-3-27 0 0,1-1 0 0 0,-1 0 0 0 0,1 1 0 0 0,0-1 0 0 0,-1 1 0 0 0,1-1 1 0 0,-1 0-1 0 0,1 1 0 0 0,-1-1 0 0 0,1 0 0 0 0,-1 0 0 0 0,0 1 0 0 0,1-1 0 0 0,-1 0 0 0 0,1 0 1 0 0,-1 0-1 0 0,1 0 0 0 0,-1 0 0 0 0,0 0 0 0 0,1 0 0 0 0,-1 0 0 0 0,1 0 0 0 0,-1 0 0 0 0,0 0 1 0 0,-15 0-116 0 0,12 0-35 0 0,0-2-75 0 0,1 0 224 0 0,-6-5-867 0 0,-1 1 0 0 0,1-1 0 0 0,1-1 0 0 0,-1 0 0 0 0,-12-15 0 0 0,10 15-3608 0 0,10 8 3617 0 0</inkml:trace>
</inkml:ink>
</file>

<file path=ppt/ink/ink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01:18.09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258 51 376 0 0,'0'0'162'0'0,"-1"-1"0"0"0,1 1 0 0 0,-1-1 0 0 0,0 1-1 0 0,1-1 1 0 0,-1 1 0 0 0,1 0 0 0 0,-1-1 0 0 0,0 1 0 0 0,1 0 0 0 0,-1-1 0 0 0,0 1 0 0 0,1 0-1 0 0,-1 0 1 0 0,0 0 0 0 0,1 0 0 0 0,-1-1 0 0 0,0 1 0 0 0,-1 0 0 0 0,-19 7-144 0 0,15-5 352 0 0,-3 2-153 0 0,-1 1 0 0 0,1 0 0 0 0,0 1-1 0 0,0 0 1 0 0,0 0 0 0 0,1 1 0 0 0,0 0-1 0 0,0 0 1 0 0,1 1 0 0 0,0 0 0 0 0,-8 12-1 0 0,-9 8 324 0 0,15-16-290 0 0,-1 1 0 0 0,2-1 0 0 0,0 1 0 0 0,0 1-1 0 0,1-1 1 0 0,1 1 0 0 0,0 1 0 0 0,1-1 0 0 0,1 1 0 0 0,-3 16 0 0 0,0 34 2336 0 0,15-68-2430 0 0,4-3-80 0 0,0-1 1 0 0,0-1-1 0 0,-1 0 0 0 0,0 0 1 0 0,0-1-1 0 0,-1-1 0 0 0,0 0 1 0 0,11-14-1 0 0,39-56 1250 0 0,-58 78-863 0 0,-2 2-453 0 0,0 0 1 0 0,0 0-1 0 0,0 0 0 0 0,0-1 1 0 0,0 1-1 0 0,0 0 0 0 0,0 0 1 0 0,0 0-1 0 0,0 0 0 0 0,0-1 1 0 0,0 1-1 0 0,0 0 0 0 0,0 0 0 0 0,1 0 1 0 0,-1 0-1 0 0,0 0 0 0 0,0-1 1 0 0,0 1-1 0 0,0 0 0 0 0,0 0 1 0 0,1 0-1 0 0,-1 0 0 0 0,0 0 1 0 0,0 0-1 0 0,0 0 0 0 0,0-1 1 0 0,1 1-1 0 0,-1 0 0 0 0,0 0 1 0 0,0 0-1 0 0,0 0 0 0 0,0 0 0 0 0,1 0 1 0 0,-1 0-1 0 0,0 0 0 0 0,0 0 1 0 0,0 0-1 0 0,1 0 0 0 0,-1 0 1 0 0,0 0-1 0 0,0 0 0 0 0,0 0 1 0 0,0 0-1 0 0,1 0 0 0 0,-1 1 1 0 0,0-1-1 0 0,0 0 0 0 0,0 0 0 0 0,0 0 1 0 0,1 0-1 0 0,-1 0 0 0 0,0 0 1 0 0,0 0-1 0 0,0 1 0 0 0,0-1 1 0 0,0 0-1 0 0,1 0 0 0 0,-1 0 1 0 0,0 0-1 0 0,0 1 0 0 0,0-1 1 0 0,0 0-1 0 0,0 0 0 0 0,0 0 1 0 0,0 0-1 0 0,0 1 0 0 0,0-1 0 0 0,0 0 1 0 0,0 0-1 0 0,1 23 106 0 0,0 0 0 0 0,2-1 0 0 0,1 1 0 0 0,0-1 0 0 0,2 0 0 0 0,12 33 0 0 0,-9-33-24 0 0,-8-18-61 0 0,0 1 1 0 0,1-1 0 0 0,-1 1 0 0 0,1-1-1 0 0,1 0 1 0 0,-1 1 0 0 0,0-1-1 0 0,1 0 1 0 0,0-1 0 0 0,0 1-1 0 0,0 0 1 0 0,1-1 0 0 0,-1 0-1 0 0,1 0 1 0 0,-1 0 0 0 0,6 3-1 0 0,-7-4-13 0 0,1-1 0 0 0,-1 1-1 0 0,0-1 1 0 0,1 0 0 0 0,-1 1-1 0 0,1-1 1 0 0,0-1 0 0 0,-1 1-1 0 0,1 0 1 0 0,0 0 0 0 0,0-1-1 0 0,-1 0 1 0 0,1 0 0 0 0,0 1-1 0 0,0-2 1 0 0,0 1 0 0 0,-1 0-1 0 0,1 0 1 0 0,0-1 0 0 0,0 0 0 0 0,-1 1-1 0 0,1-1 1 0 0,-1 0 0 0 0,1 0-1 0 0,0-1 1 0 0,-1 1 0 0 0,0 0-1 0 0,1-1 1 0 0,-1 1 0 0 0,3-4-1 0 0,19-17 11 0 0,-2-1 0 0 0,-1 0 0 0 0,-1-2 0 0 0,-1 0 0 0 0,-1-2 0 0 0,-1 0 0 0 0,-1 0 0 0 0,19-50 0 0 0,-28 59-3 0 0,0-1 1 0 0,-1 1 0 0 0,4-26 0 0 0,-9 35-25 0 0,0 1 0 0 0,0 0 1 0 0,-1-1-1 0 0,0 0 0 0 0,0 1 1 0 0,-1-1-1 0 0,0 1 0 0 0,0 0 0 0 0,-6-17 1 0 0,7 24-6 0 0,-1-1-1 0 0,0 1 1 0 0,1-1 0 0 0,-1 1 0 0 0,0-1 0 0 0,0 1-1 0 0,0 0 1 0 0,0-1 0 0 0,0 1 0 0 0,0 0 0 0 0,0 0 0 0 0,0 0-1 0 0,0-1 1 0 0,-1 1 0 0 0,1 1 0 0 0,0-1 0 0 0,-1 0 0 0 0,1 0-1 0 0,-1 0 1 0 0,1 1 0 0 0,-1-1 0 0 0,1 1 0 0 0,-1-1 0 0 0,1 1-1 0 0,-1 0 1 0 0,0-1 0 0 0,1 1 0 0 0,-1 0 0 0 0,0 0 0 0 0,1 0-1 0 0,-4 1 1 0 0,1-1 1 0 0,0 3-16 0 0,0-1 8 0 0,1 1 0 0 0,0 0 1 0 0,0 0-1 0 0,0 0 1 0 0,1 0-1 0 0,-1 0 0 0 0,1 1 1 0 0,0-1-1 0 0,0 1 0 0 0,0-1 1 0 0,0 1-1 0 0,0 0 0 0 0,1 0 1 0 0,0 0-1 0 0,0 0 1 0 0,-1 7-1 0 0,1-8 1 0 0,1 1 1 0 0,0 0-1 0 0,0 0 0 0 0,0 0 1 0 0,1 0-1 0 0,-1 0 0 0 0,1 0 1 0 0,0 0-1 0 0,0-1 0 0 0,1 1 1 0 0,-1 0-1 0 0,1-1 0 0 0,-1 1 1 0 0,1-1-1 0 0,0 1 0 0 0,1-1 1 0 0,-1 0-1 0 0,0 0 0 0 0,1 0 1 0 0,0 0-1 0 0,0 0 0 0 0,0-1 1 0 0,0 1-1 0 0,0-1 0 0 0,0 0 1 0 0,0 0-1 0 0,1 0 0 0 0,-1 0 1 0 0,7 2-1 0 0,24 10-27 0 0,-11-4 13 0 0,-1 0-1 0 0,22 14 0 0 0,-38-20 15 0 0,0 0 1 0 0,0 0-1 0 0,0 1 0 0 0,-1 0 0 0 0,1 0 1 0 0,-1 1-1 0 0,0-1 0 0 0,-1 1 1 0 0,0 0-1 0 0,0 1 0 0 0,5 8 1 0 0,12 48 8 0 0,-21-62 3 0 0,0 0 0 0 0,0 0 0 0 0,0-1 0 0 0,0 1 0 0 0,0 0-1 0 0,0 0 1 0 0,1 0 0 0 0,-1-1 0 0 0,0 1 0 0 0,0 0 0 0 0,1-1 0 0 0,-1 1 0 0 0,0 0 0 0 0,1 0 0 0 0,-1-1 0 0 0,1 1 0 0 0,-1-1 0 0 0,1 1-1 0 0,-1 0 1 0 0,1-1 0 0 0,-1 1 0 0 0,1-1 0 0 0,-1 1 0 0 0,1-1 0 0 0,0 0 0 0 0,-1 1 0 0 0,1-1 0 0 0,0 0 0 0 0,-1 1 0 0 0,1-1 0 0 0,0 0-1 0 0,0 0 1 0 0,-1 1 0 0 0,1-1 0 0 0,0 0 0 0 0,0 0 0 0 0,-1 0 0 0 0,1 0 0 0 0,0 0 0 0 0,0 0 0 0 0,0 0 0 0 0,1-1 0 0 0,23-16 78 0 0,-21 14-98 0 0,28-21 9 0 0,-2 0 1 0 0,53-57 0 0 0,-69 64-21 0 0,0 0 1 0 0,-2 0-1 0 0,0-2 1 0 0,-1 1-1 0 0,0-1 0 0 0,12-35 1 0 0,-4 9-46 0 0,-18 41 46 0 0,0-3-12 0 0,-1 7 37 0 0,0 0 1 0 0,0 0-1 0 0,0 0 0 0 0,0 0 0 0 0,0 0 1 0 0,0 0-1 0 0,0 1 0 0 0,0-1 1 0 0,-1 0-1 0 0,1 0 0 0 0,0 0 1 0 0,0 0-1 0 0,0 0 0 0 0,0 0 0 0 0,0 0 1 0 0,0 0-1 0 0,-1 0 0 0 0,1 0 1 0 0,0 0-1 0 0,0 0 0 0 0,0 0 0 0 0,0 0 1 0 0,0 0-1 0 0,0 0 0 0 0,-1 0 1 0 0,1 0-1 0 0,0 0 0 0 0,0 0 1 0 0,0 0-1 0 0,0 0 0 0 0,0 0 0 0 0,0 0 1 0 0,-1 0-1 0 0,1 0 0 0 0,0 0 1 0 0,0 0-1 0 0,0 0 0 0 0,0 0 0 0 0,0-1 1 0 0,0 1-1 0 0,0 0 0 0 0,-1 0 1 0 0,1 0-1 0 0,0 0 0 0 0,0 0 1 0 0,0 0-1 0 0,0 0 0 0 0,0 0 0 0 0,0-1 1 0 0,0 1-1 0 0,0 0 0 0 0,0 0 1 0 0,0 0-1 0 0,0 0 0 0 0,0 0 0 0 0,0 0 1 0 0,0-1-1 0 0,0 1 0 0 0,0 0 1 0 0,0 0-1 0 0,0 0 0 0 0,0 0 0 0 0,0 0 1 0 0,0-1-1 0 0,0 1 0 0 0,0 0 1 0 0,0 0-1 0 0,0 0 0 0 0,-8 5-10 0 0,1 1 0 0 0,-1 0 0 0 0,1 0 0 0 0,0 1 0 0 0,1 0-1 0 0,-1 0 1 0 0,1 0 0 0 0,1 1 0 0 0,-6 9 0 0 0,10-15 11 0 0,0-1 0 0 0,1 1-1 0 0,-1 0 1 0 0,0 0 0 0 0,1 0 0 0 0,-1 0 0 0 0,1 0 0 0 0,0 0-1 0 0,-1 0 1 0 0,1 0 0 0 0,0 0 0 0 0,0 0 0 0 0,1 0 0 0 0,-1 0 0 0 0,0-1-1 0 0,1 1 1 0 0,-1 0 0 0 0,1 0 0 0 0,-1 0 0 0 0,1 0 0 0 0,0 0-1 0 0,0-1 1 0 0,0 1 0 0 0,0 0 0 0 0,1 1 0 0 0,21 24 29 0 0,-1 1-1 0 0,-1 2 1 0 0,18 33 0 0 0,31 44 231 0 0,-66-103-259 0 0,0 0 0 0 0,0 0-1 0 0,0 0 1 0 0,0-1 0 0 0,0 1 0 0 0,1-1-1 0 0,0-1 1 0 0,-1 1 0 0 0,9 3 0 0 0,-10-5-107 0 0,1-2-206 0 0,7-2 10 0 0,-1-1 0 0 0,0-1 1 0 0,0 0-1 0 0,0 0 0 0 0,-1-1 1 0 0,1 0-1 0 0,-1 0 0 0 0,11-11 1 0 0,-6 3-1367 0 0,0 0 1 0 0,-1 0 0 0 0,-1-1 0 0 0,15-22 0 0 0,-12 12-1474 0 0</inkml:trace>
</inkml:ink>
</file>

<file path=ppt/ink/ink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01:18.54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162 15 468 0 0,'0'0'5015'0'0,"-3"-2"-4515"0"0,2 1-350 0 0,0 0-59 0 0,0 0 0 0 0,0 0-1 0 0,0 0 1 0 0,0 0 0 0 0,0 0 0 0 0,0 0 0 0 0,0 0-1 0 0,-1 0 1 0 0,1 1 0 0 0,0-1 0 0 0,-1 0 0 0 0,-1 0-1 0 0,-22 6 569 0 0,18-2-532 0 0,1-2 246 0 0,2 0-20 0 0,-4 1-284 0 0,4 0 198 0 0,1-1-1 0 0,0 0 0 0 0,-1 0 0 0 0,1 0 1 0 0,-1-1-1 0 0,0 1 0 0 0,1-1 0 0 0,-1 0 1 0 0,1 0-1 0 0,-1 0 0 0 0,0 0 1 0 0,-5-2-1 0 0,-4-3 229 0 0,12 4-427 0 0,1 1 1 0 0,-1-1-1 0 0,1 1 0 0 0,-1 0 1 0 0,1 0-1 0 0,-1-1 0 0 0,0 1 1 0 0,1 0-1 0 0,-1 0 0 0 0,1 0 1 0 0,-1 0-1 0 0,0-1 1 0 0,1 1-1 0 0,-1 0 0 0 0,1 0 1 0 0,-1 0-1 0 0,0 0 0 0 0,1 0 1 0 0,-1 1-1 0 0,1-1 0 0 0,-1 0 1 0 0,0 0-1 0 0,1 0 1 0 0,-1 0-1 0 0,1 1 0 0 0,-1-1 1 0 0,1 0-1 0 0,-2 1 0 0 0,0 17 148 0 0,1 0-1 0 0,1-1 0 0 0,2 24 0 0 0,-1-15 1 0 0,-9 89 553 0 0,9-68-361 0 0,-1-22-106 0 0,1 0-1 0 0,5 29 1 0 0,11 79 852 0 0,-14-114-955 0 0,-3-12-80 0 0,1-1-1 0 0,1 0 1 0 0,-1 0-1 0 0,1-1 1 0 0,3 11 0 0 0,-3-8 51 0 0,4 16 339 0 0,-6-24-506 0 0,1 1-1 0 0,-1-1 1 0 0,0 1-1 0 0,0-1 0 0 0,0 1 1 0 0,0-1-1 0 0,0 1 1 0 0,1-1-1 0 0,-1 0 1 0 0,0 1-1 0 0,0-1 0 0 0,1 1 1 0 0,-1-1-1 0 0,0 0 1 0 0,1 1-1 0 0,-1-1 1 0 0,0 0-1 0 0,1 1 0 0 0,-1-1 1 0 0,1 0-1 0 0,-1 0 1 0 0,0 1-1 0 0,1-1 1 0 0,-1 0-1 0 0,1 0 0 0 0,-1 0 1 0 0,1 0-1 0 0,-1 0 1 0 0,0 0-1 0 0,1 1 1 0 0,-1-1-1 0 0,1 0 0 0 0,-1 0 1 0 0,1 0-1 0 0,-1 0 1 0 0,1-1-1 0 0,-1 1 1 0 0,1 0-1 0 0,-1 0 0 0 0,1 0 1 0 0,25-16-1161 0 0,28-23-1 0 0,-26 18-1289 0 0,-23 17 906 0 0,-1 1 839 0 0,4 0-6226 0 0,13-5 3048 0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35:55.125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78 1 184 0 0,'0'0'13580'0'0,"-3"28"-13109"0"0,-7 87 24 0 0,4-75-26 0 0,-7 3-31 0 0,9-32 10 0 0,4-4-325 0 0,0 1-1 0 0,-1-1 1 0 0,1 0-1 0 0,-2 0 1 0 0,-3 14-1 0 0,0-5 20 0 0,-6 34 532 0 0,8-39-547 0 0,0-2 615 0 0,1 3-379 0 0,-5 38 1 0 0,5-38 1918 0 0</inkml:trace>
</inkml:ink>
</file>

<file path=ppt/ink/ink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01:19.23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17 50 692 0 0,'-5'-21'3443'0'0,"0"2"2749"0"0,2 10-3656 0 0,2 18-2260 0 0,-1 207 2049 0 0,2-79-554 0 0,7-101-1001 0 0,-7-33-225 0 0,3 6-303 0 0,0-7-79 0 0,2-9 799 0 0,72-141-352 0 0,-6 19-386 0 0,-39 85-150 0 0,-31 43-70 0 0,0 0-7 0 0,-1 1 1 0 0,1-1 0 0 0,-1 1 0 0 0,0-1 0 0 0,1 1 0 0 0,-1-1 0 0 0,1 1-1 0 0,0 0 1 0 0,-1-1 0 0 0,1 1 0 0 0,-1 0 0 0 0,1 0 0 0 0,-1-1-1 0 0,1 1 1 0 0,0 0 0 0 0,-1 0 0 0 0,1 0 0 0 0,-1 0 0 0 0,1 0 0 0 0,0 0-1 0 0,-1 0 1 0 0,1 0 0 0 0,0 0 0 0 0,-1 0 0 0 0,1 0 0 0 0,-1 0 0 0 0,1 0-1 0 0,0 0 1 0 0,-1 1 0 0 0,1-1 0 0 0,7 7 1 0 0,-1 0 0 0 0,0 1 0 0 0,-1-1 0 0 0,0 1 0 0 0,0 0 0 0 0,8 16 0 0 0,25 59-41 0 0,-29-49-619 0 0,-4-7-3142 0 0,-5-25 2961 0 0,0-9-3394 0 0,1-1 3647 0 0,0-4-246 0 0,3-7-3273 0 0,2-5 937 0 0</inkml:trace>
</inkml:ink>
</file>

<file path=ppt/ink/ink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01:19.59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1 198 76 0 0,'16'-9'1778'0'0,"1"-2"-650"0"0,0 2 0 0 0,0 0 0 0 0,1 0 0 0 0,31-9 0 0 0,13-7-1 0 0,92-26-97 0 0,-152 50-1407 0 0,17-12-1026 0 0,-16 10 930 0 0,15-23-3636 0 0,-12 13 2260 0 0</inkml:trace>
</inkml:ink>
</file>

<file path=ppt/ink/ink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01:19.98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1 116 212 0 0,'0'0'616'0'0,"7"-8"313"0"0,-2 12 5384 0 0,-1 5-5950 0 0,-1 0 1 0 0,0 1-1 0 0,-1-1 0 0 0,0 1 0 0 0,1 12 1 0 0,-1 12 500 0 0,16 167 3025 0 0,-8-167-3214 0 0,-7-27-526 0 0,0 0 0 0 0,-1 0 1 0 0,0 0-1 0 0,0 0 0 0 0,0 1 0 0 0,-1-1 0 0 0,0 11 1 0 0,-1-18-179 0 0,0 0 0 0 0,0 1 0 0 0,-1-1 1 0 0,1 0-1 0 0,0 1 0 0 0,0-1 0 0 0,0 0 1 0 0,0 1-1 0 0,0-1 0 0 0,0 0 0 0 0,0 1 1 0 0,0-1-1 0 0,0 0 0 0 0,0 1 0 0 0,0-1 1 0 0,0 0-1 0 0,0 1 0 0 0,0-1 0 0 0,0 0 1 0 0,1 1-1 0 0,-1-1 0 0 0,0 0 0 0 0,0 0 1 0 0,0 1-1 0 0,0-1 0 0 0,1 0 0 0 0,-1 1 1 0 0,0-1-1 0 0,0 0 0 0 0,1 0 0 0 0,-1 1 0 0 0,0-1 1 0 0,0 0-1 0 0,1 0 0 0 0,-1 0 0 0 0,0 0 1 0 0,1 1-1 0 0,-1-1 0 0 0,0 0 0 0 0,0 0 1 0 0,1 0-1 0 0,-1 0 0 0 0,0 0 0 0 0,1 0 1 0 0,-1 0-1 0 0,0 0 0 0 0,1 0 0 0 0,-1 0 1 0 0,0 0-1 0 0,1 0 0 0 0,-1 0 0 0 0,0 0 1 0 0,1 0-1 0 0,-1 0 0 0 0,0 0 0 0 0,1 0 1 0 0,-1 0-1 0 0,0-1 0 0 0,1 1 0 0 0,-1 0 1 0 0,0 0-1 0 0,1 0 0 0 0,-1-1 0 0 0,0 1 1 0 0,0 0-1 0 0,1 0 0 0 0,-1-1 0 0 0,0 1 1 0 0,17-17-1082 0 0,-11 8 347 0 0,0-1 0 0 0,0 1 0 0 0,-1-1-1 0 0,7-18 1 0 0,1-2-3799 0 0,1 4 1522 0 0</inkml:trace>
  <inkml:trace contextRef="#ctx0" brushRef="#br0" timeOffset="1">352 40 72 0 0,'1'-3'814'0'0,"9"-22"1560"0"0,-8 23-956 0 0,3-5-635 0 0,-5 7-721 0 0,0 0-1 0 0,0 0 1 0 0,0-1-1 0 0,0 1 1 0 0,0 0-1 0 0,0 0 1 0 0,1 0-1 0 0,-1 0 1 0 0,0 0-1 0 0,0 0 1 0 0,0-1-1 0 0,0 1 1 0 0,1 0-1 0 0,-1 0 1 0 0,0 0-1 0 0,0 0 1 0 0,0 0-1 0 0,1 0 1 0 0,-1 0-1 0 0,0 0 1 0 0,0 0-1 0 0,0 0 1 0 0,0 0-1 0 0,1 0 1 0 0,-1 0-1 0 0,0 0 1 0 0,0 0-1 0 0,0 0 1 0 0,1 0-1 0 0,-1 0 1 0 0,0 0-1 0 0,0 0 1 0 0,0 0-1 0 0,1 0 1 0 0,-1 0-1 0 0,0 0 1 0 0,0 1-1 0 0,0-1 1 0 0,0 0-1 0 0,0 0 1 0 0,1 0-1 0 0,-1 0 1 0 0,0 0-1 0 0,0 0 1 0 0,0 1-1 0 0,0-1 1 0 0,0 0-1 0 0,0 0 1 0 0,1 0-1 0 0,-1 0 1 0 0,0 1-1 0 0,0-1 1 0 0,0 0-1 0 0,0 0 1 0 0,0 0-1 0 0,0 1 1 0 0,0-1-1 0 0,0 0 1 0 0,0 0 0 0 0,1 3-84 0 0,2 7 390 0 0,1-1 1 0 0,-2 1-1 0 0,0 0 1 0 0,0 0-1 0 0,1 17 1 0 0,-17 222 4244 0 0,10-115-2701 0 0,5-109-1466 0 0,-1-22-282 0 0,0 1-12 0 0,2 11-22 0 0,-2-11-8 0 0,0 6 333 0 0,0-10-542 0 0,0 0 0 0 0,0 0-1 0 0,0-1 1 0 0,1 1-1 0 0,-1 0 1 0 0,0 0 0 0 0,0 0-1 0 0,0 0 1 0 0,0 0-1 0 0,0 0 1 0 0,0 0 0 0 0,0 0-1 0 0,0 0 1 0 0,1 0-1 0 0,-1 0 1 0 0,0 0 0 0 0,0 0-1 0 0,0 0 1 0 0,0-1-1 0 0,0 1 1 0 0,0 0-1 0 0,1 0 1 0 0,-1 0 0 0 0,0 0-1 0 0,0 0 1 0 0,0 0-1 0 0,0 1 1 0 0,0-1 0 0 0,0 0-1 0 0,1 0 1 0 0,-1 0-1 0 0,0 0 1 0 0,0 0 0 0 0,0 0-1 0 0,0 0 1 0 0,0 0-1 0 0,0 0 1 0 0,0 0 0 0 0,1 0-1 0 0,-1 0 1 0 0,0 0-1 0 0,0 0 1 0 0,0 0 0 0 0,0 1-1 0 0,0-1 1 0 0,21-55-2439 0 0,-9 11-4061 0 0,-9 28 3097 0 0</inkml:trace>
</inkml:ink>
</file>

<file path=ppt/ink/ink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01:20.81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150 49 180 0 0,'-3'-1'579'0'0,"-57"0"2350"0"0,55 2-2564 0 0,-17 4 736 0 0,-18 14 705 0 0,38-18-1461 0 0,-16 13 4774 0 0,74-35-4667 0 0,-4 1 317 0 0,81-19-1 0 0,-130 39-661 0 0,0-1 4 0 0,-1 0-84 0 0,-1 0 1 0 0,1 0-1 0 0,-1 1 1 0 0,1-1 0 0 0,-1 1-1 0 0,1-1 1 0 0,0 1-1 0 0,-1 0 1 0 0,1 0-1 0 0,0 0 1 0 0,0 0 0 0 0,-1 0-1 0 0,1 0 1 0 0,0 0-1 0 0,-1 0 1 0 0,1 1-1 0 0,0-1 1 0 0,-1 1-1 0 0,1-1 1 0 0,-1 1 0 0 0,1 0-1 0 0,-1-1 1 0 0,1 1-1 0 0,-1 0 1 0 0,1 0-1 0 0,-1 0 1 0 0,0 0 0 0 0,3 2-1 0 0,-2 0 6 0 0,0 0 0 0 0,0 1 0 0 0,0-1 0 0 0,-1 0-1 0 0,1 1 1 0 0,-1-1 0 0 0,0 1 0 0 0,1-1 0 0 0,-2 1 0 0 0,1 0 0 0 0,0-1-1 0 0,-1 1 1 0 0,1 4 0 0 0,16 275 2088 0 0,9-87-780 0 0,-4-43 163 0 0,-18-97-1007 0 0,-4-53-351 0 0,1 0-90 0 0,5 24 296 0 0,-6-24-326 0 0,-3-1-129 0 0,-6 3-72 0 0,-1-1 0 0 0,0 0 0 0 0,0 0 0 0 0,0-1 1 0 0,0 0-1 0 0,0-1 0 0 0,-17 2 0 0 0,16-2-367 0 0,-1 0-1 0 0,0 0 1 0 0,1 1 0 0 0,-1 1-1 0 0,1 0 1 0 0,-14 7 0 0 0,23-10-468 0 0,-22-13-11447 0 0</inkml:trace>
</inkml:ink>
</file>

<file path=ppt/ink/ink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01:21.33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34 58 9233 0 0,'-2'1'40'0'0,"0"0"1"0"0,0 0-1 0 0,0-1 0 0 0,0 0 1 0 0,-1 1-1 0 0,1-1 1 0 0,0 0-1 0 0,0 0 0 0 0,-1 0 1 0 0,1 0-1 0 0,0 0 0 0 0,0-1 1 0 0,-4 0-1 0 0,7 0 60 0 0,-1 0 0 0 0,1 0 0 0 0,0 0-1 0 0,-1 0 1 0 0,1 0 0 0 0,0 0 0 0 0,0 0 0 0 0,0 0-1 0 0,0 1 1 0 0,0-1 0 0 0,0 0 0 0 0,0 1 0 0 0,0-1-1 0 0,0 0 1 0 0,0 1 0 0 0,2-1 0 0 0,71-33 975 0 0,-68 32-935 0 0,20-7-342 0 0,-25 8 193 0 0,-1 1-1 0 0,1 0 0 0 0,-1 0 1 0 0,1 0-1 0 0,-1 0 0 0 0,1 0 0 0 0,-1 0 1 0 0,1 0-1 0 0,-1 0 0 0 0,1 0 0 0 0,-1 0 1 0 0,1 0-1 0 0,-1 1 0 0 0,1-1 0 0 0,-1 0 1 0 0,1 0-1 0 0,-1 0 0 0 0,1 1 1 0 0,-1-1-1 0 0,0 0 0 0 0,1 0 0 0 0,-1 1 1 0 0,1-1-1 0 0,-1 0 0 0 0,0 1 0 0 0,1-1 1 0 0,-1 1-1 0 0,0-1 0 0 0,1 0 0 0 0,-1 1 1 0 0,0-1-1 0 0,1 1 0 0 0,-1-1 1 0 0,0 1-1 0 0,0-1 0 0 0,0 1 0 0 0,0-1 1 0 0,1 1-1 0 0,-1-1 0 0 0,0 1 0 0 0,0-1 1 0 0,0 1-1 0 0,0-1 0 0 0,0 2 0 0 0,-4 6-55 0 0,-22 46-117 0 0,-47 70-1 0 0,71-122 198 0 0,2-1 0 0 0,0-1 0 0 0,-1 0 0 0 0,1 1 0 0 0,0-1-1 0 0,-1 1 1 0 0,1-1 0 0 0,0 1 0 0 0,0-1 0 0 0,-1 1 0 0 0,1-1 0 0 0,0 1 0 0 0,0-1-1 0 0,0 0 1 0 0,0 1 0 0 0,0 0 0 0 0,0-1 0 0 0,0 1 0 0 0,0-1 0 0 0,0 1 0 0 0,0-1-1 0 0,0 1 1 0 0,0-1 0 0 0,0 1 0 0 0,0-1 0 0 0,0 1 0 0 0,0-1 0 0 0,1 1 0 0 0,-1-1-1 0 0,0 0 1 0 0,0 1 0 0 0,1 0 0 0 0,1 0-1 0 0,0 0 0 0 0,0 0-1 0 0,1 0 1 0 0,-1 0 0 0 0,0 0 0 0 0,1-1 0 0 0,-1 1-1 0 0,1-1 1 0 0,-1 1 0 0 0,0-1 0 0 0,1 0 0 0 0,-1 0-1 0 0,1 0 1 0 0,-1 0 0 0 0,1-1 0 0 0,-1 1 0 0 0,0-1-1 0 0,1 1 1 0 0,-1-1 0 0 0,0 0 0 0 0,3-1-1 0 0,189-73-1993 0 0,-131 46 282 0 0,-24 5-2943 0 0,-27 15 2326 0 0</inkml:trace>
</inkml:ink>
</file>

<file path=ppt/ink/ink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01:21.96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49 36 640 0 0,'1'-3'1039'0'0,"7"-14"1070"0"0,-1 1 6037 0 0,-20 230-5851 0 0,7-75-901 0 0,0-63-650 0 0,-21 181 1816 0 0,20-207-1744 0 0,2 57 1 0 0,4-101-706 0 0,1 1 0 0 0,0-1 0 0 0,1 1 0 0 0,0-1 0 0 0,0 1 0 0 0,0-1 0 0 0,1 0 0 0 0,0 1 0 0 0,5 10 0 0 0,-6-15 345 0 0,6-6-367 0 0,2-2-66 0 0,0-1 0 0 0,-1 0 1 0 0,0 0-1 0 0,0-1 0 0 0,0 0 1 0 0,-1 0-1 0 0,0-1 0 0 0,-1 0 1 0 0,0 0-1 0 0,6-12 0 0 0,-3 3-26 0 0,0 0 0 0 0,-1 0 0 0 0,-1-1 0 0 0,9-38 0 0 0,-15 49-30 0 0,0 0 0 0 0,0 1 0 0 0,-1-1 0 0 0,0 0 0 0 0,-1 0 0 0 0,0 1 0 0 0,0-1 0 0 0,0 0 0 0 0,-1 1 0 0 0,0-1 0 0 0,-1 1 0 0 0,0 0 0 0 0,0 0 0 0 0,0 0 0 0 0,-9-12 0 0 0,-1 2-204 0 0,-1 2-1 0 0,-1-1 1 0 0,0 2-1 0 0,-1 0 1 0 0,-33-21-1 0 0,47 33 155 0 0,4-4-58 0 0,0-1 96 0 0,0 0 1 0 0,0 1-1 0 0,0-1 0 0 0,1 1 0 0 0,1 0 0 0 0,-1 0 1 0 0,1 0-1 0 0,0 0 0 0 0,0 0 0 0 0,0 1 1 0 0,1 0-1 0 0,0 0 0 0 0,0 0 0 0 0,0 1 1 0 0,0-1-1 0 0,1 1 0 0 0,6-3 0 0 0,5-3-18 0 0,1 0-1 0 0,0 1 1 0 0,1 1-1 0 0,0 1 1 0 0,25-6-1 0 0,-40 12 56 0 0,0 0-1 0 0,0 0 0 0 0,1 1 1 0 0,-1-1-1 0 0,0 1 1 0 0,0 0-1 0 0,1 0 0 0 0,-1 0 1 0 0,0 1-1 0 0,0 0 0 0 0,1 0 1 0 0,-1 0-1 0 0,0 0 0 0 0,0 0 1 0 0,0 1-1 0 0,0 0 1 0 0,-1 0-1 0 0,1 0 0 0 0,0 0 1 0 0,-1 1-1 0 0,1-1 0 0 0,-1 1 1 0 0,0 0-1 0 0,4 4 0 0 0,-2-2 31 0 0,1 1 0 0 0,-1 0-1 0 0,-1 1 1 0 0,1-1-1 0 0,-1 1 1 0 0,0 0 0 0 0,0 0-1 0 0,-1 0 1 0 0,3 10-1 0 0,1 6 145 0 0,5 41 0 0 0,-4-17 208 0 0,-5-29-195 0 0,-2-15-177 0 0,-1 0-1 0 0,0-1 1 0 0,1 1 0 0 0,-1-1-1 0 0,1 1 1 0 0,0 0 0 0 0,0-1-1 0 0,0 1 1 0 0,2 3 0 0 0,-1-4-223 0 0,4-6-512 0 0,5-4 313 0 0,-1 0 1 0 0,0 0 0 0 0,0-1-1 0 0,-1-1 1 0 0,-1 1 0 0 0,11-15-1 0 0,-11 11-268 0 0,-1 1 1 0 0,0-1-1 0 0,-1 0 0 0 0,7-21 1 0 0,-10 23-904 0 0,0-1 0 0 0,-1 0-1 0 0,1-16 1 0 0,0-2-1954 0 0</inkml:trace>
</inkml:ink>
</file>

<file path=ppt/ink/ink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01:22.35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97 83 196 0 0,'0'-4'559'0'0,"-5"-18"485"0"0,-3-25 6321 0 0,7 44-6973 0 0,0 2-420 0 0,0 1 1 0 0,0-1-1 0 0,0 0 0 0 0,0 1 0 0 0,0-1 1 0 0,0 1-1 0 0,0-1 0 0 0,0 1 0 0 0,0 0 1 0 0,0-1-1 0 0,0 1 0 0 0,0 0 0 0 0,0-1 1 0 0,0 1-1 0 0,0 0 0 0 0,0 0 0 0 0,0 0 0 0 0,0 0 1 0 0,0 0-1 0 0,0 0 0 0 0,0 1 0 0 0,0-1 1 0 0,0 0-1 0 0,0 0 0 0 0,0 1 0 0 0,0-1 1 0 0,0 1-1 0 0,0-1 0 0 0,0 1 0 0 0,0-1 1 0 0,0 1-1 0 0,0-1 0 0 0,0 1 0 0 0,1 0 1 0 0,-1-1-1 0 0,0 1 0 0 0,0 0 0 0 0,1 0 0 0 0,-1 0 1 0 0,1 0-1 0 0,-1 0 0 0 0,0 0 0 0 0,1 0 1 0 0,0 0-1 0 0,-1 0 0 0 0,0 1 0 0 0,-30 84-4993 0 0,22-57 3203 0 0</inkml:trace>
</inkml:ink>
</file>

<file path=ppt/ink/ink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01:22.86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4 260 2476 0 0,'-1'4'110'0'0,"0"0"0"0"0,0 0 0 0 0,1 0 1 0 0,-1-1-1 0 0,1 1 0 0 0,0 0 0 0 0,0 0 0 0 0,1 0 0 0 0,-1 0 0 0 0,1 0 0 0 0,0 0 0 0 0,0 0 0 0 0,2 6 0 0 0,-1-2 268 0 0,-1-7-307 0 0,0 0 0 0 0,0 0 1 0 0,0 0-1 0 0,0 0 0 0 0,1 0 0 0 0,-1 0 0 0 0,0-1 0 0 0,0 1 0 0 0,0 0 1 0 0,1-1-1 0 0,-1 1 0 0 0,0-1 0 0 0,1 1 0 0 0,-1-1 0 0 0,0 0 1 0 0,1 0-1 0 0,-1 0 0 0 0,1 1 0 0 0,-1-1 0 0 0,0 0 0 0 0,1-1 1 0 0,-1 1-1 0 0,0 0 0 0 0,1 0 0 0 0,-1 0 0 0 0,1-1 0 0 0,-1 1 0 0 0,2-2 1 0 0,14-4 208 0 0,-1-2-1 0 0,-1 0 1 0 0,1-1 0 0 0,-1 0 0 0 0,-1-1 0 0 0,20-18 0 0 0,3-5 1102 0 0,35-43 0 0 0,-70 74-28 0 0,-10 4-1241 0 0,1 0-79 0 0,1 0 1 0 0,0 0-1 0 0,0 0 0 0 0,1 1 0 0 0,-1 0 0 0 0,0 0 0 0 0,1 0 1 0 0,0 1-1 0 0,0 0 0 0 0,0 0 0 0 0,0 0 0 0 0,1 0 1 0 0,-1 1-1 0 0,-6 9 0 0 0,10-12-17 0 0,1-1-1 0 0,-1 1 1 0 0,0 0 0 0 0,1 0-1 0 0,-1 0 1 0 0,1 0 0 0 0,0-1-1 0 0,0 1 1 0 0,0 0 0 0 0,0 0-1 0 0,0 0 1 0 0,0 0 0 0 0,0 0-1 0 0,0 0 1 0 0,1 0 0 0 0,-1 0 0 0 0,2 2-1 0 0,13 28 121 0 0,-12-26-81 0 0,6 11 110 0 0,-2 0 1 0 0,0 1-1 0 0,-1 0 0 0 0,0 0 1 0 0,-2 0-1 0 0,0 0 1 0 0,-1 1-1 0 0,0 24 1 0 0,-3-41-75 0 0,1 17 134 0 0,-2-18-204 0 0,1 0 1 0 0,0-1 0 0 0,0 1 0 0 0,0 0-1 0 0,0-1 1 0 0,0 1 0 0 0,0 0-1 0 0,0-1 1 0 0,1 1 0 0 0,-1 0-1 0 0,0-1 1 0 0,0 1 0 0 0,0 0-1 0 0,1-1 1 0 0,-1 1 0 0 0,0-1-1 0 0,1 1 1 0 0,-1 0 0 0 0,0-1 0 0 0,1 1-1 0 0,-1-1 1 0 0,1 1 0 0 0,-1-1-1 0 0,1 1 1 0 0,-1-1 0 0 0,1 0-1 0 0,-1 1 1 0 0,1-1 0 0 0,0 1-1 0 0,9-4 8 0 0,-1 0-1 0 0,1 0 1 0 0,-1-1-1 0 0,0 0 0 0 0,0 0 1 0 0,-1-1-1 0 0,1-1 0 0 0,-1 1 1 0 0,0-1-1 0 0,-1-1 0 0 0,9-8 1 0 0,14-16 65 0 0,33-45 0 0 0,-23 26-5 0 0,-2 3 87 0 0,-36 45-152 0 0,-2 1-22 0 0,0 1 0 0 0,0 0 0 0 0,1-1 0 0 0,-1 1 1 0 0,0 0-1 0 0,0-1 0 0 0,0 1 0 0 0,0 0 1 0 0,0-1-1 0 0,0 1 0 0 0,1 0 0 0 0,-1 0 0 0 0,0-1 1 0 0,0 1-1 0 0,0 0 0 0 0,1-1 0 0 0,-1 1 0 0 0,0 0 1 0 0,0 0-1 0 0,1 0 0 0 0,-1-1 0 0 0,0 1 1 0 0,1 0-1 0 0,-1 0 0 0 0,0 0 0 0 0,1 0 0 0 0,-1 0 1 0 0,0-1-1 0 0,1 1 0 0 0,-1 0 0 0 0,0 0 0 0 0,1 0 1 0 0,-1 0-1 0 0,0 0 0 0 0,1 0 0 0 0,-1 0 1 0 0,0 0-1 0 0,1 0 0 0 0,-1 0 0 0 0,0 0 0 0 0,1 1 1 0 0,-1-1-1 0 0,0 0 0 0 0,1 0 0 0 0,-1 0 1 0 0,0 0-1 0 0,1 0 0 0 0,-1 1 0 0 0,0-1 0 0 0,1 0 1 0 0,3 3 8 0 0,-1-1 3 0 0,-1 0-1 0 0,1 0 0 0 0,-1 0 1 0 0,1 0-1 0 0,-1 1 0 0 0,0-1 1 0 0,0 1-1 0 0,0-1 1 0 0,0 1-1 0 0,0 0 0 0 0,0-1 1 0 0,-1 1-1 0 0,1 0 0 0 0,-1 0 1 0 0,0 0-1 0 0,0 1 1 0 0,1 4-1 0 0,-1 9 87 0 0,-2 0 0 0 0,0 1-1 0 0,-1-1 1 0 0,0 0 0 0 0,-1-1 0 0 0,-9 27 0 0 0,8-33-28 0 0,1 0 1 0 0,-1-1-1 0 0,-1 0 1 0 0,0 1-1 0 0,0-1 1 0 0,0-1-1 0 0,-2 1 1 0 0,1-1-1 0 0,-1 0 0 0 0,0-1 1 0 0,0 1-1 0 0,-14 9 1 0 0,14-11 76 0 0,-4 5-35 0 0,11-11-106 0 0,1-1 0 0 0,-1 1 0 0 0,0 0 0 0 0,0 0 0 0 0,0 0 0 0 0,0 0 1 0 0,0 0-1 0 0,0 0 0 0 0,0-1 0 0 0,0 1 0 0 0,0 0 0 0 0,0 0 0 0 0,0 0 1 0 0,0 0-1 0 0,0 0 0 0 0,0 0 0 0 0,0 0 0 0 0,0-1 0 0 0,0 1 0 0 0,0 0 0 0 0,0 0 1 0 0,0 0-1 0 0,0 0 0 0 0,0 0 0 0 0,0 0 0 0 0,0-1 0 0 0,0 1 0 0 0,-1 0 1 0 0,1 0-1 0 0,0 0 0 0 0,0 0 0 0 0,0 0 0 0 0,0 0 0 0 0,0 0 0 0 0,0 0 1 0 0,0 0-1 0 0,0 0 0 0 0,0-1 0 0 0,-1 1 0 0 0,1 0 0 0 0,0 0 0 0 0,0 0 1 0 0,0 0-1 0 0,0 0 0 0 0,0 0 0 0 0,0 0 0 0 0,0 0 0 0 0,-1 0 0 0 0,1 0 1 0 0,0 0-1 0 0,0 0 0 0 0,0 0 0 0 0,0 0 0 0 0,0 0 0 0 0,0 0 0 0 0,-1 0 1 0 0,1 0-1 0 0,0 0 0 0 0,0-1-9 0 0,2-5-2 0 0,-1-1 0 0 0,1 1 0 0 0,1 0 1 0 0,-1 0-1 0 0,1 0 0 0 0,0 0 0 0 0,0 1 0 0 0,0-1 0 0 0,1 1 1 0 0,6-8-1 0 0,251-257-706 0 0,-90 92 418 0 0,-134 135 536 0 0,-35 42-126 0 0,0 8-114 0 0,0 2 40 0 0,0 0 0 0 0,-1 0 0 0 0,0 1 0 0 0,-1-1-1 0 0,0 0 1 0 0,-1 1 0 0 0,1-1 0 0 0,-2 1 0 0 0,-3 12 0 0 0,-3 46 552 0 0,2 1 0 0 0,4 71 0 0 0,2-124-926 0 0,2-1-1 0 0,0 0 1 0 0,8 26-1 0 0,-10-39-212 0 0,7 7-428 0 0</inkml:trace>
</inkml:ink>
</file>

<file path=ppt/ink/ink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01:23.21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5 143 628 0 0,'0'0'2760'0'0,"-5"-11"-1271"0"0,7 6 2087 0 0,18-8-2818 0 0,0 2 1 0 0,37-16-1 0 0,-33 16-1516 0 0,41-23 0 0 0,-59 30-151 0 0,0 0-1 0 0,1 0 1 0 0,0 1 0 0 0,10-4-1 0 0,5-1-1715 0 0</inkml:trace>
  <inkml:trace contextRef="#ctx0" brushRef="#br0" timeOffset="1">386 309 584 0 0,'0'0'3384'0'0,"-6"11"-399"0"0,-3 0-4289 0 0</inkml:trace>
</inkml:ink>
</file>

<file path=ppt/ink/ink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01:44.68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1 292 0 0,'0'0'1960'0'0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29:13.69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565 80 640 0 0,'0'0'5628'0'0,"6"-13"-5213"0"0,21-41 5 0 0,-21 41 4940 0 0,-33 27-5241 0 0,-81 44-1 0 0,81-44-18 0 0,16-7 5 0 0,-2 0-71 0 0,4-2 7 0 0,0 0 0 0 0,1 1 0 0 0,-14 11 0 0 0,-4 5 60 0 0,19-17-7 0 0,-2 3-16 0 0,-29 23-9 0 0,28-24-2 0 0,3 1-7 0 0,-20 24-7 0 0,20-24-5 0 0,2-1-2 0 0,-1 2-26 0 0,3-5 12 0 0,1 0 0 0 0,-1 0-1 0 0,1 1 1 0 0,-1-1 0 0 0,1 1 0 0 0,-2 8 0 0 0,-11 25-9 0 0,12-28 248 0 0,15 2-258 0 0,37 36-2 0 0,-36-36-4 0 0,-2-9 2 0 0,36 6-5 0 0,-36-7 9 0 0,0 1-3 0 0,32 11-12 0 0,-33-11 14 0 0,-2 2-13 0 0,22 17 6 0 0,-22-16-2 0 0,-3 3 12 0 0,14 27 1 0 0,-15-27 50 0 0,-2 4-39 0 0,0 2-14 0 0,3 33 236 0 0,-11-31-170 0 0,-19 51 1 0 0,19-50 8 0 0,-1-10-11 0 0,-23 28 14 0 0,23-28 5 0 0,-1-2-7 0 0,-26 18-12 0 0,26-18 1 0 0,-2 0 0 0 0,-31 18-6 0 0,31-18 1 0 0,-1-2-8 0 0,-31 13-17 0 0,31-13-1 0 0,1-1 24 0 0,-29 9-5 0 0,29-9 60 0 0,-3-2-146 0 0,-57 2-1470 0 0,57-12 843 0 0,-38-24-156 0 0,38 24-299 0 0,12-1-4851 0 0,-4-44 2513 0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35:55.496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163 0 612 0 0,'0'0'14189'0'0,"-27"4"-14086"0"0,-108 12-56 0 0</inkml:trace>
  <inkml:trace contextRef="#ctx0" brushRef="#br0" timeOffset="1">213 274 752 0 0,'0'0'5617'0'0,"16"5"-4949"0"0,47 18-50 0 0,-47-17-53 0 0,19-4 151 0 0,-25-1-512 0 0,1-1 0 0 0,-1-1 0 0 0,0 1 0 0 0,15-4 0 0 0,68-7-18 0 0,-78 7-437 0 0,11-2 204 0 0,1 4-5469 0 0</inkml:trace>
</inkml:ink>
</file>

<file path=ppt/ink/ink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01:59.19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5 106 668 0 0,'0'0'4623'0'0,"7"-12"-3995"0"0,20-34-30 0 0,-20 35 975 0 0,2 5-1176 0 0,28-19-47 0 0,-28 19 2395 0 0,1 28-2472 0 0,29 63-4 0 0,-29-64-5 0 0,-15-1-2 0 0,-22 89 222 0 0,25-95-411 0 0,1-8-33 0 0,0-1-1 0 0,0 1 1 0 0,0 0 0 0 0,-1-1 0 0 0,0 1 0 0 0,0-1 0 0 0,0 0 0 0 0,-6 9 0 0 0,-24 51 359 0 0,2-1-45 0 0,12-27-207 0 0,14-28-2 0 0,1 0-7 0 0,-8 27-1 0 0,8-27 498 0 0,2 3-529 0 0,-2 35-10 0 0,2-35 1221 0 0,27-18-1203 0 0,78-20-12 0 0,-78 19 89 0 0,-13 0-205 0 0,41-22-69 0 0,-40 22-59 0 0,-7 2-356 0 0,24-15 125 0 0,-24 15-105 0 0,1-2-1732 0 0,24-25 1219 0 0,-24 24-281 0 0,-1 1-871 0 0,20-22-1355 0 0,-21 22 265 0 0</inkml:trace>
</inkml:ink>
</file>

<file path=ppt/ink/ink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02:00.84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63 172 416 0 0,'0'0'11268'0'0,"-7"32"-10866"0"0,-24 94-12 0 0,22-84-11 0 0,-2 24 297 0 0,9-53-567 0 0,-1 42 630 0 0,3 5-495 0 0,0-45 198 0 0,3-2-224 0 0,7 40-33 0 0,-8-40 264 0 0,1-3-336 0 0,10 28 1 0 0,-9-28 634 0 0,20-29-675 0 0,74-56 0 0 0,-65 47-11 0 0,-22 18-40 0 0,29-37 96 0 0,3-9 20 0 0,-16 22-78 0 0,-21 26-9 0 0,0 1 4 0 0,18-23 19 0 0,-18 22 387 0 0,0 30-450 0 0,20 64 5 0 0,-19-64 21 0 0,-6-10 9 0 0,5 37-5 0 0,-5-36-13 0 0,2-4-1 0 0,1 0-14 0 0,-3-5 4 0 0,1-1 0 0 0,-1 0 0 0 0,0 0-1 0 0,0 1 1 0 0,0-1 0 0 0,-1 1 0 0 0,1-1 0 0 0,-1 1 0 0 0,1 3-1 0 0,5 1 29 0 0,2-1-22 0 0,-5-5 9 0 0,0 0-1 0 0,-1 1 1 0 0,1-1-1 0 0,-1 1 1 0 0,1 0-1 0 0,-1-1 1 0 0,0 1 0 0 0,0 0-1 0 0,1 4 1 0 0,17-24 12 0 0,59-51-2 0 0,-77 66-40 0 0,1 0 1 0 0,-1 0-1 0 0,1 0 0 0 0,-1 0 0 0 0,0 0 0 0 0,0-1 0 0 0,0 1 0 0 0,3-5 0 0 0,9-20 4 0 0,-10 20 19 0 0,-2-8 23 0 0,7-46-31 0 0,-6 46 9 0 0,-4 1 1 0 0,-2-39-11 0 0,2 40-26 0 0,-2 0-22 0 0,-12-36-24 0 0,11 37-16 0 0,-48-6-514 0 0,41 15 468 0 0,29-8-1768 0 0,55-34 1873 0 0,-55 33-12 0 0,-8 8 1 0 0,28-11 3 0 0,-29 11 1 0 0,4 18 34 0 0,40 42 27 0 0,-40-43 16 0 0,-14 0 16 0 0,0 37-2 0 0,1-37-20 0 0,-1 1-7 0 0,-4 41 11 0 0,4-41 10 0 0,2 1 6 0 0,4 44-18 0 0,-4-44 73 0 0,1-3-90 0 0,7 37-23 0 0,-7-37 52 0 0,1-4-19 0 0,10 25-18 0 0,-9-25 183 0 0,17-22-188 0 0,65-43-9 0 0,-83 56-15 0 0,0-1 1 0 0,-1 0 0 0 0,1 1 0 0 0,0-1 0 0 0,-1-1 0 0 0,1 1 0 0 0,-1 0 0 0 0,0 0-1 0 0,3-5 1 0 0,38-50-2 0 0,-1-1 11 0 0,-19 23 6 0 0,-21 32-13 0 0,0 1-1 0 0,0-1 0 0 0,0 0 1 0 0,0 0-1 0 0,-1 0 0 0 0,1 0 1 0 0,-1 0-1 0 0,0-1 0 0 0,0 1 1 0 0,0 0-1 0 0,1-7 0 0 0,-1 0 6 0 0,2 1 28 0 0,-1-2-13 0 0,5-34 2 0 0,-5 34-18 0 0,-8-5-58 0 0,-19-44 5 0 0,19 44-34 0 0,-5 14-311 0 0,-32-7 280 0 0,32 7-6 0 0,37 1-1137 0 0,81-4 1256 0 0,-70 0 10 0 0,7-9-9 0 0,-33 11 186 0 0,5 12-90 0 0,52 26 21 0 0,-67-35-113 0 0,0 0 0 0 0,0 1 0 0 0,0-1 1 0 0,0 0-1 0 0,0 1 0 0 0,0-1 0 0 0,0 1 0 0 0,0-1 0 0 0,0 1 0 0 0,0 0 0 0 0,0-1 1 0 0,-1 1-1 0 0,1 0 0 0 0,0 0 0 0 0,0 0 0 0 0,-1 0 0 0 0,1-1 0 0 0,0 1 0 0 0,-1 0 0 0 0,1 0 1 0 0,-1 0-1 0 0,1 2 0 0 0,12 32 145 0 0,-10-26 8 0 0,0 5 17 0 0,11 46-1 0 0,-11-54-137 0 0,-2 0 0 0 0,1 0-1 0 0,-1-1 1 0 0,0 1 0 0 0,0 0 0 0 0,0 1-1 0 0,-1 7 1 0 0,-1 29 296 0 0,2-29-261 0 0,-1 46 306 0 0,-3-3-143 0 0,3-43-19 0 0,-1 1-14 0 0,0 2-129 0 0,1 50 748 0 0,1-14-668 0 0,0-40 2983 0 0,7-45-3051 0 0,27-97-22 0 0,-23 80-22 0 0,36-184-212 0 0,-14 122-49 0 0,-31 103 215 0 0,16-38-120 0 0,0 8 16 0 0,-4 6 40 0 0,-12 23-1 0 0,3 1-122 0 0,19-24 124 0 0,-19 24-14 0 0,-2 36-598 0 0,11 84 628 0 0,-11-84 12 0 0,-8-12-14 0 0,-13 48 22 0 0,13-48 15 0 0,0-5-18 0 0,-14 36 21 0 0,14-35 202 0 0,23-36-268 0 0,8-10 62 0 0,74-86-49 0 0,-75 89 22 0 0,10-3-9 0 0,-7 8 8 0 0,-22 20 6 0 0,2 1-55 0 0,28-15 53 0 0,-28 15 56 0 0,0 22 54 0 0,28 52 0 0 0,-28-52 70 0 0,-13 0-47 0 0,-12 51-14 0 0,12-51 60 0 0,-3-2-76 0 0,-21 47-37 0 0,11-30-14 0 0,8-24-33 0 0,2-3 2 0 0,2 1-78 0 0,-2 1-51 0 0,-22 21-84 0 0,21-21-83 0 0,0-1-1121 0 0,-25 20 800 0 0,24-20-92 0 0,5-5-1242 0 0,1-1 1759 0 0,-1 1 0 0 0,0 0 1 0 0,0 0-1 0 0,0 1 0 0 0,1-1 0 0 0,-1 1 0 0 0,-3 2 1 0 0,-3 1-290 0 0,0-2-1995 0 0</inkml:trace>
</inkml:ink>
</file>

<file path=ppt/ink/ink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02:01.31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163 793 920 0 0,'0'0'932'0'0,"-15"4"-19"0"0,-45 14-24 0 0,45-13 2207 0 0,3-2-2441 0 0,-36 8-31 0 0,36-8 7086 0 0,38-21-7427 0 0,9-8-176 0 0,12-7 132 0 0,64-35 0 0 0,508-265 1973 0 0,-552 297-2031 0 0,53-29 392 0 0,7 2-55 0 0,-62 32-128 0 0,-28 12-190 0 0,-28 14 13 0 0,2 0 0 0 0,32-17-15 0 0,-32 16-10 0 0,-1 2-8 0 0,28-14-18 0 0,-29 14 145 0 0,2-2-177 0 0,33-17-14 0 0,-33 18 81 0 0,-2 0-113 0 0,28-14-5 0 0,-28 14 170 0 0,1 2-236 0 0,31-9-27 0 0,-31 9-57 0 0</inkml:trace>
</inkml:ink>
</file>

<file path=ppt/ink/ink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02:15.59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71 133 392 0 0,'0'0'8916'0'0,"-10"24"-8260"0"0,-29 70-27 0 0,27-59-12 0 0,5 10-27 0 0,5-33-4 0 0,2 5-27 0 0,0 3-374 0 0,2 56 744 0 0,-1-63-748 0 0,5 41 697 0 0,3-7-363 0 0,-7-36-35 0 0,3 2-27 0 0,15 38-4 0 0,-15-38-13 0 0,1-5-17 0 0,17 24-18 0 0,-17-24-21 0 0,2-3-28 0 0,21 15-4 0 0,-22-14 364 0 0,9-8-336 0 0,49-6-9 0 0,-49 6 9 0 0,0-12-23 0 0,-4 4-285 0 0,8-6 32 0 0,-1-1 0 0 0,-1-1 0 0 0,-1-1 0 0 0,19-25 0 0 0,-2-8 315 0 0,-2-2-1 0 0,49-114 1 0 0,-58 121-50 0 0,-20 41-306 0 0,0 1 0 0 0,0-1 1 0 0,-1 1-1 0 0,0-1 0 0 0,0 0 0 0 0,3-12 0 0 0,3-14 215 0 0,-6 24 1482 0 0,-8-10-1608 0 0,-19-53-20 0 0,19 53-34 0 0,-4 13-45 0 0,-29-15-50 0 0,29 15-59 0 0,-3 2-42 0 0,-59-15-874 0 0,60 14 647 0 0,-8-1 259 0 0,-15 2-8046 0 0,-19 0 6910 0 0,41 2-221 0 0</inkml:trace>
</inkml:ink>
</file>

<file path=ppt/ink/ink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02:15.95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37 1 280 0 0,'0'0'7620'0'0,"-6"31"-6752"0"0,-19 91-58 0 0,19-92-85 0 0,9 21 340 0 0,2-4-173 0 0,0 3 209 0 0,1-36-609 0 0,0 2-332 0 0,20 45 589 0 0,-9-27-374 0 0,-12-26-34 0 0,1 2-24 0 0,18 30-31 0 0,-17-30-34 0 0,0-3-43 0 0,22 20-35 0 0,-21-20-54 0 0,0-2-217 0 0,25 15-118 0 0,-24-15-128 0 0,7-17-9924 0 0,68-47 6937 0 0</inkml:trace>
</inkml:ink>
</file>

<file path=ppt/ink/ink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02:16.34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1 224 696 0 0,'0'0'17855'0'0,"12"20"-17266"0"0,38 63-28 0 0,-46-77-415 0 0,1 0 0 0 0,-1 1 0 0 0,-1-1 0 0 0,1 1 0 0 0,3 12 0 0 0,-3-8 26 0 0,0-3 324 0 0,-1 5-40 0 0,18 58 737 0 0,-10-29-841 0 0,-8-31 768 0 0,0-1-882 0 0,9 29-7 0 0,-9-30 2150 0 0,5-43-2212 0 0,23-111-23 0 0,7-14 134 0 0,-27 120-187 0 0,29-69 0 0 0,-23 70-45 0 0,-13 28 27 0 0,0 0-48 0 0,14-28-6 0 0,-14 28 35 0 0,10 29-32 0 0,41 56 5 0 0,-41-57-3 0 0,-10-8 2 0 0,12 30 1 0 0,-12-29 7 0 0,1-2-12 0 0,12 31-1 0 0,-12-30-31 0 0,-3 0-866 0 0,1 1 208 0 0,1 0 2865 0 0,-2-2-4218 0 0,-1 0-4117 0 0,0 2-5736 0 0</inkml:trace>
</inkml:ink>
</file>

<file path=ppt/ink/ink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02:16.72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0 241 104 0 0,'0'0'2471'0'0,"4"-17"-1336"0"0,10-51-36 0 0,-10 51 981 0 0,3 9-1157 0 0,22-21-81 0 0,-21 21 6478 0 0,2 29-6922 0 0,25 35 1 0 0,-20-33-241 0 0,-3-3 745 0 0,-14-5-462 0 0,-5 47-21 0 0,5-47 3844 0 0,25-33-5636 0 0,72-53 792 0 0,-92 69 524 0 0,0 1 0 0 0,-1-1 0 0 0,1 0 0 0 0,-1 0 0 0 0,1 0 0 0 0,-1 0 0 0 0,0 0 0 0 0,0-1 0 0 0,0 1 0 0 0,0-1 0 0 0,1-2 0 0 0,3-7-195 0 0,-3 6 21 0 0,0-1-1 0 0,0 1 1 0 0,1 0 0 0 0,0 0 0 0 0,6-7-1 0 0,20-30-1735 0 0,-11 12 842 0 0,-14 23-73 0 0,0 0-213 0 0,-1-2 718 0 0,5-8-209 0 0,3 4-3942 0 0</inkml:trace>
</inkml:ink>
</file>

<file path=ppt/ink/ink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02:17.07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51 70 328 0 0,'0'0'7216'0'0,"8"-12"-6392"0"0,22-34-22 0 0,-22 35 4762 0 0,10 27-4719 0 0,55 48 16 0 0,-70-62-765 0 0,0 0 0 0 0,-1 0 0 0 0,0 0 0 0 0,1 0 1 0 0,-1 1-1 0 0,0-1 0 0 0,0 1 0 0 0,2 3 1 0 0,15 27 749 0 0,-14-25-28 0 0,0 5-26 0 0,16 38-26 0 0,-14-28-32 0 0,0 21-29 0 0,-6-33-43 0 0,0 4-47 0 0,0 47-40 0 0,0-47-44 0 0,-4 0-49 0 0,-1 3-333 0 0,-12 50 523 0 0,-2-9 3 0 0,-4 2-120 0 0,9-25-320 0 0,10-27-44 0 0,-2 4-61 0 0,-14 39-67 0 0,14-39-82 0 0,0-3-113 0 0,-17 31-139 0 0,16-31-141 0 0,2-3-152 0 0,-15 23-152 0 0,14-23-133 0 0,-4 2-1251 0 0,-26 26 788 0 0,26-26-198 0 0,0-1-367 0 0,-29 23-1442 0 0,29-23-2138 0 0</inkml:trace>
</inkml:ink>
</file>

<file path=ppt/ink/ink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02:17.43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300 698 1168 0 0,'-159'150'4699'0'0,"148"-140"-4342"0"0,-30 31 1353 0 0,-2 8 58 0 0,17-21-980 0 0,19-21 1360 0 0,1 0-1473 0 0,0 4 4866 0 0,28-26-4242 0 0,49-41-2026 0 0,-62 48 1188 0 0,127-111 272 0 0,-50 40-288 0 0,74-64 263 0 0,58-49 138 0 0,157-98 950 0 0,-295 231-1329 0 0,-71 53-335 0 0,-1 0-24 0 0,24-16-27 0 0,-24 16-46 0 0</inkml:trace>
</inkml:ink>
</file>

<file path=ppt/ink/ink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02:18.60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47 580 64 0 0,'0'0'4004'0'0,"-8"-12"-3260"0"0,-23-38-48 0 0,23 37 3530 0 0,8 0-3739 0 0,0-50 1945 0 0,28 68-2150 0 0,81 15-18 0 0,-63-10-18 0 0,25 12-68 0 0,226 64 829 0 0,-288-84-959 0 0,0 0 0 0 0,-1 0 0 0 0,1 1 0 0 0,8 4 0 0 0,6 1 8 0 0,17-2 130 0 0,-25-4-136 0 0,10 2 9 0 0,14-2 105 0 0,-23 0-123 0 0,36 0 144 0 0,16-11-22 0 0,-47 5-132 0 0,-3 2 70 0 0,-8-2-4 0 0,33-10 23 0 0,-26 5 32 0 0,12-16 7 0 0,-22 19 2 0 0,0-4 43 0 0,22-29-13 0 0,-20 20-3 0 0,-5 10-129 0 0,-2 6-33 0 0,0 0 1 0 0,-1 0-1 0 0,0 0 1 0 0,0 0-1 0 0,0 0 0 0 0,0 0 1 0 0,0 0-1 0 0,-1 0 0 0 0,0-1 1 0 0,1-2-1 0 0,2-77 207 0 0,-4 53-103 0 0,-12-50 166 0 0,11 65-251 0 0,1 7-7 0 0,0 1 0 0 0,-1-1 1 0 0,0 0-1 0 0,0 0 0 0 0,-5-12 0 0 0,3 7 7 0 0,3 6-13 0 0,-1 1 1 0 0,0 0-1 0 0,0 0 1 0 0,-1 0-1 0 0,0 0 1 0 0,-5-9-1 0 0,-13-22 105 0 0,16 28 154 0 0,1 1-137 0 0,-15-24-37 0 0,14 24 294 0 0,-8 30-363 0 0,-1 0-30 0 0,-1 2 11 0 0,1 0 1 0 0,1 1-1 0 0,1 1 0 0 0,-9 27 1 0 0,-176 512 800 0 0,178-509-538 0 0,-24 107-1 0 0,37-132-228 0 0,-19 94 238 0 0,14-54-24 0 0,4-15-201 0 0,5-42 50 0 0,1-2-65 0 0,-2 34-8 0 0,3-34 119 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35:55.840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177 1 600 0 0,'0'0'5947'0'0,"-12"17"-5209"0"0,-40 53-25 0 0,51-68-645 0 0,-1 0 0 0 0,0 0 1 0 0,0 1-1 0 0,1-1 0 0 0,-1 1 0 0 0,1-1 1 0 0,0 1-1 0 0,0-1 0 0 0,-1 5 0 0 0,-17 60 1236 0 0,3 4-82 0 0,12-57-1028 0 0,-9 42 721 0 0,3 9 393 0 0,5-14-936 0 0,3-39-35 0 0,0-1-38 0 0,-9 31-50 0 0,9-32 578 0 0,0 2-848 0 0,-7 34-92 0 0,7-35-91 0 0</inkml:trace>
  <inkml:trace contextRef="#ctx0" brushRef="#br0" timeOffset="1">295 360 516 0 0,'0'0'1228'0'0,"108"-32"532"0"0,-18 15-808 0 0,-25 6-8 0 0,8-8-799 0 0,-21-9-1682 0 0</inkml:trace>
</inkml:ink>
</file>

<file path=ppt/ink/ink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49:38.371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530 1 96 0 0,'0'0'13009'0'0,"-20"1"-12731"0"0,-60 2-33 0 0,60-2-14 0 0,6 1-19 0 0,-41 8-28 0 0,41-7-14 0 0,7-4-123 0 0,1 0-1 0 0,0 1 1 0 0,-1 0 0 0 0,1 0 0 0 0,-9 2 0 0 0,1 0 9 0 0,2-2 538 0 0,-3-1-443 0 0,-62-2 3057 0 0,12 6-3159 0 0,52-2 244 0 0,10 49-186 0 0,-2 11 379 0 0,2-9-330 0 0,3-39 21 0 0,-1 5 46 0 0,-3 81 290 0 0,2-32 31 0 0,-1-20-299 0 0,2-36-9 0 0,0 5 2 0 0,-9 75 213 0 0,2-24-14 0 0,4-22-224 0 0,3-33-19 0 0,0 3-21 0 0,-5 45-5 0 0,5-45-1 0 0,-1-3-6 0 0,2 2-106 0 0,-8 44 324 0 0,0-13-257 0 0,6-34 108 0 0,0 2-130 0 0,-4 38-2 0 0,4-39 517 0 0,10-3-594 0 0,24 23-3 0 0,-24-24 31 0 0,11-12-72 0 0,56-14-21 0 0,-57 13-31 0 0,-2 0-400 0 0,45-13 215 0 0,-45 13-73 0 0,-5 2-1039 0 0,32-10 773 0 0,-32 9-92 0 0,20-39-13035 0 0,-25 35 9207 0 0</inkml:trace>
</inkml:ink>
</file>

<file path=ppt/ink/ink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49:38.980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117 0 284 0 0,'0'0'15413'0'0,"-8"30"-14981"0"0,-23 92-2 0 0,24-92-31 0 0,7-22-274 0 0,-1 0 0 0 0,1 1 0 0 0,-1-1-1 0 0,-3 9 1 0 0,1-2-3 0 0,1-2 233 0 0,1-1-28 0 0,-2 38-1 0 0,2-37 9 0 0,0-2-14 0 0,-5 32-29 0 0,5-32 450 0 0,0 1-537 0 0,-4 39-20 0 0,4-39 534 0 0,0-1-607 0 0,-7 32-10 0 0,6-32 138 0 0,-2-3-924 0 0,-15 26 261 0 0,14-26-116 0 0</inkml:trace>
</inkml:ink>
</file>

<file path=ppt/ink/ink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49:39.327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57 0 760 0 0,'0'0'8392'0'0,"10"13"-7886"0"0,0 3-335 0 0,-4-8 5 0 0,-1 0 0 0 0,1 0 1 0 0,0-1-1 0 0,10 11 1030 0 0,-18-2-696 0 0,0 4-342 0 0,1-6 95 0 0,-1-1-1 0 0,-6 24 1492 0 0,6-28-1627 0 0,-1 0 1 0 0,0-1-1 0 0,-7 17 0 0 0,3-10-28 0 0,1-1 719 0 0,1-6-616 0 0,-15 26-16 0 0,15-26 161 0 0,-1-1-1074 0 0,-21 22 247 0 0,21-22-136 0 0</inkml:trace>
</inkml:ink>
</file>

<file path=ppt/ink/ink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49:40.063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73 1 712 0 0,'0'0'8385'0'0,"28"9"-8162"0"0,83 31 8 0 0,-84-30 588 0 0,-27 4-535 0 0,-3 41-2 0 0,2-41 615 0 0,-7 1-570 0 0,-24 47-15 0 0,24-46 303 0 0,0-8-316 0 0,-21 26-16 0 0,22-25-15 0 0,1-2 8 0 0,-16 22 4 0 0,17-22 459 0 0,-2 1-530 0 0,-19 23-16 0 0,19-23 611 0 0,2-1-684 0 0,-18 21-17 0 0,17-21 634 0 0,0 0-709 0 0,-18 23 14 0 0,19-23 1767 0 0,33-10-1754 0 0,88-9-16 0 0,-87 9 138 0 0,-12 0-139 0 0,53-7-12 0 0,-53 8 108 0 0,-7-2-402 0 0,30-11 14 0 0,-30 11-92 0 0,-3-4-660 0 0,22-22 330 0 0,-22 22-132 0 0,28-35-12464 0 0</inkml:trace>
</inkml:ink>
</file>

<file path=ppt/ink/ink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0T07:49:40.438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206 0 168,'0'0'5542,"-11"18"-4786,-34 51-26,33-52-14,8-7-24,-11 29-31,11-29-47,1-1-55,-11 26-46,11-26 724,-2 1-903,-16 28-26,16-28 215,-1 0-297,-19 31-42,19-31-124,2-2-316,-14 23-98,13-23-184</inkml:trace>
</inkml:ink>
</file>

<file path=ppt/ink/ink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0T07:49:41.408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0 105 384,'0'0'10511,"22"-10"-10286,65-30-20,-65 30 178,-8 5-221,2-2-109,-8 3 4,0 0 0,0 1 0,0 0 0,0 1 0,17-4-1,15-2 56,-30 6 305,6 2-353,46 2-6,-46-2 218,-8 8-206,25 23 10,-24-23 290,-14 11-262,-14 56 5,14-57 130,-4-5-108,-27 39-10,27-39-3,3-6-20,-19 22-30,19-22 82,0 0-92,-17 20-2,17-20 250,1 1-279,-16 24-6,16-24 191,22 0-210,52 24 4,-52-23 15,-11-3-14,15 21-18,-15-21 79,-15 10-43,-35 60 61,35-70-59,-26 18-5,27-18 11,-4-2-19,-37 13 1,37-13-5,-23 0 902,19-1-3589,-3-2-5995</inkml:trace>
</inkml:ink>
</file>

<file path=ppt/ink/ink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0T07:49:41.786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221 1 180,'0'0'4642,"-9"19"-3997,-30 58-37,29-57-39,4-12-60,-18 24-31,18-24-33,0-1-46,-18 24-40,17-23 249,-1 0-357,-26 25-26,26-24 231,1-4-472,-19 18-93,20-17-76</inkml:trace>
</inkml:ink>
</file>

<file path=ppt/ink/ink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49:42.403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87 125 520 0 0,'0'0'15700'0'0,"-2"-21"-15670"0"0,-8-61 1 0 0,8 61 558 0 0,-7 53-459 0 0,-25 96-10 0 0,26-96 32 0 0,6-17 12 0 0,-5 47 21 0 0,6-47-14 0 0,0-3-8 0 0,-6 59 450 0 0,4-15-497 0 0,2-42 358 0 0,1-3-384 0 0,0 35-10 0 0,0-34 216 0 0</inkml:trace>
</inkml:ink>
</file>

<file path=ppt/ink/ink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0T07:49:42.762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429 0 604,'0'0'5677,"-25"11"-5149,-4 1-356,-64 28 638,87-37-702,0 1 0,1-1 0,-1 1-1,1 0 1,0 0 0,-7 7 0,1-1 37,-11 7 592,-29 30 0,37-34-583,6-6 214,4-5-281,-1 1-1,1 0 1,-1 0-1,1 0 1,0 0 0,-6 6-1,0 0 30,7-6-48,-1-1 1,0 1-1,1 0 1,-1 0-1,1 0 0,0 1 1,-5 5-1,3-1 32,-1-2 464,-1 1-317,-21 23-3,21-23 2481,35-5-2638,81 3-2,-82-3-11,-9-7-389,52-15 55,-53 15-111,-6 1-1772,33-14 1002,-33 13-1059,-1 2-1455,41-11 278</inkml:trace>
</inkml:ink>
</file>

<file path=ppt/ink/ink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0T07:49:43.091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146 0 356,'0'0'4825,"-8"19"-4120,-23 58-2,23-58 1161,3-10-1350,-1 3-340,-21 31 1256,7-15-1122,15-21 697,-1 2-1063,-1 0-155,-5 6 199,2 3-6710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35:56.200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189 0 652 0 0,'0'0'4558'0'0,"-12"17"-3758"0"0,-36 52-29 0 0,23-31 258 0 0,21-24-853 0 0,1-3 54 0 0,-13 32 783 0 0,4-1-90 0 0,7-30-727 0 0,-10 39 734 0 0,7-11-421 0 0,6-31-36 0 0,-2 5-32 0 0,-11 38-40 0 0,11-39-29 0 0,0 33 172 0 0,1-32-443 0 0,2-2 1074 0 0,-1-1-1078 0 0,-2 33-84 0 0,3-33-84 0 0</inkml:trace>
</inkml:ink>
</file>

<file path=ppt/ink/ink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0T07:49:43.494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222 0 196,'0'0'5036,"-30"7"-4627,-90 22-29,90-22 549,23 0-674,-21 23-27,21-23 1535,31 6-1662,69 36-15,-69-37 1,-11-11-9,2 2-54,35 1 140,-37-1-108,37 9-6,-38-9 93,-3 1-60,25 10 3,-25-11 642,-7 9-560,3 2-88,-4-9 41,1 0 0,0 0-1,-1 0 1,0 0 0,0 1 0,-1-1 0,0 7-1,-10 4 78,-32 47-14,31-47-16,5-10-14,-19 20-11,19-20-12,-3-1-20,-24 17-18,25-17 64,-2 1-117,-26 17-89,26-17-81,-1-4-3049,-3 0 2657,-7 2-232,-2-3-2973</inkml:trace>
</inkml:ink>
</file>

<file path=ppt/ink/ink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0T07:49:43.900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0 91 740,'0'0'5136,"15"-5"-4723,45-16-42,-45 16 542,-8 5-874,1 0 0,0-1 0,-1 1 0,1-1 0,-1-1 0,10-2 0,2-1-133,25-9-338,-2-3-1219,-10 4-496,-24 10 165</inkml:trace>
</inkml:ink>
</file>

<file path=ppt/ink/ink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7:49:44.397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229 89 256 0 0,'0'0'11415'0'0,"12"-11"-11215"0"0,33-36-16 0 0,-34 35 606 0 0,-1 9-653 0 0,30-9-19 0 0,-30 9 1687 0 0,0 17-1705 0 0,31 44 11 0 0,-31-43 168 0 0,-11-1-116 0 0,-2 40-33 0 0,3-41 169 0 0,-4 5-127 0 0,-9 55-8 0 0,10-55-30 0 0,1-7-23 0 0,-3 35 11 0 0,3-34 165 0 0,1 3-143 0 0,-5 44 9 0 0,5-45-10 0 0,-1-2 2 0 0,-6 36-23 0 0,6-36 97 0 0,2 0-109 0 0,0 40 25 0 0,0-40 123 0 0,0 0-136 0 0,-3 37-11 0 0,2-37 80 0 0,0 0-98 0 0,-1 37 5 0 0,1-36 224 0 0,1 0-223 0 0,1 38 15 0 0,0-38 344 0 0,-1 0-319 0 0,2 62 604 0 0,-1-59-714 0 0,0-4 83 0 0,-1-1 0 0 0,0 1 0 0 0,-3 17 0 0 0,3-16-78 0 0,0-7 37 0 0,0-1 0 0 0,0 1-1 0 0,0-1 1 0 0,-1 1-1 0 0,0-1 1 0 0,0 1 0 0 0,-1-1-1 0 0,-2 6 1 0 0,0-1-48 0 0,3-7 7 0 0,-1 0 0 0 0,1 0 0 0 0,-1 0 1 0 0,1 1-1 0 0,0-1 0 0 0,1 0 0 0 0,-1 1 0 0 0,1-1 0 0 0,-1 7 0 0 0,-10-7-13 0 0,-35 8-28 0 0,35-8-13 0 0,-4-3-755 0 0,-2 0 587 0 0,-10 1 32 0 0,-20-5-2758 0 0,-24-4 1822 0 0,53 7-187 0 0,6-2-372 0 0,-38-6-1043 0 0,38 7-1678 0 0</inkml:trace>
</inkml:ink>
</file>

<file path=ppt/ink/ink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30:30.64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358 14 212 0 0,'9'-14'10414'0'0,"-18"17"-10212"0"0,-2 2-116 0 0,6-3-35 0 0,0-1 0 0 0,0 1 0 0 0,0-1 1 0 0,0 0-1 0 0,0 0 0 0 0,0 0 0 0 0,0-1 0 0 0,-1 1 1 0 0,-6-2-1 0 0,-33 2 520 0 0,-46 5 0 0 0,80-4-387 0 0,0-1-1 0 0,-1-1 0 0 0,1 0 0 0 0,-11-1 0 0 0,15 0 75 0 0,0 0-1 0 0,0 1 0 0 0,0 0 1 0 0,0 1-1 0 0,0-1 1 0 0,-13 4-1 0 0,18-3-62 0 0,7 142 667 0 0,-1-76-436 0 0,-9 122 1 0 0,1-158-311 0 0,-7 65 578 0 0,0 157 0 0 0,14-226-319 0 0,7 34-1 0 0,-10-59-295 0 0,0-1-62 0 0,-1 0-1 0 0,1 0 0 0 0,0-1 0 0 0,-1 1 0 0 0,1 0 0 0 0,0 0 1 0 0,0 0-1 0 0,0 0 0 0 0,0 0 0 0 0,0 0 0 0 0,0 0 0 0 0,0 0 1 0 0,0-1-1 0 0,1 1 0 0 0,-1 0 0 0 0,0 0 0 0 0,0 0 0 0 0,1 0 0 0 0,-1 0 1 0 0,0-1-1 0 0,1 1 0 0 0,-1 0 0 0 0,1 0 0 0 0,-1-1 0 0 0,1 1 1 0 0,0 0-1 0 0,-1-1 0 0 0,1 1 0 0 0,-1 0 0 0 0,1-1 0 0 0,0 1 1 0 0,0-1-1 0 0,-1 1 0 0 0,1-1 0 0 0,1 1 0 0 0,27 2 193 0 0,-25-3-207 0 0,165-11 420 0 0,-42 0-1131 0 0,-123 11 410 0 0,28-18-3339 0 0,-6-6 1662 0 0,23-17-5270 0 0,-17 21 3379 0 0</inkml:trace>
</inkml:ink>
</file>

<file path=ppt/ink/ink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30:32.27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134 98 212 0 0,'1'-4'304'0'0,"-1"0"1"0"0,1 0-1 0 0,-1 0 1 0 0,0 0-1 0 0,-1 0 1 0 0,1 0-1 0 0,-1 0 1 0 0,0 0-1 0 0,0 0 1 0 0,0 0-1 0 0,-3-7 1 0 0,3 10 369 0 0,-2-23 1793 0 0,-5 6 322 0 0,5 23-848 0 0,2 31-820 0 0,1-32-1318 0 0,2 262 2040 0 0,2-186-1166 0 0,15 80-1 0 0,-4-38 78 0 0,-14-49-357 0 0,-2-53-165 0 0,4 37-1 0 0,-3-51-178 0 0,0 1 0 0 0,0-1 0 0 0,-1 1 0 0 0,0-1 0 0 0,0 1 0 0 0,0-1 0 0 0,-5 12 0 0 0,5-16 10 0 0,1 1-40 0 0,-2 27-71 0 0,-4-23-744 0 0,3-4 525 0 0,1-1-280 0 0,-5-5-1091 0 0,-4-1 950 0 0,1-1-1 0 0,0 0 1 0 0,-17-13-1 0 0,-13-17-5047 0 0,16 10 2249 0 0</inkml:trace>
</inkml:ink>
</file>

<file path=ppt/ink/ink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30:32.75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313 14 168 0 0,'0'0'631'0'0,"4"-10"-158"0"0,-3 7 381 0 0,-5 7 4479 0 0,-73 137-3189 0 0,-4 22-182 0 0,71-143-1574 0 0,-26 35 1 0 0,-6 9 401 0 0,34-51-565 0 0,0-1 1 0 0,-20 22-1 0 0,6-9 334 0 0,21-22 955 0 0,8-8-1388 0 0,28-19 21 0 0,5-3 72 0 0,43-23 0 0 0,-54 37-131 0 0,0-3 1 0 0,-1 0 0 0 0,42-33 0 0 0,-47 29-162 0 0,-3 0-480 0 0,-19 18 238 0 0,0 2 183 0 0,1-1 1 0 0,-1 0-1 0 0,1 1 0 0 0,-1-1 1 0 0,1 0-1 0 0,-1 0 0 0 0,0 0 0 0 0,0 0 1 0 0,1 0-1 0 0,-1 0 0 0 0,0 0 0 0 0,0-1 1 0 0,0 1-1 0 0,0 0 0 0 0,0-1 1 0 0,1-1-1 0 0,16-29-5169 0 0,-14 24 2770 0 0,4 1-808 0 0</inkml:trace>
</inkml:ink>
</file>

<file path=ppt/ink/ink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30:33.14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20 1 20 0 0,'9'10'576'0'0,"0"0"-1"0"0,-1 1 1 0 0,-1 0 0 0 0,0 0 0 0 0,0 1-1 0 0,-1 0 1 0 0,-1 0 0 0 0,0 1-1 0 0,0-1 1 0 0,-1 1 0 0 0,-1 0 0 0 0,0 0-1 0 0,-1 1 1 0 0,-1-1 0 0 0,1 25 0 0 0,-1-11 202 0 0,0-23-631 0 0,-1 1-1 0 0,1 0 1 0 0,-1 0 0 0 0,-1 0-1 0 0,1 0 1 0 0,-1 5-1 0 0,-1-4 63 0 0,2 1 0 0 0,-1-1-1 0 0,1 1 1 0 0,0-1 0 0 0,1 10-1 0 0,-1 29 975 0 0,-2-35-899 0 0,-1 0-1 0 0,0 0 1 0 0,-1 1 0 0 0,-6 10-1 0 0,9-18-131 0 0,-1-1-22 0 0,1 0-180 0 0,0-1-1 0 0,0 0 0 0 0,0 0 1 0 0,0 1-1 0 0,0-1 0 0 0,0 0 1 0 0,-1 0-1 0 0,1 0 0 0 0,0 0 1 0 0,-1 0-1 0 0,1 0 0 0 0,-1 0 1 0 0,1-1-1 0 0,-1 1 0 0 0,1-1 1 0 0,-1 1-1 0 0,1-1 0 0 0,-1 1 1 0 0,1-1-1 0 0,-1 0 0 0 0,0 0 1 0 0,1 1-1 0 0,-4-2 0 0 0,1 1-585 0 0,1-4-149 0 0,-12-15-846 0 0,1-10-3481 0 0,9 4 1853 0 0</inkml:trace>
</inkml:ink>
</file>

<file path=ppt/ink/ink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30:33.53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119 0 88 0 0,'-37'55'1628'0'0,"25"-41"-1184"0"0,2 1-1 0 0,0 0 0 0 0,0 1 0 0 0,2 0 1 0 0,0 0-1 0 0,1 1 0 0 0,-6 18 0 0 0,12-32-366 0 0,1 0 0 0 0,-1 0-1 0 0,0 0 1 0 0,1 0 0 0 0,0 1-1 0 0,-1-1 1 0 0,1 0-1 0 0,0 0 1 0 0,1 1 0 0 0,-1-1-1 0 0,1 0 1 0 0,-1 0 0 0 0,1 0-1 0 0,0 0 1 0 0,0 0-1 0 0,0 0 1 0 0,1 0 0 0 0,2 4-1 0 0,-2-4-27 0 0,1 0-1 0 0,-1-1 1 0 0,1 0-1 0 0,0 0 1 0 0,-1 0-1 0 0,1 0 1 0 0,0 0-1 0 0,1 0 1 0 0,-1-1-1 0 0,0 1 1 0 0,0-1-1 0 0,1 0 1 0 0,-1 0-1 0 0,0 0 1 0 0,1 0-1 0 0,-1-1 1 0 0,1 0 0 0 0,5 1-1 0 0,45 0 330 0 0,-31-1-193 0 0,-1 1-1 0 0,1 0 0 0 0,0 2 1 0 0,-1 0-1 0 0,27 9 0 0 0,-46-11-152 0 0,0 1 0 0 0,0-1-1 0 0,0 1 1 0 0,0 0 0 0 0,-1 0 0 0 0,1 0-1 0 0,-1 0 1 0 0,1 0 0 0 0,-1 0-1 0 0,0 1 1 0 0,0-1 0 0 0,0 1 0 0 0,0 0-1 0 0,0 0 1 0 0,0-1 0 0 0,-1 1 0 0 0,1 0-1 0 0,-1 0 1 0 0,0 1 0 0 0,0-1-1 0 0,0 0 1 0 0,-1 0 0 0 0,1 0 0 0 0,-1 1-1 0 0,1-1 1 0 0,-1 0 0 0 0,-1 4 0 0 0,1 1 37 0 0,0 1 1 0 0,-1-1 0 0 0,-1 0-1 0 0,1 0 1 0 0,-1 0 0 0 0,-1-1 0 0 0,1 1-1 0 0,-1 0 1 0 0,-7 12 0 0 0,-66 95 524 0 0,68-104-759 0 0,-1 0 1 0 0,-1-1-1 0 0,1 0 1 0 0,-1-1 0 0 0,-1 0-1 0 0,0-1 1 0 0,-22 14-1 0 0,30-21-270 0 0,1 0 0 0 0,-1 0 0 0 0,1-1 0 0 0,-1 1 0 0 0,0 0 0 0 0,1-1 0 0 0,-1 0-1 0 0,0 1 1 0 0,1-1 0 0 0,-1 0 0 0 0,-5-1 0 0 0,6 1-16 0 0,-2-1-1977 0 0</inkml:trace>
</inkml:ink>
</file>

<file path=ppt/ink/ink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30:33.90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1 329 540 0 0,'1'-5'905'0'0,"4"-8"-463"0"0,1 1 0 0 0,-1 0 0 0 0,2 0 1 0 0,0 1-1 0 0,1 0 0 0 0,-1 0 0 0 0,2 0 1 0 0,0 1-1 0 0,0 1 0 0 0,1-1 0 0 0,0 2 0 0 0,16-12 1 0 0,20-12 839 0 0,80-40 0 0 0,-121 69-1194 0 0,13-7 612 0 0,37-13-1 0 0,-53 22-744 0 0,4-2-690 0 0,0 0 138 0 0,0 0-1 0 0,0 1 1 0 0,0 0-1 0 0,8-2 1 0 0,7-2-2228 0 0,-2-4 208 0 0</inkml:trace>
</inkml:ink>
</file>

<file path=ppt/ink/ink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30:34.37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471 130 112 0 0,'0'0'1548'0'0,"-11"-9"1830"0"0,-32-28 1571 0 0,-34-16-3284 0 0,67 47-1262 0 0,8 4-90 0 0,-13-9 520 0 0,4 5 657 0 0,8 4-1334 0 0,3 2-148 0 0,0 0 0 0 0,0 0 0 0 0,-1-1 0 0 0,1 1 0 0 0,0 0-1 0 0,0 0 1 0 0,0 0 0 0 0,-1-1 0 0 0,1 1 0 0 0,0 0-1 0 0,0 0 1 0 0,-1 0 0 0 0,1 0 0 0 0,0-1 0 0 0,0 1-1 0 0,-1 0 1 0 0,1 0 0 0 0,0 0 0 0 0,0 0 0 0 0,-1 0-1 0 0,1 0 1 0 0,0 0 0 0 0,-1 0 0 0 0,1 0 0 0 0,0 0-1 0 0,-1 0 1 0 0,1 0 0 0 0,0 0 0 0 0,0 0 0 0 0,-1 0-1 0 0,1 0 1 0 0,0 0 0 0 0,-1 0 0 0 0,1 0 0 0 0,0 1 0 0 0,0-1-1 0 0,-1 0 1 0 0,1 0 0 0 0,0 0 0 0 0,0 0 0 0 0,-1 1-1 0 0,1-1 1 0 0,0 0 0 0 0,0 0 0 0 0,0 0 0 0 0,-1 1-1 0 0,1-1 1 0 0,0 0 0 0 0,0 0 0 0 0,0 1 0 0 0,0 0-1 0 0,-68 130 352 0 0,33-67-220 0 0,17-33-28 0 0,-29 37 0 0 0,5-8-1 0 0,-25 55-1376 0 0,58-107 986 0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35:56.527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7 0 592 0 0,'0'0'937'0'0,"14"10"-24"0"0,43 28-11 0 0,-56-38-847 0 0,1 1-1 0 0,-1 0 0 0 0,1 0 0 0 0,-1 0 1 0 0,0 0-1 0 0,1 0 0 0 0,-1 0 1 0 0,0 0-1 0 0,0 0 0 0 0,0 1 1 0 0,0-1-1 0 0,0 0 0 0 0,0 1 0 0 0,0-1 1 0 0,0 2-1 0 0,6 8 228 0 0,17 40 1090 0 0,-16-36-1109 0 0,-5-9-103 0 0,1 1 1 0 0,-2 0-1 0 0,1 0 0 0 0,-1 0 1 0 0,0 0-1 0 0,0 0 1 0 0,1 8-1 0 0,11 57 1261 0 0,-9-55-1198 0 0,-3-9-44 0 0,0 0-1 0 0,0 1 0 0 0,-1-1 1 0 0,0 1-1 0 0,0 15 1 0 0,1 23 399 0 0,-2-36-31 0 0,-15 70 418 0 0,15-75-892 0 0,-1-1 1 0 0,0 0 0 0 0,0 0-1 0 0,0 0 1 0 0,-1 0 0 0 0,1 0-1 0 0,-1-1 1 0 0,0 1 0 0 0,-4 6-1 0 0,0 0 64 0 0,-5 13 393 0 0,0 0 0 0 0,-20 30 0 0 0,27-47-554 0 0,-2 2 260 0 0,0-1-39 0 0,-21 21-22 0 0,21-22 135 0 0,-2 0-216 0 0,-23 20-50 0 0,24-21-50 0 0</inkml:trace>
</inkml:ink>
</file>

<file path=ppt/ink/ink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30:34.82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53 42 644 0 0,'-28'-31'5879'0'0,"25"29"-3874"0"0,0-5-1540 0 0,-2 5 921 0 0,3 7 3075 0 0,-2 12-4300 0 0,1 0-1 0 0,1 1 1 0 0,0-1-1 0 0,2 1 1 0 0,2 32-1 0 0,-1 32 415 0 0,3 124 805 0 0,0-174-901 0 0,15 57 1 0 0,-12-63-164 0 0,-1 0 0 0 0,-1 1 0 0 0,1 34 0 0 0,-9-46 5 0 0</inkml:trace>
</inkml:ink>
</file>

<file path=ppt/ink/ink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30:35.22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69 3 88 0 0,'10'-3'1704'0'0,"-5"6"3153"0"0,-2 1-4606 0 0,-1 0 1 0 0,0 0-1 0 0,0 0 1 0 0,0 1 0 0 0,-1-1-1 0 0,1 1 1 0 0,-1-1 0 0 0,0 1-1 0 0,0 0 1 0 0,-1-1-1 0 0,0 1 1 0 0,0 5 0 0 0,-2 14 137 0 0,-1 1 1 0 0,-1-1 0 0 0,-1 0 0 0 0,-2 0 0 0 0,0-1 0 0 0,-1 0 0 0 0,-16 31 0 0 0,4-7 71 0 0,15-28-396 0 0,-7 12-986 0 0,11-30 281 0 0,-2 3 1201 0 0</inkml:trace>
</inkml:ink>
</file>

<file path=ppt/ink/ink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30:35.56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1 180 336 0 0,'15'-21'944'0'0,"2"-3"181"0"0,0 1 0 0 0,2 1 0 0 0,26-24 0 0 0,-41 41-955 0 0,1 1 1 0 0,0 0-1 0 0,-1 1 1 0 0,2-1-1 0 0,-1 1 1 0 0,0 0-1 0 0,1 0 1 0 0,-1 0-1 0 0,1 1 1 0 0,0 0-1 0 0,0 0 1 0 0,-1 0-1 0 0,1 1 1 0 0,1 0-1 0 0,-1 0 1 0 0,0 1-1 0 0,0 0 1 0 0,0 0-1 0 0,0 0 1 0 0,0 0-1 0 0,8 3 1 0 0,-10-2-86 0 0,0 1-1 0 0,0 0 1 0 0,0 0 0 0 0,-1 0-1 0 0,1 1 1 0 0,-1-1 0 0 0,1 1 0 0 0,-1 0-1 0 0,0 0 1 0 0,0 0 0 0 0,0 0-1 0 0,0 0 1 0 0,-1 1 0 0 0,1-1 0 0 0,-1 1-1 0 0,0 0 1 0 0,0 0 0 0 0,0 0-1 0 0,-1 0 1 0 0,1 0 0 0 0,-1 0-1 0 0,0 0 1 0 0,0 0 0 0 0,0 7 0 0 0,1 1 60 0 0,-1 0 1 0 0,0 0-1 0 0,-1 0 1 0 0,-1 1-1 0 0,1-1 1 0 0,-2 0 0 0 0,-4 17-1 0 0,-19 50 1113 0 0,-61 128 0 0 0,32-82-38 0 0,13-2 214 0 0,32-94-745 0 0,8-26-477 0 0,2 3 62 0 0,-2-5-229 0 0,1-1 0 0 0,0 1-1 0 0,0-1 1 0 0,0 1 0 0 0,0-1-1 0 0,0 1 1 0 0,0-1 0 0 0,0 1-1 0 0,0-1 1 0 0,0 1-1 0 0,0-1 1 0 0,0 1 0 0 0,0-1-1 0 0,0 1 1 0 0,0-1 0 0 0,1 1-1 0 0,-1-1 1 0 0,0 0 0 0 0,0 1-1 0 0,1-1 1 0 0,-1 1 0 0 0,0-1-1 0 0,0 1 1 0 0,1-1 0 0 0,-1 0-1 0 0,0 1 1 0 0,2 0 0 0 0,-1 0-1 0 0,-1-1-35 0 0,1 0 1 0 0,-1 1-1 0 0,1-1 0 0 0,0 1 0 0 0,-1-1 0 0 0,1 0 0 0 0,0 0 0 0 0,-1 1 1 0 0,1-1-1 0 0,0 0 0 0 0,0 0 0 0 0,-1 0 0 0 0,1 0 0 0 0,0 0 1 0 0,0 0-1 0 0,-1 0 0 0 0,1 0 0 0 0,0 0 0 0 0,0 0 0 0 0,-1 0 0 0 0,1 0 1 0 0,0 0-1 0 0,-1-1 0 0 0,1 1 0 0 0,0 0 0 0 0,-1-1 0 0 0,1 1 0 0 0,0 0 1 0 0,-1-1-1 0 0,1 1 0 0 0,-1-1 0 0 0,2 0 0 0 0,33-18-239 0 0,-1-1 0 0 0,47-38 0 0 0,117-117-5748 0 0,-167 154-982 0 0,-19 13 2949 0 0</inkml:trace>
</inkml:ink>
</file>

<file path=ppt/ink/ink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30:35.95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114 1 10017 0 0,'13'1'226'0'0,"-10"-1"-157"0"0,0 0 0 0 0,0 0 0 0 0,0 0 0 0 0,-1 1 0 0 0,1-1 0 0 0,0 1 0 0 0,0 0 0 0 0,-1 0 0 0 0,1 0 1 0 0,-1 0-1 0 0,1 0 0 0 0,-1 0 0 0 0,1 1 0 0 0,-1-1 0 0 0,3 3 0 0 0,-4-3 215 0 0,7 20 386 0 0,-5-11-522 0 0,0 1 0 0 0,-1 0 0 0 0,-1-1 0 0 0,0 1 0 0 0,0 0 0 0 0,-1 0-1 0 0,0 0 1 0 0,-1 0 0 0 0,0-1 0 0 0,-1 1 0 0 0,-4 13 0 0 0,-4 9 234 0 0,-2 0 1 0 0,-19 36 0 0 0,11-27 11 0 0,-55 126 603 0 0,42-84-2975 0 0,32-83 1113 0 0</inkml:trace>
</inkml:ink>
</file>

<file path=ppt/ink/ink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30:37.58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31 684 0 0,'0'0'7325'0'0,"3"-5"-6960"0"0,10-13-36 0 0,-12 17-305 0 0,0 0 0 0 0,-1 1 0 0 0,1-1 0 0 0,0 0 0 0 0,-1 1 0 0 0,1-1 0 0 0,0 1 0 0 0,0 0 0 0 0,0-1 0 0 0,-1 1 0 0 0,1-1 0 0 0,0 1 0 0 0,0 0 0 0 0,0 0 0 0 0,0 0 0 0 0,0-1 0 0 0,0 1 0 0 0,0 0 0 0 0,0 0 0 0 0,-1 0 0 0 0,1 0 0 0 0,0 0 0 0 0,0 1 0 0 0,0-1 0 0 0,0 0 0 0 0,1 1 0 0 0,8-1 80 0 0,0 1 0 0 0,1 1 1 0 0,-1 0-1 0 0,0 0 0 0 0,0 1 0 0 0,-1 1 1 0 0,1-1-1 0 0,0 2 0 0 0,-1-1 0 0 0,10 7 1 0 0,-1 0 32 0 0,0 0 0 0 0,0 2 0 0 0,-1 0 0 0 0,-1 0 0 0 0,0 2 0 0 0,-1 0 0 0 0,-1 0 0 0 0,0 2 0 0 0,-1 0 0 0 0,-1 0 0 0 0,0 1 0 0 0,-2 1 1 0 0,0 0-1 0 0,-1 0 0 0 0,-1 1 0 0 0,10 33 0 0 0,-8-12 167 0 0,-1-1 1 0 0,-3 2 0 0 0,-1-1-1 0 0,-2 1 1 0 0,-1 0 0 0 0,-3-1-1 0 0,-1 1 1 0 0,-2 0-1 0 0,-11 44 1 0 0,10-65-74 0 0,-2 1 0 0 0,-16 39 1 0 0,19-53-104 0 0,0 0 0 0 0,0 0 0 0 0,-1-1 0 0 0,0 1 0 0 0,0-1 0 0 0,-12 12 0 0 0,11-17 16 0 0,1 0 0 0 0,0 0 0 0 0,-1-1 0 0 0,1 0 0 0 0,-1 0 0 0 0,1 0 0 0 0,-1 0 0 0 0,-8-1 0 0 0,11 0 76 0 0,-3-2-32 0 0,0-1-136 0 0,-1 0 0 0 0,1 0 0 0 0,0-1 1 0 0,0 0-1 0 0,0 0 0 0 0,1-1 0 0 0,-1 1 0 0 0,1-1 1 0 0,0 0-1 0 0,0 0 0 0 0,1-1 0 0 0,-1 0 0 0 0,1 0 0 0 0,1 0 1 0 0,-1 0-1 0 0,1 0 0 0 0,0-1 0 0 0,0 1 0 0 0,1-1 1 0 0,-3-10-1 0 0,-12-50 192 0 0,16 64-259 0 0,6 10-131 0 0,79 143 118 0 0,-83-146 26 0 0,1-1-1 0 0,1 0 0 0 0,-1 0 1 0 0,0-1-1 0 0,1 1 1 0 0,0 0-1 0 0,-1-1 1 0 0,1 1-1 0 0,0-1 0 0 0,0 0 1 0 0,1 0-1 0 0,-1 0 1 0 0,0-1-1 0 0,1 1 1 0 0,-1-1-1 0 0,1 0 0 0 0,-1 0 1 0 0,1 0-1 0 0,-1 0 1 0 0,1 0-1 0 0,0-1 1 0 0,0 0-1 0 0,-1 0 0 0 0,8 0 1 0 0,0-2-79 0 0,0-1 0 0 0,-1 0 0 0 0,1 0 1 0 0,-1-1-1 0 0,0 0 0 0 0,11-7 0 0 0,-11 6-50 0 0,10-6-221 0 0,-1 0 0 0 0,0-2-1 0 0,-1 0 1 0 0,-1-1 0 0 0,0-1 0 0 0,15-16 0 0 0,7-16-2899 0 0,-8 0-3399 0 0,-22 30 2606 0 0</inkml:trace>
</inkml:ink>
</file>

<file path=ppt/ink/ink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30:38.77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262 1 116 0 0,'0'0'8530'0'0,"-5"0"-8066"0"0,-6 2-84 0 0,1 0 0 0 0,0 0 1 0 0,-1 1-1 0 0,-14 6 0 0 0,13-4-36 0 0,0-1 0 0 0,0 0 0 0 0,-21 3 0 0 0,-14 2 989 0 0,9-6 322 0 0,35-3-758 0 0,0 2-712 0 0,1-1-147 0 0,0 0 1 0 0,0 0 0 0 0,0 1-1 0 0,0 0 1 0 0,0-1 0 0 0,0 1-1 0 0,1 0 1 0 0,-1 0 0 0 0,1 0-1 0 0,-1 0 1 0 0,1 0-1 0 0,0 0 1 0 0,0 0 0 0 0,-1 0-1 0 0,2 0 1 0 0,-1 1 0 0 0,0-1-1 0 0,0 0 1 0 0,1 1-1 0 0,-1-1 1 0 0,1 1 0 0 0,0-1-1 0 0,0 3 1 0 0,-1 12 17 0 0,1 0 0 0 0,3 23 0 0 0,-1-14 76 0 0,4 168 662 0 0,2-137-373 0 0,-3-34-130 0 0,-5-20-187 0 0,0-3-98 0 0,0 0 1 0 0,0 1-1 0 0,0-1 1 0 0,0 0-1 0 0,0 0 1 0 0,-1 1-1 0 0,1-1 1 0 0,0 0-1 0 0,0 1 1 0 0,0-1 0 0 0,0 0-1 0 0,0 0 1 0 0,0 1-1 0 0,1-1 1 0 0,-1 0-1 0 0,0 1 1 0 0,0-1-1 0 0,0 0 1 0 0,0 0-1 0 0,0 1 1 0 0,0-1-1 0 0,0 0 1 0 0,1 0-1 0 0,-1 1 1 0 0,0-1-1 0 0,0 0 1 0 0,0 0-1 0 0,0 1 1 0 0,1-1 0 0 0,-1 0-1 0 0,0 0 1 0 0,0 0-1 0 0,1 0 1 0 0,-1 1-1 0 0,0-1 1 0 0,0 0-1 0 0,1 0 1 0 0,-1 0-1 0 0,0 0 1 0 0,0 0-1 0 0,1 0 1 0 0,-1 0-1 0 0,0 0 1 0 0,1 0-1 0 0,-1 0 1 0 0,0 0-1 0 0,0 0 1 0 0,1 0 0 0 0,-1 0-1 0 0,0 0 1 0 0,1 0-1 0 0,-1 0 1 0 0,0 0-1 0 0,0 0 1 0 0,1 0-1 0 0,-1 0 1 0 0,0 0-1 0 0,0-1 1 0 0,1 1-1 0 0,-1 0 1 0 0,0 0-1 0 0,0 0 1 0 0,1 0-1 0 0,-1-1 1 0 0,0 1-1 0 0,0 0 1 0 0,0 0-1 0 0,1-1 1 0 0,-1 1-1 0 0,31-37 13 0 0,-11 11-81 0 0,43-39-1 0 0,-56 59 35 0 0,0 0 0 0 0,0 1 0 0 0,0 0 0 0 0,0 0 0 0 0,1 0 0 0 0,0 1 0 0 0,0 1 0 0 0,0-1-1 0 0,0 1 1 0 0,0 1 0 0 0,16-4 0 0 0,-20 6 13 0 0,0-1 0 0 0,0 1-1 0 0,1 0 1 0 0,-1 0 0 0 0,0 0 0 0 0,0 0 0 0 0,1 1 0 0 0,-1 0-1 0 0,0 0 1 0 0,0 0 0 0 0,0 0 0 0 0,0 1 0 0 0,0 0-1 0 0,0-1 1 0 0,-1 1 0 0 0,1 1 0 0 0,-1-1 0 0 0,1 0-1 0 0,-1 1 1 0 0,0 0 0 0 0,0 0 0 0 0,4 4 0 0 0,-2 0-2 0 0,0 0 0 0 0,-1 1 0 0 0,0-1 1 0 0,0 1-1 0 0,-1 0 0 0 0,0 0 0 0 0,0 0 1 0 0,3 16-1 0 0,-6-19 15 0 0,1-1-1 0 0,-1 1 1 0 0,0-1-1 0 0,-1 1 1 0 0,1-1-1 0 0,-1 1 1 0 0,0-1-1 0 0,0 1 1 0 0,0-1-1 0 0,-1 0 1 0 0,0 0-1 0 0,-2 6 1 0 0,-28 43 19 0 0,20-37-76 0 0,-1-1 0 0 0,0-1 0 0 0,0 0 0 0 0,-2-1 0 0 0,1-1 0 0 0,-2 0 0 0 0,0-1 1 0 0,0 0-1 0 0,-1-2 0 0 0,0 0 0 0 0,-21 8 0 0 0,36-16-152 0 0,0-1 0 0 0,0 1 0 0 0,0-1 0 0 0,0 0 0 0 0,0 0 0 0 0,0 0 0 0 0,0 0-1 0 0,0 0 1 0 0,0 0 0 0 0,0-1 0 0 0,0 1 0 0 0,0-1 0 0 0,0 1 0 0 0,0-1 0 0 0,0 0 0 0 0,0 0 0 0 0,0 1 0 0 0,-2-3 0 0 0,2 2 371 0 0,1 0-287 0 0,1 1-1 0 0,-1-1 1 0 0,0 0-1 0 0,1 1 1 0 0,-1-1 0 0 0,0 0-1 0 0,1 0 1 0 0,-1 0-1 0 0,1 0 1 0 0,-1 1-1 0 0,1-1 1 0 0,0 0-1 0 0,-1 0 1 0 0,1 0-1 0 0,0 0 1 0 0,0 0-1 0 0,0 0 1 0 0,-1 0 0 0 0,1 0-1 0 0,0 0 1 0 0,0 0-1 0 0,0 0 1 0 0,1 0-1 0 0,-1-1 1 0 0,0 0-441 0 0,-1-14-3398 0 0,1 13 303 0 0</inkml:trace>
</inkml:ink>
</file>

<file path=ppt/ink/ink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30:39.16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79 9521 0 0,'0'0'37'0'0,"15"7"350"0"0,-12-6-163 0 0,-1 0-1 0 0,1 1 1 0 0,0-1 0 0 0,0 0-1 0 0,0-1 1 0 0,0 1 0 0 0,0 0 0 0 0,0-1-1 0 0,0 0 1 0 0,0 0 0 0 0,0 0 0 0 0,0 0-1 0 0,4-1 1 0 0,48-7 538 0 0,-47 6-659 0 0,28-5 720 0 0,0-2-1 0 0,-1-1 0 0 0,-1-2 0 0 0,41-20 1 0 0,-73 30-562 0 0,13-5 1735 0 0,-10 3-4459 0 0</inkml:trace>
</inkml:ink>
</file>

<file path=ppt/ink/ink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30:39.68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11 91 52 0 0,'0'0'891'0'0,"-10"-15"3110"0"0,10 13-3836 0 0,0-1 1 0 0,-1 1-1 0 0,1-1 0 0 0,0 1 0 0 0,0-1 0 0 0,0 1 0 0 0,1-1 0 0 0,-1 1 0 0 0,1-1 0 0 0,-1 1 0 0 0,1 0 0 0 0,0-1 0 0 0,0 1 0 0 0,0 0 0 0 0,0 0 0 0 0,0 0 0 0 0,0-1 0 0 0,1 1 0 0 0,-1 0 0 0 0,1 1 0 0 0,2-4 0 0 0,5-7 794 0 0,-7 9-601 0 0,37-5 1054 0 0,-35 10-1188 0 0,-1-2-183 0 0,0 2 0 0 0,0-1-1 0 0,0 0 1 0 0,0 0-1 0 0,0 1 1 0 0,-1-1 0 0 0,1 1-1 0 0,0 0 1 0 0,-1 0 0 0 0,0 0-1 0 0,1 0 1 0 0,-1 1-1 0 0,0-1 1 0 0,0 0 0 0 0,0 1-1 0 0,-1-1 1 0 0,1 1 0 0 0,-1 0-1 0 0,1 0 1 0 0,-1 0-1 0 0,0 0 1 0 0,0-1 0 0 0,0 1-1 0 0,0 1 1 0 0,0 4-1 0 0,0 7 75 0 0,-1 0 0 0 0,-1 0-1 0 0,0 0 1 0 0,-1 0 0 0 0,-7 25-1 0 0,-28 72 496 0 0,24-57-160 0 0,12-51-356 0 0,2-2 0 0 0,0 0-81 0 0,0 0 1 0 0,1 0-1 0 0,-1 0 0 0 0,1 0 0 0 0,-1-1 1 0 0,1 1-1 0 0,0-1 0 0 0,0 1 1 0 0,-1-1-1 0 0,1 0 0 0 0,0 0 0 0 0,1 0 1 0 0,-1 0-1 0 0,0 0 0 0 0,0 0 1 0 0,0 0-1 0 0,0-1 0 0 0,1 1 0 0 0,-1-1 1 0 0,0 1-1 0 0,1-1 0 0 0,-1 0 1 0 0,3 0-1 0 0,65-3 80 0 0,-64 2-84 0 0,37-4 35 0 0,-18 2-14 0 0,0 0 0 0 0,0 2-1 0 0,30 2 1 0 0,-53-1-26 0 0,1 0-1 0 0,-1 0 1 0 0,1 1 0 0 0,-1-1-1 0 0,1 1 1 0 0,-1-1 0 0 0,0 1 0 0 0,1 0-1 0 0,-1 0 1 0 0,0 0 0 0 0,0 0-1 0 0,0 1 1 0 0,1-1 0 0 0,-1 0-1 0 0,-1 1 1 0 0,1-1 0 0 0,0 1-1 0 0,0 0 1 0 0,2 3 0 0 0,-3-3 5 0 0,0 0 0 0 0,0 0 0 0 0,-1 1 0 0 0,1-1 1 0 0,-1 0-1 0 0,1 0 0 0 0,-1 1 0 0 0,0-1 0 0 0,0 0 0 0 0,0 0 1 0 0,0 1-1 0 0,0-1 0 0 0,-1 0 0 0 0,1 0 0 0 0,-1 1 0 0 0,1-1 1 0 0,-2 2-1 0 0,-2 5 29 0 0,0 0 1 0 0,0 0-1 0 0,-1-1 1 0 0,0 0 0 0 0,-1 0-1 0 0,0 0 1 0 0,0-1-1 0 0,-10 10 1 0 0,8-9-17 0 0,-15 13 49 0 0,0 0 0 0 0,-1-2 0 0 0,-1-1 0 0 0,-40 23 0 0 0,52-34-361 0 0,-1 0 0 0 0,-21 6 0 0 0,31-13-146 0 0,0 0-121 0 0,-12 0-137 0 0,12 0-174 0 0,-3-21-9234 0 0</inkml:trace>
</inkml:ink>
</file>

<file path=ppt/ink/ink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30:40.04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95 132 0 0,'0'0'3082'0'0,"15"-9"37"0"0,-11 7-2772 0 0,1 1 1 0 0,0 0-1 0 0,-1 0 0 0 0,1 1 0 0 0,0-1 0 0 0,-1 1 1 0 0,10 1-1 0 0,-12-1-289 0 0,0 0 0 0 0,-1 1 0 0 0,1 0 0 0 0,0-1 0 0 0,-1 1 0 0 0,1 0 0 0 0,-1 0 0 0 0,1 0 0 0 0,-1 0 0 0 0,1 0 0 0 0,-1 0 0 0 0,0 0 0 0 0,1 0 0 0 0,-1 1 0 0 0,0-1 0 0 0,0 1 0 0 0,0-1 0 0 0,0 0 0 0 0,0 1 0 0 0,0 0 0 0 0,-1-1 0 0 0,1 1 0 0 0,0 0 0 0 0,-1-1 0 0 0,1 3 0 0 0,1 4 142 0 0,-1 0 1 0 0,0 1-1 0 0,0-1 0 0 0,-1 11 1 0 0,2 18 599 0 0,-1-33-655 0 0,0 1 0 0 0,-1 0-1 0 0,0-1 1 0 0,0 1 0 0 0,0 0-1 0 0,0-1 1 0 0,-2 6 0 0 0,0 10 455 0 0,2-18-175 0 0,3-1-175 0 0,-2 0-246 0 0,-1-1-1 0 0,0 1 1 0 0,1-1 0 0 0,-1 0-1 0 0,0 0 1 0 0,1 1 0 0 0,-1-1-1 0 0,1 0 1 0 0,-1 0 0 0 0,1 1-1 0 0,-1-1 1 0 0,1 0 0 0 0,-1 0-1 0 0,1 0 1 0 0,-1 0 0 0 0,1 0-1 0 0,-1 0 1 0 0,1 1 0 0 0,-1-1 0 0 0,1 0-1 0 0,-1-1 1 0 0,1 1 0 0 0,-1 0-1 0 0,1 0 1 0 0,-1 0 0 0 0,1 0-1 0 0,-1 0 1 0 0,1 0 0 0 0,-1-1-1 0 0,1 1 1 0 0,-1 0 0 0 0,1 0-1 0 0,-1-1 1 0 0,1 1 0 0 0,18-15-356 0 0,0-1 1 0 0,-1 0-1 0 0,23-28 1 0 0,32-48-1995 0 0,-26 29-3736 0 0,-29 41 3185 0 0</inkml:trace>
</inkml:ink>
</file>

<file path=ppt/ink/ink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30:40.41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38 16 0 0,'15'-8'1264'0'0,"0"2"0"0"0,1 0 0 0 0,0 1 0 0 0,20-5 0 0 0,-29 9-1014 0 0,-1 0 0 0 0,0 1 0 0 0,0-1-1 0 0,1 1 1 0 0,-1 0 0 0 0,0 1 0 0 0,1-1 0 0 0,-1 1 0 0 0,0 1 0 0 0,0-1 0 0 0,0 1-1 0 0,0 0 1 0 0,11 5 0 0 0,-13-4-119 0 0,0 0-1 0 0,-1 0 1 0 0,1 0-1 0 0,-1 1 1 0 0,0-1-1 0 0,0 1 1 0 0,0 0-1 0 0,0 0 1 0 0,-1-1-1 0 0,0 2 1 0 0,1-1-1 0 0,-2 0 0 0 0,1 0 1 0 0,0 1-1 0 0,-1-1 1 0 0,0 1-1 0 0,0 0 1 0 0,0-1-1 0 0,0 1 1 0 0,-1 5-1 0 0,1 6 183 0 0,-1 0-1 0 0,0 1 0 0 0,-1-1 0 0 0,-6 27 0 0 0,-7 10 748 0 0,-27 72 0 0 0,-7 22 984 0 0,44-132-1443 0 0,1 0 0 0 0,1 0 0 0 0,-1 28 0 0 0,3-41-126 0 0,8-7-658 0 0,31-20-368 0 0,-1-2-1 0 0,50-45 1 0 0,71-82-2379 0 0,-36 34-2268 0 0,-84 81 956 0 0,-3 1 323 0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35:56.965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310 1 684 0 0,'0'0'2554'0'0,"-16"4"-2055"0"0,-47 13-44 0 0,47-13 723 0 0,11 5-824 0 0,-14 25-21 0 0,14-25 589 0 0,10 8-644 0 0,12 51-14 0 0,-13-51 220 0 0,3-5-256 0 0,21 37 12 0 0,-21-37-13 0 0,-3-3-8 0 0,14 28-11 0 0,-14-28-11 0 0,0 0-11 0 0,9 25-8 0 0,-10-25 590 0 0,-3-1-714 0 0,-1 1 1 0 0,0-1-1 0 0,0 1 0 0 0,-1-1 1 0 0,-3 11-1 0 0,0-1 10 0 0,2-2 127 0 0,-7-8-1 0 0,-1 1-129 0 0,-34 26 231 0 0,14-15-115 0 0,24-15 143 0 0,-2 0-181 0 0,-28 15-14 0 0,28-15 1493 0 0,11 13-1475 0 0,6 54 46 0 0,-7-70-173 0 0,-1 0 1 0 0,1 0 0 0 0,-1 0 0 0 0,0 0-1 0 0,0-1 1 0 0,0 1 0 0 0,0 0 0 0 0,0 0 0 0 0,0 0-1 0 0,-1 0 1 0 0,1 0 0 0 0,-2 3 0 0 0,-11 33 203 0 0,10-28 0 0 0,-2 4 16 0 0,0 3-157 0 0,-18 46 325 0 0,-1-6 137 0 0,7-19-262 0 0,12-29-13 0 0,3 4-18 0 0,-9 37-2 0 0,9-38 0 0 0,-2-3-32 0 0,-10 24-12 0 0,10-24 648 0 0,4 55-658 0 0,0-51 88 0 0,8-1-291 0 0,24 33-88 0 0,-24-34-75 0 0,0-5-65 0 0,23 16-77 0 0,-24-17-98 0 0,3 0-109 0 0,30 14-112 0 0,-30-14-137 0 0,-1-1-128 0 0,30 11-130 0 0,-29-11-290 0 0,3-2-5006 0 0,49 5 2685 0 0</inkml:trace>
</inkml:ink>
</file>

<file path=ppt/ink/ink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30:41.23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51 46 704 0 0,'-8'-14'3052'0'0,"-9"-6"-281"0"0,15 18-1154 0 0,-1-5-1305 0 0,2 7-257 0 0,1 0-1 0 0,0 0 1 0 0,0-1 0 0 0,0 1 0 0 0,0 0-1 0 0,0 0 1 0 0,0 0 0 0 0,0 0 0 0 0,0 0 0 0 0,-1-1-1 0 0,1 1 1 0 0,0 0 0 0 0,0 0 0 0 0,0 0 0 0 0,0 0-1 0 0,-1 0 1 0 0,1 0 0 0 0,0 0 0 0 0,0 0 0 0 0,0 0-1 0 0,0 0 1 0 0,-1 0 0 0 0,1 0 0 0 0,0 0 0 0 0,0 0-1 0 0,0 0 1 0 0,0 0 0 0 0,-1 0 0 0 0,1 0 0 0 0,0 0-1 0 0,0 0 1 0 0,0 0 0 0 0,-1 0 0 0 0,1 0-1 0 0,0 0 1 0 0,0 0 0 0 0,0 0 0 0 0,0 0 0 0 0,-1 0-1 0 0,1 0 1 0 0,0 0 0 0 0,0 1 0 0 0,0-1 0 0 0,0 0-1 0 0,0 0 1 0 0,0 0 0 0 0,-1 0 0 0 0,1 0 0 0 0,0 0-1 0 0,0 1 1 0 0,0-1 0 0 0,0 0 0 0 0,0 0 0 0 0,0 0-1 0 0,0 0 1 0 0,0 1 0 0 0,0-1 0 0 0,-2 5-18 0 0,0-1 1 0 0,0 1-1 0 0,0 0 1 0 0,1-1-1 0 0,0 1 1 0 0,0 0 0 0 0,0 0-1 0 0,1 0 1 0 0,0 0-1 0 0,0 0 1 0 0,0 0-1 0 0,2 9 1 0 0,1 12 104 0 0,2 0 0 0 0,1-1 0 0 0,1 0 0 0 0,1 0 0 0 0,1-1 1 0 0,16 31-1 0 0,-20-46-100 0 0,0-1 0 0 0,0 1 0 0 0,1-1 1 0 0,0 0-1 0 0,0-1 0 0 0,1 0 0 0 0,0 0 1 0 0,0 0-1 0 0,1-1 0 0 0,0 0 0 0 0,0 0 0 0 0,1-1 1 0 0,-1 0-1 0 0,1 0 0 0 0,0-1 0 0 0,0 0 1 0 0,1-1-1 0 0,-1 0 0 0 0,20 3 0 0 0,-11-4 10 0 0,0-2 0 0 0,1 0 1 0 0,-1-1-1 0 0,1 0 0 0 0,-1-2 0 0 0,0 0 0 0 0,23-8 0 0 0,13-6 61 0 0,54-26-1 0 0,-45 14-169 0 0,-2-2-1 0 0,99-69 1 0 0,-140 86 20 0 0,-15 12 22 0 0,0-1 0 0 0,-1-1 0 0 0,1 1 0 0 0,-1-1 0 0 0,0 1 0 0 0,0-1 0 0 0,0-1 0 0 0,5-6 0 0 0,-7 8 5 0 0,0 1 2 0 0,5-5 10 0 0,-3 3-6 0 0,-2-1-14 0 0,1-15 12 0 0,-3 17 10 0 0,-2-1-7 0 0,-5-9 12 0 0,5 10 15 0 0,-9-8-4 0 0,2 9-122 0 0,29 24 117 0 0,42 38-1 0 0,-40-39 13 0 0,-14-13-12 0 0,0 1-1 0 0,0 0 1 0 0,0 0-1 0 0,-2 1 1 0 0,1 0-1 0 0,-1 0 1 0 0,0 1-1 0 0,-1 0 1 0 0,0 0-1 0 0,-1 0 1 0 0,0 0-1 0 0,-1 1 1 0 0,-1 0-1 0 0,1-1 1 0 0,-2 1-1 0 0,1 0 0 0 0,-2 0 1 0 0,0 0-1 0 0,0 0 1 0 0,-1 0-1 0 0,0 0 1 0 0,-1 0-1 0 0,-1-1 1 0 0,-5 18-1 0 0,5-20-263 0 0,1 0 0 0 0,0 0 0 0 0,1 0 0 0 0,-1 0 0 0 0,2 9 0 0 0,0-15-480 0 0,12 8-9121 0 0</inkml:trace>
</inkml:ink>
</file>

<file path=ppt/ink/ink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30:41.79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276 1 220 0 0,'-18'10'861'0'0,"-1"0"1"0"0,1-1-1 0 0,-1-1 0 0 0,-1-1 0 0 0,0-1 0 0 0,0 0 1 0 0,0-2-1 0 0,0 0 0 0 0,-1-1 0 0 0,1-1 1 0 0,-29-1-1 0 0,45-2 844 0 0,4 2-1681 0 0,-1 0 1 0 0,0-1 0 0 0,1 1-1 0 0,-1-1 1 0 0,1 1-1 0 0,-1 0 1 0 0,1-1 0 0 0,-1 1-1 0 0,1 0 1 0 0,-1 0-1 0 0,1 0 1 0 0,0-1 0 0 0,-1 1-1 0 0,1 0 1 0 0,0 0 0 0 0,0 0-1 0 0,-1 0 1 0 0,1-1-1 0 0,0 1 1 0 0,0 0 0 0 0,0 0-1 0 0,0 0 1 0 0,0 0-1 0 0,1 1 1 0 0,1 22 236 0 0,-2-23-256 0 0,14 177 1655 0 0,-8-74-762 0 0,-5-61-453 0 0,-1-31-224 0 0,0 0 1 0 0,1 0-1 0 0,0 0 0 0 0,5 19 1 0 0,-5-27-83 0 0,-2-3-100 0 0,1 15 195 0 0,-1-15-220 0 0,1-1 0 0 0,0 0 0 0 0,0 1 1 0 0,0-1-1 0 0,1 1 0 0 0,-1-1 0 0 0,0 1 0 0 0,0-1 0 0 0,0 0 0 0 0,0 1 0 0 0,0-1 1 0 0,0 1-1 0 0,0-1 0 0 0,1 0 0 0 0,-1 1 0 0 0,0-1 0 0 0,0 1 0 0 0,1-1 1 0 0,-1 0-1 0 0,0 0 0 0 0,1 1 0 0 0,-1-1 0 0 0,0 0 0 0 0,1 1 0 0 0,-1-1 0 0 0,0 0 1 0 0,1 0-1 0 0,-1 1 0 0 0,0-1 0 0 0,1 0 0 0 0,-1 0 0 0 0,1 0 0 0 0,-1 0 1 0 0,0 0-1 0 0,1 0 0 0 0,-1 0 0 0 0,1 0 0 0 0,-1 0 0 0 0,1 0 0 0 0,48-9 127 0 0,-35 5-134 0 0,0 0 1 0 0,0 1-1 0 0,0 1 1 0 0,1 1-1 0 0,-1 0 1 0 0,0 1 0 0 0,1 0-1 0 0,-1 1 1 0 0,19 4-1 0 0,-30-4-12 0 0,1 0-1 0 0,-1 1 1 0 0,1 0-1 0 0,-1 0 0 0 0,0 0 1 0 0,0 0-1 0 0,0 0 1 0 0,0 1-1 0 0,0 0 0 0 0,0-1 1 0 0,-1 1-1 0 0,1 0 1 0 0,-1 0-1 0 0,0 0 0 0 0,0 1 1 0 0,0-1-1 0 0,0 0 1 0 0,-1 1-1 0 0,2 4 0 0 0,-1-4 3 0 0,-1 1 1 0 0,0 0-1 0 0,0-1 0 0 0,-1 1 0 0 0,1 0 0 0 0,-1-1 0 0 0,-1 9 0 0 0,1 0-1 0 0,-2-5 3 0 0,0 0-1 0 0,0-1 1 0 0,-1 0 0 0 0,0 1-1 0 0,-1-1 1 0 0,1 0 0 0 0,-1-1-1 0 0,-1 1 1 0 0,1-1 0 0 0,-10 11-1 0 0,5-9-88 0 0,0-1 0 0 0,-1 1 0 0 0,0-1 0 0 0,0-1-1 0 0,0 0 1 0 0,-1 0 0 0 0,1-1 0 0 0,-20 6 0 0 0,28-11 45 0 0,1 1-66 0 0,0-1-1 0 0,0 0 1 0 0,-1 1 0 0 0,1-1 0 0 0,0 0 0 0 0,-1 0 0 0 0,1 0 0 0 0,0 0 0 0 0,0 0 0 0 0,-1 0 0 0 0,1-1 0 0 0,0 1 0 0 0,-1 0 0 0 0,1-1 0 0 0,0 1 0 0 0,0-1 0 0 0,0 1 0 0 0,0-1-1 0 0,-1 0 1 0 0,1 1 0 0 0,0-1 0 0 0,0 0 0 0 0,0 0 0 0 0,0 0 0 0 0,-1-1 0 0 0,0-1-398 0 0,0 1 0 0 0,0 0 0 0 0,0-1-1 0 0,0 0 1 0 0,0 1 0 0 0,1-1 0 0 0,-3-6 0 0 0,2-7-3454 0 0,2 13 301 0 0</inkml:trace>
</inkml:ink>
</file>

<file path=ppt/ink/ink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30:42.22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51 740 0 0,'43'-10'2489'0'0,"-23"5"-667"0"0,0 0 0 0 0,40-3 0 0 0,-1-2 383 0 0,-57 10-2279 0 0,1 0-634 0 0,25-11-4664 0 0,-26 10 2702 0 0</inkml:trace>
</inkml:ink>
</file>

<file path=ppt/ink/ink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30:42.60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34 28 648 0 0,'3'-2'927'0'0,"7"-3"-288"0"0,1 1 1 0 0,-1 0-1 0 0,1 1 1 0 0,-1 0-1 0 0,1 0 1 0 0,0 1-1 0 0,0 1 0 0 0,0 0 1 0 0,22 1-1 0 0,-32 0-587 0 0,0 0-1 0 0,1 0 0 0 0,-1 1 0 0 0,0-1 1 0 0,0 0-1 0 0,0 0 0 0 0,1 1 0 0 0,-1-1 1 0 0,0 1-1 0 0,0-1 0 0 0,0 1 1 0 0,0-1-1 0 0,0 1 0 0 0,0 0 0 0 0,0 0 1 0 0,0-1-1 0 0,0 1 0 0 0,0 0 0 0 0,-1 0 1 0 0,1 0-1 0 0,0 0 0 0 0,0 0 0 0 0,-1 0 1 0 0,1 0-1 0 0,-1 0 0 0 0,1 0 0 0 0,-1 0 1 0 0,1 1-1 0 0,-1-1 0 0 0,0 0 0 0 0,1 0 1 0 0,-1 0-1 0 0,0 1 0 0 0,0-1 0 0 0,0 0 1 0 0,0 0-1 0 0,0 0 0 0 0,0 1 1 0 0,0-1-1 0 0,-1 1 0 0 0,0 6 102 0 0,-1 0 0 0 0,0 0 0 0 0,0 0 1 0 0,-5 10-1 0 0,5-11-28 0 0,-9 20 330 0 0,-1 0 1 0 0,-21 35-1 0 0,-5 10 608 0 0,37-70-1023 0 0,0 1 0 0 0,0-1 0 0 0,0 1 0 0 0,0-1 0 0 0,0 1 0 0 0,0-1 0 0 0,1 1 0 0 0,-1-1 0 0 0,1 1 0 0 0,0 0 0 0 0,0-1 0 0 0,0 1 0 0 0,0-1 0 0 0,0 1 0 0 0,1 0 0 0 0,-1-1 0 0 0,1 1 0 0 0,0-1 0 0 0,0 1 0 0 0,0-1 0 0 0,0 1 0 0 0,1 1 0 0 0,3 3 22 0 0,0-1 0 0 0,0-1 0 0 0,0 1 0 0 0,1-1 0 0 0,-1 0 0 0 0,8 5 0 0 0,-7-6-24 0 0,0 0 0 0 0,0 0 0 0 0,-1 1 0 0 0,0 0 0 0 0,0 0 1 0 0,0 1-1 0 0,-1-1 0 0 0,1 1 0 0 0,-1 0 0 0 0,4 9 0 0 0,-6-9-1 0 0,1-1 0 0 0,-1 1-1 0 0,-1 0 1 0 0,1 0 0 0 0,-1 0 0 0 0,0 0-1 0 0,0 0 1 0 0,-1 0 0 0 0,0 0 0 0 0,0 0 0 0 0,0 0-1 0 0,-1 0 1 0 0,0 0 0 0 0,0 0 0 0 0,-1 0-1 0 0,1 0 1 0 0,-1 0 0 0 0,-5 10 0 0 0,-9 10 159 0 0,-1-1 1 0 0,-1-1-1 0 0,-38 41 1 0 0,53-63-296 0 0,1 0 0 0 0,0-1 0 0 0,0 1 0 0 0,-1 0 1 0 0,1-1-1 0 0,-1 0 0 0 0,0 1 0 0 0,1-1 0 0 0,-1 0 0 0 0,0 0 1 0 0,0-1-1 0 0,0 1 0 0 0,1 0 0 0 0,-1-1 0 0 0,-4 0 0 0 0,4 0-611 0 0,3 0 677 0 0,0 0 1 0 0,-1-1-1 0 0,1 1 0 0 0,0 0 0 0 0,0 0 0 0 0,0-1 1 0 0,0 1-1 0 0,0 0 0 0 0,0 0 0 0 0,-1-1 0 0 0,1 1 1 0 0,0 0-1 0 0,0 0 0 0 0,0 0 0 0 0,-1-1 0 0 0,1 1 0 0 0,0 0 1 0 0,0 0-1 0 0,0 0 0 0 0,-1 0 0 0 0,1-1 0 0 0,0 1 1 0 0,0 0-1 0 0,-1 0 0 0 0,1 0 0 0 0,0 0 0 0 0,-1 0 0 0 0,1 0 1 0 0,0 0-1 0 0,-1 0 0 0 0,-7-4-1398 0 0,3-2-4259 0 0,-2-11 2191 0 0</inkml:trace>
  <inkml:trace contextRef="#ctx0" brushRef="#br0" timeOffset="1">568 391 372 0 0,'61'-27'2329'0'0,"-1"-1"-1"0"0,-1-4 1 0 0,98-69-1 0 0,-155 99-2102 0 0,6-4 10 0 0,-12 3-2709 0 0,-5 0 1430 0 0,-1 0 0 0 0,0 1 0 0 0,-15-1 0 0 0,20 3-928 0 0</inkml:trace>
</inkml:ink>
</file>

<file path=ppt/ink/ink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30:42.96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37 54 584 0 0,'-4'-5'786'0'0,"0"0"0"0"0,0-1 0 0 0,1 0 0 0 0,-6-10 0 0 0,9 13 1183 0 0,-1-1-981 0 0,-1-5-1264 0 0,1 15 5289 0 0,5 151-2878 0 0,-9-40-470 0 0,14-24-185 0 0,-4-57-675 0 0,-2 0 1 0 0,-2 37-1 0 0,-1-66-672 0 0,1-1-1 0 0,0 0 1 0 0,0 1 0 0 0,0-1 0 0 0,4 10 0 0 0,-3-9 35 0 0,0 0 0 0 0,0 0-1 0 0,-1 0 1 0 0,0 0 0 0 0,0 0 0 0 0,-1 0 0 0 0,1 0 0 0 0,-3 13 0 0 0,-4 42-794 0 0,-1-54-23 0 0,-23-39-16772 0 0</inkml:trace>
</inkml:ink>
</file>

<file path=ppt/ink/ink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30:43.62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0 225 132 0 0,'20'-208'12906'0'0,"-20"205"-12063"0"0,1-5-388 0 0,0 2-176 0 0,-2 13 3141 0 0,0 16-3276 0 0,0 1 0 0 0,1 0 0 0 0,4 29 0 0 0,4 12 582 0 0,-3 105-1 0 0,3 28 834 0 0,-1-149-1138 0 0,-3-26 16 0 0,1 43-1 0 0,6 29 932 0 0,-10-80-651 0 0,1-4-377 0 0,-3-9-2504 0 0,-4-17-3295 0 0,-2-7 4881 0 0,6-4-4010 0 0,-1 21-162 0 0,-5-4 361 0 0</inkml:trace>
</inkml:ink>
</file>

<file path=ppt/ink/ink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30:44.66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78 380 0 0,'0'0'5592'0'0,"9"-2"-4980"0"0,19-3 340 0 0,1-2 0 0 0,45-17 0 0 0,-68 22-742 0 0,1 0 1 0 0,-1 0-1 0 0,0 1 1 0 0,12-2 0 0 0,1 0 21 0 0,49-20-1154 0 0,-66 23 511 0 0,10-3-358 0 0</inkml:trace>
</inkml:ink>
</file>

<file path=ppt/ink/ink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30:45.00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79 1 1144 0 0,'-24'31'757'0'0,"15"-21"29"0"0,1 0 0 0 0,0 1 1 0 0,0 0-1 0 0,2 0 0 0 0,-10 19 3588 0 0,23-11-3725 0 0,-5-16-360 0 0,9-2-716 0 0,0-1 1 0 0,0-1-1 0 0,0 0 1 0 0,0-1-1 0 0,0 0 1 0 0,12-4-1 0 0,-20 5-1110 0 0</inkml:trace>
</inkml:ink>
</file>

<file path=ppt/ink/ink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30:45.83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275 47 144 0 0,'0'0'4804'0'0,"-6"-10"-3758"0"0,9 3 2876 0 0,2 3-3765 0 0,1 1 1 0 0,0-1 0 0 0,0 1-1 0 0,0 1 1 0 0,0-1 0 0 0,0 1 0 0 0,0 0-1 0 0,1 0 1 0 0,-1 0 0 0 0,1 1-1 0 0,-1 0 1 0 0,9 0 0 0 0,-13 2-147 0 0,2-1 68 0 0,0 0 1 0 0,0 0-1 0 0,-1 1 1 0 0,1-1-1 0 0,0 1 1 0 0,0 0-1 0 0,-1 0 1 0 0,1 1-1 0 0,0-1 1 0 0,-1 1-1 0 0,0-1 0 0 0,1 1 1 0 0,-1 0-1 0 0,0 1 1 0 0,0-1-1 0 0,4 4 1 0 0,-6-3-53 0 0,0-1 1 0 0,-1 0 0 0 0,1 0-1 0 0,-1 0 1 0 0,1 1-1 0 0,-1-1 1 0 0,0 0-1 0 0,0 0 1 0 0,0 1-1 0 0,-1-1 1 0 0,1 0-1 0 0,0 0 1 0 0,-1 0-1 0 0,0 3 1 0 0,0-2 37 0 0,-1 6 9 0 0,0-1 0 0 0,-1 1 1 0 0,0-1-1 0 0,-1 0 0 0 0,0 0 1 0 0,-6 10-1 0 0,1-2 55 0 0,-22 32 146 0 0,25-40-195 0 0,0-1 0 0 0,1 2 0 0 0,0-1 0 0 0,0 0 0 0 0,1 1 0 0 0,0 0 0 0 0,-4 12-1 0 0,8-18-62 0 0,1-1 0 0 0,-1 1-1 0 0,0-1 1 0 0,1 0-1 0 0,0 1 1 0 0,-1-1 0 0 0,1 0-1 0 0,0 0 1 0 0,0 1-1 0 0,0-1 1 0 0,0 0-1 0 0,1 0 1 0 0,2 3 0 0 0,19 23 88 0 0,74 43 310 0 0,-94-69-394 0 0,0 1 0 0 0,0 0-1 0 0,-1-1 1 0 0,0 1 0 0 0,1 0 0 0 0,-1 0-1 0 0,0 0 1 0 0,0 0 0 0 0,-1 1 0 0 0,1-1-1 0 0,-1 1 1 0 0,2 4 0 0 0,-3-5-13 0 0,1 0 1 0 0,-1-1 0 0 0,0 1 0 0 0,-1 0-1 0 0,1-1 1 0 0,0 1 0 0 0,-1-1-1 0 0,1 1 1 0 0,-1-1 0 0 0,0 1-1 0 0,0-1 1 0 0,0 1 0 0 0,0-1-1 0 0,-1 0 1 0 0,1 1 0 0 0,0-1-1 0 0,-1 0 1 0 0,0 0 0 0 0,-1 2 0 0 0,-12 11 38 0 0,-1-1 1 0 0,-1 0 0 0 0,0-1 0 0 0,0-1 0 0 0,-1 0 0 0 0,-1-2 0 0 0,0 0 0 0 0,0-1 0 0 0,-1-1 0 0 0,0-1 0 0 0,-1 0 0 0 0,1-2 0 0 0,-40 6 0 0 0,52-11-203 0 0,-1-1 0 0 0,1 1-1 0 0,-1-1 1 0 0,1-1 0 0 0,-1 0 0 0 0,-11-4 0 0 0,18 6 103 0 0,-6-2-302 0 0,0-1 1 0 0,0 0 0 0 0,0 0-1 0 0,-8-5 1 0 0,12 6-717 0 0,0-1 1 0 0,0 1-1 0 0,1-1 0 0 0,-1 0 1 0 0,1 0-1 0 0,0 0 1 0 0,-4-5-1 0 0,-2-5-2177 0 0</inkml:trace>
</inkml:ink>
</file>

<file path=ppt/ink/ink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30:36.33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1 104 324 0 0,'0'0'934'0'0,"2"-4"-47"0"0,6-9 118 0 0,-5 7-673 0 0,0 1 0 0 0,0 0-1 0 0,0 0 1 0 0,0 0-1 0 0,1 1 1 0 0,0-1-1 0 0,0 1 1 0 0,0 0-1 0 0,1 0 1 0 0,-1 0-1 0 0,1 1 1 0 0,0-1-1 0 0,0 1 1 0 0,8-4-1 0 0,-6 4-76 0 0,1 0 0 0 0,-1 0 0 0 0,1 1 0 0 0,0 0 0 0 0,0 0 0 0 0,12-1 0 0 0,-17 3-184 0 0,0 0 1 0 0,0 0 0 0 0,0 1 0 0 0,0-1 0 0 0,-1 1-1 0 0,1-1 1 0 0,0 1 0 0 0,0 0 0 0 0,0 0-1 0 0,0 1 1 0 0,-1-1 0 0 0,1 1 0 0 0,0-1-1 0 0,-1 1 1 0 0,0 0 0 0 0,1 0 0 0 0,-1 0-1 0 0,0 0 1 0 0,4 4 0 0 0,-4-3-31 0 0,-1 0-1 0 0,1 0 1 0 0,0 1-1 0 0,-1-1 1 0 0,0 0-1 0 0,0 1 1 0 0,0-1 0 0 0,0 1-1 0 0,-1-1 1 0 0,1 1-1 0 0,-1-1 1 0 0,0 1-1 0 0,0-1 1 0 0,0 1-1 0 0,-1 5 1 0 0,-1 5 109 0 0,-1-1 1 0 0,-7 23-1 0 0,-50 126 1042 0 0,57-153-1120 0 0,1-4-4 0 0,1-1 0 0 0,-1 0 0 0 0,1 1 0 0 0,0-1 1 0 0,0 1-1 0 0,0 8 0 0 0,1-11-55 0 0,1-1-1 0 0,-1 1 1 0 0,0-1 0 0 0,1 1-1 0 0,-1-1 1 0 0,1 1 0 0 0,-1-1-1 0 0,1 1 1 0 0,0-1 0 0 0,0 1-1 0 0,0-1 1 0 0,0 0 0 0 0,0 0-1 0 0,0 1 1 0 0,0-1 0 0 0,0 0-1 0 0,0 0 1 0 0,0 0 0 0 0,1 0-1 0 0,-1 0 1 0 0,0 0 0 0 0,1-1-1 0 0,-1 1 1 0 0,1 0 0 0 0,1 0-1 0 0,20 7 68 0 0,1 0 0 0 0,-1-2 0 0 0,1 0 0 0 0,27 1 0 0 0,-21-2 59 0 0,54 14 1 0 0,-82-19-130 0 0,0 1-1 0 0,0-1 1 0 0,0 1 0 0 0,0 0 0 0 0,0 0-1 0 0,0 0 1 0 0,0 0 0 0 0,0 0-1 0 0,0 0 1 0 0,0 0 0 0 0,0 1-1 0 0,0-1 1 0 0,-1 0 0 0 0,1 1 0 0 0,-1 0-1 0 0,1-1 1 0 0,-1 1 0 0 0,0 0-1 0 0,0 0 1 0 0,1 0 0 0 0,-1 0-1 0 0,1 3 1 0 0,-2 0 16 0 0,0-1 0 0 0,0 1-1 0 0,0-1 1 0 0,0 1 0 0 0,-1-1-1 0 0,0 0 1 0 0,0 1 0 0 0,-2 7 0 0 0,1-7-16 0 0,-1 3 20 0 0,0 0 1 0 0,0 0-1 0 0,-1 0 0 0 0,0-1 1 0 0,-1 1-1 0 0,1-1 1 0 0,-1 0-1 0 0,-8 8 1 0 0,-54 50 194 0 0,30-31-108 0 0,18-15-56 0 0,10-8-33 0 0,-1-2-1 0 0,0 1 1 0 0,0-1-1 0 0,-1-1 1 0 0,0 0-1 0 0,-14 7 1 0 0,-13 8-440 0 0,37-22 78 0 0,-8 8-407 0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36:02.008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103 0 88 0 0,'0'0'9196'0'0,"-8"32"-8906"0"0,-38 166 249 0 0,38-151-137 0 0,-8 11-3 0 0,1-13-155 0 0,13-40-206 0 0,1-1-1 0 0,-1 0 0 0 0,1 0 0 0 0,0 1 1 0 0,0-1-1 0 0,0 1 0 0 0,1-1 1 0 0,-1 1-1 0 0,2 8 0 0 0,-1-1 34 0 0,-1-1 329 0 0,3 4-226 0 0,5 47-11 0 0,-5-47 392 0 0,1-5-432 0 0,12 29 3 0 0,-11-29 332 0 0,14-14-364 0 0,53-11-9 0 0,-53 11-8 0 0,-2-6-3 0 0,48-31-16 0 0,-36 19-17 0 0,7-11-26 0 0,-2-2-1 0 0,0-1 1 0 0,-3-2 0 0 0,48-77-1 0 0,-71 104-15 0 0,-3 5-1 0 0,0 1 1 0 0,-1-1-1 0 0,0 1 1 0 0,0-1-1 0 0,-1 0 1 0 0,4-12-1 0 0,7-20-2 0 0,-10 28-7 0 0,1-25-18 0 0,5-9 68 0 0,-1-2-11 0 0,-6 35 976 0 0,-8 52-893 0 0,-16 132 8 0 0,9-33 277 0 0,12-124-375 0 0,0 12 117 0 0,0 2-50 0 0,3 15 117 0 0,0 40 62 0 0,-2-37-153 0 0,0-35-1 0 0,1 2-1 0 0,2 49-16 0 0,-3-48-5 0 0,0-5-15 0 0,0 34 6 0 0,0-34 151 0 0,1 1-183 0 0,4 34-4 0 0,-4-35 431 0 0,2-48-496 0 0,11-110 17 0 0,-11 110 5 0 0,-5 24-24 0 0,-8-40-7 0 0,8 40-15 0 0,3 0-79 0 0,2-36 40 0 0,-3 37-1 0 0,6 2-139 0 0,18-33 132 0 0,-18 33-40 0 0,0 4-24 0 0,17-20-20 0 0,-17 20-43 0 0,3 0-72 0 0,26-19-78 0 0,-26 19-77 0 0,-2 0-97 0 0,20-19-102 0 0,-20 19-104 0 0,-1-3-3459 0 0,17-25 673 0 0,-17 26 270 0 0</inkml:trace>
</inkml:ink>
</file>

<file path=ppt/ink/ink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30:36.70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26 150 552 0 0,'0'0'6712'0'0,"8"-17"-6029"0"0,26-52-62 0 0,-25 52 499 0 0,2 12-612 0 0,34-16-27 0 0,-33 15 439 0 0,1 4-481 0 0,41-8-32 0 0,-40 8 958 0 0,0 4-1072 0 0,44 5-18 0 0,-38-1-9 0 0,-8 3-116 0 0,0 1 1 0 0,-1 1-1 0 0,0 0 0 0 0,-1 0 1 0 0,0 1-1 0 0,-1 1 0 0 0,-1-1 1 0 0,1 1-1 0 0,-2 1 0 0 0,7 16 1 0 0,-1 1 248 0 0,-1 2 0 0 0,-2-1 0 0 0,10 59 0 0 0,60 237 2201 0 0,-6-34-194 0 0,-72-285-2326 0 0,9 44 654 0 0,5 76 0 0 0,-16-110-572 0 0,0 0 0 0 0,0 0 0 0 0,-2-1 0 0 0,-1 1 0 0 0,0 0 0 0 0,-1-1 0 0 0,-12 34 0 0 0,12-40-102 0 0,-1-1-1 0 0,0 1 1 0 0,-1-1-1 0 0,0 0 1 0 0,-1 0-1 0 0,0-1 1 0 0,-1 0-1 0 0,0 0 0 0 0,0-1 1 0 0,-1 0-1 0 0,0 0 1 0 0,-1-1-1 0 0,0 0 1 0 0,0-1-1 0 0,-1 0 1 0 0,-21 10-1 0 0,13-8-511 0 0,-2-2 0 0 0,1-1-1 0 0,-1 0 1 0 0,0-2 0 0 0,0 0 0 0 0,-40 2-1 0 0,-96-12-4457 0 0,127 2 70 0 0,-43-10 0 0 0,31 1-221 0 0</inkml:trace>
</inkml:ink>
</file>

<file path=ppt/ink/ink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30:48.07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2 347 4 0 0,'0'0'5136'0'0,"-1"-4"-4562"0"0,1 3-501 0 0,0 0 1 0 0,0 0-1 0 0,0-1 0 0 0,0 1 1 0 0,0 0-1 0 0,0 0 0 0 0,0 0 1 0 0,0-1-1 0 0,1 1 0 0 0,-1 0 1 0 0,0 0-1 0 0,1 0 0 0 0,-1-1 1 0 0,1 1-1 0 0,-1 0 0 0 0,1 0 1 0 0,0 0-1 0 0,-1 0 0 0 0,1 0 1 0 0,1-1-1 0 0,27-24 672 0 0,43-15-285 0 0,-59 34-236 0 0,21-9 84 0 0,63-28 100 0 0,113-34-1 0 0,-110 50-109 0 0,1 4 0 0 0,0 4 0 0 0,169-11 0 0 0,-188 29-166 0 0,-45 4-14 0 0,49 14 22 0 0,-1 3 0 0 0,126 47-1 0 0,-146-40-38 0 0,-1 4-1 0 0,-1 2 1 0 0,114 79-1 0 0,-149-90-22 0 0,-2 1 0 0 0,36 38-1 0 0,-61-59-14 0 0,7 4 57 0 0,-8-5-90 0 0,0 0 1 0 0,0 1-1 0 0,1-1 1 0 0,-1 0-1 0 0,0 1 1 0 0,0-1 0 0 0,0 0-1 0 0,1 1 1 0 0,-1-1-1 0 0,0 0 1 0 0,1 0-1 0 0,-1 1 1 0 0,0-1-1 0 0,0 0 1 0 0,1 0 0 0 0,-1 0-1 0 0,0 1 1 0 0,1-1-1 0 0,-1 0 1 0 0,1 0-1 0 0,-1 0 1 0 0,0 0-1 0 0,1 0 1 0 0,-1 0 0 0 0,0 0-1 0 0,1 0 1 0 0,-1 0-1 0 0,0 0 1 0 0,1 0-1 0 0,-1 0 1 0 0,1 0 0 0 0,-1 0-1 0 0,0 0 1 0 0,1 0-1 0 0,-1 0 1 0 0,0 0-1 0 0,1-1 1 0 0,-2-5-21 0 0,0-5 20 0 0,-2 1 1 0 0,1-1-1 0 0,-1 1 1 0 0,-1-1-1 0 0,-5-11 1 0 0,4 11-4 0 0,0-1 1 0 0,1 0 0 0 0,-5-19 0 0 0,8 28 34 0 0,-6-14-31 0 0,-22-48-4 0 0,21 49 14 0 0,3 8-23 0 0,-18-26-16 0 0,17 26-12 0 0,5 3-237 0 0,10 11 166 0 0,31 43 51 0 0,-36-42 21 0 0,0 0 1 0 0,-1 1-1 0 0,0-1 1 0 0,-1 0 0 0 0,0 1-1 0 0,0 0 1 0 0,2 13 0 0 0,-4-19 1 0 0,0 4-2 0 0,-1-1 0 0 0,1 1 0 0 0,-1-1 0 0 0,0 1-1 0 0,-1-1 1 0 0,1 0 0 0 0,-1 1 0 0 0,0-1 0 0 0,0 0 0 0 0,-1 0 0 0 0,-5 8-1 0 0,8-12 9 0 0,-47 72-1420 0 0,46-71 678 0 0,-4 10 294 0 0,8-7-5546 0 0,11 14 3197 0 0</inkml:trace>
</inkml:ink>
</file>

<file path=ppt/ink/ink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30:48.67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123 0 432 0 0,'-110'35'5273'0'0,"108"-34"-2570"0"0,7 3-2512 0 0,15 16 144 0 0,0 0 0 0 0,-1 1 0 0 0,-1 1 0 0 0,21 34 0 0 0,-33-47-225 0 0,-2 0 1 0 0,1 0-1 0 0,-1 0 1 0 0,-1 0-1 0 0,1 1 1 0 0,-2 0-1 0 0,1 0 0 0 0,-2 0 1 0 0,1 0-1 0 0,-1 0 1 0 0,0 0-1 0 0,-1 0 1 0 0,-1 0-1 0 0,1 0 1 0 0,-2 0-1 0 0,-3 18 1 0 0,-1-9 235 0 0,-1 0 0 0 0,0 0 0 0 0,-2 0 0 0 0,-17 29 0 0 0,24-46-57 0 0,2-2-259 0 0,0 0-1 0 0,-1 1 1 0 0,1-1 0 0 0,0 0-1 0 0,-1 1 1 0 0,1-1-1 0 0,0 1 1 0 0,-1-1-1 0 0,1 0 1 0 0,0 1-1 0 0,0-1 1 0 0,0 1-1 0 0,-1-1 1 0 0,1 0 0 0 0,0 1-1 0 0,0-1 1 0 0,0 1-1 0 0,0-1 1 0 0,0 1-1 0 0,0-1 1 0 0,0 1-1 0 0,0-1 1 0 0,0 1 0 0 0,0-1-1 0 0,0 0 1 0 0,0 1-1 0 0,0-1 1 0 0,0 1-1 0 0,1-1 1 0 0,-1 1-1 0 0,0-1 1 0 0,0 1 0 0 0,1 0-1 0 0,6 2-10 0 0,1 0 0 0 0,0-1 0 0 0,0 1 0 0 0,0-2 0 0 0,0 1 1 0 0,1-1-1 0 0,8 0 0 0 0,0 1-7 0 0,0 0 0 0 0,0 1-1 0 0,0 1 1 0 0,0 0 0 0 0,0 1 0 0 0,18 9 0 0 0,-33-12-14 0 0,0-1 0 0 0,0 0 0 0 0,-1 1 0 0 0,1-1 0 0 0,0 1 0 0 0,-1-1 0 0 0,1 1 0 0 0,-1 0 0 0 0,0 0 0 0 0,0 0 0 0 0,0 0 0 0 0,0 0 0 0 0,0 0 0 0 0,0 0 0 0 0,0 0 0 0 0,0 0 0 0 0,-1 0-1 0 0,1 0 1 0 0,-1 3 0 0 0,1 0 2 0 0,0 0-1 0 0,-1-1 0 0 0,0 1 1 0 0,0 0-1 0 0,0 0 0 0 0,-1 0 1 0 0,1-1-1 0 0,-1 1 0 0 0,0 0 1 0 0,-1-1-1 0 0,1 1 0 0 0,-1 0 1 0 0,0-1-1 0 0,0 0 0 0 0,0 1 1 0 0,-1-1-1 0 0,-4 6 0 0 0,-1-1 5 0 0,0-1-1 0 0,0 0 1 0 0,-1 0-1 0 0,-18 12 1 0 0,24-18-2 0 0,-10 8-44 0 0,-1 0 0 0 0,0-1-1 0 0,0-1 1 0 0,-1 0 0 0 0,0-1-1 0 0,0-1 1 0 0,-1 0-1 0 0,1-1 1 0 0,-1-1 0 0 0,-30 4-1 0 0,44-7-57 0 0,0-1 0 0 0,0 0-1 0 0,0 1 1 0 0,0-1 0 0 0,0 0-1 0 0,0-1 1 0 0,-1 1 0 0 0,1 0-1 0 0,0 0 1 0 0,0-1 0 0 0,0 1-1 0 0,0-1 1 0 0,0 0 0 0 0,0 0-1 0 0,0 0 1 0 0,0 0 0 0 0,1 0-1 0 0,-1 0 1 0 0,0 0 0 0 0,0 0-1 0 0,1-1 1 0 0,-1 1 0 0 0,1-1-1 0 0,-1 1 1 0 0,1-1 0 0 0,-2-3-1 0 0,2 2-304 0 0,0 0 1 0 0,0 0-1 0 0,0 0 0 0 0,1 0 0 0 0,-1-1 0 0 0,1 1 0 0 0,0 0 0 0 0,0 0 0 0 0,0-1 0 0 0,1 1 0 0 0,-1 0 0 0 0,1 0 1 0 0,-1-1-1 0 0,1 1 0 0 0,2-3 0 0 0,7-23-2817 0 0</inkml:trace>
</inkml:ink>
</file>

<file path=ppt/ink/ink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30:49.03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107 1 424 0 0,'0'0'476'0'0,"-52"13"312"0"0,35-8-388 0 0,-1 0-384 0 0,-1-4-1100 0 0</inkml:trace>
</inkml:ink>
</file>

<file path=ppt/ink/ink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30:49.41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75 628 0 0,'0'0'9691'0'0,"17"-9"-9272"0"0,51-27-35 0 0,-51 28-19 0 0,0 7-14 0 0,48-2-20 0 0,-48 3-20 0 0,-5-1-16 0 0,36-4-31 0 0,-36 4 448 0 0,3-1-484 0 0,2 0-222 0 0,52-2-2493 0 0,-54 4 1911 0 0,8 0-285 0 0,2-2-3372 0 0</inkml:trace>
</inkml:ink>
</file>

<file path=ppt/ink/ink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30:49.78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14 214 612 0 0,'-14'9'10669'0'0,"22"-8"-10232"0"0,50 0 411 0 0,-27-1-495 0 0,36 3 1 0 0,-65-2-538 0 0,4-2-102 0 0,6-2-360 0 0,0 0 0 0 0,-1 0-1 0 0,1-2 1 0 0,0 1 0 0 0,14-9-1 0 0,-1 2-3782 0 0,-11 3 1897 0 0</inkml:trace>
  <inkml:trace contextRef="#ctx0" brushRef="#br0" timeOffset="1">422 90 284 0 0,'97'-69'5692'0'0,"-92"66"-5417"0"0,1 0-58 0 0,0 0 0 0 0,1 1 0 0 0,-1 0 0 0 0,0 0 0 0 0,1 0 0 0 0,-1 1 0 0 0,1 0 0 0 0,-1 0 0 0 0,1 1 0 0 0,0 0 0 0 0,12 1 0 0 0,-17-1-174 0 0,-1 0 1 0 0,1 0-1 0 0,-1 1 1 0 0,1-1-1 0 0,0 0 1 0 0,-1 1-1 0 0,1 0 1 0 0,-1-1-1 0 0,1 1 0 0 0,-1 0 1 0 0,1-1-1 0 0,-1 1 1 0 0,0 0-1 0 0,1 0 1 0 0,-1 0-1 0 0,0 0 1 0 0,0 1-1 0 0,1-1 1 0 0,-1 0-1 0 0,0 0 1 0 0,0 1-1 0 0,-1-1 1 0 0,1 0-1 0 0,0 1 0 0 0,0-1 1 0 0,-1 1-1 0 0,1-1 1 0 0,-1 1-1 0 0,1 0 1 0 0,-1-1-1 0 0,1 1 1 0 0,-1-1-1 0 0,0 1 1 0 0,0 0-1 0 0,0-1 1 0 0,0 1-1 0 0,-1 3 1 0 0,1 2 49 0 0,-1-1 1 0 0,-1 1-1 0 0,1 0 1 0 0,-1-1 0 0 0,-1 1-1 0 0,-3 7 1 0 0,-4 6 147 0 0,-2-1 0 0 0,0-1 0 0 0,-15 18 0 0 0,3-5 123 0 0,13-16-177 0 0,7-11-104 0 0,1 1 0 0 0,-1 0 1 0 0,1 0-1 0 0,0 0 0 0 0,0 0 1 0 0,-3 10-1 0 0,5-12-38 0 0,1 1 0 0 0,-1-1 0 0 0,1 0 0 0 0,0 0 0 0 0,0 1 0 0 0,0-1 0 0 0,1 0 0 0 0,-1 0 0 0 0,1 0 0 0 0,-1 0 0 0 0,1 1 0 0 0,0-1 0 0 0,0 0 0 0 0,3 4 0 0 0,27 43 418 0 0,-17-28-287 0 0,-11-17-141 0 0,1 0-1 0 0,-2 0 1 0 0,1 0-1 0 0,-1 1 1 0 0,0-1-1 0 0,0 1 1 0 0,0 0-1 0 0,-1-1 1 0 0,0 1-1 0 0,0 0 1 0 0,0 0-1 0 0,-1 0 1 0 0,0 0-1 0 0,0 0 1 0 0,0 0-1 0 0,-3 8 1 0 0,1-5 6 0 0,-1-1 0 0 0,0 0-1 0 0,0 0 1 0 0,-1-1 0 0 0,0 1 0 0 0,-1-1 0 0 0,1 0 0 0 0,-2 0 0 0 0,1 0 0 0 0,-11 10 0 0 0,-37 25 171 0 0,42-34-152 0 0,-1 0 0 0 0,2 0 0 0 0,-13 13 0 0 0,22-19-152 0 0,1-9-3716 0 0,1 4 3684 0 0,-1 0-222 0 0,0 0 0 0 0,0-1 0 0 0,1 1 0 0 0,-1 0 0 0 0,1 0 0 0 0,0 0 0 0 0,0 0 0 0 0,0-1 0 0 0,1 1 0 0 0,-1 1 0 0 0,1-1 0 0 0,-1 0 0 0 0,1 0 0 0 0,0 0 0 0 0,0 1 0 0 0,4-5 0 0 0,18-11-3119 0 0</inkml:trace>
</inkml:ink>
</file>

<file path=ppt/ink/ink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30:50.17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0 381 128 0 0,'92'-28'2175'0'0,"-34"11"-232"0"0,70-31 1 0 0,27-17 1408 0 0,-138 52-4407 0 0,-16 3-662 0 0,-2 8 1457 0 0,0 1-1 0 0,0-1 1 0 0,0 1 0 0 0,-1-1 0 0 0,1 1-1 0 0,0 0 1 0 0,-1 0 0 0 0,1 0-1 0 0,-1 0 1 0 0,-2-2 0 0 0,1 1 126 0 0,-11-6-1991 0 0</inkml:trace>
  <inkml:trace contextRef="#ctx0" brushRef="#br0" timeOffset="1">327 130 1040 0 0,'-4'-3'539'0'0,"-9"-10"455"0"0,1-1-1 0 0,0-1 1 0 0,0 0 0 0 0,2 0 0 0 0,-15-27-1 0 0,23 39-389 0 0,-2-4 68 0 0,4 7-625 0 0,0 0-1 0 0,0-1 0 0 0,0 1 0 0 0,0 0 0 0 0,0 0 1 0 0,0 0-1 0 0,0 0 0 0 0,0 0 0 0 0,0 0 0 0 0,-1-1 0 0 0,1 1 1 0 0,0 0-1 0 0,0 0 0 0 0,0 0 0 0 0,0 0 0 0 0,0 0 1 0 0,-1 0-1 0 0,1 0 0 0 0,0 0 0 0 0,0 0 0 0 0,0 0 0 0 0,0 0 1 0 0,0 0-1 0 0,-1 0 0 0 0,1 0 0 0 0,0 0 0 0 0,0 0 1 0 0,0 0-1 0 0,0 0 0 0 0,-1 0 0 0 0,1 0 0 0 0,0 0 0 0 0,0 0 1 0 0,0 0-1 0 0,0 0 0 0 0,0 0 0 0 0,-1 0 0 0 0,1 0 1 0 0,0 0-1 0 0,0 0 0 0 0,0 0 0 0 0,0 0 0 0 0,0 1 0 0 0,0-1 1 0 0,-1 0-1 0 0,1 0 0 0 0,0 0 0 0 0,0 0 0 0 0,0 0 1 0 0,0 0-1 0 0,0 1 0 0 0,0-1 0 0 0,0 0 0 0 0,0 0 0 0 0,0 0 1 0 0,0 0-1 0 0,0 0 0 0 0,0 1 0 0 0,0-1 0 0 0,-5 18 342 0 0,2 0 0 0 0,0 0 0 0 0,-1 25 1 0 0,0 6 842 0 0,-18 86 1 0 0,-3 25 461 0 0,22-135-1362 0 0,-2 1 0 0 0,0-1 1 0 0,-15 37-1 0 0,-2 14-1351 0 0,22-73 396 0 0,-4 9-641 0 0</inkml:trace>
</inkml:ink>
</file>

<file path=ppt/ink/ink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30:50.53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0 101 812 0 0,'18'-14'1551'0'0,"1"1"0"0"0,30-15 0 0 0,-33 20-1075 0 0,0 1-1 0 0,1 1 1 0 0,0 0-1 0 0,0 1 1 0 0,0 1-1 0 0,0 0 0 0 0,1 2 1 0 0,0 0-1 0 0,0 1 1 0 0,31 2-1 0 0,-47-1-431 0 0,1 0-1 0 0,-1 1 1 0 0,0-1-1 0 0,0 1 1 0 0,0 0 0 0 0,0 0-1 0 0,0 0 1 0 0,0 0 0 0 0,-1 0-1 0 0,1 0 1 0 0,0 0-1 0 0,0 1 1 0 0,-1-1 0 0 0,1 1-1 0 0,-1-1 1 0 0,1 1 0 0 0,-1-1-1 0 0,0 1 1 0 0,1 0-1 0 0,-1 0 1 0 0,0 0 0 0 0,0 0-1 0 0,-1 0 1 0 0,1 0 0 0 0,0 0-1 0 0,0 0 1 0 0,-1 0-1 0 0,0 0 1 0 0,1 0 0 0 0,-1 2-1 0 0,1 7 100 0 0,0-1-1 0 0,0 0 1 0 0,-1 0-1 0 0,-2 16 1 0 0,-3-2 69 0 0,-1 0 1 0 0,-1-1 0 0 0,-2 0-1 0 0,0 0 1 0 0,-1 0 0 0 0,-1-1-1 0 0,-16 24 1 0 0,-32 69 965 0 0,31-57-457 0 0,21-46-424 0 0,0 0 0 0 0,1 1 0 0 0,1-1 0 0 0,0 1 0 0 0,0 0 0 0 0,-3 20 0 0 0,8-30 46 0 0,1-2-327 0 0,-1 0 0 0 0,0 0 1 0 0,1 1-1 0 0,-1-1 0 0 0,1 0 1 0 0,0 0-1 0 0,-1 0 0 0 0,1 0 1 0 0,0 0-1 0 0,0 0 0 0 0,0 0 1 0 0,0 0-1 0 0,-1-1 0 0 0,1 1 1 0 0,0 0-1 0 0,1 0 0 0 0,-1-1 1 0 0,0 1-1 0 0,0-1 0 0 0,0 1 1 0 0,0-1-1 0 0,0 1 0 0 0,1-1 1 0 0,-1 0-1 0 0,0 1 0 0 0,0-1 1 0 0,0 0-1 0 0,1 0 0 0 0,-1 0 1 0 0,0 0-1 0 0,0 0 0 0 0,1 0 1 0 0,-1 0-1 0 0,0-1 0 0 0,2 1 1 0 0,8-3-150 0 0,-1 1 1 0 0,0-2-1 0 0,15-5 1 0 0,-11 3 64 0 0,62-27-1799 0 0,109-65-1 0 0,-124 64 210 0 0,21-18-4969 0 0,-53 32 2827 0 0</inkml:trace>
</inkml:ink>
</file>

<file path=ppt/ink/ink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30:50.92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9 8 0 0,'0'0'930'0'0,"4"0"-33"0"0,10 0-49 0 0,-10 0 1441 0 0,0-1-1616 0 0,14-2 14 0 0,1 0 0 0 0,0 2 0 0 0,-1 0-1 0 0,1 1 1 0 0,0 1 0 0 0,0 1 0 0 0,26 6 0 0 0,-44-8-660 0 0,0 1-1 0 0,1-1 1 0 0,-1 0 0 0 0,1 1 0 0 0,-1-1 0 0 0,0 1 0 0 0,1 0 0 0 0,-1 0-1 0 0,0-1 1 0 0,0 1 0 0 0,0 0 0 0 0,0 0 0 0 0,0 0 0 0 0,0 0 0 0 0,0 0-1 0 0,0 0 1 0 0,0 0 0 0 0,0 1 0 0 0,0-1 0 0 0,-1 0 0 0 0,1 0 0 0 0,0 1-1 0 0,-1-1 1 0 0,1 3 0 0 0,0 3 70 0 0,-1 0 0 0 0,0 0 0 0 0,0 0-1 0 0,-1 0 1 0 0,-1 8 0 0 0,1-10-47 0 0,-12 93 1429 0 0,13-95-1304 0 0,3 6 56 0 0,-4-9-221 0 0,1 1 1 0 0,0-1 0 0 0,0 1 0 0 0,0 0-1 0 0,0-1 1 0 0,0 1 0 0 0,0 0-1 0 0,0-1 1 0 0,0 1 0 0 0,1-1 0 0 0,-1 1-1 0 0,0 0 1 0 0,0-1 0 0 0,0 1 0 0 0,1-1-1 0 0,-1 1 1 0 0,0-1 0 0 0,0 1 0 0 0,1-1-1 0 0,0 2 1 0 0,0-1 6 0 0,1 0-1 0 0,-1 0 1 0 0,1 0 0 0 0,0 0 0 0 0,0 0-1 0 0,-1 0 1 0 0,1 0 0 0 0,0-1 0 0 0,0 1-1 0 0,0-1 1 0 0,-1 1 0 0 0,1-1 0 0 0,0 0-1 0 0,0 0 1 0 0,0 0 0 0 0,3 0 0 0 0,38-6-104 0 0,-22 3 54 0 0,8-2-334 0 0,1-1 0 0 0,-1-2-1 0 0,44-17 1 0 0,-53 16-718 0 0,1 0 0 0 0,-1-2 0 0 0,19-14-1 0 0,-15 9-2285 0 0,4 2 255 0 0</inkml:trace>
</inkml:ink>
</file>

<file path=ppt/ink/ink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30:51.63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173 1 636 0 0,'0'0'15679'0'0,"-4"9"-15608"0"0,-1 6 10 0 0,-1 0 0 0 0,2 1 0 0 0,0-1 0 0 0,1 1 1 0 0,-3 30-1 0 0,3-13 202 0 0,-1 0 1 0 0,-12 48 0 0 0,-4 26 406 0 0,-3 10 232 0 0,4-23-179 0 0,-12 82 694 0 0,33-138-1090 0 0,-2-35-442 0 0,-3-12-6379 0 0,-1 1 6055 0 0,-10-29-1632 0 0,9 8-3762 0 0,4 12 1870 0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36:02.446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55 0 224 0 0,'0'0'4438'0'0,"-9"11"-4034"0"0,-28 33 27 0 0,28-33 5196 0 0</inkml:trace>
</inkml:ink>
</file>

<file path=ppt/ink/ink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30:52.00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444 26 612 0 0,'8'-23'3072'0'0,"-7"20"194"0"0,-12 8-2627 0 0,-27 17 332 0 0,0 2-1 0 0,-63 53 0 0 0,-139 145 2923 0 0,238-221-3817 0 0,0 1 0 0 0,0 0 0 0 0,0-1 0 0 0,0 1 0 0 0,1 0-1 0 0,-1 0 1 0 0,1 0 0 0 0,-1 0 0 0 0,1 0 0 0 0,0 0 0 0 0,0 0-1 0 0,0 0 1 0 0,0 1 0 0 0,0-1 0 0 0,0 0 0 0 0,1 1 0 0 0,-1-1-1 0 0,0 3 1 0 0,2-4-37 0 0,-1 0 0 0 0,1 0 0 0 0,-1 0 0 0 0,1 0 0 0 0,-1 0 0 0 0,1 0-1 0 0,0 0 1 0 0,0 0 0 0 0,-1 0 0 0 0,1 0 0 0 0,0 0 0 0 0,0-1 0 0 0,0 1-1 0 0,0 0 1 0 0,0-1 0 0 0,0 1 0 0 0,0-1 0 0 0,0 1 0 0 0,0-1 0 0 0,0 1-1 0 0,0-1 1 0 0,0 0 0 0 0,0 1 0 0 0,1-1 0 0 0,1 0 0 0 0,8 1 61 0 0,1 0 0 0 0,-1-1 1 0 0,1 0-1 0 0,-1-1 0 0 0,1 0 1 0 0,13-4-1 0 0,100-29-775 0 0,-2-5 0 0 0,153-72 0 0 0,-264 105-48 0 0,-1-1 0 0 0,1 0 0 0 0,-1 0-1 0 0,-1-1 1 0 0,11-9 0 0 0,-13 1-7992 0 0</inkml:trace>
</inkml:ink>
</file>

<file path=ppt/ink/ink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31:07.93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33 556 0 0,'3'-24'5359'0'0,"-2"16"-1533"0"0,3 14-3359 0 0,8 19-59 0 0,-1 0 0 0 0,-1 1 0 0 0,-1 0 0 0 0,-1 1 0 0 0,5 32 0 0 0,14 149 1077 0 0,-2-8-219 0 0,-8-97-662 0 0,-9-49-67 0 0,1-1-1 0 0,25 75 1 0 0,-34-126-484 0 0,1 0 1 0 0,0 0-1 0 0,0 0 0 0 0,0 1 1 0 0,0-1-1 0 0,0 0 0 0 0,0-1 1 0 0,1 1-1 0 0,-1 0 0 0 0,4 3 1 0 0,-5-5-35 0 0,0 0 1 0 0,1 1-1 0 0,-1-1 1 0 0,0 0-1 0 0,1 0 1 0 0,-1 0-1 0 0,1 0 1 0 0,-1 1-1 0 0,0-1 1 0 0,1 0-1 0 0,-1 0 1 0 0,1 0-1 0 0,-1 0 1 0 0,0 0-1 0 0,1 0 1 0 0,-1 0-1 0 0,1 0 1 0 0,-1 0-1 0 0,0 0 1 0 0,1 0-1 0 0,-1-1 1 0 0,0 1-1 0 0,1 0 1 0 0,-1 0-1 0 0,1 0 1 0 0,-1 0-1 0 0,0-1 1 0 0,1 1-1 0 0,-1 0 1 0 0,0 0-1 0 0,0-1 1 0 0,1 1-1 0 0,-1 0 1 0 0,0-1-1 0 0,1 1 1 0 0,1-4 7 0 0,0 1 0 0 0,-1 0 0 0 0,1-1 0 0 0,-1 0 1 0 0,0 1-1 0 0,0-1 0 0 0,0 0 0 0 0,0 1 0 0 0,-1-1 0 0 0,1 0 1 0 0,-1-7-1 0 0,0-3-25 0 0,0 0 0 0 0,-1 0 0 0 0,-1 0 0 0 0,0 1 0 0 0,-1-1 1 0 0,0 0-1 0 0,-1 1 0 0 0,-1 0 0 0 0,0 0 0 0 0,0 0 0 0 0,-2 1 0 0 0,1 0 0 0 0,-1 0 1 0 0,-1 1-1 0 0,-18-21 0 0 0,19 23-77 0 0,-1 0 1 0 0,1 1 0 0 0,-1 0-1 0 0,-1 1 1 0 0,0 0 0 0 0,0 0-1 0 0,0 1 1 0 0,-1 0 0 0 0,-13-5-1 0 0,22 10 35 0 0,-1 1 0 0 0,1-1-1 0 0,0 1 1 0 0,-1-1-1 0 0,1 1 1 0 0,-1-1 0 0 0,1 0-1 0 0,0 0 1 0 0,0 1 0 0 0,-1-1-1 0 0,1 0 1 0 0,0 0-1 0 0,0 0 1 0 0,0-1 0 0 0,0 1-1 0 0,0 0 1 0 0,0 0 0 0 0,0 0-1 0 0,0-1 1 0 0,1 1-1 0 0,-1-1 1 0 0,0 1 0 0 0,1 0-1 0 0,0-1 1 0 0,-1 1 0 0 0,1-1-1 0 0,-1 1 1 0 0,1-3-1 0 0,1 0-32 0 0,-1 1 0 0 0,1-1 0 0 0,0 0 0 0 0,0 1 0 0 0,1-1 0 0 0,-1 1 0 0 0,1-1 0 0 0,3-4 0 0 0,-4 5 112 0 0,12-18-141 0 0,1 1 0 0 0,0 0 1 0 0,1 1-1 0 0,2 1 0 0 0,0 0 1 0 0,0 1-1 0 0,2 1 0 0 0,35-24 0 0 0,-52 38 86 0 0,0 1 0 0 0,0-1 0 0 0,0 1 0 0 0,0-1 0 0 0,0 1-1 0 0,1 0 1 0 0,-1 0 0 0 0,0 0 0 0 0,1 0 0 0 0,-1 1 0 0 0,0-1-1 0 0,1 1 1 0 0,-1-1 0 0 0,1 1 0 0 0,-1 0 0 0 0,1 0-1 0 0,-1 0 1 0 0,1 0 0 0 0,-1 0 0 0 0,1 0 0 0 0,-1 1 0 0 0,4 0-1 0 0,-3 2 6 0 0,0-1 0 0 0,0 0-1 0 0,0 1 1 0 0,0-1 0 0 0,0 1-1 0 0,-1 0 1 0 0,1 0-1 0 0,-1 0 1 0 0,1 1 0 0 0,-1-1-1 0 0,0 0 1 0 0,-1 1-1 0 0,4 6 1 0 0,7 21-24 0 0,-1 1 0 0 0,10 49-1 0 0,1 4 6 0 0,-5-54 19 0 0,-15-28 18 0 0,0 0 0 0 0,0-1 0 0 0,0 2 0 0 0,0-1 0 0 0,0 0 0 0 0,-1 0 0 0 0,1 0 0 0 0,-1 1 0 0 0,0-1 0 0 0,0 1 0 0 0,0-1 0 0 0,0 4 0 0 0,-1-7-5 0 0,0 1 0 0 0,0-1 0 0 0,0 1 0 0 0,1-1 0 0 0,-1 0 0 0 0,0 1 0 0 0,0-1 0 0 0,1 0 0 0 0,-1 0 0 0 0,0 1 0 0 0,0-1 0 0 0,1 0 0 0 0,-1 0 0 0 0,1 1 0 0 0,-1-1 0 0 0,0 0 0 0 0,1 0 0 0 0,-1 0 0 0 0,0 0 0 0 0,1 1 0 0 0,-1-1 0 0 0,1 0 0 0 0,-1 0 0 0 0,0 0 0 0 0,1 0 0 0 0,-1 0 0 0 0,1 0 0 0 0,-1 0 0 0 0,0 0 0 0 0,1 0 1 0 0,-1 0-1 0 0,1 0 0 0 0,-1 0 0 0 0,0-1 0 0 0,1 1 0 0 0,-1 0 0 0 0,0 0 0 0 0,1 0 0 0 0,-1 0 0 0 0,0-1 0 0 0,1 1 0 0 0,-1 0 0 0 0,0 0 0 0 0,1-1 0 0 0,9-15-9 0 0,-1 0 0 0 0,0 0 0 0 0,-1-1-1 0 0,9-29 1 0 0,29-92-161 0 0,-36 107 134 0 0,-7 22 26 0 0,-1 1 0 0 0,1 0 0 0 0,-1-1 0 0 0,0 0 0 0 0,-1 1-1 0 0,0-1 1 0 0,-1 0 0 0 0,0-14 0 0 0,-3 8-13 0 0,1 1 0 0 0,-2 0 1 0 0,0 0-1 0 0,-1 0 0 0 0,-11-23 0 0 0,14 35 17 0 0,1 1 0 0 0,0 0-1 0 0,-1 0 1 0 0,1 0-1 0 0,-1 0 1 0 0,1 0 0 0 0,-1 0-1 0 0,0 0 1 0 0,1 0 0 0 0,-1 0-1 0 0,0 1 1 0 0,1-1 0 0 0,-1 1-1 0 0,0-1 1 0 0,0 1-1 0 0,0 0 1 0 0,0 0 0 0 0,1 0-1 0 0,-1 0 1 0 0,0 0 0 0 0,0 0-1 0 0,0 0 1 0 0,1 1-1 0 0,-3 0 1 0 0,-2 1-10 0 0,-1 0 1 0 0,1 1-1 0 0,0-1 0 0 0,1 2 1 0 0,-1-1-1 0 0,0 1 0 0 0,1-1 1 0 0,0 2-1 0 0,0-1 0 0 0,0 0 1 0 0,1 1-1 0 0,-1 0 0 0 0,1 0 1 0 0,0 0-1 0 0,0 1 0 0 0,1 0 1 0 0,0-1-1 0 0,0 1 0 0 0,-5 12 1 0 0,5-8-82 0 0,-1 1 0 0 0,1-1 0 0 0,1 0 0 0 0,-2 13 0 0 0,4-20 58 0 0,3-1-161 0 0,-3-2 194 0 0,1 1 1 0 0,-1-1 0 0 0,0 1-1 0 0,1-1 1 0 0,-1 0 0 0 0,1 1 0 0 0,-1-1-1 0 0,1 0 1 0 0,-1 1 0 0 0,1-1 0 0 0,-1 0-1 0 0,1 1 1 0 0,-1-1 0 0 0,1 0-1 0 0,-1 0 1 0 0,1 0 0 0 0,-1 0 0 0 0,1 1-1 0 0,-1-1 1 0 0,1 0 0 0 0,0 0-1 0 0,-1 0 1 0 0,1 0 0 0 0,-1 0 0 0 0,1 0-1 0 0,-1 0 1 0 0,1-1 0 0 0,0 1-1 0 0,-1 0 1 0 0,1 0 0 0 0,-1 0 0 0 0,1-1-1 0 0,-1 1 1 0 0,1 0 0 0 0,-1 0-1 0 0,1-1 1 0 0,0 1 0 0 0,15-11-17 0 0,0-1 1 0 0,0 0-1 0 0,-1-1 1 0 0,13-15-1 0 0,-20 20 25 0 0,-1-1 1 0 0,0 1-1 0 0,0-2 0 0 0,-1 1 1 0 0,0-1-1 0 0,0 0 0 0 0,-1 0 1 0 0,6-19-1 0 0,-10 26 50 0 0,3-16 90 0 0,22-51 800 0 0,-25 68-952 0 0,16-11 494 0 0,-9 7-5309 0 0</inkml:trace>
</inkml:ink>
</file>

<file path=ppt/ink/ink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31:08.93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1 391 224 0 0,'7'-1'606'0'0,"3"-2"-365"0"0,0 0 0 0 0,-1 0 0 0 0,1 0 0 0 0,-1-1 0 0 0,0-1 0 0 0,0 0 0 0 0,0 0 0 0 0,-1 0 0 0 0,0-1 0 0 0,8-8 0 0 0,8-8 216 0 0,156-158 2044 0 0,-110 92 111 0 0,-70 87-2559 0 0,1 0-1 0 0,-1 0 1 0 0,0 0 0 0 0,1 0 0 0 0,-1 0 0 0 0,0 0-1 0 0,0 0 1 0 0,0 0 0 0 0,1 0 0 0 0,-1 0-1 0 0,0 0 1 0 0,0 0 0 0 0,0 0 0 0 0,-1 0 0 0 0,1 0-1 0 0,0 0 1 0 0,0 0 0 0 0,-1 0 0 0 0,1 0-1 0 0,0 0 1 0 0,-2-2 0 0 0,-9-16 681 0 0,6 24-670 0 0,-11 9-14 0 0,1 0 1 0 0,1 1 0 0 0,1 1-1 0 0,-22 32 1 0 0,33-44-42 0 0,-1 1 1 0 0,1-1-1 0 0,-1 1 0 0 0,1 0 0 0 0,0 0 1 0 0,1 0-1 0 0,-1 0 0 0 0,1 0 1 0 0,0 0-1 0 0,1 0 0 0 0,-1 0 0 0 0,1 0 1 0 0,0 0-1 0 0,0 0 0 0 0,0 1 1 0 0,1-1-1 0 0,0 0 0 0 0,0 0 0 0 0,0 0 1 0 0,1 0-1 0 0,-1 0 0 0 0,1 0 0 0 0,0-1 1 0 0,5 8-1 0 0,-4-8 0 0 0,0 0-1 0 0,0-1 1 0 0,0 1-1 0 0,0-1 1 0 0,1 0-1 0 0,0 0 1 0 0,0 0-1 0 0,-1 0 1 0 0,2 0-1 0 0,-1-1 1 0 0,0 0-1 0 0,0 0 1 0 0,1 0-1 0 0,-1-1 1 0 0,6 2-1 0 0,-4-1 13 0 0,0 1 1 0 0,0-1-1 0 0,0 1 0 0 0,11 7 0 0 0,-11-4 22 0 0,0 0-1 0 0,-1 1 1 0 0,0 0 0 0 0,7 12-1 0 0,-7-9 8 0 0,-1 0 0 0 0,-1-1 0 0 0,0 1 0 0 0,0 0 0 0 0,-1 1 0 0 0,0-1 0 0 0,0 13 0 0 0,6 30 218 0 0,8 35 297 0 0,-15-86-485 0 0,2 0-40 0 0,0-1 1 0 0,-1 1-1 0 0,1-1 0 0 0,0 0 1 0 0,0 1-1 0 0,1-1 0 0 0,-1-1 0 0 0,0 1 1 0 0,5 0-1 0 0,6-1-8 0 0,-10 0 160 0 0,-2 0-152 0 0,0 1-16 0 0,1-1 0 0 0,-2 1-1 0 0,1 0 1 0 0,0-1 0 0 0,0 1 0 0 0,0 0 0 0 0,0 0-1 0 0,0 0 1 0 0,-1 1 0 0 0,1-1 0 0 0,0 0 0 0 0,-1 1 0 0 0,1-1-1 0 0,-1 1 1 0 0,0-1 0 0 0,1 1 0 0 0,-1 0 0 0 0,0-1-1 0 0,0 1 1 0 0,0 0 0 0 0,0 0 0 0 0,1 4 0 0 0,4 8 229 0 0,-2 1 0 0 0,5 20 0 0 0,5 14 129 0 0,-12-45-347 0 0,0 4 15 0 0,2-1 0 0 0,-1 0 0 0 0,1 1 0 0 0,0-1 0 0 0,0-1 0 0 0,1 1-1 0 0,0 0 1 0 0,11 10 0 0 0,-15-15-196 0 0,5 0-175 0 0,-5-2 258 0 0,-1 1-1 0 0,1-1 0 0 0,0 1 0 0 0,-1-1 1 0 0,1 1-1 0 0,0-1 0 0 0,0 1 0 0 0,-1-1 1 0 0,1 0-1 0 0,0 1 0 0 0,0-1 1 0 0,0 0-1 0 0,-1 0 0 0 0,1 0 0 0 0,0 0 1 0 0,0 1-1 0 0,0-1 0 0 0,1-1 0 0 0,2 1-299 0 0,0-2 0 0 0,0 1 0 0 0,0 0 0 0 0,-1-1-1 0 0,1 0 1 0 0,0 0 0 0 0,-1 0 0 0 0,0 0 0 0 0,1 0 0 0 0,-1-1 0 0 0,0 1-1 0 0,0-1 1 0 0,0 0 0 0 0,0 0 0 0 0,-1 0 0 0 0,1 0 0 0 0,2-7-1 0 0,4-1-1597 0 0,10-9-1374 0 0</inkml:trace>
</inkml:ink>
</file>

<file path=ppt/ink/ink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31:09.99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4 216 184 0 0,'0'0'1353'0'0,"-1"-1"-1249"0"0,1 1-1 0 0,0 0 1 0 0,-1-1-1 0 0,1 1 1 0 0,0-1-1 0 0,-1 0 0 0 0,1 1 1 0 0,0-1-1 0 0,0 1 1 0 0,0-1-1 0 0,0 1 0 0 0,-1-1 1 0 0,1 1-1 0 0,0-1 1 0 0,0 0-1 0 0,0 1 0 0 0,0-1 1 0 0,0 1-1 0 0,0-1 1 0 0,1 0-1 0 0,-1 1 0 0 0,0-1 1 0 0,0 1-1 0 0,0-1 1 0 0,0 1-1 0 0,1-1 0 0 0,-1 1 1 0 0,0-1-1 0 0,1 1 1 0 0,-1-2-1 0 0,49-25 1610 0 0,-47 26-1310 0 0,3-1-9 0 0,148-111 2891 0 0,-92 66-2301 0 0,-59 45-865 0 0,4 0 2 0 0,-6 2-100 0 0,0-1-1 0 0,1 1 1 0 0,-1 0 0 0 0,0 0-1 0 0,0 0 1 0 0,1-1-1 0 0,-1 1 1 0 0,0 0-1 0 0,1 0 1 0 0,-1 0-1 0 0,0-1 1 0 0,1 1 0 0 0,-1 0-1 0 0,0 0 1 0 0,1 0-1 0 0,-1 0 1 0 0,0 0-1 0 0,1 0 1 0 0,-1 0-1 0 0,0 0 1 0 0,1 0 0 0 0,-1 0-1 0 0,0 0 1 0 0,1 0-1 0 0,-1 0 1 0 0,0 0-1 0 0,1 0 1 0 0,-1 0-1 0 0,0 0 1 0 0,1 1 0 0 0,-1-1-1 0 0,0 0 1 0 0,0 0-1 0 0,1 0 1 0 0,-1 0-1 0 0,0 1 1 0 0,1-1-1 0 0,-1 0 1 0 0,0 1-1 0 0,1-1-14 0 0,1 2 29 0 0,0 0 0 0 0,-1 0 0 0 0,1 0-1 0 0,0 0 1 0 0,-1 0 0 0 0,1 1 0 0 0,-1-1-1 0 0,0 0 1 0 0,0 1 0 0 0,0-1 0 0 0,0 1-1 0 0,0-1 1 0 0,0 1 0 0 0,-1 0 0 0 0,1-1-1 0 0,-1 1 1 0 0,0 0 0 0 0,0-1-1 0 0,0 4 1 0 0,-1 17 166 0 0,1 1-1 0 0,1-1 0 0 0,1 1 0 0 0,8 36 1 0 0,3 48 423 0 0,-12-89-443 0 0,1 1 0 0 0,1-1-1 0 0,1 0 1 0 0,1 0-1 0 0,11 32 1 0 0,-13-45-120 0 0,13 25 212 0 0,-16-30-263 0 0,1 0 1 0 0,0 0 0 0 0,0 0 0 0 0,0 0 0 0 0,-1 0-1 0 0,1 0 1 0 0,0 0 0 0 0,0-1 0 0 0,1 1-1 0 0,-1 0 1 0 0,0-1 0 0 0,0 1 0 0 0,0 0-1 0 0,0-1 1 0 0,1 0 0 0 0,-1 1 0 0 0,0-1 0 0 0,0 0-1 0 0,1 1 1 0 0,1-1 0 0 0,2-1-57 0 0,0 0 0 0 0,0 0 1 0 0,0 0-1 0 0,0-1 0 0 0,0 0 1 0 0,0 0-1 0 0,-1 0 0 0 0,1 0 1 0 0,5-4-1 0 0,39-31-816 0 0,-29 18-234 0 0,-1-2 0 0 0,26-36 0 0 0,-5 5-4846 0 0,-20 28 2564 0 0</inkml:trace>
</inkml:ink>
</file>

<file path=ppt/ink/ink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31:10.38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120 0 472 0 0,'-17'27'822'0'0,"1"1"-1"0"0,1 0 1 0 0,2 1-1 0 0,1 0 1 0 0,1 1-1 0 0,1 0 0 0 0,-6 33 1 0 0,11-23 64 0 0,2 0 1 0 0,2 0-1 0 0,1-1 0 0 0,8 64 1 0 0,-5-86-451 0 0,0 1 0 0 0,10 31 1 0 0,-12-43-337 0 0,1-1 0 0 0,0 1 0 0 0,1-1 1 0 0,-1 1-1 0 0,1-1 0 0 0,0 0 0 0 0,0 0 0 0 0,1 0 1 0 0,0-1-1 0 0,-1 1 0 0 0,10 7 0 0 0,-10-10-158 0 0,0 0 1 0 0,0 0-1 0 0,1-1 0 0 0,-1 1 0 0 0,1-1 1 0 0,-1 0-1 0 0,1 0 0 0 0,0 0 0 0 0,-1 0 0 0 0,1-1 1 0 0,0 1-1 0 0,-1-1 0 0 0,1 0 0 0 0,0 0 1 0 0,0 0-1 0 0,-1-1 0 0 0,1 1 0 0 0,0-1 0 0 0,0 0 1 0 0,-1 0-1 0 0,1 0 0 0 0,-1-1 0 0 0,7-3 0 0 0,4-3-682 0 0,0-1 0 0 0,0-1 0 0 0,-1 0 0 0 0,15-16 0 0 0,10-7-2764 0 0,6 1 468 0 0</inkml:trace>
</inkml:ink>
</file>

<file path=ppt/ink/ink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31:12.09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18 38 124 0 0,'0'0'9670'0'0,"-3"-2"-9390"0"0,2 1-135 0 0,0 0 0 0 0,0 1 0 0 0,0-1 0 0 0,0 0-1 0 0,0 0 1 0 0,0 0 0 0 0,0 0 0 0 0,0-1 0 0 0,0 1-1 0 0,1 0 1 0 0,-1 0 0 0 0,0 0 0 0 0,1-1 0 0 0,-1 1-1 0 0,1 0 1 0 0,0-1 0 0 0,-1 1 0 0 0,1 0 0 0 0,0-1 0 0 0,0 1-1 0 0,0 0 1 0 0,-1-1 0 0 0,1 1 0 0 0,1-3 0 0 0,-1 0 1246 0 0,-1 14-1287 0 0,3 84 463 0 0,4-36 142 0 0,3-13-112 0 0,-3-2 277 0 0,-4-35-753 0 0,-2-5 39 0 0,5 12 246 0 0,25 72 884 0 0,-28-79-1197 0 0,-1 1 1 0 0,1-1-1 0 0,1 0 1 0 0,0 0-1 0 0,0-1 1 0 0,0 1-1 0 0,8 11 1 0 0,-10-17-26 0 0,-1-1-54 0 0,1 0-1 0 0,-1-1 1 0 0,0 1 0 0 0,1 0 0 0 0,-1 0-1 0 0,1 0 1 0 0,-1 0 0 0 0,1 0 0 0 0,0 0-1 0 0,-1-1 1 0 0,1 1 0 0 0,0 0 0 0 0,-1 0 0 0 0,1-1-1 0 0,0 1 1 0 0,0 0 0 0 0,0-1 0 0 0,0 1-1 0 0,-1-1 1 0 0,1 1 0 0 0,0-1 0 0 0,2 1-1 0 0,-2-1-26 0 0,1 1 213 0 0,3-4-168 0 0,4-5-34 0 0,0 1-1 0 0,0-1 1 0 0,-1-1-1 0 0,0 0 1 0 0,-1 0 0 0 0,0 0-1 0 0,0-1 1 0 0,6-12-1 0 0,42-92-760 0 0,-41 79 172 0 0,-13 33 276 0 0,-6 9-3199 0 0,-3 2 3259 0 0,-33 38-2801 0 0,-4-2-3413 0 0,20-26 2937 0 0</inkml:trace>
</inkml:ink>
</file>

<file path=ppt/ink/ink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31:12.64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57 9 304 0 0,'0'0'16594'0'0,"-7"3"-16622"0"0,-23 7-42 0 0,23-8-40 0 0,-5-26-1251 0 0</inkml:trace>
</inkml:ink>
</file>

<file path=ppt/ink/ink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31:13.12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34 696 0 0,'0'0'3540'0'0,"4"0"-2804"0"0,5-2-227 0 0,0 1 1 0 0,0-1 0 0 0,0 0-1 0 0,0-1 1 0 0,8-4-1 0 0,29-7 511 0 0,-41 13-813 0 0,0 0 1 0 0,0 1-1 0 0,0-1 1 0 0,0 1-1 0 0,0 0 1 0 0,7 1-1 0 0,-10 0-175 0 0,0-1 0 0 0,0 1 0 0 0,-1-1 0 0 0,1 1 0 0 0,-1 0 0 0 0,1 0 0 0 0,-1 0 0 0 0,1 0-1 0 0,-1 0 1 0 0,1 0 0 0 0,-1 0 0 0 0,0 0 0 0 0,0 0 0 0 0,1 1 0 0 0,-1-1 0 0 0,0 0 0 0 0,0 1 0 0 0,0-1 0 0 0,0 3 0 0 0,1 2 65 0 0,-1-1 1 0 0,0 1-1 0 0,0 0 1 0 0,0-1-1 0 0,-1 1 1 0 0,0 0-1 0 0,0 0 1 0 0,0 0-1 0 0,-1 0 1 0 0,-1 6-1 0 0,1-4 93 0 0,0-1-1 0 0,0 1 0 0 0,1 0 1 0 0,0-1-1 0 0,1 1 0 0 0,0 0 0 0 0,0-1 1 0 0,0 1-1 0 0,5 11 0 0 0,-6-17 470 0 0,5 2-551 0 0,-5-3-117 0 0,0-1 1 0 0,0 0 0 0 0,1 1-1 0 0,-1-1 1 0 0,0 0 0 0 0,0 0-1 0 0,0 1 1 0 0,1-1 0 0 0,-1 0 0 0 0,0 1-1 0 0,0-1 1 0 0,1 0 0 0 0,-1 0-1 0 0,0 0 1 0 0,0 1 0 0 0,1-1 0 0 0,-1 0-1 0 0,0 0 1 0 0,1 0 0 0 0,-1 0-1 0 0,0 1 1 0 0,1-1 0 0 0,-1 0 0 0 0,0 0-1 0 0,1 0 1 0 0,-1 0 0 0 0,0 0-1 0 0,1 0 1 0 0,-1 0 0 0 0,1 0-1 0 0,-1 0 1 0 0,0 0 0 0 0,1 0 0 0 0,-1 0-1 0 0,0 0 1 0 0,1-1 0 0 0,-1 1-1 0 0,0 0 1 0 0,1 0 0 0 0,-1 0 0 0 0,0 0-1 0 0,0-1 1 0 0,1 1 0 0 0,26-21-1615 0 0,35-36 0 0 0,-18 16-4040 0 0,-24 21 2513 0 0</inkml:trace>
</inkml:ink>
</file>

<file path=ppt/ink/ink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31:15.65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44 316 0 0,'33'-25'10627'0'0,"-25"17"-9814"0"0,-3 5 2512 0 0,-2 1-3196 0 0,0-1-12 0 0,2 1 1570 0 0,-1 5-2344 0 0,-1-1 625 0 0,0 1 0 0 0,0 0 0 0 0,-1-1 0 0 0,1 1 0 0 0,0 0 0 0 0,-1 0 0 0 0,0 0-1 0 0,0 1 1 0 0,0-1 0 0 0,0 1 0 0 0,0-1 0 0 0,-1 1 0 0 0,1-1 0 0 0,-1 1 0 0 0,1 7 0 0 0,2 2 11 0 0,2 3 50 0 0,21 119 761 0 0,-25-128-745 0 0,-1 0 1 0 0,-1 0 0 0 0,1 0 0 0 0,-1 0 0 0 0,0 0 0 0 0,-2 8 0 0 0,2-7 17 0 0,-1 0 0 0 0,1-1 0 0 0,0 1 0 0 0,0 0 0 0 0,1 0 0 0 0,3 12 0 0 0,-1-9-220 0 0,1 0 0 0 0,0 0 0 0 0,0 0 0 0 0,10 14 0 0 0,-13-23-231 0 0</inkml:trace>
</inkml:ink>
</file>

<file path=ppt/ink/ink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31:16.01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160 0 920 0 0,'-31'12'905'0'0,"25"-9"750"0"0,3-2-915 0 0,-9 4-47 0 0,9-4 1606 0 0,-8 5-1588 0 0,11 1 2505 0 0,9 13-2885 0 0,-7-15 9 0 0,-2-1 22 0 0,-6 42 2480 0 0,6-43-1568 0 0,-8-6-1452 0 0,-2-1-31 0 0,1 0-1 0 0,1-1 1 0 0,-1 0-1 0 0,-11-9 1 0 0,15 10-844 0 0,-1-1 0 0 0,1 0 0 0 0,0 0 0 0 0,-6-9 0 0 0,8 11-2654 0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36:02.806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297 0 760 0 0,'0'0'2538'0'0,"-20"15"-1794"0"0,-63 42-26 0 0,81-56-671 0 0,0 0 0 0 0,0 1 0 0 0,0-1 0 0 0,0 0 0 0 0,0 1 0 0 0,0-1-1 0 0,0 1 1 0 0,1 0 0 0 0,-1-1 0 0 0,1 1 0 0 0,-1 0 0 0 0,1 0-1 0 0,0 0 1 0 0,-2 4 0 0 0,-15 25 368 0 0,2-3 145 0 0,2 0 0 0 0,0 1 0 0 0,-12 39 1 0 0,-44 210 1718 0 0,67-250-1769 0 0,1 77 424 0 0,0-90-793 0 0,2-7-30 0 0,-1 1 0 0 0,1-1 0 0 0,0 1 0 0 0,0 0 0 0 0,3 9-1 0 0,5 63 547 0 0,-4-36-373 0 0,1-23-12 0 0,10 23-26 0 0,-5-25-36 0 0,-4-10-149 0 0,25 28 186 0 0,-4-10-199 0 0,-21-21-86 0 0,7-3-101 0 0,36 12-112 0 0,-37-12-193 0 0,4-5-131 0 0,61-4-1171 0 0,-59-2-372 0 0,64-26-1424 0 0,-20 2 270 0 0</inkml:trace>
</inkml:ink>
</file>

<file path=ppt/ink/ink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31:17.19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246 1 64 0 0,'0'0'14647'0'0,"-3"10"-14469"0"0,-3 6-27 0 0,-1 1 0 0 0,0-1 0 0 0,-1 0-1 0 0,-17 23 1 0 0,-119 160 1492 0 0,107-148-1039 0 0,36-50-520 0 0,0-1-77 0 0,1 0 0 0 0,0 0 0 0 0,0 0 0 0 0,-1 0 0 0 0,1 0 0 0 0,0 0 0 0 0,-1 0 0 0 0,1 0 0 0 0,0 0 0 0 0,0 1 0 0 0,-1-1 0 0 0,1 0 0 0 0,0 0 0 0 0,0 0 0 0 0,-1 0 0 0 0,1 0 0 0 0,0 0 0 0 0,0 1 0 0 0,0-1 0 0 0,-1 0 0 0 0,1 0 0 0 0,0 0 0 0 0,0 1 0 0 0,0-1 0 0 0,-1 0 0 0 0,1 0 0 0 0,0 1 0 0 0,0-1 0 0 0,0 0 0 0 0,0 0 0 0 0,0 1 0 0 0,0-1 0 0 0,0 0 0 0 0,0 0 0 0 0,-1 1 0 0 0,1-1 0 0 0,0 0 0 0 0,0 0 0 0 0,0 1 0 0 0,0-1 0 0 0,0 0 0 0 0,0 1 0 0 0,1-1 0 0 0,-1 0 0 0 0,0 0 0 0 0,0 1 0 0 0,0-1 0 0 0,0 0 0 0 0,0 0 0 0 0,0 1 0 0 0,0-1 0 0 0,0 0 0 0 0,1 0 0 0 0,-1 1 0 0 0,0-1 0 0 0,0 0 0 0 0,0 0 0 0 0,1 0 0 0 0,-1 1 0 0 0,0-1 0 0 0,0 0 0 0 0,1 0 0 0 0,-1 0 0 0 0,0 0 0 0 0,15 16 337 0 0,-15-15-424 0 0,6 3 114 0 0,1-1-1 0 0,-1 0 1 0 0,1 0-1 0 0,0-1 1 0 0,0 0-1 0 0,-1 0 1 0 0,1 0-1 0 0,1-1 1 0 0,11 1-1 0 0,-12-1 7 0 0,262 29 648 0 0,-267-30-771 0 0,2 0-278 0 0,-1 0-6 0 0,-1 0 0 0 0,1 0 1 0 0,-1 1-1 0 0,0-1 1 0 0,1 0-1 0 0,-1 1 0 0 0,1 0 1 0 0,-1 0-1 0 0,0-1 0 0 0,4 3 1 0 0,-4-1-554 0 0</inkml:trace>
</inkml:ink>
</file>

<file path=ppt/ink/ink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31:17.82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16 16 364 0 0,'-9'-14'1870'0'0,"2"13"6274"0"0,54 176-5403 0 0,-6-26-714 0 0,-4-7 389 0 0,-28-116-1523 0 0,-4-16 141 0 0,-2-10 1153 0 0,22-179-1698 0 0,-21 160-466 0 0,7-24-15 0 0,16-44 0 0 0,-22 73-33 0 0,1 1-1 0 0,1-1 0 0 0,0 1 1 0 0,1 1-1 0 0,0-1 1 0 0,1 1-1 0 0,11-11 0 0 0,-18 21 19 0 0,-1 0-1 0 0,1 1 1 0 0,-1 0-1 0 0,1-1 0 0 0,0 1 1 0 0,0 0-1 0 0,-1 0 0 0 0,1 0 1 0 0,0 0-1 0 0,0 0 1 0 0,0 0-1 0 0,0 0 0 0 0,0 1 1 0 0,1-1-1 0 0,-1 1 1 0 0,0 0-1 0 0,0-1 0 0 0,0 1 1 0 0,0 0-1 0 0,0 0 1 0 0,3 1-1 0 0,-1 0-1 0 0,0 0 1 0 0,1 0-1 0 0,-1 1 0 0 0,0 0 0 0 0,0-1 1 0 0,0 1-1 0 0,-1 1 0 0 0,1-1 1 0 0,0 1-1 0 0,2 2 0 0 0,6 6 9 0 0,-1 0-1 0 0,-1 0 0 0 0,1 1 0 0 0,-2 1 1 0 0,9 13-1 0 0,105 166 410 0 0,-119-187-438 0 0,-1 0 0 0 0,0 1 0 0 0,0-1 0 0 0,-1 1 0 0 0,1 0 0 0 0,-1-1 0 0 0,0 1-1 0 0,1 8 1 0 0,0-5-749 0 0,0 0 0 0 0,0 0 0 0 0,8 12 0 0 0,-10-19 614 0 0,1 1-738 0 0,0 3 65 0 0,-1-1-1667 0 0</inkml:trace>
</inkml:ink>
</file>

<file path=ppt/ink/ink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31:18.24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0 144 0 0,'0'0'13653'0'0</inkml:trace>
</inkml:ink>
</file>

<file path=ppt/ink/ink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31:18.64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90 1 80 0 0,'-4'121'4513'0'0,"4"-82"-3051"0"0,-2-1 0 0 0,-1 1 1 0 0,-10 47-1 0 0,-8-12 179 0 0,10-40-386 0 0,-8 51 0 0 0,3-53-1712 0 0,16-30-204 0 0</inkml:trace>
</inkml:ink>
</file>

<file path=ppt/ink/ink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31:18.99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29 299 464 0 0,'0'0'1000'0'0,"-1"-3"9"0"0,0-14 13475 0 0,3 27-14201 0 0,25 195 1965 0 0,-22-144-1680 0 0,-2 22 306 0 0,-4-62-441 0 0,2 1 0 0 0,5 37 0 0 0,20 84 2077 0 0,-25-140-2384 0 0,6 6-26 0 0,-4-13-3696 0 0,3-29 1458 0 0,2-41 0 0 0,-4-3-6678 0 0,-2 41 4159 0 0</inkml:trace>
  <inkml:trace contextRef="#ctx0" brushRef="#br0" timeOffset="1">130 0 692 0 0,'0'0'3270'0'0,"-7"3"-2219"0"0,-5 4 47 0 0,0 0 0 0 0,1 0 0 0 0,-14 12 1 0 0,-18 7 2691 0 0,40-25-2731 0 0,1-1-968 0 0,-10 1-93 0 0,9-1-108 0 0</inkml:trace>
</inkml:ink>
</file>

<file path=ppt/ink/ink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31:19.39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0 348 588 0 0,'60'-9'2224'0'0,"-1"-3"0"0"0,0-3 1 0 0,82-31-1 0 0,-88 23-1142 0 0,-40 16-669 0 0,1 1 1 0 0,-1 0-1 0 0,24-5 1 0 0,-36 11-454 0 0,0-1 0 0 0,0 1 1 0 0,0 0-1 0 0,1-1 0 0 0,-1 1 0 0 0,0 0 0 0 0,0-1 0 0 0,0 0 1 0 0,0 1-1 0 0,0-1 0 0 0,0 0 0 0 0,0 1 0 0 0,0-1 0 0 0,0 0 1 0 0,-1 0-1 0 0,1 0 0 0 0,0 0 0 0 0,0 0 0 0 0,-1 0 0 0 0,1 0 1 0 0,-1 0-1 0 0,1 0 0 0 0,-1 0 0 0 0,1 0 0 0 0,-1 0 0 0 0,1 0 1 0 0,-1-2-1 0 0,0 1-629 0 0,-4-1-4964 0 0,-20-14 2929 0 0</inkml:trace>
  <inkml:trace contextRef="#ctx0" brushRef="#br0" timeOffset="1">212 14 1012 0 0,'-1'-1'362'0'0,"0"0"0"0"0,0 0 1 0 0,0 0-1 0 0,0-1 0 0 0,-1 1 0 0 0,1 1 0 0 0,0-1 1 0 0,0 0-1 0 0,-1 0 0 0 0,1 0 0 0 0,-1 1 0 0 0,1-1 1 0 0,-1 1-1 0 0,1-1 0 0 0,-1 1 0 0 0,1 0 0 0 0,-3-1 0 0 0,-5 11 3345 0 0,4 4-4826 0 0,2-1 1498 0 0,1 0-1 0 0,1 0 1 0 0,1 1 0 0 0,-1-1 0 0 0,2 0-1 0 0,2 17 1 0 0,0 1 180 0 0,2 64 2851 0 0,31 166 0 0 0,-29-223-2972 0 0,-2 0 1 0 0,-1 44 0 0 0,2-67-1046 0 0,0-8-2148 0 0,31-45-12032 0 0</inkml:trace>
</inkml:ink>
</file>

<file path=ppt/ink/ink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31:19.74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0 397 304 0 0,'197'-117'5070'0'0,"-12"2"-2196"0"0,-182 113-2908 0 0,0 0-1 0 0,0-1 1 0 0,0 1-1 0 0,0-1 1 0 0,0 1-1 0 0,0-1 1 0 0,3-4 0 0 0,1-13-4601 0 0</inkml:trace>
  <inkml:trace contextRef="#ctx0" brushRef="#br0" timeOffset="1">195 7 684 0 0,'-7'-6'1511'0'0,"4"12"4508"0"0,0 19-4761 0 0,0 38-1 0 0,-1 24 790 0 0,1-47-957 0 0,2 0 0 0 0,3 43 0 0 0,0-38-119 0 0,12 105 2163 0 0,0 21-1567 0 0,-13-165-3125 0 0,2-1 3458 0 0</inkml:trace>
</inkml:ink>
</file>

<file path=ppt/ink/ink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31:20.08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1060 0 0,'4'0'1193'0'0,"6"2"-771"0"0,0 0 0 0 0,0 1 0 0 0,0 0 1 0 0,0 0-1 0 0,-1 1 0 0 0,1 1 0 0 0,-1-1 0 0 0,0 1 1 0 0,0 1-1 0 0,-1 0 0 0 0,1 0 0 0 0,-1 1 0 0 0,-1 0 1 0 0,1 0-1 0 0,-1 0 0 0 0,0 1 0 0 0,-1 0 0 0 0,0 1 0 0 0,6 11 1 0 0,-2-3 72 0 0,0 1 1 0 0,-2 1-1 0 0,0 0 1 0 0,-1 0-1 0 0,-1 0 1 0 0,0 1-1 0 0,-2 0 0 0 0,0 0 1 0 0,0 21-1 0 0,-4-16-69 0 0,-2 0-1 0 0,0 1 0 0 0,-2-2 0 0 0,0 1 0 0 0,-2 0 1 0 0,-1-1-1 0 0,-13 32 0 0 0,8-21 48 0 0,5-18-225 0 0,-1 1-1 0 0,-1-1 0 0 0,-14 20 1 0 0,3-4-385 0 0,8-19 54 0 0,5-10-2462 0 0,8-50-12166 0 0</inkml:trace>
</inkml:ink>
</file>

<file path=ppt/ink/ink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31:20.55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198 22 212 0 0,'-1'-1'191'0'0,"1"0"-105"0"0,0 0-1 0 0,0 0 1 0 0,-1 0-1 0 0,1 0 1 0 0,-1 0-1 0 0,1 0 1 0 0,-1 0-1 0 0,1 0 1 0 0,-1 0-1 0 0,1 0 1 0 0,-1 1-1 0 0,0-1 1 0 0,0 0-1 0 0,1 0 1 0 0,-1 0-1 0 0,0 1 1 0 0,0-1-1 0 0,0 1 1 0 0,0-1-1 0 0,0 0 1 0 0,0 1-1 0 0,0-1 1 0 0,0 1-1 0 0,0 0 0 0 0,0-1 1 0 0,0 1-1 0 0,0 0 1 0 0,0 0-1 0 0,0 0 1 0 0,0 0-1 0 0,0 0 1 0 0,0 0-1 0 0,0 0 1 0 0,0 0-1 0 0,0 0 1 0 0,0 0-1 0 0,-1 0 1 0 0,1 1-1 0 0,0-1 1 0 0,-1 1-1 0 0,-8 3 235 0 0,0 0 0 0 0,0 0 0 0 0,0 1 0 0 0,1 1 0 0 0,-1-1 0 0 0,1 2 0 0 0,0-1 0 0 0,1 1 0 0 0,0 0 0 0 0,0 1 0 0 0,1 0 0 0 0,-1 1 0 0 0,2-1 0 0 0,-1 1 0 0 0,1 0 0 0 0,1 1 0 0 0,-8 17 0 0 0,11-24-212 0 0,1 1 1 0 0,0-1-1 0 0,0 1 1 0 0,0 0-1 0 0,0-1 1 0 0,0 1-1 0 0,1 0 1 0 0,0-1-1 0 0,0 1 1 0 0,0 0-1 0 0,0 0 1 0 0,0-1 0 0 0,1 1-1 0 0,0 0 1 0 0,0-1-1 0 0,0 1 1 0 0,0-1-1 0 0,0 1 1 0 0,3 4-1 0 0,3 4 152 0 0,1-1 0 0 0,0 0 0 0 0,0-1 0 0 0,12 12 0 0 0,-13-16-136 0 0,-1 0 0 0 0,0 0-1 0 0,0 1 1 0 0,-1 0 0 0 0,0 0-1 0 0,0 0 1 0 0,-1 1-1 0 0,0-1 1 0 0,0 1 0 0 0,-1 0-1 0 0,0 0 1 0 0,3 11-1 0 0,-5-7 68 0 0,-1 0-1 0 0,0 0 1 0 0,-1 0 0 0 0,0 0-1 0 0,-1-1 1 0 0,0 1-1 0 0,-1 0 1 0 0,-1-1-1 0 0,1 0 1 0 0,-2 1-1 0 0,0-1 1 0 0,0-1 0 0 0,-1 1-1 0 0,-7 10 1 0 0,12-20 293 0 0,1 0-458 0 0,-1-1 0 0 0,1 0 0 0 0,0 1 0 0 0,0-1 0 0 0,0 0 0 0 0,0 1-1 0 0,0-1 1 0 0,0 0 0 0 0,0 0 0 0 0,-1 1 0 0 0,1-1 0 0 0,0 0 0 0 0,0 0-1 0 0,0 1 1 0 0,-1-1 0 0 0,1 0 0 0 0,0 0 0 0 0,0 0 0 0 0,-1 0 0 0 0,1 1 0 0 0,0-1-1 0 0,0 0 1 0 0,-1 0 0 0 0,1 0 0 0 0,0 0 0 0 0,-1 0 0 0 0,1 0 0 0 0,0 0 0 0 0,0 1-1 0 0,-1-1 1 0 0,1 0 0 0 0,0 0 0 0 0,-1 0 0 0 0,1 0 0 0 0,0 0 0 0 0,-1-1-1 0 0,1 1 1 0 0,0 0 0 0 0,0 0 0 0 0,-1 0 0 0 0,1 0 0 0 0,0 0 0 0 0,-1 0 0 0 0,1 0-1 0 0,0-1 1 0 0,0 1 0 0 0,-1 0 0 0 0,1 0 0 0 0,0-1 0 0 0,-4-32 296 0 0,11 15-207 0 0,-5 15-96 0 0,0-1 307 0 0,6 12-209 0 0,-1-2-61 0 0,0 1 0 0 0,0 1 0 0 0,-1 0 0 0 0,0-1 0 0 0,0 2 0 0 0,-1-1 0 0 0,0 1 0 0 0,0 0 0 0 0,4 12 0 0 0,88 319 3663 0 0,-91-327-3493 0 0,0 1 0 0 0,1-2 1 0 0,0 1-1 0 0,19 22 0 0 0,7 13-802 0 0,-32-46 170 0 0,3-1-105 0 0,0-2 295 0 0,0 1 0 0 0,0-1 0 0 0,0 0 0 0 0,1 0 0 0 0,-1-1 0 0 0,0 1 0 0 0,-1-1 0 0 0,1 0 0 0 0,0 0 0 0 0,0 0 0 0 0,-1-1 0 0 0,0 1 0 0 0,1-1 0 0 0,-1 0 0 0 0,0 0 0 0 0,0 0 1 0 0,0 0-1 0 0,3-6 0 0 0,10-11-1469 0 0,21-34 1 0 0,-36 53 1617 0 0,38-66-8170 0 0,-17 24 3499 0 0</inkml:trace>
</inkml:ink>
</file>

<file path=ppt/ink/ink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31:23.89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180 146 220 0 0,'0'0'2516'0'0,"-3"-1"-1967"0"0,-1 1-350 0 0,1-1 1 0 0,0 1-1 0 0,-1 0 1 0 0,1 0-1 0 0,-1 0 1 0 0,1 0-1 0 0,0 1 1 0 0,-1-1-1 0 0,1 1 1 0 0,0 0-1 0 0,0 0 0 0 0,-1 0 1 0 0,1 0-1 0 0,0 1 1 0 0,0-1-1 0 0,0 1 1 0 0,0 0-1 0 0,-2 2 1 0 0,-2 1-67 0 0,0 1 0 0 0,1 0 0 0 0,0 0 0 0 0,0 1 0 0 0,1 0 1 0 0,-6 9-1 0 0,2-2 33 0 0,2 0 0 0 0,0 0 0 0 0,1 0 0 0 0,0 1 0 0 0,1-1 0 0 0,1 1 1 0 0,-4 23-1 0 0,3 6 330 0 0,0 55 0 0 0,3-35 5 0 0,1-59-443 0 0,1 0 1 0 0,0 0-1 0 0,0 0 1 0 0,1 0-1 0 0,-1-1 1 0 0,1 1-1 0 0,0 0 1 0 0,0 0-1 0 0,1-1 0 0 0,-1 1 1 0 0,1-1-1 0 0,0 1 1 0 0,0-1-1 0 0,1 0 1 0 0,-1 0-1 0 0,1 0 0 0 0,0 0 1 0 0,0 0-1 0 0,0 0 1 0 0,1-1-1 0 0,-1 0 1 0 0,6 4-1 0 0,-6-5 40 0 0,0-2-7 0 0,1-2-71 0 0,0 1-1 0 0,0 0 1 0 0,0-1-1 0 0,0 0 0 0 0,-1 0 1 0 0,1 0-1 0 0,-1 0 1 0 0,1-1-1 0 0,-1 0 0 0 0,0 1 1 0 0,0-1-1 0 0,5-5 1 0 0,38-49 88 0 0,-30 36-50 0 0,-3 4-6 0 0,0 0 0 0 0,-2-2 0 0 0,0 1 0 0 0,-1-1 0 0 0,0-1 0 0 0,7-22 0 0 0,-15 31 118 0 0,1-1 0 0 0,-1 1 0 0 0,-1-1-1 0 0,0 1 1 0 0,-1-14 0 0 0,0 29-159 0 0,0-1 0 0 0,1 0 0 0 0,-1 0 0 0 0,1 0 0 0 0,0 1 0 0 0,0-1 0 0 0,0 0 0 0 0,0 0 0 0 0,3 4 0 0 0,1 7 21 0 0,23 111 347 0 0,-21-85-98 0 0,20 65 0 0 0,-5-67-14 0 0,-20-35-190 0 0,2 1-1 0 0,-3-4-72 0 0,-1 0 1 0 0,0 1 0 0 0,0-1-1 0 0,0 0 1 0 0,1 0 0 0 0,-1 1-1 0 0,0-1 1 0 0,0 0-1 0 0,1 0 1 0 0,-1 1 0 0 0,0-1-1 0 0,1 0 1 0 0,-1 0-1 0 0,0 0 1 0 0,1 1 0 0 0,-1-1-1 0 0,0 0 1 0 0,1 0 0 0 0,-1 0-1 0 0,0 0 1 0 0,1 0-1 0 0,-1 0 1 0 0,0 0 0 0 0,1 0-1 0 0,-1 0 1 0 0,1 0 0 0 0,-1 0-1 0 0,0 0 1 0 0,1 0-1 0 0,-1 0 1 0 0,0 0 0 0 0,1 0-1 0 0,-1 0 1 0 0,0 0-1 0 0,1-1 1 0 0,-1 1 0 0 0,0 0-1 0 0,1 0 1 0 0,-1 0 0 0 0,0-1-1 0 0,1 1 1 0 0,14-10 32 0 0,-1 0 1 0 0,-1-1-1 0 0,0-1 0 0 0,0 0 1 0 0,-1-1-1 0 0,-1 0 1 0 0,0 0-1 0 0,17-29 1 0 0,68-136 76 0 0,-71 126-105 0 0,-8 20 15 0 0,-10 21-23 0 0,-1 0 0 0 0,-1 0 0 0 0,0-1 0 0 0,0 0 0 0 0,-1 0 0 0 0,-1 0 0 0 0,0 0-1 0 0,-1 0 1 0 0,2-25 0 0 0,-3 28 15 0 0,-1 6-26 0 0,1 0 0 0 0,-1 0 1 0 0,0 0-1 0 0,0 0 0 0 0,0 0 0 0 0,0-1 0 0 0,-1 1 0 0 0,1 0 0 0 0,-1 0 0 0 0,-2-5 0 0 0,1 4-22 0 0,-19 6-46 0 0,17-2 53 0 0,-1 3 2 0 0,0 1 11 0 0,2-3 5 0 0,0 0 0 0 0,1 1 0 0 0,-1 0 1 0 0,1 0-1 0 0,0 0 0 0 0,-1 0 0 0 0,1 0 0 0 0,0 0 0 0 0,0 0 0 0 0,0 1 0 0 0,1-1 0 0 0,-1 1 0 0 0,0-1 1 0 0,1 1-1 0 0,-3 5 0 0 0,0 4 2 0 0,3-9-49 0 0,-1 0-1 0 0,1 1 1 0 0,0-1-1 0 0,0 0 1 0 0,1 1-1 0 0,-1-1 1 0 0,1 0-1 0 0,-1 1 1 0 0,1 4 0 0 0,1-6 45 0 0,-1-1 0 0 0,1 0 1 0 0,0 0-1 0 0,-1 1 1 0 0,1-1-1 0 0,0 0 0 0 0,0 0 1 0 0,0 0-1 0 0,0 0 1 0 0,0 0-1 0 0,0 0 0 0 0,0 0 1 0 0,0 0-1 0 0,1-1 0 0 0,-1 1 1 0 0,0 0-1 0 0,0-1 1 0 0,1 1-1 0 0,-1-1 0 0 0,0 1 1 0 0,1-1-1 0 0,-1 0 1 0 0,0 1-1 0 0,1-1 0 0 0,-1 0 1 0 0,1 0-1 0 0,-1 0 1 0 0,0 0-1 0 0,3-1 0 0 0,13 2-26 0 0,0-2-1 0 0,21-3 0 0 0,-25 2 11 0 0,0 0 0 0 0,0 1-1 0 0,0 1 1 0 0,0 0 0 0 0,24 4 0 0 0,-30-2 12 0 0,-1 0 1 0 0,1 0 0 0 0,-1 1 0 0 0,0 0 0 0 0,0 0-1 0 0,0 1 1 0 0,0-1 0 0 0,-1 1 0 0 0,1 1-1 0 0,-1-1 1 0 0,0 1 0 0 0,0 0 0 0 0,0 0-1 0 0,-1 0 1 0 0,5 8 0 0 0,2 6 27 0 0,0 1 0 0 0,-1 0 0 0 0,9 28 0 0 0,8 17 54 0 0,-18-47-37 0 0,-4-6 18 0 0,1 0-1 0 0,0-1 1 0 0,1 0-1 0 0,8 11 1 0 0,-14-20-7 0 0,-1-2-39 0 0,0 0-1 0 0,0 0 0 0 0,0 1 0 0 0,0-1 0 0 0,0 0 0 0 0,0 0 1 0 0,0 1-1 0 0,0-1 0 0 0,0 0 0 0 0,0 0 0 0 0,0 1 0 0 0,0-1 1 0 0,0 0-1 0 0,0 0 0 0 0,0 1 0 0 0,1-1 0 0 0,-1 0 1 0 0,0 0-1 0 0,0 0 0 0 0,0 1 0 0 0,0-1 0 0 0,0 0 0 0 0,0 0 1 0 0,1 1-1 0 0,-1-1 0 0 0,0 0 0 0 0,0 0 0 0 0,0 0 0 0 0,0 0 1 0 0,1 1-1 0 0,-1-1 0 0 0,0 0 0 0 0,0 0 0 0 0,1 0 0 0 0,-1 0 1 0 0,0 0-1 0 0,0 0 0 0 0,1 0 0 0 0,-1 0 0 0 0,0 0 1 0 0,1 0-1 0 0,10-6 157 0 0,5-10-75 0 0,-7 3-80 0 0,-1-1 0 0 0,0 0 1 0 0,7-19-1 0 0,5-12-33 0 0,3-4-48 0 0,19-59 1 0 0,8-22-82 0 0,-44 119 74 0 0,-1-1-1 0 0,-1 0 0 0 0,0 0 0 0 0,0-1 1 0 0,-1 1-1 0 0,-1-1 0 0 0,1-16 0 0 0,-9 36 50 0 0,-19 18-44 0 0,24-23 48 0 0,0 0 1 0 0,0 0-1 0 0,0 0 1 0 0,0-1 0 0 0,0 1-1 0 0,0 0 1 0 0,0 0-1 0 0,1 0 1 0 0,-1 0-1 0 0,1 1 1 0 0,0-1 0 0 0,-1 0-1 0 0,1 0 1 0 0,0 0-1 0 0,0 0 1 0 0,0 0-1 0 0,1 0 1 0 0,-1 0 0 0 0,0 1-1 0 0,1-1 1 0 0,-1 0-1 0 0,1 0 1 0 0,0 0-1 0 0,0 0 1 0 0,0-1 0 0 0,0 1-1 0 0,0 0 1 0 0,0 0-1 0 0,2 2 1 0 0,56 74-223 0 0,-39-45 391 0 0,-1 2 0 0 0,-2 0 1 0 0,-2 1-1 0 0,14 50 0 0 0,-25-74-49 0 0,0-1 0 0 0,1 0-1 0 0,0 0 1 0 0,0-1 0 0 0,1 1 0 0 0,8 9 0 0 0,-12-18-85 0 0,-1-1 1 0 0,1 1-1 0 0,0-1 0 0 0,0 0 1 0 0,0 0-1 0 0,0 0 1 0 0,0 0-1 0 0,0 0 0 0 0,0 0 1 0 0,0 0-1 0 0,0-1 1 0 0,0 1-1 0 0,0-1 0 0 0,0 0 1 0 0,0 1-1 0 0,1-1 1 0 0,-1 0-1 0 0,0 0 1 0 0,0 0-1 0 0,0-1 0 0 0,0 1 1 0 0,1-1-1 0 0,-1 1 1 0 0,0-1-1 0 0,2 0 0 0 0,7-3-67 0 0,1 0 0 0 0,-1-1 0 0 0,11-7-1 0 0,-15 8 9 0 0,14-8-424 0 0,-1-1 1 0 0,0-2-1 0 0,0 0 0 0 0,16-17 1 0 0,9-12-3424 0 0,-26 26 922 0 0,-1 3 47 0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36:03.655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0 69 416 0 0,'0'0'3745'0'0,"8"-12"-3127"0"0,24-33-65 0 0,-24 34 5173 0 0,-12 50-5346 0 0,-15 116-13 0 0,12-99-3 0 0,-11 240 1678 0 0,20-196-1209 0 0,-2-86-747 0 0,4 43 512 0 0,-1-41-534 0 0,-1-8 17 0 0,0 1 0 0 0,-1-1 0 0 0,-1 1 0 0 0,1 8 0 0 0,3-7 43 0 0,11 27-10 0 0,-12-27 150 0 0,10-8-346 0 0,36 8-87 0 0,-37-8-62 0 0,7-14-1157 0 0,57-38 714 0 0,-73 48 588 0 0,0 1 0 0 0,-1-1-1 0 0,1 0 1 0 0,-1 0 0 0 0,1 1-1 0 0,-1-2 1 0 0,0 1 0 0 0,3-4 0 0 0,31-42-2151 0 0,-15 16 129 0 0,-16 24-1311 0 0</inkml:trace>
</inkml:ink>
</file>

<file path=ppt/ink/ink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31:24.36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273 2 484 0 0,'-10'-1'561'0'0,"-1"1"0"0"0,1-1 0 0 0,-1 2 0 0 0,1 0 0 0 0,0 0 0 0 0,-1 0 0 0 0,1 2 0 0 0,-15 4 0 0 0,-4 4 762 0 0,-39 20-1 0 0,68-31-1293 0 0,-49 19 2654 0 0,47-18-1262 0 0,1-1-1319 0 0,0 0 0 0 0,0 1 0 0 0,1-1 0 0 0,-1 0 0 0 0,0 0 0 0 0,0 0 0 0 0,0 1 1 0 0,0-1-1 0 0,0 1 0 0 0,1-1 0 0 0,-1 0 0 0 0,0 1 0 0 0,0-1 0 0 0,0 1 0 0 0,1 0 0 0 0,-1-1 0 0 0,-1 2 0 0 0,2 6 35 0 0,0 0 1 0 0,0 0-1 0 0,0 0 0 0 0,1 0 1 0 0,1 0-1 0 0,2 12 1 0 0,20 55 559 0 0,-8-30-284 0 0,-5-3 73 0 0,0 0-1 0 0,4 52 0 0 0,-6-42 176 0 0,1 0 0 0 0,3-1-1 0 0,34 84 1 0 0,-42-121-544 0 0,1 0 0 0 0,1-1 1 0 0,0 0-1 0 0,1 0 0 0 0,0-1 0 0 0,1 0 0 0 0,1 0 0 0 0,0-1 0 0 0,18 17 1 0 0,-26-27-157 0 0,0 0 0 0 0,-1 0 0 0 0,1 0 0 0 0,0 0 0 0 0,0-1 0 0 0,-1 1 0 0 0,1-1 0 0 0,0 1 0 0 0,0-1 0 0 0,0 1 0 0 0,0-1 0 0 0,0 0 0 0 0,0 0 0 0 0,0 0 0 0 0,0 0 0 0 0,0 0 0 0 0,0 0 0 0 0,-1-1 0 0 0,1 1 0 0 0,0-1 0 0 0,0 1 0 0 0,0-1 0 0 0,0 0 0 0 0,-1 0 0 0 0,1 1 1 0 0,2-3-1 0 0,5-2-194 0 0,-1-1 1 0 0,0 0 0 0 0,0-1 0 0 0,7-7 0 0 0,56-60-1547 0 0,-37 38 270 0 0,1 1 0 0 0,69-52 1 0 0,-6 20-4913 0 0,-47 36 2733 0 0</inkml:trace>
</inkml:ink>
</file>

<file path=ppt/ink/ink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31:26.52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25 844 0 0,'0'0'5291'0'0,"10"1"-4700"0"0,78-8 988 0 0,8-12 2975 0 0,-93 20-4441 0 0,0-1 0 0 0,-1 0 1 0 0,1 1-1 0 0,0-1 0 0 0,-1 1 1 0 0,1 0-1 0 0,-1 0 0 0 0,1 0 1 0 0,-1 0-1 0 0,1 0 0 0 0,-1 1 0 0 0,0-1 1 0 0,0 1-1 0 0,1-1 0 0 0,-1 1 1 0 0,0 0-1 0 0,-1 0 0 0 0,1 0 1 0 0,0 0-1 0 0,0 0 0 0 0,-1 1 1 0 0,0-1-1 0 0,1 0 0 0 0,1 4 1 0 0,4 8 111 0 0,0 1-1 0 0,9 28 1 0 0,-2 10 454 0 0,-3 0 0 0 0,-2 0 0 0 0,3 72 0 0 0,8 54 1044 0 0,-10-108-1054 0 0,8 45 368 0 0,-10-69-221 0 0,4 59 0 0 0,-10-86-503 0 0,-2-17-49 0 0,0 0-107 0 0,-3 15 394 0 0,3-18-549 0 0,0 1-1 0 0,0-1 0 0 0,0 1 0 0 0,0-1 0 0 0,-1 1 0 0 0,1-1 0 0 0,0 1 0 0 0,0-1 0 0 0,-1 1 0 0 0,1-1 0 0 0,0 1 0 0 0,-1-1 0 0 0,1 1 0 0 0,0-1 0 0 0,-1 0 0 0 0,1 1 0 0 0,-1-1 0 0 0,1 0 0 0 0,0 1 0 0 0,-1-1 0 0 0,1 0 0 0 0,-1 1 0 0 0,1-1 0 0 0,-1 0 0 0 0,1 0 0 0 0,-1 0 0 0 0,1 1 1 0 0,-1-1-1 0 0,1 0 0 0 0,-1 0 0 0 0,0 0 0 0 0,-16-2-469 0 0,1-1 0 0 0,-26-7 1 0 0,37 8 110 0 0,0 0 0 0 0,0-1-1 0 0,1 1 1 0 0,-1-1 0 0 0,1-1 0 0 0,-1 1 0 0 0,1 0 0 0 0,0-1-1 0 0,0 0 1 0 0,1 0 0 0 0,-1 0 0 0 0,1 0 0 0 0,0-1 0 0 0,-4-5-1 0 0,-8-21-4654 0 0,16 24-169 0 0,9-23 397 0 0</inkml:trace>
</inkml:ink>
</file>

<file path=ppt/ink/ink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31:26.95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20 640 0 0,'0'0'108'0'0,"0"0"0"0"0,0-1 0 0 0,2 0 2156 0 0,-2 1-2156 0 0,0 0 0 0 0,0 0 0 0 0,1 0 0 0 0,-1 0-1 0 0,0 0 1 0 0,0 0 0 0 0,0 0 0 0 0,0 0 0 0 0,0-1 0 0 0,0 1-1 0 0,0 0 1 0 0,0 0 0 0 0,0 0 0 0 0,0 0 0 0 0,0 0 0 0 0,-1-2 1941 0 0,1 2-1942 0 0,0 0 1 0 0,-1 0 0 0 0,1 0 0 0 0,19-4 2230 0 0,43-3-2833 0 0,-37 5 1468 0 0,-21 1-1002 0 0,-1 1-1 0 0,0 0 1 0 0,0-1 0 0 0,0 1 0 0 0,0 0 0 0 0,0 1 0 0 0,0-1 0 0 0,0 0 0 0 0,1 1 0 0 0,-1 0 0 0 0,0 0 0 0 0,0 0 0 0 0,0 0 0 0 0,-1 0 0 0 0,1 0-1 0 0,0 1 1 0 0,0 0 0 0 0,-1-1 0 0 0,1 1 0 0 0,-1 0 0 0 0,1 0 0 0 0,-1 0 0 0 0,0 1 0 0 0,0-1 0 0 0,0 1 0 0 0,0-1 0 0 0,0 1 0 0 0,-1-1 0 0 0,1 1-1 0 0,-1 0 1 0 0,0 0 0 0 0,1 0 0 0 0,-1 0 0 0 0,-1 0 0 0 0,1 0 0 0 0,0 0 0 0 0,-1 0 0 0 0,1 0 0 0 0,-1 0 0 0 0,0 0 0 0 0,0 0 0 0 0,-1 5-1 0 0,0 13-53 0 0,-2-1-1 0 0,0 1 1 0 0,-2 0-1 0 0,-9 28 1 0 0,-7 37 517 0 0,18-48 522 0 0,3-34-727 0 0,3-2 5 0 0,1 0-180 0 0,-1-1 0 0 0,1 0 1 0 0,-1 0-1 0 0,1 0 0 0 0,0 0 1 0 0,-1-1-1 0 0,1 0 0 0 0,0 1 0 0 0,-1-1 1 0 0,1-1-1 0 0,0 1 0 0 0,0 0 0 0 0,-1-1 1 0 0,6-1-1 0 0,61-19 81 0 0,-43 12-211 0 0,12-4-711 0 0,39-19 0 0 0,-4-5-4603 0 0,-53 26 2946 0 0</inkml:trace>
</inkml:ink>
</file>

<file path=ppt/ink/ink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31:27.76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57 268 484 0 0,'0'0'961'0'0,"19"-7"2665"0"0,-8 2-2794 0 0,-8 3-35 0 0,13-3 2917 0 0,-4 3-3012 0 0,-9 1 667 0 0,12-7 2255 0 0,18-20 7296 0 0,-28 19-10178 0 0,-8 4 2645 0 0,-13-5-3049 0 0,12 7 342 0 0,2 2-352 0 0,-10-7-106 0 0,0-2-181 0 0,2-2-41 0 0,-55-82 0 0 0,56 82 0 0 0,1-1 0 0 0,-3 2 0 0 0,2 0 0 0 0,-1 3-55 0 0,7 6-225 0 0,8 10-83 0 0,76 133-2762 0 0,-67-118 2803 0 0,-1 1 0 0 0,-1 0 0 0 0,-1 1 0 0 0,7 27 1 0 0,25 104-422 0 0,-18-34 300 0 0,-14-64 172 0 0,21 65 0 0 0,-10-62 30 0 0,-22-60 197 0 0,0 0-1 0 0,1 0 0 0 0,-1 0 0 0 0,1 0 1 0 0,-1 0-1 0 0,1 0 0 0 0,0 0 1 0 0,-1 0-1 0 0,1 0 0 0 0,0 0 0 0 0,0 0 1 0 0,0 0-1 0 0,0 0 0 0 0,-1-1 0 0 0,1 1 1 0 0,0 0-1 0 0,0-1 0 0 0,1 1 1 0 0,-1-1-1 0 0,0 1 0 0 0,0-1 0 0 0,0 1 1 0 0,0-1-1 0 0,0 0 0 0 0,0 1 1 0 0,1-1-1 0 0,-1 0 0 0 0,0 0 0 0 0,0 0 1 0 0,0 0-1 0 0,1 0 0 0 0,1 0 0 0 0,1-1-108 0 0,1-1 0 0 0,0 1 0 0 0,-1-1 0 0 0,1 1 0 0 0,-1-1 0 0 0,9-5 0 0 0,16-12-472 0 0,0-1 0 0 0,-1-1 0 0 0,33-33 1 0 0,69-83-1566 0 0,-112 118 1758 0 0,11-13-361 0 0,1 0-802 0 0,49-68 0 0 0,-45 36-5203 0 0,-24 40 2905 0 0</inkml:trace>
</inkml:ink>
</file>

<file path=ppt/ink/ink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31:28.12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10 199 672 0 0,'-7'4'1135'0'0,"5"-2"-153"0"0,7-4 4934 0 0,196-95-5776 0 0,-47 7-5445 0 0,-126 75 3313 0 0</inkml:trace>
</inkml:ink>
</file>

<file path=ppt/ink/ink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31:29.20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59 279 264 0 0,'28'-22'1150'0'0,"-1"0"0"0"0,-2-2 0 0 0,0-1 0 0 0,37-47 0 0 0,0-9 1035 0 0,-32 48 2172 0 0,-33 36-4307 0 0,0 0 0 0 0,0-1 0 0 0,0 0 0 0 0,0 0-1 0 0,-1 1 1 0 0,1-2 0 0 0,-1 1 0 0 0,-4 1 0 0 0,-7 5 40 0 0,-1 3 60 0 0,1 1 0 0 0,0 1 0 0 0,1 0 0 0 0,0 1 0 0 0,1 0 0 0 0,1 1 0 0 0,-14 21 0 0 0,-2 11 319 0 0,-26 58 1 0 0,49-96-401 0 0,-6 15 152 0 0,1 0-1 0 0,1 1 0 0 0,-11 45 0 0 0,18-59-143 0 0,0-1-1 0 0,0 1 1 0 0,2-1 0 0 0,-1 1-1 0 0,1-1 1 0 0,1 1-1 0 0,0-1 1 0 0,0 1-1 0 0,1-1 1 0 0,0 1-1 0 0,1-1 1 0 0,5 11 0 0 0,-7-19-68 0 0,0 0 1 0 0,0 0 0 0 0,0-1 0 0 0,0 1 0 0 0,0-1 0 0 0,1 1-1 0 0,-1-1 1 0 0,0 0 0 0 0,1 1 0 0 0,0-1 0 0 0,-1 0 0 0 0,1 0-1 0 0,0 0 1 0 0,-1 0 0 0 0,1 0 0 0 0,0 0 0 0 0,0-1-1 0 0,0 1 1 0 0,0-1 0 0 0,0 1 0 0 0,-1-1 0 0 0,1 1 0 0 0,0-1-1 0 0,0 0 1 0 0,0 0 0 0 0,0 0 0 0 0,0 0 0 0 0,0-1 0 0 0,0 1-1 0 0,0 0 1 0 0,0-1 0 0 0,0 0 0 0 0,0 1 0 0 0,2-2 0 0 0,8-3-42 0 0,0 0 1 0 0,-1 0-1 0 0,21-14 1 0 0,-31 18 31 0 0,68-46-168 0 0,-2-4 0 0 0,66-63 1 0 0,-124 106 136 0 0,0 0 1 0 0,1 1-1 0 0,0 0 0 0 0,11-6 1 0 0,-19 12-5 0 0,-2 0 34 0 0,0 1 0 0 0,0 0-1 0 0,0 0 1 0 0,0 0 0 0 0,0-1 0 0 0,0 1 0 0 0,0 0 0 0 0,0 0 0 0 0,0-1 0 0 0,1 1-1 0 0,-1 0 1 0 0,0 0 0 0 0,0 0 0 0 0,0 0 0 0 0,0-1 0 0 0,0 1 0 0 0,0 0 0 0 0,1 0-1 0 0,-1 0 1 0 0,0 0 0 0 0,0-1 0 0 0,0 1 0 0 0,1 0 0 0 0,-1 0 0 0 0,0 0 0 0 0,0 0-1 0 0,0 0 1 0 0,1 0 0 0 0,-1 0 0 0 0,0 0 0 0 0,0 0 0 0 0,0 0 0 0 0,1 0 0 0 0,-1 0-1 0 0,0-1 1 0 0,0 1 0 0 0,1 1 0 0 0,-1-1 0 0 0,0 0 0 0 0,0 0 0 0 0,1 0 0 0 0,13 4 35 0 0,4 5 22 0 0,-14-6-33 0 0,1 1 0 0 0,-1 0 1 0 0,0 0-1 0 0,-1 0 0 0 0,1 0 1 0 0,-1 1-1 0 0,0-1 0 0 0,0 1 1 0 0,0 0-1 0 0,-1 0 0 0 0,1 0 1 0 0,2 9-1 0 0,-2-7 27 0 0,6 21 173 0 0,0 0 0 0 0,-2 1 0 0 0,-1 0 0 0 0,-2 0-1 0 0,2 42 1 0 0,-2-36 870 0 0,-4-35-1078 0 0,0 0 0 0 0,0 0 0 0 0,0 0 0 0 0,0 1 0 0 0,0-1-1 0 0,0 0 1 0 0,0 0 0 0 0,0 0 0 0 0,-1 0 0 0 0,1 1 0 0 0,0-1 0 0 0,1 0 0 0 0,-1 0 0 0 0,0 0 0 0 0,0 0 0 0 0,0 1-1 0 0,0-1 1 0 0,0 0 0 0 0,0 0 0 0 0,0 0 0 0 0,0 0 0 0 0,0 1 0 0 0,0-1 0 0 0,0 0 0 0 0,0 0 0 0 0,0 0 0 0 0,1 0-1 0 0,-1 0 1 0 0,0 1 0 0 0,0-1 0 0 0,0 0 0 0 0,0 0 0 0 0,0 0 0 0 0,0 0 0 0 0,1 0 0 0 0,-1 0 0 0 0,0 0 0 0 0,0 0 0 0 0,0 0-1 0 0,0 1 1 0 0,1-1 0 0 0,-1 0 0 0 0,0 0 0 0 0,0 0 0 0 0,0 0 0 0 0,1 0 0 0 0,-1 0 0 0 0,0 0 0 0 0,0 0 0 0 0,0 0-1 0 0,0 0 1 0 0,1 0 0 0 0,-1-1 0 0 0,0 1 0 0 0,0 0 0 0 0,0 0 0 0 0,15-41 845 0 0,-4 4-999 0 0,-3 13 118 0 0,2-1-1 0 0,0 1 1 0 0,1 1 0 0 0,2 0 0 0 0,22-33 0 0 0,-13 23-151 0 0,-21 32 112 0 0,-1 0 54 0 0,0 1 1 0 0,0 0-1 0 0,0-1 1 0 0,0 1 0 0 0,0 0-1 0 0,1-1 1 0 0,-1 1-1 0 0,0 0 1 0 0,0-1 0 0 0,0 1-1 0 0,0 0 1 0 0,1 0-1 0 0,-1-1 1 0 0,0 1 0 0 0,0 0-1 0 0,0 0 1 0 0,1-1-1 0 0,-1 1 1 0 0,0 0-1 0 0,0 0 1 0 0,1 0 0 0 0,-1-1-1 0 0,0 1 1 0 0,1 0-1 0 0,-1 0 1 0 0,0 0 0 0 0,1 0-1 0 0,-1 0 1 0 0,0 0-1 0 0,1 0 1 0 0,-1-1 0 0 0,0 1-1 0 0,1 0 1 0 0,-1 0-1 0 0,0 0 1 0 0,1 0 0 0 0,-1 1-1 0 0,0-1 1 0 0,1 0-1 0 0,-1 0 1 0 0,0 0 0 0 0,1 0-1 0 0,-1 0 1 0 0,0 0-1 0 0,1 0 1 0 0,-1 1 0 0 0,0-1-1 0 0,4 4 7 0 0,-1 1 0 0 0,0-1 0 0 0,0 1 0 0 0,-1-1 0 0 0,0 1-1 0 0,0 0 1 0 0,0 0 0 0 0,0 0 0 0 0,2 11 0 0 0,5 57 55 0 0,-2-17 70 0 0,-1 14 208 0 0,-6-68-44 0 0,1 1-124 0 0,1 6-173 0 0,-2-9 14 0 0,0 1 1 0 0,1-1 0 0 0,-1 0-1 0 0,0 0 1 0 0,0 0 0 0 0,0 0-1 0 0,0 0 1 0 0,0 0 0 0 0,0 0 0 0 0,0 0-1 0 0,0 0 1 0 0,0 0 0 0 0,1 1-1 0 0,-1-1 1 0 0,0 0 0 0 0,0 0-1 0 0,0 0 1 0 0,0 0 0 0 0,0 0-1 0 0,0 0 1 0 0,0 0 0 0 0,1 0-1 0 0,-1 0 1 0 0,0 0 0 0 0,0 0-1 0 0,0 0 1 0 0,0 0 0 0 0,0 0-1 0 0,0 0 1 0 0,1 0 0 0 0,-1 0 0 0 0,0 0-1 0 0,0 0 1 0 0,0 0 0 0 0,0 0-1 0 0,0 0 1 0 0,0 0 0 0 0,0-1-1 0 0,1 1 1 0 0,-1 0 0 0 0,0 0-1 0 0,0 0 1 0 0,0 0 0 0 0,0 0-1 0 0,0 0 1 0 0,0 0 0 0 0,0 0-1 0 0,0 0 1 0 0,0 0 0 0 0,0-1-1 0 0,0 1 1 0 0,0 0 0 0 0,1 0 0 0 0,-1 0-1 0 0,0 0 1 0 0,0 0 0 0 0,0 0-1 0 0,0-1 1 0 0,0 1 0 0 0,0 0-1 0 0,0 0 1 0 0,0 0 0 0 0,0 0-1 0 0,0 0 1 0 0,0 0 0 0 0,0 0-1 0 0,0-1 1 0 0,0 1 0 0 0,10-23-3 0 0,5-9-79 0 0,1 0 0 0 0,24-35 0 0 0,0 7-303 0 0,-39 59 245 0 0,4 0-13 0 0,12 0 0 0 0,-9 3 25 0 0,4 11 27 0 0,0 1 1 0 0,-1-1-1 0 0,0 2 0 0 0,-2 0 0 0 0,14 25 0 0 0,0 2-52 0 0,-18-34 68 0 0,0 0 0 0 0,1-1 0 0 0,-1 1 0 0 0,1-1 1 0 0,1-1-1 0 0,-1 1 0 0 0,1-1 0 0 0,1 0 0 0 0,-1 0 1 0 0,1-1-1 0 0,14 7 0 0 0,-20-11 55 0 0,0-1 1 0 0,0 1-1 0 0,0-1 0 0 0,0 0 0 0 0,0 0 0 0 0,0 0 1 0 0,0 0-1 0 0,0 0 0 0 0,0 0 0 0 0,0-1 0 0 0,0 1 1 0 0,0-1-1 0 0,0 1 0 0 0,0-1 0 0 0,0 0 1 0 0,0 0-1 0 0,-1 0 0 0 0,1 0 0 0 0,2-1 0 0 0,31-28-246 0 0,-34 30 264 0 0,10-12-86 0 0,0-1 0 0 0,0 0 0 0 0,-1-1 0 0 0,15-28 0 0 0,26-65-255 0 0,-17 30 207 0 0,1-1 314 0 0,-34 76-58 0 0,1-1-23 0 0,2-2-159 0 0,-1 10 767 0 0,4 104-105 0 0,13 134 1215 0 0,-2-37-229 0 0,-7-46-511 0 0,-9-139-846 0 0,0 0 1 0 0,-2 1-1 0 0,-3 37 0 0 0,2-56-27 0 0,0 5-57 0 0,0-1-126 0 0,-1-9 202 0 0,-9-45-407 0 0,2 0 0 0 0,2 0 0 0 0,2-1 0 0 0,3 0 0 0 0,1 0 0 0 0,2 1 0 0 0,3-1 0 0 0,1 0 0 0 0,3 1 0 0 0,25-88 0 0 0,-16 92-266 0 0,1 1 0 0 0,2 1-1 0 0,49-75 1 0 0,-67 111 385 0 0,-2 4 48 0 0,0 0-1 0 0,1 0 1 0 0,-1 0 0 0 0,0 0-1 0 0,0 0 1 0 0,1 1 0 0 0,-1-1-1 0 0,1 0 1 0 0,-1 0 0 0 0,1 0-1 0 0,-1 0 1 0 0,1 0 0 0 0,0 1-1 0 0,-1-1 1 0 0,1 0 0 0 0,0 0-1 0 0,0 1 1 0 0,-1-1 0 0 0,1 1-1 0 0,0-1 1 0 0,0 1 0 0 0,0-1-1 0 0,0 1 1 0 0,0-1 0 0 0,0 1-1 0 0,0 0 1 0 0,0-1 0 0 0,0 1-1 0 0,0 0 1 0 0,0 0 0 0 0,0 0-1 0 0,0 0 1 0 0,0 0 0 0 0,0 0-1 0 0,0 0 1 0 0,0 0 0 0 0,0 0-1 0 0,0 0 1 0 0,0 1 0 0 0,0-1-1 0 0,1 1 1 0 0,1 1 11 0 0,-1 0-1 0 0,1 0 1 0 0,0 0 0 0 0,-1 0-1 0 0,0 1 1 0 0,0-1 0 0 0,0 1-1 0 0,0 0 1 0 0,0 0 0 0 0,0-1-1 0 0,0 1 1 0 0,1 5 0 0 0,-1-1-2 0 0,-1-1 0 0 0,1 0 1 0 0,-1 1-1 0 0,-1-1 1 0 0,1 1-1 0 0,-1 11 1 0 0,-2 0 14 0 0,0-1 0 0 0,0 0 1 0 0,-2 0-1 0 0,0 0 1 0 0,-1 0-1 0 0,-1-1 0 0 0,-10 22 1 0 0,0-6-464 0 0,-2-1 1 0 0,-34 44-1 0 0,51-73 352 0 0,0 0 0 0 0,0-1 0 0 0,-1 0 0 0 0,1 1 0 0 0,-1-1 0 0 0,1 0 0 0 0,-1 1 0 0 0,1-1 0 0 0,-1 0 0 0 0,0 0 0 0 0,-2 1 0 0 0,2-2-283 0 0,1 0 0 0 0,-1 1-1 0 0,0-1 1 0 0,1 0 0 0 0,-1 0-1 0 0,0 0 1 0 0,0 0 0 0 0,1 0-1 0 0,-1 0 1 0 0,0 0-1 0 0,1-1 1 0 0,-1 1 0 0 0,0-1-1 0 0,1 1 1 0 0,-1-1 0 0 0,0 0-1 0 0,1 0 1 0 0,-1 1 0 0 0,1-1-1 0 0,0 0 1 0 0,-1 0-1 0 0,1 0 1 0 0,0-1 0 0 0,-1 1-1 0 0,1 0 1 0 0,-1-2 0 0 0,-9-14-3486 0 0</inkml:trace>
</inkml:ink>
</file>

<file path=ppt/ink/ink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31:29.78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281 0 820 0 0,'0'0'1673'0'0,"-10"2"-889"0"0,-159 24 3970 0 0,128-27-2926 0 0,22-1-753 0 0,-14 1 2336 0 0,29 1 258 0 0,3 3-3483 0 0,0 5-6 0 0,0 0-1 0 0,0 0 1 0 0,0 1-1 0 0,2 15 1 0 0,14 73 711 0 0,-11-73-622 0 0,18 218 1749 0 0,-4-21-273 0 0,-12-186-1481 0 0,22 191 1452 0 0,-26-197-1326 0 0,1 0 0 0 0,2 1 0 0 0,13 46 0 0 0,-11-44-33 0 0,-6-25-249 0 0,0-1 0 0 0,1 1 0 0 0,-1-1 0 0 0,1 1 0 0 0,1-1 0 0 0,3 7 1 0 0,-4-8-127 0 0,-2-4 4 0 0,1 1 0 0 0,0 0 1 0 0,-1 0-1 0 0,1 0 0 0 0,0 0 1 0 0,0-1-1 0 0,0 1 0 0 0,1 0 0 0 0,-1-1 1 0 0,0 1-1 0 0,0-1 0 0 0,1 0 1 0 0,-1 1-1 0 0,1-1 0 0 0,0 0 0 0 0,-1 0 1 0 0,1 0-1 0 0,0 0 0 0 0,0 0 1 0 0,-1 0-1 0 0,1 0 0 0 0,0-1 1 0 0,0 1-1 0 0,0-1 0 0 0,0 1 0 0 0,0-1 1 0 0,0 0-1 0 0,2 0 0 0 0,6-1-455 0 0,1-1 0 0 0,-1 0 0 0 0,1-1 0 0 0,-1 0 0 0 0,11-6 0 0 0,21-5-4563 0 0,-39 13 3029 0 0,13-4-12339 0 0</inkml:trace>
</inkml:ink>
</file>

<file path=ppt/ink/ink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31:38.71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10 11 736 0 0,'4'-9'237'0'0,"-3"8"1289"0"0,-2 10 8023 0 0,-6 40-8982 0 0,3 1 0 0 0,1 1 0 0 0,9 97 0 0 0,-2-118-294 0 0,2-1 0 0 0,0 0 0 0 0,3 0 1 0 0,0-1-1 0 0,22 45 0 0 0,-30-70-234 0 0,17 29 294 0 0,-17-30-308 0 0,1-1-1 0 0,-1 1 1 0 0,0-1-1 0 0,1 1 1 0 0,-1-1-1 0 0,1 0 1 0 0,-1 1-1 0 0,1-1 1 0 0,0 0-1 0 0,-1 0 1 0 0,1 0-1 0 0,0 0 1 0 0,0 0-1 0 0,0-1 1 0 0,0 1-1 0 0,0 0 1 0 0,2-1-1 0 0,13 2 18 0 0,-13-2-1 0 0,0 0-16 0 0,-4 0-25 0 0,1 0-67 0 0,1 1-1 0 0,-1-1 1 0 0,1 0-1 0 0,0 0 1 0 0,-1-1-1 0 0,1 1 1 0 0,0 0-1 0 0,-1 0 1 0 0,1-1-1 0 0,-1 1 1 0 0,1-1-1 0 0,-1 0 1 0 0,1 1-1 0 0,-1-1 1 0 0,1 0-1 0 0,-1 0 1 0 0,0 0-1 0 0,1 0 1 0 0,-1 0 0 0 0,0 0-1 0 0,0 0 1 0 0,0 0-1 0 0,0-1 1 0 0,0 1-1 0 0,0 0 1 0 0,0-1-1 0 0,0 1 1 0 0,0 0-1 0 0,-1-1 1 0 0,1 1-1 0 0,0-3 1 0 0,19-75-3452 0 0,-9 25-2352 0 0,-10 35 2876 0 0</inkml:trace>
</inkml:ink>
</file>

<file path=ppt/ink/ink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31:39.21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22 21 180 0 0,'0'0'8445'0'0,"1"6"-8149"0"0,0-1-105 0 0,0 1 0 0 0,0-1 1 0 0,-1 1-1 0 0,0-1 0 0 0,0 1 1 0 0,0-1-1 0 0,-1 1 0 0 0,0-1 0 0 0,-2 9 1 0 0,-6 3 1773 0 0,9-16-1939 0 0,0-1-1 0 0,0 0 0 0 0,0 0 1 0 0,-1 0-1 0 0,1 0 1 0 0,0 0-1 0 0,0 0 0 0 0,0 0 1 0 0,0 0-1 0 0,-1 0 0 0 0,1 0 1 0 0,0 0-1 0 0,0 0 1 0 0,0 0-1 0 0,-1 0 0 0 0,1 0 1 0 0,0 0-1 0 0,0 0 0 0 0,0 0 1 0 0,-1 0-1 0 0,1 0 1 0 0,0 0-1 0 0,0 0 0 0 0,0 0 1 0 0,0 0-1 0 0,-1-1 0 0 0,1 1 1 0 0,0 0-1 0 0,0 0 1 0 0,0 0-1 0 0,0 0 0 0 0,0 0 1 0 0,-1 0-1 0 0,1-1 0 0 0,0 1 1 0 0,0 0-1 0 0,0 0 1 0 0,0 0-1 0 0,0 0 0 0 0,0-1 1 0 0,0 1-1 0 0,0 0 0 0 0,-1 0 1 0 0,0-4-174 0 0,0 1 0 0 0,0 0 0 0 0,1-1 1 0 0,-1 1-1 0 0,1-1 0 0 0,-1 1 0 0 0,1-1 1 0 0,1-5-1 0 0,6-13-1148 0 0,13-12-4968 0 0,-13 22 3434 0 0</inkml:trace>
</inkml:ink>
</file>

<file path=ppt/ink/ink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31:39.63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0 162 732 0 0,'0'0'10204'0'0,"5"-1"-9746"0"0,7 0-125 0 0,0-2-1 0 0,0 1 1 0 0,0-1 0 0 0,0-1 0 0 0,-1 0 0 0 0,21-11 0 0 0,26-10 633 0 0,7 5 77 0 0,36-14 954 0 0,-46 22-377 0 0,-52 11-1236 0 0,18-8-4948 0 0,-11 0-3903 0 0,-9-10 4696 0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36:04.060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1 106 324 0 0,'0'0'6327'0'0,"29"-7"-6363"0"0,89-20-128 0 0,-113 26 114 0 0,-1 1-1 0 0,1-1 1 0 0,0-1-1 0 0,-1 1 1 0 0,1-1-1 0 0,6-3 1 0 0,47-28-1587 0 0,-25 12-54 0 0,-24 15 129 0 0</inkml:trace>
</inkml:ink>
</file>

<file path=ppt/ink/ink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31:40.00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170 1 704 0 0,'-14'13'586'0'0,"0"0"1"0"0,0 0-1 0 0,2 2 0 0 0,0 0 0 0 0,0 0 1 0 0,1 1-1 0 0,1 0 0 0 0,1 1 1 0 0,1 0-1 0 0,0 1 0 0 0,-7 21 0 0 0,7-7 57 0 0,0 1 0 0 0,2-1 0 0 0,2 1 0 0 0,1 0-1 0 0,1 1 1 0 0,6 62 0 0 0,-2-76-311 0 0,2 0-1 0 0,0 0 1 0 0,1 0-1 0 0,2 0 1 0 0,13 31-1 0 0,-17-44-317 0 0,0 0 0 0 0,1-1 1 0 0,0 1-1 0 0,0-1 0 0 0,1 0 0 0 0,0 0 0 0 0,0 0 0 0 0,0-1 0 0 0,1 0 0 0 0,0 0 1 0 0,0 0-1 0 0,0 0 0 0 0,0-1 0 0 0,1 0 0 0 0,0-1 0 0 0,-1 1 0 0 0,2-1 1 0 0,10 3-1 0 0,-8-4-253 0 0,1 0 0 0 0,-1-1 1 0 0,0 0-1 0 0,0-1 0 0 0,1 0 1 0 0,-1-1-1 0 0,0 0 1 0 0,1-1-1 0 0,9-2 0 0 0,-11 1-651 0 0,0 0 1 0 0,0 0-1 0 0,0-1 0 0 0,-1 0 0 0 0,1 0 1 0 0,8-7-1 0 0,9-8-2420 0 0</inkml:trace>
</inkml:ink>
</file>

<file path=ppt/ink/ink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31:40.41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4 636 0 0,'0'-4'5960'0'0,"1"9"-2537"0"0,4 21-1632 0 0,3 45-1583 0 0,-13 141 2958 0 0,1-136-2129 0 0,6-22-11 0 0,-1-42-525 0 0,-1 0 0 0 0,0 0 0 0 0,0 0 0 0 0,-3 14 0 0 0,3-23 1375 0 0,6-41-1468 0 0,2 0-217 0 0,-4 13-132 0 0,1 0 0 0 0,1 1 0 0 0,1 0 0 0 0,1 0 0 0 0,1 1 0 0 0,1 0 0 0 0,19-30 0 0 0,-26 47-70 0 0,0 1-1 0 0,0-1 0 0 0,1 1 0 0 0,0 0 0 0 0,0 0 0 0 0,0 1 0 0 0,1-1 0 0 0,0 1 0 0 0,0 0 1 0 0,7-4-1 0 0,-10 6-5 0 0,3 3 4 0 0,0 1 5 0 0,0-1 0 0 0,1 1 0 0 0,-1 0 0 0 0,0 0 0 0 0,0 1 1 0 0,0 0-1 0 0,-1 0 0 0 0,1 0 0 0 0,-1 0 0 0 0,0 1 0 0 0,1 0 1 0 0,3 5-1 0 0,7 6-80 0 0,-2 1 0 0 0,0 0 0 0 0,-1 1 0 0 0,0 1 0 0 0,-2 0 0 0 0,12 25 0 0 0,-13-23-969 0 0,0-1 0 0 0,2 0-1 0 0,1 0 1 0 0,16 20 0 0 0,-7-15-4157 0 0,-5-18-3027 0 0</inkml:trace>
</inkml:ink>
</file>

<file path=ppt/ink/ink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31:40.78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0 111 576 0 0,'0'0'8742'0'0,"6"2"-8190"0"0,2 1-330 0 0,0-1 0 0 0,-1 0 1 0 0,1 0-1 0 0,1-1 0 0 0,-1 0 1 0 0,0-1-1 0 0,0 0 0 0 0,0 0 1 0 0,0-1-1 0 0,0 0 0 0 0,0 0 1 0 0,0-1-1 0 0,15-4 0 0 0,3-5-555 0 0,0 0 1 0 0,42-26-1 0 0,18-9-6521 0 0,-68 38 3968 0 0</inkml:trace>
</inkml:ink>
</file>

<file path=ppt/ink/ink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31:41.27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142 371 620 0 0,'-27'29'1804'0'0,"21"-24"-1362"0"0,0 1-1 0 0,0 0 1 0 0,1 0-1 0 0,0 1 1 0 0,1-1 0 0 0,-8 14-1 0 0,-2 12 797 0 0,1 1 0 0 0,2 1 1 0 0,1-1-1 0 0,2 2 0 0 0,-5 39 0 0 0,13-73-1198 0 0,0 0 1 0 0,-1 0-1 0 0,1-1 1 0 0,0 1-1 0 0,0 0 1 0 0,0 0-1 0 0,0-1 0 0 0,0 1 1 0 0,0 0-1 0 0,0 0 1 0 0,0-1-1 0 0,0 1 1 0 0,0 0-1 0 0,0 0 1 0 0,1-1-1 0 0,-1 1 1 0 0,0 0-1 0 0,1-1 0 0 0,-1 1 1 0 0,0 0-1 0 0,1-1 1 0 0,-1 1-1 0 0,1 0 1 0 0,-1-1-1 0 0,1 1 1 0 0,-1-1-1 0 0,1 1 1 0 0,-1-1-1 0 0,1 1 0 0 0,-1-1 1 0 0,1 1-1 0 0,0-1 1 0 0,-1 0-1 0 0,1 1 1 0 0,0-1-1 0 0,-1 0 1 0 0,1 1-1 0 0,0-1 0 0 0,0 0 1 0 0,-1 0-1 0 0,1 0 1 0 0,0 0-1 0 0,0 0 1 0 0,-1 0-1 0 0,1 0 1 0 0,0 0-1 0 0,0 0 1 0 0,-1 0-1 0 0,1 0 0 0 0,0 0 1 0 0,1-1-1 0 0,28-10 372 0 0,-23 6-338 0 0,1 0 0 0 0,-1-1 0 0 0,-1 0 0 0 0,1 0 0 0 0,-1 0 0 0 0,9-11 0 0 0,5-6 74 0 0,9-10 18 0 0,-2-1-1 0 0,-1-1 1 0 0,-2-1-1 0 0,-1-1 0 0 0,-2-2 1 0 0,21-52-1 0 0,-35 70-80 0 0,-1 0 1 0 0,-1 0-1 0 0,-1-1 0 0 0,0 1 1 0 0,0-31-1 0 0,-9-105 850 0 0,5 153-801 0 0,0-1 38 0 0,-1-1-213 0 0,-2 10 916 0 0,-13 38-534 0 0,3 1 0 0 0,1 0 0 0 0,-8 57 0 0 0,18-63-72 0 0,1 1 1 0 0,1-1-1 0 0,3 0 1 0 0,0 0-1 0 0,3 0 1 0 0,14 49-1 0 0,-16-70-150 0 0,2 0 0 0 0,0 0-1 0 0,1-1 1 0 0,1 0 0 0 0,17 27 0 0 0,-20-36-189 0 0,0 1 0 0 0,0-1 0 0 0,0 0 0 0 0,1-1 0 0 0,0 1 0 0 0,0-1-1 0 0,0 0 1 0 0,1-1 0 0 0,-1 1 0 0 0,1-1 0 0 0,0-1 0 0 0,0 1 0 0 0,1-1 0 0 0,13 4 0 0 0,-16-7-68 0 0,0 0-1 0 0,0 0 1 0 0,-1 0-1 0 0,1-1 1 0 0,0 0-1 0 0,0 1 0 0 0,-1-2 1 0 0,1 1-1 0 0,0-1 1 0 0,-1 1-1 0 0,1-1 1 0 0,-1 0-1 0 0,0-1 1 0 0,0 1-1 0 0,5-4 1 0 0,7-5-853 0 0,-1-1 1 0 0,23-22-1 0 0,-24 19-6 0 0,-1 0 0 0 0,13-18 0 0 0,8-18-5514 0 0,-14 20 1959 0 0</inkml:trace>
</inkml:ink>
</file>

<file path=ppt/ink/ink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31:41.63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1 548 0 0,'0'0'2672'0'0,"5"3"-1757"0"0,5 6-480 0 0,0 0 1 0 0,-1 0-1 0 0,0 1 0 0 0,-1 0 0 0 0,0 1 0 0 0,0 0 1 0 0,-1 0-1 0 0,-1 0 0 0 0,0 1 0 0 0,0 0 1 0 0,-1 0-1 0 0,-1 1 0 0 0,0-1 0 0 0,-1 1 1 0 0,4 24-1 0 0,-4-9 240 0 0,0 1 0 0 0,-2 0 0 0 0,-1 0 0 0 0,-2 0 0 0 0,-1 0 0 0 0,-8 39-1 0 0,0-18 335 0 0,-1-1 0 0 0,-26 62-1 0 0,29-94-1549 0 0,4-13-1741 0 0,3-56-10700 0 0</inkml:trace>
</inkml:ink>
</file>

<file path=ppt/ink/ink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31:42.31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394 32 664 0 0,'0'0'5407'0'0,"-3"1"-4688"0"0,-31 5 5369 0 0,19-3-5583 0 0,12-3-237 0 0,-19 6 712 0 0,3-3-343 0 0,17-3-509 0 0,0 0 1 0 0,0 0-1 0 0,0 0 0 0 0,0 1 0 0 0,0-1 1 0 0,0 0-1 0 0,0 1 0 0 0,0 0 0 0 0,0-1 1 0 0,1 1-1 0 0,-1 0 0 0 0,0 0 0 0 0,-2 1 1 0 0,2 0 363 0 0,55 0-343 0 0,-31 0-87 0 0,-1-1 0 0 0,26-3 0 0 0,29-9 165 0 0,76-22-1 0 0,-101 19 126 0 0,-49 13-277 0 0,-1 1-40 0 0,0-1 0 0 0,0 0-1 0 0,1 1 1 0 0,-1 0 0 0 0,0-1 0 0 0,0 1-1 0 0,0-1 1 0 0,1 1 0 0 0,-1 0 0 0 0,0 0-1 0 0,0 0 1 0 0,1 0 0 0 0,-1 0 0 0 0,2 0-1 0 0,-1 1-5 0 0,1 0-1 0 0,-1 1 0 0 0,0-1 1 0 0,0 1-1 0 0,0-1 0 0 0,0 1 0 0 0,0 0 1 0 0,0 0-1 0 0,0 0 0 0 0,0 0 1 0 0,-1 0-1 0 0,1 1 0 0 0,-1-1 0 0 0,1 0 1 0 0,-1 1-1 0 0,0-1 0 0 0,0 1 0 0 0,0-1 1 0 0,-1 1-1 0 0,1-1 0 0 0,0 1 1 0 0,-1 0-1 0 0,1 2 0 0 0,3 31 308 0 0,-1 0-1 0 0,-2 0 1 0 0,-1-1-1 0 0,-2 1 0 0 0,-7 44 1 0 0,1-3 287 0 0,-33 281 2015 0 0,39-322-2276 0 0,1 0-1 0 0,5 47 1 0 0,-1-49-26 0 0,-2-1-1 0 0,-6 63 1 0 0,3-67-47 0 0,0 39 1 0 0,3-51-183 0 0,-1 0 0 0 0,0 0 0 0 0,-1 0 1 0 0,-1 0-1 0 0,-1 0 0 0 0,0 0 0 0 0,-2 0 1 0 0,0-1-1 0 0,-7 18 0 0 0,-7 6 242 0 0,18-38-247 0 0,-19 7-4 0 0,5-5-243 0 0,0 0-1 0 0,0-1 1 0 0,0-1-1 0 0,0 0 0 0 0,0-1 1 0 0,-1-1-1 0 0,1 0 1 0 0,-20-3-1 0 0,15 2-142 0 0,-90-12-2224 0 0,78 8 635 0 0,0 1 1 0 0,-58 1-1 0 0,3 12-2634 0 0,30 3-2452 0 0,20 3 2284 0 0</inkml:trace>
</inkml:ink>
</file>

<file path=ppt/ink/ink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31:49.67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8 54 444 0 0,'-3'-10'1836'0'0,"0"-4"3989"0"0,2 8-6322 0 0,1 2 2284 0 0,0 1-1356 0 0,0-10-9 0 0,0 10 2757 0 0,4 9-2818 0 0,12 21 109 0 0,-1 0 0 0 0,-1 2 0 0 0,10 31 0 0 0,-7-7 177 0 0,35 93 1013 0 0,-46-131-1434 0 0,2 0 0 0 0,0-1 0 0 0,1 1 0 0 0,0-2 0 0 0,1 1 0 0 0,0-1 0 0 0,16 14-1 0 0,-22-24-182 0 0,0-1-1 0 0,-1 1 1 0 0,2-1-1 0 0,-1 0 1 0 0,0 0-1 0 0,0 0 1 0 0,1 0-1 0 0,-1-1 1 0 0,8 2-1 0 0,1 1-60 0 0,-12-4-19 0 0,1 1-1 0 0,-1-1 1 0 0,0 0-1 0 0,0 0 0 0 0,1 0 1 0 0,-1 0-1 0 0,0 0 1 0 0,1 0-1 0 0,-1 0 1 0 0,0 0-1 0 0,0 0 1 0 0,1-1-1 0 0,-1 1 0 0 0,0 0 1 0 0,0-1-1 0 0,0 1 1 0 0,0-1-1 0 0,1 0 1 0 0,-1 1-1 0 0,0-1 1 0 0,0 0-1 0 0,0 0 1 0 0,0 1-1 0 0,0-1 0 0 0,0 0 1 0 0,-1 0-1 0 0,1 0 1 0 0,0 0-1 0 0,0 0 1 0 0,-1 0-1 0 0,1 0 1 0 0,-1-1-1 0 0,1 1 1 0 0,-1 0-1 0 0,1-2 0 0 0,3-7-232 0 0,-2 1-1 0 0,1-1 1 0 0,1-17-1 0 0,-1 8-422 0 0,-1 10 244 0 0,0 0-1 0 0,-1-1 1 0 0,0 1 0 0 0,-1-1-1 0 0,0 0 1 0 0,0 1-1 0 0,-1-1 1 0 0,-4-17 0 0 0,-16-39-6223 0 0,10 35 3102 0 0</inkml:trace>
</inkml:ink>
</file>

<file path=ppt/ink/ink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31:50.08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8 0 0,'0'0'2004'0'0,"0"3"-1420"0"0,0 12-32 0 0,0-11 908 0 0,0-2-1004 0 0,0-1-353 0 0,0-1 1 0 0,0 1-1 0 0,-1-1 0 0 0,1 1 1 0 0,0-1-1 0 0,1 0 1 0 0,-1 1-1 0 0,0-1 0 0 0,0 1 1 0 0,0-1-1 0 0,0 0 1 0 0,0 1-1 0 0,0-1 0 0 0,0 0 1 0 0,1 1-1 0 0,-1-1 1 0 0,0 1-1 0 0,0-1 0 0 0,0 0 1 0 0,1 1-1 0 0,-1-1 1 0 0,0 0-1 0 0,1 0 0 0 0,-1 1 1 0 0,0-1-1 0 0,1 0 1 0 0,-1 0-1 0 0,0 1 1 0 0,1-1-1 0 0,-1 0 0 0 0,0 0 1 0 0,1 0-1 0 0,-1 0 1 0 0,0 1-1 0 0,1-1 0 0 0,0 0 1 0 0,15-3 3740 0 0,-12 2-4973 0 0,2-1 1870 0 0,-7 4-708 0 0,1-1 0 0 0,-1 0-1 0 0,0 1 1 0 0,1-1-1 0 0,-1 1 1 0 0,1-1-1 0 0,0 1 1 0 0,-1-1-1 0 0,1 1 1 0 0,0-1-1 0 0,0 1 1 0 0,0 2 0 0 0,0-2 32 0 0,-1 2 728 0 0,0 1-555 0 0,-6 11-3 0 0,6-12 1402 0 0</inkml:trace>
</inkml:ink>
</file>

<file path=ppt/ink/ink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31:54.78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14 4 652 0 0,'0'0'1663'0'0,"-8"-4"-1123"0"0,2 6 1607 0 0,7 5 4750 0 0,3 9-6753 0 0,3 13 287 0 0,0-1 1 0 0,2 32-1 0 0,-5-23 56 0 0,2 0 1 0 0,17 56-1 0 0,0-3 491 0 0,-18-66-324 0 0,13 34-1 0 0,-17-56-372 0 0,0 1-14 0 0,3 5-380 0 0,-4-8 136 0 0,0 0 1 0 0,0 0-1 0 0,0 0 0 0 0,0 0 1 0 0,0 0-1 0 0,1 0 0 0 0,-1 1 1 0 0,0-1-1 0 0,0 0 0 0 0,0 0 1 0 0,0 0-1 0 0,0 0 0 0 0,0 0 1 0 0,0 0-1 0 0,0 0 0 0 0,0 0 1 0 0,1 0-1 0 0,-1 0 0 0 0,0 0 1 0 0,0 0-1 0 0,0 0 0 0 0,0 0 0 0 0,0 0 1 0 0,0 0-1 0 0,0 0 0 0 0,0 0 1 0 0,1 0-1 0 0,-1 0 0 0 0,0 0 1 0 0,0 0-1 0 0,0 0 0 0 0,0 0 1 0 0,0 0-1 0 0,0 0 0 0 0,0-1 1 0 0,0 1-1 0 0,0 0 0 0 0,1 0 1 0 0,-1 0-1 0 0,0 0 0 0 0,0 0 1 0 0,0 0-1 0 0,0 0 0 0 0,0 0 1 0 0,0 0-1 0 0,0 0 0 0 0,0-1 1 0 0,0 1-1 0 0,0 0 0 0 0,0 0 1 0 0,0 0-1 0 0,0 0 0 0 0,0 0 1 0 0,0 0-1 0 0,0 0 0 0 0,0 0 0 0 0,0-1 1 0 0,0 1-1 0 0,0 0 0 0 0,0 0 1 0 0,0 0-1 0 0,0 0 0 0 0,0 0 1 0 0,0 0-1 0 0,0 0 0 0 0,0 0 1 0 0,0-1-1 0 0,16-61 222 0 0,-2 7-57 0 0,2 0 0 0 0,29-65 0 0 0,-37 102-140 0 0,-7 13-32 0 0,1 0-1 0 0,0 1 1 0 0,0 0-1 0 0,0-1 1 0 0,1 1-1 0 0,2-4 0 0 0,-3 6-2 0 0,6 3-6 0 0,0 0 0 0 0,1 0 0 0 0,-1 1 0 0 0,0 0 0 0 0,1 0 0 0 0,-1 1 0 0 0,0 0 0 0 0,-1 1 0 0 0,1 0 0 0 0,-1 0 0 0 0,1 0 0 0 0,7 7 0 0 0,12 10 64 0 0,41 44-1 0 0,-30-28-41 0 0,-26-25 3 0 0,0 1 0 0 0,11 17 1 0 0,8 8-590 0 0,-29-36 262 0 0,8 8 268 0 0,0-7-3388 0 0,-8-56-9772 0 0</inkml:trace>
</inkml:ink>
</file>

<file path=ppt/ink/ink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31:55.14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1 160 744 0 0,'0'0'1880'0'0,"3"0"-944"0"0,18-3 383 0 0,0 0 1 0 0,0-1-1 0 0,24-8 1 0 0,-22 4-1465 0 0,0 0 0 0 0,-1-2 1 0 0,0 0-1 0 0,-1-2 1 0 0,22-15-1 0 0,-10 8-758 0 0,9-7-2535 0 0,-21 9 1393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29:14.13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0 311 284 0 0,'13'-11'685'0'0,"3"0"-467"0"0,-7 5-15 0 0,0-1 0 0 0,-1 0 0 0 0,0 0 0 0 0,13-15 0 0 0,-13 12-11 0 0,28-25 720 0 0,-26 28-742 0 0,27-28 652 0 0,-9 4-354 0 0,-21 24-20 0 0,-2-2-29 0 0,12-25-19 0 0,-13 25 851 0 0,-2-1-842 0 0,5-32-23 0 0,-5 31 3033 0 0,-25 31-3198 0 0,-69 59 8 0 0,90-77-209 0 0,-1-1 0 0 0,1 1 1 0 0,-1 0-1 0 0,1 0 1 0 0,0 1-1 0 0,-1-1 0 0 0,1 0 1 0 0,0 1-1 0 0,1-1 0 0 0,-4 5 1 0 0,-18 46 437 0 0,8-16-235 0 0,11-27-23 0 0,0 5-7 0 0,-2 3-132 0 0,-10 48 237 0 0,13-55-233 0 0,1-5 15 0 0,1 0 0 0 0,0 0 0 0 0,0 1 0 0 0,0-1 0 0 0,1 12 1 0 0,-4 53 339 0 0,7-57-308 0 0,9 41 4 0 0,-10-42 80 0 0,4-3-125 0 0,16 28 20 0 0,-17-29-35 0 0,4-5-51 0 0,26 11-52 0 0,-26-12-82 0 0,10-7-874 0 0,60-13 463 0 0,-59 13-76 0 0,-6-7-96 0 0,45-40-232 0 0,43-47-5105 0 0,-71 62 3139 0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36:04.590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171 1 52 0 0,'0'0'893'0'0,"-11"13"1"0"0,-33 42-27 0 0,39-51-673 0 0,1 1-1 0 0,0 1 1 0 0,0-1-1 0 0,0 0 0 0 0,0 1 1 0 0,-4 11-1 0 0,3-6 61 0 0,-15 27 850 0 0,9-4-183 0 0,-10 24 739 0 0,8-14-1166 0 0,9-34 405 0 0,0 44-203 0 0,1-37-564 0 0,2-3 2233 0 0,5-2-2153 0 0,15 35-10 0 0,-14-35 720 0 0,20-28-803 0 0,74-48-11 0 0,-96 62-98 0 0,0 0-1 0 0,1 0 1 0 0,-1 0 0 0 0,0 0-1 0 0,0-1 1 0 0,0 1 0 0 0,-1-1 0 0 0,5-4-1 0 0,32-44 154 0 0,-16 19-89 0 0,-17 24-2 0 0,-5 5-58 0 0,0-1 0 0 0,0 1 0 0 0,1 0 0 0 0,-1 0 1 0 0,1 0-1 0 0,-1 0 0 0 0,1 1 0 0 0,0-1 0 0 0,4-5 0 0 0,0 1 14 0 0,-1-2 276 0 0,-1 0-206 0 0,11-30-7 0 0,-11 30 780 0 0,-9 42-776 0 0,-14 102 7 0 0,14-102-5 0 0,6-17 23 0 0,4 61 132 0 0,-1-65-114 0 0,15 47 101 0 0,-14-49-125 0 0,17 28-27 0 0,-16-28 100 0 0,0-4-100 0 0,18 18 0 0 0,-17-18 264 0 0,8-8-317 0 0,48-4 13 0 0,-47 4-6 0 0,-3-8 12 0 0,3 0-40 0 0,-7 5-11 0 0,-1 0 1 0 0,0-1-1 0 0,0 0 0 0 0,0-1 0 0 0,10-11 0 0 0,-9 9 0 0 0,16-15-59 0 0,-1-1 0 0 0,-1-1 1 0 0,-1-2-1 0 0,-1 0 0 0 0,18-34 1 0 0,7-20-102 0 0,-27 44 91 0 0,-14 29 7 0 0,-3-2 1 0 0,7-31-22 0 0,-6 31 0 0 0,-13 0-753 0 0,-28-33 720 0 0,29 33-11 0 0,17 43-1332 0 0,24 98 1438 0 0,-24-98 2 0 0,-4-24-12 0 0,12 26 25 0 0,-12-26-11 0 0,1 3 14 0 0,14 31 22 0 0,-14-32 50 0 0,0-2-34 0 0,18 20-5 0 0,-17-20 89 0 0</inkml:trace>
</inkml:ink>
</file>

<file path=ppt/ink/ink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31:55.51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51 286 792 0 0,'-4'11'309'0'0,"-32"120"3309"0"0,32-113-3107 0 0,1 1-1 0 0,1-1 1 0 0,1 1 0 0 0,1 0 0 0 0,2 22 0 0 0,-1-28-25 0 0,1 0-1 0 0,0 0 1 0 0,1 0 0 0 0,8 23-1 0 0,-11-35-89 0 0,1 0-351 0 0,-1 0 0 0 0,0 0 0 0 0,1 0 0 0 0,-1 0 1 0 0,0-1-1 0 0,1 1 0 0 0,0 0 0 0 0,-1 0 0 0 0,1-1 0 0 0,-1 1 0 0 0,1-1 0 0 0,0 1 0 0 0,-1 0 0 0 0,1-1 0 0 0,0 1 0 0 0,0-1 0 0 0,-1 1 0 0 0,1-1 0 0 0,0 0 0 0 0,0 1 0 0 0,0-1 0 0 0,0 0 0 0 0,-1 0 0 0 0,1 1 0 0 0,0-1 0 0 0,0 0 1 0 0,0 0-1 0 0,0 0 0 0 0,0 0 0 0 0,0 0 0 0 0,0 0 0 0 0,0 0 0 0 0,-1-1 0 0 0,1 1 0 0 0,0 0 0 0 0,0 0 0 0 0,0-1 0 0 0,0 1 0 0 0,0 0 0 0 0,-1-1 0 0 0,1 1 0 0 0,0-1 0 0 0,0 1 0 0 0,-1-1 0 0 0,1 1 0 0 0,0-1 0 0 0,-1 0 0 0 0,1 1 0 0 0,0-2 1 0 0,19-37 340 0 0,-2 0 1 0 0,-2-2-1 0 0,17-63 1 0 0,-3-63 434 0 0,-21 102-518 0 0,-8 52-159 0 0,1 0-1 0 0,-2 1 0 0 0,1-1 0 0 0,-2 0 0 0 0,0 0 1 0 0,0 0-1 0 0,-2 1 0 0 0,1-1 0 0 0,-1 1 0 0 0,-1 0 1 0 0,0-1-1 0 0,-1 2 0 0 0,-7-14 0 0 0,10 23 72 0 0,3 1-202 0 0,-1 1 1 0 0,0 0-1 0 0,0-1 1 0 0,0 1-1 0 0,0-1 0 0 0,0 1 1 0 0,0 0-1 0 0,0-1 1 0 0,0 1-1 0 0,0 0 1 0 0,0-1-1 0 0,0 1 0 0 0,0-1 1 0 0,0 1-1 0 0,0 0 1 0 0,0-1-1 0 0,0 1 1 0 0,-1 0-1 0 0,1-1 0 0 0,0 1 1 0 0,0 0-1 0 0,0-1 1 0 0,-1 1-1 0 0,1 0 0 0 0,0-1 1 0 0,0 1-1 0 0,-1 0 1 0 0,1 0-1 0 0,0-1 1 0 0,-1 1-1 0 0,-7 8 432 0 0,-4 15-183 0 0,9-12-176 0 0,1 1 1 0 0,-1 0-1 0 0,2 0 1 0 0,0 0 0 0 0,0 0-1 0 0,1 0 1 0 0,1 12-1 0 0,0 1 17 0 0,-2 1 74 0 0,2-1 0 0 0,0 0 0 0 0,2 0 0 0 0,0 0 0 0 0,14 44 0 0 0,9 27 428 0 0,5 12-20 0 0,-27-97-508 0 0,1 1 0 0 0,0-1 0 0 0,1 0 0 0 0,0 0-1 0 0,1-1 1 0 0,14 18 0 0 0,23 15-856 0 0,-41-41 292 0 0,19 12-3488 0 0,-20-14 2690 0 0,3-3-331 0 0,0 0 1074 0 0,33-21-6012 0 0,-25 14 2493 0 0</inkml:trace>
</inkml:ink>
</file>

<file path=ppt/ink/ink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31:55.88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0 140 920 0 0,'0'0'2199'0'0,"17"-12"1069"0"0,-9 8-2501 0 0,-1 0-162 0 0,0 1-1 0 0,0 1 1 0 0,0-1 0 0 0,0 1 0 0 0,8-1-1 0 0,12-2 230 0 0,-4 0 470 0 0,0 2-1 0 0,41-2 1 0 0,-58 5-1355 0 0,0 0 0 0 0,0-1 0 0 0,-1 0 0 0 0,1 0 0 0 0,0 0 0 0 0,-1-1 0 0 0,1 0 0 0 0,-1 0 0 0 0,0 0 0 0 0,0-1 0 0 0,10-5 0 0 0,56-46-9263 0 0,-56 43 6161 0 0</inkml:trace>
</inkml:ink>
</file>

<file path=ppt/ink/ink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31:56.26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171 1 548 0 0,'0'0'3575'0'0,"-6"6"-2452"0"0,-10 9-348 0 0,1 1 0 0 0,1 1 0 0 0,1 0 0 0 0,0 1 0 0 0,2 0 0 0 0,0 1 0 0 0,-16 38 0 0 0,18-38-350 0 0,2 1 1 0 0,0 0-1 0 0,1 0 1 0 0,1 1-1 0 0,1 0 1 0 0,1 0-1 0 0,1 0 1 0 0,0 28-1 0 0,16 87 1271 0 0,-10-118-1471 0 0,0-1-1 0 0,1 1 1 0 0,1-1 0 0 0,1 0-1 0 0,12 23 1 0 0,-13-29-112 0 0,0-1 0 0 0,1 0-1 0 0,0-1 1 0 0,1 1 0 0 0,0-1 0 0 0,0-1 0 0 0,1 1-1 0 0,0-1 1 0 0,0-1 0 0 0,1 0 0 0 0,13 7 0 0 0,-15-9-153 0 0,1-1 0 0 0,1-1 0 0 0,-1 0 0 0 0,0 0 0 0 0,1 0 0 0 0,0-1 1 0 0,-1-1-1 0 0,1 0 0 0 0,0 0 0 0 0,0-1 0 0 0,0 0 0 0 0,-1 0 0 0 0,1-1 0 0 0,10-3 0 0 0,-2 0-363 0 0,1 0-1 0 0,-1-1 0 0 0,0-2 0 0 0,17-7 1 0 0,12-17-2518 0 0,-40 26 1506 0 0,0-2 0 0 0,-1 1 0 0 0,0-1 0 0 0,7-9 1 0 0,-1-3-2559 0 0</inkml:trace>
</inkml:ink>
</file>

<file path=ppt/ink/ink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31:56.66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0 129 292 0 0,'9'-36'8874'0'0,"-5"42"-8153"0"0,1 2-412 0 0,1 0 1 0 0,-1 1-1 0 0,-1 0 1 0 0,1 0-1 0 0,-2 0 1 0 0,5 13-1 0 0,8 39 1003 0 0,-6-26 176 0 0,10 59-1 0 0,-17-72-559 0 0,1 0 0 0 0,1-1 0 0 0,10 27 1 0 0,-14-46 1561 0 0,39-103-1582 0 0,-23 52-722 0 0,27-41 121 0 0,-2 4 127 0 0,-41 84-390 0 0,1 0-32 0 0,-1 1-1 0 0,1 0 0 0 0,-1 0 0 0 0,1-1 1 0 0,0 1-1 0 0,0 1 0 0 0,-1-1 1 0 0,1 0-1 0 0,0 0 0 0 0,0 0 0 0 0,0 1 1 0 0,0-1-1 0 0,0 1 0 0 0,3 0 1 0 0,-2-1 20 0 0,2 4-8 0 0,6 4-76 0 0,0 1 1 0 0,-1 0-1 0 0,0 1 0 0 0,0 0 0 0 0,-1 1 0 0 0,0 0 0 0 0,-1 0 0 0 0,0 1 1 0 0,0-1-1 0 0,-1 2 0 0 0,-1-1 0 0 0,9 20 0 0 0,8 15-1834 0 0,3 9-1544 0 0,-23-49 2459 0 0,0-1 0 0 0,0 0-1 0 0,0 0 1 0 0,0-1-1 0 0,6 7 1 0 0,-7-9-13 0 0</inkml:trace>
  <inkml:trace contextRef="#ctx0" brushRef="#br0" timeOffset="1">688 278 284 0 0,'19'-17'2051'0'0,"-14"12"-1325"0"0,0 0 0 0 0,0 0 0 0 0,0 1-1 0 0,1 0 1 0 0,0 0 0 0 0,0 0 0 0 0,0 1 0 0 0,0 0-1 0 0,0 0 1 0 0,8-2 0 0 0,-4 1-281 0 0,0 0 1 0 0,0 0-1 0 0,0-1 1 0 0,-1 0-1 0 0,17-12 1 0 0,3-3-121 0 0,-16 11-622 0 0,1-1 0 0 0,-2-1-1 0 0,1 0 1 0 0,14-18 0 0 0,-14 15-1421 0 0,0 1 1 0 0,1 0-1 0 0,23-16 0 0 0,-6 12-1074 0 0</inkml:trace>
</inkml:ink>
</file>

<file path=ppt/ink/ink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31:57.04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131 195 64 0 0,'-11'12'803'0'0,"0"1"1"0"0,1 0-1 0 0,0 1 0 0 0,-14 27 0 0 0,11-15 481 0 0,1 0 0 0 0,2 1-1 0 0,-12 42 1 0 0,20-60-980 0 0,0 0 0 0 0,1 0 0 0 0,0 0 0 0 0,0 1 0 0 0,1-1 0 0 0,0 0 0 0 0,1 0 0 0 0,0 0 0 0 0,0 1 0 0 0,1-1 0 0 0,0 0 0 0 0,1-1 0 0 0,-1 1 0 0 0,2 0 0 0 0,4 8 0 0 0,-8-16-247 0 0,1 0 0 0 0,-1 0-1 0 0,1 0 1 0 0,0 0 0 0 0,-1 0 0 0 0,1-1-1 0 0,0 1 1 0 0,0 0 0 0 0,0 0 0 0 0,-1 0-1 0 0,1-1 1 0 0,0 1 0 0 0,0-1 0 0 0,0 1-1 0 0,0 0 1 0 0,0-1 0 0 0,0 0-1 0 0,1 1 1 0 0,-1-1 0 0 0,0 0 0 0 0,0 1-1 0 0,0-1 1 0 0,0 0 0 0 0,0 0 0 0 0,0 0-1 0 0,1 0 1 0 0,-1 0 0 0 0,0 0 0 0 0,0 0-1 0 0,0-1 1 0 0,0 1 0 0 0,0 0-1 0 0,0-1 1 0 0,0 1 0 0 0,0-1 0 0 0,0 1-1 0 0,0-1 1 0 0,0 1 0 0 0,0-1 0 0 0,0 1-1 0 0,1-2 1 0 0,5-4 74 0 0,0 1 1 0 0,0-1-1 0 0,-1 0 0 0 0,7-9 1 0 0,-10 12-48 0 0,11-14 125 0 0,-1-1 0 0 0,-1 0 0 0 0,0 0 0 0 0,12-29 0 0 0,27-79 430 0 0,-46 112-568 0 0,1-8 64 0 0,0-1 0 0 0,-1 0 0 0 0,-2 1 1 0 0,2-44-1 0 0,-3 35 157 0 0,7-41 0 0 0,-8 38 286 0 0,-2 29-53 0 0,2 16-318 0 0,11 172 844 0 0,-3-123-611 0 0,3-1 0 0 0,2 0 0 0 0,40 104 0 0 0,-45-142-518 0 0,2 0 0 0 0,0-1 0 0 0,1 0 0 0 0,1 0 0 0 0,1-1 0 0 0,31 33 0 0 0,-45-52-3 0 0,1 1 0 0 0,0-1 0 0 0,-1 0 0 0 0,1 1 0 0 0,-1-1-1 0 0,1 0 1 0 0,0 1 0 0 0,-1-1 0 0 0,1 0 0 0 0,-1 0 0 0 0,1 1 0 0 0,0-1 0 0 0,-1 0 0 0 0,1 0 0 0 0,0 0 0 0 0,-1 0 0 0 0,1 0 0 0 0,0 0 0 0 0,0 0 0 0 0,-1 0 0 0 0,1 0-1 0 0,0 0 1 0 0,-1-1 0 0 0,1 1 0 0 0,0 0 0 0 0,-1 0 0 0 0,1-1 0 0 0,-1 1 0 0 0,1 0 0 0 0,0-1 0 0 0,-1 1 0 0 0,1 0 0 0 0,-1-1 0 0 0,1 1 0 0 0,0-1 0 0 0,13-16-1248 0 0,-8 8 883 0 0,-1-1 1 0 0,-1 0-1 0 0,0 0 0 0 0,0 0 1 0 0,-1 0-1 0 0,3-14 1 0 0,8-69-4543 0 0,-10 54 1137 0 0,5-16-417 0 0</inkml:trace>
</inkml:ink>
</file>

<file path=ppt/ink/ink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31:57.43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178 95 936 0 0,'25'-70'2661'0'0,"-19"54"-1190"0"0,-5 13-783 0 0,0 3 56 0 0,0-1-657 0 0,0 1 0 0 0,-1-1 0 0 0,1 1 0 0 0,0-1 0 0 0,0 1 0 0 0,-1 0 1 0 0,1-1-1 0 0,0 1 0 0 0,0 0 0 0 0,0-1 0 0 0,0 1 0 0 0,-1 0 0 0 0,1 0 1 0 0,0 0-1 0 0,0 0 0 0 0,0 0 0 0 0,0 0 0 0 0,0 0 0 0 0,0 0 0 0 0,0 0 1 0 0,-1 0-1 0 0,1 1 0 0 0,0-1 0 0 0,1 1 0 0 0,6 5 167 0 0,-2 0-1 0 0,1 1 1 0 0,-1 0-1 0 0,0 0 1 0 0,0 0-1 0 0,-1 1 1 0 0,0 0-1 0 0,0 0 1 0 0,5 12 0 0 0,-4-3 140 0 0,0 0 1 0 0,0 1 0 0 0,-2 0 0 0 0,4 23 0 0 0,-4 1 434 0 0,-2 0 1 0 0,-1 0-1 0 0,-7 61 1 0 0,-3-34 652 0 0,-19 77 0 0 0,20-113-1268 0 0,-2-1 0 0 0,-1-1 0 0 0,-1 0 0 0 0,-22 40 0 0 0,24-57-852 0 0,0 0 0 0 0,-1-1-1 0 0,-1 0 1 0 0,0-1 0 0 0,0 0 0 0 0,-1-1 0 0 0,-29 19 0 0 0,-30 15-7786 0 0,51-28 4481 0 0</inkml:trace>
</inkml:ink>
</file>

<file path=ppt/ink/ink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31:13.98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9 19 388 0 0,'0'0'4002'0'0,"-2"-3"-3148"0"0,-5-13 3804 0 0,9 28-4077 0 0,29 190 2730 0 0,-16-39-879 0 0,4 20 1108 0 0,-19-181-3265 0 0,2 22 791 0 0,-2-24-1046 0 0,0 0 0 0 0,0 0 0 0 0,0 0-1 0 0,0 0 1 0 0,0 0 0 0 0,0-1 0 0 0,0 1 0 0 0,0 0 0 0 0,0 0 0 0 0,0 0 0 0 0,0 0 0 0 0,0 0 0 0 0,0 0 0 0 0,0 0 0 0 0,0 0-1 0 0,0 0 1 0 0,0 0 0 0 0,0-1 0 0 0,0 1 0 0 0,0 0 0 0 0,0 0 0 0 0,0 0 0 0 0,0 0 0 0 0,1 0 0 0 0,-1 0 0 0 0,0 0-1 0 0,0 0 1 0 0,0 0 0 0 0,0 0 0 0 0,0 0 0 0 0,0 0 0 0 0,0 0 0 0 0,0 0 0 0 0,0 0 0 0 0,0 0 0 0 0,1 0 0 0 0,-1 0 0 0 0,0 0-1 0 0,0 0 1 0 0,0 0 0 0 0,0 0 0 0 0,0 0 0 0 0,0 0 0 0 0,0 0 0 0 0,0 0 0 0 0,0 0 0 0 0,1 0 0 0 0,-1 0 0 0 0,0 0 0 0 0,0 0-1 0 0,0 0 1 0 0,0 0 0 0 0,0 0 0 0 0,0 0 0 0 0,0 0 0 0 0,0 0 0 0 0,0 0 0 0 0,0 0 0 0 0,1 0 0 0 0,8-35 1284 0 0,-7 25-1657 0 0,13-56 400 0 0,-11 42-74 0 0,1 1 0 0 0,2-1 1 0 0,0 1-1 0 0,1 0 0 0 0,2 1 0 0 0,0 0 1 0 0,14-23-1 0 0,-23 44 22 0 0,-1 0 0 0 0,1 0 0 0 0,-1 0 0 0 0,1 0 0 0 0,0 0 0 0 0,-1 0 0 0 0,1 0 0 0 0,0 0-1 0 0,0 0 1 0 0,-1 1 0 0 0,1-1 0 0 0,0 0 0 0 0,0 0 0 0 0,0 1 0 0 0,0-1 0 0 0,0 1 0 0 0,0-1 0 0 0,0 1 0 0 0,0-1 0 0 0,0 1 0 0 0,1-1-1 0 0,-1 1 1 0 0,0 0 0 0 0,0 0 0 0 0,0 0 0 0 0,0 0 0 0 0,1 0 0 0 0,-1 0 0 0 0,0 0 0 0 0,0 0 0 0 0,0 0 0 0 0,0 0 0 0 0,0 1 0 0 0,2 0-1 0 0,2 2-17 0 0,-1 0 0 0 0,1 0-1 0 0,-1 1 1 0 0,0 0 0 0 0,0 0-1 0 0,6 9 1 0 0,6 9 75 0 0,-1 1 0 0 0,-1 0 0 0 0,-1 1-1 0 0,-1 1 1 0 0,-1 0 0 0 0,-2 0 0 0 0,0 1 0 0 0,-2 1 0 0 0,4 26 0 0 0,-7-20-177 0 0,-3-27-134 0 0,-1 0 0 0 0,1 0 0 0 0,0 0 0 0 0,0 0 1 0 0,1 0-1 0 0,3 8 0 0 0,-3-8-1494 0 0,-1 0 3438 0 0,-2-4-4335 0 0</inkml:trace>
</inkml:ink>
</file>

<file path=ppt/ink/ink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31:14.42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1 151 236 0 0,'5'-9'1657'0'0,"-2"4"1758"0"0,-1 2-3032 0 0,-1 0-1 0 0,1 1 0 0 0,0-1 0 0 0,0 1 0 0 0,0 0 0 0 0,1 0 1 0 0,-1-1-1 0 0,0 2 0 0 0,1-1 0 0 0,0 0 0 0 0,-1 0 0 0 0,1 1 1 0 0,4-2-1 0 0,48-20-333 0 0,-27 13-248 0 0,39-26-1652 0 0,-18 9-2751 0 0,-32 18 2318 0 0</inkml:trace>
</inkml:ink>
</file>

<file path=ppt/ink/ink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31:14.76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84 228 168 0 0,'0'0'4630'0'0,"-1"8"-3735"0"0,-7 30 688 0 0,-14 40-1 0 0,12-48-676 0 0,1 1 0 0 0,2 0 0 0 0,-6 53 0 0 0,-1 66 2464 0 0,21-131-2545 0 0,-7-19-788 0 0,0 1 0 0 0,0-1-1 0 0,0 1 1 0 0,0-1 0 0 0,0 0 0 0 0,0 1 0 0 0,0-1-1 0 0,1 0 1 0 0,-1 1 0 0 0,0-1 0 0 0,0 0 0 0 0,0 1-1 0 0,1-1 1 0 0,-1 0 0 0 0,0 1 0 0 0,0-1 0 0 0,1 0-1 0 0,-1 0 1 0 0,0 1 0 0 0,1-1 0 0 0,-1 0 0 0 0,0 0-1 0 0,1 0 1 0 0,-1 1 0 0 0,0-1 0 0 0,1 0 0 0 0,-1 0-1 0 0,1 0 1 0 0,-1 0 0 0 0,0 0 0 0 0,1 0 0 0 0,-1 0-1 0 0,1 0 1 0 0,-1 0 0 0 0,0 0 0 0 0,1 0 0 0 0,-1 0 0 0 0,1 0-1 0 0,13-15 94 0 0,-1 0 0 0 0,-1 0 1 0 0,-1-2-1 0 0,11-17 0 0 0,38-81 114 0 0,-46 89-217 0 0,64-150 162 0 0,-67 145-130 0 0,-1 0-1 0 0,-2-1 1 0 0,8-58 0 0 0,-15 76 6 0 0,-1 0 0 0 0,-1 0 1 0 0,-3-21-1 0 0,0 7 173 0 0,4 25-107 0 0,-1 6-112 0 0,-1 0-1 0 0,1 0 1 0 0,0 0 0 0 0,1 0 0 0 0,-1 0-1 0 0,0 0 1 0 0,1 0 0 0 0,0 5 0 0 0,-2 6 24 0 0,-1 8 56 0 0,1 1 0 0 0,0-1 0 0 0,2 30 0 0 0,1 2 116 0 0,-1-29-80 0 0,2 1 0 0 0,0-1 0 0 0,10 37 0 0 0,25 73 196 0 0,-36-132-418 0 0,0 0 1 0 0,1 0-1 0 0,-1 0 1 0 0,1 0-1 0 0,0-1 1 0 0,0 1-1 0 0,0-1 1 0 0,0 1-1 0 0,0-1 1 0 0,1 0-1 0 0,-1 0 1 0 0,0 0-1 0 0,1 0 1 0 0,0 0-1 0 0,-1-1 1 0 0,1 1-1 0 0,0-1 1 0 0,0 1-1 0 0,0-1 1 0 0,0 0-1 0 0,0 0 1 0 0,0-1-1 0 0,6 2 1 0 0,-3-2-310 0 0,0 1 1 0 0,0 0 0 0 0,0-1 0 0 0,1 0 0 0 0,-1-1 0 0 0,0 1 0 0 0,0-1 0 0 0,0 0-1 0 0,0-1 1 0 0,0 1 0 0 0,9-5 0 0 0,40-28-7023 0 0,-30 19 3176 0 0</inkml:trace>
</inkml:ink>
</file>

<file path=ppt/ink/ink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31:15.15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121 27 528 0 0,'0'0'12345'0'0,"-4"5"-11729"0"0,-15 16-53 0 0,14-15 427 0 0,0-7-585 0 0,-4 0-228 0 0,3 0-123 0 0,1 0-1 0 0,-1 0 1 0 0,0 0 0 0 0,1-1-1 0 0,-1 0 1 0 0,1 0 0 0 0,-10-5-1 0 0,13 6-436 0 0,0-1-1 0 0,0 0 1 0 0,0 0-1 0 0,0 0 1 0 0,0-1-1 0 0,1 1 1 0 0,-1 0-1 0 0,1-1 1 0 0,-1 1-1 0 0,1-1 1 0 0,0 1-1 0 0,0-1 1 0 0,-1-4-1 0 0,1 4-3661 0 0</inkml:trace>
  <inkml:trace contextRef="#ctx0" brushRef="#br0" timeOffset="1">211 499 1208 0 0,'-9'46'3218'0'0,"-20"67"-1"0"0,14-69-1581 0 0,-2-1 1 0 0,-2-1-1 0 0,-31 53 0 0 0,10-28-222 0 0,32-58-1288 0 0,-4-45-13070 0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36:05.842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228 218 696 0 0,'0'0'2106'0'0,"-25"13"-1498"0"0,-78 40-48 0 0,101-52-529 0 0,0 0 0 0 0,0-1 0 0 0,0 1-1 0 0,0 0 1 0 0,1 0 0 0 0,-1 0 0 0 0,0 0-1 0 0,0 0 1 0 0,0 1 0 0 0,1-1 0 0 0,-1 0-1 0 0,1 1 1 0 0,-1-1 0 0 0,1 1 0 0 0,0 0-1 0 0,-2 2 1 0 0,-17 33 463 0 0,15-28-45 0 0,0 4-30 0 0,-14 36-30 0 0,14-37-10 0 0,5-7-305 0 0,0 0 0 0 0,0-1 0 0 0,-1 1 0 0 0,0 0 0 0 0,0 0 0 0 0,0-1 0 0 0,-4 8 0 0 0,1 1 35 0 0,2-2 1410 0 0,7 3-1295 0 0,16 44 5 0 0,-16-44 1080 0 0,23-29-1156 0 0,87-44 18 0 0,-78 38-8 0 0,-5 0 3 0 0,-24 16-4 0 0,-2-2 4 0 0,18-20-10 0 0,-18 20 446 0 0,0-1-472 0 0,21-23-13 0 0,-21 23 974 0 0,1 30-912 0 0,2 4-118 0 0,-2-4 45 0 0,0 1 0 0 0,4 28-1 0 0,3 12 337 0 0,-10-49-360 0 0,6 43 320 0 0,-1 14 49 0 0,-6-57-373 0 0,4 44 333 0 0,-5-44-326 0 0,-1-7 3 0 0,0 0 0 0 0,0 0 0 0 0,-1 0-1 0 0,0 1 1 0 0,0-1 0 0 0,-3 11 0 0 0,-3 47 92 0 0,5-48-12 0 0,-2-3-6 0 0,-8 41-9 0 0,8-41 1 0 0,-2-4-26 0 0,-14 31-7 0 0,14-30-7 0 0,0-4-46 0 0,-17 23 3 0 0,17-23 14 0 0,-5 0 4 0 0,-26 20 11 0 0,26-20 230 0 0,-2-5-273 0 0,-36 5 14 0 0,36-5 312 0 0,6-131-449 0 0,18 108-25 0 0,-4 7 67 0 0,13-22-97 0 0,45-58 0 0 0,184-175-740 0 0,-115 132 410 0 0,-78 71 239 0 0,-34 43 147 0 0,-18 18 4 0 0,0-4-57 0 0,14-23 97 0 0,-14 24 19 0 0,-25 29-218 0 0,-59 63 197 0 0,60-63 5 0 0,15-12 25 0 0,-12 28-5 0 0,12-28-5 0 0,1 2 0 0 0,-9 31 10 0 0,9-32 93 0 0,16-1-69 0 0,38 26-14 0 0,-38-26 18 0 0,14-18-31 0 0,10-2-1 0 0,-8 2 1 0 0,0-1 1 0 0,53-27-1 0 0,-50 21 15 0 0,-1-2 1 0 0,56-42-1 0 0,-37 17-36 0 0,81-92 0 0 0,-123 126 15 0 0,8-9-28 0 0,25-40-1 0 0,-35 49 37 0 0,-3 6-5 0 0,0-1 0 0 0,-1 0 1 0 0,1 1-1 0 0,-1-1 1 0 0,0 0-1 0 0,0 0 1 0 0,0-1-1 0 0,-1 1 1 0 0,1 0-1 0 0,0-6 1 0 0,1-2-4 0 0,15-42-41 0 0,-15 45 28 0 0,-2-4 11 0 0,2-41 12 0 0,-3 41 107 0 0,-19 40-66 0 0,-63 88 29 0 0,73-102-36 0 0,1 1 0 0 0,0 1 0 0 0,1 0 0 0 0,0 0 0 0 0,2 0 0 0 0,0 1 0 0 0,-4 19 0 0 0,4-14-28 0 0,-2 6 128 0 0,2-1 1 0 0,-3 33-1 0 0,7-55-141 0 0,0 8 187 0 0,1 66 170 0 0,0-63-220 0 0,2-3-18 0 0,1 3-75 0 0,2 32 180 0 0,-2-38-86 0 0,12 26-28 0 0,-12-26 157 0 0,5-3-244 0 0,22 19-34 0 0,-22-19-94 0 0,14-19-1508 0 0,66-41 844 0 0,-84 52 647 0 0,-1 0 1 0 0,1 0-1 0 0,-1 0 1 0 0,0-1-1 0 0,1 1 0 0 0,-1-1 1 0 0,3-3-1 0 0,26-30-1019 0 0,-18 17-347 0 0,-6 7 771 0 0,3-8-270 0 0,3-13-3976 0 0,6-22 1144 0 0</inkml:trace>
</inkml:ink>
</file>

<file path=ppt/ink/ink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32:02.63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666 1723 220 0 0,'0'0'1549'0'0,"8"5"-1360"0"0,14 11 51 0 0,0-1-1 0 0,1-1 0 0 0,1-1 1 0 0,0-1-1 0 0,35 12 0 0 0,-34-19-138 0 0,-1 0-1 0 0,1-2 1 0 0,0-1-1 0 0,-1-1 1 0 0,1-1-1 0 0,0-1 0 0 0,0-1 1 0 0,0-1-1 0 0,-1-2 1 0 0,0 0-1 0 0,35-12 1 0 0,10-8 135 0 0,0-3-1 0 0,-2-3 1 0 0,-1-3 0 0 0,86-59 0 0 0,2-32 135 0 0,-103 79-275 0 0,-14 13-34 0 0,-3-1 0 0 0,-1-3 0 0 0,-1 0 0 0 0,40-65 0 0 0,88-180 155 0 0,-141 246-191 0 0,4-9 59 0 0,-2-2 0 0 0,29-88 0 0 0,-47 119-37 0 0,1 0 0 0 0,-2 0-1 0 0,0 0 1 0 0,-1 0 0 0 0,-1-1 0 0 0,0 1-1 0 0,-1 0 1 0 0,-1 0 0 0 0,0 0 0 0 0,-8-25 0 0 0,3 20 14 0 0,-1 0 0 0 0,-1 1 0 0 0,0 1 1 0 0,-2-1-1 0 0,0 1 0 0 0,-1 1 1 0 0,-19-22-1 0 0,16 22-32 0 0,-1 0 0 0 0,0 1 0 0 0,-1 0 0 0 0,-1 2 1 0 0,-1 0-1 0 0,0 1 0 0 0,-34-19 0 0 0,33 22-24 0 0,-3-1 3 0 0,-1 0 1 0 0,1 1 0 0 0,-47-13-1 0 0,27 13-52 0 0,0 2-1 0 0,-1 2 0 0 0,0 2 1 0 0,-1 1-1 0 0,1 3 0 0 0,-65 6 0 0 0,35 8-81 0 0,2 3-1 0 0,0 4 0 0 0,2 2 0 0 0,0 4 0 0 0,1 3 0 0 0,-104 59 1 0 0,86-32 26 0 0,3 2 1 0 0,-87 80 0 0 0,129-104 79 0 0,13-7 7 0 0,0 0 0 0 0,-33 44 0 0 0,-44 69-10 0 0,90-118 17 0 0,-25 38 0 0 0,-42 80-1 0 0,55-84 69 0 0,2 2-1 0 0,-20 71 0 0 0,38-102-40 0 0,1 0-1 0 0,1 1 0 0 0,2 0 1 0 0,1 0-1 0 0,1 0 0 0 0,1 0 0 0 0,4 31 1 0 0,-1-44-12 0 0,1 1 0 0 0,0-1 0 0 0,2 0 0 0 0,-1 0 0 0 0,2-1 0 0 0,0 1 0 0 0,1-1 0 0 0,0 0 0 0 0,1-1 0 0 0,0 0 0 0 0,1 0 0 0 0,1-1 0 0 0,0 0 0 0 0,1-1 0 0 0,0 0 0 0 0,0 0 0 0 0,1-1 0 0 0,15 9 0 0 0,-10-8-10 0 0,1-1-1 0 0,0-1 1 0 0,1 0-1 0 0,0-1 1 0 0,0-1-1 0 0,0-1 1 0 0,1-1-1 0 0,0-1 1 0 0,0 0-1 0 0,0-2 1 0 0,1 0 0 0 0,-1-1-1 0 0,35-3 1 0 0,9-7-86 0 0,0-3 0 0 0,-1-2 0 0 0,0-4 1 0 0,-1-2-1 0 0,78-36 0 0 0,289-169-1288 0 0,-312 159 760 0 0,94-50-1784 0 0,-94 54 1028 0 0</inkml:trace>
</inkml:ink>
</file>

<file path=ppt/ink/ink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32:03.74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10 58 156 0 0,'0'-3'634'0'0,"-8"-28"1143"0"0,7 28-1214 0 0,1 0-38 0 0,0-11-50 0 0,0 11 2857 0 0,4 11-2981 0 0,6 17-8 0 0,0 1 0 0 0,-1 0 1 0 0,-2 1-1 0 0,-1 0 0 0 0,-1 0 0 0 0,3 52 1 0 0,-3 121 1364 0 0,3-102-284 0 0,-8-94-1241 0 0,1 3 20 0 0,0-5 53 0 0,3-9 1285 0 0,18-49-1321 0 0,-12 25-115 0 0,2 0-1 0 0,1 2 0 0 0,1-1 0 0 0,2 1 1 0 0,21-29-1 0 0,7 0 65 0 0,-43 56-160 0 0,2 2-7 0 0,-1 0 0 0 0,1 0-1 0 0,0 1 1 0 0,-1-1 0 0 0,1 0 0 0 0,0 1 0 0 0,-1 0 0 0 0,1 0 0 0 0,-1 0 0 0 0,1 0-1 0 0,-1 0 1 0 0,0 0 0 0 0,1 0 0 0 0,-1 1 0 0 0,4 2 0 0 0,2 4 2 0 0,0 1 0 0 0,0 0 0 0 0,-1 0 0 0 0,0 1 1 0 0,0 0-1 0 0,9 19 0 0 0,4 6 10 0 0,-11-20-551 0 0,2 1 0 0 0,0-1 1 0 0,1-1-1 0 0,0 0 0 0 0,1 0 0 0 0,0-1 0 0 0,1-1 0 0 0,18 12 0 0 0,-8-13-5867 0 0</inkml:trace>
</inkml:ink>
</file>

<file path=ppt/ink/ink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32:04.11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0 112 448 0 0,'0'0'4218'0'0,"4"-3"-3686"0"0,3 0-276 0 0,0 0-1 0 0,0 0 0 0 0,0 0 0 0 0,0 1 0 0 0,1 0 0 0 0,-1 0 0 0 0,14-1 0 0 0,18-3-174 0 0,69-21 1 0 0,-11-8-4010 0 0,-46 16 1974 0 0</inkml:trace>
</inkml:ink>
</file>

<file path=ppt/ink/ink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32:04.49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80 250 732 0 0,'-9'10'361'0'0,"1"1"0"0"0,1 0 0 0 0,-1 0 0 0 0,2 0 0 0 0,0 1 0 0 0,0 1 0 0 0,1-1 0 0 0,0 1 0 0 0,2-1 0 0 0,-1 1 0 0 0,-2 24 0 0 0,2 5 568 0 0,1 0-1 0 0,6 60 0 0 0,-2-89-575 0 0,0 0 0 0 0,1 0 0 0 0,1-1 1 0 0,0 1-1 0 0,6 14 0 0 0,-8-25-69 0 0,1-1 69 0 0,-2-1-335 0 0,1 0 0 0 0,0 0-1 0 0,-1 0 1 0 0,1 1-1 0 0,0-1 1 0 0,-1 0 0 0 0,1 0-1 0 0,0 0 1 0 0,-1 0-1 0 0,1 0 1 0 0,0 0 0 0 0,-1-1-1 0 0,1 1 1 0 0,0 0-1 0 0,-1 0 1 0 0,1 0 0 0 0,0-1-1 0 0,-1 1 1 0 0,1 0-1 0 0,-1 0 1 0 0,1-1 0 0 0,0 1-1 0 0,-1-1 1 0 0,1 1-1 0 0,0-1 1 0 0,19-25 195 0 0,-1-1 1 0 0,-1-1-1 0 0,-1-1 0 0 0,-2 0 1 0 0,-1-1-1 0 0,-1-1 0 0 0,-1 0 1 0 0,12-58-1 0 0,-18 61-31 0 0,-2 0 0 0 0,-1-1 0 0 0,-1 0-1 0 0,-1 1 1 0 0,-1-1 0 0 0,-2 0 0 0 0,-1 0-1 0 0,-1 1 1 0 0,-2 0 0 0 0,-10-33 0 0 0,5 37 250 0 0,11 24-427 0 0,0 0 0 0 0,0 0 1 0 0,0 0-1 0 0,0 0 0 0 0,0 0 0 0 0,-1-1 0 0 0,1 1 0 0 0,0 0 1 0 0,0 0-1 0 0,0 0 0 0 0,0 0 0 0 0,0 0 0 0 0,0 0 1 0 0,0 0-1 0 0,-1 0 0 0 0,1 0 0 0 0,0-1 0 0 0,0 1 0 0 0,0 0 1 0 0,0 0-1 0 0,0 0 0 0 0,-1 0 0 0 0,1 0 0 0 0,0 0 0 0 0,0 0 1 0 0,0 0-1 0 0,0 0 0 0 0,0 0 0 0 0,-1 0 0 0 0,1 0 0 0 0,0 0 1 0 0,0 0-1 0 0,0 0 0 0 0,0 0 0 0 0,0 0 0 0 0,-1 0 0 0 0,1 0 1 0 0,0 1-1 0 0,0-1 0 0 0,0 0 0 0 0,0 0 0 0 0,0 0 0 0 0,0 0 1 0 0,-1 0-1 0 0,1 0 0 0 0,0 0 0 0 0,0 0 0 0 0,0 1 1 0 0,0-1-1 0 0,0 0 0 0 0,0 0 0 0 0,0 0 0 0 0,0 0 0 0 0,0 0 1 0 0,0 0-1 0 0,-1 1 0 0 0,-4 34 232 0 0,4-23-251 0 0,-5 34 172 0 0,2 0 0 0 0,2 0 0 0 0,6 60 0 0 0,-2-82-96 0 0,2-1-1 0 0,0 1 0 0 0,2-1 0 0 0,1 0 0 0 0,0-1 1 0 0,2 0-1 0 0,0 0 0 0 0,14 22 0 0 0,-17-34-190 0 0,1 0 0 0 0,0-1 0 0 0,1 0 0 0 0,0 0 0 0 0,0-1 0 0 0,1 0 0 0 0,0 0 0 0 0,0-1 0 0 0,1 0 0 0 0,11 6 0 0 0,-18-12-17 0 0,0 0 1 0 0,0 0-1 0 0,0-1 0 0 0,0 1 1 0 0,0-1-1 0 0,0 0 0 0 0,0 0 1 0 0,0 0-1 0 0,0 0 1 0 0,5-1-1 0 0,4 0-476 0 0,1-1-493 0 0,-1 0 0 0 0,1-1 0 0 0,0 0 0 0 0,-1-1 0 0 0,0-1 0 0 0,16-7 0 0 0,-1-3-2077 0 0</inkml:trace>
</inkml:ink>
</file>

<file path=ppt/ink/ink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32:04.81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0 161 9169 0 0,'0'0'29'0'0,"3"0"-182"0"0,166-37 1903 0 0,27-7-857 0 0,-161 31-1397 0 0,-33 12 404 0 0,-1 0 0 0 0,0 1 1 0 0,1-1-1 0 0,-1 0 0 0 0,0 0 0 0 0,0 0 1 0 0,0 0-1 0 0,0 0 0 0 0,0 0 0 0 0,0 0 0 0 0,0-1 1 0 0,0 1-1 0 0,0 0 0 0 0,0 0 0 0 0,1-4 1 0 0,-1 3-448 0 0,-6-3-1306 0 0,4 4 1759 0 0,-4-3-388 0 0,1 0 1 0 0,-1 0-1 0 0,0 0 0 0 0,0 0 0 0 0,0 1 0 0 0,0 0 0 0 0,-11-4 0 0 0,-3 1-1341 0 0</inkml:trace>
</inkml:ink>
</file>

<file path=ppt/ink/ink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32:05.17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146 67 2476 0 0,'-9'-7'138'0'0,"-5"-3"303"0"0,-1 0 0 0 0,-21-10-1 0 0,-10 1 1232 0 0,44 18-730 0 0,2 2-926 0 0,0-1 1 0 0,0 0 0 0 0,0 1-1 0 0,-1-1 1 0 0,1 0-1 0 0,0 0 1 0 0,0 1-1 0 0,0-1 1 0 0,0 0 0 0 0,-1 1-1 0 0,1-1 1 0 0,0 0-1 0 0,0 0 1 0 0,-1 0-1 0 0,1 1 1 0 0,0-1 0 0 0,0 0-1 0 0,-1 0 1 0 0,1 0-1 0 0,0 1 1 0 0,-1-1-1 0 0,1 0 1 0 0,0 0 0 0 0,0 0-1 0 0,-1 0 1 0 0,1 0-1 0 0,0 0 1 0 0,-1 0-1 0 0,1 0 1 0 0,0 0 0 0 0,-1 0-1 0 0,0 0 1 0 0,1 0-1 0 0,-1 0 1 0 0,1 0 0 0 0,-1 0 0 0 0,1 0-1 0 0,-1 0 1 0 0,1 1 0 0 0,-1-1-1 0 0,1 0 1 0 0,-1 0 0 0 0,1 0 0 0 0,-1 0-1 0 0,1 1 1 0 0,-1-1 0 0 0,1 0-1 0 0,-1 1 1 0 0,1-1 0 0 0,0 0 0 0 0,-1 1-1 0 0,1-1 1 0 0,-1 0 0 0 0,1 1 0 0 0,0-1-1 0 0,-1 1 1 0 0,1-1 0 0 0,0 1-1 0 0,0-1 1 0 0,-1 1 0 0 0,1-1 0 0 0,0 1-1 0 0,0-1 1 0 0,0 1 0 0 0,0-1-1 0 0,0 1 1 0 0,-1-1 0 0 0,1 1 0 0 0,0 0-1 0 0,0 50 791 0 0,-1-3 68 0 0,1 0 1 0 0,3 1 0 0 0,15 81-1 0 0,9-35 44 0 0,7 30 138 0 0,-33-119-1232 0 0,1 0-1 0 0,0 0 1 0 0,0-1 0 0 0,0 1 0 0 0,1 0-1 0 0,0-1 1 0 0,0 0 0 0 0,0 0-1 0 0,0 0 1 0 0,6 6 0 0 0,-7-9-603 0 0,3-7-5337 0 0,21-18 3204 0 0</inkml:trace>
</inkml:ink>
</file>

<file path=ppt/ink/ink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32:05.55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69 9429 0 0,'2'-4'37'0'0,"0"0"-22"0"0,-1 3-10 0 0,0-1-1 0 0,0 1 1 0 0,-1-1-1 0 0,1 1 1 0 0,0-1 0 0 0,-1 0-1 0 0,0 0 1 0 0,1 1 0 0 0,-1-1-1 0 0,0 0 1 0 0,0 0-1 0 0,0 1 1 0 0,0-1 0 0 0,0 0-1 0 0,0 0 1 0 0,-1-2 0 0 0,1-10 85 0 0,0 11 46 0 0,0-1 12 0 0,2-4 964 0 0,2 9-418 0 0,10 21-149 0 0,-8-10-398 0 0,-1 1-1 0 0,0-1 1 0 0,2 15-1 0 0,6 37 613 0 0,-2-13 173 0 0,3 55 0 0 0,15 88 1581 0 0,-12-103-1351 0 0,2-18-192 0 0,-19-70-964 0 0,4 7 14 0 0,28-58-17061 0 0</inkml:trace>
</inkml:ink>
</file>

<file path=ppt/ink/ink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32:08.36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771 0 688 0 0,'-101'172'1703'0'0,"31"-57"-838"0"0,-152 280 1754 0 0,112-204-1414 0 0,100-172-1116 0 0,-213 417 2544 0 0,196-353-1900 0 0,25-75-606 0 0,1-5-44 0 0,1-2-143 0 0,-1 0 26 0 0,1-1 1 0 0,-1 1 0 0 0,1-1-1 0 0,0 1 1 0 0,-1 0 0 0 0,1-1-1 0 0,0 1 1 0 0,0 0 0 0 0,-1 0 0 0 0,1-1-1 0 0,0 1 1 0 0,0 0 0 0 0,0-1-1 0 0,0 1 1 0 0,0 0 0 0 0,0 0-1 0 0,0-1 1 0 0,0 1 0 0 0,0 0-1 0 0,0 0 1 0 0,0-1 0 0 0,1 1-1 0 0,-1 0 1 0 0,1 0 0 0 0,0 1-31 0 0,1 0 1 0 0,0 0-1 0 0,0-1 1 0 0,0 0-1 0 0,0 1 1 0 0,0-1-1 0 0,0 0 1 0 0,0 0-1 0 0,0 0 1 0 0,1 0-1 0 0,-1 0 1 0 0,0 0-1 0 0,4 0 1 0 0,41 0-2372 0 0,-18-4-37 0 0,6-2 188 0 0</inkml:trace>
</inkml:ink>
</file>

<file path=ppt/ink/ink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32:05.97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38 731 368 0 0,'-3'1'835'0'0,"-22"4"5627"0"0,15-4-1720 0 0,19-4-4426 0 0,147-51 1496 0 0,24-14 221 0 0,-177 67-1887 0 0,0 1-22 0 0,4-2-252 0 0,1 0 0 0 0,-1-1-1 0 0,0 1 1 0 0,11-7 0 0 0,6-6-1346 0 0,0 2 1 0 0,34-15-1 0 0,-6 4-4175 0 0,-25 10 2202 0 0</inkml:trace>
  <inkml:trace contextRef="#ctx0" brushRef="#br0" timeOffset="1">821 21 8557 0 0,'-48'-20'-146'0'0,"44"19"127"0"0,0 5 6 0 0,0 0 38 0 0,1 1 0 0 0,-1 0-1 0 0,1 0 1 0 0,0 0 0 0 0,0 0 0 0 0,1 1 0 0 0,0-1 0 0 0,0 1 0 0 0,0-1 0 0 0,-2 11 0 0 0,-9 66 411 0 0,12-78-419 0 0,-5 149 842 0 0,6-85-489 0 0,0-44-204 0 0,1 1 0 0 0,1-1 0 0 0,1 1 0 0 0,2-1 1 0 0,0 0-1 0 0,1 0 0 0 0,13 29 0 0 0,-13-37-81 0 0,1-1 0 0 0,1 0 0 0 0,0 0 0 0 0,1-1-1 0 0,1 0 1 0 0,0 0 0 0 0,1-1 0 0 0,0-1 0 0 0,1 0 0 0 0,0 0 0 0 0,19 13-1 0 0,-23-21-149 0 0,1 1-1 0 0,-1-1 0 0 0,1-1 0 0 0,-1 1 1 0 0,1-1-1 0 0,0-1 0 0 0,0 0 0 0 0,0 0 1 0 0,1-1-1 0 0,-1 0 0 0 0,0-1 0 0 0,0 0 0 0 0,1 0 1 0 0,14-3-1 0 0,-11 1-631 0 0,-1 0 1 0 0,1-1-1 0 0,-1-1 1 0 0,0 0-1 0 0,0 0 1 0 0,0-2 0 0 0,0 1-1 0 0,-1-1 1 0 0,20-14-1 0 0,-9 0-1966 0 0</inkml:trace>
</inkml:ink>
</file>

<file path=ppt/ink/ink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32:06.34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7 468 0 0,'0'0'1518'0'0,"3"6"-729"0"0,0 7-296 0 0,-1 0-1 0 0,0 1 1 0 0,0-1 0 0 0,-2 1 0 0 0,1-1 0 0 0,-2 1-1 0 0,0-1 1 0 0,-3 14 0 0 0,-1 23 1292 0 0,2-1-1 0 0,4 62 1 0 0,-1-108-1442 0 0,1 0 5 0 0,2 14 1576 0 0,-3-17-1889 0 0,0 0-1 0 0,0 0 0 0 0,0 0 1 0 0,0 0-1 0 0,0 0 1 0 0,0 0-1 0 0,0 0 0 0 0,0 0 1 0 0,0 0-1 0 0,0 0 0 0 0,0 0 1 0 0,1 0-1 0 0,-1 0 1 0 0,0 0-1 0 0,0 0 0 0 0,0 0 1 0 0,0 0-1 0 0,0 0 0 0 0,0 0 1 0 0,0 0-1 0 0,0 0 0 0 0,0 0 1 0 0,0 0-1 0 0,0 0 1 0 0,0 0-1 0 0,0 0 0 0 0,0 0 1 0 0,0 0-1 0 0,0 0 0 0 0,0 1 1 0 0,0-1-1 0 0,0 0 1 0 0,0 0-1 0 0,1 0 0 0 0,-1 0 1 0 0,0 0-1 0 0,0 0 0 0 0,0 0 1 0 0,0 0-1 0 0,0 0 1 0 0,0 0-1 0 0,1-26 1356 0 0,-1 10-1560 0 0,2-10 302 0 0,1 0 0 0 0,2 0 0 0 0,0 0 0 0 0,2 1 0 0 0,1 0 0 0 0,1 0 0 0 0,14-28 0 0 0,-12 31-10 0 0,2 0-1 0 0,18-23 1 0 0,-20 30-58 0 0,-10 13-46 0 0,3 2 20 0 0,4 3-35 0 0,-1 0 1 0 0,1 0-1 0 0,-1 1 0 0 0,0 0 0 0 0,-1 0 0 0 0,1 1 0 0 0,-1 0 0 0 0,0 0 0 0 0,0 0 0 0 0,0 1 0 0 0,-1 0 0 0 0,1 0 0 0 0,-1 0 0 0 0,-1 1 0 0 0,0 0 0 0 0,4 7 0 0 0,7 12-191 0 0,-2 0 0 0 0,-1 1-1 0 0,10 32 1 0 0,40 95-2650 0 0,-30-78-7047 0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36:06.200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42 84 596 0 0,'0'0'4003'0'0,"-7"12"-3280"0"0,-21 36-22 0 0,21-35 3311 0 0,34-14-3977 0 0,83-2-140 0 0,-83 2-143 0 0,-10-10-149 0 0,15-10 135 0 0,77-46-2349 0 0,-59 40 171 0 0,3 2 185 0 0</inkml:trace>
</inkml:ink>
</file>

<file path=ppt/ink/ink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32:06.71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0 178 244 0 0,'10'-6'1352'0'0,"9"-8"-720"0"0,-9 8-52 0 0,4-2 428 0 0,7-6-604 0 0,-1 3-88 0 0,6-1-64 0 0,2-1-52 0 0,-1 3-132 0 0,3-2-164 0 0,-1-5-56 0 0,2 3-96 0 0,-3-1-512 0 0,5 3-828 0 0,-2-1 368 0 0</inkml:trace>
</inkml:ink>
</file>

<file path=ppt/ink/ink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32:07.07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176 429 664 0 0,'-24'36'869'0'0,"-67"115"2658"0"0,80-129-2962 0 0,1 0 0 0 0,1 0 0 0 0,1 1 0 0 0,1 0 0 0 0,-5 30 0 0 0,11-30 51 0 0,-1 0 120 0 0,2-21-644 0 0,1 0 0 0 0,-1 0-1 0 0,1-1 1 0 0,0 1 0 0 0,0 0-1 0 0,-1 0 1 0 0,1-1 0 0 0,1 1-1 0 0,-1-1 1 0 0,0 1 0 0 0,0-1 0 0 0,0 1-1 0 0,1-1 1 0 0,-1 0 0 0 0,1 0-1 0 0,1 2 1 0 0,-1-2-42 0 0,-1-1 0 0 0,0 1 0 0 0,1-1 0 0 0,-1 0 0 0 0,1 1 0 0 0,-1-1 0 0 0,0 0-1 0 0,1 0 1 0 0,-1 0 0 0 0,1 0 0 0 0,-1 0 0 0 0,1 0 0 0 0,-1 0 0 0 0,0 0 0 0 0,1-1 0 0 0,-1 1 0 0 0,1-1 0 0 0,-1 1 0 0 0,2-2 0 0 0,23-10 276 0 0,-25 11-315 0 0,9-5 107 0 0,-1-1-1 0 0,1 0 1 0 0,-1 0-1 0 0,-1-1 0 0 0,0 0 1 0 0,0-1-1 0 0,9-12 1 0 0,41-69 421 0 0,-45 68-422 0 0,6-14 210 0 0,-2-1 1 0 0,20-59-1 0 0,2-7 696 0 0,-20 43 307 0 0,-18 57-1166 0 0,1-6 27 0 0,0 6-131 0 0,0 9 303 0 0,3 23-235 0 0,2 48 0 0 0,3 24 87 0 0,-7-79-242 0 0,1-1 0 0 0,1 1 0 0 0,1-2 0 0 0,0 1 0 0 0,2 0 0 0 0,1-1 0 0 0,0-1 0 0 0,15 24 0 0 0,-9-24-946 0 0,0-1-1 0 0,1 0 0 0 0,1-1 0 0 0,27 20 0 0 0,-43-35-369 0 0,6-7-4806 0 0,26-20 2620 0 0</inkml:trace>
  <inkml:trace contextRef="#ctx0" brushRef="#br0" timeOffset="1">924 82 836 0 0,'12'-25'1579'0'0,"21"-29"-1"0"0,-32 52-853 0 0,2 2 258 0 0,-3 0-945 0 0,1 0-1 0 0,-1 0 0 0 0,1-1 1 0 0,-1 1-1 0 0,1 0 0 0 0,-1 0 1 0 0,1 0-1 0 0,0 0 0 0 0,-1 0 0 0 0,1 0 1 0 0,-1 0-1 0 0,1 0 0 0 0,-1 0 1 0 0,1 1-1 0 0,-1-1 0 0 0,1 0 1 0 0,-1 0-1 0 0,1 0 0 0 0,-1 0 1 0 0,0 1-1 0 0,1-1 0 0 0,-1 0 0 0 0,1 1 1 0 0,-1-1-1 0 0,1 0 0 0 0,-1 1 1 0 0,0-1-1 0 0,1 0 0 0 0,-1 1 1 0 0,1 0-1 0 0,7 13 277 0 0,-1 1-1 0 0,-1 1 1 0 0,0-1 0 0 0,0 1 0 0 0,-2 0-1 0 0,0 0 1 0 0,-1 1 0 0 0,0-1 0 0 0,-2 1 0 0 0,0-1-1 0 0,0 1 1 0 0,-2-1 0 0 0,-3 27 0 0 0,-7 17 490 0 0,-2-1 1 0 0,-29 80 0 0 0,37-122-625 0 0,-16 42 284 0 0,-2-1 0 0 0,-39 67 0 0 0,61-124-463 0 0,-103 176-453 0 0,91-159-217 0 0,-1 0 1 0 0,-1-1 0 0 0,0 0 0 0 0,-1-1 0 0 0,-1-1 0 0 0,0-1-1 0 0,-21 13 1 0 0,6-5-2903 0 0,5 0 270 0 0</inkml:trace>
</inkml:ink>
</file>

<file path=ppt/ink/ink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32:07.90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1839 1 160 0 0,'-117'103'2155'0'0,"42"-34"-1453"0"0,-22 24 434 0 0,-100 125 1 0 0,97-104-455 0 0,60-70-436 0 0,-635 695 3560 0 0,581-643-3201 0 0,-133 143 1054 0 0,111-121-2715 0 0,116-118 988 0 0,-1 1 0 0 0,1-1 0 0 0,-1 1 0 0 0,0-1 0 0 0,0 1 0 0 0,1-1 0 0 0,-1 0 0 0 0,0 0 0 0 0,1 1-1 0 0,-1-1 1 0 0,0 0 0 0 0,0 0 0 0 0,0 0 0 0 0,1 0 0 0 0,-1 1 0 0 0,0-1 0 0 0,0 0 0 0 0,1-1 0 0 0,-1 1-1 0 0,0 0 1 0 0,-1 0 0 0 0,-2-1-280 0 0,-47 2-4311 0 0,23 0 2000 0 0</inkml:trace>
</inkml:ink>
</file>

<file path=ppt/ink/ink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32:09.05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1 384 0 0,'0'0'3696'0'0,"1"12"-3045"0"0,5 57 1433 0 0,-4 86 0 0 0,-5-125-1323 0 0,1-1-1 0 0,2 1 1 0 0,0 0 0 0 0,2 0-1 0 0,2-1 1 0 0,9 40 0 0 0,-12-63-577 0 0,-1 0 0 0 0,1 0 0 0 0,-1 0 0 0 0,0 0 1 0 0,0 0-1 0 0,-2 7 0 0 0,1-10 57 0 0,5 7-160 0 0,0-8 120 0 0,-2-7 438 0 0,2-15-623 0 0,-3 7 17 0 0,1 0 1 0 0,1 0-1 0 0,0 1 1 0 0,10-24-1 0 0,-9 24-744 0 0,-2-13 2568 0 0,-2 10-5721 0 0,-1 7-4414 0 0</inkml:trace>
</inkml:ink>
</file>

<file path=ppt/ink/ink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8:52:53.74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1 276 0 0,'0'0'6199'0'0</inkml:trace>
</inkml:ink>
</file>

<file path=ppt/ink/ink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17:24.36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28 81 184 0 0,'0'0'6751'0'0,"-3"-13"-6433"0"0,-8-41-6 0 0,8 40 4527 0 0,3 44-4663 0 0,0 87-11 0 0,0-87 126 0 0,-10 27 740 0 0,11-45-899 0 0,2 32-10 0 0,-2-33 1774 0 0,16-29-1815 0 0,4-3-55 0 0,0-1 30 0 0,28-35 1 0 0,-13 12 29 0 0,-15 20-53 0 0,-16 19-11 0 0,1 0 0 0 0,19-17-12 0 0,-19 18-5 0 0,1-1-5 0 0,22-15 6 0 0,-22 15 53 0 0,5 17-189 0 0,32 32 126 0 0,-32-32-7 0 0,-9-1 4 0 0,8 30 7 0 0,-8-30 0 0 0,0-2 7 0 0,8 25 2 0 0,-8-25 36 0 0,1-2-30 0 0,13 18 1 0 0,-12-18 194 0 0,13-14-190 0 0,54-24-4 0 0,-36 14 1 0 0,-28 10-7 0 0,-2 2-1 0 0,1 1 0 0 0,0-1 10 0 0,20-15-7 0 0,-20 15 1 0 0,-1 1 4 0 0,17-17-1 0 0,-17 17 4 0 0,0-1-20 0 0,18-17 6 0 0,-18 17 96 0 0,-1 0-90 0 0,14-15-10 0 0,-14 15 70 0 0,-2 123 5 0 0,-2-94 22 0 0,-7 37-32 0 0,5-48 36 0 0,0 0-65 0 0,-1 34-14 0 0,1-34 65 0 0,3-4-64 0 0,1 2 3 0 0,-2-7 57 0 0,0 1 0 0 0,0-1 0 0 0,0 1 0 0 0,0 0 0 0 0,-1-1 0 0 0,1 1 0 0 0,-1 4 0 0 0,18-14-17 0 0,3 1-45 0 0,-10 2-6 0 0,-1 0-1 0 0,1 0 1 0 0,-1-1 0 0 0,16-8-1 0 0,-17 4 15 0 0,25-27 17 0 0,-25 26-23 0 0,-3 2 5 0 0,19-21 0 0 0,-19 21 10 0 0,-2 1-9 0 0,14-19-10 0 0,-13 18 4 0 0,-1 1-2 0 0,13-18-1 0 0,-12 18 32 0 0,-1-1-56 0 0,15-19-8 0 0,-14 20-2 0 0,-8 32-228 0 0,-7 76 226 0 0,7-76 41 0 0,3-15-50 0 0,0 33 11 0 0,0-32 212 0 0,22-24-234 0 0,64-36-20 0 0,-59 30 22 0 0,-1-6 4 0 0,-20 18 2 0 0,1-1-15 0 0,24-20-8 0 0,-23 21-1 0 0,-3 1 10 0 0,15-16-7 0 0,-15 16 12 0 0,2 1-200 0 0,18-12 197 0 0,-19 12-1 0 0,-7 25-163 0 0,-2 65 216 0 0,2-64 323 0 0,-1-10-250 0 0,-8 37-9 0 0,7-36 1437 0 0,25-30-1464 0 0,5-2-37 0 0,62-48 45 0 0,-68 50-36 0 0,-16 13 8 0 0,1-1-39 0 0,19-15-10 0 0,-18 15 7 0 0,-8 27-120 0 0,-6 94 345 0 0,6-75-143 0 0,1-31 1798 0 0,21-25-1789 0 0,89-68 33 0 0,-43 33-101 0 0,-62 46-66 0 0,3 1-415 0 0,-1 0 404 0 0,-5 1 10 0 0,0 1 0 0 0,0 0-1 0 0,1-1 1 0 0,-1 1 0 0 0,0 0 0 0 0,1 1-1 0 0,-1-1 1 0 0,1 0 0 0 0,-1 1 0 0 0,1-1-1 0 0,3 1 1 0 0,-4 16-1 0 0,7 51 18 0 0,-7-50-1 0 0,-1-6-84 0 0,1 33 101 0 0,-1-33-12 0 0,0-11 27 0 0,1 0 10 0 0,-1 0 1 0 0,1 0-1 0 0,-1 1 1 0 0,1-1-1 0 0,-1 0 1 0 0,1 1-1 0 0,-1-1 0 0 0,0 1 1 0 0,1-1-1 0 0,-1 1 1 0 0,1 0-1 0 0,-1-1 1 0 0,2 3-1 0 0,-2-2 1 0 0,0 0-1 0 0,1-1 1 0 0,-1 1 0 0 0,0 0-1 0 0,0-1 1 0 0,0 1 0 0 0,0-1-1 0 0,0 1 1 0 0,1-1-1 0 0,-1 0 1 0 0,0 1 0 0 0,0-1-1 0 0,0 0 1 0 0,1 0 0 0 0,-1 0-1 0 0,0 0 1 0 0,1 0 0 0 0,1 0-1 0 0,14-13 19 0 0,50-36 6 0 0,-51 37 5 0 0,-8 8-9 0 0,24-14-11 0 0,-25 13-9 0 0,1 2-39 0 0,21-10 42 0 0,-22 10-33 0 0,0 16-47 0 0,22 36 96 0 0,-21-36 66 0 0,-10-2-55 0 0,-4 45 118 0 0,-2-43-103 0 0,-25 39 1 0 0,32-50-44 0 0,0 1-1 0 0,0-1 1 0 0,-1 1-1 0 0,1-1 0 0 0,-1 1 1 0 0,1-1-1 0 0,-1 0 1 0 0,0 0-1 0 0,0 0 0 0 0,0 0 1 0 0,0 0-1 0 0,-1 0 1 0 0,1-1-1 0 0,-4 3 0 0 0,-2 0 9 0 0,2 1 25 0 0,-1-1-6 0 0,-21 14-1 0 0,21-14 25 0 0,0 0-119 0 0,-22 15-80 0 0,22-15-91 0 0</inkml:trace>
</inkml:ink>
</file>

<file path=ppt/ink/ink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17:24.98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416 17 424 0 0,'0'0'7413'0'0,"-17"-2"-6929"0"0,-51-6-20 0 0,51 6 1595 0 0,5 3-1673 0 0,-2 0-223 0 0,7 0 165 0 0,0 0 0 0 0,0-1 0 0 0,0 0-1 0 0,-1 0 1 0 0,-12-3 0 0 0,-22-2-16 0 0,32 4 2798 0 0,-1 5-3036 0 0,-34 12 8 0 0,34-12 12 0 0,8 5 33 0 0,-6 25 38 0 0,6-25 44 0 0,2 4 9 0 0,-9 63 245 0 0,0-14 68 0 0,1 8 85 0 0,9-58-513 0 0,-1-4-16 0 0,1-1 0 0 0,-1 0 0 0 0,0 1 0 0 0,-1-1 0 0 0,-2 8 0 0 0,-11 51 523 0 0,4-11 15 0 0,2-21-336 0 0,7-25-5 0 0,0 2-1 0 0,-11 48 526 0 0,7-20 846 0 0,10-30-1927 0 0,2 3 22 0 0,3 5 68 0 0,1 1-6877 0 0,11-30 3943 0 0,62-39-2055 0 0,-62 38 396 0 0</inkml:trace>
</inkml:ink>
</file>

<file path=ppt/ink/ink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17:25.59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75 0 192 0 0,'0'0'13641'0'0,"-5"25"-13145"0"0,-14 74-7 0 0,14-74-24 0 0,3-17-45 0 0,-9 41 760 0 0,1-14-807 0 0,7-26 641 0 0,1 0-736 0 0,-9 44 2085 0 0,10-42-2664 0 0,0-1 2087 0 0,0-2-3468 0 0,0 0-3270 0 0,-2 3-4530 0 0</inkml:trace>
</inkml:ink>
</file>

<file path=ppt/ink/ink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17:26.52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195 1 428 0 0,'0'0'13133'0'0,"27"0"-12999"0"0,85 3-6 0 0,-84-2 470 0 0,-19 1-502 0 0,2 1-42 0 0,-8-1 36 0 0,1-1 1 0 0,0 0-1 0 0,0 0 1 0 0,0 0-1 0 0,-1 0 1 0 0,1 0-1 0 0,8-1 1 0 0,-9 8 12 0 0,10 23 5 0 0,-9-24 675 0 0,-12 11-644 0 0,-24 53 1 0 0,24-53-4 0 0,4-9-1 0 0,-20 40 141 0 0,19-42-237 0 0,-12 26 188 0 0,5-4-94 0 0,9-21 39 0 0,-1 2 15 0 0,-22 50 198 0 0,14-31-197 0 0,9-22 3 0 0,-1 2-10 0 0,1 3-127 0 0,-14 29 220 0 0,3-13-107 0 0,10-21 22 0 0,1 2-7 0 0,-9 25-11 0 0,9-25 2 0 0,1-1-10 0 0,-11 44 655 0 0,3-13-696 0 0,8-29 776 0 0,-1-3-822 0 0,-8 24-4 0 0,8-24 696 0 0,-7-4-747 0 0,-28 8-2 0 0,28-8 2 0 0,-5-11-2540 0 0,-48-21 1780 0 0,47 22-165 0 0,12-1-1784 0 0,-2-1 1850 0 0,-4-6-277 0 0,4-2-4909 0 0</inkml:trace>
</inkml:ink>
</file>

<file path=ppt/ink/ink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17:28.84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14 1 1208 0 0,'0'0'17275'0'0,"4"25"-16772"0"0,13 76-15 0 0,-13-75-19 0 0,-6-16-11 0 0,-4 32 9 0 0,5-32 412 0 0,-1 1-479 0 0,-9 53 903 0 0,2-14 659 0 0,7-39-2426 0 0,-1-2 2482 0 0,2-1-3947 0 0,0 1-3765 0 0,1 1-5232 0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36:06.559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5 7 380 0 0,'0'0'9141'0'0,"17"5"-8706"0"0,51 16-50 0 0,-51-16 283 0 0,0-8-409 0 0,52-9-94 0 0,-52 9-111 0 0,-4 0-90 0 0,38-10-90 0 0,-38 9-116 0 0</inkml:trace>
  <inkml:trace contextRef="#ctx0" brushRef="#br0" timeOffset="1">0 296 308 0 0,'0'0'7688'0'0,"12"15"-7341"0"0,1 3-250 0 0,-4-6-2 0 0,-1-1 0 0 0,1 0 0 0 0,12 11 0 0 0,3-29-208 0 0,71-23-121 0 0,-71 23-111 0 0,-8 0-110 0 0,72-29-1561 0 0,-53 23-127 0 0,-26 10 165 0 0</inkml:trace>
</inkml:ink>
</file>

<file path=ppt/ink/ink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17:29.25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51 0 348 0 0,'0'0'9218'0'0,"8"13"-8390"0"0,25 36-42 0 0,-25-36 1474 0 0,-12 2-1589 0 0,-10 46-55 0 0,10-46 465 0 0,-1-5-612 0 0,-14 31-62 0 0,14-31-47 0 0,1-3-42 0 0,-13 22-10 0 0,13-22 214 0 0,0-1-364 0 0,-12 21-153 0 0,12-20-107 0 0</inkml:trace>
</inkml:ink>
</file>

<file path=ppt/ink/ink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17:29.59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36 70 224 0 0,'0'0'1033'0'0,"11"-8"2"0"0,35-23-25 0 0,-35 23 880 0 0,-4 4-1023 0 0,22-11-51 0 0,-21 12 4165 0 0,6 10-4460 0 0,41 22 0 0 0,-41-22 532 0 0,-15 7-524 0 0,-7 42 22 0 0,7-42-3 0 0,-6-2-21 0 0,1 3-359 0 0,2-6-3 0 0,-1 0-1 0 0,1 0 1 0 0,-2-1 0 0 0,-7 11 0 0 0,6-9 1 0 0,-19 30 657 0 0,21-30-663 0 0,-18 29 640 0 0,1-8-335 0 0,17-23-27 0 0,4-5-376 0 0,0 0-1 0 0,0 0 1 0 0,-1 0 0 0 0,1 0 0 0 0,0-1-1 0 0,-1 1 1 0 0,0 0 0 0 0,0-1 0 0 0,0 1-1 0 0,-3 2 1 0 0,-1 3 62 0 0,1 0 242 0 0,-1-2-20 0 0,-17 19-12 0 0,18-18 311 0 0,1-1-350 0 0,-11 17-17 0 0,12-17 2023 0 0,145-12-4976 0 0,-129-1 1837 0 0,3-2 534 0 0,-6 3-103 0 0,1 0-1 0 0,0 0 0 0 0,18-5 0 0 0,7-4-686 0 0,-27 12-103 0 0,1-1-92 0 0,26-9-261 0 0,-27 9-1205 0 0</inkml:trace>
</inkml:ink>
</file>

<file path=ppt/ink/ink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17:29.96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162 0 312 0 0,'0'0'7802'0'0,"-2"20"-7027"0"0,-7 61-36 0 0,7-61 642 0 0,-2-8-743 0 0,-14 36-19 0 0,13-36-40 0 0,1-4-42 0 0,-13 26-36 0 0,12-25-63 0 0,-1-1-40 0 0,-18 26-47 0 0,18-26-30 0 0,1-2-47 0 0,-17 20-85 0 0,17-19-84 0 0,0-2-533 0 0,-13 18 6 0 0,14-17-172 0 0</inkml:trace>
</inkml:ink>
</file>

<file path=ppt/ink/ink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17:30.48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9 140 904 0 0,'0'0'9502'0'0,"8"-14"-9247"0"0,23-40-18 0 0,-23 40 3173 0 0,-1 10-3344 0 0,21-13 3 0 0,-21 13 1449 0 0,1 0-1468 0 0,23-11-5 0 0,-23 11 84 0 0,-2 4-123 0 0,0 0 1 0 0,0 0-1 0 0,0-1 0 0 0,0 0 0 0 0,6-2 0 0 0,1 0-5 0 0,-3 1 21 0 0,-12 21-78 0 0,-6 57 50 0 0,6-57 14 0 0,-5-10-4 0 0,-22 29-17 0 0,22-28 36 0 0,6 0-29 0 0,-2 32 0 0 0,2-32-8 0 0,8-1 21 0 0,-1 2-3 0 0,-4-7-4 0 0,0 0-1 0 0,1 0 1 0 0,-1 0-1 0 0,1 0 1 0 0,0-1 0 0 0,0 1-1 0 0,0-1 1 0 0,0 0 0 0 0,6 4-1 0 0,15 13 2 0 0,-19-14-5 0 0,-1 3 8 0 0,10 27 13 0 0,-10-27 25 0 0,-11 4-27 0 0,-20 40 13 0 0,21-40-5 0 0,-1-8-4 0 0,-18 14 9 0 0,19-14 8 0 0,-2-1-11 0 0,-25 10-9 0 0,25-10 25 0 0,-2-2-13 0 0,-29 9-19 0 0,30-8-13 0 0,-1-2-1067 0 0,-31 2 559 0 0,30-2-176 0 0</inkml:trace>
</inkml:ink>
</file>

<file path=ppt/ink/ink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17:30.86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124 1 628 0 0,'0'0'7481'0'0,"-9"18"-6833"0"0,-29 54-49 0 0,29-54-55 0 0,2-12-55 0 0,-21 19-61 0 0,21-18-39 0 0,-8 11 416 0 0,5-9-7921 0 0</inkml:trace>
</inkml:ink>
</file>

<file path=ppt/ink/ink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17:31.23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88 0 720 0 0,'0'0'13781'0'0,"-4"27"-13291"0"0,-14 80-9 0 0,14-80 351 0 0,-14 49-1 0 0,13-59-643 0 0,3-8 253 0 0,0 2 13 0 0,-13 53 755 0 0,4-10 193 0 0,8-43-1281 0 0,-1 35 1161 0 0,3-34-1523 0 0,1-2 2092 0 0,0-2-3649 0 0,0 1-3401 0 0,0 2-4708 0 0</inkml:trace>
</inkml:ink>
</file>

<file path=ppt/ink/ink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17:31.58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221 0 720 0 0,'0'0'10868'0'0,"-23"11"-10472"0"0,-67 32 14 0 0,67-32 4 0 0,16-6-22 0 0,-1 0-246 0 0,5-4-47 0 0,0 1 0 0 0,1 0-1 0 0,-1-1 1 0 0,1 1 0 0 0,-1 0 0 0 0,1 1-1 0 0,0-1 1 0 0,-1 0 0 0 0,1 1-1 0 0,0-1 1 0 0,-2 5 0 0 0,-15 18 165 0 0,15-19 815 0 0,1 2-920 0 0,-7 21 5 0 0,7-21 742 0 0,23-5-1477 0 0,61 9 182 0 0,-60-9-142 0 0,-6-6-960 0 0,46-7 545 0 0,-45 7-309 0 0,-6 0-4643 0 0,40-12 2512 0 0</inkml:trace>
</inkml:ink>
</file>

<file path=ppt/ink/ink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17:31.93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124 1 312 0 0,'0'0'15270'0'0,"-7"16"-14943"0"0,-21 49-11 0 0,21-49 13 0 0,2-7-3 0 0,-23 41 507 0 0,-16 17-84 0 0,40-61-519 0 0</inkml:trace>
</inkml:ink>
</file>

<file path=ppt/ink/ink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17:32.29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33 228 0 0,'0'0'9330'0'0,"17"-3"-8943"0"0,51-8-31 0 0,-51 8 169 0 0,-8 0-377 0 0,29-7-68 0 0,-29 7-89 0 0</inkml:trace>
</inkml:ink>
</file>

<file path=ppt/ink/ink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17:32.66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278 1 3604 0 0,'0'0'1172'0'0,"-24"10"-845"0"0,-74 30-2 0 0,73-31 375 0 0,17-4-336 0 0,-23 13 13 0 0,23-14 364 0 0,2 1-391 0 0,-18 14-9 0 0,18-14 944 0 0,1 1-995 0 0,-14 18-10 0 0,14-18 1924 0 0,16 6-2033 0 0,32 37-12 0 0,-32-36-12 0 0,-4-9-7 0 0,21 15 1 0 0,-21-14 2 0 0,0 1-3 0 0,20 16-21 0 0,-21-17-10 0 0,-1 1 0 0 0,13 18 17 0 0,-14-18 443 0 0,-2 3-417 0 0,2 29 8 0 0,-2-28 562 0 0,-10 1-572 0 0,-23 32-20 0 0,24-33 0 0 0,-2-4-5 0 0,-24 15-15 0 0,24-16-6 0 0,1-1 3 0 0,-24 13-17 0 0,23-13 107 0 0,6-4-202 0 0,-1 1 0 0 0,1-1-1 0 0,-1 0 1 0 0,0 1-1 0 0,1 0 1 0 0,-1 0 0 0 0,1 0-1 0 0,-5 2 1 0 0,-1 0-26 0 0,-1 0-128 0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36:06.900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127 1 36 0 0,'0'0'9646'0'0,"20"0"-9756"0"0,62 0-28 0 0,-62 0-26 0 0,-43 25-1325 0 0,-70 75 1378 0 0,44-52-4 0 0,25-20 141 0 0,0 2 49 0 0,18-22 42 0 0,1-2 35 0 0,-15 21 36 0 0,15-20 2846 0 0,25-2-2918 0 0,60 18-101 0 0,-60-18-96 0 0,0-10-153 0 0,3 0 126 0 0,68-20-670 0 0,2-6-1672 0 0,-42 14-438 0 0,-38 13 221 0 0</inkml:trace>
</inkml:ink>
</file>

<file path=ppt/ink/ink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17:33.01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100 1 408 0 0,'0'0'8725'0'0,"-6"19"-7961"0"0,-17 57-25 0 0,17-57 669 0 0,3-12-765 0 0,-19 40 1423 0 0,6-12-1666 0 0,12-26 579 0 0,1-2-742 0 0,-10 19-95 0 0,9-19-81 0 0</inkml:trace>
</inkml:ink>
</file>

<file path=ppt/ink/ink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17:33.34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224 1 492 0 0,'0'0'6887'0'0,"-15"13"-6185"0"0,-45 39-26 0 0,55-50-569 0 0,2 1 1 0 0,-1 0-1 0 0,0 0 1 0 0,0 0-1 0 0,1 1 1 0 0,0 0-1 0 0,0-1 1 0 0,0 1-1 0 0,-3 4 0 0 0,1 1 98 0 0,-10 11 779 0 0,-19 31 0 0 0,26-37-776 0 0,3-7 274 0 0,1 2-56 0 0,-15 25-36 0 0,15-25-28 0 0,1-1-39 0 0,0-1-179 0 0,1-4-15 0 0,1-1-1 0 0,0 0 1 0 0,-1 1 0 0 0,1-1-1 0 0,1 1 1 0 0,-1 0 0 0 0,0-1 0 0 0,1 1-1 0 0,-1-1 1 0 0,0 6 0 0 0,7 58 948 0 0,8-65-950 0 0,42 1-9 0 0,-42-1 119 0 0,1-4-110 0 0,47-9 20 0 0,-47 9 552 0 0,-7-2-548 0 0,26-14-28 0 0,-25 14 446 0 0,-34-3-986 0 0,-72-23 211 0 0,72 24-57 0 0,12 9-4210 0 0,-39 6 3258 0 0,39-6-1115 0 0</inkml:trace>
</inkml:ink>
</file>

<file path=ppt/ink/ink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17:34.18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185 65 484 0 0,'0'0'14468'0'0,"12"-8"-14188"0"0,35-24 8 0 0,-35 25 229 0 0,-1 5-285 0 0,57-8 1501 0 0,-28 5-1547 0 0,-30 4 1331 0 0,-7 14-1467 0 0,9 37 4 0 0,-9-37 170 0 0,-7 2-182 0 0,-12 45 20 0 0,13-46 87 0 0,-1-4-82 0 0,-11 29 1 0 0,11-29 9 0 0,0-3 9 0 0,-19 37 224 0 0,7-16-207 0 0,12-20 93 0 0,-1-2-88 0 0,-15 20 0 0 0,15-20 126 0 0,0 0-95 0 0,-15 18 15 0 0,15-18 287 0 0,-2 0-303 0 0,-22 17-14 0 0,22-17 103 0 0,1-1-106 0 0,-21 16 5 0 0,20-16 116 0 0,1 1-110 0 0,-17 15-10 0 0,17-16 310 0 0,1 2-347 0 0,-15 22-15 0 0,15-22 369 0 0,4-6-438 0 0,1 1 1 0 0,0-1-1 0 0,0 1 0 0 0,-1-1 0 0 0,1 0 1 0 0,0 1-1 0 0,-1-1 0 0 0,1 0 1 0 0,-1 1-1 0 0,0-1 0 0 0,0 0 0 0 0,1 0 1 0 0,-1 1-1 0 0,-2 1 0 0 0,2-2 54 0 0,0 0-1 0 0,0 1 0 0 0,0-1 1 0 0,0 1-1 0 0,0-1 1 0 0,0 1-1 0 0,0-1 0 0 0,1 1 1 0 0,-1 0-1 0 0,0-1 1 0 0,1 3-1 0 0,17 1-8 0 0,52 14-8 0 0,-52-15 55 0 0,0-11-89 0 0,50-24-3 0 0,-51 24-8 0 0,-10 2-131 0 0,15-15 109 0 0,-16 15 2 0 0,-14 28-257 0 0,-27 72 305 0 0,27-71 31 0 0,7-15-41 0 0,-5 29 7 0 0,5-29 32 0 0,1 0-12 0 0,0 2-22 0 0,-6 32 162 0 0,-6 10 220 0 0,-3 4 186 0 0,7-21-509 0 0,7-28 195 0 0,-1 0-211 0 0,-1-2-66 0 0,3-4-23 0 0,0 0-1 0 0,-1 1 0 0 0,1-1 0 0 0,0 0 1 0 0,0 0-1 0 0,0 1 0 0 0,1-1 0 0 0,-1 1 1 0 0,0-1-1 0 0,1 1 0 0 0,-1 3 0 0 0,-7-3-382 0 0,-26 9-137 0 0,25-10-145 0 0,-3 0-1982 0 0,-36 4 1520 0 0,36-4-183 0 0,1 0-392 0 0,-30 6-1577 0 0,31-6-2189 0 0</inkml:trace>
</inkml:ink>
</file>

<file path=ppt/ink/ink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17:27.08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0 848 0 0,'0'0'15000'0'0</inkml:trace>
</inkml:ink>
</file>

<file path=ppt/ink/ink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17:27.49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34 132 0 0,'0'0'8859'0'0,"21"4"-8764"0"0,63 12-190 0 0,-64-12-138 0 0,-5-9-880 0 0,43-17-305 0 0,-37 12-941 0 0,14-10 183 0 0</inkml:trace>
</inkml:ink>
</file>

<file path=ppt/ink/ink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17:28.36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149 0 848 0 0,'0'0'8113'0'0,"-7"20"-7848"0"0,-25 61-1 0 0,24-61 278 0 0,14-9-271 0 0,17 34 4 0 0,-17-34-12 0 0,-5-2-6 0 0,2 0-171 0 0,2 24 486 0 0,-5-27-517 0 0,0-1 1 0 0,-1 1-1 0 0,0-1 0 0 0,1 1 0 0 0,-2-1 0 0 0,-1 7 0 0 0,-1 1 23 0 0,4-10-45 0 0,0 0 0 0 0,-1 1 0 0 0,1-1 0 0 0,-1 0 0 0 0,0 0 0 0 0,0 0-1 0 0,0 0 1 0 0,-1 0 0 0 0,1 0 0 0 0,-1 0 0 0 0,-2 4 0 0 0,-1 0 42 0 0,4-4-42 0 0,0 0 0 0 0,0 0 0 0 0,0 0 0 0 0,-1-1 0 0 0,1 1 0 0 0,-1-1 0 0 0,0 1 0 0 0,0-1 0 0 0,0 1 0 0 0,-4 2 0 0 0,0 1 34 0 0,1 0 121 0 0,-2 1-11 0 0,-22 22-5 0 0,22-22 144 0 0,0-3-164 0 0,-19 11 12 0 0,19-11 2589 0 0,19 7-2563 0 0,35 35 8 0 0,-35-35 36 0 0,-11 1 7 0 0,8 56 181 0 0,-3-18 180 0 0,1-13-428 0 0,-5-27 157 0 0,1-1-206 0 0,7 28-14 0 0,-7-27 291 0 0,1-4-433 0 0,12 20-76 0 0,-12-20-95 0 0,9-6-4253 0 0,42-4 2989 0 0,-41 4-1121 0 0</inkml:trace>
</inkml:ink>
</file>

<file path=ppt/ink/ink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17:35.03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35 956 0 0,'0'0'14707'0'0,"17"-3"-14355"0"0,51-11 21 0 0,-51 11 1 0 0,-3 3 6 0 0,66-2 309 0 0,-42 0-368 0 0,-29 2-14 0 0,2-1-12 0 0,31-3-13 0 0,-31 2 178 0 0,0 2-258 0 0,32-3-16 0 0,-32 2 653 0 0</inkml:trace>
</inkml:ink>
</file>

<file path=ppt/ink/ink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17:35.41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4 352 0 0,'0'0'12595'0'0,"17"7"-12117"0"0,54 21-10 0 0,-53-21-25 0 0,-9-7-271 0 0,1 0 1 0 0,-1-1-1 0 0,19-4 1 0 0,-11 2-40 0 0,-2 1 245 0 0,0 0-12 0 0,69-6 341 0 0,-24 2 199 0 0,8-2 68 0 0,-26 5-790 0 0,-31 2 935 0 0,-1 0-1072 0 0,31-3-39 0 0,-30 3-86 0 0</inkml:trace>
</inkml:ink>
</file>

<file path=ppt/ink/ink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17:37.14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4 156 68 0 0,'0'0'13258'0'0,"4"-13"-12629"0"0,12-36-17 0 0,-11 36 3129 0 0,-2 6-3383 0 0,12-21-21 0 0,-11 21 1799 0 0,1 1-1912 0 0,15-20-16 0 0,-14 19 1925 0 0,-10 38-1990 0 0,1 5-89 0 0,-12 87 239 0 0,6-69 81 0 0,3-18-173 0 0,5-27-4 0 0,-2 5-2 0 0,-8 59 203 0 0,5-23 262 0 0,3 10-10 0 0,5-46-615 0 0,-1-8 5 0 0,-1 0-1 0 0,1 0 1 0 0,-1-1-1 0 0,0 1 1 0 0,-1 0-1 0 0,0 0 1 0 0,-2 11-1 0 0,-4 21 11 0 0,5-29 11 0 0,0 0-735 0 0,-1 1 56 0 0,0 0 2748 0 0,1-2-4127 0 0,1 0-4004 0 0,1 2-5577 0 0</inkml:trace>
</inkml:ink>
</file>

<file path=ppt/ink/ink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17:37.57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249 0 528 0 0,'0'0'10540'0'0,"-14"16"-10102"0"0,-44 46-28 0 0,44-47-13 0 0,7-8-3 0 0,-21 19-16 0 0,21-20-34 0 0,0-1-14 0 0,-22 14-9 0 0,21-14-12 0 0,3-1-23 0 0,-18 13-24 0 0,17-13 1025 0 0,-1 0-1029 0 0,-21 13 6 0 0,21-12 3183 0 0,19 6-3347 0 0,37 36-9 0 0,-37-35 76 0 0,-6-5-94 0 0,19 22 1 0 0,-18-21-16 0 0,-3-3-15 0 0,13 16-25 0 0,-13-15-48 0 0,1 0-156 0 0,15 18-12 0 0,-15-18-61 0 0,0 0-1484 0 0,16 16 1080 0 0,-15-16-117 0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36:08.542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12 1 744 0 0,'0'0'6151'0'0,"3"31"-5521"0"0,8 92-22 0 0,-10-118-510 0 0,0 1 0 0 0,-1-1 0 0 0,1 1 0 0 0,-2 0 0 0 0,0 9 0 0 0,-2-1 110 0 0,1-4 82 0 0,0-1 0 0 0,1 1 0 0 0,0 0 0 0 0,0 14 1 0 0,-2 44 205 0 0,3-51-30 0 0,-1-5-15 0 0,1 4-284 0 0,-5 42 1306 0 0,-1-15-1131 0 0,5-32 4488 0 0,23-32-4755 0 0,73-68-23 0 0,-87 81-51 0 0,-2 3 3 0 0,-1-1 0 0 0,0 1 0 0 0,-1-1 0 0 0,7-10 0 0 0,6-9-37 0 0,-4 5 11 0 0,4-5-35 0 0,34-39-1 0 0,-8 14-48 0 0,-17 19 73 0 0,-19 24-1 0 0,3 26-498 0 0,29 57 535 0 0,-29-56-28 0 0,-12-3 1 0 0,-5 52 10 0 0,5-51-1 0 0,2-7-36 0 0,0 36 61 0 0,0-35 167 0 0,22 35-125 0 0,-17-37 191 0 0,19-24-220 0 0,74-40-6 0 0,-65 32-1 0 0,21-26-2 0 0,-43 39-8 0 0,-6 5-1 0 0,0 0-1 0 0,0-1 1 0 0,-1 0-1 0 0,1 0 1 0 0,-1 0-1 0 0,5-9 1 0 0,27-34 5 0 0,-18 22 2 0 0,-14 19-18 0 0,-13 38-170 0 0,-28 94 154 0 0,28-94 12 0 0,14-19 10 0 0,14 33-1 0 0,-15-34 80 0 0,10-10-67 0 0,38 0 20 0 0,-38 0-26 0 0,4-13-39 0 0,56-36-18 0 0,-21 11-15 0 0,-18 6 44 0 0,3 0-1 0 0,-35 29 17 0 0,0 0 0 0 0,0-1 1 0 0,1 1-1 0 0,-1-1 0 0 0,-1 0 0 0 0,1 0 1 0 0,0 0-1 0 0,-1 0 0 0 0,4-6 0 0 0,15-21-57 0 0,0 5 41 0 0,-16 19-2 0 0,0-2 8 0 0,17-23 2 0 0,-16 23-34 0 0,-2 32-318 0 0,12 72 379 0 0,-12-72 24 0 0,-3-12-14 0 0,5 34-4 0 0,-5-35 381 0 0,20-25-408 0 0,64-44-18 0 0,-82 57 21 0 0,0-1 1 0 0,-1 1-1 0 0,1-1 0 0 0,-1 0 0 0 0,1 0 0 0 0,-1 0 0 0 0,1-1 0 0 0,-1 1 1 0 0,2-3-1 0 0,19-28-19 0 0,-17 25 4 0 0,1 0-12 0 0,21-23 0 0 0,-21 23-6 0 0,-3 30-274 0 0,15 67 388 0 0,-14-67 43 0 0,-6-8-8 0 0,-1 44 32 0 0,1-44 156 0 0,-1 1-180 0 0,-3 42-33 0 0,3-43 2300 0 0,28-34-2355 0 0,76-61 4 0 0,-49 36-24 0 0,-44 36-13 0 0,-1 2-9 0 0,0 1-93 0 0,27-19 36 0 0,-26 19 18 0 0,-3 23-300 0 0,17 54 338 0 0,-17-53 36 0 0,-6 56 2364 0 0,25-90-2339 0 0,111-67-38 0 0,-97 60-33 0 0,-29 17-11 0 0,-1 1-32 0 0,26-11-37 0 0,-27 12-30 0 0,7 12-655 0 0,41 23 641 0 0,-41-23-23 0 0,-9 0-625 0 0,17 25 419 0 0,-17-25-43 0 0</inkml:trace>
</inkml:ink>
</file>

<file path=ppt/ink/ink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17:3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28 336 0 0,'0'0'11737'0'0,"13"-4"-11606"0"0,37-15-17 0 0,-38 15 1973 0 0,-21 29-1811 0 0,-26 74 13 0 0,26-74 2446 0 0,11-15-2532 0 0,4 30-42 0 0,-5-30-30 0 0,19-17-1015 0 0,60-19 410 0 0,-60 19-128 0 0,-8 1-161 0 0,57-26-1208 0 0,-59 27 1543 0 0,28-15-2799 0 0,-8 4-503 0 0,-22 11 285 0 0</inkml:trace>
</inkml:ink>
</file>

<file path=ppt/ink/ink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17:38.45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63 87 500 0 0,'0'0'5322'0'0,"8"-10"-4611"0"0,24-31-43 0 0,-24 31 1114 0 0,1 7-1247 0 0,24-12-33 0 0,-24 11 824 0 0,2 3-935 0 0,33-1-7 0 0,-33 2 1650 0 0,0 8-1737 0 0,35 26-12 0 0,-35-26 863 0 0,-16 8-836 0 0,-17 46 7 0 0,17-46 14 0 0,-4-4 29 0 0,-44 61 339 0 0,48-64-589 0 0,3-6-51 0 0,0 1 0 0 0,-1 0 0 0 0,1-1 1 0 0,-1 0-1 0 0,0 1 0 0 0,0-1 0 0 0,0 0 1 0 0,-5 3-1 0 0,-32 32 622 0 0,1 1 3 0 0,16-12-345 0 0,17-20-7 0 0,1 0-15 0 0,-18 23-6 0 0,17-22 293 0 0,2-3-294 0 0,-13 18 2 0 0,12-18 3355 0 0,22 0-3443 0 0,52 15-12 0 0,-52-15-26 0 0,-1-7-14 0 0,47-2-12 0 0,-47 3-29 0 0,-1 0-12 0 0,45-3-11 0 0,-45 4-32 0 0,-6-2-33 0 0,28-5-47 0 0,-28 5-56 0 0,2-1-551 0 0,-1-1 415 0 0,-6 3-117 0 0,0-1 1 0 0,-1 1 0 0 0,1 0-1 0 0,0 0 1 0 0,0 0-1 0 0,0 0 1 0 0,0 1-1 0 0,7-1 1 0 0,-5-4-541 0 0,21-17-60 0 0,-20 16-104 0 0</inkml:trace>
</inkml:ink>
</file>

<file path=ppt/ink/ink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17:38.99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45 208 0 0,'0'0'16416'0'0,"25"-4"-16233"0"0,77-13 8 0 0,-77 13 99 0 0,-18 4-254 0 0,-1 0 0 0 0,1-1 1 0 0,0 0-1 0 0,-1 0 0 0 0,10-3 1 0 0,-1 1 6 0 0,-3 1 210 0 0,15-2 980 0 0,-15 2-4348 0 0,2 1-7029 0 0</inkml:trace>
</inkml:ink>
</file>

<file path=ppt/ink/ink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17:39.35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1 400 0 0,'0'0'10662'0'0,"16"5"-10249"0"0,50 15-41 0 0,-49-15 613 0 0,0-10-2073 0 0,51-14 364 0 0,-51 14-331 0 0</inkml:trace>
</inkml:ink>
</file>

<file path=ppt/ink/ink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17:42.59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0 408 444 0 0,'0'0'13825'0'0,"25"5"-13565"0"0,4 0-171 0 0,1 1 158 0 0,46 13-1 0 0,-61-15-143 0 0,44 14 387 0 0,259 86 1478 0 0,-120-48-1250 0 0,-79-27-297 0 0,-67-16-159 0 0,102 9 1 0 0,-130-19-227 0 0,84 9 266 0 0,-56-8-152 0 0,2-3 10 0 0,-36 1-123 0 0,-6 0 8 0 0,0-1 1 0 0,1-1-1 0 0,23-1 0 0 0,256-12 396 0 0,-258 11-364 0 0,-5 0-40 0 0,15-2 63 0 0,188-28 211 0 0,-129 13-172 0 0,186-45 103 0 0,-206 46-163 0 0,-22 7-16 0 0,-4-3-18 0 0,-8 1-31 0 0,15-6 3 0 0,-11 5 9 0 0,5-1 0 0 0,-3 0 7 0 0,4-2 8 0 0,-4-2-16 0 0,-5 5-8 0 0,-14 4-9 0 0,24-6 10 0 0,-50 13-8 0 0,-1-1 13 0 0,27-10-6 0 0,-27 10 7 0 0,-1 0-19 0 0,26-12 2 0 0,-25 13 3 0 0,-2-1 1 0 0,22-9 6 0 0,-22 9 173 0 0,0 0-108 0 0,22-11 4 0 0,-21 12 492 0 0,-2-3-500 0 0,21-15-6 0 0,-20 16 268 0 0,0 0-304 0 0,24-13 10 0 0,-23 14 68 0 0,0 1-103 0 0,-1-1-6 0 0,-5 2 1 0 0,0 1-1 0 0,1 0 1 0 0,-1 0-1 0 0,1 0 1 0 0,-1 0-1 0 0,1 0 1 0 0,0 0-1 0 0,-1 0 1 0 0,1 1-1 0 0,0 0 1 0 0,2-1 0 0 0,66 1 378 0 0,-64-5-367 0 0,19-17-12 0 0,-19 16-11 0 0,-3 0-14 0 0,10-21 9 0 0,-10 20 2 0 0,1 1-1 0 0,14-21 17 0 0,-14 20 0 0 0,-1 0-45 0 0,14-20 32 0 0,-13 20 6 0 0,2 1-118 0 0,21-15 91 0 0,-21 15-4 0 0,-1 2-110 0 0,18-14 107 0 0,-18 14 0 0 0,-3 23-682 0 0,6 57 718 0 0,-6-57 6 0 0,-5-6 2 0 0,-5 41-2 0 0,-3 18 28 0 0,9-60 6 0 0,0-2-8 0 0,-3 32-16 0 0,3-32 61 0 0,0 1-55 0 0,-1 29-1 0 0,1-30 868 0 0,7-37-897 0 0,17-83-4 0 0,-17 82-11 0 0,-6 24 16 0 0,0 0 1 0 0,0 0-1 0 0,0 0 1 0 0,1 0-1 0 0,0 0 1 0 0,-1 0-1 0 0,3-5 0 0 0,-1 5 0 0 0,-1 0 0 0 0,0 0 0 0 0,0 0-1 0 0,-1 0 1 0 0,1-1 0 0 0,-1 1-1 0 0,0-5 1 0 0,0 5 2 0 0,0 1-1 0 0,1 0 1 0 0,-1 0-1 0 0,1-1 1 0 0,-1 1-1 0 0,1 0 1 0 0,0 0-1 0 0,3-5 1 0 0,-1-1-3 0 0,-1 1-12 0 0,1-1-36 0 0,0 0 43 0 0,-1 6-8 0 0,-1 0 1 0 0,1 0-1 0 0,-1 0 1 0 0,0 0-1 0 0,-1 0 1 0 0,1-1-1 0 0,0 1 1 0 0,-1 0-1 0 0,1-6 1 0 0,4 4-17 0 0,17-15 12 0 0,-16 15-4 0 0,7 6-116 0 0,43 4 97 0 0,-42-4 6 0 0,-1 0-44 0 0,3-1 72 0 0,-6 0-10 0 0,0 1-1 0 0,0-1 0 0 0,0 2 1 0 0,12 2-1 0 0,21 5-18 0 0,-32-7 3 0 0,0-1-32 0 0,2-1 56 0 0,-8 0-10 0 0,1 0 0 0 0,0 1 0 0 0,-1 0 0 0 0,1 0 0 0 0,-1 0 0 0 0,1 0 0 0 0,5 3 0 0 0,23 6-15 0 0,-25-7-7 0 0,-24 11-888 0 0,-46 44 917 0 0,46-43-6 0 0,7-8 11 0 0,-38 32-6 0 0,7-10 9 0 0,13-8 7 0 0,19-16-4 0 0,0 1-13 0 0,-22 20-5 0 0,22-19 25 0 0,0-3 12 0 0,-18 14-10 0 0,19-14 24 0 0,0 1-17 0 0,-17 14 1 0 0,17-14 1607 0 0,20-26-1626 0 0,39-62-1 0 0,-40 62 1 0 0,-7 15-65 0 0,14-19 30 0 0,-15 18 8 0 0,-28 19-866 0 0,-71 36 900 0 0,71-36 235 0 0,44-29-309 0 0,62-50 48 0 0,-62 51-10 0 0,-14 12 11 0 0,0 0-337 0 0,-8 5 145 0 0,-19 10 89 0 0,-40 22 239 0 0,54-29-157 0 0,-17 8 65 0 0,44-28-1066 0 0,63-46 971 0 0,-64 46 22 0 0,-39 33-829 0 0,-60 50 892 0 0,60-50 340 0 0,36-37-1000 0 0,52-62 565 0 0,-68 80 81 0 0,-1 1 0 0 0,1-1 0 0 0,0 1 0 0 0,0-1 0 0 0,1 1 0 0 0,-1-1 0 0 0,0 1 0 0 0,0 0 0 0 0,1 0 0 0 0,-1 0 0 0 0,0 0 0 0 0,1-1 0 0 0,-1 2 0 0 0,1-1 0 0 0,0 0 0 0 0,-1 0 0 0 0,4 0 0 0 0,28-7-62 0 0,-24 6 7 0 0,2 1-13 0 0,32-5 16 0 0,-32 5 5 0 0,0 1-115 0 0,45 0-352 0 0,-80 13 547 0 0,-70 38-19 0 0,91-49-7 0 0,0 0 0 0 0,1 0 0 0 0,-2-1 0 0 0,1 1 0 0 0,0-1 0 0 0,0 0 0 0 0,0 0 0 0 0,-6 1 0 0 0,-50 7 139 0 0,16-3-84 0 0,32-5 592 0 0,29-17-1594 0 0,54-48 887 0 0,-54 48-12 0 0,-122 15-248 0 0,83 1 676 0 0,21 16-479 0 0,1 0 121 0 0,4 24 0 0 0,-2-18 5 0 0,-1-4 16 0 0,-7-11-10 0 0,-14 17-8 0 0,14-18 84 0 0,0 0-60 0 0,-16 18-6 0 0,16-18 738 0 0,21-2-846 0 0,48 15 94 0 0,-48-14 234 0 0,-20 9-215 0 0,-14 46-7 0 0,13-45 45 0 0</inkml:trace>
</inkml:ink>
</file>

<file path=ppt/ink/ink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17:44.09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327 1 296 0 0,'0'0'4141'0'0,"-19"10"-3714"0"0,-54 33-14 0 0,54-33 363 0 0,12-4-417 0 0,-21 20-30 0 0,21-20 219 0 0,3-1-310 0 0,-13 17-28 0 0,13-16 394 0 0,3 5-423 0 0,-4 32-10 0 0,4-32 429 0 0,5 3-356 0 0,0 2-154 0 0,-2-8 41 0 0,0 0 0 0 0,0 0 0 0 0,1 0 0 0 0,7 14 0 0 0,-9-11 103 0 0,3 44 232 0 0,-4-51-407 0 0,0 0 0 0 0,-1 0 1 0 0,1 0-1 0 0,-1 1 0 0 0,0-2 1 0 0,-2 8-1 0 0,0-1 20 0 0,1-1 157 0 0,-3-1-10 0 0,-17 25-13 0 0,16-25-14 0 0,-1-1-16 0 0,-20 19-6 0 0,20-20-17 0 0,-1-1-18 0 0,-25 16-12 0 0,25-15 111 0 0,1-4-123 0 0,2 1 43 0 0,-9 5-275 0 0,0-5 3358 0 0,35 5-3048 0 0,63 22-18 0 0,-66-22-83 0 0,-15 1 6 0 0,-2 29 120 0 0,-1-29 4 0 0,0 4-21 0 0,-1 39 2 0 0,0-39-10 0 0,1-3-8 0 0,-4 53 275 0 0,0-20-329 0 0,3-33 226 0 0,0 2-263 0 0,-5 44-613 0 0,6-52 438 0 0,0-1 0 0 0,1 1 0 0 0,-1 0 0 0 0,1 0-1 0 0,0 0 1 0 0,0-1 0 0 0,2 8 0 0 0,1-2-72 0 0,-2 1-413 0 0,13-13-6277 0 0,45-9 2689 0 0,-44 9 320 0 0</inkml:trace>
</inkml:ink>
</file>

<file path=ppt/ink/ink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17:47.05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124 114 92 0 0,'0'0'16153'0'0,"13"-15"-16139"0"0,2-4-8 0 0,-5 4 21 0 0,1 2 1 0 0,18-18 0 0 0,-21 27-31 0 0,22-9 5 0 0,-22 9-4 0 0,6 14-170 0 0,41 26 143 0 0,-41-27-6 0 0,-19 9-11 0 0,-19 50 43 0 0,18-50-5 0 0,-1-8-3 0 0,-35 51 11 0 0,12-17 35 0 0,8-16-19 0 0,17-21 9 0 0,1 0-18 0 0,-14 19-16 0 0,14-20 29 0 0,13 6-26 0 0,24 37 2 0 0,-24-37 20 0 0,-3-8-22 0 0,17 13 0 0 0,-18-12 1 0 0,-10 8 7 0 0,-17 39 9 0 0,17-39-13 0 0,-3-9 5 0 0,-26 13 7 0 0,-18 6 32 0 0,44-19-27 0 0,-2-2-101 0 0,-2 0-111 0 0,-7 2 223 0 0,-2-3-6816 0 0,13-10 3321 0 0,-36-38 268 0 0</inkml:trace>
</inkml:ink>
</file>

<file path=ppt/ink/ink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17:47.41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224 1 564 0 0,'0'0'3952'0'0,"-7"17"-3089"0"0,-22 54-57 0 0,22-53-52 0 0,0-11-54 0 0,-34 36 582 0 0,18-21-735 0 0,17-17-42 0 0,0 1-44 0 0,-28 26 670 0 0,11-11-820 0 0,17-15 325 0 0,0-1-564 0 0,-17 18-76 0 0,18-18-76 0 0</inkml:trace>
</inkml:ink>
</file>

<file path=ppt/ink/ink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17:47.78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50 276 0 0,'0'0'2164'0'0,"9"-8"-1084"0"0,30-25-30 0 0,-29 25 7733 0 0,-4 25-8174 0 0,19 50-10 0 0,-19-50 5 0 0,-6-4-14 0 0,0 2-383 0 0,1-9-41 0 0,-1 0-1 0 0,0 1 1 0 0,-1-1 0 0 0,1 0-1 0 0,-1 0 1 0 0,0 0 0 0 0,-1 1-1 0 0,-2 5 1 0 0,-8 37 345 0 0,9-37-46 0 0,0-1-30 0 0,-8 31-13 0 0,8-31-21 0 0,1-3-31 0 0,-6 24-15 0 0,6-24 266 0 0,-1 1-351 0 0,-16 43 668 0 0,11-21-1094 0 0,5-24-102 0 0</inkml:trace>
</inkml:ink>
</file>

<file path=ppt/ink/ink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17:48.12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283 104 348 0 0,'3'-15'641'0'0,"0"-3"-293"0"0,3-10-133 0 0,-5-3 6037 0 0,-13 29-5661 0 0,-35-6-15 0 0,36 6 509 0 0,-5 15-566 0 0,-3 2-353 0 0,4-4 95 0 0,0 2 1 0 0,-19 19-1 0 0,-6 8 564 0 0,33-34-695 0 0,-21 24 483 0 0,7-5-285 0 0,16-19 249 0 0,1 1-313 0 0,-13 20 9 0 0,12-20 1329 0 0,22 0-1674 0 0,48 20-86 0 0,-49-20-78 0 0,-8-7 113 0 0,-1-1-1 0 0,0 1 1 0 0,1-1-1 0 0,9-3 1 0 0,-3 1-37 0 0,-2 2-431 0 0,2-3-2096 0 0,40-10 537 0 0,-40 10-1434 0 0</inkml:trace>
  <inkml:trace contextRef="#ctx0" brushRef="#br0" timeOffset="1">572 341 376 0 0,'0'0'4302'0'0,"2"17"-3283"0"0,0 2-694 0 0,3 44 1221 0 0,-11-52-663 0 0,-29 52 751 0 0,32-55-1403 0 0,2-5-152 0 0,0-1 0 0 0,0 1-1 0 0,0-1 1 0 0,0 1 0 0 0,-1-1-1 0 0,1 0 1 0 0,-1 1 0 0 0,1-1-1 0 0,-1 0 1 0 0,0 0 0 0 0,0 0-1 0 0,0 0 1 0 0,-2 1 0 0 0,-35 35 1056 0 0,-18 20 243 0 0,52-52-805 0 0,-2-1-424 0 0,-21 18-94 0 0,21-17-89 0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36:08.947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213 3 244 0 0,'0'0'11040'0'0,"-28"0"-10792"0"0,-117-2 2201 0 0,141 17-2269 0 0,-3 3-113 0 0,3-7 9 0 0,1 0 1 0 0,-1 0-1 0 0,2 1 1 0 0,-2 12 0 0 0,0-12 18 0 0,3-6 10 0 0,-1 1-1 0 0,1-1 1 0 0,0 1 0 0 0,1-1-1 0 0,-1 1 1 0 0,2 10 0 0 0,-3 3-6 0 0,2 56 422 0 0,2-30-217 0 0,-2-34 9 0 0,3 5 22 0 0,10 80 310 0 0,-8-57-355 0 0,-4-31-4 0 0,3 6-8 0 0,-1 2-187 0 0,0-6 20 0 0,0 0-1 0 0,0 0 1 0 0,8 18 0 0 0,2 4 134 0 0,-9-25 346 0 0,0 1-441 0 0,13 29-10 0 0,-13-29 33 0 0</inkml:trace>
</inkml:ink>
</file>

<file path=ppt/ink/ink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17:48.51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209 149 800 0 0,'0'0'10410'0'0,"-17"12"-9968"0"0,-49 38-39 0 0,49-37 915 0 0,15-4-1055 0 0,-6 27-19 0 0,6-27 681 0 0,12 0-784 0 0,33 27-4 0 0,-33-27 112 0 0,-3-4-132 0 0,19 14-1 0 0,-19-14 224 0 0,-3 1-240 0 0,11 20 8 0 0,-11-19 347 0 0,-11 5-339 0 0,-20 38 5 0 0,20-38-16 0 0,-1-6-8 0 0,-22 19-8 0 0,23-19 77 0 0,-1-3-124 0 0,-21 12-86 0 0,22-12-68 0 0,-8-13-10665 0 0,-63-42 7194 0 0</inkml:trace>
  <inkml:trace contextRef="#ctx0" brushRef="#br0" timeOffset="1">144 166 736 0 0,'0'0'953'0'0,"11"-8"-4"0"0,34-22-23 0 0,-34 23-14 0 0,-2 2-24 0 0,25-13-31 0 0,-25 13-41 0 0,1 4-42 0 0,2-1-529 0 0,-6 2-56 0 0,0-1 0 0 0,0 0 0 0 0,0-1-1 0 0,0 1 1 0 0,9-5 0 0 0,36-11 1384 0 0,-39 12-1430 0 0,-7 3-56 0 0,1 0 0 0 0,-1 0 1 0 0,1 0-1 0 0,-1 0 1 0 0,1 1-1 0 0,11-1 0 0 0,19-3 143 0 0,-27 3-122 0 0,1-1-369 0 0,29-10-152 0 0,-29 10-171 0 0,-1 0-2108 0 0,27-9-300 0 0,-27 9 228 0 0</inkml:trace>
</inkml:ink>
</file>

<file path=ppt/ink/ink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17:48.90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179 0 1012 0 0,'0'0'1191'0'0,"-7"12"-10"0"0,-19 36-27 0 0,19-36-60 0 0,2-6-85 0 0,-14 22-59 0 0,14-21-60 0 0,-2 1-69 0 0,-35 38 1224 0 0,17-21-1512 0 0,19-19 268 0 0,1-1-553 0 0,-14 13-155 0 0,14-13-247 0 0</inkml:trace>
</inkml:ink>
</file>

<file path=ppt/ink/ink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17:49.24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271 1 668 0 0,'0'0'8102'0'0,"-16"13"-7310"0"0,-3 2-543 0 0,2-1 309 0 0,-31 32 1 0 0,5-2 548 0 0,32-32-905 0 0,0-1 88 0 0,1 1 0 0 0,0 1 0 0 0,-12 19 0 0 0,16-24-158 0 0,-16 29 466 0 0,6-6-280 0 0,12-23-31 0 0,2 0-42 0 0,-9 26-13 0 0,8-26 1101 0 0,13 0-1216 0 0,32 25 3 0 0,-32-24 1985 0 0</inkml:trace>
</inkml:ink>
</file>

<file path=ppt/ink/ink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17:49.60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212 0 864 0 0,'0'0'13776'0'0,"-8"22"-13131"0"0,-24 65-2 0 0,12-38 274 0 0,4-23-124 0 0,-7 17 261 0 0,18-34-892 0 0,3-4-54 0 0,0-1-1 0 0,0 0 0 0 0,-1 0 1 0 0,0 0-1 0 0,0 0 0 0 0,-5 5 1 0 0,-11 14 291 0 0,14-17-42 0 0,0 1-34 0 0,0 2-214 0 0,3-5 12 0 0,-1 0 0 0 0,0 0 0 0 0,1 0 0 0 0,-1-1 1 0 0,-1 1-1 0 0,-6 6 0 0 0,3-3-348 0 0,-4 4 235 0 0,6-6-4652 0 0</inkml:trace>
</inkml:ink>
</file>

<file path=ppt/ink/ink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17:49.96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194 74 1200 0 0,'0'0'5851'0'0,"3"-12"-4843"0"0,11-38-73 0 0,-10 38 7017 0 0,-17 38-7358 0 0,-56 109 560 0 0,45-87-40 0 0,-6 7-13 0 0,1-1-93 0 0,8-6 292 0 0,17-39-1157 0 0,-10 32 1205 0 0,6-6-1127 0 0,6-26 466 0 0</inkml:trace>
</inkml:ink>
</file>

<file path=ppt/ink/ink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17:50.29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95 0 176 0 0,'0'0'10751'0'0,"14"7"-10056"0"0,55 25 1940 0 0,-74-17-1971 0 0,-13 46-22 0 0,14-46 525 0 0,-3-4-630 0 0,0 2-368 0 0,4-7-55 0 0,0 0 1 0 0,0 0-1 0 0,-1 0 1 0 0,0-1-1 0 0,0 0 1 0 0,-7 9-1 0 0,-8 6 310 0 0,15-15 312 0 0,-4 3-419 0 0,-23 24-26 0 0,23-24-57 0 0,2-4-106 0 0,-17 13-114 0 0,17-12-126 0 0</inkml:trace>
</inkml:ink>
</file>

<file path=ppt/ink/ink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17:50.65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37 87 1092 0 0,'0'0'1164'0'0,"8"-7"-9"0"0,25-20-30 0 0,-25 20 982 0 0,-1 2-1137 0 0,21-15-84 0 0,-21 15 1404 0 0,2 2-1657 0 0,0 0-339 0 0,9-4-163 0 0,0 5 3256 0 0,-7 11-2958 0 0,31 27 9 0 0,-31-26 844 0 0,-13 4-844 0 0,-7 41 9 0 0,7-41 453 0 0,-6 0-432 0 0,-23 41 13 0 0,29-51-386 0 0,-1 1 1 0 0,1 0 0 0 0,-1-1 0 0 0,0 1-1 0 0,0-1 1 0 0,0 0 0 0 0,-7 7 0 0 0,-15 13 586 0 0,-12 16 243 0 0,-21 19 305 0 0,54-54-540 0 0,-3 1-362 0 0,-20 18-11 0 0,21-18 3387 0 0,22 1-3602 0 0,48 23-80 0 0,-48-23-114 0 0,5-12-441 0 0,61-17 46 0 0,-77 21 371 0 0,3 0-49 0 0,1-1 0 0 0,-1 0 0 0 0,0 0 0 0 0,0-1 0 0 0,10-5 0 0 0,19-11-1146 0 0,21-7-952 0 0,-10 3-813 0 0,-39 18 2295 0 0,5-2-37 0 0,8-5-8564 0 0,17-11 4300 0 0</inkml:trace>
</inkml:ink>
</file>

<file path=ppt/ink/ink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17:51.28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257 60 844 0 0,'0'0'4387'0'0,"11"-10"-3681"0"0,34-26-28 0 0,-34 27 2155 0 0,45 5-1979 0 0,-44 3 1148 0 0,-6 16-1697 0 0,18 41-13 0 0,-18-42 532 0 0,-14 4-562 0 0,-23 51 11 0 0,29-63-215 0 0,0 0 0 0 0,-1-1-1 0 0,0 1 1 0 0,0-1 0 0 0,0 1 0 0 0,0-1 0 0 0,-7 7-1 0 0,2-2 34 0 0,-6 10 249 0 0,-1-1-1 0 0,-25 27 1 0 0,33-38-287 0 0,-37 46 698 0 0,26-35-503 0 0,14-14 218 0 0,0 2-216 0 0,-13 20-16 0 0,13-20 1632 0 0,24-6-1676 0 0,78 4 265 0 0,-80-10-286 0 0,3 0-109 0 0,-6 2 21 0 0,0-1-1 0 0,-1 0 0 0 0,17-8 1 0 0,-3 2 109 0 0,-21 7-5 0 0,1-1-10 0 0,25-10 1 0 0,-25 10 2195 0 0,-1 14-2208 0 0,0 2-98 0 0,-5-7 26 0 0,1 0 0 0 0,0 0 0 0 0,1 0 0 0 0,-1 0-1 0 0,1-1 1 0 0,4 5 0 0 0,-16 10 87 0 0,0 5-117 0 0,3-7 22 0 0,-2-1 0 0 0,0 0-1 0 0,-10 18 1 0 0,-9 14 349 0 0,22-38-355 0 0,-19 29 295 0 0,-11 8 77 0 0,26-39-373 0 0,-16 27 323 0 0,21-26-319 0 0,1-6-40 0 0,1 1-1 0 0,0-1 1 0 0,-1 0-1 0 0,0 0 1 0 0,0 0-1 0 0,0 0 1 0 0,0-1-1 0 0,0 1 1 0 0,-5 4-1 0 0,-13 16 177 0 0,14-18-19 0 0,0 2-5 0 0,-20 19-23 0 0,20-20-1 0 0,-3-1-20 0 0,-24 16-14 0 0,24-16-18 0 0,2-2-18 0 0,-20 8 6 0 0,20-8 26 0 0,-3-1-840 0 0,-27 7 197 0 0,27-7-204 0 0,-1-9-3725 0 0,-34-22 2866 0 0,34 22-437 0 0,0 1-1612 0 0,-32-18-2348 0 0,32 19 455 0 0</inkml:trace>
</inkml:ink>
</file>

<file path=ppt/ink/ink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17:52.35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115 258 132 0 0,'0'0'11680'0'0,"19"6"-11430"0"0,59 20-16 0 0,-59-20 185 0 0,-11-2-223 0 0,25 13-8 0 0,-24-12 184 0 0,-4 0-185 0 0,19 18-4 0 0,-18-18 323 0 0,-2 3-357 0 0,12 20 4 0 0,-12-21 592 0 0,-8 7-638 0 0,-10 39-5 0 0,10-39 112 0 0,-4-5-114 0 0,-26 25-13 0 0,26-25 23 0 0,0-4 8 0 0,-21 15-3 0 0,22-16 1 0 0,0 1-5 0 0,-19 11 9 0 0,19-12 122 0 0,-3 0-114 0 0,-28 10 4 0 0,28-11 137 0 0,2 0-102 0 0,0 0-23 0 0,5-1 108 0 0,1-1 0 0 0,-1 0 0 0 0,0 0 0 0 0,0 0 0 0 0,1 0 0 0 0,-1-1 0 0 0,0 1 0 0 0,0-1 0 0 0,-5 1 1 0 0,-5-8-9 0 0,-38-19 2 0 0,38 19 674 0 0,16-8-744 0 0,8-42-5 0 0,-8 42 126 0 0,4 4-173 0 0,0-4-87 0 0,23-35 134 0 0,-25 42-138 0 0,19-22 113 0 0,16-10-11 0 0,-33 32-117 0 0,29-22 58 0 0,-25 23-62 0 0,30-23 40 0 0,-32 21-46 0 0,33-23 5 0 0,194-114-149 0 0,-195 129 79 0 0,-34 14 29 0 0,1-1 5 0 0,26-13 9 0 0,-25 13 1 0 0,-7 4-19 0 0,0 0 31 0 0,0 0 0 0 0,0 0 0 0 0,0 0-1 0 0,0-1 1 0 0,0 1 0 0 0,0 0 0 0 0,0-1-1 0 0,0 0 1 0 0,0 1 0 0 0,0-1 0 0 0,2-1-1 0 0,27-10-74 0 0,4 1 63 0 0,-26 8-1 0 0</inkml:trace>
</inkml:ink>
</file>

<file path=ppt/ink/ink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17:56.29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46 64 20 0 0,'0'0'16473'0'0,"0"28"-16151"0"0,2 4-216 0 0,-1 5 157 0 0,-3 42 1 0 0,-1-10 374 0 0,3-58-536 0 0,-3 35 410 0 0,-5 14 50 0 0,-4 8-78 0 0,6-33-278 0 0,4-26-17 0 0,0 4-5 0 0,-1 1-122 0 0,-3 42 335 0 0,5-20-260 0 0,0-27 579 0 0,3 1-640 0 0,4 32 0 0 0,-4-32 350 0 0,11-31-438 0 0,42-62-3 0 0,-42 62-9 0 0,-13-27-117 0 0,0 38 84 0 0,-5-4-82 0 0,-14-45 59 0 0,14 44 1 0 0,1 8-8 0 0,-10-23-2 0 0,10 22 7 0 0,0 1-28 0 0,-13-24 41 0 0,13 23-9 0 0,3-2-518 0 0,-3-28 495 0 0,4 28-28 0 0,10 2-129 0 0,2-3 209 0 0,-7 6 13 0 0,0 0-1 0 0,0 1 0 0 0,0 0 0 0 0,1 0 1 0 0,0 0-1 0 0,0 0 0 0 0,7-2 0 0 0,35-19-283 0 0,8 1 63 0 0,-21 11 152 0 0,-26 10-1 0 0,-5 3 89 0 0,0 0 0 0 0,0 0-1 0 0,0-1 1 0 0,-1 0-1 0 0,1 1 1 0 0,0-1 0 0 0,6-3-1 0 0,0 1-7 0 0,-1 1-53 0 0,2 11-397 0 0,33 26 484 0 0,-33-26 1 0 0,-13 2-10 0 0,-5 36-24 0 0,5-36 12 0 0,0 3 30 0 0,-4 42 6 0 0,5-42 23 0 0,1-4-26 0 0,1 30 3 0 0,-1-30 124 0 0,6-5-106 0 0,18 13-48 0 0,-18-13 20 0 0,14-18-75 0 0,56-41 36 0 0,-40 27-10 0 0,-29 18 32 0 0,-1 0-2 0 0,26-30-45 0 0,-27 32 5 0 0,-1-1 1 0 0,10-27 22 0 0,-10 27 8 0 0,-4-42-46 0 0,0 40 18 0 0,-6-2-94 0 0,-16-38 96 0 0,16 38 12 0 0,-4 9-90 0 0,-29-8 50 0 0,29 9-2 0 0,-6 6-170 0 0,-49 15 190 0 0,48-14 1 0 0,10 2-186 0 0,-20 19 173 0 0,20-19 20 0 0,42-11-222 0 0,104-13 268 0 0,-135 17-3 0 0,1 0 1 0 0,0 0 0 0 0,-1-1 0 0 0,1 0 0 0 0,0 0 0 0 0,-1 0-1 0 0,7-3 1 0 0,-1 0 7 0 0,27-16 10 0 0,-28 16-22 0 0,23-19 4 0 0,-7 4-6 0 0,-19 14-11 0 0,1-1 31 0 0,20-19 5 0 0,-20 19 284 0 0,-3 0-302 0 0,12-20 6 0 0,-12 20 10 0 0,-11 33-80 0 0,-20 79 66 0 0,21-80-8 0 0,11-19 20 0 0,14 20-2 0 0,-14-20-29 0 0,2 0 14 0 0,19 22 5 0 0,-23-26-1 0 0,0 0 1 0 0,0-1 0 0 0,0 2-1 0 0,-1-1 1 0 0,0 0 0 0 0,1 0-1 0 0,2 7 1 0 0,-1-2 7 0 0,0-1 32 0 0,-3 2 16 0 0,2 1-31 0 0,-2-6-3 0 0,0 0 0 0 0,-1-1 0 0 0,1 1-1 0 0,-1 0 1 0 0,0 0 0 0 0,0-1 0 0 0,0 1-1 0 0,0 0 1 0 0,0 0 0 0 0,-1 0 0 0 0,-1 4 0 0 0,-5 43 99 0 0,5-39 108 0 0,0 0-104 0 0,-8 33 2 0 0,7-34 325 0 0,2-3-428 0 0,-5 25 12 0 0,5-25-6 0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36:09.320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34 0 708 0 0,'0'0'8883'0'0,"-6"29"-8260"0"0,-16 86-2 0 0,17-87-16 0 0,5-11-31 0 0,-1 3-371 0 0,3 57 1205 0 0,-2-60-1239 0 0,0-6 121 0 0,0 0 0 0 0,1-1-1 0 0,5 23 1 0 0,3 14 87 0 0,-7-35 304 0 0,0-2-389 0 0,7 27-28 0 0,-6-27 603 0 0</inkml:trace>
</inkml:ink>
</file>

<file path=ppt/ink/ink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17:57.36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328 120 900 0 0,'0'0'12809'0'0,"-6"-12"-12573"0"0,-21-37-18 0 0,20 37 1899 0 0,3 4-2042 0 0,-11-23-10 0 0,11 24 592 0 0,-13 20-585 0 0,-6 4-42 0 0,11-8-7 0 0,0 0 1 0 0,1 1 0 0 0,0 0-1 0 0,0 1 1 0 0,-15 20-1 0 0,12-12 56 0 0,1 0 0 0 0,-13 25-1 0 0,12-18 13 0 0,5-11 6 0 0,6-11-83 0 0,1 0 1 0 0,0 0-1 0 0,0 0 1 0 0,0 0-1 0 0,0 0 1 0 0,-1 7-1 0 0,-7 24 123 0 0,-10 30 49 0 0,16-55-158 0 0,-4 31 102 0 0,5-32-107 0 0,2-6-5 0 0,0 0-1 0 0,0 1 1 0 0,1-1-1 0 0,-1 1 1 0 0,1-1 0 0 0,0 0-1 0 0,0 1 1 0 0,0-1-1 0 0,0 1 1 0 0,2 5-1 0 0,2 35-3 0 0,-4-33-51 0 0,44 25-893 0 0,-35-29 575 0 0,-7-7 310 0 0,0 0-1 0 0,0 0 1 0 0,0 0-1 0 0,0 0 1 0 0,0 1-1 0 0,0-1 1 0 0,0 1-1 0 0,0-1 1 0 0,0 1-1 0 0,3 1 1 0 0,12 2-555 0 0,12-7-2795 0 0,24-5 1028 0 0,-39 6-1560 0 0</inkml:trace>
</inkml:ink>
</file>

<file path=ppt/ink/ink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17:58.48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49 380 0 0,'0'0'14596'0'0,"4"18"-14236"0"0,13 58 9 0 0,-13-58-5 0 0,-4-5-15 0 0,0 35-13 0 0,0-36-32 0 0,0-1-6 0 0,-3 31-7 0 0,3-32 478 0 0,0 2-554 0 0,0 45 1997 0 0,8-55-2022 0 0,24 9-34 0 0,-24-8 232 0 0,7-16-283 0 0,66-62 86 0 0,-43 37-27 0 0,-17 15-106 0 0,-15 17-1 0 0,1-2-8 0 0,22-25-7 0 0,-22 25 3 0 0,-2 3-8 0 0,13-17-4 0 0,-14 16 382 0 0,-3 116-169 0 0,0-88 431 0 0,-4-9-555 0 0,-9 39-6 0 0,9-38 2088 0 0,25-32-2168 0 0,76-55-15 0 0,-49 34-34 0 0,-42 34-29 0 0,-2 1-15 0 0,18-11-18 0 0,-17 11-15 0 0,2 19-912 0 0,22 41 948 0 0,-22-42-5 0 0,-7-5-85 0 0,2 26 107 0 0,-2-26 49 0 0,19-17-4 0 0,57-26-2 0 0,-75 33-5 0 0,0 1 0 0 0,0-1 0 0 0,0 0 0 0 0,0 0 0 0 0,0 0 0 0 0,-1 0 0 0 0,1 0 0 0 0,0 0 0 0 0,0 0 0 0 0,-1-1 0 0 0,3-1 0 0 0,16-20 7 0 0,-16 17 4 0 0,2-2 4 0 0,19-27-8 0 0,-19 26 6 0 0,-2 1 3 0 0,14-24 2 0 0,-13 24-4 0 0,-1-2-7 0 0,25-73 31 0 0,-26 76 13 0 0,0-1-41 0 0,9-26 0 0 0,-9 25 215 0 0,-5 40-100 0 0,-11 137 106 0 0,10-122-120 0 0,3-34-2 0 0,0 1 5 0 0,5 62 128 0 0,-2-41-127 0 0,-2-26-13 0 0,1 2 6 0 0,4 26-5 0 0,-5-27 157 0 0,3-1-188 0 0,12 24 0 0 0,-12-25 72 0 0,19-17-1713 0 0,67-34 843 0 0,-87 43 616 0 0,1-1-1 0 0,-1 1 1 0 0,0-1-1 0 0,0 0 1 0 0,0 0-1 0 0,0 0 1 0 0,5-4 0 0 0,2-3-218 0 0,24-26-1567 0 0,-26 28 1448 0 0,-5 5 192 0 0,0-1-1 0 0,0 0 1 0 0,-1 1 0 0 0,1-1 0 0 0,-1-1-1 0 0,1 1 1 0 0,-1 0 0 0 0,0 0 0 0 0,2-6-1 0 0,11-20-1681 0 0,-11 22-1223 0 0,-2-2-1976 0 0,4-40 393 0 0</inkml:trace>
</inkml:ink>
</file>

<file path=ppt/ink/ink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17:58.83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26 456 0 0,'0'0'9750'0'0,"27"0"-9740"0"0,110-2-806 0 0,-127-2 289 0 0,31-12-261 0 0,-31 12-744 0 0</inkml:trace>
</inkml:ink>
</file>

<file path=ppt/ink/ink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17:59.19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0 256 0 0,'0'0'17820'0'0</inkml:trace>
</inkml:ink>
</file>

<file path=ppt/ink/ink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17:59.82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66 1 396 0 0,'0'0'16760'0'0,"-5"22"-16194"0"0,-14 66-14 0 0,14-66-7 0 0,2-10-14 0 0,-9 33-18 0 0,9-34-19 0 0,1-1-26 0 0,-7 31-17 0 0,7-31-27 0 0,2-2-21 0 0,-2 2-248 0 0,1 33 1548 0 0,0-31-2129 0 0,0 0 2553 0 0,1-2-3814 0 0,1 0-3697 0 0,1 1-5130 0 0</inkml:trace>
</inkml:ink>
</file>

<file path=ppt/ink/ink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18:00.21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0 540 0 0,'0'0'19393'0'0</inkml:trace>
</inkml:ink>
</file>

<file path=ppt/ink/ink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18:01.19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24 0 104 0 0,'0'0'14874'0'0,"-4"23"-14814"0"0,-1 3-218 0 0,-3 14 184 0 0,2 4-8886 0 0</inkml:trace>
</inkml:ink>
</file>

<file path=ppt/ink/ink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18:02.50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21 380 0 0,'0'0'16516'0'0,"25"-4"-18140"0"0,78-9 1073 0 0,-77 9-83 0 0</inkml:trace>
</inkml:ink>
</file>

<file path=ppt/ink/ink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18:02.89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49 29 180 0 0,'0'0'4416'0'0,"-8"8"-3658"0"0,-25 25-28 0 0,25-25 6203 0 0,35-11-7135 0 0,79-9-83 0 0,-79 9-154 0 0,-17-1-822 0 0,34-15 306 0 0,-33 15-880 0 0,-1-2-1207 0 0,38-20 232 0 0</inkml:trace>
</inkml:ink>
</file>

<file path=ppt/ink/ink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18:03.25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111 0 60 0 0,'0'0'5635'0'0,"-12"18"-4824"0"0,-36 53-50 0 0,33-46-41 0 0,11-16-492 0 0,-8 31 849 0 0,5-6-494 0 0,5-26-54 0 0,1 4-39 0 0,-2 0-308 0 0,1-6 114 0 0,1 0 0 0 0,-1 1 1 0 0,2-1-1 0 0,-1 0 0 0 0,1 7 1 0 0,0-9-243 0 0,0 0-1 0 0,0 0 1 0 0,0-1 0 0 0,1 1 0 0 0,-1 0 0 0 0,1-1 0 0 0,2 6-1 0 0,-2-5 103 0 0,0-1 0 0 0,0 1 0 0 0,0 0 0 0 0,0-1-1 0 0,-1 1 1 0 0,0 0 0 0 0,0 5 0 0 0,10-6 194 0 0,30 10-18 0 0,-30-10 921 0 0,9-11-935 0 0,58-25 5 0 0,-51 19-27 0 0,16-24 235 0 0,-34 31-446 0 0,19-22 518 0 0,-4 0 145 0 0,-22 19-614 0 0,2-1-95 0 0,2-28 82 0 0,-10 26-246 0 0,-16-39-46 0 0,16 39-39 0 0,-2 8-746 0 0,-21-19 508 0 0,21 18-90 0 0,0 2-7092 0 0,-20-9 4000 0 0,20 9 278 0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36:09.650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1 0 628 0 0,'0'0'10206'0'0</inkml:trace>
</inkml:ink>
</file>

<file path=ppt/ink/ink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18:03.59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163 0 276 0 0,'0'0'16720'0'0</inkml:trace>
  <inkml:trace contextRef="#ctx0" brushRef="#br0" timeOffset="1">191 223 752 0 0,'0'0'1122'0'0,"-3"13"4"0"0,-14 59 2089 0 0,15-62-2844 0 0,-12 29 2841 0 0,0-7-2447 0 0,10-23 642 0 0,0-1-791 0 0,-15 25-71 0 0,15-25-31 0 0,-2-1-43 0 0,-15 17-42 0 0,15-18 281 0 0,0 0-404 0 0,-17 17-34 0 0,18-18 110 0 0,-2-1-1094 0 0,-21 12 246 0 0,21-13-160 0 0</inkml:trace>
</inkml:ink>
</file>

<file path=ppt/ink/ink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18:03.98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41 1 484 0 0,'0'0'15865'0'0,"-1"23"-15214"0"0,0 68-21 0 0,1-68-21 0 0,-2-11-4 0 0,-9 57 529 0 0,4-34-605 0 0,5-27-34 0 0,0 1-27 0 0,-2 1-295 0 0,3-6-5 0 0,-1 0 1 0 0,1 1-1 0 0,0-1 0 0 0,0 1 1 0 0,0-1-1 0 0,1 1 0 0 0,0-1 1 0 0,0 6-1 0 0,-1 3-346 0 0,0-3 2046 0 0,0-1-3581 0 0,1 0-3332 0 0,0 3-4608 0 0</inkml:trace>
</inkml:ink>
</file>

<file path=ppt/ink/ink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18:04.39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60 60 416 0 0,'0'0'15427'0'0,"-10"-10"-17647"0"0,-30-29 1339 0 0,30 29-301 0 0</inkml:trace>
</inkml:ink>
</file>

<file path=ppt/ink/ink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18:04.78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238 1 1044 0 0,'0'0'13515'0'0,"-9"21"-12874"0"0,-27 63-14 0 0,35-82-565 0 0,0 1 0 0 0,0 0 0 0 0,0-1 0 0 0,0 0 0 0 0,0 1 1 0 0,-1-1-1 0 0,1 0 0 0 0,-1 1 0 0 0,-2 1 0 0 0,-18 19 537 0 0,17-18-22 0 0,-3 2-34 0 0,-55 52 981 0 0,58-53-1044 0 0,0 0-38 0 0,-17 19-47 0 0,16-19 325 0 0,1 0-403 0 0,-14 18-17 0 0,14-18 681 0 0,5-2-946 0 0,0-1-1 0 0,-1 0 1 0 0,1 0 0 0 0,-1 1-1 0 0,1-1 1 0 0,-1 0-1 0 0,0 0 1 0 0,-3 5 0 0 0,1 1 22 0 0,1-1 448 0 0,16-2-632 0 0,40 15-96 0 0,-40-15-124 0 0,1-5-130 0 0,3 1 287 0 0,53 0-949 0 0,5-4-882 0 0,-7-2-1021 0 0,-17-1-65 0 0,-26 6-2011 0 0,37 9 389 0 0</inkml:trace>
</inkml:ink>
</file>

<file path=ppt/ink/ink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18:05.18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8 161 912 0 0,'0'0'4207'0'0,"4"-13"-3293"0"0,14-39-25 0 0,-13 39 5057 0 0,-2 6-5327 0 0,8-23-17 0 0,-9 22 6848 0 0,3 2-7210 0 0,15-19-19 0 0,-15 18 1826 0 0,-7 36-1840 0 0,-4 84 6 0 0,4-85 19 0 0,0-15 13 0 0,-11 64 279 0 0,1-22-54 0 0,6-23-247 0 0,5-23-6 0 0,-1 1-7 0 0,-6 32-11 0 0,7-31-17 0 0,-1-2-9 0 0,-6 46 417 0 0,5-45-555 0 0,1-4-17 0 0,0 0 0 0 0,1 1 0 0 0,0-1 0 0 0,0 0 0 0 0,0 10 0 0 0,-1-5-516 0 0,1-2 2756 0 0,0-1-4629 0 0,1 1-4355 0 0,0 1-6053 0 0</inkml:trace>
</inkml:ink>
</file>

<file path=ppt/ink/ink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18:05.52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273 0 132 0 0,'0'0'13405'0'0,"-21"11"-12951"0"0,-5 0-305 0 0,9-3 32 0 0,-1 0 1 0 0,2 1-1 0 0,-19 12 0 0 0,10-5 241 0 0,19-12-9 0 0,-2 1-11 0 0,-23 15-17 0 0,23-15 338 0 0,1 1-384 0 0,-19 15-10 0 0,19-16 1137 0 0,4 3-1209 0 0,-12 22-7 0 0,12-23 1004 0 0,11 8-1094 0 0,26 43-12 0 0,-26-43-28 0 0,24 14-1 0 0,-26-23-163 0 0,0-2-88 0 0,17 12-104 0 0,-17-12-109 0 0,2 0-640 0 0,26 11 317 0 0,-25-11-170 0 0,-1 1-1692 0 0,25 14-408 0 0,-25-14-1958 0 0</inkml:trace>
</inkml:ink>
</file>

<file path=ppt/ink/ink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18:07.10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0 1100 0 0,'0'0'18712'0'0</inkml:trace>
</inkml:ink>
</file>

<file path=ppt/ink/ink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18:07.45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162 1 252 0 0,'0'0'2508'0'0,"-4"13"-1262"0"0,-12 39-33 0 0,12-39-57 0 0,0-4-75 0 0,-11 26-75 0 0,11-26-64 0 0,0-2-54 0 0,-21 37 1389 0 0,11-16-1622 0 0,11-21 524 0 0,-2 0-683 0 0,-17 21-32 0 0,17-21 677 0 0,-1-2-863 0 0,-18 16-51 0 0,18-15 4 0 0</inkml:trace>
</inkml:ink>
</file>

<file path=ppt/ink/ink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18:07.77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 1096 0 0,'0'0'16572'0'0,"5"17"-16040"0"0,13 52-11 0 0,-14-52 460 0 0,-4-4-512 0 0,-2 66 1216 0 0,-4-10 219 0 0,5-56-2133 0 0,0-3 2116 0 0,1-2-3669 0 0,0 1-3424 0 0,-1 2-4737 0 0</inkml:trace>
</inkml:ink>
</file>

<file path=ppt/ink/ink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18:08.15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162 15 8 0 0,'0'0'9214'0'0,"-21"4"-8611"0"0,-5 2-311 0 0,-13 2-56 0 0,-3-2 5195 0 0,36-12-5370 0 0,-16-20-55 0 0,17 19-42 0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36:10.038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259 64 380 0 0,'0'0'1638'0'0,"18"-4"-842"0"0,56-10-39 0 0,-55 10-32 0 0,-7 1-23 0 0,36-7-20 0 0,-36 7-23 0 0,2 0-15 0 0,41-10-27 0 0,-41 10 544 0 0,-2 1-648 0 0,48-3 2034 0 0,-54 18-2136 0 0,18 38-13 0 0,-18-39 6 0 0,-9 36 245 0 0,-4 17 5 0 0,7-46-509 0 0,1-8-24 0 0,-2-1-1 0 0,1 0 0 0 0,-1 0 0 0 0,-1 0 0 0 0,-4 17 0 0 0,2-12 23 0 0,1-5 2 0 0,1 0 1 0 0,-1-1-1 0 0,2 1 1 0 0,-1 16-1 0 0,0-11-2 0 0,-2 51 534 0 0,5-46-538 0 0,-3 57 576 0 0,-2-8 101 0 0,1-24-420 0 0,2-34-31 0 0,-2 2-33 0 0,-10 42-28 0 0,10-41-17 0 0,-19 39 571 0 0,20-50-829 0 0,1 0 1 0 0,-1 0-1 0 0,0 0 0 0 0,0 0 0 0 0,-1-1 1 0 0,1 1-1 0 0,-1-1 0 0 0,1 1 0 0 0,-5 2 0 0 0,-1 2 23 0 0,1 0 110 0 0,-1-1-210 0 0,-21 18-105 0 0,22-18-102 0 0,-9-5-1098 0 0,-49 0 712 0 0,49 0-136 0 0,-2-3-113 0 0,-3 0 563 0 0,-60-8-1499 0 0,65 8 1368 0 0,-54-9-3158 0 0,-19-3-648 0 0,23 5 325 0 0</inkml:trace>
</inkml:ink>
</file>

<file path=ppt/ink/ink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18:08.49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1 692 0 0,'0'0'12931'0'0,"14"3"-12539"0"0,43 11-41 0 0,-43-11 256 0 0,1-4-325 0 0,43-2-34 0 0,-43 2 186 0 0,-3 1-254 0 0,36-1-12 0 0,-36 1 30 0 0,-1-1-1156 0 0,37-1 466 0 0,-37 2-136 0 0</inkml:trace>
</inkml:ink>
</file>

<file path=ppt/ink/ink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18:08.85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99 0 244 0 0,'0'0'15047'0'0,"-11"17"-14629"0"0,-32 50 2 0 0,32-51-31 0 0,9-7-9 0 0,-9 42 670 0 0,8-42-922 0 0,1-5 10 0 0,1 1 0 0 0,0-1 1 0 0,0 0-1 0 0,0 0 1 0 0,0 1-1 0 0,1-1 0 0 0,0 0 1 0 0,0 6-1 0 0,-2 37-79 0 0,1-36-95 0 0,0-2-3647 0 0,0 1 3178 0 0,-1 6 78 0 0,-1 0-7685 0 0</inkml:trace>
  <inkml:trace contextRef="#ctx0" brushRef="#br0" timeOffset="1">366 234 840 0 0,'0'0'1047'0'0,"17"-4"-32"0"0,81-20 835 0 0,-39 8-249 0 0,-25 5-903 0 0,-25 8-64 0 0,2 0-68 0 0,30-7-62 0 0,-31 8 454 0 0,33-14-927 0 0,-35 13-201 0 0</inkml:trace>
</inkml:ink>
</file>

<file path=ppt/ink/ink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18:09.19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113 1 180 0 0,'0'0'12913'0'0,"-12"13"-12288"0"0,-35 41 9 0 0,35-40-22 0 0,13-11-520 0 0,-1 0-1 0 0,0 0 1 0 0,0 0 0 0 0,-1 1 0 0 0,1-1-1 0 0,-1 0 1 0 0,0 0 0 0 0,-1 5-1 0 0,0-2 166 0 0,0 0 0 0 0,0 0-1 0 0,1 0 1 0 0,0 0-1 0 0,0 11 1 0 0,-3 27 296 0 0,3-34-37 0 0,-1-2-25 0 0,-5 23-10 0 0,5-23 410 0 0,0 1-494 0 0,-1 1-246 0 0,2-5 50 0 0,-1-1 0 0 0,1 1 0 0 0,0 0 0 0 0,1 0 0 0 0,-1 0-1 0 0,1 0 1 0 0,0 6 0 0 0,-1 1-470 0 0,1-3 1958 0 0,0 0-3392 0 0,-1 0-3169 0 0,1 2-4392 0 0</inkml:trace>
</inkml:ink>
</file>

<file path=ppt/ink/ink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18:09.70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144 0 220 0 0,'0'0'16492'0'0,"-15"3"-16391"0"0,-48 7-3 0 0,47-7 2919 0 0,32 15-2965 0 0,48 58-4 0 0,-61-72-43 0 0,0 0 1 0 0,0 0 0 0 0,1 0-1 0 0,-1 0 1 0 0,1-1 0 0 0,0 1-1 0 0,0-1 1 0 0,6 4 0 0 0,-8-6 0 0 0,0 0 0 0 0,0 1 0 0 0,0-1 0 0 0,-1 1 0 0 0,1 0 0 0 0,-1-1 0 0 0,1 1 0 0 0,-1 0 1 0 0,0 0-1 0 0,1 0 0 0 0,-1 0 0 0 0,1 3 0 0 0,4 2 12 0 0,-4-5-8 0 0,0 1 0 0 0,0-1 0 0 0,0 1 0 0 0,0 0 0 0 0,0 0 0 0 0,-1 0-1 0 0,1 0 1 0 0,-1 0 0 0 0,0 0 0 0 0,1 5 0 0 0,10 26 74 0 0,-9-26 32 0 0,-2 5 35 0 0,1 3-96 0 0,0-7 2 0 0,-1 1 0 0 0,0 0 0 0 0,-1 0 0 0 0,-1 10 0 0 0,1-10-1 0 0,1-7-20 0 0,-1 1 1 0 0,0 0-1 0 0,0 0 0 0 0,0-1 1 0 0,-1 1-1 0 0,1 0 0 0 0,-2 3 1 0 0,-15 44 269 0 0,10-35-246 0 0,6-12-33 0 0,0 0 1 0 0,0-1 0 0 0,0 1 0 0 0,-1 0 0 0 0,0 0 0 0 0,0-1-1 0 0,0 1 1 0 0,0-1 0 0 0,-5 6 0 0 0,1-1 26 0 0,-15 20 173 0 0,1-4-30 0 0,1 1-68 0 0,14-18-6 0 0,-1-1-22 0 0,-21 19-10 0 0,20-19-20 0 0,1 1-128 0 0,-16 18-95 0 0,16-19-110 0 0,-1-3-942 0 0,-21 11 618 0 0,21-10-100 0 0</inkml:trace>
</inkml:ink>
</file>

<file path=ppt/ink/ink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18:10.52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171 0 32 0 0,'0'0'11711'0'0,"-20"6"-11427"0"0,-60 19-8 0 0,60-19 752 0 0,21 5-810 0 0,-2 1-129 0 0,1-5 59 0 0,0-1-1 0 0,0 0 0 0 0,0 1 0 0 0,1-1 0 0 0,0 0 0 0 0,4 11 1 0 0,6 40 5 0 0,-8-43 302 0 0,1-4-295 0 0,8 29-8 0 0,-9-29 356 0 0,0 40-128 0 0,-2-40 155 0 0,-4 1-348 0 0,-9 30-3 0 0,9-30 353 0 0,-3-5-350 0 0,-19 18 7 0 0,19-18 1113 0 0,0-2-1060 0 0,-21 12-6 0 0,20-12 2645 0 0,13 13-2843 0 0,16 53 15 0 0,-17-53 6 0 0,-9 18 64 0 0,2-25-100 0 0,0-1 172 0 0,1 4-96 0 0,-5 36-1 0 0,5-37 2 0 0,0-4 0 0 0,-5 42 304 0 0,5-38-403 0 0,-4 28-514 0 0,11-31 69 0 0,18 29-134 0 0,-18-29-153 0 0,5-8-1278 0 0,2-1 1403 0 0,6 0 20 0 0,2 0-9802 0 0</inkml:trace>
</inkml:ink>
</file>

<file path=ppt/ink/ink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7:18:11.60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19 64 292,'0'0'7586,"6"-10"-6963,17-33-10,-17 33 6292,-9 40-6617,-8 92-11,5-78 4,-13 59 230,18-96-277,-1 7-34,-1 2-135,-3 43 236,4-28-153,2-23 230,1 4-277,3 36 10,-4-36 86,22-27-3653,62-49 2392,-82 63 967,0 0 0,0 0 0,0 0 0,0 0-1,0-1 1,-1 1 0,1-1 0,0 1 0,-1-1-1,0 1 1,1-1 0,-1 0 0,1-2 0,1-4-587,2-4-322,1 0-3848</inkml:trace>
</inkml:ink>
</file>

<file path=ppt/ink/ink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7:18:11.95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99 544,'0'0'4812,"110"-60"-4591,-55 38-370,-8 5-431</inkml:trace>
</inkml:ink>
</file>

<file path=ppt/ink/ink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18:12.99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112 144 40 0 0,'70'-53'1451'0'0,"-10"-3"600"0"0,-55 51-666 0 0,-1-2-695 0 0,6-8-848 0 0,-9 7 1153 0 0,-13 13 4467 0 0,-82 53-5226 0 0,90-56-209 0 0,0 0 0 0 0,1 1 0 0 0,-1-1-1 0 0,1 1 1 0 0,-1-1 0 0 0,1 1 0 0 0,-4 4 0 0 0,-1 2-11 0 0,-7 7 190 0 0,1 1 0 0 0,1 0 0 0 0,0 1 0 0 0,-15 29 0 0 0,22-38-138 0 0,4-5-4 0 0,-1 1 1 0 0,1-1-1 0 0,0 0 0 0 0,0 1 1 0 0,0 0-1 0 0,-1 8 0 0 0,0-6 18 0 0,1-4 15 0 0,1-1 1 0 0,0 1 0 0 0,0-1 0 0 0,0 1-1 0 0,1 0 1 0 0,-1-1 0 0 0,1 1 0 0 0,-1 0-1 0 0,1 4 1 0 0,4 6 37 0 0,13 43 3 0 0,-12-43 142 0 0,71-16 300 0 0,-58-6-446 0 0,104-53 165 0 0,-110 56-258 0 0,-1 0 0 0 0,0-1 0 0 0,0 0 0 0 0,12-12 0 0 0,21-17 181 0 0,116-94 320 0 0,-153 124-470 0 0,-1 1-13 0 0,20-16 11 0 0,-20 16 722 0 0,3 19-687 0 0,29 41 9 0 0,-29-41 147 0 0,-8-4-125 0 0,3 30 4 0 0,-3-30 334 0 0,-1-9-472 0 0,0 1 0 0 0,0 0 1 0 0,0-1-1 0 0,0 1 0 0 0,1-1 1 0 0,-1 1-1 0 0,0 0 0 0 0,1-1 1 0 0,-1 1-1 0 0,1-1 0 0 0,0 1 1 0 0,-1-1-1 0 0,1 1 0 0 0,0-1 0 0 0,1 2 1 0 0,-1-2 199 0 0,0 0 0 0 0,0 1 0 0 0,-1-1 0 0 0,1 1 1 0 0,0-1-1 0 0,-1 1 0 0 0,1-1 0 0 0,-1 1 0 0 0,1-1 0 0 0,-1 1 1 0 0,0-1-1 0 0,1 1 0 0 0,-1 0 0 0 0,0-1 0 0 0,0 3 0 0 0,15-7-52 0 0,44-10-26 0 0,-44 10-11 0 0,-5-5-18 0 0,31-23-11 0 0,-30 23-9 0 0,-4 4-9 0 0,24-14-10 0 0,-24 14 36 0 0,3 13-154 0 0,30 25 80 0 0,-30-25 200 0 0,-9 1-154 0 0,3 41 2008 0 0,14-60-1960 0 0,3-1-79 0 0,-8 4-6 0 0,0 0 1 0 0,-1-1-1 0 0,1-1 0 0 0,11-9 1 0 0,49-30 116 0 0,-68 44-136 0 0,11 8-552 0 0,46 15 466 0 0,-47-15-4 0 0,-10 3-71 0 0,15 23 90 0 0,-15-24-9 0 0,0-1-109 0 0,15 15 128 0 0,-15-15 8 0 0,11-12-32 0 0,45-20 92 0 0,-29 11 2 0 0,-24 6-15 0 0,-2 3 1 0 0,0 1 7 0 0,-1-2-4 0 0,14-19 2 0 0,-14 20 5 0 0,-1-1 5 0 0,12-21 0 0 0,-12 21 18 0 0,1 1-32 0 0,14-19-14 0 0,-15 19-1 0 0,4 26-238 0 0,21 57 288 0 0,-22-57 16 0 0,-8-8 9 0 0,-1 37 7 0 0,2-37 3 0 0,-1 0 0 0 0,-3 36 15 0 0,4-36-6 0 0,-1-1 0 0 0,-3 32 0 0 0,3-32 95 0 0,1 0-95 0 0,-1 35-15 0 0,0-35 418 0 0,2-1-378 0 0,3 27 22 0 0,-4-28 1192 0 0,11-37-1291 0 0,30-87-47 0 0,-12 40-66 0 0,-21 56 58 0 0,37-73-241 0 0,-39 79 200 0 0,12-15-20 0 0,0 7-20 0 0,0-1 17 0 0,-14 17-6 0 0,2 0-340 0 0,19-15 312 0 0,-19 15-6 0 0,-11 32-713 0 0,-13 82 793 0 0,14-82 2 0 0,-1-18 0 0 0,0 1 24 0 0,3-5-1 0 0,0 0 1 0 0,0 0-1 0 0,-1-1 0 0 0,1 1 1 0 0,-1-1-1 0 0,0 0 0 0 0,-4 5 0 0 0,-11 14-174 0 0,13-18-67 0 0,0 1-93 0 0,-15 18-95 0 0,14-18-118 0 0</inkml:trace>
</inkml:ink>
</file>

<file path=ppt/ink/ink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18:13.52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349 0 308 0 0,'0'0'9056'0'0,"-27"3"-8505"0"0,-79 8-24 0 0,79-9 432 0 0,21-2-834 0 0,0 1 0 0 0,0-1-1 0 0,0 1 1 0 0,0 0 0 0 0,-11 3 0 0 0,4 0 21 0 0,1-2 704 0 0,1 0-449 0 0,-2 0-224 0 0,-36 7 2633 0 0,39-7-2615 0 0,-6 2-85 0 0,-2-3 3030 0 0,20 12-2909 0 0,-2 2-137 0 0,0-7 42 0 0,1 0 0 0 0,0 0 0 0 0,0 0 1 0 0,0-1-1 0 0,1 1 0 0 0,4 9 0 0 0,10 44 149 0 0,-11-45 20 0 0,-3-3 22 0 0,1 1-220 0 0,5 44 409 0 0,-8-48-414 0 0,4 31 399 0 0,6 15 333 0 0,-1-8-574 0 0,-7-36-17 0 0,0-4-11 0 0,-2 3-148 0 0,9 29 608 0 0,1-6-533 0 0,-7-26 526 0 0,1-1-638 0 0,15 21-55 0 0,-14-21-62 0 0,17-18-8486 0 0,67-32 6901 0 0,-67 33-1389 0 0,-14 4-1990 0 0,29-20 385 0 0</inkml:trace>
</inkml:ink>
</file>

<file path=ppt/ink/ink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18:13.87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0 112 0 0,'0'0'17903'0'0,"7"17"-17474"0"0,-1 2-285 0 0,-3-6 32 0 0,1-1 1 0 0,1 0-1 0 0,7 14 1 0 0,-14-15 235 0 0,-4 34-16 0 0,5-33 323 0 0,1-2-385 0 0,-1 1-212 0 0,1-7-31 0 0,0-1-1 0 0,-1 1 0 0 0,1 0 0 0 0,1 0 0 0 0,-1 0 1 0 0,1 0-1 0 0,-1 0 0 0 0,1-1 0 0 0,0 1 0 0 0,3 6 0 0 0,7 25 140 0 0,-8-26 734 0 0,4-5-1024 0 0,24 12-109 0 0,-24-12-105 0 0,10-15-2011 0 0,48-37 1388 0 0,-33 23-648 0 0,-25 16 1207 0 0,-1 0-85 0 0,28-34-4104 0 0,-28 36-371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29:15.73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307 369 172 0 0,'0'0'1686'0'0,"-19"19"-887"0"0,-4 4-542 0 0,-56 61 969 0 0,33-32 113 0 0,36-44-1133 0 0,6-5-104 0 0,0 0 0 0 0,1 1 0 0 0,-1-1-1 0 0,1 1 1 0 0,0 0 0 0 0,0 0 0 0 0,0 0 0 0 0,0 0-1 0 0,-2 7 1 0 0,-2-1 91 0 0,-19 37 736 0 0,10-11-422 0 0,12-27-33 0 0,0 3-34 0 0,-14 36-25 0 0,14-36-38 0 0,1-3-27 0 0,-7 26-30 0 0,7-27 2047 0 0,33-15-2247 0 0,90-25-14 0 0,-116 32-98 0 0,-1-1 0 0 0,0 1 0 0 0,1-1 0 0 0,-1 0 0 0 0,0 0 0 0 0,0-1 0 0 0,0 1 0 0 0,0-1 0 0 0,0 1 0 0 0,0-1 0 0 0,0 0 0 0 0,3-3 0 0 0,87-72 190 0 0,-58 44-71 0 0,-6 0-7 0 0,13-12 59 0 0,-8 2 427 0 0,-9 11-461 0 0,-19 23 1284 0 0,-14 43-1260 0 0,-22 99-28 0 0,22-100 124 0 0,5-20-131 0 0,-7 37-1 0 0,8-37 210 0 0,1-2-241 0 0,-3 46 569 0 0,14-52-624 0 0,30 17 5 0 0,-30-17-19 0 0,14-23-118 0 0,133-99-84 0 0,-118 83 47 0 0,-8 0 7 0 0,-20 24 89 0 0,29-33-112 0 0,-31 34 108 0 0,-5 6 18 0 0,0 0-1 0 0,-1-1 0 0 0,0 1 0 0 0,0-1 0 0 0,0 0 1 0 0,-1 0-1 0 0,1 0 0 0 0,-1 0 0 0 0,3-6 0 0 0,23-44-137 0 0,-22 44 127 0 0,14-32-79 0 0,-7 7 49 0 0,-10 26 7 0 0,0-2-15 0 0,9-31 28 0 0,-9 31-1 0 0,-30 26-1321 0 0,-78 44 1299 0 0,79-44 12 0 0,47 0-290 0 0,63 48 334 0 0,-63-47 19 0 0,-14-8 17 0 0,18 21 15 0 0,-19-21 29 0 0,-1 2 3 0 0,14 32-6 0 0,-14-32 1 0 0,-5-4-57 0 0,0-1 1 0 0,1 0-1 0 0,-1 0 1 0 0,1 1-1 0 0,0-1 1 0 0,3 7-1 0 0,0 1 12 0 0,-2-2 68 0 0,-1 1-11 0 0,3 38-1 0 0,-3-38 136 0 0,0 1-171 0 0,2 36-3 0 0,-2-37 436 0 0,45 24-128 0 0,-24-56-314 0 0,75-64-2 0 0,25-30 11 0 0,-16 17-66 0 0,-89 81 16 0 0,33-34-16 0 0,4-4 2 0 0,-30 28 5 0 0,-17 20 84 0 0,-21 37-17 0 0,-40 91 11 0 0,35-82-4 0 0,-13 17 99 0 0,8-19-72 0 0,17-28-6 0 0,3 0-14 0 0,-15 28 18 0 0,14-28 232 0 0,1 48-120 0 0,4-46 338 0 0,33-22-543 0 0,106-36-42 0 0,-124 40 19 0 0,0 0 1 0 0,-1-1-1 0 0,0 0 1 0 0,0-1-1 0 0,20-15 1 0 0,-5 2-32 0 0,44-31-255 0 0,-3-3 0 0 0,-2-3 0 0 0,117-129 0 0 0,-115 93 0 0 0,-68 92 311 0 0,15-23-91 0 0,-3-1 48 0 0,-3-1-25 0 0,3-3 20 0 0,-11 22 14 0 0,-2-4-58 0 0,4-38 79 0 0,-4 38-23 0 0,0-1-75 0 0,3-39 92 0 0,-3 39 190 0 0,-18 39-59 0 0,-50 78 44 0 0,33-48 97 0 0,29-45-197 0 0,3-7-21 0 0,0 0 1 0 0,-1 0-1 0 0,2 0 0 0 0,-1 1 1 0 0,0-1-1 0 0,1 1 1 0 0,0-1-1 0 0,-1 7 0 0 0,0 0 34 0 0,-1-1 136 0 0,-3 3 24 0 0,-20 39 15 0 0,24-49-215 0 0,0 0 1 0 0,1 1-1 0 0,-1-1 0 0 0,1 0 0 0 0,-1 0 0 0 0,1 1 1 0 0,0-1-1 0 0,0 1 0 0 0,1-1 0 0 0,-1 1 1 0 0,1-1-1 0 0,0 6 0 0 0,-1 1 48 0 0,0-1 165 0 0,-3 4 0 0 0,-12 41 48 0 0,6-31 40 0 0,-12 13 4 0 0,17-27-12 0 0,0 3-11 0 0,-25 54 321 0 0,14-30-297 0 0,12-27 374 0 0,0 2-382 0 0,-9 30-29 0 0,10-31 659 0 0,-1 0-771 0 0,-9 30-19 0 0,10-30 2562 0 0,20-37-3018 0 0,60-88 104 0 0,-67 101 90 0 0,2-1 1 0 0,0 2 0 0 0,0-1 0 0 0,2 2 0 0 0,-1 0 0 0 0,16-11 0 0 0,-11 9 61 0 0,8-6-335 0 0,33-21 0 0 0,-59 40 368 0 0,10-5-249 0 0,-2 2 6 0 0,24-13 0 0 0,-24 13 26 0 0,5 16-1058 0 0,41 33 1174 0 0,-40-33 28 0 0,-13-1 10 0 0,3 34 24 0 0,-2-33 40 0 0,-2 1 25 0 0,-1 3-13 0 0,1-10 9 0 0,0 1 0 0 0,0-1 0 0 0,0 1 0 0 0,1-1 1 0 0,0 1-1 0 0,0-1 0 0 0,3 12 0 0 0,7 24 86 0 0,-9-31 188 0 0,3-3-213 0 0,14 23-2 0 0,-14-23 248 0 0,11-9-345 0 0,50-4-70 0 0,-50 4-82 0 0,0-8-88 0 0,5-1 148 0 0,53-32-551 0 0,-59 33 493 0 0,41-29-812 0 0,-19 11 235 0 0,-35 26 632 0 0,0 0 0 0 0,1-1 0 0 0,-1 1 0 0 0,0-1 0 0 0,0 0 0 0 0,0 0-1 0 0,0 0 1 0 0,0 0 0 0 0,0 0 0 0 0,0 0 0 0 0,-1-1 0 0 0,1 1 0 0 0,0-4 0 0 0,2-1-222 0 0,1 1-809 0 0,-2-4-182 0 0,11-29-372 0 0,-11 29-1212 0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36:10.878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309 81 56 0 0,'0'0'4648'0'0,"15"-13"-4248"0"0,43-41-41 0 0,-43 40 2328 0 0,2 29-2467 0 0,53 44 1 0 0,-52-44 241 0 0,-19 0-218 0 0,-4 43-1 0 0,4-43 225 0 0,-3 4-235 0 0,-19 87 306 0 0,21-93-453 0 0,-15 40 346 0 0,-9 17 78 0 0,-5 7-14 0 0,-8 0 400 0 0,-70 108-1 0 0,79-139-478 0 0,25-38-233 0 0,-1 0-11 0 0,-17 22-13 0 0,17-23 312 0 0,-1 0-368 0 0,-19 20-19 0 0,19-20 306 0 0,-3-1-353 0 0,-29 15-56 0 0,29-16-72 0 0,-2-4-2393 0 0,-3 0 2088 0 0,-8 1 43 0 0,-2-1-6588 0 0</inkml:trace>
</inkml:ink>
</file>

<file path=ppt/ink/ink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18:14.21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141 36 472 0 0,'0'0'9141'0'0,"-16"-2"-8504"0"0,-50-6-40 0 0,50 5 2423 0 0,14 3-5097 0 0,-1-1 1882 0 0,1 1 0 0 0,0-1 0 0 0,-1 0 1 0 0,1 0-1 0 0,0 0 0 0 0,0 0 0 0 0,-1 0 0 0 0,1-1 1 0 0,0 1-1 0 0,-2-3 0 0 0,-2 0-545 0 0,-1 0-2631 0 0</inkml:trace>
</inkml:ink>
</file>

<file path=ppt/ink/ink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18:14.64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50 76 0 0,'0'0'13426'0'0,"21"-9"-13004"0"0,61-23-15 0 0,-62 23 2186 0 0,-8 15-2269 0 0,32 17-3 0 0,-32-18-1 0 0,-8 4 9 0 0,13 26-7 0 0,-13-26 10 0 0,-2 2 29 0 0,7 33 4 0 0,-7-32 1 0 0,-2-9-306 0 0,0-1 0 0 0,0 1 0 0 0,0 0 0 0 0,0 0 0 0 0,1 0 0 0 0,0 0 0 0 0,-1 0 0 0 0,3 5 0 0 0,-2-4 5 0 0,1 0 0 0 0,-1 0 1 0 0,0 0-1 0 0,-1 0 0 0 0,1 0 1 0 0,-1 1-1 0 0,0-1 1 0 0,0 7-1 0 0,0 24 319 0 0,0-27-9 0 0,-2 6-1 0 0,-10 64 376 0 0,5-11-58 0 0,0-9-58 0 0,5-19-308 0 0,1-30 1 0 0,0 2-18 0 0,-6 30-6 0 0,6-30-18 0 0,-1-2-18 0 0,-8 47 840 0 0,5-10-283 0 0,0-39-706 0 0,-15 20-14 0 0,15-20 321 0 0,-8-23-8927 0 0,-35-48 6483 0 0,36 48-1400 0 0</inkml:trace>
</inkml:ink>
</file>

<file path=ppt/ink/ink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18:15.17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0 288 0 0,'0'0'13421'0'0,"3"19"-13332"0"0,7 54 12 0 0,-7-54 1613 0 0,-3-17-1700 0 0,1 1-1 0 0,-1 0 0 0 0,1 0 1 0 0,-1-1-1 0 0,1 1 0 0 0,0 0 1 0 0,0-1-1 0 0,0 1 1 0 0,3 2-1 0 0,6 22-789 0 0,2-28 188 0 0,37-1-197 0 0,-37 1-337 0 0</inkml:trace>
</inkml:ink>
</file>

<file path=ppt/ink/ink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18:15.88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48 192 0 0,'0'0'17172'0'0,"31"-2"-16908"0"0,5 0-190 0 0,79-3 289 0 0,-80 2-47 0 0,5-3 280 0 0,-2 2-463 0 0,-29 3 120 0 0,2-1-289 0 0,1 1-90 0 0,8-2 123 0 0,9-4-4108 0 0,-19 3 3606 0 0,6-1 280 0 0,2 2-8120 0 0</inkml:trace>
</inkml:ink>
</file>

<file path=ppt/ink/ink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18:16.26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63 600 0 0,'0'0'10836'0'0,"14"10"-10336"0"0,43 31-42 0 0,-43-31-43 0 0,1-12-48 0 0,43-6-32 0 0,-44 6-35 0 0,1-2-76 0 0,67-19 42 0 0,-29 8-354 0 0,-1-1-571 0 0,7-3-735 0 0,10-3-1832 0 0,-28 12-155 0 0,-31 8 256 0 0</inkml:trace>
</inkml:ink>
</file>

<file path=ppt/ink/ink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18:18.08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0 384 0 0,'0'0'13486'0'0,"3"22"-12945"0"0,9 65-30 0 0,-9-65 518 0 0,-7 63 869 0 0,2-41-1449 0 0,1-33 373 0 0,2 1-445 0 0,2 0-208 0 0,-2-8 35 0 0,0 0-1 0 0,0 1 1 0 0,0-1-1 0 0,-1 1 0 0 0,0-1 1 0 0,1 1-1 0 0,-2-1 1 0 0,1 1-1 0 0,-2 8 1 0 0,0-1-59 0 0,-1 6-48 0 0,2 1 2884 0 0,16-41-2934 0 0,3-6-27 0 0,-2 1-10 0 0,34-40-1 0 0,-12 21-40 0 0,-14 19 11 0 0,-18 21 5 0 0,23-26-7 0 0,-24 26 4 0 0,2 2-52 0 0,18-14 42 0 0,-19 13 1 0 0,0 21-312 0 0,17 47 339 0 0,-17-48-6 0 0,-5-5 21 0 0,4 30-2 0 0,-3-30 97 0 0,0-1-90 0 0,1-1 3 0 0,-1-6 16 0 0,-1 1 0 0 0,0 0-1 0 0,0-1 1 0 0,0 1-1 0 0,0 0 1 0 0,-1 0 0 0 0,1 0-1 0 0,-1 0 1 0 0,1 4 0 0 0,18-16-14 0 0,57-27 2 0 0,-57 26 28 0 0,-12 5-29 0 0,21-18 3 0 0,-21 18 3 0 0,-2-1-9 0 0,19-15 0 0 0,-18 16 61 0 0,-1-1-46 0 0,16-18 2 0 0,-15 18 276 0 0,-8 28-323 0 0,-5 68 28 0 0,5-68 77 0 0,4-12-84 0 0,5 29-2 0 0,-5-30 185 0 0,31 3-150 0 0,-23-10-37 0 0,-2 1 44 0 0,6-13-56 0 0,4-2 2 0 0,43-33 6 0 0,-18 10-21 0 0,-3 3-1 0 0,-14 10 7 0 0,-19 16-3 0 0,-3 0 1 0 0,14-17 2 0 0,-13 18-4 0 0,1-1-156 0 0,18-16 126 0 0,-18 17 8 0 0,-8 29-211 0 0,-9 72 248 0 0,8-72 66 0 0,4-14-56 0 0,1 28 1 0 0,-1-28 154 0 0,21-22-199 0 0,68-37 20 0 0,-79 43-3 0 0,1-1 0 0 0,-1 0-1 0 0,0 0 1 0 0,0-1 0 0 0,11-11 0 0 0,14-11-74 0 0,28-16-31 0 0,-59 42 86 0 0,2 19-98 0 0,18 44 220 0 0,-19-44 11 0 0,-6-5 6 0 0,-1 30 10 0 0,1-30 544 0 0,0-4-631 0 0,0 0 0 0 0,-1 1-1 0 0,0-1 1 0 0,0 0 0 0 0,0 0-1 0 0,-3 9 1 0 0,-1-1 8 0 0,3 0 2517 0 0,21-29-2515 0 0,57-43-17 0 0,-57 44-2 0 0,-13 7-11 0 0,19-18-8 0 0,-19 19-10 0 0,1 17-466 0 0,22 35 462 0 0,-22-34-2 0 0,-2 42 47 0 0,-4-43 1247 0 0,20-24-1226 0 0,7-5-36 0 0,69-46 46 0 0,-68 46-32 0 0,4-1-30 0 0,-5 0-3 0 0,-21 15-7 0 0,1 0-196 0 0,25-8 136 0 0,-25 8-14 0 0,1 14-581 0 0,24 30 644 0 0,-24-31 147 0 0,6-12-107 0 0,47-9-22 0 0,-39 4-2 0 0,26-21 36 0 0,-6 1-55 0 0,-15 10 29 0 0,-22 14 18 0 0,3-1-7 0 0,24-14-10 0 0,-25 15-4 0 0,-5 4-72 0 0,-1-1 68 0 0,1 1-1 0 0,0-1 1 0 0,0 0-1 0 0,0 0 1 0 0,-1 0-1 0 0,1 0 1 0 0,-1 0-1 0 0,1 0 1 0 0,3-3-1 0 0,1 0-4 0 0,1 0-31 0 0,-5 23-34 0 0,7 54 130 0 0,-8-55 25 0 0,-7-5 14 0 0,-26 64 115 0 0,28-66-170 0 0,-14 29 168 0 0,11-33-166 0 0,4-4-21 0 0,0 0-1 0 0,0 1 1 0 0,0-1 0 0 0,0 0-1 0 0,1 1 1 0 0,0-1 0 0 0,-1 1-1 0 0,1-1 1 0 0,0 5-1 0 0,-1 1 20 0 0,-12 30 158 0 0,1-9-84 0 0,10-23 140 0 0,-2 2-132 0 0,-15 24-15 0 0,15-25 157 0 0,-1-2-191 0 0,-18 17 18 0 0,18-17-5 0 0,-9-18-3967 0 0,-46-37 2684 0 0,46 36-157 0 0,16-2-199 0 0,4-45-243 0 0,-4 45-430 0 0,5 0-1451 0 0,17-45-2314 0 0,-17 45 454 0 0</inkml:trace>
</inkml:ink>
</file>

<file path=ppt/ink/ink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18:18.67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304 80 584 0 0,'0'0'15647'0'0,"-15"-10"-15259"0"0,-43-32-7 0 0,44 32 637 0 0,-25 5-456 0 0,28 2-452 0 0,1 2 1919 0 0,-1-1-1777 0 0,-31-3 0 0 0,31 4 2020 0 0,6 14-2036 0 0,-15 42 23 0 0,14-42 18 0 0,5-1 10 0 0,0 2-187 0 0,-5 39 404 0 0,-4-1 102 0 0,4-17-314 0 0,5-26 11 0 0,-2 4-22 0 0,-13 64 290 0 0,6-23-5 0 0,7-43-481 0 0,2-6-24 0 0,0 0 0 0 0,0 0 0 0 0,0 1 0 0 0,1-1 0 0 0,-1 0 0 0 0,2 10 0 0 0,-1 30 219 0 0,0-34 32 0 0,0 1 4 0 0,0 32-40 0 0,0-32 440 0 0,1-1-500 0 0,1 36-8 0 0,-1-36 831 0 0,9 21-866 0 0,-9-23-148 0 0,2-1 19 0 0,15-14-4427 0 0,54-19 3216 0 0,-54 18-97 0 0,-7 2-126 0 0,48-26-1767 0 0,-50 25 2546 0 0,5-2-161 0 0,8-5-3255 0 0,9-5-1696 0 0,-24 13 435 0 0</inkml:trace>
</inkml:ink>
</file>

<file path=ppt/ink/ink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18:19.05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68 0 976 0 0,'0'0'15856'0'0,"0"22"-15100"0"0,1 85 760 0 0,-4-95-793 0 0,0 3-470 0 0,2-8 45 0 0,0 0 0 0 0,-1 0 0 0 0,0 0 0 0 0,-1 0 0 0 0,-5 12 0 0 0,-8 19 331 0 0,12-29-31 0 0,1 0-40 0 0,-8 27-31 0 0,9-27 435 0 0,0 0-530 0 0,0 1-462 0 0,-2 7 277 0 0,3 1-5891 0 0,24-30 3753 0 0,73-34-1516 0 0,-74 35 712 0 0,-17 3-231 0 0,10-30-2262 0 0</inkml:trace>
</inkml:ink>
</file>

<file path=ppt/ink/ink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18:19.40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126 0 440 0 0,'0'0'16910'0'0,"-21"1"-16756"0"0,-4 0-324 0 0,-13 0 187 0 0,20 0-3662 0 0,-6-1-3292 0 0</inkml:trace>
</inkml:ink>
</file>

<file path=ppt/ink/ink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18:19.74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64 34 468 0 0,'0'0'5454'0'0,"20"-3"-4501"0"0,4 0-608 0 0,62-9 2742 0 0,-41 6-2323 0 0,-33 4 672 0 0,-2 1-775 0 0,3-1-346 0 0,5 0-43 0 0,2 0 5559 0 0,-8 4-5483 0 0,0 2-199 0 0,-7-3 98 0 0,-1 1 0 0 0,1-1 0 0 0,0 0 0 0 0,0 0 0 0 0,1 0 0 0 0,8-1 0 0 0,-14 12 150 0 0,4 34-11 0 0,-3-34 356 0 0,-3-1-387 0 0,-5 35 3 0 0,6-35 19 0 0,-3 1 2 0 0,-8 36-16 0 0,9-36 6 0 0,-1-2-1 0 0,-16 49 300 0 0,8-27-355 0 0,9-24-20 0 0,-1 2-18 0 0,-15 51 337 0 0,9-30-322 0 0,8-23-13 0 0,0 1-13 0 0,-7 48 661 0 0,-2-2-47 0 0,4-18-665 0 0,5-27 479 0 0,-2-3-570 0 0,-12 21-19 0 0,12-21 688 0 0,-3-2-733 0 0,-23 15-11 0 0,22-15-33 0 0,-52-3-485 0 0,47-2 209 0 0,-1-6-2961 0 0,-41-20 2052 0 0,41 19-165 0 0,10 1-2031 0 0,-13-20 1051 0 0,13 19-1563 0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36:14.298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0 726 332 0 0,'0'0'2386'0'0,"6"-5"-1928"0"0,19-14-32 0 0,-19 14 332 0 0,10-9-433 0 0,2-3-222 0 0,50-45 402 0 0,-9 13 164 0 0,103-112 1097 0 0,-155 153-1213 0 0,-1 0-283 0 0,16-24 2 0 0,-17 24 2201 0 0,67 87-2583 0 0,-58-63 101 0 0,-3-12-20 0 0,31 13 24 0 0,-32-12-2 0 0,-5 6 13 0 0,-5-9-7 0 0,5 9 8 0 0,-1-1-1 0 0,0 1 1 0 0,-1-1-1 0 0,-1 1 1 0 0,0 0-1 0 0,0 0 1 0 0,-1 1-1 0 0,0-1 1 0 0,-2 19-1 0 0,0-19 18 0 0,0-1-1 0 0,0 1 0 0 0,1-1 0 0 0,1 12 0 0 0,-1-18 7 0 0,1 0 0 0 0,-1 0 0 0 0,1 0 0 0 0,0 0 0 0 0,0-1 0 0 0,0 1 0 0 0,1 0-1 0 0,-1-1 1 0 0,1 1 0 0 0,0 0 0 0 0,0-1 0 0 0,5 6 0 0 0,-6-8 50 0 0,12 5 54 0 0,-12-5-124 0 0,1 0 1 0 0,-1 0 0 0 0,0 0 0 0 0,1 0 0 0 0,-1 0 0 0 0,1-1 0 0 0,-1 1 0 0 0,1 0-1 0 0,-1-1 1 0 0,1 0 0 0 0,0 1 0 0 0,-1-1 0 0 0,1 0 0 0 0,-1 0 0 0 0,1 0 0 0 0,0 0 0 0 0,-1 0-1 0 0,1 0 1 0 0,0 0 0 0 0,2-1 0 0 0,86-34 216 0 0,-85 33-131 0 0,11-8-58 0 0,52-31-12 0 0,-33 17 3 0 0,-27 14-24 0 0,-2 2 1 0 0,1 1 8 0 0,1 0 3 0 0,26-24 8 0 0,-26 24-4 0 0,-2 1-1 0 0,17-17 1 0 0,-17 17 379 0 0,0-2-365 0 0,16-24-2 0 0,-17 24 304 0 0,-9-8-390 0 0,-14-52 47 0 0,13 52-2 0 0,-15 38-169 0 0,-63 68 188 0 0,65-69-10 0 0,15-11 1 0 0,3 1 5 0 0,0 11 14 0 0,4 38 1 0 0,-4-55-17 0 0,1 1 0 0 0,0-1 0 0 0,0 0 0 0 0,1 0 0 0 0,-1 0 1 0 0,1 0-1 0 0,0 0 0 0 0,0 0 0 0 0,1 0 0 0 0,0-1 0 0 0,0 1 0 0 0,0-1 0 0 0,7 8 1 0 0,-8-10-2 0 0,0-1 1 0 0,0 0 0 0 0,0 1 0 0 0,1-1 0 0 0,-1 0 0 0 0,1 0 0 0 0,-1 0 0 0 0,1 0 0 0 0,-1-1 0 0 0,1 1 0 0 0,-1-1 0 0 0,1 1 0 0 0,0-1-1 0 0,-1 0 1 0 0,1 0 0 0 0,4-1 0 0 0,37-10 32 0 0,-34 8-22 0 0,-6 1-8 0 0,11-6 9 0 0,2 0-11 0 0,-8 4-1 0 0,0 0 1 0 0,0-1-1 0 0,-1 0 0 0 0,1-1 0 0 0,11-10 0 0 0,-5 6-3 0 0,-1 0-2 0 0,0-1 0 0 0,-1 0 0 0 0,0-1 0 0 0,19-22 0 0 0,90-110-160 0 0,-117 139 152 0 0,0 0-1 0 0,-1 0 1 0 0,0-1-1 0 0,0 1 1 0 0,-1-1 0 0 0,1 0-1 0 0,2-6 1 0 0,0-1-4 0 0,-2 8 2 0 0,-1-1 1 0 0,1 0 0 0 0,-1 0-1 0 0,0 0 1 0 0,4-12-1 0 0,8-23-49 0 0,10-20 2 0 0,-3 6 8 0 0,-8 18 34 0 0,-10 27 8 0 0,-3-2 22 0 0,4-37 24 0 0,-4 37 248 0 0,-14 43-255 0 0,-40 96-4 0 0,38-87 3 0 0,9-3 6 0 0,5-28 71 0 0,2 6-38 0 0,2 42-2 0 0,-3-43 160 0 0,4-2-194 0 0,9 39 7 0 0,-10-38 303 0 0,7-16-331 0 0,0 1 0 0 0,0 1 0 0 0,0 0 1 0 0,12 0-1 0 0,-3 0 1 0 0,-3-1 85 0 0,-1-11-67 0 0,48-40-4 0 0,-47 40 8 0 0,-10 8-15 0 0,18-16-5 0 0,-17 15 140 0 0,-10 31-96 0 0,-9 72 3 0 0,9-72 88 0 0,4-11-70 0 0,1 63 74 0 0,-1-70-116 0 0,0-1 0 0 0,0 0 0 0 0,1 0 1 0 0,-1 0-1 0 0,1 0 0 0 0,1 0 0 0 0,-1 0 1 0 0,1 0-1 0 0,0 0 0 0 0,0-1 0 0 0,1 0 0 0 0,-1 0 1 0 0,1 0-1 0 0,8 8 0 0 0,-10-11 412 0 0,20-12-426 0 0,64-31 0 0 0,-58 25 1 0 0,-3-7 2 0 0,-19 17-14 0 0,2-5-18 0 0,2 0-1 0 0,-5 5-5 0 0,0 1 0 0 0,0-1 1 0 0,0-1-1 0 0,-1 1 0 0 0,7-14 1 0 0,8-14-44 0 0,-15 25 11 0 0,2-1-19 0 0,14-33 12 0 0,-15 32 10 0 0,-1 3 6 0 0,9-27-4 0 0,-10 26-9 0 0,1 0-142 0 0,9-30 165 0 0,-10 29 7 0 0,-6 46 28 0 0,-10 106 57 0 0,9-106 66 0 0,3-6-43 0 0,5 22 17 0 0,-1-30-5 0 0,1 0 0 0 0,9 27 0 0 0,-12-46-64 0 0,19 19 363 0 0,1-34-366 0 0,64-36-28 0 0,-75 42-9 0 0,1 1 1 0 0,-1-1-1 0 0,-1-1 1 0 0,15-12-1 0 0,-8 5 0 0 0,76-69-96 0 0,-87 78 92 0 0,23-22-67 0 0,-10 6 46 0 0,1-6-39 0 0,-11 17 48 0 0,21-32-81 0 0,-8 8 44 0 0,-16 26 6 0 0,-1-2-30 0 0,9-29 36 0 0,-10 29-3 0 0,-7 44-1883 0 0,-12 101 1916 0 0,12-101 81 0 0,8-24-22 0 0,12 30-5 0 0,-12-30 70 0 0,4-5-80 0 0,24 16 1 0 0,-24-16 162 0 0,16-13-183 0 0,72-25 5 0 0,-72 25-4 0 0,-15 3-1 0 0,25-16 0 0 0,-26 16 7 0 0,1 1-32 0 0,26-14 8 0 0,-26 13 361 0 0,-4 22-271 0 0,17 49-8 0 0,-17-49 185 0 0,-1-7-191 0 0,-1 1-57 0 0,1 4 83 0 0,0 0-1 0 0,1-1 1 0 0,11 22 0 0 0,-15-34 111 0 0,5 15 325 0 0,-4-10-550 0 0,3-9 162 0 0,4-14 643 0 0,26-74-833 0 0,-26 67-4 0 0,-5 14 0 0 0,14-26 0 0 0,-13 26-21 0 0,0 2 3 0 0,17-23-12 0 0,-17 23 4 0 0,2 0-169 0 0,19-21 184 0 0,-19 21 5 0 0,-3 6-456 0 0,1 1 505 0 0,-1-1 1 0 0,1-1 0 0 0,-1 1-1 0 0,0 0 1 0 0,0-1 0 0 0,4-2 0 0 0,3-1-5 0 0,-1 2 57 0 0,-2 23-23 0 0,24 59 8 0 0,-24-60 117 0 0,-5-9-48 0 0,8 30-15 0 0,-8-31 371 0 0,1 0-383 0 0,12 26-6 0 0,-12-27 484 0 0,8-29-1255 0 0,36-66 477 0 0,-35 65-33 0 0,-8 14-701 0 0,15-22 536 0 0,-14 22-60 0 0</inkml:trace>
</inkml:ink>
</file>

<file path=ppt/ink/ink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18:20.10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73 1212 0 0,'0'0'19805'0'0,"5"-13"-25593"0"0,13-35 4402 0 0,-13 36-1190 0 0</inkml:trace>
</inkml:ink>
</file>

<file path=ppt/ink/ink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18:20.43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294 1 64 0 0,'-4'11'997'0'0,"-3"3"-672"0"0,-14 39 1240 0 0,5 0 369 0 0,-3-4 182 0 0,16-38-1767 0 0,-14 30 1396 0 0,3-12-736 0 0,10-22-11 0 0,0 3 0 0 0,-34 68 1879 0 0,35-72-1995 0 0,-22 40 704 0 0,20-37-893 0 0,2-3-71 0 0,-12 18-61 0 0,12-18 665 0 0,-3 0-1088 0 0,-17 19-171 0 0,18-19-157 0 0,-5-4-4771 0 0,-29 8 2080 0 0,29-8-1894 0 0</inkml:trace>
</inkml:ink>
</file>

<file path=ppt/ink/ink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18:21.74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0 110 16 0 0,'0'0'2173'0'0,"10"-9"-1472"0"0,1-3-452 0 0,-7 6-30 0 0,1 1 0 0 0,-1 0 0 0 0,1 1-1 0 0,1-1 1 0 0,-1 1 0 0 0,0 0 0 0 0,9-5 0 0 0,15-10 392 0 0,-22 15 559 0 0,1 0-610 0 0,22-12-33 0 0,-23 12 3005 0 0,5 16-3171 0 0,37 33-16 0 0,-37-34 7 0 0,-17 46 205 0 0,2-39-451 0 0,-6 39 417 0 0,5-43-425 0 0,1-3 180 0 0,1 2-11 0 0,-7 38-27 0 0,6-39-2 0 0,1-2-38 0 0,-1 1-116 0 0,2-7 60 0 0,-1 0 0 0 0,1 0 0 0 0,0 1-1 0 0,1-1 1 0 0,-1 1 0 0 0,1 7 0 0 0,0-10-134 0 0,0 0-1 0 0,0-1 1 0 0,0 1-1 0 0,0 0 0 0 0,0 0 1 0 0,1 0-1 0 0,-1 0 1 0 0,1 0-1 0 0,-1 0 1 0 0,1-1-1 0 0,0 1 1 0 0,0 0-1 0 0,1 2 1 0 0,-1-3 73 0 0,0 1 1 0 0,0 0 0 0 0,0 0-1 0 0,0-1 1 0 0,-1 1 0 0 0,1 0-1 0 0,0 0 1 0 0,-1 0 0 0 0,0 0-1 0 0,1 0 1 0 0,-1-1 0 0 0,0 1 0 0 0,0 3-1 0 0,17-10 59 0 0,50-15 7 0 0,-50 15 608 0 0,-5 0-625 0 0,35-18-30 0 0,-35 17 334 0 0,-7 18-360 0 0,16 33 29 0 0,-16-33 5 0 0,-3 16 65 0 0,-2-21-110 0 0,0 0 0 0 0,0-1 0 0 0,0 1 0 0 0,-1 0-1 0 0,-2 12 1 0 0,-4 30 78 0 0,5-37-3 0 0,-2 0 3 0 0,1 2-92 0 0,1-6 5 0 0,0 1-1 0 0,-1-1 1 0 0,0 1-1 0 0,-6 10 0 0 0,7-10 1 0 0,1-6-24 0 0,-1 1-1 0 0,1 0 1 0 0,0-1-1 0 0,-1 1 1 0 0,0-1 0 0 0,0 0-1 0 0,0 0 1 0 0,-4 5-1 0 0,-25 35 297 0 0,2-5-1 0 0,22-28-278 0 0,-21 24 178 0 0,21-27-183 0 0,-23 21 159 0 0,23-22-169 0 0,-25 18 117 0 0,3-8-73 0 0,22-11 41 0 0,-1-1-125 0 0,-21 13-64 0 0,22-13-80 0 0</inkml:trace>
</inkml:ink>
</file>

<file path=ppt/ink/ink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18:23.60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26 130 132 0 0,'0'0'8297'0'0,"3"-14"-7739"0"0,3-15-757 0 0,-2 17 1110 0 0,-3 20 4206 0 0,-5 143-4708 0 0,2-107 82 0 0,-2-1-1 0 0,-10 52 1 0 0,10-74-368 0 0,0-3 65 0 0,1 1-1 0 0,1 0 1 0 0,1 26-1 0 0,0 10 426 0 0,6 180 1183 0 0,-5-233-1750 0 0,0 0 1 0 0,1 1-1 0 0,-1-1 0 0 0,1 0 0 0 0,0 0 1 0 0,0 0-1 0 0,0 0 0 0 0,0 0 0 0 0,0 0 1 0 0,0 0-1 0 0,0 0 0 0 0,1 0 0 0 0,-1-1 1 0 0,0 1-1 0 0,1 0 0 0 0,0-1 0 0 0,-1 1 1 0 0,1-1-1 0 0,0 0 0 0 0,0 1 0 0 0,3 1 1 0 0,-3-3 371 0 0,2-3-292 0 0,0 2-60 0 0,10-7-58 0 0,-13 6 38 0 0,1-1 0 0 0,-1 1 0 0 0,0-1 0 0 0,1 1 0 0 0,-1-1-1 0 0,0 0 1 0 0,-1 1 0 0 0,1-1 0 0 0,-1 0 0 0 0,1 0 0 0 0,-1-3 0 0 0,9-70-35 0 0,-7 57-28 0 0,-6 6-92 0 0,-13-40 34 0 0,12 39 6 0 0,2 6 5 0 0,-9-26-6 0 0,9 25 6 0 0,0 1-60 0 0,-12-24 55 0 0,11 23-8 0 0,4-1-343 0 0,0-41 34 0 0,8 43 242 0 0,0-2 96 0 0,-5 5 14 0 0,1 1 1 0 0,0 0-1 0 0,0-1 1 0 0,0 1-1 0 0,0 1 0 0 0,10-7 1 0 0,-5 3-12 0 0,27-19-154 0 0,17-3-19 0 0,22-9-18 0 0,-68 35 157 0 0,1 0-130 0 0,26-9 127 0 0,-26 8 13 0 0,-5 20-350 0 0,8 49 390 0 0,-8-49 26 0 0,-6-2 13 0 0,-6 46-10 0 0,6-46-8 0 0,2-2-6 0 0,-2 34-1 0 0,2-34-6 0 0,3-3-1 0 0,6 25 14 0 0,-5-25 113 0 0,20-23-90 0 0,76-46 8 0 0,-81 48-19 0 0,-12 9-3 0 0,0-1 0 0 0,0 0 0 0 0,-1-1 0 0 0,0 1 0 0 0,0-1 0 0 0,8-9 0 0 0,10-13 23 0 0,-17 20-9 0 0,-2 1-8 0 0,12-20-5 0 0,-12 20 32 0 0,-3-5-43 0 0,1-30-16 0 0,-1 30 3 0 0,-8-1-167 0 0,-21-40 131 0 0,21 39-17 0 0,0 10-25 0 0,-20-8 43 0 0,20 8-7 0 0,-9 7-317 0 0,-49 12 335 0 0,49-12 0 0 0,48-6-630 0 0,100-13 676 0 0,-124 14-1 0 0,-1-1 1 0 0,0 0 0 0 0,1 0 0 0 0,-1 0 0 0 0,0-1 0 0 0,0 0-1 0 0,0-1 1 0 0,0 0 0 0 0,-1 0 0 0 0,0 0 0 0 0,0-1 0 0 0,0 1 0 0 0,10-12-1 0 0,-8 8-2 0 0,10-7 6 0 0,19-19 3 0 0,5-12 5 0 0,-21 23 21 0 0,-16 17 4 0 0,-1-1-10 0 0,14-18 18 0 0,-13 18 208 0 0,-5 5-245 0 0,0-1 0 0 0,1 1-1 0 0,-1-1 1 0 0,1 1-1 0 0,-1-1 1 0 0,1 1 0 0 0,0 0-1 0 0,0-1 1 0 0,0 1 0 0 0,0 0-1 0 0,2-3 1 0 0,0-1 8 0 0,0-2 183 0 0,-16 28-320 0 0,-42 58 92 0 0,41-58-5 0 0,20-7-147 0 0,20 43 184 0 0,-19-43-20 0 0,0-6-14 0 0,20 18 24 0 0,-20-18 10 0 0,-2 2 6 0 0,2 0-1 0 0,-4-6 0 0 0,-1 1 1 0 0,1-1-1 0 0,-1 1 1 0 0,0 0-1 0 0,0 0 0 0 0,0 0 1 0 0,-1 0-1 0 0,3 8 1 0 0,5 14 50 0 0,-7-19 2 0 0,-1 3-2 0 0,4 32-4 0 0,-4-32 12 0 0,-2 2-20 0 0,0 2-31 0 0,0 40 99 0 0,2-6-145 0 0,5-42-64 0 0,14 18-53 0 0,-15-18-73 0 0,13-20-10801 0 0,71-55 7456 0 0</inkml:trace>
</inkml:ink>
</file>

<file path=ppt/ink/ink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18:23.98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215 0 988 0 0,'0'0'4933'0'0,"-17"19"-4113"0"0,-55 65-52 0 0,67-79-663 0 0,0 1 0 0 0,1-1 0 0 0,0 1 1 0 0,0 0-1 0 0,0 0 0 0 0,1 1 1 0 0,0-1-1 0 0,-4 14 0 0 0,-8 22 961 0 0,7-26-866 0 0,3-6 31 0 0,0 0 0 0 0,1 1 0 0 0,-5 20 0 0 0,4-13-5 0 0,3-6 17 0 0,-1 0 0 0 0,0-1 0 0 0,-1 0-1 0 0,-6 14 1 0 0,8-12 165 0 0,-6 61 294 0 0,5-34 510 0 0,7-29-1067 0 0,11 36-56 0 0,-11-35-65 0 0,3-8-215 0 0,20 13-41 0 0,-21-12-95 0 0,5-3-1533 0 0,30 8 814 0 0,-31-7-995 0 0</inkml:trace>
</inkml:ink>
</file>

<file path=ppt/ink/ink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18:59.76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1 600 0 0,'0'0'13827'0'0,"5"20"-13391"0"0,14 60-8 0 0,-14-59-2 0 0,-6-9-13 0 0,-4 64 703 0 0,3-64-998 0 0,2 39 834 0 0,2-10-747 0 0,-1-30 478 0 0,0-2-555 0 0,1 1-205 0 0,1 7 128 0 0,0 1-5900 0 0,12-39 3336 0 0,44-62-1629 0 0,-45 62 316 0 0</inkml:trace>
</inkml:ink>
</file>

<file path=ppt/ink/ink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19:00.09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59 1 324 0 0,'0'0'12361'0'0,"-10"18"-11999"0"0,-29 55-2 0 0,30-55 2648 0 0</inkml:trace>
</inkml:ink>
</file>

<file path=ppt/ink/ink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19:00.51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44 652 0 0,'0'0'7963'0'0,"18"-5"-7438"0"0,56-18-24 0 0,-56 18 360 0 0,-7 3-482 0 0,42-7 1836 0 0,-41 12-2061 0 0,2 1-100 0 0,31 6 617 0 0,-50 4-611 0 0,-12 45 0 0 0,13-44 38 0 0,-3-6-36 0 0,-36 47 72 0 0,25-29-70 0 0,14-21 0 0 0,-2 3 16 0 0,-16 23 2 0 0,17-24 143 0 0,2 0-151 0 0,-11 21 8 0 0,11-22 853 0 0,20-3-958 0 0,51 8-70 0 0,-52-8-109 0 0,1-10-485 0 0,51-18 154 0 0,-51 18-148 0 0,-6 0-149 0 0,3 1 486 0 0,-6 1-398 0 0,1 1-1 0 0,-1-2 1 0 0,16-9-1 0 0,4-4-2904 0 0,-21 14 282 0 0</inkml:trace>
</inkml:ink>
</file>

<file path=ppt/ink/ink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19:00.88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100 1 52 0 0,'0'0'3290'0'0,"-9"19"-2266"0"0,-29 57-74 0 0,31-61-355 0 0,0-1 1 0 0,1 2-1 0 0,1-1 1 0 0,-5 23-1 0 0,6-22-344 0 0,1-8 415 0 0,1 3-50 0 0,-5 30-57 0 0,5-31 419 0 0,2 2-533 0 0,0 44 1206 0 0,4-47-1381 0 0,12 28-4 0 0,-12-28 1051 0 0,16-17-1048 0 0,61-22-22 0 0,-78 29-227 0 0,-1 0 1 0 0,0 0-1 0 0,1 1 0 0 0,-1-1 1 0 0,0 0-1 0 0,0-1 0 0 0,0 1 1 0 0,0 0-1 0 0,0-1 0 0 0,0 1 1 0 0,3-4-1 0 0,6-5 56 0 0,29-30 268 0 0,-32 32-281 0 0,-5 5-25 0 0,1-1 0 0 0,-1 1 0 0 0,0-1 0 0 0,0 0 0 0 0,0 0 0 0 0,0 0 0 0 0,3-7 1 0 0,1 2 17 0 0,-4 5-21 0 0,0-1 1 0 0,0 1-1 0 0,-1-1 1 0 0,1 0-1 0 0,-1 0 1 0 0,2-6-1 0 0,8-18 110 0 0,-9 21-3 0 0,-1-1-13 0 0,5-29-13 0 0,-5 29 52 0 0,-6-4-204 0 0,-12-38-50 0 0,12 38-35 0 0,-3 9-303 0 0,-21-12 130 0 0,21 12-65 0 0</inkml:trace>
</inkml:ink>
</file>

<file path=ppt/ink/ink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19:01.28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57 1 536 0 0,'0'0'4848'0'0,"-10"7"-4009"0"0,-27 23-30 0 0,28-22 8720 0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36:14.815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70 107 708 0 0,'0'0'3859'0'0,"-12"8"-3430"0"0,-1 2-190 0 0,-8 6-111 0 0,-3-2 4516 0 0,47-7-4431 0 0,69 24 3 0 0,-89-29-194 0 0,1-1 1 0 0,-1 0-1 0 0,1 0 1 0 0,0 0-1 0 0,-1 0 1 0 0,1-1-1 0 0,0 1 1 0 0,0-1-1 0 0,3 0 1 0 0,15 1 53 0 0,61-3 287 0 0,-16-2-155 0 0,-31 0-8 0 0,-10 0-119 0 0,18-3 171 0 0,48-15 0 0 0,-17 1 87 0 0,-32 8-191 0 0,-32 9-7 0 0,1 0-18 0 0,35-13-13 0 0,-35 12 30 0 0,-3 2-133 0 0,26-12-57 0 0,-27 11-78 0 0,1-3-1545 0 0,28-23 885 0 0,-28 23-298 0 0,0 2-690 0 0,28-14-1102 0 0,-28 14 220 0 0</inkml:trace>
</inkml:ink>
</file>

<file path=ppt/ink/ink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19:01.67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167 1 552 0 0,'0'0'1998'0'0,"-4"15"-1009"0"0,-13 47-36 0 0,13-46-63 0 0,0-9-65 0 0,-58 104 2343 0 0,57-105-2286 0 0,-2 3-547 0 0,-24 23-105 0 0,24-24-120 0 0,6-6-125 0 0,0 0-1 0 0,-1 0 0 0 0,1 0 0 0 0,0-1 1 0 0,0 1-1 0 0,-1-1 0 0 0,1 1 0 0 0,-1-1 0 0 0,-3 3 1 0 0,1 0-56 0 0,0 0-263 0 0</inkml:trace>
</inkml:ink>
</file>

<file path=ppt/ink/ink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19:03.68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 1 844 0 0,'0'0'15952'0'0,"0"26"-15632"0"0,0 115 607 0 0,0-74 185 0 0,-2-55-1012 0 0,1 39 1022 0 0,4-9-968 0 0,-3-32 678 0 0</inkml:trace>
</inkml:ink>
</file>

<file path=ppt/ink/ink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19:04.07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19 131 108 0 0,'0'0'18984'0'0,"-3"-17"-23883"0"0,-9-50 3782 0 0,9 51-265 0 0,11 10-4422 0 0,36-19 2490 0 0</inkml:trace>
</inkml:ink>
</file>

<file path=ppt/ink/ink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19:04.45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285 1 764 0 0,'0'0'9372'0'0,"-13"15"-8861"0"0,-40 46-12 0 0,52-60-470 0 0,-2 4 62 0 0,0-1-1 0 0,-1 0 1 0 0,1 0 0 0 0,-1 0-1 0 0,0 0 1 0 0,0-1 0 0 0,-6 5-1 0 0,-16 8 580 0 0,-1 4-231 0 0,21-15-9 0 0,-3 1 2 0 0,-41 32 778 0 0,24-19-828 0 0,20-14 967 0 0,1 1-1021 0 0,-17 16-18 0 0,16-16 2049 0 0,25 2-2294 0 0,57 23-47 0 0,-56-23-74 0 0,-8-7-82 0 0,38 4-82 0 0,-37-4-59 0 0,-4 0-496 0 0,3 1 552 0 0,6 1 25 0 0,13-1-3190 0 0,13 1 2088 0 0,-33-2-1172 0 0</inkml:trace>
</inkml:ink>
</file>

<file path=ppt/ink/ink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19:04.81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257 1 1088 0 0,'0'0'4106'0'0,"-22"12"-3219"0"0,-71 44-65 0 0,86-51-642 0 0,0-1 0 0 0,1 2 0 0 0,0-1-1 0 0,0 1 1 0 0,0 0 0 0 0,0 0-1 0 0,1 1 1 0 0,0 0 0 0 0,1 0 0 0 0,0 0-1 0 0,-7 15 1 0 0,4-8-134 0 0,-5 9 900 0 0,-15 43-1 0 0,25-60-953 0 0,0 0 137 0 0,0-1 1 0 0,0 1-1 0 0,0 0 0 0 0,0 0 0 0 0,1 1 1 0 0,-1 5-1 0 0,1 0 37 0 0,-2 4 176 0 0,1 0-1 0 0,1 1 1 0 0,0-1-1 0 0,1 0 1 0 0,3 20-1 0 0,-2-24-371 0 0,0 0 336 0 0,0-1-42 0 0,4 30-31 0 0,-4-30 130 0 0,4-3-262 0 0,13 27-86 0 0,-14-26-85 0 0,2-5-108 0 0,16 15-117 0 0,-17-15-129 0 0,7-3-2081 0 0,38 1 302 0 0,-38-2-1462 0 0</inkml:trace>
</inkml:ink>
</file>

<file path=ppt/ink/ink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19:05.19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12 70 496 0 0,'0'0'5462'0'0,"4"-12"-4753"0"0,1-1-375 0 0,3-8-79 0 0,-2-2 5803 0 0,-4 50-5489 0 0,4 113 567 0 0,-6-136-1042 0 0,0-1 0 0 0,-1 0 0 0 0,1 1 0 0 0,0-1 0 0 0,-1 1 0 0 0,0-1 0 0 0,0 0 0 0 0,-2 6 0 0 0,2-6-8 0 0,0 1 1 0 0,0-1 0 0 0,0 0 0 0 0,0 1 0 0 0,0-1 0 0 0,1 0-1 0 0,0 1 1 0 0,0 6 0 0 0,0-7-5 0 0,-1 0 1 0 0,1 0-1 0 0,-1 1 0 0 0,1-1 1 0 0,-1 0-1 0 0,0 0 0 0 0,0 0 1 0 0,0 0-1 0 0,-3 6 0 0 0,0-1 73 0 0,1 2 301 0 0,1-3-14 0 0,-7 24-22 0 0,7-23 5554 0 0,18-30-5844 0 0,70-96 50 0 0,-76 104-155 0 0,-4 5-5 0 0,0 0 0 0 0,1 0 0 0 0,1 0 1 0 0,0 1-1 0 0,10-9 0 0 0,7-6 7 0 0,-18 18-16 0 0,-1 0-3 0 0,19-12-5 0 0,-18 12-22 0 0,2 18-128 0 0,26 38 141 0 0,-26-39-4 0 0,-9-1 1 0 0,4 32-3 0 0,-3-32 0 0 0,-1 0-75 0 0,3 34-28 0 0,-3-34-84 0 0,0 0-1098 0 0,0 2 805 0 0,-1-3 2060 0 0,1-1-3439 0 0,0 0-3243 0 0,0 3-4523 0 0</inkml:trace>
</inkml:ink>
</file>

<file path=ppt/ink/ink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19:05.56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0 112 832 0 0,'0'0'13301'0'0,"16"-2"-12955"0"0,47-6-50 0 0,-48 6 14 0 0,-4-2-312 0 0,30-13-117 0 0,-31 13-132 0 0,-1 1-167 0 0,26-10-184 0 0,-33 12 493 0 0,1 1 0 0 0,-1-1 0 0 0,1 0 0 0 0,-1 0 0 0 0,0 0 0 0 0,1 0-1 0 0,-1-1 1 0 0,0 1 0 0 0,0-1 0 0 0,0 1 0 0 0,0-1 0 0 0,0 0 0 0 0,3-3 0 0 0,0 0-308 0 0,1 0-1765 0 0,2 0-1438 0 0,33-17 273 0 0</inkml:trace>
</inkml:ink>
</file>

<file path=ppt/ink/ink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19:05.92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108 0 1216 0 0,'0'0'17444'0'0,"-7"23"-16861"0"0,-31 102 477 0 0,24-76-112 0 0,11-39-799 0 0,-7 30 629 0 0,0 15 172 0 0,-1 0-111 0 0,8-45-697 0 0,-4 35 1027 0 0,4 1-915 0 0,2-35 510 0 0,4 4-3184 0 0,-2 5 4961 0 0,-1-9-6199 0 0,1 7-10298 0 0</inkml:trace>
</inkml:ink>
</file>

<file path=ppt/ink/ink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19:06.26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235 0 652 0 0,'0'0'8159'0'0,"-19"11"-7462"0"0,-60 34-41 0 0,59-34-16 0 0,13-7-27 0 0,-22 12-26 0 0,22-12 934 0 0,0 1-1070 0 0,-21 14-29 0 0,21-14 1017 0 0,1 0-1122 0 0,-14 18-46 0 0,15-18 1518 0 0,5 6-1634 0 0,2 34 10 0 0,-2-34 541 0 0,9-3-590 0 0,28 24-8 0 0,-27-24 34 0 0,-3-5-52 0 0,24 11-21 0 0,-24-11-8 0 0,2 0-117 0 0,25 8-58 0 0,-26-8-86 0 0,1 0-1440 0 0,27 7 948 0 0,-27-7-170 0 0</inkml:trace>
</inkml:ink>
</file>

<file path=ppt/ink/ink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19:06.60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126 0 156 0 0,'0'0'10633'0'0,"11"21"-10029"0"0,31 61-5 0 0,-31-61-1 0 0,-13-8-5 0 0,-4 52 533 0 0,3-52-592 0 0,-18 58 464 0 0,10-40-547 0 0,8-23-44 0 0,-1 3-28 0 0,0 1-265 0 0,3-7-54 0 0,0 0 0 0 0,-1-1 0 0 0,0 1-1 0 0,0 0 1 0 0,0 0 0 0 0,0-1-1 0 0,-1 0 1 0 0,-3 6 0 0 0,-20 29 483 0 0,8-15-313 0 0,13-18-33 0 0,0 0-91 0 0,-14 20-97 0 0,14-19-107 0 0,-1-2-423 0 0,-18 15 85 0 0,18-15-149 0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36:17.324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308 0 972 0 0,'-13'36'1246'0'0,"-2"0"0"0"0,0-1 0 0 0,-3-1-1 0 0,-42 61 1 0 0,42-70-872 0 0,-1 0-1 0 0,-1-2 0 0 0,-1 0 0 0 0,-40 32 0 0 0,60-54-887 0 0,-4-1-302 0 0,1 0 397 0 0,3 1 218 0 0,-1-1 0 0 0,1 0 1 0 0,0 0-1 0 0,0 0 0 0 0,-1 0 0 0 0,1 0 1 0 0,0 0-1 0 0,-1 0 0 0 0,1-1 0 0 0,0 1 1 0 0,-1 0-1 0 0,1-1 0 0 0,0 1 0 0 0,0-1 1 0 0,0 1-1 0 0,-2-2 0 0 0,-11-6-1996 0 0</inkml:trace>
</inkml:ink>
</file>

<file path=ppt/ink/ink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19:07.87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1 768 0 0,'0'0'19629'0'0</inkml:trace>
</inkml:ink>
</file>

<file path=ppt/ink/ink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19:08.22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127 1 528 0 0,'0'0'719'0'0,"-3"15"-2"0"0,-6 44 4 0 0,6-44 24 0 0,2-5 29 0 0,-5 31 14 0 0,4-31-33 0 0,1-1-31 0 0,-4 29-17 0 0,4-28-20 0 0,0 0-43 0 0,-1 32-45 0 0,1-32-39 0 0,-1 0-45 0 0,-3 8-111 0 0,-1 1-1 0 0,-1-1 1 0 0,-19 33 0 0 0,19-38-101 0 0,3-5-350 0 0,-1 0 1 0 0,0 0-1 0 0,0-1 1 0 0,-13 14-1 0 0,16-19-438 0 0</inkml:trace>
</inkml:ink>
</file>

<file path=ppt/ink/ink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19:08.61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0 200 756 0 0,'0'0'16295'0'0,"15"9"-15715"0"0,46 28-13 0 0,-46-27 27 0 0,-15-6-470 0 0,0 1 1 0 0,1-1-1 0 0,-1 1 0 0 0,1 0 0 0 0,0-1 0 0 0,0 0 0 0 0,2 5 0 0 0,1 3 69 0 0,-2-2 374 0 0,-1 1-30 0 0,4 35-23 0 0,-4-35 461 0 0,-1 0-533 0 0,0 30-28 0 0,0-30 678 0 0,0-2-773 0 0,-1 3-7185 0 0,-5-44-1070 0 0,-6-60 7001 0 0,11 83-418 0 0,-3-25-3003 0 0</inkml:trace>
  <inkml:trace contextRef="#ctx0" brushRef="#br0" timeOffset="1">145 0 500 0 0,'0'0'14057'0'0</inkml:trace>
</inkml:ink>
</file>

<file path=ppt/ink/ink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19:08.95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 1000 0 0,'0'0'4322'0'0,"11"6"-3340"0"0,43 22 792 0 0,-44-27-964 0 0,31 5-67 0 0,-30-4-60 0 0,1-1-50 0 0,39 1-55 0 0,-38-1 414 0 0,0-2-572 0 0,3 0-284 0 0,46-6 657 0 0,2-4-1040 0 0,-27 2-119 0 0,-27 7-138 0 0</inkml:trace>
</inkml:ink>
</file>

<file path=ppt/ink/ink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19:09.36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64 0 652 0 0,'0'0'13317'0'0,"-7"18"-12789"0"0,-22 55-12 0 0,22-54-16 0 0,7-9-30 0 0,-1 54 915 0 0,0-17-941 0 0,1-36-30 0 0,-1-1-23 0 0,-3 50 836 0 0,-2-5-1456 0 0,3-45-329 0 0,-1 10 781 0 0,3-11-4230 0 0,2 1-3852 0 0</inkml:trace>
  <inkml:trace contextRef="#ctx0" brushRef="#br0" timeOffset="1">396 237 52 0 0,'0'0'2636'0'0,"17"-1"-1723"0"0,52-5-8 0 0,-51 5 756 0 0,-7-1-931 0 0,32-4-71 0 0,-32 4 954 0 0,-1 0-1197 0 0,29-5-86 0 0,-30 5 85 0 0</inkml:trace>
</inkml:ink>
</file>

<file path=ppt/ink/ink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19:09.72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122 54 12 0 0,'0'0'5941'0'0,"-7"-9"-5243"0"0,-24-27-33 0 0,24 27 4735 0 0,0 27-4822 0 0,-18 55 14 0 0,19-55-27 0 0,3-5-18 0 0,-1 1-368 0 0,1-4 2 0 0,1-1 1 0 0,0 0-1 0 0,0 1 1 0 0,0 9-1 0 0,-4 37 1425 0 0,2-12-1113 0 0,2-33-46 0 0,2-1-14 0 0,-4 49 985 0 0,0-21-1147 0 0,3-28 348 0 0</inkml:trace>
</inkml:ink>
</file>

<file path=ppt/ink/ink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19:10.11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0 88 0 0,'0'0'13659'0'0,"17"13"-13525"0"0,48 35 8 0 0,-49-36 1940 0 0</inkml:trace>
</inkml:ink>
</file>

<file path=ppt/ink/ink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19:10.47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79 1 776 0 0,'0'0'7530'0'0,"18"12"-6913"0"0,56 38-46 0 0,-71-49-516 0 0,-1 0 1 0 0,0 1 0 0 0,1-1-1 0 0,-1 1 1 0 0,0 0 0 0 0,0 0 0 0 0,0 0-1 0 0,0 0 1 0 0,2 4 0 0 0,4 4 158 0 0,-1-1-26 0 0,-1 0 0 0 0,0 0 0 0 0,0 0 0 0 0,-1 0 0 0 0,0 1 1 0 0,4 15-1 0 0,-4-14-34 0 0,-2-6-46 0 0,-1 1-1 0 0,0-1 0 0 0,0 1 1 0 0,-1-1-1 0 0,1 1 0 0 0,0 10 1 0 0,14 80 792 0 0,-15-89-475 0 0,-5 9-55 0 0,-8 48-4 0 0,4-36-2 0 0,-7 1 16 0 0,-1 0-1 0 0,-32 42 0 0 0,-15 0 256 0 0,41-45-413 0 0,-6 0-165 0 0,27-24-52 0 0,-24 19-53 0 0,19-15-94 0 0,1-1-84 0 0,-18 16-105 0 0,17-16-144 0 0</inkml:trace>
</inkml:ink>
</file>

<file path=ppt/ink/ink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19:11.16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173 4 492 0 0,'0'0'2844'0'0,"-17"0"-2215"0"0,-3-2-387 0 0,-42 0 2752 0 0,51 7-2510 0 0,-31 17-39 0 0,31-17 1115 0 0,9 4-1230 0 0,-4 29-20 0 0,5-29 1127 0 0,9 9-1169 0 0,2 3-181 0 0,26 52 321 0 0,-23-48-187 0 0,-10-19-27 0 0,2 2 8 0 0,1 0-128 0 0,-4-5-31 0 0,0-1-1 0 0,-1 1 1 0 0,1 0-1 0 0,0 0 1 0 0,-1 0-1 0 0,0 0 1 0 0,1 0-1 0 0,-1 0 1 0 0,0 0-1 0 0,-1 0 1 0 0,1 0-1 0 0,0 5 1 0 0,6 30 174 0 0,-5-29 3 0 0,-1 0-10 0 0,4 34 1106 0 0,-5-39-1320 0 0,0-1 0 0 0,0 1 0 0 0,-1-1 0 0 0,1 1 0 0 0,-1-1 0 0 0,1 1 0 0 0,-1-1 0 0 0,0 1 0 0 0,-3 4 0 0 0,-5 27 4325 0 0,14-28-4289 0 0,13 22 0 0 0,-14-22 8 0 0,-1 23 70 0 0,-2-26-80 0 0,0 1-1 0 0,-1 0 1 0 0,1 0-1 0 0,-1 0 0 0 0,0 0 1 0 0,-1-1-1 0 0,1 1 1 0 0,-3 7-1 0 0,-6 55 303 0 0,3-27-210 0 0,5-30 136 0 0,0 1-134 0 0,-4 58 458 0 0,2-29-488 0 0,3-31 184 0 0,5 0-346 0 0,14 23-100 0 0,-14-24-97 0 0,9-10-1226 0 0,3-2 1252 0 0,-10 2-1 0 0,0 0 1 0 0,0 1 0 0 0,1-1-1 0 0,-1 2 1 0 0,13-1 0 0 0,-5-6-2552 0 0,45-23-159 0 0,-45 23-1923 0 0</inkml:trace>
</inkml:ink>
</file>

<file path=ppt/ink/ink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19:13.75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14 456 0 0,'5'-13'8862'0'0,"-5"13"-8815"0"0,0 0 0 0 0,0 1-1 0 0,0-1 1 0 0,0 0 0 0 0,0 0 0 0 0,0 0-1 0 0,0 0 1 0 0,1 0 0 0 0,-1 0-1 0 0,0 0 1 0 0,0 0 0 0 0,0 0 0 0 0,0 0-1 0 0,0 1 1 0 0,0-1 0 0 0,0 0 0 0 0,1 0-1 0 0,-1 0 1 0 0,0 0 0 0 0,0 0 0 0 0,0 0-1 0 0,0 0 1 0 0,0 0 0 0 0,0 0-1 0 0,1 0 1 0 0,-1 0 0 0 0,0 0 0 0 0,0 0-1 0 0,0 0 1 0 0,0 0 0 0 0,0 0 0 0 0,0 0-1 0 0,0 0 1 0 0,1 0 0 0 0,-1 0-1 0 0,0 0 1 0 0,0-1 0 0 0,0 1 0 0 0,0 0-1 0 0,0 0 1 0 0,0 0 0 0 0,0 0 0 0 0,1 0-1 0 0,-1 0 1 0 0,0 0 0 0 0,0 0-1 0 0,0 0 1 0 0,0 0 0 0 0,0-1 0 0 0,0 1-1 0 0,0 0 1 0 0,0 0 0 0 0,0 0 0 0 0,0 0-1 0 0,0 0 1 0 0,0 0 0 0 0,0-1 0 0 0,10 22 742 0 0,4 35 119 0 0,-2 27 507 0 0,-6-49-240 0 0,3 65-1 0 0,-12-72-530 0 0,2-23-138 0 0,1 0 0 0 0,-1 0 0 0 0,1 1 0 0 0,0-1 0 0 0,0 0 1 0 0,0 0-1 0 0,1 8 0 0 0,5-19-294 0 0,47-78 270 0 0,-36 55-360 0 0,2 0 0 0 0,34-42 0 0 0,-27 42-72 0 0,-15 17-49 0 0,0 0 0 0 0,0 1 0 0 0,27-22 0 0 0,-36 33-13 0 0,-1 1 1 0 0,1-1-1 0 0,-1 0 0 0 0,1 1 1 0 0,0-1-1 0 0,-1 1 0 0 0,1-1 1 0 0,0 1-1 0 0,-1 0 1 0 0,1 0-1 0 0,0 0 0 0 0,0 0 1 0 0,3 0-1 0 0,-2 1-21 0 0,-1 1-4 0 0,1 2 30 0 0,0-1 0 0 0,-1 1 0 0 0,0-1 0 0 0,1 1 0 0 0,-1 0 0 0 0,-1 0 0 0 0,1 0 0 0 0,0 0 0 0 0,-1 0 0 0 0,0 1 0 0 0,1 6 1 0 0,2 56-64 0 0,-5-51 47 0 0,2 0 1 0 0,0 0-1 0 0,4 20 1 0 0,-1-19-11 0 0,-4-16 33 0 0,0 0 0 0 0,1 0 0 0 0,-1 0 0 0 0,0 0 0 0 0,0 0 0 0 0,0 0 0 0 0,1 0 1 0 0,-1 0-1 0 0,0 0 0 0 0,1 0 0 0 0,-1 0 0 0 0,1-1 0 0 0,-1 1 0 0 0,1 0 0 0 0,-1 0 1 0 0,1-1-1 0 0,0 1 0 0 0,-1 0 0 0 0,1-1 0 0 0,1 2 0 0 0,1 0-5 0 0,7 1 8 0 0,-3-4 0 0 0,0 0 0 0 0,-1-1-1 0 0,1 0 1 0 0,0-1 0 0 0,-1 1 0 0 0,0-1-1 0 0,1 0 1 0 0,6-5 0 0 0,53-37 14 0 0,-54 36-10 0 0,27-17 9 0 0,-27 19 2 0 0,0-1-1 0 0,0 0 0 0 0,-1-1 0 0 0,0 0 0 0 0,0-1 0 0 0,12-15 0 0 0,-22 24-2 0 0,3-1-5 0 0,-4 2-13 0 0,0-1-1 0 0,0 1 0 0 0,0 0 0 0 0,0-1 0 0 0,1 1 0 0 0,-1 0 1 0 0,0 0-1 0 0,0-1 0 0 0,1 1 0 0 0,-1 0 0 0 0,0 0 1 0 0,0 0-1 0 0,1-1 0 0 0,-1 1 0 0 0,0 0 0 0 0,1 0 1 0 0,-1 0-1 0 0,0 0 0 0 0,1 0 0 0 0,-1 0 0 0 0,0 0 1 0 0,1 0-1 0 0,-1-1 0 0 0,0 1 0 0 0,0 0 0 0 0,1 0 1 0 0,-1 0-1 0 0,0 1 0 0 0,1-1 0 0 0,-1 0 0 0 0,0 0 1 0 0,1 0-1 0 0,-1 0 0 0 0,0 0 0 0 0,1 0 0 0 0,-1 0 1 0 0,0 0-1 0 0,1 1 0 0 0,-1-1 0 0 0,0 0 0 0 0,0 0 1 0 0,1 1-1 0 0,1 6-3 0 0,-1 1 1 0 0,0 0 0 0 0,0-1-1 0 0,-1 1 1 0 0,0 0-1 0 0,0-1 1 0 0,-1 1 0 0 0,0-1-1 0 0,0 1 1 0 0,-5 13 0 0 0,3-12-1 0 0,1 1 1 0 0,0 0 0 0 0,1 0-1 0 0,0 0 1 0 0,0 0 0 0 0,1 0 0 0 0,0 0-1 0 0,2 11 1 0 0,-1-18 6 0 0,-1-1-1 0 0,1 1 0 0 0,0 0 1 0 0,0 0-1 0 0,0-1 1 0 0,0 1-1 0 0,0-1 1 0 0,0 1-1 0 0,1-1 1 0 0,-1 1-1 0 0,1-1 0 0 0,-1 0 1 0 0,1 0-1 0 0,0 0 1 0 0,0 0-1 0 0,5 3 1 0 0,-6-3-4 0 0,4-4 8 0 0,12-5-11 0 0,0 0 0 0 0,-1-2 1 0 0,0 0-1 0 0,-1 0 0 0 0,0-2 1 0 0,18-15-1 0 0,76-82-42 0 0,-93 96-66 0 0,-5 15 22 0 0,-9-1 81 0 0,0 1 0 0 0,0-1 0 0 0,-1 1 0 0 0,0 0 0 0 0,1 0 0 0 0,-1-1 0 0 0,0 1 0 0 0,1 4 0 0 0,3 7 4 0 0,-2-2-9 0 0,1 1 0 0 0,-1 0 1 0 0,1 21-1 0 0,7 26 12 0 0,5-36 74 0 0,-15-23-60 0 0,-1 0 1 0 0,1 0-1 0 0,0 0 0 0 0,-1 0 0 0 0,1-1 1 0 0,0 1-1 0 0,0 0 0 0 0,-1 0 0 0 0,1 0 1 0 0,0-1-1 0 0,0 1 0 0 0,0 0 0 0 0,0-1 1 0 0,0 1-1 0 0,0-1 0 0 0,0 1 0 0 0,0-1 1 0 0,0 0-1 0 0,0 1 0 0 0,0-1 0 0 0,0 0 1 0 0,0 0-1 0 0,2 1 0 0 0,22-17 40 0 0,-2 2-18 0 0,0 0-1 0 0,-1-2 0 0 0,0-1 1 0 0,-2 0-1 0 0,28-30 0 0 0,-46 44-41 0 0,10-14 52 0 0,-11 17-44 0 0,-1-1-1 0 0,0 1 0 0 0,1 0 0 0 0,-1-1 0 0 0,0 1 0 0 0,1-1 0 0 0,-1 1 0 0 0,1 0 0 0 0,-1-1 0 0 0,0 1 0 0 0,1 0 0 0 0,-1-1 0 0 0,1 1 0 0 0,-1 0 0 0 0,1 0 0 0 0,-1-1 0 0 0,1 1 0 0 0,-1 0 0 0 0,1 0 0 0 0,-1 0 0 0 0,1 0 0 0 0,0 0 0 0 0,-1 0 0 0 0,1 0 0 0 0,-1 0 0 0 0,1 0 0 0 0,-1 0 0 0 0,2 0 0 0 0,19 19-11 0 0,-20-9 21 0 0,-1-6-4 0 0,4 18 118 0 0,-1 0 1 0 0,0 1-1 0 0,-2 38 1 0 0,-1-60-116 0 0,3 62 600 0 0,-3-60-490 0 0,-1 6-107 0 0,1-9 38 0 0,0 0-1 0 0,0 0 1 0 0,1 0 0 0 0,-1 0-1 0 0,0-1 1 0 0,0 1 0 0 0,0 0 0 0 0,0 0-1 0 0,0 0 1 0 0,0 0 0 0 0,0 0-1 0 0,0 0 1 0 0,0 0 0 0 0,1 0 0 0 0,-1 0-1 0 0,0 0 1 0 0,0-1 0 0 0,0 1-1 0 0,0 0 1 0 0,0 0 0 0 0,0 0 0 0 0,0 0-1 0 0,1 0 1 0 0,-1 0 0 0 0,0 0-1 0 0,0 0 1 0 0,0 0 0 0 0,0 0 0 0 0,0 0-1 0 0,0 0 1 0 0,1 0 0 0 0,-1 0-1 0 0,0 0 1 0 0,0 0 0 0 0,0 0 0 0 0,0 0-1 0 0,0 1 1 0 0,0-1 0 0 0,1 0-1 0 0,-1 0 1 0 0,0 0 0 0 0,0 0 0 0 0,0 0-1 0 0,0 0 1 0 0,0 0 0 0 0,0 0 0 0 0,0 0-1 0 0,0 0 1 0 0,0 1 0 0 0,1-1-1 0 0,-1 0 1 0 0,160-197-65 0 0,-158 195-6 0 0,-1 0 1 0 0,1-1-1 0 0,0 1 1 0 0,0 1-1 0 0,0-1 1 0 0,1 0-1 0 0,-1 0 1 0 0,0 1-1 0 0,1-1 1 0 0,-1 1-1 0 0,1 0 1 0 0,-1 0-1 0 0,1 0 1 0 0,3-1-1 0 0,-4 2-16 0 0,0 2-39 0 0,0 0 67 0 0,0 0 1 0 0,0 0-1 0 0,0 0 0 0 0,0 0 0 0 0,-1 0 1 0 0,1 1-1 0 0,-1-1 0 0 0,0 1 0 0 0,1-1 1 0 0,-1 1-1 0 0,0-1 0 0 0,-1 1 0 0 0,1-1 1 0 0,0 5-1 0 0,-2 42-62 0 0,-3 18 95 0 0,-7 27 325 0 0,11-92-283 0 0,0 1-26 0 0,0 9-4 0 0,0-10 565 0 0,5-8-568 0 0,19-25-14 0 0,-13 15-54 0 0,1 1 0 0 0,0 0-1 0 0,1 1 1 0 0,0 1-1 0 0,20-16 1 0 0,-20 20-38 0 0,-10 7 38 0 0,1-1 1 0 0,-1 1-1 0 0,1 0 0 0 0,-1 0 0 0 0,1 0 0 0 0,0 0 1 0 0,4-1-1 0 0,-4 0-98 0 0,-3 3 129 0 0,-1 0 0 0 0,0-1 0 0 0,0 1 0 0 0,0 0 0 0 0,0 0 0 0 0,0 0 0 0 0,1-1 0 0 0,-1 1 0 0 0,0 0 0 0 0,0 0 0 0 0,0 0-1 0 0,1 0 1 0 0,-1-1 0 0 0,0 1 0 0 0,0 0 0 0 0,1 0 0 0 0,-1 0 0 0 0,0 0 0 0 0,0 0 0 0 0,1 0 0 0 0,-1 0 0 0 0,0 0 0 0 0,0 0 0 0 0,1 0 0 0 0,-1 0-1 0 0,0 0 1 0 0,0 0 0 0 0,1 0 0 0 0,-1 0 0 0 0,0 0 0 0 0,0 0 0 0 0,1 0 0 0 0,-1 0 0 0 0,0 0 0 0 0,0 0 0 0 0,1 1 0 0 0,-1-1 0 0 0,0 0 0 0 0,0 0 0 0 0,0 0-1 0 0,1 1 1 0 0,1 1-6 0 0,1-1-2 0 0,-1 1 0 0 0,0 1 1 0 0,1-1-1 0 0,-1 0 0 0 0,0 0 1 0 0,0 1-1 0 0,-1 0 0 0 0,1-1 1 0 0,0 1-1 0 0,-1 0 0 0 0,0-1 1 0 0,1 1-1 0 0,0 4 0 0 0,32 99-288 0 0,-32-98 284 0 0,0-5 17 0 0,8 7-4 0 0,-9-9 9 0 0,0-1-1 0 0,0 1 0 0 0,0-1 0 0 0,0 1 1 0 0,0-1-1 0 0,0 1 0 0 0,0-1 0 0 0,0 0 1 0 0,0 1-1 0 0,0-1 0 0 0,0 0 0 0 0,0 0 1 0 0,0 0-1 0 0,0 0 0 0 0,0 0 0 0 0,0 0 1 0 0,1 0-1 0 0,-1 0 0 0 0,0 0 0 0 0,0-1 1 0 0,0 1-1 0 0,0 0 0 0 0,0-1 0 0 0,1 0 1 0 0,27-12 12 0 0,-27 11-14 0 0,16-9 5 0 0,0-2 0 0 0,-1 0 0 0 0,17-18 0 0 0,1 0-8 0 0,19-16 9 0 0,-53 47-4 0 0,1-2-10 0 0,1 0 0 0 0,-1 0 0 0 0,1 1-1 0 0,0-1 1 0 0,0 1 0 0 0,-1 0 0 0 0,1 0 0 0 0,6-2-1 0 0,-8 3 2 0 0,1 1 0 0 0,0-1 0 0 0,0 0 0 0 0,-1 1 0 0 0,1-1 0 0 0,0 1 0 0 0,-1 0 0 0 0,1-1 0 0 0,0 1 0 0 0,-1 0 0 0 0,1 0 1 0 0,-1 0-1 0 0,0 0 0 0 0,1 0 0 0 0,-1 0 0 0 0,0 1 0 0 0,2 1 0 0 0,-2-1 5 0 0,0 0 1 0 0,0 0 0 0 0,0 0-1 0 0,0 0 1 0 0,0 0 0 0 0,-1 0-1 0 0,1 0 1 0 0,-1 0 0 0 0,1 0 0 0 0,-1 3-1 0 0,2 6 0 0 0,0-1 25 0 0,0 1-1 0 0,-1-1 1 0 0,0 0 0 0 0,0 0 0 0 0,-1 0-1 0 0,-1 1 1 0 0,0-1 0 0 0,0 0-1 0 0,-1 0 1 0 0,0 0 0 0 0,-1 0 0 0 0,0 0-1 0 0,-8 16 1 0 0,-6-3 24 0 0,13-18-27 0 0,0 0 0 0 0,0 1 0 0 0,0 0 0 0 0,-5 11 0 0 0,7-15-18 0 0,0 1 0 0 0,0-1 1 0 0,0 0-1 0 0,-1 1 1 0 0,1-1-1 0 0,-1 0 0 0 0,0-1 1 0 0,-3 3-1 0 0,-1 1-4372 0 0,5-26 3165 0 0,5 11-149 0 0,16-23-1117 0 0,11-2-4993 0 0,-8 17 2739 0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36:15.220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0 0 816 0 0,'0'0'8744'0'0,"8"26"-8186"0"0,21 75-23 0 0,-21-65-36 0 0,-7-23-335 0 0,-2 41 644 0 0,-2 2-344 0 0,3-42-12 0 0,0 1-6 0 0,2 48-4 0 0,-2-48-23 0 0,1 0-20 0 0,3 43-30 0 0,-3-44-6 0 0,2-1-20 0 0,-1 2-261 0 0,3 15 581 0 0,13 43 0 0 0,-15-65-513 0 0,3 4-25 0 0</inkml:trace>
</inkml:ink>
</file>

<file path=ppt/ink/ink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19:14.28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248 63 1016 0 0,'2'-6'1624'0'0,"-4"1"3662"0"0,1 3-5149 0 0,0 0-1 0 0,-1 0 1 0 0,0 0-1 0 0,1 0 1 0 0,-1 1-1 0 0,0-1 1 0 0,0 1 0 0 0,0-1-1 0 0,0 1 1 0 0,0 0-1 0 0,0-1 1 0 0,0 1-1 0 0,-1 0 1 0 0,1 1-1 0 0,0-1 1 0 0,-1 0 0 0 0,1 1-1 0 0,-1-1 1 0 0,1 1-1 0 0,0-1 1 0 0,-5 1-1 0 0,-18-2 951 0 0,-35-8 0 0 0,-17-3 1684 0 0,74 13-2099 0 0,-14-1 1181 0 0,16 1-1828 0 0,0 0 0 0 0,1 0 0 0 0,-1 0 0 0 0,0 0 0 0 0,1 0 0 0 0,-1 0 0 0 0,0 0 0 0 0,1 0 0 0 0,-1 0 0 0 0,0 1 0 0 0,1-1 0 0 0,-1 0 0 0 0,1 0 0 0 0,-1 1 0 0 0,0-1 0 0 0,1 0 0 0 0,-1 1 0 0 0,1-1 0 0 0,-1 0 0 0 0,1 1 0 0 0,-1-1 0 0 0,1 1 0 0 0,-1-1 0 0 0,1 1 0 0 0,0-1 0 0 0,-1 1 0 0 0,1-1 0 0 0,-1 2 0 0 0,1 0 24 0 0,24 202 2986 0 0,-21-155-2186 0 0,-2-1 0 0 0,-7 62 0 0 0,3 12 696 0 0,4-79-1000 0 0,-3-10 159 0 0,2-30-494 0 0,18 17-893 0 0,-15-20 385 0 0,0 1 1 0 0,-1-1-1 0 0,1 1 0 0 0,0-1 0 0 0,-1 0 0 0 0,1 0 1 0 0,0-1-1 0 0,-1 1 0 0 0,1 0 0 0 0,0-1 1 0 0,-1 0-1 0 0,1 1 0 0 0,0-1 0 0 0,-1 0 0 0 0,4-2 1 0 0,43-24-7105 0 0,-31 16 740 0 0,-7 6 2021 0 0</inkml:trace>
</inkml:ink>
</file>

<file path=ppt/ink/ink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19:14.64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4 232 0 0,'16'-3'9226'0'0,"-15"5"-9006"0"0,1 1 0 0 0,-1-1-1 0 0,0 1 1 0 0,1-1-1 0 0,-1 1 1 0 0,0 0 0 0 0,-1 0-1 0 0,1-1 1 0 0,0 1 0 0 0,-1 0-1 0 0,0 0 1 0 0,1 0 0 0 0,-1 0-1 0 0,0-1 1 0 0,-1 6 0 0 0,-9 57 2951 0 0,3-26-1418 0 0,6-18-584 0 0,1 0 0 0 0,1 0 0 0 0,6 42 0 0 0,-3-32-131 0 0,-4-30-1046 0 0,0 1 1 0 0,0-1-1 0 0,0 1 1 0 0,0-1 0 0 0,0 0-1 0 0,1 1 1 0 0,-1-1-1 0 0,0 1 1 0 0,1-1-1 0 0,-1 0 1 0 0,1 1-1 0 0,-1-1 1 0 0,1 0 0 0 0,0 1-1 0 0,-1-1 1 0 0,1 0-1 0 0,0 0 1 0 0,0 0-1 0 0,0 0 1 0 0,0 0-1 0 0,0 0 1 0 0,0 0 0 0 0,0 0-1 0 0,0 0 1 0 0,0 0-1 0 0,3 1 1 0 0,-2-2-55 0 0,0-1 1 0 0,-1 1-1 0 0,1 0 1 0 0,0-1-1 0 0,0 1 0 0 0,-1-1 1 0 0,1 0-1 0 0,0 1 1 0 0,0-1-1 0 0,-1 0 1 0 0,1 0-1 0 0,-1 0 1 0 0,1 0-1 0 0,-1 0 1 0 0,0-1-1 0 0,1 1 0 0 0,1-2 1 0 0,8-10-856 0 0,0 0-1 0 0,-1 0 1 0 0,11-20-1 0 0,-8 12-125 0 0,3-6-738 0 0,-1 1 0 0 0,11-31 0 0 0,0-7-4288 0 0,-16 33 2592 0 0</inkml:trace>
</inkml:ink>
</file>

<file path=ppt/ink/ink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19:15.02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33 103 4380 0 0,'3'-42'1014'0'0,"-3"40"-640"0"0,0-1 35 0 0,-3-13 995 0 0,-7-11 4066 0 0,-1 17-6684 0 0,0 7-5329 0 0</inkml:trace>
</inkml:ink>
</file>

<file path=ppt/ink/ink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19:15.36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52 704 0 0,'0'0'8359'0'0,"8"-3"-7713"0"0,124-36 2494 0 0,-127 37-2857 0 0,1 0-1 0 0,0 1 1 0 0,0 0-1 0 0,0 0 1 0 0,0 0 0 0 0,7 1-1 0 0,-1-1 278 0 0,-9 1-274 0 0,-2 0-228 0 0,1 0 0 0 0,0 0-1 0 0,-1 1 1 0 0,1-1-1 0 0,-1 0 1 0 0,1 1 0 0 0,-1-1-1 0 0,1 1 1 0 0,-1 0-1 0 0,1-1 1 0 0,-1 1-1 0 0,0 0 1 0 0,1 0 0 0 0,-1 0-1 0 0,0 0 1 0 0,0 0-1 0 0,1 0 1 0 0,-1 0 0 0 0,0 1-1 0 0,0-1 1 0 0,0 0-1 0 0,-1 0 1 0 0,1 1-1 0 0,0-1 1 0 0,0 1 0 0 0,-1-1-1 0 0,1 1 1 0 0,-1-1-1 0 0,1 4 1 0 0,4 16 546 0 0,-1 1 0 0 0,-1 0 0 0 0,-1-1 0 0 0,-2 45 0 0 0,-19 83 1809 0 0,11-98-1651 0 0,4-9 221 0 0,1 58 1 0 0,0 5 553 0 0,2-98-1391 0 0,0 1 0 0 0,0-1 0 0 0,-1 0 0 0 0,0 0 0 0 0,-5 12 0 0 0,5-16-97 0 0,1 0 1 0 0,-1 0-1 0 0,0 0 0 0 0,0 0 0 0 0,0 0 0 0 0,0 0 1 0 0,0-1-1 0 0,0 1 0 0 0,-1-1 0 0 0,0 0 1 0 0,1 1-1 0 0,-1-1 0 0 0,0-1 0 0 0,0 1 0 0 0,0 0 1 0 0,0-1-1 0 0,-4 2 0 0 0,6-2-182 0 0,-1 0 0 0 0,0-1 0 0 0,0 1 0 0 0,1 0 1 0 0,-1-1-1 0 0,0 0 0 0 0,0 1 0 0 0,0-1 0 0 0,1 0 0 0 0,-1 0 0 0 0,0 0 0 0 0,0 0 1 0 0,0 0-1 0 0,0-1 0 0 0,1 1 0 0 0,-1 0 0 0 0,0-1 0 0 0,0 1 0 0 0,1-1 0 0 0,-1 0 1 0 0,0 0-1 0 0,1 0 0 0 0,-1 1 0 0 0,1-1 0 0 0,-1-1 0 0 0,1 1 0 0 0,-1 0 0 0 0,1 0 1 0 0,0-1-1 0 0,-1 1 0 0 0,1 0 0 0 0,0-1 0 0 0,0 1 0 0 0,0-1 0 0 0,0 0 0 0 0,-1-2 1 0 0,2 0-491 0 0,-1 1 1 0 0,1 0 0 0 0,0-1-1 0 0,0 1 1 0 0,0 0 0 0 0,1-1 0 0 0,-1 1-1 0 0,1 0 1 0 0,-1 0 0 0 0,1-1-1 0 0,1 1 1 0 0,1-6 0 0 0,-2 9 549 0 0,12-23-5900 0 0,3 5 455 0 0</inkml:trace>
</inkml:ink>
</file>

<file path=ppt/ink/ink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19:15.72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10 460 0 0,'0'0'12824'0'0,"9"-1"-12632"0"0,71-8 263 0 0,-80 9-462 0 0,1 0 0 0 0,0 0 0 0 0,0 0 0 0 0,-1 0 0 0 0,1 0 0 0 0,0 0 0 0 0,-1 0 0 0 0,1 0-1 0 0,0 1 1 0 0,-1-1 0 0 0,1 0 0 0 0,0 0 0 0 0,-1 1 0 0 0,1-1 0 0 0,0 0 0 0 0,-1 1 0 0 0,1-1 0 0 0,-1 0 0 0 0,1 1-1 0 0,-1-1 1 0 0,1 1 0 0 0,-1-1 0 0 0,1 1 0 0 0,-1-1 0 0 0,1 1 0 0 0,-1 0 0 0 0,0-1 0 0 0,1 1 0 0 0,-1-1 0 0 0,0 1-1 0 0,1 0 1 0 0,-1 1 0 0 0,0 0-7 0 0,0 0 0 0 0,0 1-1 0 0,0-1 1 0 0,0 0 0 0 0,0 1-1 0 0,-1-1 1 0 0,1 0 0 0 0,-1 1-1 0 0,1-1 1 0 0,-2 3 0 0 0,-3 5-19 0 0,0 0 0 0 0,0 1 0 0 0,-8 9 0 0 0,5-7 70 0 0,0 1 1 0 0,1 1-1 0 0,-6 15 1 0 0,3-6 177 0 0,10-23-202 0 0,-1 0 1 0 0,1-1 0 0 0,0 1 0 0 0,0 0 0 0 0,-1 0 0 0 0,1 0 0 0 0,0 0 0 0 0,0 0-1 0 0,0 0 1 0 0,0 0 0 0 0,0 0 0 0 0,0-1 0 0 0,0 1 0 0 0,0 0 0 0 0,0 0 0 0 0,1 0-1 0 0,-1 0 1 0 0,0 0 0 0 0,0 0 0 0 0,1 0 0 0 0,-1-1 0 0 0,1 1 0 0 0,-1 0 0 0 0,1 0-1 0 0,-1 0 1 0 0,1-1 0 0 0,-1 1 0 0 0,1 0 0 0 0,0-1 0 0 0,-1 1 0 0 0,1-1 0 0 0,0 1-1 0 0,-1 0 1 0 0,1-1 0 0 0,0 0 0 0 0,0 1 0 0 0,0-1 0 0 0,0 1 0 0 0,-1-1 0 0 0,3 1-1 0 0,33 5 6 0 0,-20-6-260 0 0,0-1 1 0 0,0 0-1 0 0,0-1 0 0 0,0-1 1 0 0,29-9-1 0 0,35-17-5719 0 0,-71 26 4738 0 0,14-5-2004 0 0</inkml:trace>
</inkml:ink>
</file>

<file path=ppt/ink/ink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7:19:23.06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17 4 928,'0'0'1978,"9"-4"8119,-5 24-9582,-1 0 0,-1-1 0,0 1 0,-3 37 0,-14 87 1607,5-65-916,8-52-741,2-20-293,0 0 0,-1 0 0,0 0 0,0 0 0,-3 10 0,3-15 180,3 7-210,-2-9-102,0 0 0,0 0 0,0 0 0,1 0 0,-1 0 0,0 0 1,0 0-1,0 0 0,0-1 0,0 1 0,0 0 0,0 0 0,0 0 1,0 0-1,0 0 0,1 0 0,-1 0 0,0 0 0,0 0 0,0 0 1,0 0-1,0 0 0,0 0 0,0 0 0,1 0 0,-1 0 0,0 0 0,0 0 1,0 0-1,0 0 0,0 0 0,0 0 0,0 0 0,1 0 0,-1 0 1,0 0-1,0 0 0,0 0 0,0 0 0,0 0 0,0 0 0,0 0 1,1 0-1,-1 0 0,0 1 0,0-1 0,0 0 0,0 0 0,0 0 0,8-33-9,2 0-1,0 0 0,3 1 0,0 1 0,2 0 0,2 1 0,1 1 1,30-39-1,-15 26-212,-31 40 130,-2 2 44,0-1 0,0 1 0,1 0-1,-1 0 1,0-1 0,0 1-1,0 0 1,0 0 0,0 0-1,1-1 1,-1 1 0,0 0 0,0 0-1,0 0 1,1 0 0,-1 0-1,0-1 1,0 1 0,1 0-1,-1 0 1,0 0 0,0 0 0,1 0-1,-1 0 1,0 0 0,0 0-1,1 0 1,-1 0 0,0 0-1,0 0 1,1 0 0,-1 0 0,0 0-1,0 0 1,1 0 0,-1 0-1,0 0 1,0 0 0,1 1-1,-1-1 1,0 0 0,0 0 0,1 0-1,-1 0 1,0 0 0,0 1-1,5 7 1,0 0 0,-1 0 0,0 0 0,0 1-1,-1 0 1,0-1 0,0 1 0,-1 0 0,-1 1 0,1-1-1,-2 0 1,1 17 0,-3 12 14,-12 68 0,13-102-7,1-3 1,-1 0 0,1 0 1,-1 0-1,1 0 0,0 0 0,-1 1 0,1-1 0,0 0 1,0 0-1,0 0 0,0 1 0,0-1 0,0 0 0,0 0 1,0 0-1,1 0 0,-1 1 0,1 1 0,0-2 1,-1 0 0,1 0 0,0 0 0,-1 0 0,1 1 0,-1-1 0,0 0 0,1 0 0,-1 1 0,0-1 0,0 0 0,0 1 0,0-1 0,0 0 0,0 1 0,0-1 0,-1 2 0,1-2 5,0 0 1,0 0 0,0 0 0,0 0-1,0 1 1,0-1 0,1 0-1,-1 0 1,0 0 0,1 0 0,-1 0-1,1 0 1,-1 0 0,2 2-1,9 0 66,15-17-24,-22 11-57,116-89-110,-80 59 67,30-33-130,-69 65 155,16-14-402,-28 57 411,2-1 1,-6 85 0,12-101 60,2-18-27,1 0-1,0 0 1,0 0-1,1 0 1,2 12-1,-3-18 17,8 16 46,-7-16-72,0-1 0,0 1 0,0 0 0,0-1 0,0 1 0,1-1 0,-1 1 0,0-1 0,0 0 0,1 0 0,-1 1 0,0-1 0,0 0 1,1 0-1,-1 0 0,0 0 0,0 0 0,1-1 0,-1 1 0,0 0 0,0 0 0,1-1 0,-1 1 0,0-1 0,2-1 0,31-23-23,-29 20-6,27-24-84,-2-2 0,-1-2 0,42-60-1,-29 39 9,-40 52 78,0 0-5,7-6-63,-9 8 85,0-1 0,0 1 1,0 0-1,0 0 0,0 0 1,0 0-1,0 0 0,0 0 1,0 0-1,0 0 0,0 0 1,0-1-1,0 1 0,0 0 1,0 0-1,0 0 0,0 0 1,1 0-1,-1 0 0,0 0 1,0 0-1,0 0 0,0 0 1,0 0-1,0 0 0,0 0 1,0 0-1,0-1 0,1 1 1,-1 0-1,0 0 0,0 0 1,0 0-1,0 0 0,0 0 1,0 0-1,0 0 0,0 0 0,1 0 1,-1 0-1,0 1 0,0-1 1,0 0-1,0 0 0,0 0 1,0 0-1,0 0 0,0 0 1,0 0-1,1 0 0,-1 0 1,0 0-1,0 0 0,0 0 1,0 0-1,0 0 0,0 0 1,0 1-1,0-1 0,0 0 1,0 0-1,0 0 0,0 0 1,0 0-1,0 0 0,0 0 1,0 1-1,-3 22-4,0-8 33,1 0 0,1 1 0,0-1 0,3 28 0,4-1 101,-5-29-52,1 0 1,0 0-1,1-1 0,7 22 1,-8-27-50,4 11 128,-6-18-148,0 1 1,1-1-1,-1 0 0,0 1 0,0-1 1,1 0-1,-1 1 0,0-1 0,1 0 1,-1 1-1,0-1 0,1 0 0,-1 0 1,0 1-1,1-1 0,-1 0 0,1 0 1,-1 0-1,0 0 0,1 1 0,-1-1 1,1 0-1,-1 0 0,1 0 0,-1 0 1,1 0-1,-1 0 0,0 0 0,1 0 1,-1 0-1,1 0 0,-1-1 0,1 1 1,-1 0-1,0 0 0,2-1 0,15-8-14,0-2-1,0 0 1,0 0 0,18-20-1,65-65-184,-71 66 148,18-12-145,-45 40 158,-1 2 28,-1-1 0,0 1 0,0-1 0,0 1 0,1 0 0,-1-1 0,0 1 0,0 0 0,1 0 0,-1-1 0,0 1 0,1 0 0,-1 0 0,0-1 0,1 1 0,-1 0 0,0 0 0,1 0 0,-1 0 1,1-1-1,-1 1 0,0 0 0,1 0 0,-1 0 0,1 0 0,-1 0 0,0 0 0,1 0 0,-1 0 0,1 0 0,-1 0 0,1 0 0,-1 1 0,0-1 0,1 0 0,-1 0 0,0 0 0,1 1 0,2 7 20,0 1 0,-2 0-1,1 0 1,-1-1 0,0 1 0,0 0 0,-1 0 0,-1 0-1,-1 10 1,-16 91 605,10-73-278,7-15 149,1-22-473,0 0 0,0 0 0,0 0 0,0 0 0,1 1 1,-1-1-1,0 0 0,0 0 0,0 0 0,0 0 0,0 0 0,0 1 1,0-1-1,0 0 0,1 0 0,-1 0 0,0 0 0,0 0 0,0 0 1,0 0-1,0 1 0,1-1 0,-1 0 0,0 0 0,0 0 1,0 0-1,0 0 0,1 0 0,-1 0 0,0 0 0,0 0 0,0 0 1,0 0-1,1 0 0,-1 0 0,0 0 0,0 0 0,0 0 0,1 0 1,-1 0-1,0 0 0,0 0 0,0-1 0,0 1 0,0 0 0,1 0 1,-1 0-1,21-22 1035,-16 16-1348,26-30 395,-14 15-66,1 1-1,0 1 0,22-17 1,4 1-56,-43 34 0,-1 1 20,0 0 0,0-1 0,0 1 0,0 0 1,0 0-1,0-1 0,0 1 0,1 0 0,-1 0 0,0-1 1,0 1-1,0 0 0,0 0 0,0 0 0,0-1 1,0 1-1,1 0 0,-1 0 0,0 0 0,0-1 1,0 1-1,0 0 0,1 0 0,-1 0 0,0 0 0,0 0 1,1-1-1,-1 1 0,0 0 0,0 0 0,0 0 1,1 0-1,-1 0 0,0 0 0,0 0 0,1 0 0,-1 0 1,1 0-1,13 4-86,-12-3 78,0 0 0,1 0 1,-1 0-1,0 1 0,0-1 0,0 1 0,0-1 0,0 1 1,0 0-1,1 2 0,24 58-76,-27-60 97,2-1-4,-1 1 2,0 0 0,1-1-1,-1 0 1,1 1 0,-1-1 0,1 0-1,-1 0 1,1 0 0,0 0 0,0 0 0,-1 0-1,1 0 1,0 0 0,0-1 0,3 1 0,76-48-79,-54 30-75,46-22 0,-70 38 87,0 2 42,0 0 1,0 0 0,0 1-1,0-1 1,0 0-1,-1 1 1,1 0 0,0 0-1,-1 0 1,1 0 0,-1 0-1,0 0 1,0 1 0,0-1-1,3 4 1,0 4-12,1 0 0,-2 0 0,5 12 0,7 15 5,-15-36 27,0 0 1,0 0 0,0 0 0,0 0 0,0 0-1,0 0 1,0 0 0,1 0 0,-1 0 0,0-1 0,1 1-1,-1 0 1,0-1 0,1 1 0,-1-1 0,1 0-1,-1 1 1,0-1 0,1 0 0,-1 0 0,1 0 0,-1 0-1,1 0 1,-1 0 0,1-1 0,-1 1 0,1 0-1,-1-1 1,0 1 0,1-1 0,-1 1 0,3-2 0,4-2 4,1 0 1,-1-1 0,12-8-1,62-51 25,-59 43-59,2 2-1,1 0 0,31-17 1,-56 35 20,1 1-1,-1-1 1,1 1 0,0-1-1,-1 1 1,1-1 0,0 1-1,-1 0 1,1 0 0,0 0-1,-1 0 1,1 0 0,0 0-1,-1 1 1,1-1 0,0 0-1,-1 1 1,1-1 0,0 1 0,-1 0-1,1-1 1,-1 1 0,1 0-1,-1 0 1,0 0 0,1 0-1,-1 0 1,0 1 0,0-1-1,1 0 1,-1 0 0,0 1-1,0-1 1,-1 1 0,1-1-1,1 4 1,2 3 0,0 1 0,0-1-1,-1 1 1,-1 0 0,3 12 0,-3-4 78,-1 1 1,-1-1 0,-1 1 0,0-1 0,-1 1 0,-1-1 0,-1 0 0,-11 31 0,12-40-50,-1-1 1,1 1 0,-2-1 0,1 0 0,-1 0 0,0-1 0,-1 1-1,1-1 1,-1 0 0,0 0 0,-1-1 0,0 0 0,0 0 0,0-1-1,0 0 1,0 0 0,-11 4 0,15-7-205,-1-4-543,1 1 586,0 0 0,0 0 0,1 0 1,-1-1-1,1 1 0,0-1 0,0 0 0,0 1 0,0-1 0,0 0 0,1 0 0,-1 0 0,1-1 0,0 1 0,0 0 0,0 0 0,0-1 1,0 1-1,1 0 0,0-1 0,-1 1 0,2-8 0,-1 4-425,0-1-1,0 1 1,1-1 0,0 0-1,1 1 1,2-8 0,-1 6-1040,1 0 1,0 0 0,0 0-1,9-12 1,16-14-3549</inkml:trace>
</inkml:ink>
</file>

<file path=ppt/ink/ink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19:23.63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326 67 516 0 0,'-16'-8'2882'0'0,"-46"-6"877"0"0,41 11-1792 0 0,-36-12-1 0 0,10-1 363 0 0,45 15-1926 0 0,-26-8 3104 0 0,27 9-3413 0 0,1 0 0 0 0,0 0 0 0 0,-1-1 0 0 0,1 1-1 0 0,0 0 1 0 0,0 0 0 0 0,-1 0 0 0 0,1 0 0 0 0,0 0 0 0 0,0 0 0 0 0,-1 0 0 0 0,1 0 0 0 0,0 0 0 0 0,0 0-1 0 0,-1 1 1 0 0,1-1 0 0 0,0 0 0 0 0,-1 0 0 0 0,1 0 0 0 0,0 0 0 0 0,0 0 0 0 0,0 0 0 0 0,-1 1 0 0 0,1-1-1 0 0,0 0 1 0 0,0 0 0 0 0,-1 0 0 0 0,1 1 0 0 0,0-1 0 0 0,0 0 0 0 0,0 0 0 0 0,0 0 0 0 0,0 1 0 0 0,-1-1-1 0 0,-3 16 1079 0 0,4 29-1510 0 0,1-22 842 0 0,-10 107 676 0 0,-13 31 496 0 0,16-124-1301 0 0,-9 44 454 0 0,4-27 101 0 0,-5 77-1 0 0,15-124-822 0 0,0 0 0 0 0,1 0 0 0 0,0 0 0 0 0,1 0 0 0 0,0 0 0 0 0,0 0 0 0 0,0 0 0 0 0,5 13 0 0 0,-4-18-266 0 0,-1-1 122 0 0,0 0 0 0 0,0 0 0 0 0,0 0 0 0 0,1 0 0 0 0,-1 0-1 0 0,0-1 1 0 0,1 1 0 0 0,-1 0 0 0 0,0-1 0 0 0,1 1 0 0 0,2 0 0 0 0,8-2-476 0 0,0 0 0 0 0,1-1 0 0 0,-1 0 0 0 0,0-1 0 0 0,0 0 0 0 0,16-8 0 0 0,74-37-5799 0 0,-50 22-2686 0 0,-26 12 3752 0 0</inkml:trace>
</inkml:ink>
</file>

<file path=ppt/ink/ink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19:24.12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27 0 628 0 0,'0'0'12779'0'0,"2"6"-12327"0"0,1 3-114 0 0,0-1 0 0 0,-1 1 1 0 0,0 0-1 0 0,-1-1 1 0 0,0 1-1 0 0,0 0 1 0 0,-1 0-1 0 0,0 0 0 0 0,-2 15 1 0 0,-1-11 240 0 0,0 0 1 0 0,-1-1-1 0 0,-1 1 1 0 0,-10 19 0 0 0,13-27-437 0 0,1 0 1 0 0,-1-1 0 0 0,1 1-1 0 0,0 0 1 0 0,0 0 0 0 0,0 0 0 0 0,0 0-1 0 0,1 0 1 0 0,0 0 0 0 0,0 0 0 0 0,1 0-1 0 0,-1 0 1 0 0,1 0 0 0 0,0 0-1 0 0,3 6 1 0 0,1 19 469 0 0,-5-27-488 0 0,13 8 12 0 0,-6-11-306 0 0,0-1-1 0 0,-1 0 0 0 0,1 0 1 0 0,-1 0-1 0 0,1-1 0 0 0,-1 0 1 0 0,1 0-1 0 0,-1-1 0 0 0,0 0 1 0 0,0 0-1 0 0,-1 0 0 0 0,1-1 1 0 0,-1 0-1 0 0,1 0 0 0 0,-1 0 1 0 0,5-6-1 0 0,3-2-1398 0 0,0-2-1 0 0,-1 1 1 0 0,-1-1 0 0 0,18-29-1 0 0,-21 27-3195 0 0,-3-1 363 0 0</inkml:trace>
</inkml:ink>
</file>

<file path=ppt/ink/ink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19:24.69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64 1 216 0 0,'0'0'7501'0'0,"-6"2"-6953"0"0,1 1-300 0 0,3-1-60 0 0,1-1 1 0 0,-1 0-1 0 0,0 0 0 0 0,0 0 0 0 0,0 0 0 0 0,0 0 0 0 0,0-1 0 0 0,0 1 1 0 0,0 0-1 0 0,0-1 0 0 0,-4 1 0 0 0,3 2 178 0 0,0 1 597 0 0,-1-3 4763 0 0,-8-2-5734 0 0,9 1 632 0 0</inkml:trace>
</inkml:ink>
</file>

<file path=ppt/ink/ink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19:25.09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4 0 740 0 0,'0'0'2916'0'0,"-3"10"-1504"0"0,4-5 2557 0 0,4-2-3681 0 0,-1 0 0 0 0,1 0-1 0 0,0 0 1 0 0,0 0 0 0 0,0-1-1 0 0,0 0 1 0 0,0 0 0 0 0,1 0-1 0 0,9 1 1 0 0,59 7 1258 0 0,-38-6-991 0 0,-21-3-472 0 0,-1-1-1 0 0,1 0 1 0 0,-1-1-1 0 0,25-5 1 0 0,-13 1-951 0 0,-5-6-1317 0 0,-16 3-4003 0 0,-2-1 3269 0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36:15.858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1 0 612 0 0,'0'0'14707'0'0</inkml:trace>
</inkml:ink>
</file>

<file path=ppt/ink/ink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19:25.44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262 15 576 0 0,'-1'-2'311'0'0,"0"1"0"0"0,1 0 0 0 0,-1 0 1 0 0,0 0-1 0 0,0 0 0 0 0,0 1 0 0 0,0-1 0 0 0,0 0 0 0 0,0 0 0 0 0,-1 1 1 0 0,1-1-1 0 0,0 0 0 0 0,0 1 0 0 0,0-1 0 0 0,-1 1 0 0 0,1-1 0 0 0,-2 1 1 0 0,0-1 546 0 0,0 3-39 0 0,-7 8-234 0 0,1-1 0 0 0,0 1 1 0 0,1 0-1 0 0,0 1 0 0 0,0 0 0 0 0,1 0 0 0 0,1 1 0 0 0,-6 13 1 0 0,-8 12 504 0 0,15-28-848 0 0,-13 20 746 0 0,1 1 0 0 0,1 1 0 0 0,2 1 0 0 0,-14 44 0 0 0,28-73-933 0 0,-36 119 2689 0 0,35-121-2938 0 0,1 0 0 0 0,-1 0 0 0 0,1 1 0 0 0,-1-1 0 0 0,1 0 0 0 0,0 0 0 0 0,0 0 0 0 0,-1 0 0 0 0,1 1 0 0 0,0-1 0 0 0,0 0 0 0 0,0 0 0 0 0,0 1 0 0 0,1 0 0 0 0,-1-1 106 0 0,0-1 0 0 0,0 0 0 0 0,1 1 1 0 0,-1-1-1 0 0,0 0 0 0 0,0 0 0 0 0,1 1 0 0 0,-1-1 0 0 0,0 0 0 0 0,0 0 0 0 0,1 0 0 0 0,-1 1 0 0 0,0-1 0 0 0,1 0 0 0 0,-1 0 0 0 0,0 0 0 0 0,1 0 0 0 0,-1 0 0 0 0,0 0 0 0 0,1 0 0 0 0,-1 0 0 0 0,0 0 0 0 0,1 0 0 0 0,-1 0 1 0 0,0 0-1 0 0,1 0 0 0 0,-1 0 0 0 0,0 0 0 0 0,1 0 0 0 0,20-9-2210 0 0,-20 9 2367 0 0,24-15-5633 0 0,-16 9 3992 0 0,14-8-2523 0 0</inkml:trace>
</inkml:ink>
</file>

<file path=ppt/ink/ink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7:19:33.60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95 310 164,'15'-85'7909,"-14"83"-7821,-1 1 1,1 0 0,0-1-1,-1 1 1,1 0 0,0 0-1,0 0 1,0-1-1,0 1 1,0 0 0,0 0-1,0 0 1,1-1 0,0 1 9,0 0 1,-1 0 0,0-1 0,1 1 0,-1-1 0,0 1 0,0-1 0,0 0 0,0 1 0,0-1-1,1-3 1,7-19 695,1 1-1,0 0 0,2 0 0,28-40 1,-34 54-388,4-7 232,-3 11 1197,-7 15-1748,1-1 0,-2 1 1,1-1-1,-1 1 1,-1-1-1,1 1 1,-2-1-1,1 0 0,-8 17 1,-47 88 798,28-62-392,12-18-195,-29 60 755,12-9-14,-6 11 546,39-94-1481,8-6-7266,5-21 3680,-2 6-2233,-2 8 1590</inkml:trace>
</inkml:ink>
</file>

<file path=ppt/ink/ink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7:19:33.95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192 1 580,'0'0'7220,"-7"3"-6570,-136 57 4704,140-59-5199,0 1 0,0 0-1,0-1 1,0 1 0,0 0 0,1 1 0,-1-1 0,1 0-1,-1 1 1,1 0 0,0-1 0,-3 7 0,4-7-71,0 1 0,0 0 0,1 0 0,-1 0 1,1-1-1,-1 1 0,1 0 0,0 0 0,0 0 0,1 0 0,-1-1 1,1 1-1,-1 0 0,1 0 0,0-1 0,2 6 0,0 2 177,-1-2-129,1-1 0,0 0 0,0 0 0,0-1 0,1 1-1,0-1 1,0 0 0,0 1 0,1-2 0,7 8 0,8 6-300,27 22 1,-39-35-124,37 28-5827,-45-34 5917,0 1 1,1-1-1,-1 0 1,0 0-1,1 0 0,-1 1 1,0-1-1,0 0 0,1 0 1,-1 1-1,0-1 0,0 0 1,0 1-1,0-1 0,1 0 1,-1 1-1,0-1 1,0 0-1,0 1 0,0-1 1,0 0-1,0 1 0,0-1 1,0 0-1,0 1 0,0-1 1,0 0-1,0 1 0</inkml:trace>
</inkml:ink>
</file>

<file path=ppt/ink/ink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19:34.56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109 0 508 0 0,'0'0'9646'0'0,"8"4"-9190"0"0,-1-1-383 0 0,4 2 200 0 0,-1-1 1 0 0,1 0 0 0 0,0 0-1 0 0,0-1 1 0 0,0 0 0 0 0,1-1 0 0 0,-1 0-1 0 0,1-1 1 0 0,13 0 0 0 0,25-9 255 0 0,-30 4 157 0 0,0 1 0 0 0,0 0-1 0 0,0 2 1 0 0,27 1 0 0 0,-44 1-487 0 0,-2-1-147 0 0,0 0 0 0 0,1 0 0 0 0,-1 0 0 0 0,0 1 0 0 0,1-1 0 0 0,-1 0-1 0 0,0 1 1 0 0,0-1 0 0 0,1 1 0 0 0,-1 0 0 0 0,0-1 0 0 0,0 1 0 0 0,0 0 0 0 0,0 0 0 0 0,0 0 0 0 0,0 0 0 0 0,0 0 0 0 0,0 0 0 0 0,0 0 0 0 0,0 0 0 0 0,-1 0 0 0 0,1 0-1 0 0,0 0 1 0 0,-1 1 0 0 0,1-1 0 0 0,-1 0 0 0 0,1 3 0 0 0,4 39 868 0 0,-4-25-577 0 0,-1-9-202 0 0,0-1 1 0 0,-1 1-1 0 0,0-1 0 0 0,0 0 1 0 0,-1 1-1 0 0,-5 14 0 0 0,2-3 147 0 0,-5 28 275 0 0,-8 28 324 0 0,-1-6-143 0 0,15-48-453 0 0,-2 0-1 0 0,-1-1 0 0 0,-13 32 0 0 0,0-12 215 0 0,9-17-66 0 0,-1 0 0 0 0,-20 29 0 0 0,27-45-362 0 0,-1-2 0 0 0,1 1 0 0 0,-1 0 0 0 0,-1-1 1 0 0,1-1-1 0 0,-1 1 0 0 0,0-1 0 0 0,0 0 0 0 0,0 0 1 0 0,-1-1-1 0 0,-9 4 0 0 0,1-1-36 0 0,0-1-1 0 0,0-1 1 0 0,0 0 0 0 0,-22 3 0 0 0,34-8-237 0 0,0 1 0 0 0,0-1-1 0 0,0 0 1 0 0,0 0 0 0 0,0 0 0 0 0,0-1 0 0 0,0 1 0 0 0,0-1 0 0 0,0 0 0 0 0,0 0 0 0 0,0 0 0 0 0,1-1-1 0 0,-1 1 1 0 0,0-1 0 0 0,1 0 0 0 0,0 0 0 0 0,-1 0 0 0 0,1-1 0 0 0,0 1 0 0 0,0-1 0 0 0,0 1 0 0 0,-4-6-1 0 0,6 5-81 0 0,0 1-1 0 0,0 0 1 0 0,0-1-1 0 0,0 1 1 0 0,0 0-1 0 0,0-1 1 0 0,1 1-1 0 0,0-1 1 0 0,-1 1-1 0 0,1-1 1 0 0,0 1-1 0 0,0-1 1 0 0,0 1-1 0 0,0-1 1 0 0,1-2-1 0 0,9-36-9072 0 0,0 16 3975 0 0</inkml:trace>
</inkml:ink>
</file>

<file path=ppt/ink/ink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19:34.94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106 33 400 0 0,'0'0'1876'0'0,"-4"1"-964"0"0,-7 1 378 0 0,0 1-1 0 0,0 1 0 0 0,0 0 1 0 0,0 1-1 0 0,-12 7 0 0 0,22-11-755 0 0,-17 7 1591 0 0,13-6 3252 0 0,6-6-5506 0 0,0 0 46 0 0,0 0 1 0 0,0 1 0 0 0,0-1-1 0 0,0 0 1 0 0,1 0-1 0 0,-1 0 1 0 0,4-5 0 0 0,4-10-1408 0 0,-8 17 722 0 0,7-3-1597 0 0,6-3-4813 0 0</inkml:trace>
</inkml:ink>
</file>

<file path=ppt/ink/ink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19:35.28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360 1 244 0 0,'-10'20'1096'0'0,"0"1"0"0"0,-1-1 0 0 0,-2-1 0 0 0,1 0-1 0 0,-17 17 1 0 0,-2 4 816 0 0,8-11-516 0 0,-1-1 0 0 0,-2-2 0 0 0,-1 0-1 0 0,-55 40 1 0 0,80-64-1414 0 0,-1 0 1 0 0,1 0-1 0 0,-1-1 0 0 0,0 1 0 0 0,1 0 1 0 0,-1-1-1 0 0,0 0 0 0 0,0 0 0 0 0,0 0 1 0 0,-5 1-1 0 0,6-2-435 0 0,-13 0-705 0 0,5-20-10066 0 0</inkml:trace>
</inkml:ink>
</file>

<file path=ppt/ink/ink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7:19:36.62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48 78 196,'1'-3'863,"4"-3"-325,0-1-1,0 1 0,1 0 0,-1 1 0,1-1 0,1 1 0,-1 0 0,1 0 0,0 1 0,0 0 0,0 0 1,1 1-1,12-5 0,-17 8 118,0 0-344,-2 0-260,1 1 1,0-1-1,0 1 1,-1-1-1,1 1 1,-1 0-1,1 0 1,0-1-1,-1 1 1,0 0-1,1 0 1,-1 1 0,1-1-1,-1 0 1,0 0-1,0 1 1,0-1-1,0 0 1,0 1-1,0-1 1,0 1-1,0 0 1,-1-1-1,1 1 1,-1 0-1,1 2 1,2 14 212,0-1 1,-2 1 0,0 0 0,-1 0 0,-1 0 0,-1 0-1,-4 23 1,1-8 160,-1 6 70,3-27-324,1 0 0,0 1 0,1-1 0,0 0 0,1 1 0,1-1 0,2 16 0,-2-22-28,1 1 0,-1 0-1,1-1 1,1 1 0,3 7 0,-4-12-23,16 0 203,-5-5-223,0 0 0,0-1-1,-1 0 1,20-11 0,34-11 681,-64 26-675,0-1-2,24-5 167,-24 6-201,-1 3 21,0 6-8,0-1-1,-1 1 0,0-1 1,-1 1-1,0-1 1,0 1-1,0-1 0,-1 0 1,-5 11-1,0 9 68,-10 53 695,-3 0 1,-47 113 0,50-151-492,9-22-128,0-1-1,-2 0 1,-17 29-1,17-34-4,-17 20 448,25-34-611,-20-2-142,8-4-502,0-1 0,1 0 0,0-1 1,1 0-1,0-1 0,0 0 0,-19-18 0,19 12-2565,9 7-4847</inkml:trace>
</inkml:ink>
</file>

<file path=ppt/ink/ink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19:38.72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42 68 104 0 0,'5'-16'2342'0'0,"10"-36"7199"0"0,-17 59-9280 0 0,-7 34 286 0 0,1 0-1 0 0,2 1 1 0 0,-1 83 0 0 0,2-24 119 0 0,-2-19-210 0 0,-4 63 265 0 0,8-84-435 0 0,1-29-84 0 0,1 0 0 0 0,1 0 0 0 0,6 31 0 0 0,-1-14 40 0 0,-5-38-166 0 0,1 1-1 0 0,0-1 1 0 0,1 0 0 0 0,0 1-1 0 0,1-1 1 0 0,0 0 0 0 0,1-1 0 0 0,0 1-1 0 0,10 18 1 0 0,-13-28-14 0 0,0 0-55 0 0,-1-1 1 0 0,1 0-1 0 0,-1 1 0 0 0,1-1 1 0 0,0 0-1 0 0,-1 0 0 0 0,1 1 1 0 0,-1-1-1 0 0,1 0 0 0 0,0 0 1 0 0,-1 0-1 0 0,1 0 0 0 0,-1 0 1 0 0,1 0-1 0 0,0 0 0 0 0,-1 0 1 0 0,1 0-1 0 0,0 0 0 0 0,-1 0 1 0 0,1 0-1 0 0,-1 0 0 0 0,1 0 1 0 0,0-1-1 0 0,-1 1 0 0 0,2-1 1 0 0,6-7 13 0 0,1-2 0 0 0,-1 1 0 0 0,-1-1 0 0 0,1 0 0 0 0,-2-1 0 0 0,9-15 0 0 0,-2-3 6 0 0,15-44 0 0 0,-23 58-47 0 0,-1 0 1 0 0,0-1-1 0 0,-1 1 1 0 0,-1-1-1 0 0,-1 1 0 0 0,0-1 1 0 0,-1 0-1 0 0,-3-19 1 0 0,2 24-10 0 0,-1 0 1 0 0,-1 0 0 0 0,0 0-1 0 0,0 0 1 0 0,-1 1-1 0 0,0 0 1 0 0,-1-1 0 0 0,0 2-1 0 0,-1-1 1 0 0,0 1-1 0 0,-1-1 1 0 0,-10-11 0 0 0,-18-19-113 0 0,-17-17-299 0 0,51 56 403 0 0,0 1 1 0 0,0-1 0 0 0,0 0-1 0 0,0 0 1 0 0,0 0-1 0 0,1 1 1 0 0,-1-1-1 0 0,0 0 1 0 0,1 0-1 0 0,-1 0 1 0 0,0 0-1 0 0,1 0 1 0 0,0 0-1 0 0,-1 0 1 0 0,1-1-1 0 0,-1 1 1 0 0,1 0 0 0 0,0 0-1 0 0,0 0 1 0 0,0 0-1 0 0,0 0 1 0 0,0-1-1 0 0,0 1 1 0 0,0-2-1 0 0,1 2 7 0 0,0-1 0 0 0,-1 0 0 0 0,1 0 0 0 0,0 0 0 0 0,0 1 0 0 0,1-1 0 0 0,-1 1-1 0 0,0-1 1 0 0,0 1 0 0 0,1-1 0 0 0,-1 1 0 0 0,4-3 0 0 0,2 0-30 0 0,0-1 0 0 0,0 1 0 0 0,1 0 1 0 0,0 1-1 0 0,9-4 0 0 0,1 2-37 0 0,0 0 0 0 0,1 1 0 0 0,-1 1 0 0 0,1 0 0 0 0,35 1 0 0 0,-47 2 74 0 0,-1 1 1 0 0,0 0-1 0 0,0 0 0 0 0,0 0 0 0 0,0 1 0 0 0,0 0 0 0 0,-1 0 0 0 0,1 0 0 0 0,9 6 0 0 0,-12-5 16 0 0,1-1 1 0 0,-1 1-1 0 0,0 0 0 0 0,0-1 0 0 0,-1 1 1 0 0,1 0-1 0 0,-1 1 0 0 0,1-1 1 0 0,-1 0-1 0 0,0 1 0 0 0,0-1 1 0 0,-1 1-1 0 0,1 0 0 0 0,-1 0 0 0 0,1 0 1 0 0,0 5-1 0 0,3 17 31 0 0,-1 0 0 0 0,-1 1-1 0 0,-1 0 1 0 0,-3 49 0 0 0,1-66-14 0 0,0-1 0 0 0,0 0 0 0 0,1 0 0 0 0,0 1 0 0 0,1-1 0 0 0,0 0 0 0 0,1 0 0 0 0,0-1 0 0 0,0 1 0 0 0,0 0 0 0 0,7 9 0 0 0,-10-17-7 0 0,1 0-1 0 0,0 0 1 0 0,0 0-1 0 0,0-1 1 0 0,0 1-1 0 0,0 0 1 0 0,1-1-1 0 0,-1 1 1 0 0,0 0-1 0 0,0-1 1 0 0,0 0-1 0 0,1 1 0 0 0,-1-1 1 0 0,0 1-1 0 0,0-1 1 0 0,1 0-1 0 0,-1 0 1 0 0,0 0-1 0 0,0 0 1 0 0,1 0-1 0 0,-1 0 1 0 0,0 0-1 0 0,1 0 1 0 0,-1-1-1 0 0,0 1 1 0 0,0 0-1 0 0,0-1 1 0 0,1 1-1 0 0,-1-1 0 0 0,0 0 1 0 0,0 1-1 0 0,0-1 1 0 0,0 0-1 0 0,1 0 1 0 0,5-3-2 0 0,0 0 1 0 0,-1 0-1 0 0,0-1 0 0 0,8-7 1 0 0,35-33 2 0 0,-25 25-6 0 0,-2-1-1 0 0,33-40 1 0 0,-50 55-8 0 0,-1 0-1 0 0,1-1 1 0 0,-1 1-1 0 0,-1-1 1 0 0,1 0 0 0 0,-1 0-1 0 0,0 0 1 0 0,-1 0-1 0 0,0-1 1 0 0,0 1 0 0 0,0-1-1 0 0,-1 1 1 0 0,0-1-1 0 0,-1 0 1 0 0,0-12-1 0 0,-1 15 1 0 0,0 0 0 0 0,-1-1 0 0 0,1 1-1 0 0,-1 0 1 0 0,0 0 0 0 0,-1 0 0 0 0,1 1-1 0 0,-1-1 1 0 0,0 1 0 0 0,0-1-1 0 0,0 1 1 0 0,-1 0 0 0 0,1 0 0 0 0,-1 0-1 0 0,0 1 1 0 0,0-1 0 0 0,0 1 0 0 0,-1 0-1 0 0,1 0 1 0 0,-1 0 0 0 0,0 1-1 0 0,0 0 1 0 0,0 0 0 0 0,-8-3 0 0 0,6 3-9 0 0,0 0 0 0 0,0 0-1 0 0,0 1 1 0 0,0 0 0 0 0,0 0 0 0 0,-1 0 0 0 0,1 1 0 0 0,0 0 0 0 0,-1 1 0 0 0,1 0 0 0 0,0 0 0 0 0,0 0 0 0 0,0 1 0 0 0,0 0 0 0 0,0 0 0 0 0,0 1 0 0 0,-8 4 0 0 0,11-4-1 0 0,1 1 1 0 0,-1-1-1 0 0,1 1 1 0 0,0-1-1 0 0,1 1 0 0 0,-1 0 1 0 0,1 0-1 0 0,0 0 1 0 0,-1 1-1 0 0,2-1 0 0 0,-1 0 1 0 0,1 1-1 0 0,-1 0 1 0 0,1-1-1 0 0,0 1 0 0 0,1-1 1 0 0,-1 1-1 0 0,1 0 1 0 0,0 0-1 0 0,0-1 0 0 0,1 1 1 0 0,1 8-1 0 0,-2-12 18 0 0,0-1 0 0 0,1 1 0 0 0,-1 0 0 0 0,1 0 0 0 0,0 0 0 0 0,-1 0 0 0 0,1 0 0 0 0,0 0 0 0 0,0-1 0 0 0,-1 1 0 0 0,1 0 0 0 0,0-1 0 0 0,0 1 0 0 0,0-1 0 0 0,0 1 1 0 0,0-1-1 0 0,0 1 0 0 0,0-1 0 0 0,0 1 0 0 0,0-1 0 0 0,0 0 0 0 0,0 0 0 0 0,0 1 0 0 0,2-1 0 0 0,24 1-28 0 0,-26-1 27 0 0,15-2 3 0 0,1-1 1 0 0,-1 0-1 0 0,0-1 0 0 0,0-1 0 0 0,0-1 0 0 0,0 0 1 0 0,17-11-1 0 0,-11 7 0 0 0,1-3 6 0 0,0 0-1 0 0,-1-1 1 0 0,0-1-1 0 0,23-22 1 0 0,-17 14 0 0 0,-26 22-2 0 0,0-1 0 0 0,0 0 0 0 0,0 0-1 0 0,0 0 1 0 0,0 0 0 0 0,-1 0 0 0 0,1 0-1 0 0,-1 0 1 0 0,0-1 0 0 0,2-3 0 0 0,11-19 46 0 0,-13 23-44 0 0,-5 8-135 0 0,0 0 124 0 0,0 1 1 0 0,0-1-1 0 0,1 0 1 0 0,0 1-1 0 0,1 0 1 0 0,-1 0-1 0 0,1 0 1 0 0,1 0-1 0 0,-1 0 1 0 0,1 0-1 0 0,0 0 1 0 0,1 1-1 0 0,0-1 1 0 0,0 0-1 0 0,2 12 1 0 0,1-4 19 0 0,1-1 0 0 0,0 0 0 0 0,1 0 0 0 0,1-1-1 0 0,0 1 1 0 0,11 16 0 0 0,-10-19 40 0 0,0 1 0 0 0,-1 0 0 0 0,0 1 0 0 0,-1-1 0 0 0,-1 1 0 0 0,0 0 1 0 0,0 0-1 0 0,-2 0 0 0 0,3 22 0 0 0,-5-15 80 0 0,-1 0 0 0 0,-1 0 0 0 0,0 0 1 0 0,-2 0-1 0 0,-9 32 0 0 0,12-49-79 0 0,0-1-1 0 0,1 0 1 0 0,-1 0-1 0 0,1 1 1 0 0,0-1 0 0 0,0 0-1 0 0,-1 0 1 0 0,2 1-1 0 0,-1-1 1 0 0,0 0 0 0 0,0 0-1 0 0,1 1 1 0 0,-1-1-1 0 0,1 0 1 0 0,0 0 0 0 0,0 0-1 0 0,0 2 1 0 0,1-2-29 0 0,6 1-6410 0 0,-3-2 1757 0 0</inkml:trace>
</inkml:ink>
</file>

<file path=ppt/ink/ink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19:39.10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243 8 652 0 0,'-7'-8'1323'0'0,"1"11"1656"0"0,-14 21-2388 0 0,2 0 0 0 0,0 2 0 0 0,2 0 0 0 0,0 1 0 0 0,-22 57-1 0 0,16-26 225 0 0,2 0-1 0 0,-15 80 0 0 0,26-98-400 0 0,2 0 1 0 0,2 0 0 0 0,1 0-1 0 0,3 1 1 0 0,1-1 0 0 0,6 48 0 0 0,-5-81-425 0 0,0 1 1 0 0,1 0 0 0 0,0-1 0 0 0,0 0 0 0 0,1 0 0 0 0,0 1 0 0 0,0-1 0 0 0,1-1-1 0 0,0 1 1 0 0,0-1 0 0 0,0 1 0 0 0,1-1 0 0 0,0 0 0 0 0,0-1 0 0 0,1 1-1 0 0,-1-1 1 0 0,10 6 0 0 0,-9-7-360 0 0,0-1 0 0 0,0 1 0 0 0,1-1-1 0 0,-1-1 1 0 0,1 1 0 0 0,0-1 0 0 0,-1 0-1 0 0,1-1 1 0 0,0 0 0 0 0,0 0 0 0 0,0 0-1 0 0,10-1 1 0 0,8-2-2994 0 0,4-1 258 0 0</inkml:trace>
</inkml:ink>
</file>

<file path=ppt/ink/ink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19:40.30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29 62 608 0 0,'4'-30'3774'0'0,"7"10"364"0"0,-13 29-621 0 0,-7 33-2806 0 0,-1 14 69 0 0,-11 83 661 0 0,20-124-1244 0 0,1 1 0 0 0,0 0 0 0 0,0-1 0 0 0,2 1-1 0 0,0-1 1 0 0,7 26 0 0 0,9-5 363 0 0,-17-35-463 0 0,1 0-5 0 0,3 0-67 0 0,-1-1 0 0 0,1 0 0 0 0,0 0-1 0 0,-1 0 1 0 0,1-1 0 0 0,-1 0 0 0 0,1 0-1 0 0,-1 0 1 0 0,1 0 0 0 0,-1 0 0 0 0,1-1-1 0 0,-1 0 1 0 0,0 0 0 0 0,0 0 0 0 0,6-5-1 0 0,14-9 59 0 0,27-22 0 0 0,41-48 63 0 0,-62 56-107 0 0,0 2 1 0 0,67-47-1 0 0,-96 74-37 0 0,0 0 0 0 0,-1 1-1 0 0,1-1 1 0 0,0 1 0 0 0,0-1-1 0 0,-1 1 1 0 0,1-1 0 0 0,0 1-1 0 0,0-1 1 0 0,0 1 0 0 0,0 0-1 0 0,0 0 1 0 0,0-1 0 0 0,0 1-1 0 0,0 0 1 0 0,0 0 0 0 0,0 0-1 0 0,0 0 1 0 0,0 0 0 0 0,-1 0-1 0 0,1 0 1 0 0,0 1 0 0 0,0-1-1 0 0,0 0 1 0 0,0 0 0 0 0,0 1-1 0 0,0-1 1 0 0,0 0 0 0 0,0 1-1 0 0,-1-1 1 0 0,1 1 0 0 0,0 0-1 0 0,0-1 1 0 0,-1 1 0 0 0,1-1-1 0 0,0 1 1 0 0,-1 0 0 0 0,1 0-1 0 0,0-1 1 0 0,-1 1 0 0 0,1 0-1 0 0,-1 0 1 0 0,1 0 0 0 0,-1-1-1 0 0,0 1 1 0 0,1 0 0 0 0,-1 2-1 0 0,2 3 35 0 0,0 1-1 0 0,-1-1 1 0 0,0 1 0 0 0,1 13-1 0 0,-2 7 210 0 0,-5 34-1 0 0,0 9 406 0 0,2-9 712 0 0,3-59 230 0 0,6-6-1418 0 0,3-4-104 0 0,82-64 404 0 0,-77 63-426 0 0,0 0-1 0 0,0 0 1 0 0,1 2 0 0 0,0-1-1 0 0,18-4 1 0 0,-31 11-58 0 0,1 1 1 0 0,-1-1 0 0 0,1 1 0 0 0,-1-1-1 0 0,1 1 1 0 0,-1 0 0 0 0,1 0-1 0 0,-1 0 1 0 0,1 1 0 0 0,-1-1-1 0 0,1 1 1 0 0,-1-1 0 0 0,0 1 0 0 0,1 0-1 0 0,-1 0 1 0 0,0 0 0 0 0,1 0-1 0 0,-1 0 1 0 0,0 0 0 0 0,0 1-1 0 0,0-1 1 0 0,0 1 0 0 0,0-1 0 0 0,0 1-1 0 0,-1 0 1 0 0,3 2 0 0 0,3 6-39 0 0,0 0 1 0 0,0 1 0 0 0,-1 0 0 0 0,6 14 0 0 0,6 9-68 0 0,-13-26 96 0 0,-3-4 5 0 0,0 1 0 0 0,1-1 1 0 0,0 0-1 0 0,0 0 0 0 0,0-1 0 0 0,0 1 1 0 0,7 6-1 0 0,-8-9 36 0 0,20-9-8 0 0,-18 8-11 0 0,0-1 0 0 0,0 0 1 0 0,-1-1-1 0 0,1 1 1 0 0,-1 0-1 0 0,1-1 0 0 0,5-4 1 0 0,13-11 11 0 0,-1-1 0 0 0,-1-2 0 0 0,-1 0 0 0 0,24-31 0 0 0,60-98 47 0 0,-65 91-18 0 0,15-30-6 0 0,-52 87-69 0 0,0 8-113 0 0,-2 16 148 0 0,-2 0-1 0 0,0-1 1 0 0,-1 0-1 0 0,-9 31 0 0 0,5-25 83 0 0,2 1-1 0 0,-6 49 0 0 0,12-70-64 0 0,-1 15 75 0 0,0 0 1 0 0,2 0-1 0 0,4 27 1 0 0,-3-42-91 0 0,9 38 309 0 0,-10-45-313 0 0,0 1-1 0 0,0 0 1 0 0,0-1 0 0 0,0 1 0 0 0,0-1-1 0 0,0 1 1 0 0,0-1 0 0 0,1 1 0 0 0,-1-1-1 0 0,1 0 1 0 0,-1 0 0 0 0,1 0 0 0 0,-1 1-1 0 0,1-2 1 0 0,0 1 0 0 0,-1 0 0 0 0,1 0-1 0 0,0 0 1 0 0,3 0 0 0 0,-3-1-42 0 0,1 0 1 0 0,-1 0 0 0 0,0 0-1 0 0,0-1 1 0 0,0 1 0 0 0,0-1-1 0 0,0 1 1 0 0,0-1-1 0 0,0 0 1 0 0,0 0 0 0 0,0 0-1 0 0,-1 0 1 0 0,1 0 0 0 0,0 0-1 0 0,0 0 1 0 0,-1-1-1 0 0,2-1 1 0 0,4-2-203 0 0,27-19-933 0 0,38-36 1 0 0,-23 8-1949 0 0,-9-3-5828 0 0,-29 36 4272 0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36:17.852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95 1 544 0 0,'0'0'11654'0'0,"-16"17"-11552"0"0,-47 55 10 0 0,48-54 2591 0 0</inkml:trace>
</inkml:ink>
</file>

<file path=ppt/ink/ink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19:40.68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1 108 752 0 0,'0'0'3764'0'0,"5"1"-3000"0"0,6 0-458 0 0,0-1-1 0 0,0 0 0 0 0,0 0 0 0 0,0-1 0 0 0,0 0 0 0 0,-1-1 1 0 0,1 0-1 0 0,0-1 0 0 0,20-8 0 0 0,-16 5-526 0 0,1-1 0 0 0,-1 0 0 0 0,-1-1 0 0 0,1-1 0 0 0,-1 0 0 0 0,18-16 0 0 0,-21 8-3140 0 0,-10 16 1433 0 0</inkml:trace>
</inkml:ink>
</file>

<file path=ppt/ink/ink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19:41.02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59 1 548 0 0,'0'0'5465'0'0,"3"0"-5024"0"0,30 5 2717 0 0,-30-5-2540 0 0,-2 1-542 0 0,-1 0 0 0 0,1 0 0 0 0,0-1 0 0 0,-1 1 0 0 0,1 0 0 0 0,-1 0 0 0 0,1 0 0 0 0,-1 0 0 0 0,1 0 0 0 0,-1 0 0 0 0,0 0 0 0 0,0 0 0 0 0,1 0 0 0 0,-1 0 0 0 0,0 2 0 0 0,-2 1 85 0 0,-1 1 0 0 0,1-1 0 0 0,-1 1 0 0 0,0-1 0 0 0,0 0 0 0 0,0 0 0 0 0,-1 0 1 0 0,1-1-1 0 0,-1 1 0 0 0,0-1 0 0 0,0 0 0 0 0,0 0 0 0 0,-1 0 0 0 0,1-1 0 0 0,-1 1 0 0 0,1-1 0 0 0,-1 0 1 0 0,-9 2-1 0 0,12-3 247 0 0,-1-1-250 0 0,-9 1-6 0 0,9-1 113 0 0,1-2-324 0 0,2 1-1 0 0,-1 0-1 0 0,1 0 1 0 0,0 1-1 0 0,-1-1 1 0 0,1 0-1 0 0,-1 0 1 0 0,1 1-1 0 0,0-1 0 0 0,0 0 1 0 0,0 0-1 0 0,-1 0 1 0 0,1 0-1 0 0,0 1 1 0 0,0-1-1 0 0,0 0 1 0 0,0 0-1 0 0,0 0 1 0 0,1 0-1 0 0,-1 1 0 0 0,0-1 1 0 0,0 0-1 0 0,0 0 1 0 0,1 0-1 0 0,-1 1 1 0 0,0-1-1 0 0,1-1 1 0 0,1 1-65 0 0,-1-1 0 0 0,1 0 1 0 0,-1 1-1 0 0,1-1 0 0 0,0 1 1 0 0,-1-1-1 0 0,1 1 0 0 0,0 0 1 0 0,0 0-1 0 0,2-1 0 0 0,8-3-1656 0 0,0 0 0 0 0,23-4 0 0 0,-30 8 711 0 0,29-6-2314 0 0</inkml:trace>
</inkml:ink>
</file>

<file path=ppt/ink/ink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19:41.70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16 988 0 0,'0'0'954'0'0,"5"-8"498"0"0,-2 4 1882 0 0,-3 4-3182 0 0,1 0 1 0 0,-1 0-1 0 0,0-1 1 0 0,0 1-1 0 0,0 0 0 0 0,1 0 1 0 0,-1 0-1 0 0,0-1 1 0 0,0 1-1 0 0,0 0 1 0 0,1 0-1 0 0,-1 0 0 0 0,0 0 1 0 0,0-1-1 0 0,1 1 1 0 0,-1 0-1 0 0,0 0 1 0 0,1 0-1 0 0,-1 0 0 0 0,0 0 1 0 0,0 0-1 0 0,1 0 1 0 0,-1 0-1 0 0,0 0 1 0 0,1 0-1 0 0,-1 0 0 0 0,0 0 1 0 0,0 0-1 0 0,1 0 1 0 0,-1 0-1 0 0,0 0 1 0 0,1 0-1 0 0,-1 0 0 0 0,0 1 1 0 0,0-1-1 0 0,1 0 1 0 0,-1 0-1 0 0,0 0 0 0 0,0 0 1 0 0,1 1-1 0 0,-1-1 1 0 0,0 0-1 0 0,0 0 1 0 0,0 0-1 0 0,1 1 0 0 0,-1-1 1 0 0,0 1-1 0 0,13 21 1431 0 0,-10-15-1507 0 0,-1 1 0 0 0,1-1 0 0 0,-1 1 0 0 0,2 16 0 0 0,-9 307 3913 0 0,9-281-3122 0 0,-4-46-753 0 0,3 7 179 0 0,-3-10-312 0 0,0-1 0 0 0,0 0 0 0 0,0 1 0 0 0,0-1 0 0 0,1 0 0 0 0,-1 1 0 0 0,0-1 0 0 0,0 0 0 0 0,0 1 0 0 0,0-1 0 0 0,1 0 0 0 0,-1 1 0 0 0,0-1 0 0 0,0 0 0 0 0,0 0 0 0 0,1 1 0 0 0,-1-1 0 0 0,0 0 0 0 0,1 0 0 0 0,-1 0 0 0 0,0 1 0 0 0,0-1 0 0 0,1 0 0 0 0,-1 0 0 0 0,0 0 0 0 0,1 0 0 0 0,-1 0 0 0 0,0 0 0 0 0,1 1 0 0 0,-1-1 0 0 0,0 0 0 0 0,1 0 0 0 0,-1 0 0 0 0,1 0 0 0 0,-1 0 0 0 0,0 0 0 0 0,1 0 0 0 0,-1-1 0 0 0,0 1 0 0 0,1 0 0 0 0,-1 0 0 0 0,0 0 0 0 0,1 0 0 0 0,19-16-790 0 0,-1-1 0 0 0,0-1 0 0 0,-1 0-1 0 0,16-23 1 0 0,28-47-8473 0 0,-48 62 5284 0 0</inkml:trace>
</inkml:ink>
</file>

<file path=ppt/ink/ink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19:42.04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123 0 840 0 0,'0'0'909'0'0,"-5"5"-30"0"0,-91 78 6137 0 0,95-82-6138 0 0,0 0-801 0 0,1-1 0 0 0,0 0 0 0 0,0 1 0 0 0,-1-1 0 0 0,1 0 1 0 0,0 1-1 0 0,-1-1 0 0 0,1 0 0 0 0,0 1 0 0 0,-1-1 1 0 0,1 0-1 0 0,0 0 0 0 0,-1 1 0 0 0,1-1 0 0 0,0 0 0 0 0,-1 0 1 0 0,1 0-1 0 0,-1 0 0 0 0,1 0 0 0 0,-1 0 0 0 0,1 1 0 0 0,0-1 1 0 0,-1 0-1 0 0,1 0 0 0 0,-1 0 0 0 0,1 0 0 0 0,-1 0 0 0 0,1-1 1 0 0,-1 1-1 0 0,1 0 0 0 0,0 0 0 0 0,-1 0 0 0 0,1 0 1 0 0,-1 0-1 0 0,1-1 0 0 0,-5-15-198 0 0,4 12-101 0 0,3 0-543 0 0,-2 4 743 0 0,3-4-192 0 0,-1-1 1 0 0,1 1-1 0 0,0 0 0 0 0,0 1 1 0 0,7-7-1 0 0,-9 9-195 0 0,1 0 0 0 0,-1-1 0 0 0,1 1 0 0 0,0 0 0 0 0,0 0 0 0 0,-1 0-1 0 0,1 0 1 0 0,0 1 0 0 0,0-1 0 0 0,0 1 0 0 0,0-1 0 0 0,0 1 0 0 0,0-1 0 0 0,3 1 0 0 0,14 0-2263 0 0</inkml:trace>
</inkml:ink>
</file>

<file path=ppt/ink/ink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19:42.38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2 932 0 0,'0'0'8820'0'0,"4"2"-8404"0"0,2 0-263 0 0,0-2 1 0 0,-1 1 0 0 0,1 0 0 0 0,0-1 0 0 0,0 0 0 0 0,0-1 0 0 0,0 1-1 0 0,5-2 1 0 0,8 0-52 0 0,-4 0-141 0 0,-1 2 1 0 0,1-1 0 0 0,0 2-1 0 0,15 2 1 0 0,-29-2-1 0 0,0 0 1 0 0,0 0-1 0 0,-1 0 1 0 0,1 0-1 0 0,0 0 1 0 0,-1 0-1 0 0,1 0 1 0 0,0 0-1 0 0,-1 0 1 0 0,1 0-1 0 0,-1 0 1 0 0,0 1-1 0 0,1-1 1 0 0,-1 0-1 0 0,0 0 1 0 0,0 1-1 0 0,0-1 1 0 0,0 0-1 0 0,0 0 1 0 0,0 1-1 0 0,0-1 1 0 0,0 0-1 0 0,0 0 0 0 0,-1 0 1 0 0,1 1-1 0 0,0-1 1 0 0,-1 0-1 0 0,0 2 1 0 0,-4 8-47 0 0,0 0 1 0 0,-1-1-1 0 0,0 1 0 0 0,0-1 1 0 0,-1 0-1 0 0,-1-1 0 0 0,-12 14 1 0 0,6-8 59 0 0,-21 32 0 0 0,34-46 53 0 0,0 0 0 0 0,1 0 0 0 0,-1 1 0 0 0,0-1 0 0 0,0 0 1 0 0,1 1-1 0 0,-1-1 0 0 0,1 0 0 0 0,-1 1 0 0 0,1-1 0 0 0,-1 1 1 0 0,1-1-1 0 0,0 1 0 0 0,0-1 0 0 0,0 1 0 0 0,0-1 0 0 0,0 1 1 0 0,0-1-1 0 0,0 1 0 0 0,0-1 0 0 0,1 1 0 0 0,-1-1 1 0 0,1 1-1 0 0,0 1 0 0 0,1-1-28 0 0,-1-1 1 0 0,1 1-1 0 0,-1-1 0 0 0,1 0 1 0 0,0 0-1 0 0,0 0 0 0 0,0 0 1 0 0,-1 0-1 0 0,1 0 1 0 0,0 0-1 0 0,0 0 0 0 0,0-1 1 0 0,0 1-1 0 0,1-1 0 0 0,-1 0 1 0 0,0 1-1 0 0,0-1 1 0 0,3 0-1 0 0,21-1-1247 0 0,-1-2 1 0 0,1 0-1 0 0,38-11 1 0 0,-55 12 223 0 0,15-2-1409 0 0</inkml:trace>
</inkml:ink>
</file>

<file path=ppt/ink/ink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19:43.34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141 1 56 0 0,'-10'4'607'0'0,"1"1"0"0"0,0 1 1 0 0,0 0-1 0 0,0 0 0 0 0,1 0 0 0 0,0 1 0 0 0,0 1 0 0 0,0-1 1 0 0,-8 13-1 0 0,9-11-327 0 0,2 0 1 0 0,-1 1-1 0 0,1 0 0 0 0,1 0 1 0 0,0 0-1 0 0,0 1 0 0 0,1 0 1 0 0,0-1-1 0 0,1 1 1 0 0,0 0-1 0 0,1 0 0 0 0,0 0 1 0 0,1 0-1 0 0,1 14 1 0 0,1-5 0 0 0,1-1-1 0 0,1 0 1 0 0,1 0 0 0 0,1 0 0 0 0,0-1 0 0 0,1 0 0 0 0,1 0 0 0 0,1 0 0 0 0,1-1 0 0 0,0 0 0 0 0,1-1-1 0 0,1-1 1 0 0,0 1 0 0 0,1-2 0 0 0,20 19 0 0 0,-29-31-387 0 0,0 0 1 0 0,-1 0-1 0 0,1 0 0 0 0,0 0 1 0 0,0-1-1 0 0,0 1 0 0 0,0-1 1 0 0,0 0-1 0 0,0 0 0 0 0,0 0 1 0 0,1-1-1 0 0,-1 0 1 0 0,0 1-1 0 0,6-2 0 0 0,-6 1-135 0 0,-1 0 0 0 0,1 0 0 0 0,-1-1 0 0 0,1 1 0 0 0,-1-1-1 0 0,1 0 1 0 0,-1 0 0 0 0,5-2 0 0 0,8-6-5477 0 0,4-3 2703 0 0</inkml:trace>
</inkml:ink>
</file>

<file path=ppt/ink/ink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19:43.82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0 296 0 0,'0'0'6597'0'0,"2"7"-5795"0"0,4 12 24 0 0,-1 2 1 0 0,-1-1 0 0 0,2 40 0 0 0,-4 72 2089 0 0,-2-91-2251 0 0,10 111 2666 0 0,-6-108 1673 0 0,5-68-4855 0 0,1-1-1 0 0,1 1 1 0 0,1 1 0 0 0,2 0-1 0 0,15-21 1 0 0,93-106 253 0 0,-117 143-383 0 0,-4 5-17 0 0,0 0 0 0 0,0 0-1 0 0,0 1 1 0 0,1-1 0 0 0,-1 1 0 0 0,1-1-1 0 0,-1 1 1 0 0,1 0 0 0 0,-1-1 0 0 0,1 1 0 0 0,0 0-1 0 0,0 0 1 0 0,-1 0 0 0 0,1 0 0 0 0,0 0-1 0 0,0 1 1 0 0,4-2 0 0 0,-4 1-19 0 0,-2 2 16 0 0,0-1 1 0 0,0 0 0 0 0,0 1-1 0 0,1-1 1 0 0,-1 0 0 0 0,0 1-1 0 0,0-1 1 0 0,0 0 0 0 0,0 1-1 0 0,0-1 1 0 0,0 0 0 0 0,1 0-1 0 0,-1 1 1 0 0,0-1 0 0 0,0 0-1 0 0,0 1 1 0 0,1-1 0 0 0,-1 0-1 0 0,0 0 1 0 0,0 0 0 0 0,1 1-1 0 0,-1-1 1 0 0,0 0 0 0 0,1 0-1 0 0,-1 0 1 0 0,0 0 0 0 0,0 1-1 0 0,1-1 1 0 0,0 0 0 0 0,0 1-1 0 0,0-1 0 0 0,0 0 1 0 0,-1 1-1 0 0,1-1 1 0 0,0 1-1 0 0,-1 0 0 0 0,1-1 1 0 0,0 1-1 0 0,-1-1 1 0 0,1 1-1 0 0,-1 0 1 0 0,1 0-1 0 0,-1-1 0 0 0,1 1 1 0 0,-1 0-1 0 0,1 1 1 0 0,12 38 0 0 0,-3 0 0 0 0,8 51 1 0 0,-13-62 10 0 0,-4-22-109 0 0,1 0 0 0 0,-1 1 0 0 0,0-1 0 0 0,0 0 0 0 0,-1 1 1 0 0,-1 8-1 0 0,1-13-268 0 0,2 11-368 0 0,-1-5-2920 0 0</inkml:trace>
</inkml:ink>
</file>

<file path=ppt/ink/ink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19:44.17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89 664 0 0,'13'-7'4103'0'0,"20"8"-2071"0"0,-10 0-1145 0 0,-1-1-1 0 0,35-5 1 0 0,-33 1-601 0 0,43-14-1 0 0,-58 15-952 0 0,-1 0 1 0 0,0-1-1 0 0,0 0 0 0 0,0 0 0 0 0,0 0 0 0 0,-1-1 0 0 0,0-1 0 0 0,10-8 0 0 0,-8 4-1597 0 0</inkml:trace>
</inkml:ink>
</file>

<file path=ppt/ink/ink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19:44.54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69 38 564 0 0,'1'-37'11904'0'0,"-11"70"-10510"0"0,-9 59-1 0 0,-2 14 1006 0 0,17-86-1784 0 0,0 0 0 0 0,0 25 0 0 0,-1 7 471 0 0,3-34-460 0 0,1 1 0 0 0,4 36 1 0 0,0-8 510 0 0,0 17 482 0 0,-3-61-1639 0 0,-1 4 285 0 0,2-4-1702 0 0,19-34-4482 0 0,15-26 2403 0 0,1 1-4024 0 0,-13 24 3575 0 0</inkml:trace>
</inkml:ink>
</file>

<file path=ppt/ink/ink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19:44.90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122 149 664 0 0,'64'-75'2939'0'0,"-62"74"-2407"0"0,4-6-29 0 0,-3 5 161 0 0,-6 7 3373 0 0,-14 19-2952 0 0,-1-1-1 0 0,-35 34 1 0 0,31-35 753 0 0,1 2 0 0 0,-33 46 0 0 0,52-68-1769 0 0,1 1-1 0 0,0-1 1 0 0,0 1-1 0 0,0 0 1 0 0,1-1 0 0 0,-1 1-1 0 0,0 0 1 0 0,1-1-1 0 0,0 1 1 0 0,0 0-1 0 0,0 0 1 0 0,0-1 0 0 0,0 1-1 0 0,0 0 1 0 0,1 0-1 0 0,-1-1 1 0 0,1 1 0 0 0,0 0-1 0 0,0-1 1 0 0,0 1-1 0 0,0-1 1 0 0,0 1-1 0 0,1-1 1 0 0,-1 0 0 0 0,1 1-1 0 0,-1-1 1 0 0,1 0-1 0 0,0 0 1 0 0,0 0 0 0 0,3 2-1 0 0,2 3 17 0 0,0-1-1 0 0,0 0 1 0 0,0-1-1 0 0,1 0 1 0 0,0 0-1 0 0,0 0 1 0 0,13 4-1 0 0,-4-3-489 0 0,0-2 0 0 0,0 0 0 0 0,0 0-1 0 0,31 1 1 0 0,-8-4-3466 0 0,2-4-4108 0 0,-24 1 4022 0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36:16.967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0 0 140 0 0,'0'0'15967'0'0</inkml:trace>
</inkml:ink>
</file>

<file path=ppt/ink/ink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20:08.37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135 37 508 0 0,'-4'-1'909'0'0,"0"-1"1"0"0,0 1-1 0 0,1-1 0 0 0,-1 0 0 0 0,1 0 1 0 0,-1-1-1 0 0,1 1 0 0 0,0-1 1 0 0,-6-5-1 0 0,8 7 992 0 0,-3-7-1605 0 0,3 6 373 0 0,5 7 3469 0 0,10 15-3925 0 0,-2 0 1 0 0,0 0-1 0 0,-1 1 0 0 0,-1 1 1 0 0,-2 0-1 0 0,0 0 0 0 0,-1 1 1 0 0,-1 0-1 0 0,4 32 0 0 0,-7-35-12 0 0,-2 1 1 0 0,0 0-1 0 0,-1 0 0 0 0,-1 0 0 0 0,-1 0 0 0 0,-1 0 0 0 0,-1-1 0 0 0,-1 1 1 0 0,0-1-1 0 0,-2 0 0 0 0,-10 24 0 0 0,4-21-42 0 0,0 0 1 0 0,-1-1-1 0 0,-1-1 1 0 0,-1 0-1 0 0,-33 32 1 0 0,31-44-1068 0 0,6-3-2263 0 0</inkml:trace>
</inkml:ink>
</file>

<file path=ppt/ink/ink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7:20:09.37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57 77 152,'-5'-4'1314,"5"4"-698,-1-1 0,1 1 0,-1 0 0,1 0 0,-1 0 0,0 0 0,1 0 0,-1 0 0,1-1 0,-1 1 0,1 1 0,-1-1 0,0 0 0,1 0 0,-1 0 0,1 0 0,-1 0 0,1 0 0,-1 1 1,0-1-1,0 1 0,-4 1 1450,2 0-4700,0 0 3590,2-2-873,0 1 1,0-1-1,0 0 0,0 0 1,0 0-1,0 1 0,0-1 1,0 0-1,0 0 1,0-1-1,0 1 0,0 0 1,0 0-1,-2-1 1,-5-6 104,6 5 412,2-17-190,3 5-492,-3 10-62,1 1-60,1 0-260,0-1-1,0 0 0,0 1 0,0 0 1,0-1-1,6-4 0,-7 6-482,3 3-2539,9-1-200,-10 1 280</inkml:trace>
</inkml:ink>
</file>

<file path=ppt/ink/ink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7:20:09.71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218 0 1000,'-42'65'3921,"35"-52"-3343,-1 0 1,0-1-1,0 0 0,-2 0 1,1-1-1,-13 11 0,-13 10 439,27-23-1078,-1 0 1,-1-1 0,1 0-1,-21 11 1,28-18-674</inkml:trace>
</inkml:ink>
</file>

<file path=ppt/ink/ink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7:20:10.07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21 20 100,'9'-12'3753,"3"5"5008,-17 23-3114,1-2-6612,-9 45 3509,-3 7-508,15-62-1927,0 0-1,0 0 1,1 0 0,0 1-1,-1-1 1,2 0 0,-1 0 0,1 6-1,1 23 775,1 11-68,-2-42-661,2 13 540,0-7-1102,1-9-3244,17-34 1185,-12 17-948,0 1-3527,-3 5 2154</inkml:trace>
</inkml:ink>
</file>

<file path=ppt/ink/ink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07:20:10.76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101 16 408,'0'0'955,"-4"0"-40,-2 2 984,-18 13 12525,18-9-13029,4-1-3952,-2-3 2741,4-2-153,-1-1-1,1 1 1,-1 0 0,1 0-1,0 0 1,-1 0 0,1 1-1,-1-1 1,1 0 0,0 0-1,-1 0 1,1 0 0,0 0-1,-1 0 1,1 1 0,0-1-1,-1 0 1,1 0 0,0 0-1,-1 1 1,1-1 0,0 0-1,-1 0 1,1 1 0,0-1-1,-1 1 1,-5 16-83,6-16 63,0 0 0,-1 0 0,1 0 0,0-1 0,0 1 0,-1 0 0,1 0 0,0-1-1,-1 1 1,1 0 0,-1-1 0,1 1 0,-1 0 0,1-1 0,-1 1 0,0-1 0,1 1-1,-1-1 1,0 1 0,1-1 0,-2 1 0,-15-12-21,12 8-5,5 6-753,-4 5 766,3-22-92,4-29-472,-2 41 472,8-14-342,-7 13-3155</inkml:trace>
</inkml:ink>
</file>

<file path=ppt/ink/ink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20:11.26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273 1 832 0 0,'2'1'994'0'0,"-1"0"-899"0"0,-1-1 0 0 0,1 0 0 0 0,-1 0 0 0 0,0 1 0 0 0,0-1 1 0 0,1 0-1 0 0,-1 0 0 0 0,0 1 0 0 0,1-1 0 0 0,-1 0 0 0 0,0 1 1 0 0,0-1-1 0 0,1 1 0 0 0,-1-1 0 0 0,0 0 0 0 0,0 1 0 0 0,0-1 1 0 0,0 1-1 0 0,0-1 0 0 0,0 0 0 0 0,0 1 0 0 0,1-1 0 0 0,-1 1 1 0 0,0-1-1 0 0,0 1 0 0 0,-1-1 0 0 0,1 0 0 0 0,0 1 0 0 0,0-1 1 0 0,0 1-1 0 0,0-1 0 0 0,0 1 0 0 0,0-1 0 0 0,0 0 0 0 0,-1 1 1 0 0,1-1-1 0 0,-1 1 0 0 0,-15 21 1249 0 0,7-14-950 0 0,1 0-1 0 0,-1-1 1 0 0,-15 9 0 0 0,22-15-300 0 0,-57 32 2605 0 0,-63 26 0 0 0,120-59-2599 0 0,1 1 0 0 0,-1-1 0 0 0,1 1 0 0 0,-1-1 0 0 0,1 1 0 0 0,0 0 0 0 0,-1-1 0 0 0,1 1 0 0 0,0 0 0 0 0,0 0 0 0 0,0 0-1 0 0,-1 0 1 0 0,1 0 0 0 0,0 0 0 0 0,0 0 0 0 0,0 1 0 0 0,1-1 0 0 0,-1 0 0 0 0,0 0 0 0 0,0 1 0 0 0,1-1 0 0 0,-1 0 0 0 0,1 1 0 0 0,-1-1 0 0 0,1 1-1 0 0,-1-1 1 0 0,1 1 0 0 0,0-1 0 0 0,0 1 0 0 0,0-1 0 0 0,0 1 0 0 0,0-1 0 0 0,0 3 0 0 0,1-1 90 0 0,8 15 173 0 0,-5-13-296 0 0,0 0 0 0 0,0 0 1 0 0,1-1-1 0 0,0 0 0 0 0,0 0 1 0 0,0 0-1 0 0,0 0 1 0 0,1-1-1 0 0,7 4 0 0 0,1 0-50 0 0,1-1 1 0 0,22 7-1 0 0,17 0-431 0 0,14 4-2649 0 0,-28-1-5528 0 0,-30-10 4958 0 0</inkml:trace>
</inkml:ink>
</file>

<file path=ppt/ink/ink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20:11.80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82 7 272 0 0,'6'-7'11751'0'0,"-16"71"-9267"0"0,-31 102-1 0 0,7-47 409 0 0,32-106-744 0 0,5-9-724 0 0,15-17-209 0 0,36-47-1583 0 0,-40 43 765 0 0,183-162-136 0 0,-195 178-260 0 0,9-9-24 0 0,2 1 0 0 0,-1 0 0 0 0,17-8 0 0 0,-27 16-14 0 0,-2 1-8 0 0,0 1 44 0 0,0-1 0 0 0,0 0 0 0 0,0 0 0 0 0,1 1 0 0 0,-1-1-1 0 0,0 0 1 0 0,0 0 0 0 0,0 0 0 0 0,0 1 0 0 0,0-1-1 0 0,0 0 1 0 0,1 0 0 0 0,-1 0 0 0 0,0 1 0 0 0,0-1 0 0 0,0 0-1 0 0,1 0 1 0 0,-1 0 0 0 0,0 0 0 0 0,0 1 0 0 0,0-1 0 0 0,1 0-1 0 0,-1 0 1 0 0,0 0 0 0 0,0 0 0 0 0,1 0 0 0 0,-1 0 0 0 0,0 0-1 0 0,0 0 1 0 0,1 0 0 0 0,-1 0 0 0 0,0 0 0 0 0,0 0-1 0 0,1 0 1 0 0,-1 0 0 0 0,1 0 0 0 0,-1 0 0 0 0,1 0 1 0 0,0 0-1 0 0,-1 1 0 0 0,1-1 0 0 0,-1 0 0 0 0,1 0 1 0 0,0 0-1 0 0,-1 1 0 0 0,1-1 0 0 0,-1 0 0 0 0,1 0 1 0 0,-1 1-1 0 0,1-1 0 0 0,-1 1 0 0 0,1-1 0 0 0,-1 0 0 0 0,1 1 1 0 0,-1-1-1 0 0,1 1 0 0 0,-1-1 0 0 0,0 1 0 0 0,1-1 1 0 0,-1 1-1 0 0,0-1 0 0 0,0 1 0 0 0,1 0 0 0 0,-1-1 1 0 0,0 1-1 0 0,0 1 0 0 0,3 17-6 0 0,-1 40 1 0 0,1-2 10 0 0,-4-38 6 0 0,-6 17 22 0 0,6-5-374 0 0,1-27 46 0 0,3 4-1496 0 0,-2-3-3594 0 0,1 3 4367 0 0</inkml:trace>
</inkml:ink>
</file>

<file path=ppt/ink/ink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20:12.38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59 292 0 0,'11'-6'19064'0'0,"-7"-33"-18692"0"0,-4 37-410 0 0,1-10-597 0 0</inkml:trace>
</inkml:ink>
</file>

<file path=ppt/ink/ink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20:12.83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144 0 408 0 0,'-19'56'3041'0'0,"14"-37"-1224"0"0,-2 0 0 0 0,0 0 0 0 0,-1 0 0 0 0,-20 32 0 0 0,-20 3 440 0 0,41-49-2348 0 0,-8 9 726 0 0</inkml:trace>
</inkml:ink>
</file>

<file path=ppt/ink/ink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20:13.23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122 5 88 0 0,'0'0'4340'0'0,"-4"-5"-3746"0"0,-1 6 6412 0 0,-7 47-5530 0 0,5-18-491 0 0,0-1 0 0 0,-21 48 0 0 0,17-52-265 0 0,0 0 0 0 0,1 1 0 0 0,2 0 1 0 0,-8 40-1 0 0,14-6 476 0 0,2-57-1054 0 0,3 5 198 0 0,-3-7-354 0 0,0-1-1 0 0,0 1 0 0 0,1 0 1 0 0,-1 0-1 0 0,0 0 0 0 0,0-1 0 0 0,0 1 1 0 0,1 0-1 0 0,-1 0 0 0 0,0-1 1 0 0,1 1-1 0 0,-1 0 0 0 0,0-1 0 0 0,1 1 1 0 0,-1 0-1 0 0,1-1 0 0 0,0 1 0 0 0,-1-1 1 0 0,1 1-1 0 0,1 0 0 0 0,1-1-187 0 0,1-1-1 0 0,-1 1 1 0 0,1-1-1 0 0,-1 0 1 0 0,1-1 0 0 0,-1 1-1 0 0,1 0 1 0 0,-1-1-1 0 0,0 0 1 0 0,0 0-1 0 0,0 0 1 0 0,0 0-1 0 0,0 0 1 0 0,0-1-1 0 0,3-3 1 0 0,42-47-5715 0 0,-47 52 5682 0 0,16-17-4322 0 0,1 1 352 0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36:18.624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53 0 340 0 0,'0'0'9041'0'0,"0"19"-8750"0"0,2 58-11 0 0,-2-57 872 0 0,-9-14-939 0 0,-27 19-4 0 0,27-19 3262 0 0</inkml:trace>
</inkml:ink>
</file>

<file path=ppt/ink/ink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20:13.61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69 65 860 0 0,'0'0'1744'0'0,"-4"1"-925"0"0,-43 14 3873 0 0,45-14-3601 0 0,-11-1 4933 0 0,13-1-6006 0 0,-1 0 0 0 0,1 0-1 0 0,0-1 1 0 0,-1 1 0 0 0,1 0 0 0 0,0-1-1 0 0,0 1 1 0 0,0-1 0 0 0,0 1 0 0 0,0 0-1 0 0,0-1 1 0 0,0 1 0 0 0,0 0 0 0 0,0-1-1 0 0,1 1 1 0 0,-1 0 0 0 0,0-1 0 0 0,1 1 0 0 0,-1 0-1 0 0,1 0 1 0 0,0-1 0 0 0,-1 1 0 0 0,1 0-1 0 0,1-1 1 0 0,1-2-359 0 0,-3 2 109 0 0,1 0 1 0 0,-1 0-1 0 0,1 0 1 0 0,-1 0 0 0 0,1 1-1 0 0,0-1 1 0 0,0 0-1 0 0,0 1 1 0 0,0-1-1 0 0,0 0 1 0 0,0 1 0 0 0,0 0-1 0 0,3-3 1 0 0,8-6-5821 0 0,2 1 2655 0 0</inkml:trace>
</inkml:ink>
</file>

<file path=ppt/ink/ink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20:14.16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31 204 0 0,'0'0'9838'0'0,"8"3"-9381"0"0,0 0-293 0 0,15 5 50 0 0,7-6 601 0 0,58-1 536 0 0,-25-2-735 0 0,-45 0-473 0 0,3 1-111 0 0,0-1 1 0 0,-1-1 0 0 0,1-1 0 0 0,22-6 0 0 0,-40 8-378 0 0,1 0 1 0 0,-1-1-1 0 0,0 1 1 0 0,1-1-1 0 0,-1 0 1 0 0,0 0-1 0 0,0 0 1 0 0,0 0-1 0 0,0 0 0 0 0,-1-1 1 0 0,4-3-1 0 0,-1 2-1388 0 0</inkml:trace>
</inkml:ink>
</file>

<file path=ppt/ink/ink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20:14.49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192 4 224 0 0,'0'0'201'0'0,"-1"-1"0"0"0,1 1-1 0 0,-1 0 1 0 0,1-1 0 0 0,-1 1-1 0 0,0 0 1 0 0,1 0 0 0 0,-1-1 0 0 0,1 1-1 0 0,-1 0 1 0 0,0 0 0 0 0,1 0 0 0 0,-1 0-1 0 0,1 0 1 0 0,-1 0 0 0 0,0 0 0 0 0,1 0-1 0 0,-1 0 1 0 0,1 0 0 0 0,-1 0 0 0 0,0 0-1 0 0,1 0 1 0 0,-1 0 0 0 0,1 1 0 0 0,-1-1-1 0 0,1 0 1 0 0,-1 0 0 0 0,0 1 0 0 0,-19 17 1524 0 0,-10 28 190 0 0,4-1-533 0 0,12-25-708 0 0,2 1-1 0 0,1 0 0 0 0,0 1 0 0 0,2 1 0 0 0,0-1 1 0 0,-7 34-1 0 0,-1 32 1288 0 0,18-39-3267 0 0,-1-48 1162 0 0,0-1 1 0 0,0 1-1 0 0,0 0 0 0 0,0 0 1 0 0,0 0-1 0 0,0-1 0 0 0,0 1 1 0 0,0 0-1 0 0,0 0 0 0 0,0-1 1 0 0,1 1-1 0 0,-1 0 0 0 0,0 0 1 0 0,1 0-1 0 0,-1-1 0 0 0,0 1 1 0 0,1 0-1 0 0,-1-1 0 0 0,1 1 1 0 0,0 1-1 0 0,10 7-7451 0 0,-3-4 4319 0 0</inkml:trace>
</inkml:ink>
</file>

<file path=ppt/ink/ink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20:14.85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96 132 0 0,'99'-1'4051'0'0,"-33"-2"-1669"0"0,4-5-289 0 0,-27 2-805 0 0,-37 5-1079 0 0,-2 1-200 0 0,0 0-1 0 0,1-1 1 0 0,-1 1-1 0 0,0-1 1 0 0,0 0 0 0 0,0 0-1 0 0,0 0 1 0 0,0-1-1 0 0,-1 0 1 0 0,1 1 0 0 0,0-1-1 0 0,3-3 1 0 0,-6 3-225 0 0,0 0 0 0 0,-1 0 0 0 0,0-1 0 0 0,1 1-1 0 0,-1 0 1 0 0,0 0 0 0 0,0 0 0 0 0,0 0 0 0 0,-1 0 0 0 0,1 0 0 0 0,0 0 0 0 0,-1 0 0 0 0,1 0 0 0 0,-1 0-1 0 0,0 0 1 0 0,-1-3 0 0 0,-6-7-2279 0 0,0 3 189 0 0</inkml:trace>
</inkml:ink>
</file>

<file path=ppt/ink/ink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20:15.30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180 97 516 0 0,'0'0'816'0'0,"-6"-7"385"0"0,0 7 4235 0 0,-1 6-5097 0 0,0 0 1 0 0,1 0 0 0 0,0 1 0 0 0,0 0-1 0 0,0 0 1 0 0,1 0 0 0 0,0 1-1 0 0,0 0 1 0 0,1 0 0 0 0,-4 9-1 0 0,-19 30 773 0 0,20-36-668 0 0,1 1 1 0 0,0 1 0 0 0,0-1 0 0 0,1 1 0 0 0,-4 16 0 0 0,-6 14 601 0 0,10-26-622 0 0,1-1-1 0 0,0 1 1 0 0,2 0-1 0 0,-2 26 1 0 0,2-17-60 0 0,1-24-434 0 0,4 9-104 0 0,-3-11-90 0 0,0 0-1 0 0,0 1 1 0 0,0-1 0 0 0,0 1-1 0 0,1-1 1 0 0,-1 0-1 0 0,0 1 1 0 0,0-1-1 0 0,0 0 1 0 0,0 1-1 0 0,0-1 1 0 0,0 0-1 0 0,1 1 1 0 0,-1-1-1 0 0,0 0 1 0 0,0 0-1 0 0,1 1 1 0 0,-1-1-1 0 0,0 0 1 0 0,0 0-1 0 0,1 1 1 0 0,-1-1 0 0 0,0 0-1 0 0,1 0 1 0 0,-1 0-1 0 0,0 1 1 0 0,1-1-1 0 0,-1 0 1 0 0,0 0-1 0 0,1 0 1 0 0,-1 0-1 0 0,0 0 1 0 0,1 0-1 0 0,-1 0 1 0 0,0 0-1 0 0,1 0 1 0 0,-1 0-1 0 0,0 0 1 0 0,1 0-1 0 0,-1 0 1 0 0,1 0-1 0 0,-1 0 1 0 0,0 0 0 0 0,1 0-1 0 0,-1-1 1 0 0</inkml:trace>
  <inkml:trace contextRef="#ctx0" brushRef="#br0" timeOffset="1">479 5 148 0 0,'2'-1'267'0'0,"1"0"1"0"0,-1 0-1 0 0,1 1 1 0 0,-1-1-1 0 0,1 1 1 0 0,-1 0-1 0 0,1 0 1 0 0,0 0-1 0 0,-1 0 0 0 0,1 0 1 0 0,-1 0-1 0 0,1 0 1 0 0,-1 1-1 0 0,1 0 1 0 0,-1-1-1 0 0,1 1 0 0 0,-1 0 1 0 0,0 0-1 0 0,1 0 1 0 0,-1 1-1 0 0,0-1 1 0 0,0 0-1 0 0,0 1 1 0 0,0-1-1 0 0,0 1 0 0 0,0 0 1 0 0,0 0-1 0 0,0 0 1 0 0,1 2-1 0 0,2 3 12 0 0,0 0 0 0 0,-1-1 0 0 0,0 2 0 0 0,0-1 0 0 0,-1 0 0 0 0,1 1 0 0 0,-2-1 0 0 0,4 13 0 0 0,-2-2 126 0 0,-1 0-1 0 0,-1 1 1 0 0,-1-1 0 0 0,0 1-1 0 0,-1 0 1 0 0,-1-1-1 0 0,-1 1 1 0 0,-1-1 0 0 0,0 1-1 0 0,-1-1 1 0 0,-2 0-1 0 0,1 0 1 0 0,-2-1 0 0 0,0 0-1 0 0,-1 0 1 0 0,-1 0-1 0 0,-11 15 1 0 0,8-16-3 0 0,-1 0 0 0 0,0-1 0 0 0,-1 0 1 0 0,0-2-1 0 0,-28 21 0 0 0,-3-9-4665 0 0,43-24 3066 0 0</inkml:trace>
</inkml:ink>
</file>

<file path=ppt/ink/ink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20:15.93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327 9 636 0 0,'-3'-1'909'0'0,"-8"-1"-218"0"0,-1 0 0 0 0,1 0 0 0 0,0 1 0 0 0,-1 1 0 0 0,1 0-1 0 0,0 0 1 0 0,-1 1 0 0 0,1 1 0 0 0,0 0 0 0 0,-17 5-1 0 0,20-5-426 0 0,1 0 0 0 0,0 1 0 0 0,0 0 1 0 0,0 0-1 0 0,0 1 0 0 0,0 0 0 0 0,1 0 0 0 0,-1 1 0 0 0,1-1 0 0 0,0 1 0 0 0,1 1 0 0 0,-1-1 0 0 0,1 1 0 0 0,0 0 0 0 0,0 0 0 0 0,-6 12 0 0 0,10-16-198 0 0,1 0 0 0 0,-1 0 0 0 0,0 0 0 0 0,1 0-1 0 0,-1 0 1 0 0,1 1 0 0 0,0-1 0 0 0,0 0 0 0 0,0 0 0 0 0,0 0 0 0 0,0 1-1 0 0,0-1 1 0 0,1 0 0 0 0,-1 0 0 0 0,1 0 0 0 0,-1 0 0 0 0,1 1 0 0 0,2 2-1 0 0,22 33 661 0 0,-25-37-721 0 0,10 10 205 0 0,0-1-1 0 0,20 18 0 0 0,-21-22-121 0 0,-1 1 0 0 0,0 0 0 0 0,-1 1 0 0 0,1 0 0 0 0,-2 0-1 0 0,10 14 1 0 0,-15-19-55 0 0,1 0 0 0 0,-1 0 0 0 0,0 0 0 0 0,0 1 0 0 0,0-1 0 0 0,0 0 0 0 0,0 1 0 0 0,-1-1 0 0 0,1 1 0 0 0,-1-1 0 0 0,0 1 0 0 0,0-1 0 0 0,-1 1 0 0 0,1-1 0 0 0,-1 1 1 0 0,1-1-1 0 0,-1 0 0 0 0,0 1 0 0 0,0-1 0 0 0,-1 0 0 0 0,1 0 0 0 0,-1 1 0 0 0,0-1 0 0 0,1 0 0 0 0,-4 3 0 0 0,0 0 69 0 0,0 0 0 0 0,0-1 1 0 0,0 0-1 0 0,-1 0 1 0 0,0 0-1 0 0,0-1 0 0 0,0 1 1 0 0,-1-1-1 0 0,-12 5 0 0 0,1 1 253 0 0,17-10-309 0 0,1 1-1 0 0,-1 0 0 0 0,1-1 0 0 0,-1 1 0 0 0,1-1 0 0 0,-1 0 0 0 0,1 1 0 0 0,-1-1 0 0 0,0 1 0 0 0,1-1 0 0 0,-1 0 0 0 0,1 1 0 0 0,-1-1 0 0 0,0 0 1 0 0,1 0-1 0 0,-1 0 0 0 0,0 1 0 0 0,0-1 0 0 0,1 0 0 0 0,-1 0 0 0 0,0 0 0 0 0,1 0 0 0 0,-1 0 0 0 0,0 0 0 0 0,1 0 0 0 0,-1-1 0 0 0,0 1 0 0 0,1 0 1 0 0,-1 0-1 0 0,0 0 0 0 0,1-1 0 0 0,-1 1 0 0 0,0 0 0 0 0,1-1 0 0 0,-1 1 0 0 0,1-1 0 0 0,-1 1 0 0 0,0 0 0 0 0,1-1 0 0 0,0 1 0 0 0,-1-1 0 0 0,1 1 1 0 0,-1-1-1 0 0,1 0 0 0 0,-1 1 0 0 0,1-1 0 0 0,0 1 0 0 0,-1-2 0 0 0,-1-1 161 0 0,4 1-202 0 0,-1 0-1 0 0,1 0 1 0 0,0 0 0 0 0,-1 1 0 0 0,1-1-1 0 0,0 0 1 0 0,0 1 0 0 0,0-1-1 0 0,0 1 1 0 0,0 0 0 0 0,0 0 0 0 0,3-1-1 0 0,0 0 5 0 0,3-1-24 0 0,0 1 0 0 0,0 1 0 0 0,0 0 0 0 0,0 0 0 0 0,1 0 0 0 0,-1 1 1 0 0,11 1-1 0 0,-18-1 14 0 0,0 0 1 0 0,0 1 0 0 0,-1-1 0 0 0,1 0-1 0 0,0 0 1 0 0,0 1 0 0 0,-1-1-1 0 0,1 0 1 0 0,0 1 0 0 0,-1-1 0 0 0,1 1-1 0 0,0-1 1 0 0,-1 1 0 0 0,1-1 0 0 0,-1 1-1 0 0,1-1 1 0 0,-1 1 0 0 0,1 0-1 0 0,-1-1 1 0 0,1 1 0 0 0,-1 0 0 0 0,1-1-1 0 0,-1 1 1 0 0,0 0 0 0 0,1-1 0 0 0,-1 1-1 0 0,0 0 1 0 0,0 0 0 0 0,0 0-1 0 0,0-1 1 0 0,0 1 0 0 0,0 0 0 0 0,0 0-1 0 0,0-1 1 0 0,0 1 0 0 0,0 2 0 0 0,-5 25 37 0 0,5-28-35 0 0,-6 21 169 0 0,-2-1-1 0 0,0 0 1 0 0,-1 0-1 0 0,-1-1 0 0 0,-1 0 1 0 0,0-1-1 0 0,-21 25 1 0 0,18-24 240 0 0,-17 34 0 0 0,6-11 50 0 0,19-31-201 0 0,0 1 0 0 0,1 0 0 0 0,0 0 0 0 0,-6 25 0 0 0,8-26-77 0 0,2-9 9 0 0,2-2-194 0 0,-1 0 0 0 0,0 0 0 0 0,1 0 0 0 0,-1 0 0 0 0,0 0 0 0 0,1 0 0 0 0,-1 0 0 0 0,0 0 0 0 0,1 0 0 0 0,-1 1 0 0 0,0-1 0 0 0,0 0 0 0 0,1 0 0 0 0,-1 0 0 0 0,0 1 0 0 0,0-1 0 0 0,1 0 0 0 0,-1 0 0 0 0,0 0 0 0 0,0 1 0 0 0,0-1 0 0 0,1 0 0 0 0,-1 1 0 0 0,0-1 0 0 0,0 0 0 0 0,0 0 0 0 0,0 1 0 0 0,0-1 0 0 0,1 0 0 0 0,-1 1 0 0 0,0-1 0 0 0,0 1-12 0 0,0 0-1 0 0,0-1 1 0 0,1 1-1 0 0,-1 0 1 0 0,0-1-1 0 0,0 1 1 0 0,1-1-1 0 0,-1 1 1 0 0,1-1-1 0 0,-1 1 1 0 0,0-1-1 0 0,1 1 1 0 0,-1-1-1 0 0,1 1 1 0 0,-1-1-1 0 0,1 0 1 0 0,0 1 0 0 0,-1-1-1 0 0,1 0 1 0 0,-1 1-1 0 0,1-1 1 0 0,0 0-1 0 0,0 1 1 0 0,8 0-320 0 0,-1 0 1 0 0,1-1 0 0 0,0 0-1 0 0,-1 0 1 0 0,1-1 0 0 0,0 0 0 0 0,-1 0-1 0 0,15-5 1 0 0,6-2-2157 0 0,32-15 0 0 0,-19 5-6059 0 0,-18 9 3641 0 0</inkml:trace>
</inkml:ink>
</file>

<file path=ppt/ink/ink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20:18.45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 31 672 0 0,'0'0'1739'0'0,"0"-4"-1304"0"0,5-17 11114 0 0,-5 20-11516 0 0,0 1 0 0 0,0 0 1 0 0,0 0-1 0 0,0 0 0 0 0,0-1 1 0 0,0 1-1 0 0,0 0 1 0 0,1 0-1 0 0,-1-1 0 0 0,0 1 1 0 0,0 0-1 0 0,0 0 0 0 0,0 0 1 0 0,0-1-1 0 0,1 1 0 0 0,-1 0 1 0 0,0 0-1 0 0,0 0 0 0 0,0 0 1 0 0,1 0-1 0 0,-1-1 0 0 0,0 1 1 0 0,0 0-1 0 0,1 0 1 0 0,-1 0-1 0 0,0 0 0 0 0,0 0 1 0 0,0 0-1 0 0,1 0 0 0 0,-1 0 1 0 0,0 0-1 0 0,0 0 0 0 0,1 0 1 0 0,-1 0-1 0 0,0 0 0 0 0,0 0 1 0 0,1 0-1 0 0,-1 0 1 0 0,0 0-1 0 0,0 0 0 0 0,1 0 1 0 0,-1 0-1 0 0,0 0 0 0 0,0 0 1 0 0,1 1-1 0 0,-1-1 0 0 0,0 0 1 0 0,0 0-1 0 0,0 0 0 0 0,1 0 1 0 0,-1 1-1 0 0,0-1 1 0 0,0 0-1 0 0,0 0 0 0 0,0 0 1 0 0,0 1-1 0 0,1-1 0 0 0,-1 0 1 0 0,0 0-1 0 0,0 0 0 0 0,0 1 1 0 0,0-1-1 0 0,0 0 0 0 0,0 0 1 0 0,0 1-1 0 0,0-1 1 0 0,0 0-1 0 0,1 73 719 0 0,-8 205 2371 0 0,-5-186-1510 0 0,12-89-127 0 0,3-10-1383 0 0,12-25-40 0 0,-2-1-1 0 0,12-41 1 0 0,-4 8-132 0 0,-9 35-66 0 0,1 1 0 0 0,1 1 0 0 0,2 0 0 0 0,24-33-1 0 0,-40 61 124 0 0,1 0-1 0 0,-1 0 0 0 0,1 0 0 0 0,-1 0 0 0 0,1 1 0 0 0,0-1 0 0 0,-1 0 0 0 0,1 0 1 0 0,0 1-1 0 0,0-1 0 0 0,0 0 0 0 0,-1 1 0 0 0,1-1 0 0 0,0 1 0 0 0,0-1 0 0 0,0 1 1 0 0,0 0-1 0 0,0-1 0 0 0,0 1 0 0 0,0 0 0 0 0,0-1 0 0 0,0 1 0 0 0,1 0 0 0 0,-1 0 4 0 0,0 1-1 0 0,0-1 0 0 0,0 1 0 0 0,0-1 0 0 0,0 1 1 0 0,0-1-1 0 0,0 1 0 0 0,-1-1 0 0 0,1 1 0 0 0,0 0 1 0 0,0 0-1 0 0,-1-1 0 0 0,1 1 0 0 0,0 0 0 0 0,-1 0 1 0 0,1 0-1 0 0,-1 0 0 0 0,1 1 0 0 0,3 5-15 0 0,-1 1-1 0 0,0 0 1 0 0,-1-1 0 0 0,3 13-1 0 0,2 51-33 0 0,-7-57 58 0 0,1 0-1 0 0,0 0 1 0 0,1-1 0 0 0,0 1 0 0 0,2-1 0 0 0,4 15-1 0 0,-6-23 20 0 0,0 0 0 0 0,1 0 0 0 0,0-1 0 0 0,0 1 0 0 0,0-1 0 0 0,1 1 0 0 0,5 5 0 0 0,-8-9 19 0 0,8-1 89 0 0,-6 0-116 0 0,-1 0 0 0 0,0 0 0 0 0,0 0 0 0 0,0 0 0 0 0,0 0 0 0 0,0 0 0 0 0,0-1 0 0 0,0 1 0 0 0,0-1 0 0 0,0 1 0 0 0,3-2-1 0 0,28-21 37 0 0,0-1 0 0 0,-1-1 0 0 0,-2-2 0 0 0,51-57 0 0 0,-80 83-51 0 0,2-2-21 0 0,2-3 38 0 0,-2 9-220 0 0,-8 52 185 0 0,3-34 24 0 0,0 1 1 0 0,1 0-1 0 0,1 0 1 0 0,5 42-1 0 0,-5-62 7 0 0,1-1 0 0 0,-1 1 0 0 0,0-1 0 0 0,1 1-1 0 0,-1-1 1 0 0,1 1 0 0 0,0-1 0 0 0,-1 1 0 0 0,1-1 0 0 0,0 1 0 0 0,0-1 0 0 0,0 0-1 0 0,0 0 1 0 0,0 1 0 0 0,0-1 0 0 0,1 0 0 0 0,-1 0 0 0 0,0 0 0 0 0,0 0-1 0 0,1 0 1 0 0,-1 0 0 0 0,3 0 0 0 0,-2 0-3 0 0,0-1-1 0 0,1 0 1 0 0,-1 0-1 0 0,0 1 1 0 0,0-2 0 0 0,1 1-1 0 0,-1 0 1 0 0,0 0-1 0 0,1-1 1 0 0,-1 1-1 0 0,0-1 1 0 0,0 0 0 0 0,0 1-1 0 0,3-2 1 0 0,9-6-3 0 0,-1 0 0 0 0,0 0 0 0 0,23-20-1 0 0,-23 17 14 0 0,15-12-19 0 0,0-2 0 0 0,-2 0 0 0 0,24-32-1 0 0,-20 19-89 0 0,-28 36 58 0 0,-2 8-90 0 0,2 25 111 0 0,2-1 0 0 0,1 0 1 0 0,1 0-1 0 0,2 0 0 0 0,19 50 1 0 0,-26-78 18 0 0,-1-1 0 0 0,1 1 0 0 0,0-1 0 0 0,-1 1 0 0 0,1-1 0 0 0,0 1 0 0 0,0-1 0 0 0,0 1 0 0 0,0-1 0 0 0,0 0 0 0 0,1 0 0 0 0,-1 0 0 0 0,0 0 0 0 0,1 1 0 0 0,-1-2 0 0 0,0 1 0 0 0,1 0 0 0 0,-1 0 0 0 0,1 0 0 0 0,0-1 0 0 0,-1 1 0 0 0,1-1 0 0 0,-1 1 0 0 0,1-1 0 0 0,0 1 0 0 0,-1-1 0 0 0,1 0 0 0 0,0 0 0 0 0,2 0 0 0 0,2-2 2 0 0,-1 0 1 0 0,1 0-1 0 0,-1 0 0 0 0,0 0 1 0 0,1-1-1 0 0,-1 0 0 0 0,5-4 1 0 0,-8 6-10 0 0,22-17-17 0 0,0-1 0 0 0,35-37 0 0 0,2-1-47 0 0,-56 52 39 0 0,0 0-1 0 0,1 1 1 0 0,-1 0 0 0 0,1 0-1 0 0,0 1 1 0 0,9-5-1 0 0,-13 8-3 0 0,8 21-36 0 0,-7-4 92 0 0,-2 0 1 0 0,-1 34-1 0 0,2 20 262 0 0,-4-13 81 0 0,2-56-297 0 0,-1 7-60 0 0,2-6 205 0 0,6-7 1105 0 0,61-68-1063 0 0,-36 36-147 0 0,2 1 0 0 0,44-34 0 0 0,-71 64-121 0 0,-7 4 8 0 0,1 1-1 0 0,-1 0 0 0 0,1-1 0 0 0,-1 1 1 0 0,0 0-1 0 0,1-1 0 0 0,-1 1 1 0 0,1 0-1 0 0,-1 0 0 0 0,1-1 0 0 0,-1 1 1 0 0,1 0-1 0 0,-1 0 0 0 0,1 0 0 0 0,-1 0 1 0 0,1-1-1 0 0,-1 1 0 0 0,1 0 1 0 0,0 0-1 0 0,-1 0 0 0 0,1 0 0 0 0,-1 0 1 0 0,1 0-1 0 0,-1 1 0 0 0,1-1 0 0 0,-1 0 1 0 0,1 0-1 0 0,-1 0 0 0 0,1 0 1 0 0,-1 1-1 0 0,1-1 0 0 0,-1 0 0 0 0,1 0 1 0 0,-1 1-1 0 0,1-1 0 0 0,-1 0 1 0 0,0 1-1 0 0,1-1 0 0 0,-1 1 0 0 0,0-1 1 0 0,1 0-1 0 0,-1 1 0 0 0,0-1 0 0 0,1 1 1 0 0,-1-1-1 0 0,0 1 0 0 0,0-1 1 0 0,0 1-1 0 0,1-1 0 0 0,-1 1 0 0 0,0-1 1 0 0,0 1-1 0 0,0 0 0 0 0,-1 30-8 0 0,1-29 3 0 0,-12 65 17 0 0,12-62 62 0 0,0-1 0 0 0,-1 1 0 0 0,1 0 0 0 0,1 0 0 0 0,-1 0-1 0 0,1-1 1 0 0,0 1 0 0 0,2 6 0 0 0,2-15 9 0 0,104-87 142 0 0,28-22-136 0 0,-135 112-96 0 0,-1 0 0 0 0,1 0 0 0 0,0 0 0 0 0,-1 0 0 0 0,1 1 0 0 0,0-1 0 0 0,0 1 0 0 0,-1-1 0 0 0,1 1 0 0 0,0-1 0 0 0,0 1 0 0 0,0 0 1 0 0,0 0-1 0 0,0 0 0 0 0,-1 0 0 0 0,1 0 0 0 0,0 0 0 0 0,4 2 0 0 0,-5-2 18 0 0,5 5-66 0 0,-2 4 35 0 0,-1 0 1 0 0,0 0 0 0 0,-1 0-1 0 0,0 0 1 0 0,0 1 0 0 0,-1-1-1 0 0,-1 1 1 0 0,1-1-1 0 0,-1 1 1 0 0,-2 12 0 0 0,1 14-36 0 0,-1-19-72 0 0,0 0-1 0 0,-6 24 1 0 0,0 3-1628 0 0,8-41 1112 0 0,1 9-1214 0 0</inkml:trace>
</inkml:ink>
</file>

<file path=ppt/ink/ink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20:19.08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149 10 1060 0 0,'0'0'14587'0'0,"-7"1"-14283"0"0,-29 4 1843 0 0,15-11-1484 0 0,19 4-587 0 0,-1 1 1 0 0,0-1-1 0 0,0 1 1 0 0,0 0-1 0 0,0 0 1 0 0,0 1-1 0 0,-1-1 1 0 0,1 1-1 0 0,0-1 1 0 0,0 1 0 0 0,-4 0-1 0 0,-7 1-36 0 0,11 0 97 0 0,0-1-113 0 0,-5 3 39 0 0,-2 0-4811 0 0,4-1-3608 0 0</inkml:trace>
</inkml:ink>
</file>

<file path=ppt/ink/ink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20:20.35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0 375 528 0 0,'0'0'8888'0'0,"8"-4"-8577"0"0,59-39 664 0 0,-2-3 0 0 0,69-63 0 0 0,27-49 1167 0 0,-160 157-2021 0 0,4-11 406 0 0,-5 12-507 0 0,1 0 0 0 0,-1 0 0 0 0,0 0-1 0 0,0 1 1 0 0,0-1 0 0 0,0 0-1 0 0,0 0 1 0 0,0 0 0 0 0,0 0 0 0 0,0 0-1 0 0,0 0 1 0 0,0 0 0 0 0,1 0-1 0 0,-1 0 1 0 0,0 0 0 0 0,0 0 0 0 0,0 1-1 0 0,0-1 1 0 0,0 0 0 0 0,0 0 0 0 0,1 0-1 0 0,-1 0 1 0 0,0 0 0 0 0,0 0-1 0 0,0 0 1 0 0,0 0 0 0 0,0 0 0 0 0,0 0-1 0 0,1 0 1 0 0,-1 0 0 0 0,0 0-1 0 0,0 0 1 0 0,0-1 0 0 0,0 1 0 0 0,0 0-1 0 0,0 0 1 0 0,0 0 0 0 0,1 0-1 0 0,-1 0 1 0 0,0 0 0 0 0,0 0 0 0 0,0 0-1 0 0,0 0 1 0 0,0 0 0 0 0,0 0 0 0 0,0 0-1 0 0,0-1 1 0 0,0 1 0 0 0,0 0-1 0 0,1 0 1 0 0,-1 0 0 0 0,0 0 0 0 0,0 0-1 0 0,0 0 1 0 0,0 0 0 0 0,0-1-1 0 0,0 1 1 0 0,0 0 0 0 0,0 0 0 0 0,0 0-1 0 0,0 0 1 0 0,0 0 0 0 0,0 0-1 0 0,0-1 1 0 0,0 49 9 0 0,4 167 526 0 0,-4-200-416 0 0,0-1 1 0 0,-1 1-1 0 0,-1-1 1 0 0,0 1-1 0 0,-1-1 1 0 0,0 0-1 0 0,-10 23 1 0 0,11-33-109 0 0,0 0 0 0 0,0-1 0 0 0,0 1 0 0 0,-1-1 0 0 0,1 1 0 0 0,-1-1 0 0 0,0 0 0 0 0,0 0 0 0 0,-1-1 0 0 0,1 1 0 0 0,0-1 0 0 0,-1 1 0 0 0,1-1 0 0 0,-1 0 0 0 0,0 0 0 0 0,0-1 1 0 0,0 1-1 0 0,0-1 0 0 0,0 0 0 0 0,0 0 0 0 0,0 0 0 0 0,0-1 0 0 0,-1 1 0 0 0,1-1 0 0 0,0 0 0 0 0,0 0 0 0 0,0 0 0 0 0,-1-1 0 0 0,1 0 0 0 0,0 0 0 0 0,0 0 0 0 0,0 0 0 0 0,0 0 0 0 0,-5-3 0 0 0,3-1 5 0 0,1 1 0 0 0,0-1 0 0 0,0-1-1 0 0,1 1 1 0 0,-1 0 0 0 0,1-1-1 0 0,0 0 1 0 0,0 0 0 0 0,-3-10-1 0 0,7 16-34 0 0,-1-2 9 0 0,0-1-1 0 0,0 1 1 0 0,0-1-1 0 0,0 1 1 0 0,1-1-1 0 0,-1 1 0 0 0,1-1 1 0 0,0 1-1 0 0,-1-1 1 0 0,1 0-1 0 0,1 1 0 0 0,-1-1 1 0 0,0 1-1 0 0,1-1 1 0 0,1-4-1 0 0,0-7 24 0 0,-2 12-40 0 0,5 7-99 0 0,0 0 107 0 0,-1 1 0 0 0,0-1 1 0 0,0 1-1 0 0,-1 0 0 0 0,1 0 0 0 0,-1 1 0 0 0,4 11 0 0 0,-4-7 16 0 0,1 0 0 0 0,0 0 0 0 0,1-1-1 0 0,0 0 1 0 0,1 0 0 0 0,0 0 0 0 0,1-1-1 0 0,0 0 1 0 0,11 12 0 0 0,-16-20-51 0 0,-1 0-1 0 0,0-1 1 0 0,0 1 0 0 0,1-1 0 0 0,-1 1-1 0 0,1-1 1 0 0,-1 0 0 0 0,0 0 0 0 0,1 0-1 0 0,-1 1 1 0 0,1-1 0 0 0,-1-1 0 0 0,0 1-1 0 0,1 0 1 0 0,-1 0 0 0 0,1 0 0 0 0,-1-1-1 0 0,2 0 1 0 0,28-9-1348 0 0,17-13-2288 0 0,-15 2-4048 0 0,-17 12 3951 0 0</inkml:trace>
</inkml:ink>
</file>

<file path=ppt/ink/ink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20:20.89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331 19 8 0 0,'0'-1'144'0'0,"0"1"1"0"0,0-1-1 0 0,0 0 0 0 0,0 1 1 0 0,0-1-1 0 0,0 1 0 0 0,0-1 0 0 0,0 0 1 0 0,0 1-1 0 0,-1-1 0 0 0,1 0 1 0 0,0 1-1 0 0,0-1 0 0 0,-1 1 1 0 0,1-1-1 0 0,0 1 0 0 0,0-1 0 0 0,-1 0 1 0 0,1 1-1 0 0,-1 0 0 0 0,1-1 1 0 0,-1 1-1 0 0,1-1 0 0 0,0 1 1 0 0,-1-1-1 0 0,1 1 0 0 0,-1 0 1 0 0,0-1-1 0 0,1 1 0 0 0,-1 0 0 0 0,1 0 1 0 0,-1-1-1 0 0,1 1 0 0 0,-1 0 1 0 0,0 0-1 0 0,1 0 0 0 0,-1 0 1 0 0,0 0-1 0 0,0-1 0 0 0,-1 1-615 0 0,-1-1 1807 0 0,-2 2-712 0 0,-45 8 1334 0 0,26-4-875 0 0,0-1 1 0 0,0-1 0 0 0,0-1-1 0 0,-39-2 1 0 0,60 0-790 0 0,-15-2 1412 0 0,17 2-1621 0 0,0 0 0 0 0,-1 0 0 0 0,1 0 0 0 0,0 0 0 0 0,0 0 0 0 0,0 1 0 0 0,0-1 0 0 0,0 0 0 0 0,0 1 0 0 0,0-1 0 0 0,1 1 0 0 0,-1-1 0 0 0,0 1 0 0 0,0-1 0 0 0,0 1 0 0 0,0-1 0 0 0,0 1 0 0 0,1 0 0 0 0,-1 0 0 0 0,0 0 0 0 0,1-1 0 0 0,-1 1 0 0 0,0 0 0 0 0,1 0 0 0 0,-1 0 0 0 0,1 0 0 0 0,0 0 0 0 0,-1 0 0 0 0,1 0 0 0 0,0 0 0 0 0,-1 0 0 0 0,1 2 0 0 0,-4 43 58 0 0,4-21 177 0 0,-21 211 1622 0 0,9-142-1004 0 0,-1 23 305 0 0,12-110-1089 0 0,1 1 0 0 0,1 0 1 0 0,-1 0-1 0 0,1 0 0 0 0,1-1 1 0 0,-1 1-1 0 0,6 12 0 0 0,-7-19-162 0 0,1 0 0 0 0,-1 0 0 0 0,1 0 0 0 0,-1 0 0 0 0,1 0 0 0 0,0 0 0 0 0,0 0 0 0 0,-1 0 0 0 0,1 0 0 0 0,0 0 0 0 0,0-1 0 0 0,0 1 0 0 0,0 0-1 0 0,0-1 1 0 0,0 1 0 0 0,0-1 0 0 0,0 1 0 0 0,0-1 0 0 0,0 1 0 0 0,0-1 0 0 0,0 0 0 0 0,0 1 0 0 0,1-1 0 0 0,-1 0 0 0 0,0 0 0 0 0,0 0 0 0 0,0 0 0 0 0,0 0 0 0 0,2 0 0 0 0,37-10-1388 0 0,-25 5 940 0 0,38-11-3568 0 0,-36 9 60 0 0,0 1-3416 0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0T06:36:35.996"/>
    </inkml:context>
    <inkml:brush xml:id="br0">
      <inkml:brushProperty name="width" value="0.05" units="cm"/>
      <inkml:brushProperty name="height" value="0.05" units="cm"/>
      <inkml:brushProperty name="color" value="#052487"/>
    </inkml:brush>
  </inkml:definitions>
  <inkml:trace contextRef="#ctx0" brushRef="#br0">204 79 592 0 0,'14'-13'1924'0'0,"-3"4"-1381"0"0,0 1 0 0 0,0 1 0 0 0,1 0 0 0 0,0 0 0 0 0,15-5 1 0 0,-15 8-52 0 0,-1 1 0 0 0,0-1 0 0 0,15 0 0 0 0,-22 3-277 0 0,-2 5 45 0 0,2 4-124 0 0,0 0-1 0 0,0 0 1 0 0,-1 1-1 0 0,0 0 1 0 0,0 0-1 0 0,-1 0 1 0 0,0 0-1 0 0,0 0 1 0 0,-1 0-1 0 0,-1 0 1 0 0,0 0-1 0 0,0 1 1 0 0,0-1-1 0 0,-3 10 1 0 0,-4 20 355 0 0,-1-1 1 0 0,-15 40-1 0 0,7-25 54 0 0,3-8-116 0 0,3-13 100 0 0,1 0 0 0 0,-6 51 0 0 0,15-80-222 0 0,6-4-303 0 0,0 0 0 0 0,1 0 0 0 0,-1-1 1 0 0,0 0-1 0 0,0-1 0 0 0,1 1 0 0 0,-2-1 0 0 0,1 0 0 0 0,0-1 0 0 0,-1 1 0 0 0,1-1 0 0 0,-1 0 0 0 0,0-1 0 0 0,4-4 0 0 0,-1 2-4 0 0,0 0 0 0 0,1 0 0 0 0,0 1 0 0 0,12-6 0 0 0,-10 8-9 0 0,-10 4 8 0 0,1 0 0 0 0,-1-1 1 0 0,0 1-1 0 0,1 0 0 0 0,-1 0 1 0 0,1 0-1 0 0,-1 0 0 0 0,1 0 1 0 0,-1 0-1 0 0,0 0 1 0 0,1 1-1 0 0,-1-1 0 0 0,1 0 1 0 0,-1 1-1 0 0,0-1 0 0 0,1 1 1 0 0,-1-1-1 0 0,0 1 0 0 0,0 0 1 0 0,1 0-1 0 0,1 1 0 0 0,-1 1 18 0 0,0-1 0 0 0,0 0-1 0 0,0 1 1 0 0,0-1 0 0 0,-1 1 0 0 0,1 0-1 0 0,-1 0 1 0 0,0 0 0 0 0,2 5-1 0 0,0 3 70 0 0,0 0 0 0 0,-1 0 0 0 0,-1 0-1 0 0,1 20 1 0 0,-5 6 312 0 0,-11 68 0 0 0,4-48-14 0 0,3-9 93 0 0,-1 0 0 0 0,-22 64 0 0 0,-3 4 339 0 0,-8 18 160 0 0,21-78-630 0 0,8-21 147 0 0,-27 55 0 0 0,36-88-561 0 0,0 1 0 0 0,0-1 1 0 0,0 0-1 0 0,0 0 0 0 0,0 0 0 0 0,0 0 0 0 0,0 0 0 0 0,-1-1 0 0 0,1 1 1 0 0,0-1-1 0 0,-1 0 0 0 0,1 0 0 0 0,-1-1 0 0 0,-4 1 0 0 0,-5 0-385 0 0,0 0 0 0 0,0-2 0 0 0,-24-3-1 0 0,9 1-300 0 0,17 2 272 0 0,1-1-1 0 0,0 0 0 0 0,0-1 0 0 0,0 0 1 0 0,-16-8-1 0 0,18 8-1015 0 0,1-1 0 0 0,0 0 1 0 0,1 0-1 0 0,-11-9 0 0 0,3-1-2433 0 0</inkml:trace>
</inkml:ink>
</file>

<file path=ppt/ink/ink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20:21.25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21 12 24 0 0,'9'-10'3986'0'0,"-9"10"-3874"0"0,0 0 0 0 0,0-1 0 0 0,1 1 0 0 0,-1 0 0 0 0,0 0 0 0 0,0 0 0 0 0,0 0 1 0 0,0 0-1 0 0,1 0 0 0 0,-1 0 0 0 0,0 0 0 0 0,0 0 0 0 0,0 0 0 0 0,0 0 0 0 0,1-1 0 0 0,-1 1 0 0 0,0 0 1 0 0,0 0-1 0 0,0 0 0 0 0,0 0 0 0 0,1 0 0 0 0,-1 1 0 0 0,0-1 0 0 0,0 0 0 0 0,0 0 0 0 0,1 0 0 0 0,-1 0 1 0 0,0 0-1 0 0,0 0 0 0 0,0 0 0 0 0,0 0 0 0 0,1 0 0 0 0,-1 0 0 0 0,0 0 0 0 0,0 1 0 0 0,0-1 0 0 0,0 0 1 0 0,0 0-1 0 0,0 0 0 0 0,1 0 0 0 0,-1 0 0 0 0,0 1 0 0 0,0-1 0 0 0,0 0 0 0 0,0 0 0 0 0,0 0 0 0 0,0 0 1 0 0,0 1-1 0 0,0-1 0 0 0,0 0 0 0 0,0 0 0 0 0,0 0 0 0 0,0 0 0 0 0,0 1 0 0 0,0-1 0 0 0,0 0 1 0 0,0 0-1 0 0,0 0 0 0 0,0 0 0 0 0,0 1 0 0 0,0-1 0 0 0,1 24 1499 0 0,-6 32-660 0 0,-10 4 514 0 0,11-50-1087 0 0,1 0-1 0 0,0 1 1 0 0,1-1-1 0 0,0 1 1 0 0,0-1-1 0 0,1 1 1 0 0,1 0 0 0 0,-1 0-1 0 0,2 0 1 0 0,0 0-1 0 0,3 18 1 0 0,-3-27-157 0 0,-1 2 75 0 0,0-4-278 0 0,0 1 0 0 0,0-1 0 0 0,0 0 0 0 0,0 1 0 0 0,-1-1 0 0 0,1 1 1 0 0,0-1-1 0 0,0 1 0 0 0,0-1 0 0 0,0 0 0 0 0,0 1 0 0 0,1-1 0 0 0,-1 1 0 0 0,0-1 1 0 0,0 1-1 0 0,0-1 0 0 0,0 0 0 0 0,0 1 0 0 0,1-1 0 0 0,-1 1 0 0 0,0-1 0 0 0,0 0 1 0 0,0 1-1 0 0,1-1 0 0 0,-1 1 0 0 0,3 0-30 0 0,0-1 0 0 0,0 1 0 0 0,0-1 0 0 0,0 1 0 0 0,0-1 0 0 0,0 0-1 0 0,0 0 1 0 0,0 0 0 0 0,0-1 0 0 0,0 1 0 0 0,-1-1 0 0 0,1 1 0 0 0,0-1 0 0 0,0 0 0 0 0,0 0 0 0 0,-1 0 0 0 0,1-1 0 0 0,0 1 0 0 0,-1-1 0 0 0,1 1 0 0 0,1-3 0 0 0,11-6-466 0 0,-2 0 0 0 0,18-17 0 0 0,53-60-4717 0 0,-71 60-1540 0 0,-6 14 2866 0 0</inkml:trace>
</inkml:ink>
</file>

<file path=ppt/ink/ink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20:21.62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109 52 896 0 0,'-16'0'968'0'0,"13"0"1738"0"0,0 3-1888 0 0,-34 29 2022 0 0,34-29-2349 0 0,0 0 0 0 0,-1-1 0 0 0,1 1 0 0 0,-1-1 0 0 0,0 0-1 0 0,0 0 1 0 0,0 0 0 0 0,0-1 0 0 0,0 1 0 0 0,-6 0 0 0 0,8-6 2238 0 0,6-7-2550 0 0,6-17-303 0 0,-9 26 24 0 0,0-1-86 0 0,1 0-186 0 0,-1-1 118 0 0,1 1 0 0 0,-1-1-1 0 0,1 0 1 0 0,0 1 0 0 0,1-1 0 0 0,-1 1-1 0 0,5-5 1 0 0,21-10-7403 0 0,-10 10 4246 0 0</inkml:trace>
</inkml:ink>
</file>

<file path=ppt/ink/ink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20:22.34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6 59 312 0 0,'0'0'2000'0'0,"-5"-11"8093"0"0,10 6-9932 0 0,1 0-1 0 0,0 0 0 0 0,1 1 1 0 0,-1 0-1 0 0,1 0 1 0 0,-1 1-1 0 0,1 0 1 0 0,0 0-1 0 0,1 0 1 0 0,-1 1-1 0 0,0 0 0 0 0,1 0 1 0 0,-1 1-1 0 0,1 0 1 0 0,-1 1-1 0 0,11-1 1 0 0,-16 1-1 0 0,5 2-27 0 0,-1 0 1 0 0,1-1-1 0 0,0 0 1 0 0,11 1-1 0 0,10 0 249 0 0,14 9 58 0 0,7 1 238 0 0,18 0 737 0 0,-66-12-1387 0 0,-1 0 0 0 0,1 0 1 0 0,0 1-1 0 0,0-1 0 0 0,0 0 0 0 0,-1 0 0 0 0,1 0 0 0 0,0 0 0 0 0,0 1 1 0 0,0-1-1 0 0,-1 0 0 0 0,1 1 0 0 0,0-1 0 0 0,-1 1 0 0 0,1-1 1 0 0,0 1-1 0 0,-1-1 0 0 0,1 1 0 0 0,-1-1 0 0 0,1 1 0 0 0,0 0 0 0 0,-1-1 1 0 0,0 1-1 0 0,1 0 0 0 0,0 0 0 0 0,3 25 447 0 0,-13 29 131 0 0,8-54-579 0 0,-15 78 706 0 0,9-42-233 0 0,-16 50 1 0 0,-10 28 584 0 0,4-11 57 0 0,25-88-883 0 0,0 0 1 0 0,1 0-1 0 0,-1 19 1 0 0,-5 27 681 0 0,9-59-826 0 0,0-1-56 0 0,-1 1 0 0 0,1-1 0 0 0,-1 1 0 0 0,1-1 0 0 0,-1 0 0 0 0,0 1 0 0 0,0-1 0 0 0,0 0 1 0 0,0 1-1 0 0,0-1 0 0 0,0 0 0 0 0,-1 0 0 0 0,-2 3 0 0 0,2-3 16 0 0,-22 13 217 0 0,-23-8-161 0 0,42-6-353 0 0,0 0-1 0 0,1-1 1 0 0,-1 0-1 0 0,0 0 1 0 0,0-1-1 0 0,0 1 1 0 0,1-1 0 0 0,-1 0-1 0 0,0-1 1 0 0,1 1-1 0 0,-1-1 1 0 0,1 1-1 0 0,0-1 1 0 0,-1-1-1 0 0,-5-3 1 0 0,-14-14-4982 0 0,6-6-5619 0 0,13 17 6038 0 0</inkml:trace>
</inkml:ink>
</file>

<file path=ppt/ink/ink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20:23.76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8 64 336 0 0,'0'0'1723'0'0,"-7"-13"7490"0"0,11 11-9030 0 0,-1 0 0 0 0,1 1 0 0 0,0-1 1 0 0,0 1-1 0 0,0 0 0 0 0,1 0 1 0 0,-1 0-1 0 0,0 0 0 0 0,0 0 0 0 0,0 1 1 0 0,1 0-1 0 0,3 0 0 0 0,21-2 453 0 0,0-3 0 0 0,-11 2-115 0 0,0-1 0 0 0,30-9 1 0 0,-41 10-329 0 0,-1 1 0 0 0,0 1 0 0 0,1-1 0 0 0,12 0 0 0 0,-9 2-3850 0 0,0-1-4029 0 0</inkml:trace>
</inkml:ink>
</file>

<file path=ppt/ink/ink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20:24.10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23 672 0 0,'0'0'4698'0'0,"4"2"-3885"0"0,2 0-390 0 0,1-1 1 0 0,0 1-1 0 0,-1-2 1 0 0,1 1 0 0 0,0-1-1 0 0,0 0 1 0 0,11-1 0 0 0,-1 0 106 0 0,-1-1 1 0 0,0-1 0 0 0,0 0 0 0 0,0-1 0 0 0,19-7 0 0 0,-33 10-526 0 0,12 2-1004 0 0,1 0-1192 0 0,-2-3-2526 0 0,13-2 1986 0 0</inkml:trace>
</inkml:ink>
</file>

<file path=ppt/ink/ink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20:24.45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11 720 0 0,'0'0'258'0'0,"0"-1"0"0"0,1 0-1 0 0,-1 1 1 0 0,0-1 0 0 0,1 1 0 0 0,-1-1-1 0 0,0 0 1 0 0,1 1 0 0 0,-1-1 0 0 0,0 1 0 0 0,1 0-1 0 0,-1-1 1 0 0,1 1 0 0 0,-1-1 0 0 0,1 1-1 0 0,-1-1 1 0 0,1 1 0 0 0,-1 0 0 0 0,1 0-1 0 0,0-1 1 0 0,-1 1 0 0 0,1 0 0 0 0,-1 0 0 0 0,1-1-1 0 0,0 1 1 0 0,-1 0 0 0 0,1 0 0 0 0,0 0-1 0 0,-1 0 1 0 0,1 0 0 0 0,-1 0 0 0 0,1 0-1 0 0,1 1 1 0 0,-1 0-110 0 0,0 0-1 0 0,0 0 1 0 0,0 0-1 0 0,-1 1 0 0 0,1-1 1 0 0,0 0-1 0 0,-1 1 1 0 0,1-1-1 0 0,-1 0 1 0 0,1 1-1 0 0,-1-1 0 0 0,0 1 1 0 0,1 2-1 0 0,1 55 893 0 0,-7 10 749 0 0,1-34-906 0 0,1 1 1 0 0,3 0-1 0 0,6 68 0 0 0,14 22 936 0 0,-19-125-1797 0 0,-1 0-1 0 0,0 1 1 0 0,0-1 0 0 0,0 1-1 0 0,1-1 1 0 0,-1 1-1 0 0,1-1 1 0 0,-1 0 0 0 0,1 1-1 0 0,-1-1 1 0 0,1 0-1 0 0,0 1 1 0 0,0-1 0 0 0,0 0-1 0 0,0 0 1 0 0,0 0-1 0 0,0 0 1 0 0,0 0 0 0 0,0 0-1 0 0,0 0 1 0 0,0 0 0 0 0,0 0-1 0 0,1 0 1 0 0,0 0-1 0 0,1 0-42 0 0,-1-1 0 0 0,1 0-1 0 0,-1 1 1 0 0,0-1-1 0 0,1 0 1 0 0,-1 0-1 0 0,1 0 1 0 0,-1 0 0 0 0,1-1-1 0 0,-1 1 1 0 0,1-1-1 0 0,-1 1 1 0 0,3-2-1 0 0,7-3-250 0 0,0-1 1 0 0,-1 0-1 0 0,1 0 0 0 0,10-9 0 0 0,-6 4-550 0 0,0-1 1 0 0,17-17-1 0 0,-7-3-1969 0 0,-9-5-3514 0 0,-12 20 2340 0 0</inkml:trace>
</inkml:ink>
</file>

<file path=ppt/ink/ink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20:24.82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20 61 460 0 0,'-3'0'900'0'0,"-14"0"5153"0"0,26-1-5729 0 0,25-5-610 0 0,0-2-1 0 0,0-2 0 0 0,51-21 1 0 0,-74 26-2968 0 0</inkml:trace>
</inkml:ink>
</file>

<file path=ppt/ink/ink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20:25.51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9 157 104 0 0,'44'-29'1888'0'0,"-2"-2"-1"0"0,45-43 1 0 0,-70 53 1271 0 0,-17 21-3096 0 0,-1-1 1 0 0,1 1-1 0 0,-1 0 0 0 0,1 0 1 0 0,-1 0-1 0 0,1 0 0 0 0,0 0 0 0 0,-1 0 1 0 0,1 0-1 0 0,-1 0 0 0 0,1 0 1 0 0,-1 0-1 0 0,1 0 0 0 0,-1 0 1 0 0,1 0-1 0 0,-1 0 0 0 0,1 0 0 0 0,0 0 1 0 0,-1 0-1 0 0,1 0 0 0 0,-1 1 1 0 0,1-1-1 0 0,-1 0 0 0 0,1 0 1 0 0,0 1-1 0 0,-1-1 0 0 0,1 0 0 0 0,-1 1 1 0 0,-6 2 115 0 0,1 1 0 0 0,-1 0 0 0 0,1 0 0 0 0,0 1 0 0 0,-10 9 0 0 0,-3 8 145 0 0,3-5-2 0 0,1 0 0 0 0,1 1 0 0 0,1 0-1 0 0,1 1 1 0 0,0 1 0 0 0,-15 35 0 0 0,25-47-193 0 0,0 0 1 0 0,0 0 0 0 0,1 0-1 0 0,0 1 1 0 0,0-1 0 0 0,1 1-1 0 0,0-1 1 0 0,0 0 0 0 0,1 1-1 0 0,0-1 1 0 0,1 0-1 0 0,3 12 1 0 0,-4-18-98 0 0,0 0-1 0 0,0 0 1 0 0,0 0-1 0 0,0 0 1 0 0,0 0 0 0 0,0 0-1 0 0,0 0 1 0 0,1 0-1 0 0,-1-1 1 0 0,0 1-1 0 0,1-1 1 0 0,0 1 0 0 0,-1-1-1 0 0,1 1 1 0 0,0-1-1 0 0,0 0 1 0 0,0 0-1 0 0,3 2 1 0 0,-2-2-4 0 0,1 0-1 0 0,0 0 1 0 0,0 0-1 0 0,0 0 1 0 0,0-1-1 0 0,0 0 1 0 0,1 1-1 0 0,-1-2 1 0 0,5 1-1 0 0,7-3 14 0 0,-1 0 0 0 0,0-1 0 0 0,0-1 0 0 0,16-7 0 0 0,0-3 22 0 0,0-1-1 0 0,39-27 0 0 0,-6 2-4 0 0,-45 29-24 0 0,30-27 0 0 0,-33 26 33 0 0,0 0-1 0 0,23-14 1 0 0,-38 27-50 0 0,1-2 32 0 0,0 1 1 0 0,0 0-1 0 0,0 0 0 0 0,0 0 0 0 0,0 0 0 0 0,0 0 0 0 0,0 1 0 0 0,0-1 0 0 0,0 1 0 0 0,4-1 0 0 0,-5 1-34 0 0,0 1 0 0 0,0-1 0 0 0,0 1 0 0 0,0-1 0 0 0,0 1 0 0 0,-1-1 1 0 0,1 1-1 0 0,0 0 0 0 0,0-1 0 0 0,-1 1 0 0 0,1 0 0 0 0,0 0 0 0 0,-1 0 0 0 0,1-1 0 0 0,0 1 0 0 0,-1 0 0 0 0,1 0 0 0 0,-1 0 0 0 0,0 0 1 0 0,1 0-1 0 0,-1 0 0 0 0,0 0 0 0 0,0 0 0 0 0,1 0 0 0 0,-1 0 0 0 0,0 0 0 0 0,0 0 0 0 0,0 0 0 0 0,-1 2 0 0 0,3 24 486 0 0,-1 0 0 0 0,-2 0 0 0 0,-1 1 0 0 0,-1-1-1 0 0,-10 42 1 0 0,12-46 700 0 0,2-23-1170 0 0,-1 0-1 0 0,0 0 1 0 0,0 0-1 0 0,1 0 1 0 0,-1 1-1 0 0,0-1 1 0 0,0 0-1 0 0,0 0 1 0 0,1 0-1 0 0,-1 0 1 0 0,0 0 0 0 0,0 0-1 0 0,1 0 1 0 0,-1 0-1 0 0,0 0 1 0 0,1 0-1 0 0,-1 0 1 0 0,0 0-1 0 0,0 0 1 0 0,1 0-1 0 0,-1 0 1 0 0,0 0-1 0 0,0 0 1 0 0,1 0 0 0 0,-1 0-1 0 0,0 0 1 0 0,0 0-1 0 0,1 0 1 0 0,-1 0-1 0 0,0 0 1 0 0,0-1-1 0 0,1 1 1 0 0,-1 0-1 0 0,0 0 1 0 0,0 0-1 0 0,0 0 1 0 0,1-1 0 0 0,-1 1-1 0 0,0 0 1 0 0,30-34 1220 0 0,-22 24-1528 0 0,25-24 375 0 0,2 1 0 0 0,1 2-1 0 0,40-27 1 0 0,-49 37-83 0 0,-26 21-16 0 0,-1-1-2 0 0,1 1 0 0 0,0-1 0 0 0,0 0-1 0 0,-1 0 1 0 0,1 1 0 0 0,0-1 0 0 0,0 1 0 0 0,0-1 0 0 0,0 1-1 0 0,0-1 1 0 0,0 1 0 0 0,0 0 0 0 0,0-1 0 0 0,0 1-1 0 0,0 0 1 0 0,0 0 0 0 0,0 0 0 0 0,0 0 0 0 0,0 0 0 0 0,0 0-1 0 0,0 0 1 0 0,0 0 0 0 0,0 0 0 0 0,2 1 0 0 0,8 16-4 0 0,-10-12 9 0 0,0 0 0 0 0,0 0 0 0 0,-1 0 0 0 0,0 1 0 0 0,0-1 0 0 0,0 0 0 0 0,-1 0 0 0 0,1 0 0 0 0,-1 0 1 0 0,-2 7-1 0 0,1-6 13 0 0,1 0 0 0 0,0 0 0 0 0,0 0 0 0 0,0 0 0 0 0,1 0 0 0 0,0 0 0 0 0,1 8 0 0 0,0-12 14 0 0,-2-1-11 0 0,1-1-1 0 0,0 1 1 0 0,0-1 0 0 0,0 1-1 0 0,0-1 1 0 0,0 1 0 0 0,0 0-1 0 0,0-1 1 0 0,0 1 0 0 0,0-1-1 0 0,0 1 1 0 0,0-1 0 0 0,0 1-1 0 0,0-1 1 0 0,0 1 0 0 0,1-1-1 0 0,-1 1 1 0 0,0-1 0 0 0,0 1-1 0 0,1-1 1 0 0,-1 1 0 0 0,0-1-1 0 0,1 0 1 0 0,-1 1 0 0 0,0-1-1 0 0,1 1 1 0 0,-1-1 0 0 0,0 0-1 0 0,1 1 1 0 0,-1-1 0 0 0,1 0-1 0 0,-1 0 1 0 0,1 1 0 0 0,-1-1-1 0 0,1 0 1 0 0,-1 0-1 0 0,1 0 1 0 0,-1 1 0 0 0,1-1-1 0 0,-1 0 1 0 0,1 0 0 0 0,-1 0-1 0 0,1 0 1 0 0,-1 0 0 0 0,1 0-1 0 0,-1 0 1 0 0,1 0 0 0 0,0 0-1 0 0,-1 0 1 0 0,1-1 0 0 0,-1 1-1 0 0,1 0 1 0 0,-1 0 0 0 0,1 0-1 0 0,-1-1 1 0 0,0 1 0 0 0,1 0-1 0 0,-1-1 1 0 0,1 1 0 0 0,-1 0-1 0 0,1-1 1 0 0,-1 1 0 0 0,1-1-1 0 0,42-34-54 0 0,-13 9 113 0 0,-13 14-85 0 0,-1 2 1 0 0,2 0 0 0 0,-1 1-1 0 0,1 0 1 0 0,27-8 0 0 0,-44 17-1 0 0,1-1 1 0 0,0 1 0 0 0,-1 0-1 0 0,1 0 1 0 0,0 0 0 0 0,-1 0-1 0 0,1 0 1 0 0,0 0-1 0 0,-1 0 1 0 0,1 0 0 0 0,0 1-1 0 0,-1-1 1 0 0,1 1 0 0 0,0-1-1 0 0,-1 1 1 0 0,1 0-1 0 0,-1 0 1 0 0,1 0 0 0 0,-1-1-1 0 0,3 3 1 0 0,-2-1-2 0 0,0 1 0 0 0,1 0 0 0 0,-1-1 0 0 0,0 1 0 0 0,0 0 0 0 0,0 0 0 0 0,-1 0 0 0 0,1 1 0 0 0,1 4 0 0 0,1 6-29 0 0,0 1 0 0 0,-1-1-1 0 0,2 25 1 0 0,-5-34 15 0 0,3 21-143 0 0,-1 0-52 0 0,11 49-1 0 0,-10-66-131 0 0,0 0-1 0 0,1 1 1 0 0,0-1-1 0 0,0 0 0 0 0,1-1 1 0 0,0 1-1 0 0,0-1 0 0 0,9 11 1 0 0,-12-18 132 0 0,-1 0 1 0 0,1 0-1 0 0,0 0 1 0 0,-1 0 0 0 0,1 0-1 0 0,0 0 1 0 0,0 0-1 0 0,0 0 1 0 0,-1-1-1 0 0,1 1 1 0 0,0-1 0 0 0,0 1-1 0 0,0-1 1 0 0,0 0-1 0 0,0 0 1 0 0,0 1-1 0 0,0-2 1 0 0,0 1 0 0 0,0 0-1 0 0,0 0 1 0 0,0-1-1 0 0,0 1 1 0 0,0-1-1 0 0,0 1 1 0 0,-1-1-1 0 0,3-1 1 0 0,4-1-325 0 0,-1 0-1 0 0,1-1 1 0 0,-1 0-1 0 0,9-6 1 0 0,40-36-7062 0 0,-38 28 4080 0 0</inkml:trace>
</inkml:ink>
</file>

<file path=ppt/ink/ink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20:25.85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34 37 444 0 0,'16'-37'10639'0'0,"-12"37"-8096"0"0,-2 8-918 0 0,-2 21-286 0 0,-7 33-361 0 0,3-42-454 0 0,-26 150 3261 0 0,24-131-3108 0 0,3-27-365 0 0,1 1-1 0 0,0 0 1 0 0,1 0-1 0 0,0-1 1 0 0,1 1-1 0 0,0 0 1 0 0,2 0-1 0 0,2 15 1 0 0,-4-26-185 0 0,5 25-1011 0 0,0 4-4843 0 0,-5-28 4622 0 0</inkml:trace>
</inkml:ink>
</file>

<file path=ppt/ink/ink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2T07:20:26.32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64 1 460 0 0,'0'0'4144'0'0,"-1"6"-3202"0"0,-19 94 3617 0 0,5 1 0 0 0,-5 166-1 0 0,20-248-3806 0 0,0 1-1 0 0,-7 35 1 0 0,7-53-742 0 0,0 6 148 0 0,1-3-1661 0 0,8-20-4283 0 0,4-16-1624 0 0,-9 16 3504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EE47AE-ADF1-454C-AD32-0944FA7C1930}" type="datetimeFigureOut">
              <a:rPr lang="en-IN" smtClean="0"/>
              <a:t>12-09-2024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8FE302-43A0-49E4-8E4D-BFC1721AC2D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861991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8FE302-43A0-49E4-8E4D-BFC1721AC2DF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938161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CBEEC0-1A84-4EC4-9309-911033CC6A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39147AD-F8B7-A5FF-A24D-554828013A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961E32-31B0-39E4-7F8E-78B14FED01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93B75-8A4C-49C1-960C-4DA803F07026}" type="datetimeFigureOut">
              <a:rPr lang="en-IN" smtClean="0"/>
              <a:t>12-09-2024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2FE831-D3ED-F8E8-00F0-F2723F3C5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6D5DA0-5F63-9FC1-06D3-A9E7548AB2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129F1-DE49-4C7E-B9AC-9392E95A77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927284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15651-B1DD-FD4C-DA47-EF4144299A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C830A5-E4AF-C0D9-C324-FED59DCE45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CCFA59-0705-9212-6B37-6DFFB05AB8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93B75-8A4C-49C1-960C-4DA803F07026}" type="datetimeFigureOut">
              <a:rPr lang="en-IN" smtClean="0"/>
              <a:t>12-09-2024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AD06D9-045F-29DA-7DB3-D9E4BA80AC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76E35B-D197-88EB-6B4B-9002D8FDCC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129F1-DE49-4C7E-B9AC-9392E95A77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614593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D13636C-5440-F93B-2614-05B0595DFC3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7B01BE5-D078-6D59-3CD8-8B7A687733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144909-4921-B7A2-4FCE-185586E2E7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93B75-8A4C-49C1-960C-4DA803F07026}" type="datetimeFigureOut">
              <a:rPr lang="en-IN" smtClean="0"/>
              <a:t>12-09-2024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193A69-2C42-39CA-9C54-362581B9D1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688F65-EC6F-EB9F-8344-0815E4218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129F1-DE49-4C7E-B9AC-9392E95A77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433537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64530-199F-6780-8800-72EFB721C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3C257E-F141-8EE4-B5E2-B6AC5AE06B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41CEF1-F367-5EBF-C26F-18B59F896E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93B75-8A4C-49C1-960C-4DA803F07026}" type="datetimeFigureOut">
              <a:rPr lang="en-IN" smtClean="0"/>
              <a:t>12-09-2024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485705-D337-9BE2-B522-4362B075C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C25809-6499-64FC-1324-F81AF9597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129F1-DE49-4C7E-B9AC-9392E95A77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77840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92CB2A-9E28-B089-31EC-E61FC18521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FD2A0A-E8C2-40B0-0C35-9F578861E2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E2E610-6BEA-99E9-690B-BBFD57260E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93B75-8A4C-49C1-960C-4DA803F07026}" type="datetimeFigureOut">
              <a:rPr lang="en-IN" smtClean="0"/>
              <a:t>12-09-2024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BE49FC-A4EC-809F-3795-0330B9C62A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A77C7E-125A-31DD-0BEF-D451E04A7C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129F1-DE49-4C7E-B9AC-9392E95A77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343132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08A438-4C92-19A3-5337-33932FD5A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B9E781-4C85-13C3-F0C4-878E6F1119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C32E5A-CFDC-5075-645B-C50467B392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FEB846-DBF7-D665-92C5-726E66B268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93B75-8A4C-49C1-960C-4DA803F07026}" type="datetimeFigureOut">
              <a:rPr lang="en-IN" smtClean="0"/>
              <a:t>12-09-2024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94051C-3E46-8071-90D7-1C67E51BB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B63A14-128C-FCAF-4BD1-279250362D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129F1-DE49-4C7E-B9AC-9392E95A77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129820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A0C81A-00A8-6CB2-B9C6-7CF8E0220D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91F449-AF0A-13D0-97F2-23E3C4DDA3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4A39D8-37E3-B2B8-EE12-99B5CDDEB8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D847D9-E058-6E8B-FDD7-34ABBD3CF3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B0482B8-2820-C4B1-B89B-3E78DB3954C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4BB8E3D-695F-FAA5-7220-BF3CEE5E43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93B75-8A4C-49C1-960C-4DA803F07026}" type="datetimeFigureOut">
              <a:rPr lang="en-IN" smtClean="0"/>
              <a:t>12-09-2024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263A169-0250-A56A-5CDC-9D676951C8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E2874B7-09DF-9AC0-AC49-7F652F7687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129F1-DE49-4C7E-B9AC-9392E95A77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427699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A18F2-108C-977E-AE1B-BDD539C7E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BFB525-E53F-5B0A-6A59-61FE397269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93B75-8A4C-49C1-960C-4DA803F07026}" type="datetimeFigureOut">
              <a:rPr lang="en-IN" smtClean="0"/>
              <a:t>12-09-2024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098393-6D56-3E4B-C17E-B6DCC5C8D8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BCCE18-6EB1-FDF7-AB6C-BC448B1BDC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129F1-DE49-4C7E-B9AC-9392E95A77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986655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05D4622-3504-5EC0-8817-9508B0EE30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93B75-8A4C-49C1-960C-4DA803F07026}" type="datetimeFigureOut">
              <a:rPr lang="en-IN" smtClean="0"/>
              <a:t>12-09-2024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A51366-080A-B52D-CDB9-96ADFA741C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6C27C7-A85B-3437-9A8F-620CBF79FC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129F1-DE49-4C7E-B9AC-9392E95A77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393904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B6D88-C2F1-7A23-CB44-C61AF125FE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DE07DA-4199-90DA-67DD-8122E520A6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019081-0166-A457-D8B8-57180E84F8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962146-BFC4-A8A8-4FE2-2FEDAE36A5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93B75-8A4C-49C1-960C-4DA803F07026}" type="datetimeFigureOut">
              <a:rPr lang="en-IN" smtClean="0"/>
              <a:t>12-09-2024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169205-353D-3310-1D59-DA48C897A8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280AAD-CB60-FE8A-6217-1BE6720B4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129F1-DE49-4C7E-B9AC-9392E95A77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095004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95CE3-B3BF-DF99-A64B-0BDA4DFA49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839E449-EBEB-4CE4-C099-175995D9A8A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B5296F-AD34-1731-6222-95E83130FD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DA31E5-C4B3-F7EE-45EC-B771366134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93B75-8A4C-49C1-960C-4DA803F07026}" type="datetimeFigureOut">
              <a:rPr lang="en-IN" smtClean="0"/>
              <a:t>12-09-2024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574A13-B343-BEF1-431A-676E6FB35F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C08BA6-70E0-F7C2-B89F-B88303A930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129F1-DE49-4C7E-B9AC-9392E95A77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176636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07D9500-9FDF-3D8F-9AF9-4B59BCB53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3A0A58-0C54-74CE-ABC9-2209B98992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B60F1D-2B28-3748-5500-1AEEA9A152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93B75-8A4C-49C1-960C-4DA803F07026}" type="datetimeFigureOut">
              <a:rPr lang="en-IN" smtClean="0"/>
              <a:t>12-09-2024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D48699-8C5E-2FD0-97F3-A3D6EED9A0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DFE11F-9EC8-D2BA-ECB5-2A33601D7C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C129F1-DE49-4C7E-B9AC-9392E95A77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784378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8.png"/><Relationship Id="rId299" Type="http://schemas.openxmlformats.org/officeDocument/2006/relationships/customXml" Target="../ink/ink151.xml"/><Relationship Id="rId21" Type="http://schemas.openxmlformats.org/officeDocument/2006/relationships/image" Target="../media/image11.png"/><Relationship Id="rId63" Type="http://schemas.openxmlformats.org/officeDocument/2006/relationships/image" Target="../media/image32.png"/><Relationship Id="rId159" Type="http://schemas.openxmlformats.org/officeDocument/2006/relationships/customXml" Target="../ink/ink79.xml"/><Relationship Id="rId324" Type="http://schemas.openxmlformats.org/officeDocument/2006/relationships/image" Target="../media/image159.png"/><Relationship Id="rId366" Type="http://schemas.openxmlformats.org/officeDocument/2006/relationships/image" Target="../media/image180.png"/><Relationship Id="rId170" Type="http://schemas.openxmlformats.org/officeDocument/2006/relationships/image" Target="../media/image84.png"/><Relationship Id="rId226" Type="http://schemas.openxmlformats.org/officeDocument/2006/relationships/customXml" Target="../ink/ink114.xml"/><Relationship Id="rId268" Type="http://schemas.openxmlformats.org/officeDocument/2006/relationships/image" Target="../media/image131.png"/><Relationship Id="rId32" Type="http://schemas.openxmlformats.org/officeDocument/2006/relationships/customXml" Target="../ink/ink14.xml"/><Relationship Id="rId74" Type="http://schemas.openxmlformats.org/officeDocument/2006/relationships/customXml" Target="../ink/ink35.xml"/><Relationship Id="rId128" Type="http://schemas.openxmlformats.org/officeDocument/2006/relationships/image" Target="../media/image63.png"/><Relationship Id="rId335" Type="http://schemas.openxmlformats.org/officeDocument/2006/relationships/customXml" Target="../ink/ink169.xml"/><Relationship Id="rId5" Type="http://schemas.openxmlformats.org/officeDocument/2006/relationships/image" Target="../media/image3.png"/><Relationship Id="rId181" Type="http://schemas.openxmlformats.org/officeDocument/2006/relationships/image" Target="../media/image89.png"/><Relationship Id="rId237" Type="http://schemas.openxmlformats.org/officeDocument/2006/relationships/customXml" Target="../ink/ink120.xml"/><Relationship Id="rId279" Type="http://schemas.openxmlformats.org/officeDocument/2006/relationships/customXml" Target="../ink/ink141.xml"/><Relationship Id="rId43" Type="http://schemas.openxmlformats.org/officeDocument/2006/relationships/image" Target="../media/image22.png"/><Relationship Id="rId139" Type="http://schemas.openxmlformats.org/officeDocument/2006/relationships/customXml" Target="../ink/ink69.xml"/><Relationship Id="rId290" Type="http://schemas.openxmlformats.org/officeDocument/2006/relationships/image" Target="../media/image142.png"/><Relationship Id="rId304" Type="http://schemas.openxmlformats.org/officeDocument/2006/relationships/image" Target="../media/image149.png"/><Relationship Id="rId346" Type="http://schemas.openxmlformats.org/officeDocument/2006/relationships/image" Target="../media/image170.png"/><Relationship Id="rId85" Type="http://schemas.openxmlformats.org/officeDocument/2006/relationships/image" Target="../media/image43.png"/><Relationship Id="rId150" Type="http://schemas.openxmlformats.org/officeDocument/2006/relationships/image" Target="../media/image74.png"/><Relationship Id="rId192" Type="http://schemas.openxmlformats.org/officeDocument/2006/relationships/image" Target="../media/image94.png"/><Relationship Id="rId206" Type="http://schemas.openxmlformats.org/officeDocument/2006/relationships/customXml" Target="../ink/ink104.xml"/><Relationship Id="rId248" Type="http://schemas.openxmlformats.org/officeDocument/2006/relationships/image" Target="../media/image121.png"/><Relationship Id="rId12" Type="http://schemas.openxmlformats.org/officeDocument/2006/relationships/image" Target="../media/image7.png"/><Relationship Id="rId108" Type="http://schemas.openxmlformats.org/officeDocument/2006/relationships/image" Target="../media/image54.png"/><Relationship Id="rId315" Type="http://schemas.openxmlformats.org/officeDocument/2006/relationships/customXml" Target="../ink/ink159.xml"/><Relationship Id="rId357" Type="http://schemas.openxmlformats.org/officeDocument/2006/relationships/customXml" Target="../ink/ink180.xml"/><Relationship Id="rId54" Type="http://schemas.openxmlformats.org/officeDocument/2006/relationships/customXml" Target="../ink/ink25.xml"/><Relationship Id="rId96" Type="http://schemas.openxmlformats.org/officeDocument/2006/relationships/customXml" Target="../ink/ink46.xml"/><Relationship Id="rId161" Type="http://schemas.openxmlformats.org/officeDocument/2006/relationships/customXml" Target="../ink/ink80.xml"/><Relationship Id="rId217" Type="http://schemas.openxmlformats.org/officeDocument/2006/relationships/image" Target="../media/image106.png"/><Relationship Id="rId259" Type="http://schemas.openxmlformats.org/officeDocument/2006/relationships/customXml" Target="../ink/ink131.xml"/><Relationship Id="rId23" Type="http://schemas.openxmlformats.org/officeDocument/2006/relationships/image" Target="../media/image12.png"/><Relationship Id="rId119" Type="http://schemas.openxmlformats.org/officeDocument/2006/relationships/image" Target="../media/image59.png"/><Relationship Id="rId270" Type="http://schemas.openxmlformats.org/officeDocument/2006/relationships/image" Target="../media/image132.png"/><Relationship Id="rId326" Type="http://schemas.openxmlformats.org/officeDocument/2006/relationships/image" Target="../media/image160.png"/><Relationship Id="rId65" Type="http://schemas.openxmlformats.org/officeDocument/2006/relationships/image" Target="../media/image33.png"/><Relationship Id="rId130" Type="http://schemas.openxmlformats.org/officeDocument/2006/relationships/image" Target="../media/image64.png"/><Relationship Id="rId368" Type="http://schemas.openxmlformats.org/officeDocument/2006/relationships/image" Target="../media/image181.png"/><Relationship Id="rId172" Type="http://schemas.openxmlformats.org/officeDocument/2006/relationships/image" Target="../media/image85.png"/><Relationship Id="rId228" Type="http://schemas.openxmlformats.org/officeDocument/2006/relationships/customXml" Target="../ink/ink115.xml"/><Relationship Id="rId281" Type="http://schemas.openxmlformats.org/officeDocument/2006/relationships/customXml" Target="../ink/ink142.xml"/><Relationship Id="rId337" Type="http://schemas.openxmlformats.org/officeDocument/2006/relationships/customXml" Target="../ink/ink170.xml"/><Relationship Id="rId34" Type="http://schemas.openxmlformats.org/officeDocument/2006/relationships/customXml" Target="../ink/ink15.xml"/><Relationship Id="rId76" Type="http://schemas.openxmlformats.org/officeDocument/2006/relationships/customXml" Target="../ink/ink36.xml"/><Relationship Id="rId141" Type="http://schemas.openxmlformats.org/officeDocument/2006/relationships/customXml" Target="../ink/ink70.xml"/><Relationship Id="rId7" Type="http://schemas.openxmlformats.org/officeDocument/2006/relationships/customXml" Target="../ink/ink1.xml"/><Relationship Id="rId183" Type="http://schemas.openxmlformats.org/officeDocument/2006/relationships/image" Target="../media/image90.png"/><Relationship Id="rId239" Type="http://schemas.openxmlformats.org/officeDocument/2006/relationships/customXml" Target="../ink/ink121.xml"/><Relationship Id="rId250" Type="http://schemas.openxmlformats.org/officeDocument/2006/relationships/image" Target="../media/image122.png"/><Relationship Id="rId292" Type="http://schemas.openxmlformats.org/officeDocument/2006/relationships/image" Target="../media/image143.png"/><Relationship Id="rId306" Type="http://schemas.openxmlformats.org/officeDocument/2006/relationships/image" Target="../media/image150.png"/><Relationship Id="rId45" Type="http://schemas.openxmlformats.org/officeDocument/2006/relationships/image" Target="../media/image23.png"/><Relationship Id="rId87" Type="http://schemas.openxmlformats.org/officeDocument/2006/relationships/image" Target="../media/image44.png"/><Relationship Id="rId110" Type="http://schemas.openxmlformats.org/officeDocument/2006/relationships/image" Target="../media/image55.png"/><Relationship Id="rId348" Type="http://schemas.openxmlformats.org/officeDocument/2006/relationships/image" Target="../media/image171.png"/><Relationship Id="rId152" Type="http://schemas.openxmlformats.org/officeDocument/2006/relationships/image" Target="../media/image75.png"/><Relationship Id="rId194" Type="http://schemas.openxmlformats.org/officeDocument/2006/relationships/customXml" Target="../ink/ink98.xml"/><Relationship Id="rId208" Type="http://schemas.openxmlformats.org/officeDocument/2006/relationships/customXml" Target="../ink/ink105.xml"/><Relationship Id="rId261" Type="http://schemas.openxmlformats.org/officeDocument/2006/relationships/customXml" Target="../ink/ink132.xml"/><Relationship Id="rId14" Type="http://schemas.openxmlformats.org/officeDocument/2006/relationships/image" Target="../media/image8.png"/><Relationship Id="rId56" Type="http://schemas.openxmlformats.org/officeDocument/2006/relationships/customXml" Target="../ink/ink26.xml"/><Relationship Id="rId317" Type="http://schemas.openxmlformats.org/officeDocument/2006/relationships/customXml" Target="../ink/ink160.xml"/><Relationship Id="rId359" Type="http://schemas.openxmlformats.org/officeDocument/2006/relationships/customXml" Target="../ink/ink181.xml"/><Relationship Id="rId98" Type="http://schemas.openxmlformats.org/officeDocument/2006/relationships/customXml" Target="../ink/ink47.xml"/><Relationship Id="rId121" Type="http://schemas.openxmlformats.org/officeDocument/2006/relationships/image" Target="../media/image60.png"/><Relationship Id="rId163" Type="http://schemas.openxmlformats.org/officeDocument/2006/relationships/customXml" Target="../ink/ink81.xml"/><Relationship Id="rId219" Type="http://schemas.openxmlformats.org/officeDocument/2006/relationships/image" Target="../media/image107.png"/><Relationship Id="rId370" Type="http://schemas.openxmlformats.org/officeDocument/2006/relationships/image" Target="../media/image182.png"/><Relationship Id="rId230" Type="http://schemas.openxmlformats.org/officeDocument/2006/relationships/customXml" Target="../ink/ink116.xml"/><Relationship Id="rId25" Type="http://schemas.openxmlformats.org/officeDocument/2006/relationships/image" Target="../media/image13.png"/><Relationship Id="rId67" Type="http://schemas.openxmlformats.org/officeDocument/2006/relationships/image" Target="../media/image34.png"/><Relationship Id="rId272" Type="http://schemas.openxmlformats.org/officeDocument/2006/relationships/image" Target="../media/image133.png"/><Relationship Id="rId328" Type="http://schemas.openxmlformats.org/officeDocument/2006/relationships/image" Target="../media/image161.png"/><Relationship Id="rId132" Type="http://schemas.openxmlformats.org/officeDocument/2006/relationships/image" Target="../media/image65.png"/><Relationship Id="rId174" Type="http://schemas.openxmlformats.org/officeDocument/2006/relationships/image" Target="../media/image86.png"/><Relationship Id="rId241" Type="http://schemas.openxmlformats.org/officeDocument/2006/relationships/customXml" Target="../ink/ink122.xml"/><Relationship Id="rId36" Type="http://schemas.openxmlformats.org/officeDocument/2006/relationships/customXml" Target="../ink/ink16.xml"/><Relationship Id="rId283" Type="http://schemas.openxmlformats.org/officeDocument/2006/relationships/customXml" Target="../ink/ink143.xml"/><Relationship Id="rId339" Type="http://schemas.openxmlformats.org/officeDocument/2006/relationships/customXml" Target="../ink/ink171.xml"/><Relationship Id="rId78" Type="http://schemas.openxmlformats.org/officeDocument/2006/relationships/customXml" Target="../ink/ink37.xml"/><Relationship Id="rId99" Type="http://schemas.openxmlformats.org/officeDocument/2006/relationships/image" Target="../media/image50.png"/><Relationship Id="rId101" Type="http://schemas.openxmlformats.org/officeDocument/2006/relationships/image" Target="../media/image51.png"/><Relationship Id="rId122" Type="http://schemas.openxmlformats.org/officeDocument/2006/relationships/customXml" Target="../ink/ink60.xml"/><Relationship Id="rId143" Type="http://schemas.openxmlformats.org/officeDocument/2006/relationships/customXml" Target="../ink/ink71.xml"/><Relationship Id="rId164" Type="http://schemas.openxmlformats.org/officeDocument/2006/relationships/image" Target="../media/image81.png"/><Relationship Id="rId185" Type="http://schemas.openxmlformats.org/officeDocument/2006/relationships/image" Target="../media/image91.png"/><Relationship Id="rId350" Type="http://schemas.openxmlformats.org/officeDocument/2006/relationships/image" Target="../media/image172.png"/><Relationship Id="rId371" Type="http://schemas.openxmlformats.org/officeDocument/2006/relationships/customXml" Target="../ink/ink187.xml"/><Relationship Id="rId9" Type="http://schemas.openxmlformats.org/officeDocument/2006/relationships/customXml" Target="../ink/ink2.xml"/><Relationship Id="rId210" Type="http://schemas.openxmlformats.org/officeDocument/2006/relationships/customXml" Target="../ink/ink106.xml"/><Relationship Id="rId26" Type="http://schemas.openxmlformats.org/officeDocument/2006/relationships/customXml" Target="../ink/ink11.xml"/><Relationship Id="rId231" Type="http://schemas.openxmlformats.org/officeDocument/2006/relationships/image" Target="../media/image113.png"/><Relationship Id="rId252" Type="http://schemas.openxmlformats.org/officeDocument/2006/relationships/image" Target="../media/image123.png"/><Relationship Id="rId273" Type="http://schemas.openxmlformats.org/officeDocument/2006/relationships/customXml" Target="../ink/ink138.xml"/><Relationship Id="rId294" Type="http://schemas.openxmlformats.org/officeDocument/2006/relationships/image" Target="../media/image144.png"/><Relationship Id="rId308" Type="http://schemas.openxmlformats.org/officeDocument/2006/relationships/image" Target="../media/image151.png"/><Relationship Id="rId329" Type="http://schemas.openxmlformats.org/officeDocument/2006/relationships/customXml" Target="../ink/ink166.xml"/><Relationship Id="rId47" Type="http://schemas.openxmlformats.org/officeDocument/2006/relationships/image" Target="../media/image24.png"/><Relationship Id="rId68" Type="http://schemas.openxmlformats.org/officeDocument/2006/relationships/customXml" Target="../ink/ink32.xml"/><Relationship Id="rId89" Type="http://schemas.openxmlformats.org/officeDocument/2006/relationships/image" Target="../media/image45.png"/><Relationship Id="rId112" Type="http://schemas.openxmlformats.org/officeDocument/2006/relationships/image" Target="../media/image56.png"/><Relationship Id="rId133" Type="http://schemas.openxmlformats.org/officeDocument/2006/relationships/customXml" Target="../ink/ink66.xml"/><Relationship Id="rId154" Type="http://schemas.openxmlformats.org/officeDocument/2006/relationships/image" Target="../media/image76.png"/><Relationship Id="rId175" Type="http://schemas.openxmlformats.org/officeDocument/2006/relationships/customXml" Target="../ink/ink87.xml"/><Relationship Id="rId340" Type="http://schemas.openxmlformats.org/officeDocument/2006/relationships/image" Target="../media/image167.png"/><Relationship Id="rId361" Type="http://schemas.openxmlformats.org/officeDocument/2006/relationships/customXml" Target="../ink/ink182.xml"/><Relationship Id="rId196" Type="http://schemas.openxmlformats.org/officeDocument/2006/relationships/customXml" Target="../ink/ink99.xml"/><Relationship Id="rId200" Type="http://schemas.openxmlformats.org/officeDocument/2006/relationships/customXml" Target="../ink/ink101.xml"/><Relationship Id="rId16" Type="http://schemas.openxmlformats.org/officeDocument/2006/relationships/image" Target="../media/image9.png"/><Relationship Id="rId221" Type="http://schemas.openxmlformats.org/officeDocument/2006/relationships/image" Target="../media/image108.png"/><Relationship Id="rId242" Type="http://schemas.openxmlformats.org/officeDocument/2006/relationships/image" Target="../media/image118.png"/><Relationship Id="rId263" Type="http://schemas.openxmlformats.org/officeDocument/2006/relationships/customXml" Target="../ink/ink133.xml"/><Relationship Id="rId284" Type="http://schemas.openxmlformats.org/officeDocument/2006/relationships/image" Target="../media/image139.png"/><Relationship Id="rId319" Type="http://schemas.openxmlformats.org/officeDocument/2006/relationships/customXml" Target="../ink/ink161.xml"/><Relationship Id="rId37" Type="http://schemas.openxmlformats.org/officeDocument/2006/relationships/image" Target="../media/image19.png"/><Relationship Id="rId58" Type="http://schemas.openxmlformats.org/officeDocument/2006/relationships/customXml" Target="../ink/ink27.xml"/><Relationship Id="rId79" Type="http://schemas.openxmlformats.org/officeDocument/2006/relationships/image" Target="../media/image40.png"/><Relationship Id="rId102" Type="http://schemas.openxmlformats.org/officeDocument/2006/relationships/customXml" Target="../ink/ink49.xml"/><Relationship Id="rId123" Type="http://schemas.openxmlformats.org/officeDocument/2006/relationships/image" Target="../media/image61.png"/><Relationship Id="rId144" Type="http://schemas.openxmlformats.org/officeDocument/2006/relationships/image" Target="../media/image71.png"/><Relationship Id="rId330" Type="http://schemas.openxmlformats.org/officeDocument/2006/relationships/image" Target="../media/image162.png"/><Relationship Id="rId90" Type="http://schemas.openxmlformats.org/officeDocument/2006/relationships/customXml" Target="../ink/ink43.xml"/><Relationship Id="rId165" Type="http://schemas.openxmlformats.org/officeDocument/2006/relationships/customXml" Target="../ink/ink82.xml"/><Relationship Id="rId186" Type="http://schemas.openxmlformats.org/officeDocument/2006/relationships/customXml" Target="../ink/ink93.xml"/><Relationship Id="rId351" Type="http://schemas.openxmlformats.org/officeDocument/2006/relationships/customXml" Target="../ink/ink177.xml"/><Relationship Id="rId372" Type="http://schemas.openxmlformats.org/officeDocument/2006/relationships/image" Target="../media/image183.png"/><Relationship Id="rId211" Type="http://schemas.openxmlformats.org/officeDocument/2006/relationships/image" Target="../media/image103.png"/><Relationship Id="rId232" Type="http://schemas.openxmlformats.org/officeDocument/2006/relationships/customXml" Target="../ink/ink117.xml"/><Relationship Id="rId253" Type="http://schemas.openxmlformats.org/officeDocument/2006/relationships/customXml" Target="../ink/ink128.xml"/><Relationship Id="rId274" Type="http://schemas.openxmlformats.org/officeDocument/2006/relationships/image" Target="../media/image134.png"/><Relationship Id="rId295" Type="http://schemas.openxmlformats.org/officeDocument/2006/relationships/customXml" Target="../ink/ink149.xml"/><Relationship Id="rId309" Type="http://schemas.openxmlformats.org/officeDocument/2006/relationships/customXml" Target="../ink/ink156.xml"/><Relationship Id="rId27" Type="http://schemas.openxmlformats.org/officeDocument/2006/relationships/image" Target="../media/image14.png"/><Relationship Id="rId48" Type="http://schemas.openxmlformats.org/officeDocument/2006/relationships/customXml" Target="../ink/ink22.xml"/><Relationship Id="rId69" Type="http://schemas.openxmlformats.org/officeDocument/2006/relationships/image" Target="../media/image35.png"/><Relationship Id="rId113" Type="http://schemas.openxmlformats.org/officeDocument/2006/relationships/customXml" Target="../ink/ink55.xml"/><Relationship Id="rId134" Type="http://schemas.openxmlformats.org/officeDocument/2006/relationships/image" Target="../media/image66.png"/><Relationship Id="rId320" Type="http://schemas.openxmlformats.org/officeDocument/2006/relationships/image" Target="../media/image157.png"/><Relationship Id="rId80" Type="http://schemas.openxmlformats.org/officeDocument/2006/relationships/customXml" Target="../ink/ink38.xml"/><Relationship Id="rId155" Type="http://schemas.openxmlformats.org/officeDocument/2006/relationships/customXml" Target="../ink/ink77.xml"/><Relationship Id="rId176" Type="http://schemas.openxmlformats.org/officeDocument/2006/relationships/image" Target="../media/image87.png"/><Relationship Id="rId197" Type="http://schemas.openxmlformats.org/officeDocument/2006/relationships/image" Target="../media/image96.png"/><Relationship Id="rId341" Type="http://schemas.openxmlformats.org/officeDocument/2006/relationships/customXml" Target="../ink/ink172.xml"/><Relationship Id="rId362" Type="http://schemas.openxmlformats.org/officeDocument/2006/relationships/image" Target="../media/image178.png"/><Relationship Id="rId201" Type="http://schemas.openxmlformats.org/officeDocument/2006/relationships/image" Target="../media/image98.png"/><Relationship Id="rId222" Type="http://schemas.openxmlformats.org/officeDocument/2006/relationships/customXml" Target="../ink/ink112.xml"/><Relationship Id="rId243" Type="http://schemas.openxmlformats.org/officeDocument/2006/relationships/customXml" Target="../ink/ink123.xml"/><Relationship Id="rId264" Type="http://schemas.openxmlformats.org/officeDocument/2006/relationships/image" Target="../media/image129.png"/><Relationship Id="rId285" Type="http://schemas.openxmlformats.org/officeDocument/2006/relationships/customXml" Target="../ink/ink144.xml"/><Relationship Id="rId17" Type="http://schemas.openxmlformats.org/officeDocument/2006/relationships/customXml" Target="../ink/ink6.xml"/><Relationship Id="rId38" Type="http://schemas.openxmlformats.org/officeDocument/2006/relationships/customXml" Target="../ink/ink17.xml"/><Relationship Id="rId59" Type="http://schemas.openxmlformats.org/officeDocument/2006/relationships/image" Target="../media/image30.png"/><Relationship Id="rId103" Type="http://schemas.openxmlformats.org/officeDocument/2006/relationships/image" Target="../media/image52.png"/><Relationship Id="rId124" Type="http://schemas.openxmlformats.org/officeDocument/2006/relationships/customXml" Target="../ink/ink61.xml"/><Relationship Id="rId310" Type="http://schemas.openxmlformats.org/officeDocument/2006/relationships/image" Target="../media/image152.png"/><Relationship Id="rId70" Type="http://schemas.openxmlformats.org/officeDocument/2006/relationships/customXml" Target="../ink/ink33.xml"/><Relationship Id="rId91" Type="http://schemas.openxmlformats.org/officeDocument/2006/relationships/image" Target="../media/image46.png"/><Relationship Id="rId145" Type="http://schemas.openxmlformats.org/officeDocument/2006/relationships/customXml" Target="../ink/ink72.xml"/><Relationship Id="rId166" Type="http://schemas.openxmlformats.org/officeDocument/2006/relationships/image" Target="../media/image82.png"/><Relationship Id="rId187" Type="http://schemas.openxmlformats.org/officeDocument/2006/relationships/image" Target="../media/image92.png"/><Relationship Id="rId331" Type="http://schemas.openxmlformats.org/officeDocument/2006/relationships/customXml" Target="../ink/ink167.xml"/><Relationship Id="rId352" Type="http://schemas.openxmlformats.org/officeDocument/2006/relationships/image" Target="../media/image173.png"/><Relationship Id="rId373" Type="http://schemas.openxmlformats.org/officeDocument/2006/relationships/customXml" Target="../ink/ink188.xml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107.xml"/><Relationship Id="rId233" Type="http://schemas.openxmlformats.org/officeDocument/2006/relationships/customXml" Target="../ink/ink118.xml"/><Relationship Id="rId254" Type="http://schemas.openxmlformats.org/officeDocument/2006/relationships/image" Target="../media/image124.png"/><Relationship Id="rId28" Type="http://schemas.openxmlformats.org/officeDocument/2006/relationships/customXml" Target="../ink/ink12.xml"/><Relationship Id="rId49" Type="http://schemas.openxmlformats.org/officeDocument/2006/relationships/image" Target="../media/image25.png"/><Relationship Id="rId114" Type="http://schemas.openxmlformats.org/officeDocument/2006/relationships/image" Target="../media/image57.png"/><Relationship Id="rId275" Type="http://schemas.openxmlformats.org/officeDocument/2006/relationships/customXml" Target="../ink/ink139.xml"/><Relationship Id="rId296" Type="http://schemas.openxmlformats.org/officeDocument/2006/relationships/image" Target="../media/image145.png"/><Relationship Id="rId300" Type="http://schemas.openxmlformats.org/officeDocument/2006/relationships/image" Target="../media/image147.png"/><Relationship Id="rId60" Type="http://schemas.openxmlformats.org/officeDocument/2006/relationships/customXml" Target="../ink/ink28.xml"/><Relationship Id="rId81" Type="http://schemas.openxmlformats.org/officeDocument/2006/relationships/image" Target="../media/image41.png"/><Relationship Id="rId135" Type="http://schemas.openxmlformats.org/officeDocument/2006/relationships/customXml" Target="../ink/ink67.xml"/><Relationship Id="rId156" Type="http://schemas.openxmlformats.org/officeDocument/2006/relationships/image" Target="../media/image77.png"/><Relationship Id="rId177" Type="http://schemas.openxmlformats.org/officeDocument/2006/relationships/customXml" Target="../ink/ink88.xml"/><Relationship Id="rId198" Type="http://schemas.openxmlformats.org/officeDocument/2006/relationships/customXml" Target="../ink/ink100.xml"/><Relationship Id="rId321" Type="http://schemas.openxmlformats.org/officeDocument/2006/relationships/customXml" Target="../ink/ink162.xml"/><Relationship Id="rId342" Type="http://schemas.openxmlformats.org/officeDocument/2006/relationships/image" Target="../media/image168.png"/><Relationship Id="rId363" Type="http://schemas.openxmlformats.org/officeDocument/2006/relationships/customXml" Target="../ink/ink183.xml"/><Relationship Id="rId202" Type="http://schemas.openxmlformats.org/officeDocument/2006/relationships/customXml" Target="../ink/ink102.xml"/><Relationship Id="rId223" Type="http://schemas.openxmlformats.org/officeDocument/2006/relationships/image" Target="../media/image109.png"/><Relationship Id="rId244" Type="http://schemas.openxmlformats.org/officeDocument/2006/relationships/image" Target="../media/image119.png"/><Relationship Id="rId18" Type="http://schemas.openxmlformats.org/officeDocument/2006/relationships/customXml" Target="../ink/ink7.xml"/><Relationship Id="rId39" Type="http://schemas.openxmlformats.org/officeDocument/2006/relationships/image" Target="../media/image20.png"/><Relationship Id="rId265" Type="http://schemas.openxmlformats.org/officeDocument/2006/relationships/customXml" Target="../ink/ink134.xml"/><Relationship Id="rId286" Type="http://schemas.openxmlformats.org/officeDocument/2006/relationships/image" Target="../media/image140.png"/><Relationship Id="rId50" Type="http://schemas.openxmlformats.org/officeDocument/2006/relationships/customXml" Target="../ink/ink23.xml"/><Relationship Id="rId104" Type="http://schemas.openxmlformats.org/officeDocument/2006/relationships/customXml" Target="../ink/ink50.xml"/><Relationship Id="rId125" Type="http://schemas.openxmlformats.org/officeDocument/2006/relationships/image" Target="../media/image62.png"/><Relationship Id="rId146" Type="http://schemas.openxmlformats.org/officeDocument/2006/relationships/image" Target="../media/image72.png"/><Relationship Id="rId167" Type="http://schemas.openxmlformats.org/officeDocument/2006/relationships/customXml" Target="../ink/ink83.xml"/><Relationship Id="rId188" Type="http://schemas.openxmlformats.org/officeDocument/2006/relationships/customXml" Target="../ink/ink94.xml"/><Relationship Id="rId311" Type="http://schemas.openxmlformats.org/officeDocument/2006/relationships/customXml" Target="../ink/ink157.xml"/><Relationship Id="rId332" Type="http://schemas.openxmlformats.org/officeDocument/2006/relationships/image" Target="../media/image163.png"/><Relationship Id="rId353" Type="http://schemas.openxmlformats.org/officeDocument/2006/relationships/customXml" Target="../ink/ink178.xml"/><Relationship Id="rId374" Type="http://schemas.openxmlformats.org/officeDocument/2006/relationships/image" Target="../media/image184.png"/><Relationship Id="rId71" Type="http://schemas.openxmlformats.org/officeDocument/2006/relationships/image" Target="../media/image36.png"/><Relationship Id="rId92" Type="http://schemas.openxmlformats.org/officeDocument/2006/relationships/customXml" Target="../ink/ink44.xml"/><Relationship Id="rId213" Type="http://schemas.openxmlformats.org/officeDocument/2006/relationships/image" Target="../media/image104.png"/><Relationship Id="rId234" Type="http://schemas.openxmlformats.org/officeDocument/2006/relationships/image" Target="../media/image114.png"/><Relationship Id="rId2" Type="http://schemas.openxmlformats.org/officeDocument/2006/relationships/notesSlide" Target="../notesSlides/notesSlide1.xml"/><Relationship Id="rId29" Type="http://schemas.openxmlformats.org/officeDocument/2006/relationships/image" Target="../media/image15.png"/><Relationship Id="rId255" Type="http://schemas.openxmlformats.org/officeDocument/2006/relationships/customXml" Target="../ink/ink129.xml"/><Relationship Id="rId276" Type="http://schemas.openxmlformats.org/officeDocument/2006/relationships/image" Target="../media/image135.png"/><Relationship Id="rId297" Type="http://schemas.openxmlformats.org/officeDocument/2006/relationships/customXml" Target="../ink/ink150.xml"/><Relationship Id="rId40" Type="http://schemas.openxmlformats.org/officeDocument/2006/relationships/customXml" Target="../ink/ink18.xml"/><Relationship Id="rId115" Type="http://schemas.openxmlformats.org/officeDocument/2006/relationships/customXml" Target="../ink/ink56.xml"/><Relationship Id="rId136" Type="http://schemas.openxmlformats.org/officeDocument/2006/relationships/image" Target="../media/image67.png"/><Relationship Id="rId157" Type="http://schemas.openxmlformats.org/officeDocument/2006/relationships/customXml" Target="../ink/ink78.xml"/><Relationship Id="rId178" Type="http://schemas.openxmlformats.org/officeDocument/2006/relationships/customXml" Target="../ink/ink89.xml"/><Relationship Id="rId301" Type="http://schemas.openxmlformats.org/officeDocument/2006/relationships/customXml" Target="../ink/ink152.xml"/><Relationship Id="rId322" Type="http://schemas.openxmlformats.org/officeDocument/2006/relationships/image" Target="../media/image158.png"/><Relationship Id="rId343" Type="http://schemas.openxmlformats.org/officeDocument/2006/relationships/customXml" Target="../ink/ink173.xml"/><Relationship Id="rId364" Type="http://schemas.openxmlformats.org/officeDocument/2006/relationships/image" Target="../media/image179.png"/><Relationship Id="rId61" Type="http://schemas.openxmlformats.org/officeDocument/2006/relationships/image" Target="../media/image31.png"/><Relationship Id="rId82" Type="http://schemas.openxmlformats.org/officeDocument/2006/relationships/customXml" Target="../ink/ink39.xml"/><Relationship Id="rId199" Type="http://schemas.openxmlformats.org/officeDocument/2006/relationships/image" Target="../media/image97.png"/><Relationship Id="rId203" Type="http://schemas.openxmlformats.org/officeDocument/2006/relationships/image" Target="../media/image99.png"/><Relationship Id="rId19" Type="http://schemas.openxmlformats.org/officeDocument/2006/relationships/image" Target="../media/image10.png"/><Relationship Id="rId224" Type="http://schemas.openxmlformats.org/officeDocument/2006/relationships/customXml" Target="../ink/ink113.xml"/><Relationship Id="rId245" Type="http://schemas.openxmlformats.org/officeDocument/2006/relationships/customXml" Target="../ink/ink124.xml"/><Relationship Id="rId266" Type="http://schemas.openxmlformats.org/officeDocument/2006/relationships/image" Target="../media/image130.png"/><Relationship Id="rId287" Type="http://schemas.openxmlformats.org/officeDocument/2006/relationships/customXml" Target="../ink/ink145.xml"/><Relationship Id="rId30" Type="http://schemas.openxmlformats.org/officeDocument/2006/relationships/customXml" Target="../ink/ink13.xml"/><Relationship Id="rId105" Type="http://schemas.openxmlformats.org/officeDocument/2006/relationships/customXml" Target="../ink/ink51.xml"/><Relationship Id="rId126" Type="http://schemas.openxmlformats.org/officeDocument/2006/relationships/customXml" Target="../ink/ink62.xml"/><Relationship Id="rId147" Type="http://schemas.openxmlformats.org/officeDocument/2006/relationships/customXml" Target="../ink/ink73.xml"/><Relationship Id="rId168" Type="http://schemas.openxmlformats.org/officeDocument/2006/relationships/image" Target="../media/image83.png"/><Relationship Id="rId312" Type="http://schemas.openxmlformats.org/officeDocument/2006/relationships/image" Target="../media/image153.png"/><Relationship Id="rId333" Type="http://schemas.openxmlformats.org/officeDocument/2006/relationships/customXml" Target="../ink/ink168.xml"/><Relationship Id="rId354" Type="http://schemas.openxmlformats.org/officeDocument/2006/relationships/image" Target="../media/image174.png"/><Relationship Id="rId51" Type="http://schemas.openxmlformats.org/officeDocument/2006/relationships/image" Target="../media/image26.png"/><Relationship Id="rId72" Type="http://schemas.openxmlformats.org/officeDocument/2006/relationships/customXml" Target="../ink/ink34.xml"/><Relationship Id="rId93" Type="http://schemas.openxmlformats.org/officeDocument/2006/relationships/image" Target="../media/image47.png"/><Relationship Id="rId189" Type="http://schemas.openxmlformats.org/officeDocument/2006/relationships/image" Target="../media/image93.png"/><Relationship Id="rId375" Type="http://schemas.openxmlformats.org/officeDocument/2006/relationships/customXml" Target="../ink/ink189.xml"/><Relationship Id="rId3" Type="http://schemas.openxmlformats.org/officeDocument/2006/relationships/image" Target="../media/image1.png"/><Relationship Id="rId214" Type="http://schemas.openxmlformats.org/officeDocument/2006/relationships/customXml" Target="../ink/ink108.xml"/><Relationship Id="rId235" Type="http://schemas.openxmlformats.org/officeDocument/2006/relationships/customXml" Target="../ink/ink119.xml"/><Relationship Id="rId256" Type="http://schemas.openxmlformats.org/officeDocument/2006/relationships/image" Target="../media/image125.png"/><Relationship Id="rId277" Type="http://schemas.openxmlformats.org/officeDocument/2006/relationships/customXml" Target="../ink/ink140.xml"/><Relationship Id="rId298" Type="http://schemas.openxmlformats.org/officeDocument/2006/relationships/image" Target="../media/image146.png"/><Relationship Id="rId116" Type="http://schemas.openxmlformats.org/officeDocument/2006/relationships/customXml" Target="../ink/ink57.xml"/><Relationship Id="rId137" Type="http://schemas.openxmlformats.org/officeDocument/2006/relationships/customXml" Target="../ink/ink68.xml"/><Relationship Id="rId158" Type="http://schemas.openxmlformats.org/officeDocument/2006/relationships/image" Target="../media/image78.png"/><Relationship Id="rId302" Type="http://schemas.openxmlformats.org/officeDocument/2006/relationships/image" Target="../media/image148.png"/><Relationship Id="rId323" Type="http://schemas.openxmlformats.org/officeDocument/2006/relationships/customXml" Target="../ink/ink163.xml"/><Relationship Id="rId344" Type="http://schemas.openxmlformats.org/officeDocument/2006/relationships/image" Target="../media/image169.png"/><Relationship Id="rId20" Type="http://schemas.openxmlformats.org/officeDocument/2006/relationships/customXml" Target="../ink/ink8.xml"/><Relationship Id="rId41" Type="http://schemas.openxmlformats.org/officeDocument/2006/relationships/image" Target="../media/image21.png"/><Relationship Id="rId62" Type="http://schemas.openxmlformats.org/officeDocument/2006/relationships/customXml" Target="../ink/ink29.xml"/><Relationship Id="rId83" Type="http://schemas.openxmlformats.org/officeDocument/2006/relationships/image" Target="../media/image42.png"/><Relationship Id="rId179" Type="http://schemas.openxmlformats.org/officeDocument/2006/relationships/image" Target="../media/image88.png"/><Relationship Id="rId365" Type="http://schemas.openxmlformats.org/officeDocument/2006/relationships/customXml" Target="../ink/ink184.xml"/><Relationship Id="rId190" Type="http://schemas.openxmlformats.org/officeDocument/2006/relationships/customXml" Target="../ink/ink95.xml"/><Relationship Id="rId204" Type="http://schemas.openxmlformats.org/officeDocument/2006/relationships/customXml" Target="../ink/ink103.xml"/><Relationship Id="rId225" Type="http://schemas.openxmlformats.org/officeDocument/2006/relationships/image" Target="../media/image110.png"/><Relationship Id="rId246" Type="http://schemas.openxmlformats.org/officeDocument/2006/relationships/image" Target="../media/image120.png"/><Relationship Id="rId267" Type="http://schemas.openxmlformats.org/officeDocument/2006/relationships/customXml" Target="../ink/ink135.xml"/><Relationship Id="rId288" Type="http://schemas.openxmlformats.org/officeDocument/2006/relationships/image" Target="../media/image141.png"/><Relationship Id="rId106" Type="http://schemas.openxmlformats.org/officeDocument/2006/relationships/image" Target="../media/image53.png"/><Relationship Id="rId127" Type="http://schemas.openxmlformats.org/officeDocument/2006/relationships/customXml" Target="../ink/ink63.xml"/><Relationship Id="rId313" Type="http://schemas.openxmlformats.org/officeDocument/2006/relationships/customXml" Target="../ink/ink158.xml"/><Relationship Id="rId10" Type="http://schemas.openxmlformats.org/officeDocument/2006/relationships/image" Target="../media/image6.png"/><Relationship Id="rId31" Type="http://schemas.openxmlformats.org/officeDocument/2006/relationships/image" Target="../media/image16.png"/><Relationship Id="rId52" Type="http://schemas.openxmlformats.org/officeDocument/2006/relationships/customXml" Target="../ink/ink24.xml"/><Relationship Id="rId73" Type="http://schemas.openxmlformats.org/officeDocument/2006/relationships/image" Target="../media/image37.png"/><Relationship Id="rId94" Type="http://schemas.openxmlformats.org/officeDocument/2006/relationships/customXml" Target="../ink/ink45.xml"/><Relationship Id="rId148" Type="http://schemas.openxmlformats.org/officeDocument/2006/relationships/image" Target="../media/image73.png"/><Relationship Id="rId169" Type="http://schemas.openxmlformats.org/officeDocument/2006/relationships/customXml" Target="../ink/ink84.xml"/><Relationship Id="rId334" Type="http://schemas.openxmlformats.org/officeDocument/2006/relationships/image" Target="../media/image164.png"/><Relationship Id="rId355" Type="http://schemas.openxmlformats.org/officeDocument/2006/relationships/customXml" Target="../ink/ink179.xml"/><Relationship Id="rId376" Type="http://schemas.openxmlformats.org/officeDocument/2006/relationships/image" Target="../media/image185.png"/><Relationship Id="rId4" Type="http://schemas.openxmlformats.org/officeDocument/2006/relationships/image" Target="../media/image2.svg"/><Relationship Id="rId180" Type="http://schemas.openxmlformats.org/officeDocument/2006/relationships/customXml" Target="../ink/ink90.xml"/><Relationship Id="rId215" Type="http://schemas.openxmlformats.org/officeDocument/2006/relationships/image" Target="../media/image105.png"/><Relationship Id="rId236" Type="http://schemas.openxmlformats.org/officeDocument/2006/relationships/image" Target="../media/image115.png"/><Relationship Id="rId257" Type="http://schemas.openxmlformats.org/officeDocument/2006/relationships/customXml" Target="../ink/ink130.xml"/><Relationship Id="rId278" Type="http://schemas.openxmlformats.org/officeDocument/2006/relationships/image" Target="../media/image136.png"/><Relationship Id="rId303" Type="http://schemas.openxmlformats.org/officeDocument/2006/relationships/customXml" Target="../ink/ink153.xml"/><Relationship Id="rId42" Type="http://schemas.openxmlformats.org/officeDocument/2006/relationships/customXml" Target="../ink/ink19.xml"/><Relationship Id="rId84" Type="http://schemas.openxmlformats.org/officeDocument/2006/relationships/customXml" Target="../ink/ink40.xml"/><Relationship Id="rId138" Type="http://schemas.openxmlformats.org/officeDocument/2006/relationships/image" Target="../media/image68.png"/><Relationship Id="rId345" Type="http://schemas.openxmlformats.org/officeDocument/2006/relationships/customXml" Target="../ink/ink174.xml"/><Relationship Id="rId191" Type="http://schemas.openxmlformats.org/officeDocument/2006/relationships/customXml" Target="../ink/ink96.xml"/><Relationship Id="rId205" Type="http://schemas.openxmlformats.org/officeDocument/2006/relationships/image" Target="../media/image100.png"/><Relationship Id="rId247" Type="http://schemas.openxmlformats.org/officeDocument/2006/relationships/customXml" Target="../ink/ink125.xml"/><Relationship Id="rId107" Type="http://schemas.openxmlformats.org/officeDocument/2006/relationships/customXml" Target="../ink/ink52.xml"/><Relationship Id="rId289" Type="http://schemas.openxmlformats.org/officeDocument/2006/relationships/customXml" Target="../ink/ink146.xml"/><Relationship Id="rId11" Type="http://schemas.openxmlformats.org/officeDocument/2006/relationships/customXml" Target="../ink/ink3.xml"/><Relationship Id="rId53" Type="http://schemas.openxmlformats.org/officeDocument/2006/relationships/image" Target="../media/image27.png"/><Relationship Id="rId149" Type="http://schemas.openxmlformats.org/officeDocument/2006/relationships/customXml" Target="../ink/ink74.xml"/><Relationship Id="rId314" Type="http://schemas.openxmlformats.org/officeDocument/2006/relationships/image" Target="../media/image154.png"/><Relationship Id="rId356" Type="http://schemas.openxmlformats.org/officeDocument/2006/relationships/image" Target="../media/image175.png"/><Relationship Id="rId95" Type="http://schemas.openxmlformats.org/officeDocument/2006/relationships/image" Target="../media/image48.png"/><Relationship Id="rId160" Type="http://schemas.openxmlformats.org/officeDocument/2006/relationships/image" Target="../media/image79.png"/><Relationship Id="rId216" Type="http://schemas.openxmlformats.org/officeDocument/2006/relationships/customXml" Target="../ink/ink109.xml"/><Relationship Id="rId258" Type="http://schemas.openxmlformats.org/officeDocument/2006/relationships/image" Target="../media/image126.png"/><Relationship Id="rId22" Type="http://schemas.openxmlformats.org/officeDocument/2006/relationships/customXml" Target="../ink/ink9.xml"/><Relationship Id="rId64" Type="http://schemas.openxmlformats.org/officeDocument/2006/relationships/customXml" Target="../ink/ink30.xml"/><Relationship Id="rId118" Type="http://schemas.openxmlformats.org/officeDocument/2006/relationships/customXml" Target="../ink/ink58.xml"/><Relationship Id="rId325" Type="http://schemas.openxmlformats.org/officeDocument/2006/relationships/customXml" Target="../ink/ink164.xml"/><Relationship Id="rId367" Type="http://schemas.openxmlformats.org/officeDocument/2006/relationships/customXml" Target="../ink/ink185.xml"/><Relationship Id="rId171" Type="http://schemas.openxmlformats.org/officeDocument/2006/relationships/customXml" Target="../ink/ink85.xml"/><Relationship Id="rId227" Type="http://schemas.openxmlformats.org/officeDocument/2006/relationships/image" Target="../media/image111.png"/><Relationship Id="rId269" Type="http://schemas.openxmlformats.org/officeDocument/2006/relationships/customXml" Target="../ink/ink136.xml"/><Relationship Id="rId33" Type="http://schemas.openxmlformats.org/officeDocument/2006/relationships/image" Target="../media/image17.png"/><Relationship Id="rId129" Type="http://schemas.openxmlformats.org/officeDocument/2006/relationships/customXml" Target="../ink/ink64.xml"/><Relationship Id="rId280" Type="http://schemas.openxmlformats.org/officeDocument/2006/relationships/image" Target="../media/image137.png"/><Relationship Id="rId336" Type="http://schemas.openxmlformats.org/officeDocument/2006/relationships/image" Target="../media/image165.png"/><Relationship Id="rId75" Type="http://schemas.openxmlformats.org/officeDocument/2006/relationships/image" Target="../media/image38.png"/><Relationship Id="rId140" Type="http://schemas.openxmlformats.org/officeDocument/2006/relationships/image" Target="../media/image69.png"/><Relationship Id="rId182" Type="http://schemas.openxmlformats.org/officeDocument/2006/relationships/customXml" Target="../ink/ink91.xml"/><Relationship Id="rId6" Type="http://schemas.openxmlformats.org/officeDocument/2006/relationships/image" Target="../media/image4.svg"/><Relationship Id="rId238" Type="http://schemas.openxmlformats.org/officeDocument/2006/relationships/image" Target="../media/image116.png"/><Relationship Id="rId291" Type="http://schemas.openxmlformats.org/officeDocument/2006/relationships/customXml" Target="../ink/ink147.xml"/><Relationship Id="rId305" Type="http://schemas.openxmlformats.org/officeDocument/2006/relationships/customXml" Target="../ink/ink154.xml"/><Relationship Id="rId347" Type="http://schemas.openxmlformats.org/officeDocument/2006/relationships/customXml" Target="../ink/ink175.xml"/><Relationship Id="rId44" Type="http://schemas.openxmlformats.org/officeDocument/2006/relationships/customXml" Target="../ink/ink20.xml"/><Relationship Id="rId86" Type="http://schemas.openxmlformats.org/officeDocument/2006/relationships/customXml" Target="../ink/ink41.xml"/><Relationship Id="rId151" Type="http://schemas.openxmlformats.org/officeDocument/2006/relationships/customXml" Target="../ink/ink75.xml"/><Relationship Id="rId193" Type="http://schemas.openxmlformats.org/officeDocument/2006/relationships/customXml" Target="../ink/ink97.xml"/><Relationship Id="rId207" Type="http://schemas.openxmlformats.org/officeDocument/2006/relationships/image" Target="../media/image101.png"/><Relationship Id="rId249" Type="http://schemas.openxmlformats.org/officeDocument/2006/relationships/customXml" Target="../ink/ink126.xml"/><Relationship Id="rId13" Type="http://schemas.openxmlformats.org/officeDocument/2006/relationships/customXml" Target="../ink/ink4.xml"/><Relationship Id="rId109" Type="http://schemas.openxmlformats.org/officeDocument/2006/relationships/customXml" Target="../ink/ink53.xml"/><Relationship Id="rId260" Type="http://schemas.openxmlformats.org/officeDocument/2006/relationships/image" Target="../media/image127.png"/><Relationship Id="rId316" Type="http://schemas.openxmlformats.org/officeDocument/2006/relationships/image" Target="../media/image155.png"/><Relationship Id="rId55" Type="http://schemas.openxmlformats.org/officeDocument/2006/relationships/image" Target="../media/image28.png"/><Relationship Id="rId97" Type="http://schemas.openxmlformats.org/officeDocument/2006/relationships/image" Target="../media/image49.png"/><Relationship Id="rId120" Type="http://schemas.openxmlformats.org/officeDocument/2006/relationships/customXml" Target="../ink/ink59.xml"/><Relationship Id="rId358" Type="http://schemas.openxmlformats.org/officeDocument/2006/relationships/image" Target="../media/image176.png"/><Relationship Id="rId162" Type="http://schemas.openxmlformats.org/officeDocument/2006/relationships/image" Target="../media/image80.png"/><Relationship Id="rId218" Type="http://schemas.openxmlformats.org/officeDocument/2006/relationships/customXml" Target="../ink/ink110.xml"/><Relationship Id="rId271" Type="http://schemas.openxmlformats.org/officeDocument/2006/relationships/customXml" Target="../ink/ink137.xml"/><Relationship Id="rId24" Type="http://schemas.openxmlformats.org/officeDocument/2006/relationships/customXml" Target="../ink/ink10.xml"/><Relationship Id="rId66" Type="http://schemas.openxmlformats.org/officeDocument/2006/relationships/customXml" Target="../ink/ink31.xml"/><Relationship Id="rId131" Type="http://schemas.openxmlformats.org/officeDocument/2006/relationships/customXml" Target="../ink/ink65.xml"/><Relationship Id="rId327" Type="http://schemas.openxmlformats.org/officeDocument/2006/relationships/customXml" Target="../ink/ink165.xml"/><Relationship Id="rId369" Type="http://schemas.openxmlformats.org/officeDocument/2006/relationships/customXml" Target="../ink/ink186.xml"/><Relationship Id="rId173" Type="http://schemas.openxmlformats.org/officeDocument/2006/relationships/customXml" Target="../ink/ink86.xml"/><Relationship Id="rId229" Type="http://schemas.openxmlformats.org/officeDocument/2006/relationships/image" Target="../media/image112.png"/><Relationship Id="rId240" Type="http://schemas.openxmlformats.org/officeDocument/2006/relationships/image" Target="../media/image117.png"/><Relationship Id="rId35" Type="http://schemas.openxmlformats.org/officeDocument/2006/relationships/image" Target="../media/image18.png"/><Relationship Id="rId77" Type="http://schemas.openxmlformats.org/officeDocument/2006/relationships/image" Target="../media/image39.png"/><Relationship Id="rId100" Type="http://schemas.openxmlformats.org/officeDocument/2006/relationships/customXml" Target="../ink/ink48.xml"/><Relationship Id="rId282" Type="http://schemas.openxmlformats.org/officeDocument/2006/relationships/image" Target="../media/image138.png"/><Relationship Id="rId338" Type="http://schemas.openxmlformats.org/officeDocument/2006/relationships/image" Target="../media/image166.png"/><Relationship Id="rId8" Type="http://schemas.openxmlformats.org/officeDocument/2006/relationships/image" Target="../media/image5.png"/><Relationship Id="rId142" Type="http://schemas.openxmlformats.org/officeDocument/2006/relationships/image" Target="../media/image70.png"/><Relationship Id="rId184" Type="http://schemas.openxmlformats.org/officeDocument/2006/relationships/customXml" Target="../ink/ink92.xml"/><Relationship Id="rId251" Type="http://schemas.openxmlformats.org/officeDocument/2006/relationships/customXml" Target="../ink/ink127.xml"/><Relationship Id="rId46" Type="http://schemas.openxmlformats.org/officeDocument/2006/relationships/customXml" Target="../ink/ink21.xml"/><Relationship Id="rId293" Type="http://schemas.openxmlformats.org/officeDocument/2006/relationships/customXml" Target="../ink/ink148.xml"/><Relationship Id="rId307" Type="http://schemas.openxmlformats.org/officeDocument/2006/relationships/customXml" Target="../ink/ink155.xml"/><Relationship Id="rId349" Type="http://schemas.openxmlformats.org/officeDocument/2006/relationships/customXml" Target="../ink/ink176.xml"/><Relationship Id="rId88" Type="http://schemas.openxmlformats.org/officeDocument/2006/relationships/customXml" Target="../ink/ink42.xml"/><Relationship Id="rId111" Type="http://schemas.openxmlformats.org/officeDocument/2006/relationships/customXml" Target="../ink/ink54.xml"/><Relationship Id="rId153" Type="http://schemas.openxmlformats.org/officeDocument/2006/relationships/customXml" Target="../ink/ink76.xml"/><Relationship Id="rId195" Type="http://schemas.openxmlformats.org/officeDocument/2006/relationships/image" Target="../media/image95.png"/><Relationship Id="rId209" Type="http://schemas.openxmlformats.org/officeDocument/2006/relationships/image" Target="../media/image102.png"/><Relationship Id="rId360" Type="http://schemas.openxmlformats.org/officeDocument/2006/relationships/image" Target="../media/image177.png"/><Relationship Id="rId220" Type="http://schemas.openxmlformats.org/officeDocument/2006/relationships/customXml" Target="../ink/ink111.xml"/><Relationship Id="rId15" Type="http://schemas.openxmlformats.org/officeDocument/2006/relationships/customXml" Target="../ink/ink5.xml"/><Relationship Id="rId57" Type="http://schemas.openxmlformats.org/officeDocument/2006/relationships/image" Target="../media/image29.png"/><Relationship Id="rId262" Type="http://schemas.openxmlformats.org/officeDocument/2006/relationships/image" Target="../media/image128.png"/><Relationship Id="rId318" Type="http://schemas.openxmlformats.org/officeDocument/2006/relationships/image" Target="../media/image156.png"/></Relationships>
</file>

<file path=ppt/slides/_rels/slide10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2161.xml"/><Relationship Id="rId21" Type="http://schemas.openxmlformats.org/officeDocument/2006/relationships/image" Target="../media/image2041.png"/><Relationship Id="rId324" Type="http://schemas.openxmlformats.org/officeDocument/2006/relationships/image" Target="../media/image2190.png"/><Relationship Id="rId531" Type="http://schemas.openxmlformats.org/officeDocument/2006/relationships/image" Target="../media/image2291.png"/><Relationship Id="rId170" Type="http://schemas.openxmlformats.org/officeDocument/2006/relationships/customXml" Target="../ink/ink2188.xml"/><Relationship Id="rId268" Type="http://schemas.openxmlformats.org/officeDocument/2006/relationships/image" Target="../media/image2163.png"/><Relationship Id="rId475" Type="http://schemas.openxmlformats.org/officeDocument/2006/relationships/image" Target="../media/image2263.png"/><Relationship Id="rId32" Type="http://schemas.openxmlformats.org/officeDocument/2006/relationships/customXml" Target="../ink/ink2118.xml"/><Relationship Id="rId128" Type="http://schemas.openxmlformats.org/officeDocument/2006/relationships/image" Target="../media/image2094.png"/><Relationship Id="rId335" Type="http://schemas.openxmlformats.org/officeDocument/2006/relationships/customXml" Target="../ink/ink2272.xml"/><Relationship Id="rId542" Type="http://schemas.openxmlformats.org/officeDocument/2006/relationships/customXml" Target="../ink/ink2378.xml"/><Relationship Id="rId181" Type="http://schemas.openxmlformats.org/officeDocument/2006/relationships/image" Target="../media/image2120.png"/><Relationship Id="rId402" Type="http://schemas.openxmlformats.org/officeDocument/2006/relationships/customXml" Target="../ink/ink2306.xml"/><Relationship Id="rId279" Type="http://schemas.openxmlformats.org/officeDocument/2006/relationships/customXml" Target="../ink/ink2244.xml"/><Relationship Id="rId486" Type="http://schemas.openxmlformats.org/officeDocument/2006/relationships/customXml" Target="../ink/ink2350.xml"/><Relationship Id="rId43" Type="http://schemas.openxmlformats.org/officeDocument/2006/relationships/image" Target="../media/image2052.png"/><Relationship Id="rId139" Type="http://schemas.openxmlformats.org/officeDocument/2006/relationships/customXml" Target="../ink/ink2172.xml"/><Relationship Id="rId346" Type="http://schemas.openxmlformats.org/officeDocument/2006/relationships/image" Target="../media/image2201.png"/><Relationship Id="rId553" Type="http://schemas.openxmlformats.org/officeDocument/2006/relationships/image" Target="../media/image2302.png"/><Relationship Id="rId192" Type="http://schemas.openxmlformats.org/officeDocument/2006/relationships/customXml" Target="../ink/ink2199.xml"/><Relationship Id="rId206" Type="http://schemas.openxmlformats.org/officeDocument/2006/relationships/customXml" Target="../ink/ink2206.xml"/><Relationship Id="rId413" Type="http://schemas.openxmlformats.org/officeDocument/2006/relationships/image" Target="../media/image2234.png"/><Relationship Id="rId497" Type="http://schemas.openxmlformats.org/officeDocument/2006/relationships/image" Target="../media/image2274.png"/><Relationship Id="rId620" Type="http://schemas.openxmlformats.org/officeDocument/2006/relationships/customXml" Target="../ink/ink2417.xml"/><Relationship Id="rId357" Type="http://schemas.openxmlformats.org/officeDocument/2006/relationships/customXml" Target="../ink/ink2283.xml"/><Relationship Id="rId54" Type="http://schemas.openxmlformats.org/officeDocument/2006/relationships/customXml" Target="../ink/ink2129.xml"/><Relationship Id="rId217" Type="http://schemas.openxmlformats.org/officeDocument/2006/relationships/image" Target="../media/image2138.png"/><Relationship Id="rId564" Type="http://schemas.openxmlformats.org/officeDocument/2006/relationships/customXml" Target="../ink/ink2389.xml"/><Relationship Id="rId424" Type="http://schemas.openxmlformats.org/officeDocument/2006/relationships/customXml" Target="../ink/ink2317.xml"/><Relationship Id="rId270" Type="http://schemas.openxmlformats.org/officeDocument/2006/relationships/customXml" Target="../ink/ink2239.xml"/><Relationship Id="rId65" Type="http://schemas.openxmlformats.org/officeDocument/2006/relationships/customXml" Target="../ink/ink2135.xml"/><Relationship Id="rId130" Type="http://schemas.openxmlformats.org/officeDocument/2006/relationships/image" Target="../media/image2095.png"/><Relationship Id="rId368" Type="http://schemas.openxmlformats.org/officeDocument/2006/relationships/image" Target="../media/image2212.png"/><Relationship Id="rId575" Type="http://schemas.openxmlformats.org/officeDocument/2006/relationships/image" Target="../media/image2313.png"/><Relationship Id="rId228" Type="http://schemas.openxmlformats.org/officeDocument/2006/relationships/customXml" Target="../ink/ink2217.xml"/><Relationship Id="rId435" Type="http://schemas.openxmlformats.org/officeDocument/2006/relationships/customXml" Target="../ink/ink2323.xml"/><Relationship Id="rId281" Type="http://schemas.openxmlformats.org/officeDocument/2006/relationships/customXml" Target="../ink/ink2245.xml"/><Relationship Id="rId502" Type="http://schemas.openxmlformats.org/officeDocument/2006/relationships/customXml" Target="../ink/ink2358.xml"/><Relationship Id="rId76" Type="http://schemas.openxmlformats.org/officeDocument/2006/relationships/image" Target="../media/image2068.png"/><Relationship Id="rId141" Type="http://schemas.openxmlformats.org/officeDocument/2006/relationships/customXml" Target="../ink/ink2173.xml"/><Relationship Id="rId379" Type="http://schemas.openxmlformats.org/officeDocument/2006/relationships/customXml" Target="../ink/ink2294.xml"/><Relationship Id="rId586" Type="http://schemas.openxmlformats.org/officeDocument/2006/relationships/customXml" Target="../ink/ink2400.xml"/><Relationship Id="rId7" Type="http://schemas.openxmlformats.org/officeDocument/2006/relationships/image" Target="../media/image343.png"/><Relationship Id="rId239" Type="http://schemas.openxmlformats.org/officeDocument/2006/relationships/customXml" Target="../ink/ink2223.xml"/><Relationship Id="rId446" Type="http://schemas.openxmlformats.org/officeDocument/2006/relationships/image" Target="../media/image2250.png"/><Relationship Id="rId292" Type="http://schemas.openxmlformats.org/officeDocument/2006/relationships/image" Target="../media/image2174.png"/><Relationship Id="rId306" Type="http://schemas.openxmlformats.org/officeDocument/2006/relationships/image" Target="../media/image2181.png"/><Relationship Id="rId87" Type="http://schemas.openxmlformats.org/officeDocument/2006/relationships/customXml" Target="../ink/ink2146.xml"/><Relationship Id="rId513" Type="http://schemas.openxmlformats.org/officeDocument/2006/relationships/image" Target="../media/image2282.png"/><Relationship Id="rId597" Type="http://schemas.openxmlformats.org/officeDocument/2006/relationships/image" Target="../media/image2324.png"/><Relationship Id="rId152" Type="http://schemas.openxmlformats.org/officeDocument/2006/relationships/customXml" Target="../ink/ink2179.xml"/><Relationship Id="rId457" Type="http://schemas.openxmlformats.org/officeDocument/2006/relationships/image" Target="../media/image2254.png"/><Relationship Id="rId14" Type="http://schemas.openxmlformats.org/officeDocument/2006/relationships/customXml" Target="../ink/ink2109.xml"/><Relationship Id="rId317" Type="http://schemas.openxmlformats.org/officeDocument/2006/relationships/customXml" Target="../ink/ink2263.xml"/><Relationship Id="rId524" Type="http://schemas.openxmlformats.org/officeDocument/2006/relationships/customXml" Target="../ink/ink2369.xml"/><Relationship Id="rId98" Type="http://schemas.openxmlformats.org/officeDocument/2006/relationships/image" Target="../media/image2079.png"/><Relationship Id="rId163" Type="http://schemas.openxmlformats.org/officeDocument/2006/relationships/image" Target="../media/image2111.png"/><Relationship Id="rId370" Type="http://schemas.openxmlformats.org/officeDocument/2006/relationships/image" Target="../media/image2213.png"/><Relationship Id="rId230" Type="http://schemas.openxmlformats.org/officeDocument/2006/relationships/customXml" Target="../ink/ink2218.xml"/><Relationship Id="rId468" Type="http://schemas.openxmlformats.org/officeDocument/2006/relationships/customXml" Target="../ink/ink2341.xml"/><Relationship Id="rId25" Type="http://schemas.openxmlformats.org/officeDocument/2006/relationships/image" Target="../media/image2043.png"/><Relationship Id="rId328" Type="http://schemas.openxmlformats.org/officeDocument/2006/relationships/image" Target="../media/image2192.png"/><Relationship Id="rId535" Type="http://schemas.openxmlformats.org/officeDocument/2006/relationships/image" Target="../media/image2293.png"/><Relationship Id="rId174" Type="http://schemas.openxmlformats.org/officeDocument/2006/relationships/customXml" Target="../ink/ink2190.xml"/><Relationship Id="rId381" Type="http://schemas.openxmlformats.org/officeDocument/2006/relationships/customXml" Target="../ink/ink2295.xml"/><Relationship Id="rId602" Type="http://schemas.openxmlformats.org/officeDocument/2006/relationships/customXml" Target="../ink/ink2408.xml"/><Relationship Id="rId241" Type="http://schemas.openxmlformats.org/officeDocument/2006/relationships/customXml" Target="../ink/ink2224.xml"/><Relationship Id="rId437" Type="http://schemas.openxmlformats.org/officeDocument/2006/relationships/customXml" Target="../ink/ink2324.xml"/><Relationship Id="rId479" Type="http://schemas.openxmlformats.org/officeDocument/2006/relationships/image" Target="../media/image2265.png"/><Relationship Id="rId36" Type="http://schemas.openxmlformats.org/officeDocument/2006/relationships/customXml" Target="../ink/ink2120.xml"/><Relationship Id="rId283" Type="http://schemas.openxmlformats.org/officeDocument/2006/relationships/customXml" Target="../ink/ink2246.xml"/><Relationship Id="rId339" Type="http://schemas.openxmlformats.org/officeDocument/2006/relationships/customXml" Target="../ink/ink2274.xml"/><Relationship Id="rId490" Type="http://schemas.openxmlformats.org/officeDocument/2006/relationships/customXml" Target="../ink/ink2352.xml"/><Relationship Id="rId504" Type="http://schemas.openxmlformats.org/officeDocument/2006/relationships/customXml" Target="../ink/ink2359.xml"/><Relationship Id="rId546" Type="http://schemas.openxmlformats.org/officeDocument/2006/relationships/customXml" Target="../ink/ink2380.xml"/><Relationship Id="rId78" Type="http://schemas.openxmlformats.org/officeDocument/2006/relationships/image" Target="../media/image2069.png"/><Relationship Id="rId101" Type="http://schemas.openxmlformats.org/officeDocument/2006/relationships/customXml" Target="../ink/ink2153.xml"/><Relationship Id="rId143" Type="http://schemas.openxmlformats.org/officeDocument/2006/relationships/customXml" Target="../ink/ink2174.xml"/><Relationship Id="rId185" Type="http://schemas.openxmlformats.org/officeDocument/2006/relationships/image" Target="../media/image2122.png"/><Relationship Id="rId350" Type="http://schemas.openxmlformats.org/officeDocument/2006/relationships/image" Target="../media/image2203.png"/><Relationship Id="rId406" Type="http://schemas.openxmlformats.org/officeDocument/2006/relationships/customXml" Target="../ink/ink2308.xml"/><Relationship Id="rId588" Type="http://schemas.openxmlformats.org/officeDocument/2006/relationships/customXml" Target="../ink/ink2401.xml"/><Relationship Id="rId9" Type="http://schemas.openxmlformats.org/officeDocument/2006/relationships/image" Target="../media/image2035.png"/><Relationship Id="rId210" Type="http://schemas.openxmlformats.org/officeDocument/2006/relationships/customXml" Target="../ink/ink2208.xml"/><Relationship Id="rId392" Type="http://schemas.openxmlformats.org/officeDocument/2006/relationships/customXml" Target="../ink/ink2301.xml"/><Relationship Id="rId448" Type="http://schemas.openxmlformats.org/officeDocument/2006/relationships/image" Target="../media/image2251.png"/><Relationship Id="rId613" Type="http://schemas.openxmlformats.org/officeDocument/2006/relationships/image" Target="../media/image2332.png"/><Relationship Id="rId252" Type="http://schemas.openxmlformats.org/officeDocument/2006/relationships/image" Target="../media/image2155.png"/><Relationship Id="rId294" Type="http://schemas.openxmlformats.org/officeDocument/2006/relationships/image" Target="../media/image2175.png"/><Relationship Id="rId308" Type="http://schemas.openxmlformats.org/officeDocument/2006/relationships/image" Target="../media/image2182.png"/><Relationship Id="rId515" Type="http://schemas.openxmlformats.org/officeDocument/2006/relationships/image" Target="../media/image2283.png"/><Relationship Id="rId47" Type="http://schemas.openxmlformats.org/officeDocument/2006/relationships/image" Target="../media/image2054.png"/><Relationship Id="rId89" Type="http://schemas.openxmlformats.org/officeDocument/2006/relationships/customXml" Target="../ink/ink2147.xml"/><Relationship Id="rId112" Type="http://schemas.openxmlformats.org/officeDocument/2006/relationships/image" Target="../media/image2086.png"/><Relationship Id="rId154" Type="http://schemas.openxmlformats.org/officeDocument/2006/relationships/customXml" Target="../ink/ink2180.xml"/><Relationship Id="rId361" Type="http://schemas.openxmlformats.org/officeDocument/2006/relationships/customXml" Target="../ink/ink2285.xml"/><Relationship Id="rId557" Type="http://schemas.openxmlformats.org/officeDocument/2006/relationships/image" Target="../media/image2304.png"/><Relationship Id="rId599" Type="http://schemas.openxmlformats.org/officeDocument/2006/relationships/image" Target="../media/image2325.png"/><Relationship Id="rId196" Type="http://schemas.openxmlformats.org/officeDocument/2006/relationships/customXml" Target="../ink/ink2201.xml"/><Relationship Id="rId417" Type="http://schemas.openxmlformats.org/officeDocument/2006/relationships/image" Target="../media/image2236.png"/><Relationship Id="rId459" Type="http://schemas.openxmlformats.org/officeDocument/2006/relationships/image" Target="../media/image2255.png"/><Relationship Id="rId16" Type="http://schemas.openxmlformats.org/officeDocument/2006/relationships/customXml" Target="../ink/ink2110.xml"/><Relationship Id="rId221" Type="http://schemas.openxmlformats.org/officeDocument/2006/relationships/image" Target="../media/image2140.png"/><Relationship Id="rId263" Type="http://schemas.openxmlformats.org/officeDocument/2006/relationships/customXml" Target="../ink/ink2235.xml"/><Relationship Id="rId319" Type="http://schemas.openxmlformats.org/officeDocument/2006/relationships/customXml" Target="../ink/ink2264.xml"/><Relationship Id="rId470" Type="http://schemas.openxmlformats.org/officeDocument/2006/relationships/customXml" Target="../ink/ink2342.xml"/><Relationship Id="rId526" Type="http://schemas.openxmlformats.org/officeDocument/2006/relationships/customXml" Target="../ink/ink2370.xml"/><Relationship Id="rId58" Type="http://schemas.openxmlformats.org/officeDocument/2006/relationships/customXml" Target="../ink/ink2131.xml"/><Relationship Id="rId123" Type="http://schemas.openxmlformats.org/officeDocument/2006/relationships/customXml" Target="../ink/ink2164.xml"/><Relationship Id="rId330" Type="http://schemas.openxmlformats.org/officeDocument/2006/relationships/image" Target="../media/image2193.png"/><Relationship Id="rId568" Type="http://schemas.openxmlformats.org/officeDocument/2006/relationships/customXml" Target="../ink/ink2391.xml"/><Relationship Id="rId165" Type="http://schemas.openxmlformats.org/officeDocument/2006/relationships/image" Target="../media/image2112.png"/><Relationship Id="rId372" Type="http://schemas.openxmlformats.org/officeDocument/2006/relationships/image" Target="../media/image2214.png"/><Relationship Id="rId428" Type="http://schemas.openxmlformats.org/officeDocument/2006/relationships/image" Target="../media/image2241.png"/><Relationship Id="rId232" Type="http://schemas.openxmlformats.org/officeDocument/2006/relationships/image" Target="../media/image2145.png"/><Relationship Id="rId274" Type="http://schemas.openxmlformats.org/officeDocument/2006/relationships/customXml" Target="../ink/ink2241.xml"/><Relationship Id="rId481" Type="http://schemas.openxmlformats.org/officeDocument/2006/relationships/image" Target="../media/image2266.png"/><Relationship Id="rId27" Type="http://schemas.openxmlformats.org/officeDocument/2006/relationships/image" Target="../media/image2044.png"/><Relationship Id="rId69" Type="http://schemas.openxmlformats.org/officeDocument/2006/relationships/customXml" Target="../ink/ink2137.xml"/><Relationship Id="rId134" Type="http://schemas.openxmlformats.org/officeDocument/2006/relationships/image" Target="../media/image2097.png"/><Relationship Id="rId537" Type="http://schemas.openxmlformats.org/officeDocument/2006/relationships/image" Target="../media/image2294.png"/><Relationship Id="rId579" Type="http://schemas.openxmlformats.org/officeDocument/2006/relationships/image" Target="../media/image2315.png"/><Relationship Id="rId80" Type="http://schemas.openxmlformats.org/officeDocument/2006/relationships/image" Target="../media/image2070.png"/><Relationship Id="rId176" Type="http://schemas.openxmlformats.org/officeDocument/2006/relationships/customXml" Target="../ink/ink2191.xml"/><Relationship Id="rId341" Type="http://schemas.openxmlformats.org/officeDocument/2006/relationships/customXml" Target="../ink/ink2275.xml"/><Relationship Id="rId383" Type="http://schemas.openxmlformats.org/officeDocument/2006/relationships/customXml" Target="../ink/ink2296.xml"/><Relationship Id="rId439" Type="http://schemas.openxmlformats.org/officeDocument/2006/relationships/customXml" Target="../ink/ink2325.xml"/><Relationship Id="rId590" Type="http://schemas.openxmlformats.org/officeDocument/2006/relationships/customXml" Target="../ink/ink2402.xml"/><Relationship Id="rId604" Type="http://schemas.openxmlformats.org/officeDocument/2006/relationships/customXml" Target="../ink/ink2409.xml"/><Relationship Id="rId201" Type="http://schemas.openxmlformats.org/officeDocument/2006/relationships/image" Target="../media/image2130.png"/><Relationship Id="rId243" Type="http://schemas.openxmlformats.org/officeDocument/2006/relationships/customXml" Target="../ink/ink2225.xml"/><Relationship Id="rId285" Type="http://schemas.openxmlformats.org/officeDocument/2006/relationships/customXml" Target="../ink/ink2247.xml"/><Relationship Id="rId450" Type="http://schemas.openxmlformats.org/officeDocument/2006/relationships/customXml" Target="../ink/ink2331.xml"/><Relationship Id="rId506" Type="http://schemas.openxmlformats.org/officeDocument/2006/relationships/customXml" Target="../ink/ink2360.xml"/><Relationship Id="rId38" Type="http://schemas.openxmlformats.org/officeDocument/2006/relationships/customXml" Target="../ink/ink2121.xml"/><Relationship Id="rId103" Type="http://schemas.openxmlformats.org/officeDocument/2006/relationships/customXml" Target="../ink/ink2154.xml"/><Relationship Id="rId310" Type="http://schemas.openxmlformats.org/officeDocument/2006/relationships/image" Target="../media/image2183.png"/><Relationship Id="rId492" Type="http://schemas.openxmlformats.org/officeDocument/2006/relationships/customXml" Target="../ink/ink2353.xml"/><Relationship Id="rId548" Type="http://schemas.openxmlformats.org/officeDocument/2006/relationships/customXml" Target="../ink/ink2381.xml"/><Relationship Id="rId91" Type="http://schemas.openxmlformats.org/officeDocument/2006/relationships/customXml" Target="../ink/ink2148.xml"/><Relationship Id="rId145" Type="http://schemas.openxmlformats.org/officeDocument/2006/relationships/image" Target="../media/image2102.png"/><Relationship Id="rId187" Type="http://schemas.openxmlformats.org/officeDocument/2006/relationships/image" Target="../media/image2123.png"/><Relationship Id="rId352" Type="http://schemas.openxmlformats.org/officeDocument/2006/relationships/image" Target="../media/image2204.png"/><Relationship Id="rId394" Type="http://schemas.openxmlformats.org/officeDocument/2006/relationships/customXml" Target="../ink/ink2302.xml"/><Relationship Id="rId408" Type="http://schemas.openxmlformats.org/officeDocument/2006/relationships/customXml" Target="../ink/ink2309.xml"/><Relationship Id="rId615" Type="http://schemas.openxmlformats.org/officeDocument/2006/relationships/image" Target="../media/image2333.png"/><Relationship Id="rId212" Type="http://schemas.openxmlformats.org/officeDocument/2006/relationships/customXml" Target="../ink/ink2209.xml"/><Relationship Id="rId254" Type="http://schemas.openxmlformats.org/officeDocument/2006/relationships/image" Target="../media/image2156.png"/><Relationship Id="rId49" Type="http://schemas.openxmlformats.org/officeDocument/2006/relationships/image" Target="../media/image2055.png"/><Relationship Id="rId114" Type="http://schemas.openxmlformats.org/officeDocument/2006/relationships/image" Target="../media/image2087.png"/><Relationship Id="rId296" Type="http://schemas.openxmlformats.org/officeDocument/2006/relationships/image" Target="../media/image2176.png"/><Relationship Id="rId461" Type="http://schemas.openxmlformats.org/officeDocument/2006/relationships/image" Target="../media/image2256.png"/><Relationship Id="rId517" Type="http://schemas.openxmlformats.org/officeDocument/2006/relationships/image" Target="../media/image2284.png"/><Relationship Id="rId559" Type="http://schemas.openxmlformats.org/officeDocument/2006/relationships/image" Target="../media/image2305.png"/><Relationship Id="rId60" Type="http://schemas.openxmlformats.org/officeDocument/2006/relationships/image" Target="../media/image2060.png"/><Relationship Id="rId156" Type="http://schemas.openxmlformats.org/officeDocument/2006/relationships/customXml" Target="../ink/ink2181.xml"/><Relationship Id="rId198" Type="http://schemas.openxmlformats.org/officeDocument/2006/relationships/customXml" Target="../ink/ink2202.xml"/><Relationship Id="rId321" Type="http://schemas.openxmlformats.org/officeDocument/2006/relationships/customXml" Target="../ink/ink2265.xml"/><Relationship Id="rId363" Type="http://schemas.openxmlformats.org/officeDocument/2006/relationships/customXml" Target="../ink/ink2286.xml"/><Relationship Id="rId419" Type="http://schemas.openxmlformats.org/officeDocument/2006/relationships/image" Target="../media/image2237.png"/><Relationship Id="rId570" Type="http://schemas.openxmlformats.org/officeDocument/2006/relationships/customXml" Target="../ink/ink2392.xml"/><Relationship Id="rId223" Type="http://schemas.openxmlformats.org/officeDocument/2006/relationships/image" Target="../media/image2141.png"/><Relationship Id="rId430" Type="http://schemas.openxmlformats.org/officeDocument/2006/relationships/image" Target="../media/image2242.png"/><Relationship Id="rId18" Type="http://schemas.openxmlformats.org/officeDocument/2006/relationships/customXml" Target="../ink/ink2111.xml"/><Relationship Id="rId265" Type="http://schemas.openxmlformats.org/officeDocument/2006/relationships/customXml" Target="../ink/ink2236.xml"/><Relationship Id="rId472" Type="http://schemas.openxmlformats.org/officeDocument/2006/relationships/customXml" Target="../ink/ink2343.xml"/><Relationship Id="rId528" Type="http://schemas.openxmlformats.org/officeDocument/2006/relationships/customXml" Target="../ink/ink2371.xml"/><Relationship Id="rId125" Type="http://schemas.openxmlformats.org/officeDocument/2006/relationships/customXml" Target="../ink/ink2165.xml"/><Relationship Id="rId167" Type="http://schemas.openxmlformats.org/officeDocument/2006/relationships/image" Target="../media/image2113.png"/><Relationship Id="rId332" Type="http://schemas.openxmlformats.org/officeDocument/2006/relationships/image" Target="../media/image2194.png"/><Relationship Id="rId374" Type="http://schemas.openxmlformats.org/officeDocument/2006/relationships/image" Target="../media/image2215.png"/><Relationship Id="rId581" Type="http://schemas.openxmlformats.org/officeDocument/2006/relationships/image" Target="../media/image2316.png"/><Relationship Id="rId71" Type="http://schemas.openxmlformats.org/officeDocument/2006/relationships/customXml" Target="../ink/ink2138.xml"/><Relationship Id="rId234" Type="http://schemas.openxmlformats.org/officeDocument/2006/relationships/image" Target="../media/image2146.png"/><Relationship Id="rId2" Type="http://schemas.openxmlformats.org/officeDocument/2006/relationships/image" Target="../media/image1.png"/><Relationship Id="rId29" Type="http://schemas.openxmlformats.org/officeDocument/2006/relationships/image" Target="../media/image2045.png"/><Relationship Id="rId276" Type="http://schemas.openxmlformats.org/officeDocument/2006/relationships/customXml" Target="../ink/ink2242.xml"/><Relationship Id="rId441" Type="http://schemas.openxmlformats.org/officeDocument/2006/relationships/customXml" Target="../ink/ink2326.xml"/><Relationship Id="rId483" Type="http://schemas.openxmlformats.org/officeDocument/2006/relationships/image" Target="../media/image2267.png"/><Relationship Id="rId539" Type="http://schemas.openxmlformats.org/officeDocument/2006/relationships/image" Target="../media/image2295.png"/><Relationship Id="rId40" Type="http://schemas.openxmlformats.org/officeDocument/2006/relationships/customXml" Target="../ink/ink2122.xml"/><Relationship Id="rId136" Type="http://schemas.openxmlformats.org/officeDocument/2006/relationships/image" Target="../media/image2098.png"/><Relationship Id="rId178" Type="http://schemas.openxmlformats.org/officeDocument/2006/relationships/customXml" Target="../ink/ink2192.xml"/><Relationship Id="rId301" Type="http://schemas.openxmlformats.org/officeDocument/2006/relationships/customXml" Target="../ink/ink2255.xml"/><Relationship Id="rId343" Type="http://schemas.openxmlformats.org/officeDocument/2006/relationships/customXml" Target="../ink/ink2276.xml"/><Relationship Id="rId550" Type="http://schemas.openxmlformats.org/officeDocument/2006/relationships/customXml" Target="../ink/ink2382.xml"/><Relationship Id="rId82" Type="http://schemas.openxmlformats.org/officeDocument/2006/relationships/image" Target="../media/image2071.png"/><Relationship Id="rId203" Type="http://schemas.openxmlformats.org/officeDocument/2006/relationships/image" Target="../media/image2131.png"/><Relationship Id="rId385" Type="http://schemas.openxmlformats.org/officeDocument/2006/relationships/customXml" Target="../ink/ink2297.xml"/><Relationship Id="rId592" Type="http://schemas.openxmlformats.org/officeDocument/2006/relationships/customXml" Target="../ink/ink2403.xml"/><Relationship Id="rId606" Type="http://schemas.openxmlformats.org/officeDocument/2006/relationships/customXml" Target="../ink/ink2410.xml"/><Relationship Id="rId245" Type="http://schemas.openxmlformats.org/officeDocument/2006/relationships/customXml" Target="../ink/ink2226.xml"/><Relationship Id="rId287" Type="http://schemas.openxmlformats.org/officeDocument/2006/relationships/customXml" Target="../ink/ink2248.xml"/><Relationship Id="rId410" Type="http://schemas.openxmlformats.org/officeDocument/2006/relationships/customXml" Target="../ink/ink2310.xml"/><Relationship Id="rId452" Type="http://schemas.openxmlformats.org/officeDocument/2006/relationships/customXml" Target="../ink/ink2333.xml"/><Relationship Id="rId494" Type="http://schemas.openxmlformats.org/officeDocument/2006/relationships/customXml" Target="../ink/ink2354.xml"/><Relationship Id="rId508" Type="http://schemas.openxmlformats.org/officeDocument/2006/relationships/customXml" Target="../ink/ink2361.xml"/><Relationship Id="rId105" Type="http://schemas.openxmlformats.org/officeDocument/2006/relationships/customXml" Target="../ink/ink2155.xml"/><Relationship Id="rId147" Type="http://schemas.openxmlformats.org/officeDocument/2006/relationships/image" Target="../media/image2103.png"/><Relationship Id="rId312" Type="http://schemas.openxmlformats.org/officeDocument/2006/relationships/image" Target="../media/image2184.png"/><Relationship Id="rId354" Type="http://schemas.openxmlformats.org/officeDocument/2006/relationships/image" Target="../media/image2205.png"/><Relationship Id="rId51" Type="http://schemas.openxmlformats.org/officeDocument/2006/relationships/image" Target="../media/image2056.png"/><Relationship Id="rId93" Type="http://schemas.openxmlformats.org/officeDocument/2006/relationships/customXml" Target="../ink/ink2149.xml"/><Relationship Id="rId189" Type="http://schemas.openxmlformats.org/officeDocument/2006/relationships/image" Target="../media/image2124.png"/><Relationship Id="rId396" Type="http://schemas.openxmlformats.org/officeDocument/2006/relationships/customXml" Target="../ink/ink2303.xml"/><Relationship Id="rId561" Type="http://schemas.openxmlformats.org/officeDocument/2006/relationships/image" Target="../media/image2306.png"/><Relationship Id="rId617" Type="http://schemas.openxmlformats.org/officeDocument/2006/relationships/image" Target="../media/image2334.png"/><Relationship Id="rId214" Type="http://schemas.openxmlformats.org/officeDocument/2006/relationships/customXml" Target="../ink/ink2210.xml"/><Relationship Id="rId256" Type="http://schemas.openxmlformats.org/officeDocument/2006/relationships/image" Target="../media/image2157.png"/><Relationship Id="rId298" Type="http://schemas.openxmlformats.org/officeDocument/2006/relationships/image" Target="../media/image2177.png"/><Relationship Id="rId421" Type="http://schemas.openxmlformats.org/officeDocument/2006/relationships/image" Target="../media/image2238.png"/><Relationship Id="rId463" Type="http://schemas.openxmlformats.org/officeDocument/2006/relationships/image" Target="../media/image2257.png"/><Relationship Id="rId519" Type="http://schemas.openxmlformats.org/officeDocument/2006/relationships/image" Target="../media/image2285.png"/><Relationship Id="rId116" Type="http://schemas.openxmlformats.org/officeDocument/2006/relationships/image" Target="../media/image2088.png"/><Relationship Id="rId158" Type="http://schemas.openxmlformats.org/officeDocument/2006/relationships/customXml" Target="../ink/ink2182.xml"/><Relationship Id="rId323" Type="http://schemas.openxmlformats.org/officeDocument/2006/relationships/customXml" Target="../ink/ink2266.xml"/><Relationship Id="rId530" Type="http://schemas.openxmlformats.org/officeDocument/2006/relationships/customXml" Target="../ink/ink2372.xml"/><Relationship Id="rId20" Type="http://schemas.openxmlformats.org/officeDocument/2006/relationships/customXml" Target="../ink/ink2112.xml"/><Relationship Id="rId62" Type="http://schemas.openxmlformats.org/officeDocument/2006/relationships/image" Target="../media/image2061.png"/><Relationship Id="rId365" Type="http://schemas.openxmlformats.org/officeDocument/2006/relationships/customXml" Target="../ink/ink2287.xml"/><Relationship Id="rId572" Type="http://schemas.openxmlformats.org/officeDocument/2006/relationships/customXml" Target="../ink/ink2393.xml"/><Relationship Id="rId225" Type="http://schemas.openxmlformats.org/officeDocument/2006/relationships/image" Target="../media/image2142.png"/><Relationship Id="rId267" Type="http://schemas.openxmlformats.org/officeDocument/2006/relationships/customXml" Target="../ink/ink2237.xml"/><Relationship Id="rId432" Type="http://schemas.openxmlformats.org/officeDocument/2006/relationships/image" Target="../media/image2243.png"/><Relationship Id="rId474" Type="http://schemas.openxmlformats.org/officeDocument/2006/relationships/customXml" Target="../ink/ink2344.xml"/><Relationship Id="rId127" Type="http://schemas.openxmlformats.org/officeDocument/2006/relationships/customXml" Target="../ink/ink2166.xml"/><Relationship Id="rId31" Type="http://schemas.openxmlformats.org/officeDocument/2006/relationships/image" Target="../media/image2046.png"/><Relationship Id="rId73" Type="http://schemas.openxmlformats.org/officeDocument/2006/relationships/customXml" Target="../ink/ink2139.xml"/><Relationship Id="rId169" Type="http://schemas.openxmlformats.org/officeDocument/2006/relationships/image" Target="../media/image2114.png"/><Relationship Id="rId334" Type="http://schemas.openxmlformats.org/officeDocument/2006/relationships/image" Target="../media/image2195.png"/><Relationship Id="rId376" Type="http://schemas.openxmlformats.org/officeDocument/2006/relationships/image" Target="../media/image2216.png"/><Relationship Id="rId541" Type="http://schemas.openxmlformats.org/officeDocument/2006/relationships/image" Target="../media/image2296.png"/><Relationship Id="rId583" Type="http://schemas.openxmlformats.org/officeDocument/2006/relationships/image" Target="../media/image2317.png"/><Relationship Id="rId4" Type="http://schemas.openxmlformats.org/officeDocument/2006/relationships/image" Target="../media/image3.png"/><Relationship Id="rId180" Type="http://schemas.openxmlformats.org/officeDocument/2006/relationships/customXml" Target="../ink/ink2193.xml"/><Relationship Id="rId236" Type="http://schemas.openxmlformats.org/officeDocument/2006/relationships/image" Target="../media/image2147.png"/><Relationship Id="rId278" Type="http://schemas.openxmlformats.org/officeDocument/2006/relationships/customXml" Target="../ink/ink2243.xml"/><Relationship Id="rId401" Type="http://schemas.openxmlformats.org/officeDocument/2006/relationships/image" Target="../media/image2228.png"/><Relationship Id="rId443" Type="http://schemas.openxmlformats.org/officeDocument/2006/relationships/customXml" Target="../ink/ink2327.xml"/><Relationship Id="rId303" Type="http://schemas.openxmlformats.org/officeDocument/2006/relationships/customXml" Target="../ink/ink2256.xml"/><Relationship Id="rId485" Type="http://schemas.openxmlformats.org/officeDocument/2006/relationships/image" Target="../media/image2268.png"/><Relationship Id="rId42" Type="http://schemas.openxmlformats.org/officeDocument/2006/relationships/customXml" Target="../ink/ink2123.xml"/><Relationship Id="rId84" Type="http://schemas.openxmlformats.org/officeDocument/2006/relationships/image" Target="../media/image2072.png"/><Relationship Id="rId138" Type="http://schemas.openxmlformats.org/officeDocument/2006/relationships/image" Target="../media/image2099.png"/><Relationship Id="rId345" Type="http://schemas.openxmlformats.org/officeDocument/2006/relationships/customXml" Target="../ink/ink2277.xml"/><Relationship Id="rId387" Type="http://schemas.openxmlformats.org/officeDocument/2006/relationships/customXml" Target="../ink/ink2298.xml"/><Relationship Id="rId510" Type="http://schemas.openxmlformats.org/officeDocument/2006/relationships/customXml" Target="../ink/ink2362.xml"/><Relationship Id="rId552" Type="http://schemas.openxmlformats.org/officeDocument/2006/relationships/customXml" Target="../ink/ink2383.xml"/><Relationship Id="rId594" Type="http://schemas.openxmlformats.org/officeDocument/2006/relationships/customXml" Target="../ink/ink2404.xml"/><Relationship Id="rId608" Type="http://schemas.openxmlformats.org/officeDocument/2006/relationships/customXml" Target="../ink/ink2411.xml"/><Relationship Id="rId191" Type="http://schemas.openxmlformats.org/officeDocument/2006/relationships/image" Target="../media/image2125.png"/><Relationship Id="rId205" Type="http://schemas.openxmlformats.org/officeDocument/2006/relationships/image" Target="../media/image2132.png"/><Relationship Id="rId247" Type="http://schemas.openxmlformats.org/officeDocument/2006/relationships/customXml" Target="../ink/ink2227.xml"/><Relationship Id="rId412" Type="http://schemas.openxmlformats.org/officeDocument/2006/relationships/customXml" Target="../ink/ink2311.xml"/><Relationship Id="rId107" Type="http://schemas.openxmlformats.org/officeDocument/2006/relationships/customXml" Target="../ink/ink2156.xml"/><Relationship Id="rId289" Type="http://schemas.openxmlformats.org/officeDocument/2006/relationships/customXml" Target="../ink/ink2249.xml"/><Relationship Id="rId454" Type="http://schemas.openxmlformats.org/officeDocument/2006/relationships/customXml" Target="../ink/ink2334.xml"/><Relationship Id="rId496" Type="http://schemas.openxmlformats.org/officeDocument/2006/relationships/customXml" Target="../ink/ink2355.xml"/><Relationship Id="rId11" Type="http://schemas.openxmlformats.org/officeDocument/2006/relationships/image" Target="../media/image2036.png"/><Relationship Id="rId53" Type="http://schemas.openxmlformats.org/officeDocument/2006/relationships/image" Target="../media/image2057.png"/><Relationship Id="rId149" Type="http://schemas.openxmlformats.org/officeDocument/2006/relationships/image" Target="../media/image2104.png"/><Relationship Id="rId314" Type="http://schemas.openxmlformats.org/officeDocument/2006/relationships/image" Target="../media/image2185.png"/><Relationship Id="rId356" Type="http://schemas.openxmlformats.org/officeDocument/2006/relationships/image" Target="../media/image2206.png"/><Relationship Id="rId398" Type="http://schemas.openxmlformats.org/officeDocument/2006/relationships/customXml" Target="../ink/ink2304.xml"/><Relationship Id="rId521" Type="http://schemas.openxmlformats.org/officeDocument/2006/relationships/image" Target="../media/image2286.png"/><Relationship Id="rId563" Type="http://schemas.openxmlformats.org/officeDocument/2006/relationships/image" Target="../media/image2307.png"/><Relationship Id="rId619" Type="http://schemas.openxmlformats.org/officeDocument/2006/relationships/image" Target="../media/image2335.png"/><Relationship Id="rId95" Type="http://schemas.openxmlformats.org/officeDocument/2006/relationships/customXml" Target="../ink/ink2150.xml"/><Relationship Id="rId160" Type="http://schemas.openxmlformats.org/officeDocument/2006/relationships/customXml" Target="../ink/ink2183.xml"/><Relationship Id="rId216" Type="http://schemas.openxmlformats.org/officeDocument/2006/relationships/customXml" Target="../ink/ink2211.xml"/><Relationship Id="rId423" Type="http://schemas.openxmlformats.org/officeDocument/2006/relationships/image" Target="../media/image2239.png"/><Relationship Id="rId258" Type="http://schemas.openxmlformats.org/officeDocument/2006/relationships/image" Target="../media/image2158.png"/><Relationship Id="rId465" Type="http://schemas.openxmlformats.org/officeDocument/2006/relationships/image" Target="../media/image2258.png"/><Relationship Id="rId22" Type="http://schemas.openxmlformats.org/officeDocument/2006/relationships/customXml" Target="../ink/ink2113.xml"/><Relationship Id="rId64" Type="http://schemas.openxmlformats.org/officeDocument/2006/relationships/image" Target="../media/image2062.png"/><Relationship Id="rId118" Type="http://schemas.openxmlformats.org/officeDocument/2006/relationships/image" Target="../media/image2089.png"/><Relationship Id="rId325" Type="http://schemas.openxmlformats.org/officeDocument/2006/relationships/customXml" Target="../ink/ink2267.xml"/><Relationship Id="rId367" Type="http://schemas.openxmlformats.org/officeDocument/2006/relationships/customXml" Target="../ink/ink2288.xml"/><Relationship Id="rId532" Type="http://schemas.openxmlformats.org/officeDocument/2006/relationships/customXml" Target="../ink/ink2373.xml"/><Relationship Id="rId574" Type="http://schemas.openxmlformats.org/officeDocument/2006/relationships/customXml" Target="../ink/ink2394.xml"/><Relationship Id="rId171" Type="http://schemas.openxmlformats.org/officeDocument/2006/relationships/image" Target="../media/image2115.png"/><Relationship Id="rId227" Type="http://schemas.openxmlformats.org/officeDocument/2006/relationships/image" Target="../media/image2143.png"/><Relationship Id="rId269" Type="http://schemas.openxmlformats.org/officeDocument/2006/relationships/customXml" Target="../ink/ink2238.xml"/><Relationship Id="rId434" Type="http://schemas.openxmlformats.org/officeDocument/2006/relationships/image" Target="../media/image2244.png"/><Relationship Id="rId476" Type="http://schemas.openxmlformats.org/officeDocument/2006/relationships/customXml" Target="../ink/ink2345.xml"/><Relationship Id="rId33" Type="http://schemas.openxmlformats.org/officeDocument/2006/relationships/image" Target="../media/image2047.png"/><Relationship Id="rId129" Type="http://schemas.openxmlformats.org/officeDocument/2006/relationships/customXml" Target="../ink/ink2167.xml"/><Relationship Id="rId280" Type="http://schemas.openxmlformats.org/officeDocument/2006/relationships/image" Target="../media/image2168.png"/><Relationship Id="rId336" Type="http://schemas.openxmlformats.org/officeDocument/2006/relationships/image" Target="../media/image2196.png"/><Relationship Id="rId501" Type="http://schemas.openxmlformats.org/officeDocument/2006/relationships/image" Target="../media/image2276.png"/><Relationship Id="rId543" Type="http://schemas.openxmlformats.org/officeDocument/2006/relationships/image" Target="../media/image2297.png"/><Relationship Id="rId75" Type="http://schemas.openxmlformats.org/officeDocument/2006/relationships/customXml" Target="../ink/ink2140.xml"/><Relationship Id="rId140" Type="http://schemas.openxmlformats.org/officeDocument/2006/relationships/image" Target="../media/image2100.png"/><Relationship Id="rId182" Type="http://schemas.openxmlformats.org/officeDocument/2006/relationships/customXml" Target="../ink/ink2194.xml"/><Relationship Id="rId378" Type="http://schemas.openxmlformats.org/officeDocument/2006/relationships/image" Target="../media/image2217.png"/><Relationship Id="rId403" Type="http://schemas.openxmlformats.org/officeDocument/2006/relationships/image" Target="../media/image2229.png"/><Relationship Id="rId585" Type="http://schemas.openxmlformats.org/officeDocument/2006/relationships/image" Target="../media/image2318.png"/><Relationship Id="rId6" Type="http://schemas.openxmlformats.org/officeDocument/2006/relationships/customXml" Target="../ink/ink2105.xml"/><Relationship Id="rId238" Type="http://schemas.openxmlformats.org/officeDocument/2006/relationships/image" Target="../media/image2148.png"/><Relationship Id="rId445" Type="http://schemas.openxmlformats.org/officeDocument/2006/relationships/customXml" Target="../ink/ink2328.xml"/><Relationship Id="rId487" Type="http://schemas.openxmlformats.org/officeDocument/2006/relationships/image" Target="../media/image2269.png"/><Relationship Id="rId610" Type="http://schemas.openxmlformats.org/officeDocument/2006/relationships/customXml" Target="../ink/ink2412.xml"/><Relationship Id="rId291" Type="http://schemas.openxmlformats.org/officeDocument/2006/relationships/customXml" Target="../ink/ink2250.xml"/><Relationship Id="rId305" Type="http://schemas.openxmlformats.org/officeDocument/2006/relationships/customXml" Target="../ink/ink2257.xml"/><Relationship Id="rId347" Type="http://schemas.openxmlformats.org/officeDocument/2006/relationships/customXml" Target="../ink/ink2278.xml"/><Relationship Id="rId512" Type="http://schemas.openxmlformats.org/officeDocument/2006/relationships/customXml" Target="../ink/ink2363.xml"/><Relationship Id="rId44" Type="http://schemas.openxmlformats.org/officeDocument/2006/relationships/customXml" Target="../ink/ink2124.xml"/><Relationship Id="rId86" Type="http://schemas.openxmlformats.org/officeDocument/2006/relationships/image" Target="../media/image2073.png"/><Relationship Id="rId151" Type="http://schemas.openxmlformats.org/officeDocument/2006/relationships/image" Target="../media/image2105.png"/><Relationship Id="rId389" Type="http://schemas.openxmlformats.org/officeDocument/2006/relationships/customXml" Target="../ink/ink2299.xml"/><Relationship Id="rId554" Type="http://schemas.openxmlformats.org/officeDocument/2006/relationships/customXml" Target="../ink/ink2384.xml"/><Relationship Id="rId596" Type="http://schemas.openxmlformats.org/officeDocument/2006/relationships/customXml" Target="../ink/ink2405.xml"/><Relationship Id="rId193" Type="http://schemas.openxmlformats.org/officeDocument/2006/relationships/image" Target="../media/image2126.png"/><Relationship Id="rId207" Type="http://schemas.openxmlformats.org/officeDocument/2006/relationships/image" Target="../media/image2133.png"/><Relationship Id="rId249" Type="http://schemas.openxmlformats.org/officeDocument/2006/relationships/customXml" Target="../ink/ink2228.xml"/><Relationship Id="rId414" Type="http://schemas.openxmlformats.org/officeDocument/2006/relationships/customXml" Target="../ink/ink2312.xml"/><Relationship Id="rId456" Type="http://schemas.openxmlformats.org/officeDocument/2006/relationships/customXml" Target="../ink/ink2335.xml"/><Relationship Id="rId498" Type="http://schemas.openxmlformats.org/officeDocument/2006/relationships/customXml" Target="../ink/ink2356.xml"/><Relationship Id="rId621" Type="http://schemas.openxmlformats.org/officeDocument/2006/relationships/image" Target="../media/image2336.png"/><Relationship Id="rId13" Type="http://schemas.openxmlformats.org/officeDocument/2006/relationships/image" Target="../media/image2037.png"/><Relationship Id="rId109" Type="http://schemas.openxmlformats.org/officeDocument/2006/relationships/customXml" Target="../ink/ink2157.xml"/><Relationship Id="rId260" Type="http://schemas.openxmlformats.org/officeDocument/2006/relationships/image" Target="../media/image2159.png"/><Relationship Id="rId316" Type="http://schemas.openxmlformats.org/officeDocument/2006/relationships/image" Target="../media/image2186.png"/><Relationship Id="rId523" Type="http://schemas.openxmlformats.org/officeDocument/2006/relationships/image" Target="../media/image2287.png"/><Relationship Id="rId55" Type="http://schemas.openxmlformats.org/officeDocument/2006/relationships/image" Target="../media/image2058.png"/><Relationship Id="rId97" Type="http://schemas.openxmlformats.org/officeDocument/2006/relationships/customXml" Target="../ink/ink2151.xml"/><Relationship Id="rId120" Type="http://schemas.openxmlformats.org/officeDocument/2006/relationships/image" Target="../media/image2090.png"/><Relationship Id="rId358" Type="http://schemas.openxmlformats.org/officeDocument/2006/relationships/image" Target="../media/image2207.png"/><Relationship Id="rId565" Type="http://schemas.openxmlformats.org/officeDocument/2006/relationships/image" Target="../media/image2308.png"/><Relationship Id="rId162" Type="http://schemas.openxmlformats.org/officeDocument/2006/relationships/customXml" Target="../ink/ink2184.xml"/><Relationship Id="rId218" Type="http://schemas.openxmlformats.org/officeDocument/2006/relationships/customXml" Target="../ink/ink2212.xml"/><Relationship Id="rId425" Type="http://schemas.openxmlformats.org/officeDocument/2006/relationships/image" Target="../media/image2240.png"/><Relationship Id="rId467" Type="http://schemas.openxmlformats.org/officeDocument/2006/relationships/image" Target="../media/image2259.png"/><Relationship Id="rId271" Type="http://schemas.openxmlformats.org/officeDocument/2006/relationships/image" Target="../media/image2164.png"/><Relationship Id="rId24" Type="http://schemas.openxmlformats.org/officeDocument/2006/relationships/customXml" Target="../ink/ink2114.xml"/><Relationship Id="rId66" Type="http://schemas.openxmlformats.org/officeDocument/2006/relationships/image" Target="../media/image2063.png"/><Relationship Id="rId131" Type="http://schemas.openxmlformats.org/officeDocument/2006/relationships/customXml" Target="../ink/ink2168.xml"/><Relationship Id="rId327" Type="http://schemas.openxmlformats.org/officeDocument/2006/relationships/customXml" Target="../ink/ink2268.xml"/><Relationship Id="rId369" Type="http://schemas.openxmlformats.org/officeDocument/2006/relationships/customXml" Target="../ink/ink2289.xml"/><Relationship Id="rId534" Type="http://schemas.openxmlformats.org/officeDocument/2006/relationships/customXml" Target="../ink/ink2374.xml"/><Relationship Id="rId576" Type="http://schemas.openxmlformats.org/officeDocument/2006/relationships/customXml" Target="../ink/ink2395.xml"/><Relationship Id="rId173" Type="http://schemas.openxmlformats.org/officeDocument/2006/relationships/image" Target="../media/image2116.png"/><Relationship Id="rId229" Type="http://schemas.openxmlformats.org/officeDocument/2006/relationships/image" Target="../media/image2144.png"/><Relationship Id="rId380" Type="http://schemas.openxmlformats.org/officeDocument/2006/relationships/image" Target="../media/image2218.png"/><Relationship Id="rId436" Type="http://schemas.openxmlformats.org/officeDocument/2006/relationships/image" Target="../media/image2245.png"/><Relationship Id="rId601" Type="http://schemas.openxmlformats.org/officeDocument/2006/relationships/image" Target="../media/image2326.png"/><Relationship Id="rId240" Type="http://schemas.openxmlformats.org/officeDocument/2006/relationships/image" Target="../media/image2149.png"/><Relationship Id="rId478" Type="http://schemas.openxmlformats.org/officeDocument/2006/relationships/customXml" Target="../ink/ink2346.xml"/><Relationship Id="rId35" Type="http://schemas.openxmlformats.org/officeDocument/2006/relationships/image" Target="../media/image2048.png"/><Relationship Id="rId77" Type="http://schemas.openxmlformats.org/officeDocument/2006/relationships/customXml" Target="../ink/ink2141.xml"/><Relationship Id="rId100" Type="http://schemas.openxmlformats.org/officeDocument/2006/relationships/image" Target="../media/image2080.png"/><Relationship Id="rId282" Type="http://schemas.openxmlformats.org/officeDocument/2006/relationships/image" Target="../media/image2169.png"/><Relationship Id="rId338" Type="http://schemas.openxmlformats.org/officeDocument/2006/relationships/image" Target="../media/image2197.png"/><Relationship Id="rId503" Type="http://schemas.openxmlformats.org/officeDocument/2006/relationships/image" Target="../media/image2277.png"/><Relationship Id="rId545" Type="http://schemas.openxmlformats.org/officeDocument/2006/relationships/image" Target="../media/image2298.png"/><Relationship Id="rId587" Type="http://schemas.openxmlformats.org/officeDocument/2006/relationships/image" Target="../media/image2319.png"/><Relationship Id="rId8" Type="http://schemas.openxmlformats.org/officeDocument/2006/relationships/customXml" Target="../ink/ink2106.xml"/><Relationship Id="rId142" Type="http://schemas.openxmlformats.org/officeDocument/2006/relationships/image" Target="../media/image2101.png"/><Relationship Id="rId184" Type="http://schemas.openxmlformats.org/officeDocument/2006/relationships/customXml" Target="../ink/ink2195.xml"/><Relationship Id="rId391" Type="http://schemas.openxmlformats.org/officeDocument/2006/relationships/image" Target="../media/image2223.png"/><Relationship Id="rId405" Type="http://schemas.openxmlformats.org/officeDocument/2006/relationships/image" Target="../media/image2230.png"/><Relationship Id="rId447" Type="http://schemas.openxmlformats.org/officeDocument/2006/relationships/customXml" Target="../ink/ink2329.xml"/><Relationship Id="rId612" Type="http://schemas.openxmlformats.org/officeDocument/2006/relationships/customXml" Target="../ink/ink2413.xml"/><Relationship Id="rId251" Type="http://schemas.openxmlformats.org/officeDocument/2006/relationships/customXml" Target="../ink/ink2229.xml"/><Relationship Id="rId489" Type="http://schemas.openxmlformats.org/officeDocument/2006/relationships/image" Target="../media/image2270.png"/><Relationship Id="rId46" Type="http://schemas.openxmlformats.org/officeDocument/2006/relationships/customXml" Target="../ink/ink2125.xml"/><Relationship Id="rId293" Type="http://schemas.openxmlformats.org/officeDocument/2006/relationships/customXml" Target="../ink/ink2251.xml"/><Relationship Id="rId307" Type="http://schemas.openxmlformats.org/officeDocument/2006/relationships/customXml" Target="../ink/ink2258.xml"/><Relationship Id="rId349" Type="http://schemas.openxmlformats.org/officeDocument/2006/relationships/customXml" Target="../ink/ink2279.xml"/><Relationship Id="rId514" Type="http://schemas.openxmlformats.org/officeDocument/2006/relationships/customXml" Target="../ink/ink2364.xml"/><Relationship Id="rId556" Type="http://schemas.openxmlformats.org/officeDocument/2006/relationships/customXml" Target="../ink/ink2385.xml"/><Relationship Id="rId88" Type="http://schemas.openxmlformats.org/officeDocument/2006/relationships/image" Target="../media/image2074.png"/><Relationship Id="rId111" Type="http://schemas.openxmlformats.org/officeDocument/2006/relationships/customXml" Target="../ink/ink2158.xml"/><Relationship Id="rId153" Type="http://schemas.openxmlformats.org/officeDocument/2006/relationships/image" Target="../media/image2106.png"/><Relationship Id="rId195" Type="http://schemas.openxmlformats.org/officeDocument/2006/relationships/image" Target="../media/image2127.png"/><Relationship Id="rId209" Type="http://schemas.openxmlformats.org/officeDocument/2006/relationships/image" Target="../media/image2134.png"/><Relationship Id="rId360" Type="http://schemas.openxmlformats.org/officeDocument/2006/relationships/image" Target="../media/image2208.png"/><Relationship Id="rId416" Type="http://schemas.openxmlformats.org/officeDocument/2006/relationships/customXml" Target="../ink/ink2313.xml"/><Relationship Id="rId598" Type="http://schemas.openxmlformats.org/officeDocument/2006/relationships/customXml" Target="../ink/ink2406.xml"/><Relationship Id="rId220" Type="http://schemas.openxmlformats.org/officeDocument/2006/relationships/customXml" Target="../ink/ink2213.xml"/><Relationship Id="rId458" Type="http://schemas.openxmlformats.org/officeDocument/2006/relationships/customXml" Target="../ink/ink2336.xml"/><Relationship Id="rId623" Type="http://schemas.openxmlformats.org/officeDocument/2006/relationships/image" Target="../media/image2337.png"/><Relationship Id="rId15" Type="http://schemas.openxmlformats.org/officeDocument/2006/relationships/image" Target="../media/image2038.png"/><Relationship Id="rId57" Type="http://schemas.openxmlformats.org/officeDocument/2006/relationships/image" Target="../media/image2059.png"/><Relationship Id="rId262" Type="http://schemas.openxmlformats.org/officeDocument/2006/relationships/image" Target="../media/image2160.png"/><Relationship Id="rId318" Type="http://schemas.openxmlformats.org/officeDocument/2006/relationships/image" Target="../media/image2187.png"/><Relationship Id="rId525" Type="http://schemas.openxmlformats.org/officeDocument/2006/relationships/image" Target="../media/image2288.png"/><Relationship Id="rId567" Type="http://schemas.openxmlformats.org/officeDocument/2006/relationships/image" Target="../media/image2309.png"/><Relationship Id="rId99" Type="http://schemas.openxmlformats.org/officeDocument/2006/relationships/customXml" Target="../ink/ink2152.xml"/><Relationship Id="rId122" Type="http://schemas.openxmlformats.org/officeDocument/2006/relationships/image" Target="../media/image2091.png"/><Relationship Id="rId164" Type="http://schemas.openxmlformats.org/officeDocument/2006/relationships/customXml" Target="../ink/ink2185.xml"/><Relationship Id="rId371" Type="http://schemas.openxmlformats.org/officeDocument/2006/relationships/customXml" Target="../ink/ink2290.xml"/><Relationship Id="rId427" Type="http://schemas.openxmlformats.org/officeDocument/2006/relationships/customXml" Target="../ink/ink2319.xml"/><Relationship Id="rId469" Type="http://schemas.openxmlformats.org/officeDocument/2006/relationships/image" Target="../media/image2260.png"/><Relationship Id="rId26" Type="http://schemas.openxmlformats.org/officeDocument/2006/relationships/customXml" Target="../ink/ink2115.xml"/><Relationship Id="rId231" Type="http://schemas.openxmlformats.org/officeDocument/2006/relationships/customXml" Target="../ink/ink2219.xml"/><Relationship Id="rId273" Type="http://schemas.openxmlformats.org/officeDocument/2006/relationships/image" Target="../media/image2165.png"/><Relationship Id="rId329" Type="http://schemas.openxmlformats.org/officeDocument/2006/relationships/customXml" Target="../ink/ink2269.xml"/><Relationship Id="rId480" Type="http://schemas.openxmlformats.org/officeDocument/2006/relationships/customXml" Target="../ink/ink2347.xml"/><Relationship Id="rId536" Type="http://schemas.openxmlformats.org/officeDocument/2006/relationships/customXml" Target="../ink/ink2375.xml"/><Relationship Id="rId68" Type="http://schemas.openxmlformats.org/officeDocument/2006/relationships/image" Target="../media/image2064.png"/><Relationship Id="rId133" Type="http://schemas.openxmlformats.org/officeDocument/2006/relationships/customXml" Target="../ink/ink2169.xml"/><Relationship Id="rId175" Type="http://schemas.openxmlformats.org/officeDocument/2006/relationships/image" Target="../media/image2117.png"/><Relationship Id="rId340" Type="http://schemas.openxmlformats.org/officeDocument/2006/relationships/image" Target="../media/image2198.png"/><Relationship Id="rId578" Type="http://schemas.openxmlformats.org/officeDocument/2006/relationships/customXml" Target="../ink/ink2396.xml"/><Relationship Id="rId200" Type="http://schemas.openxmlformats.org/officeDocument/2006/relationships/customXml" Target="../ink/ink2203.xml"/><Relationship Id="rId382" Type="http://schemas.openxmlformats.org/officeDocument/2006/relationships/image" Target="../media/image2219.png"/><Relationship Id="rId438" Type="http://schemas.openxmlformats.org/officeDocument/2006/relationships/image" Target="../media/image2246.png"/><Relationship Id="rId603" Type="http://schemas.openxmlformats.org/officeDocument/2006/relationships/image" Target="../media/image2327.png"/><Relationship Id="rId242" Type="http://schemas.openxmlformats.org/officeDocument/2006/relationships/image" Target="../media/image2150.png"/><Relationship Id="rId284" Type="http://schemas.openxmlformats.org/officeDocument/2006/relationships/image" Target="../media/image2170.png"/><Relationship Id="rId491" Type="http://schemas.openxmlformats.org/officeDocument/2006/relationships/image" Target="../media/image2271.png"/><Relationship Id="rId505" Type="http://schemas.openxmlformats.org/officeDocument/2006/relationships/image" Target="../media/image2278.png"/><Relationship Id="rId37" Type="http://schemas.openxmlformats.org/officeDocument/2006/relationships/image" Target="../media/image2049.png"/><Relationship Id="rId79" Type="http://schemas.openxmlformats.org/officeDocument/2006/relationships/customXml" Target="../ink/ink2142.xml"/><Relationship Id="rId102" Type="http://schemas.openxmlformats.org/officeDocument/2006/relationships/image" Target="../media/image2081.png"/><Relationship Id="rId144" Type="http://schemas.openxmlformats.org/officeDocument/2006/relationships/customXml" Target="../ink/ink2175.xml"/><Relationship Id="rId547" Type="http://schemas.openxmlformats.org/officeDocument/2006/relationships/image" Target="../media/image2299.png"/><Relationship Id="rId589" Type="http://schemas.openxmlformats.org/officeDocument/2006/relationships/image" Target="../media/image2320.png"/><Relationship Id="rId90" Type="http://schemas.openxmlformats.org/officeDocument/2006/relationships/image" Target="../media/image2075.png"/><Relationship Id="rId186" Type="http://schemas.openxmlformats.org/officeDocument/2006/relationships/customXml" Target="../ink/ink2196.xml"/><Relationship Id="rId351" Type="http://schemas.openxmlformats.org/officeDocument/2006/relationships/customXml" Target="../ink/ink2280.xml"/><Relationship Id="rId393" Type="http://schemas.openxmlformats.org/officeDocument/2006/relationships/image" Target="../media/image2224.png"/><Relationship Id="rId407" Type="http://schemas.openxmlformats.org/officeDocument/2006/relationships/image" Target="../media/image2231.png"/><Relationship Id="rId449" Type="http://schemas.openxmlformats.org/officeDocument/2006/relationships/customXml" Target="../ink/ink2330.xml"/><Relationship Id="rId614" Type="http://schemas.openxmlformats.org/officeDocument/2006/relationships/customXml" Target="../ink/ink2414.xml"/><Relationship Id="rId211" Type="http://schemas.openxmlformats.org/officeDocument/2006/relationships/image" Target="../media/image2135.png"/><Relationship Id="rId253" Type="http://schemas.openxmlformats.org/officeDocument/2006/relationships/customXml" Target="../ink/ink2230.xml"/><Relationship Id="rId295" Type="http://schemas.openxmlformats.org/officeDocument/2006/relationships/customXml" Target="../ink/ink2252.xml"/><Relationship Id="rId309" Type="http://schemas.openxmlformats.org/officeDocument/2006/relationships/customXml" Target="../ink/ink2259.xml"/><Relationship Id="rId460" Type="http://schemas.openxmlformats.org/officeDocument/2006/relationships/customXml" Target="../ink/ink2337.xml"/><Relationship Id="rId516" Type="http://schemas.openxmlformats.org/officeDocument/2006/relationships/customXml" Target="../ink/ink2365.xml"/><Relationship Id="rId48" Type="http://schemas.openxmlformats.org/officeDocument/2006/relationships/customXml" Target="../ink/ink2126.xml"/><Relationship Id="rId113" Type="http://schemas.openxmlformats.org/officeDocument/2006/relationships/customXml" Target="../ink/ink2159.xml"/><Relationship Id="rId320" Type="http://schemas.openxmlformats.org/officeDocument/2006/relationships/image" Target="../media/image2188.png"/><Relationship Id="rId558" Type="http://schemas.openxmlformats.org/officeDocument/2006/relationships/customXml" Target="../ink/ink2386.xml"/><Relationship Id="rId155" Type="http://schemas.openxmlformats.org/officeDocument/2006/relationships/image" Target="../media/image2107.png"/><Relationship Id="rId197" Type="http://schemas.openxmlformats.org/officeDocument/2006/relationships/image" Target="../media/image2128.png"/><Relationship Id="rId362" Type="http://schemas.openxmlformats.org/officeDocument/2006/relationships/image" Target="../media/image2209.png"/><Relationship Id="rId418" Type="http://schemas.openxmlformats.org/officeDocument/2006/relationships/customXml" Target="../ink/ink2314.xml"/><Relationship Id="rId222" Type="http://schemas.openxmlformats.org/officeDocument/2006/relationships/customXml" Target="../ink/ink2214.xml"/><Relationship Id="rId264" Type="http://schemas.openxmlformats.org/officeDocument/2006/relationships/image" Target="../media/image2161.png"/><Relationship Id="rId471" Type="http://schemas.openxmlformats.org/officeDocument/2006/relationships/image" Target="../media/image2261.png"/><Relationship Id="rId17" Type="http://schemas.openxmlformats.org/officeDocument/2006/relationships/image" Target="../media/image2039.png"/><Relationship Id="rId59" Type="http://schemas.openxmlformats.org/officeDocument/2006/relationships/customXml" Target="../ink/ink2132.xml"/><Relationship Id="rId124" Type="http://schemas.openxmlformats.org/officeDocument/2006/relationships/image" Target="../media/image2092.png"/><Relationship Id="rId527" Type="http://schemas.openxmlformats.org/officeDocument/2006/relationships/image" Target="../media/image2289.png"/><Relationship Id="rId569" Type="http://schemas.openxmlformats.org/officeDocument/2006/relationships/image" Target="../media/image2310.png"/><Relationship Id="rId70" Type="http://schemas.openxmlformats.org/officeDocument/2006/relationships/image" Target="../media/image2065.png"/><Relationship Id="rId166" Type="http://schemas.openxmlformats.org/officeDocument/2006/relationships/customXml" Target="../ink/ink2186.xml"/><Relationship Id="rId331" Type="http://schemas.openxmlformats.org/officeDocument/2006/relationships/customXml" Target="../ink/ink2270.xml"/><Relationship Id="rId373" Type="http://schemas.openxmlformats.org/officeDocument/2006/relationships/customXml" Target="../ink/ink2291.xml"/><Relationship Id="rId429" Type="http://schemas.openxmlformats.org/officeDocument/2006/relationships/customXml" Target="../ink/ink2320.xml"/><Relationship Id="rId580" Type="http://schemas.openxmlformats.org/officeDocument/2006/relationships/customXml" Target="../ink/ink2397.xml"/><Relationship Id="rId1" Type="http://schemas.openxmlformats.org/officeDocument/2006/relationships/slideLayout" Target="../slideLayouts/slideLayout7.xml"/><Relationship Id="rId233" Type="http://schemas.openxmlformats.org/officeDocument/2006/relationships/customXml" Target="../ink/ink2220.xml"/><Relationship Id="rId440" Type="http://schemas.openxmlformats.org/officeDocument/2006/relationships/image" Target="../media/image2247.png"/><Relationship Id="rId28" Type="http://schemas.openxmlformats.org/officeDocument/2006/relationships/customXml" Target="../ink/ink2116.xml"/><Relationship Id="rId275" Type="http://schemas.openxmlformats.org/officeDocument/2006/relationships/image" Target="../media/image2166.png"/><Relationship Id="rId300" Type="http://schemas.openxmlformats.org/officeDocument/2006/relationships/image" Target="../media/image2178.png"/><Relationship Id="rId482" Type="http://schemas.openxmlformats.org/officeDocument/2006/relationships/customXml" Target="../ink/ink2348.xml"/><Relationship Id="rId538" Type="http://schemas.openxmlformats.org/officeDocument/2006/relationships/customXml" Target="../ink/ink2376.xml"/><Relationship Id="rId81" Type="http://schemas.openxmlformats.org/officeDocument/2006/relationships/customXml" Target="../ink/ink2143.xml"/><Relationship Id="rId135" Type="http://schemas.openxmlformats.org/officeDocument/2006/relationships/customXml" Target="../ink/ink2170.xml"/><Relationship Id="rId177" Type="http://schemas.openxmlformats.org/officeDocument/2006/relationships/image" Target="../media/image2118.png"/><Relationship Id="rId342" Type="http://schemas.openxmlformats.org/officeDocument/2006/relationships/image" Target="../media/image2199.png"/><Relationship Id="rId384" Type="http://schemas.openxmlformats.org/officeDocument/2006/relationships/image" Target="../media/image2220.png"/><Relationship Id="rId591" Type="http://schemas.openxmlformats.org/officeDocument/2006/relationships/image" Target="../media/image2321.png"/><Relationship Id="rId605" Type="http://schemas.openxmlformats.org/officeDocument/2006/relationships/image" Target="../media/image2328.png"/><Relationship Id="rId202" Type="http://schemas.openxmlformats.org/officeDocument/2006/relationships/customXml" Target="../ink/ink2204.xml"/><Relationship Id="rId244" Type="http://schemas.openxmlformats.org/officeDocument/2006/relationships/image" Target="../media/image2151.png"/><Relationship Id="rId39" Type="http://schemas.openxmlformats.org/officeDocument/2006/relationships/image" Target="../media/image2050.png"/><Relationship Id="rId286" Type="http://schemas.openxmlformats.org/officeDocument/2006/relationships/image" Target="../media/image2171.png"/><Relationship Id="rId451" Type="http://schemas.openxmlformats.org/officeDocument/2006/relationships/customXml" Target="../ink/ink2332.xml"/><Relationship Id="rId493" Type="http://schemas.openxmlformats.org/officeDocument/2006/relationships/image" Target="../media/image2272.png"/><Relationship Id="rId507" Type="http://schemas.openxmlformats.org/officeDocument/2006/relationships/image" Target="../media/image2279.png"/><Relationship Id="rId549" Type="http://schemas.openxmlformats.org/officeDocument/2006/relationships/image" Target="../media/image2300.png"/><Relationship Id="rId50" Type="http://schemas.openxmlformats.org/officeDocument/2006/relationships/customXml" Target="../ink/ink2127.xml"/><Relationship Id="rId104" Type="http://schemas.openxmlformats.org/officeDocument/2006/relationships/image" Target="../media/image2082.png"/><Relationship Id="rId146" Type="http://schemas.openxmlformats.org/officeDocument/2006/relationships/customXml" Target="../ink/ink2176.xml"/><Relationship Id="rId188" Type="http://schemas.openxmlformats.org/officeDocument/2006/relationships/customXml" Target="../ink/ink2197.xml"/><Relationship Id="rId311" Type="http://schemas.openxmlformats.org/officeDocument/2006/relationships/customXml" Target="../ink/ink2260.xml"/><Relationship Id="rId353" Type="http://schemas.openxmlformats.org/officeDocument/2006/relationships/customXml" Target="../ink/ink2281.xml"/><Relationship Id="rId395" Type="http://schemas.openxmlformats.org/officeDocument/2006/relationships/image" Target="../media/image2225.png"/><Relationship Id="rId409" Type="http://schemas.openxmlformats.org/officeDocument/2006/relationships/image" Target="../media/image2232.png"/><Relationship Id="rId560" Type="http://schemas.openxmlformats.org/officeDocument/2006/relationships/customXml" Target="../ink/ink2387.xml"/><Relationship Id="rId92" Type="http://schemas.openxmlformats.org/officeDocument/2006/relationships/image" Target="../media/image2076.png"/><Relationship Id="rId213" Type="http://schemas.openxmlformats.org/officeDocument/2006/relationships/image" Target="../media/image2136.png"/><Relationship Id="rId420" Type="http://schemas.openxmlformats.org/officeDocument/2006/relationships/customXml" Target="../ink/ink2315.xml"/><Relationship Id="rId616" Type="http://schemas.openxmlformats.org/officeDocument/2006/relationships/customXml" Target="../ink/ink2415.xml"/><Relationship Id="rId255" Type="http://schemas.openxmlformats.org/officeDocument/2006/relationships/customXml" Target="../ink/ink2231.xml"/><Relationship Id="rId297" Type="http://schemas.openxmlformats.org/officeDocument/2006/relationships/customXml" Target="../ink/ink2253.xml"/><Relationship Id="rId462" Type="http://schemas.openxmlformats.org/officeDocument/2006/relationships/customXml" Target="../ink/ink2338.xml"/><Relationship Id="rId518" Type="http://schemas.openxmlformats.org/officeDocument/2006/relationships/customXml" Target="../ink/ink2366.xml"/><Relationship Id="rId115" Type="http://schemas.openxmlformats.org/officeDocument/2006/relationships/customXml" Target="../ink/ink2160.xml"/><Relationship Id="rId157" Type="http://schemas.openxmlformats.org/officeDocument/2006/relationships/image" Target="../media/image2108.png"/><Relationship Id="rId322" Type="http://schemas.openxmlformats.org/officeDocument/2006/relationships/image" Target="../media/image2189.png"/><Relationship Id="rId364" Type="http://schemas.openxmlformats.org/officeDocument/2006/relationships/image" Target="../media/image2210.png"/><Relationship Id="rId61" Type="http://schemas.openxmlformats.org/officeDocument/2006/relationships/customXml" Target="../ink/ink2133.xml"/><Relationship Id="rId199" Type="http://schemas.openxmlformats.org/officeDocument/2006/relationships/image" Target="../media/image2129.png"/><Relationship Id="rId571" Type="http://schemas.openxmlformats.org/officeDocument/2006/relationships/image" Target="../media/image2311.png"/><Relationship Id="rId19" Type="http://schemas.openxmlformats.org/officeDocument/2006/relationships/image" Target="../media/image2040.png"/><Relationship Id="rId224" Type="http://schemas.openxmlformats.org/officeDocument/2006/relationships/customXml" Target="../ink/ink2215.xml"/><Relationship Id="rId266" Type="http://schemas.openxmlformats.org/officeDocument/2006/relationships/image" Target="../media/image2162.png"/><Relationship Id="rId431" Type="http://schemas.openxmlformats.org/officeDocument/2006/relationships/customXml" Target="../ink/ink2321.xml"/><Relationship Id="rId473" Type="http://schemas.openxmlformats.org/officeDocument/2006/relationships/image" Target="../media/image2262.png"/><Relationship Id="rId529" Type="http://schemas.openxmlformats.org/officeDocument/2006/relationships/image" Target="../media/image2290.png"/><Relationship Id="rId30" Type="http://schemas.openxmlformats.org/officeDocument/2006/relationships/customXml" Target="../ink/ink2117.xml"/><Relationship Id="rId126" Type="http://schemas.openxmlformats.org/officeDocument/2006/relationships/image" Target="../media/image2093.png"/><Relationship Id="rId168" Type="http://schemas.openxmlformats.org/officeDocument/2006/relationships/customXml" Target="../ink/ink2187.xml"/><Relationship Id="rId333" Type="http://schemas.openxmlformats.org/officeDocument/2006/relationships/customXml" Target="../ink/ink2271.xml"/><Relationship Id="rId540" Type="http://schemas.openxmlformats.org/officeDocument/2006/relationships/customXml" Target="../ink/ink2377.xml"/><Relationship Id="rId72" Type="http://schemas.openxmlformats.org/officeDocument/2006/relationships/image" Target="../media/image2066.png"/><Relationship Id="rId375" Type="http://schemas.openxmlformats.org/officeDocument/2006/relationships/customXml" Target="../ink/ink2292.xml"/><Relationship Id="rId582" Type="http://schemas.openxmlformats.org/officeDocument/2006/relationships/customXml" Target="../ink/ink2398.xml"/><Relationship Id="rId3" Type="http://schemas.openxmlformats.org/officeDocument/2006/relationships/image" Target="../media/image2.svg"/><Relationship Id="rId235" Type="http://schemas.openxmlformats.org/officeDocument/2006/relationships/customXml" Target="../ink/ink2221.xml"/><Relationship Id="rId277" Type="http://schemas.openxmlformats.org/officeDocument/2006/relationships/image" Target="../media/image2167.png"/><Relationship Id="rId400" Type="http://schemas.openxmlformats.org/officeDocument/2006/relationships/customXml" Target="../ink/ink2305.xml"/><Relationship Id="rId442" Type="http://schemas.openxmlformats.org/officeDocument/2006/relationships/image" Target="../media/image2248.png"/><Relationship Id="rId484" Type="http://schemas.openxmlformats.org/officeDocument/2006/relationships/customXml" Target="../ink/ink2349.xml"/><Relationship Id="rId137" Type="http://schemas.openxmlformats.org/officeDocument/2006/relationships/customXml" Target="../ink/ink2171.xml"/><Relationship Id="rId302" Type="http://schemas.openxmlformats.org/officeDocument/2006/relationships/image" Target="../media/image2179.png"/><Relationship Id="rId344" Type="http://schemas.openxmlformats.org/officeDocument/2006/relationships/image" Target="../media/image2200.png"/><Relationship Id="rId41" Type="http://schemas.openxmlformats.org/officeDocument/2006/relationships/image" Target="../media/image2051.png"/><Relationship Id="rId83" Type="http://schemas.openxmlformats.org/officeDocument/2006/relationships/customXml" Target="../ink/ink2144.xml"/><Relationship Id="rId179" Type="http://schemas.openxmlformats.org/officeDocument/2006/relationships/image" Target="../media/image2119.png"/><Relationship Id="rId386" Type="http://schemas.openxmlformats.org/officeDocument/2006/relationships/image" Target="../media/image2221.png"/><Relationship Id="rId551" Type="http://schemas.openxmlformats.org/officeDocument/2006/relationships/image" Target="../media/image2301.png"/><Relationship Id="rId593" Type="http://schemas.openxmlformats.org/officeDocument/2006/relationships/image" Target="../media/image2322.png"/><Relationship Id="rId607" Type="http://schemas.openxmlformats.org/officeDocument/2006/relationships/image" Target="../media/image2329.png"/><Relationship Id="rId190" Type="http://schemas.openxmlformats.org/officeDocument/2006/relationships/customXml" Target="../ink/ink2198.xml"/><Relationship Id="rId204" Type="http://schemas.openxmlformats.org/officeDocument/2006/relationships/customXml" Target="../ink/ink2205.xml"/><Relationship Id="rId246" Type="http://schemas.openxmlformats.org/officeDocument/2006/relationships/image" Target="../media/image2152.png"/><Relationship Id="rId288" Type="http://schemas.openxmlformats.org/officeDocument/2006/relationships/image" Target="../media/image2172.png"/><Relationship Id="rId411" Type="http://schemas.openxmlformats.org/officeDocument/2006/relationships/image" Target="../media/image2233.png"/><Relationship Id="rId453" Type="http://schemas.openxmlformats.org/officeDocument/2006/relationships/image" Target="../media/image2252.png"/><Relationship Id="rId509" Type="http://schemas.openxmlformats.org/officeDocument/2006/relationships/image" Target="../media/image2280.png"/><Relationship Id="rId106" Type="http://schemas.openxmlformats.org/officeDocument/2006/relationships/image" Target="../media/image2083.png"/><Relationship Id="rId313" Type="http://schemas.openxmlformats.org/officeDocument/2006/relationships/customXml" Target="../ink/ink2261.xml"/><Relationship Id="rId495" Type="http://schemas.openxmlformats.org/officeDocument/2006/relationships/image" Target="../media/image2273.png"/><Relationship Id="rId10" Type="http://schemas.openxmlformats.org/officeDocument/2006/relationships/customXml" Target="../ink/ink2107.xml"/><Relationship Id="rId52" Type="http://schemas.openxmlformats.org/officeDocument/2006/relationships/customXml" Target="../ink/ink2128.xml"/><Relationship Id="rId94" Type="http://schemas.openxmlformats.org/officeDocument/2006/relationships/image" Target="../media/image2077.png"/><Relationship Id="rId148" Type="http://schemas.openxmlformats.org/officeDocument/2006/relationships/customXml" Target="../ink/ink2177.xml"/><Relationship Id="rId355" Type="http://schemas.openxmlformats.org/officeDocument/2006/relationships/customXml" Target="../ink/ink2282.xml"/><Relationship Id="rId397" Type="http://schemas.openxmlformats.org/officeDocument/2006/relationships/image" Target="../media/image2226.png"/><Relationship Id="rId520" Type="http://schemas.openxmlformats.org/officeDocument/2006/relationships/customXml" Target="../ink/ink2367.xml"/><Relationship Id="rId562" Type="http://schemas.openxmlformats.org/officeDocument/2006/relationships/customXml" Target="../ink/ink2388.xml"/><Relationship Id="rId618" Type="http://schemas.openxmlformats.org/officeDocument/2006/relationships/customXml" Target="../ink/ink2416.xml"/><Relationship Id="rId215" Type="http://schemas.openxmlformats.org/officeDocument/2006/relationships/image" Target="../media/image2137.png"/><Relationship Id="rId257" Type="http://schemas.openxmlformats.org/officeDocument/2006/relationships/customXml" Target="../ink/ink2232.xml"/><Relationship Id="rId422" Type="http://schemas.openxmlformats.org/officeDocument/2006/relationships/customXml" Target="../ink/ink2316.xml"/><Relationship Id="rId464" Type="http://schemas.openxmlformats.org/officeDocument/2006/relationships/customXml" Target="../ink/ink2339.xml"/><Relationship Id="rId299" Type="http://schemas.openxmlformats.org/officeDocument/2006/relationships/customXml" Target="../ink/ink2254.xml"/><Relationship Id="rId63" Type="http://schemas.openxmlformats.org/officeDocument/2006/relationships/customXml" Target="../ink/ink2134.xml"/><Relationship Id="rId159" Type="http://schemas.openxmlformats.org/officeDocument/2006/relationships/image" Target="../media/image2109.png"/><Relationship Id="rId366" Type="http://schemas.openxmlformats.org/officeDocument/2006/relationships/image" Target="../media/image2211.png"/><Relationship Id="rId573" Type="http://schemas.openxmlformats.org/officeDocument/2006/relationships/image" Target="../media/image2312.png"/><Relationship Id="rId226" Type="http://schemas.openxmlformats.org/officeDocument/2006/relationships/customXml" Target="../ink/ink2216.xml"/><Relationship Id="rId433" Type="http://schemas.openxmlformats.org/officeDocument/2006/relationships/customXml" Target="../ink/ink2322.xml"/><Relationship Id="rId74" Type="http://schemas.openxmlformats.org/officeDocument/2006/relationships/image" Target="../media/image2067.png"/><Relationship Id="rId377" Type="http://schemas.openxmlformats.org/officeDocument/2006/relationships/customXml" Target="../ink/ink2293.xml"/><Relationship Id="rId500" Type="http://schemas.openxmlformats.org/officeDocument/2006/relationships/customXml" Target="../ink/ink2357.xml"/><Relationship Id="rId584" Type="http://schemas.openxmlformats.org/officeDocument/2006/relationships/customXml" Target="../ink/ink2399.xml"/><Relationship Id="rId5" Type="http://schemas.openxmlformats.org/officeDocument/2006/relationships/image" Target="../media/image4.svg"/><Relationship Id="rId237" Type="http://schemas.openxmlformats.org/officeDocument/2006/relationships/customXml" Target="../ink/ink2222.xml"/><Relationship Id="rId444" Type="http://schemas.openxmlformats.org/officeDocument/2006/relationships/image" Target="../media/image2249.png"/><Relationship Id="rId290" Type="http://schemas.openxmlformats.org/officeDocument/2006/relationships/image" Target="../media/image2173.png"/><Relationship Id="rId304" Type="http://schemas.openxmlformats.org/officeDocument/2006/relationships/image" Target="../media/image2180.png"/><Relationship Id="rId388" Type="http://schemas.openxmlformats.org/officeDocument/2006/relationships/image" Target="../media/image2222.png"/><Relationship Id="rId511" Type="http://schemas.openxmlformats.org/officeDocument/2006/relationships/image" Target="../media/image2281.png"/><Relationship Id="rId609" Type="http://schemas.openxmlformats.org/officeDocument/2006/relationships/image" Target="../media/image2330.png"/><Relationship Id="rId85" Type="http://schemas.openxmlformats.org/officeDocument/2006/relationships/customXml" Target="../ink/ink2145.xml"/><Relationship Id="rId150" Type="http://schemas.openxmlformats.org/officeDocument/2006/relationships/customXml" Target="../ink/ink2178.xml"/><Relationship Id="rId595" Type="http://schemas.openxmlformats.org/officeDocument/2006/relationships/image" Target="../media/image2323.png"/><Relationship Id="rId248" Type="http://schemas.openxmlformats.org/officeDocument/2006/relationships/image" Target="../media/image2153.png"/><Relationship Id="rId455" Type="http://schemas.openxmlformats.org/officeDocument/2006/relationships/image" Target="../media/image2253.png"/><Relationship Id="rId12" Type="http://schemas.openxmlformats.org/officeDocument/2006/relationships/customXml" Target="../ink/ink2108.xml"/><Relationship Id="rId108" Type="http://schemas.openxmlformats.org/officeDocument/2006/relationships/image" Target="../media/image2084.png"/><Relationship Id="rId315" Type="http://schemas.openxmlformats.org/officeDocument/2006/relationships/customXml" Target="../ink/ink2262.xml"/><Relationship Id="rId522" Type="http://schemas.openxmlformats.org/officeDocument/2006/relationships/customXml" Target="../ink/ink2368.xml"/><Relationship Id="rId96" Type="http://schemas.openxmlformats.org/officeDocument/2006/relationships/image" Target="../media/image2078.png"/><Relationship Id="rId161" Type="http://schemas.openxmlformats.org/officeDocument/2006/relationships/image" Target="../media/image2110.png"/><Relationship Id="rId399" Type="http://schemas.openxmlformats.org/officeDocument/2006/relationships/image" Target="../media/image2227.png"/><Relationship Id="rId259" Type="http://schemas.openxmlformats.org/officeDocument/2006/relationships/customXml" Target="../ink/ink2233.xml"/><Relationship Id="rId466" Type="http://schemas.openxmlformats.org/officeDocument/2006/relationships/customXml" Target="../ink/ink2340.xml"/><Relationship Id="rId23" Type="http://schemas.openxmlformats.org/officeDocument/2006/relationships/image" Target="../media/image2042.png"/><Relationship Id="rId119" Type="http://schemas.openxmlformats.org/officeDocument/2006/relationships/customXml" Target="../ink/ink2162.xml"/><Relationship Id="rId326" Type="http://schemas.openxmlformats.org/officeDocument/2006/relationships/image" Target="../media/image2191.png"/><Relationship Id="rId533" Type="http://schemas.openxmlformats.org/officeDocument/2006/relationships/image" Target="../media/image2292.png"/><Relationship Id="rId172" Type="http://schemas.openxmlformats.org/officeDocument/2006/relationships/customXml" Target="../ink/ink2189.xml"/><Relationship Id="rId477" Type="http://schemas.openxmlformats.org/officeDocument/2006/relationships/image" Target="../media/image2264.png"/><Relationship Id="rId600" Type="http://schemas.openxmlformats.org/officeDocument/2006/relationships/customXml" Target="../ink/ink2407.xml"/><Relationship Id="rId337" Type="http://schemas.openxmlformats.org/officeDocument/2006/relationships/customXml" Target="../ink/ink2273.xml"/><Relationship Id="rId34" Type="http://schemas.openxmlformats.org/officeDocument/2006/relationships/customXml" Target="../ink/ink2119.xml"/><Relationship Id="rId544" Type="http://schemas.openxmlformats.org/officeDocument/2006/relationships/customXml" Target="../ink/ink2379.xml"/><Relationship Id="rId183" Type="http://schemas.openxmlformats.org/officeDocument/2006/relationships/image" Target="../media/image2121.png"/><Relationship Id="rId390" Type="http://schemas.openxmlformats.org/officeDocument/2006/relationships/customXml" Target="../ink/ink2300.xml"/><Relationship Id="rId404" Type="http://schemas.openxmlformats.org/officeDocument/2006/relationships/customXml" Target="../ink/ink2307.xml"/><Relationship Id="rId611" Type="http://schemas.openxmlformats.org/officeDocument/2006/relationships/image" Target="../media/image2331.png"/><Relationship Id="rId250" Type="http://schemas.openxmlformats.org/officeDocument/2006/relationships/image" Target="../media/image2154.png"/><Relationship Id="rId488" Type="http://schemas.openxmlformats.org/officeDocument/2006/relationships/customXml" Target="../ink/ink2351.xml"/><Relationship Id="rId45" Type="http://schemas.openxmlformats.org/officeDocument/2006/relationships/image" Target="../media/image2053.png"/><Relationship Id="rId110" Type="http://schemas.openxmlformats.org/officeDocument/2006/relationships/image" Target="../media/image2085.png"/><Relationship Id="rId348" Type="http://schemas.openxmlformats.org/officeDocument/2006/relationships/image" Target="../media/image2202.png"/><Relationship Id="rId555" Type="http://schemas.openxmlformats.org/officeDocument/2006/relationships/image" Target="../media/image2303.png"/><Relationship Id="rId194" Type="http://schemas.openxmlformats.org/officeDocument/2006/relationships/customXml" Target="../ink/ink2200.xml"/><Relationship Id="rId208" Type="http://schemas.openxmlformats.org/officeDocument/2006/relationships/customXml" Target="../ink/ink2207.xml"/><Relationship Id="rId415" Type="http://schemas.openxmlformats.org/officeDocument/2006/relationships/image" Target="../media/image2235.png"/><Relationship Id="rId622" Type="http://schemas.openxmlformats.org/officeDocument/2006/relationships/customXml" Target="../ink/ink2418.xml"/><Relationship Id="rId261" Type="http://schemas.openxmlformats.org/officeDocument/2006/relationships/customXml" Target="../ink/ink2234.xml"/><Relationship Id="rId499" Type="http://schemas.openxmlformats.org/officeDocument/2006/relationships/image" Target="../media/image2275.png"/><Relationship Id="rId56" Type="http://schemas.openxmlformats.org/officeDocument/2006/relationships/customXml" Target="../ink/ink2130.xml"/><Relationship Id="rId359" Type="http://schemas.openxmlformats.org/officeDocument/2006/relationships/customXml" Target="../ink/ink2284.xml"/><Relationship Id="rId566" Type="http://schemas.openxmlformats.org/officeDocument/2006/relationships/customXml" Target="../ink/ink2390.xml"/><Relationship Id="rId121" Type="http://schemas.openxmlformats.org/officeDocument/2006/relationships/customXml" Target="../ink/ink2163.xml"/><Relationship Id="rId219" Type="http://schemas.openxmlformats.org/officeDocument/2006/relationships/image" Target="../media/image2139.png"/><Relationship Id="rId426" Type="http://schemas.openxmlformats.org/officeDocument/2006/relationships/customXml" Target="../ink/ink2318.xml"/><Relationship Id="rId67" Type="http://schemas.openxmlformats.org/officeDocument/2006/relationships/customXml" Target="../ink/ink2136.xml"/><Relationship Id="rId272" Type="http://schemas.openxmlformats.org/officeDocument/2006/relationships/customXml" Target="../ink/ink2240.xml"/><Relationship Id="rId577" Type="http://schemas.openxmlformats.org/officeDocument/2006/relationships/image" Target="../media/image2314.png"/><Relationship Id="rId132" Type="http://schemas.openxmlformats.org/officeDocument/2006/relationships/image" Target="../media/image2096.png"/></Relationships>
</file>

<file path=ppt/slides/_rels/slide1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384.png"/><Relationship Id="rId671" Type="http://schemas.openxmlformats.org/officeDocument/2006/relationships/image" Target="../media/image2649.png"/><Relationship Id="rId21" Type="http://schemas.openxmlformats.org/officeDocument/2006/relationships/image" Target="../media/image2042.png"/><Relationship Id="rId324" Type="http://schemas.openxmlformats.org/officeDocument/2006/relationships/image" Target="../media/image2479.png"/><Relationship Id="rId531" Type="http://schemas.openxmlformats.org/officeDocument/2006/relationships/image" Target="../media/image2582.png"/><Relationship Id="rId629" Type="http://schemas.openxmlformats.org/officeDocument/2006/relationships/customXml" Target="../ink/ink2742.xml"/><Relationship Id="rId170" Type="http://schemas.openxmlformats.org/officeDocument/2006/relationships/customXml" Target="../ink/ink2505.xml"/><Relationship Id="rId268" Type="http://schemas.openxmlformats.org/officeDocument/2006/relationships/image" Target="../media/image2452.png"/><Relationship Id="rId475" Type="http://schemas.openxmlformats.org/officeDocument/2006/relationships/image" Target="../media/image2554.png"/><Relationship Id="rId682" Type="http://schemas.openxmlformats.org/officeDocument/2006/relationships/image" Target="../media/image2654.png"/><Relationship Id="rId32" Type="http://schemas.openxmlformats.org/officeDocument/2006/relationships/customXml" Target="../ink/ink2432.xml"/><Relationship Id="rId128" Type="http://schemas.openxmlformats.org/officeDocument/2006/relationships/customXml" Target="../ink/ink2481.xml"/><Relationship Id="rId335" Type="http://schemas.openxmlformats.org/officeDocument/2006/relationships/customXml" Target="../ink/ink2592.xml"/><Relationship Id="rId542" Type="http://schemas.openxmlformats.org/officeDocument/2006/relationships/customXml" Target="../ink/ink2696.xml"/><Relationship Id="rId181" Type="http://schemas.openxmlformats.org/officeDocument/2006/relationships/image" Target="../media/image2412.png"/><Relationship Id="rId402" Type="http://schemas.openxmlformats.org/officeDocument/2006/relationships/customXml" Target="../ink/ink2626.xml"/><Relationship Id="rId279" Type="http://schemas.openxmlformats.org/officeDocument/2006/relationships/image" Target="../media/image2457.png"/><Relationship Id="rId486" Type="http://schemas.openxmlformats.org/officeDocument/2006/relationships/customXml" Target="../ink/ink2668.xml"/><Relationship Id="rId693" Type="http://schemas.openxmlformats.org/officeDocument/2006/relationships/customXml" Target="../ink/ink2775.xml"/><Relationship Id="rId707" Type="http://schemas.openxmlformats.org/officeDocument/2006/relationships/customXml" Target="../ink/ink2782.xml"/><Relationship Id="rId43" Type="http://schemas.openxmlformats.org/officeDocument/2006/relationships/image" Target="../media/image2350.png"/><Relationship Id="rId139" Type="http://schemas.openxmlformats.org/officeDocument/2006/relationships/image" Target="../media/image2395.png"/><Relationship Id="rId346" Type="http://schemas.openxmlformats.org/officeDocument/2006/relationships/image" Target="../media/image2490.png"/><Relationship Id="rId553" Type="http://schemas.openxmlformats.org/officeDocument/2006/relationships/image" Target="../media/image2592.png"/><Relationship Id="rId192" Type="http://schemas.openxmlformats.org/officeDocument/2006/relationships/customXml" Target="../ink/ink2516.xml"/><Relationship Id="rId206" Type="http://schemas.openxmlformats.org/officeDocument/2006/relationships/customXml" Target="../ink/ink2523.xml"/><Relationship Id="rId413" Type="http://schemas.openxmlformats.org/officeDocument/2006/relationships/image" Target="../media/image2523.png"/><Relationship Id="rId497" Type="http://schemas.openxmlformats.org/officeDocument/2006/relationships/image" Target="../media/image2565.png"/><Relationship Id="rId620" Type="http://schemas.openxmlformats.org/officeDocument/2006/relationships/image" Target="../media/image2624.png"/><Relationship Id="rId718" Type="http://schemas.openxmlformats.org/officeDocument/2006/relationships/image" Target="../media/image2672.png"/><Relationship Id="rId357" Type="http://schemas.openxmlformats.org/officeDocument/2006/relationships/customXml" Target="../ink/ink2603.xml"/><Relationship Id="rId54" Type="http://schemas.openxmlformats.org/officeDocument/2006/relationships/customXml" Target="../ink/ink2443.xml"/><Relationship Id="rId217" Type="http://schemas.openxmlformats.org/officeDocument/2006/relationships/image" Target="../media/image2428.png"/><Relationship Id="rId564" Type="http://schemas.openxmlformats.org/officeDocument/2006/relationships/image" Target="../media/image2597.png"/><Relationship Id="rId424" Type="http://schemas.openxmlformats.org/officeDocument/2006/relationships/customXml" Target="../ink/ink2637.xml"/><Relationship Id="rId631" Type="http://schemas.openxmlformats.org/officeDocument/2006/relationships/customXml" Target="../ink/ink2743.xml"/><Relationship Id="rId729" Type="http://schemas.openxmlformats.org/officeDocument/2006/relationships/customXml" Target="../ink/ink2793.xml"/><Relationship Id="rId270" Type="http://schemas.openxmlformats.org/officeDocument/2006/relationships/image" Target="../media/image2453.png"/><Relationship Id="rId65" Type="http://schemas.openxmlformats.org/officeDocument/2006/relationships/customXml" Target="../ink/ink2449.xml"/><Relationship Id="rId130" Type="http://schemas.openxmlformats.org/officeDocument/2006/relationships/customXml" Target="../ink/ink2482.xml"/><Relationship Id="rId368" Type="http://schemas.openxmlformats.org/officeDocument/2006/relationships/customXml" Target="../ink/ink2609.xml"/><Relationship Id="rId575" Type="http://schemas.openxmlformats.org/officeDocument/2006/relationships/customXml" Target="../ink/ink2714.xml"/><Relationship Id="rId228" Type="http://schemas.openxmlformats.org/officeDocument/2006/relationships/customXml" Target="../ink/ink2537.xml"/><Relationship Id="rId435" Type="http://schemas.openxmlformats.org/officeDocument/2006/relationships/image" Target="../media/image2534.png"/><Relationship Id="rId642" Type="http://schemas.openxmlformats.org/officeDocument/2006/relationships/image" Target="../media/image2635.png"/><Relationship Id="rId281" Type="http://schemas.openxmlformats.org/officeDocument/2006/relationships/image" Target="../media/image2458.png"/><Relationship Id="rId502" Type="http://schemas.openxmlformats.org/officeDocument/2006/relationships/customXml" Target="../ink/ink2676.xml"/><Relationship Id="rId76" Type="http://schemas.openxmlformats.org/officeDocument/2006/relationships/image" Target="../media/image2365.png"/><Relationship Id="rId141" Type="http://schemas.openxmlformats.org/officeDocument/2006/relationships/image" Target="../media/image2396.png"/><Relationship Id="rId379" Type="http://schemas.openxmlformats.org/officeDocument/2006/relationships/image" Target="../media/image2506.png"/><Relationship Id="rId586" Type="http://schemas.openxmlformats.org/officeDocument/2006/relationships/image" Target="../media/image2608.png"/><Relationship Id="rId7" Type="http://schemas.openxmlformats.org/officeDocument/2006/relationships/image" Target="../media/image2338.png"/><Relationship Id="rId239" Type="http://schemas.openxmlformats.org/officeDocument/2006/relationships/customXml" Target="../ink/ink2543.xml"/><Relationship Id="rId446" Type="http://schemas.openxmlformats.org/officeDocument/2006/relationships/customXml" Target="../ink/ink2648.xml"/><Relationship Id="rId653" Type="http://schemas.openxmlformats.org/officeDocument/2006/relationships/image" Target="../media/image2640.png"/><Relationship Id="rId292" Type="http://schemas.openxmlformats.org/officeDocument/2006/relationships/customXml" Target="../ink/ink2570.xml"/><Relationship Id="rId306" Type="http://schemas.openxmlformats.org/officeDocument/2006/relationships/image" Target="../media/image2470.png"/><Relationship Id="rId87" Type="http://schemas.openxmlformats.org/officeDocument/2006/relationships/customXml" Target="../ink/ink2460.xml"/><Relationship Id="rId513" Type="http://schemas.openxmlformats.org/officeDocument/2006/relationships/image" Target="../media/image2573.png"/><Relationship Id="rId597" Type="http://schemas.openxmlformats.org/officeDocument/2006/relationships/customXml" Target="../ink/ink2725.xml"/><Relationship Id="rId720" Type="http://schemas.openxmlformats.org/officeDocument/2006/relationships/image" Target="../media/image2673.png"/><Relationship Id="rId152" Type="http://schemas.openxmlformats.org/officeDocument/2006/relationships/customXml" Target="../ink/ink2494.xml"/><Relationship Id="rId457" Type="http://schemas.openxmlformats.org/officeDocument/2006/relationships/image" Target="../media/image2545.png"/><Relationship Id="rId664" Type="http://schemas.openxmlformats.org/officeDocument/2006/relationships/customXml" Target="../ink/ink2760.xml"/><Relationship Id="rId14" Type="http://schemas.openxmlformats.org/officeDocument/2006/relationships/customXml" Target="../ink/ink2423.xml"/><Relationship Id="rId317" Type="http://schemas.openxmlformats.org/officeDocument/2006/relationships/customXml" Target="../ink/ink2583.xml"/><Relationship Id="rId524" Type="http://schemas.openxmlformats.org/officeDocument/2006/relationships/customXml" Target="../ink/ink2687.xml"/><Relationship Id="rId731" Type="http://schemas.openxmlformats.org/officeDocument/2006/relationships/customXml" Target="../ink/ink2794.xml"/><Relationship Id="rId98" Type="http://schemas.openxmlformats.org/officeDocument/2006/relationships/image" Target="../media/image2375.png"/><Relationship Id="rId163" Type="http://schemas.openxmlformats.org/officeDocument/2006/relationships/image" Target="../media/image2403.png"/><Relationship Id="rId370" Type="http://schemas.openxmlformats.org/officeDocument/2006/relationships/customXml" Target="../ink/ink2610.xml"/><Relationship Id="rId230" Type="http://schemas.openxmlformats.org/officeDocument/2006/relationships/image" Target="../media/image2433.png"/><Relationship Id="rId468" Type="http://schemas.openxmlformats.org/officeDocument/2006/relationships/customXml" Target="../ink/ink2659.xml"/><Relationship Id="rId675" Type="http://schemas.openxmlformats.org/officeDocument/2006/relationships/image" Target="../media/image2651.png"/><Relationship Id="rId25" Type="http://schemas.openxmlformats.org/officeDocument/2006/relationships/image" Target="../media/image2343.png"/><Relationship Id="rId328" Type="http://schemas.openxmlformats.org/officeDocument/2006/relationships/image" Target="../media/image2481.png"/><Relationship Id="rId535" Type="http://schemas.openxmlformats.org/officeDocument/2006/relationships/image" Target="../media/image2584.png"/><Relationship Id="rId742" Type="http://schemas.openxmlformats.org/officeDocument/2006/relationships/image" Target="../media/image2684.png"/><Relationship Id="rId174" Type="http://schemas.openxmlformats.org/officeDocument/2006/relationships/customXml" Target="../ink/ink2507.xml"/><Relationship Id="rId381" Type="http://schemas.openxmlformats.org/officeDocument/2006/relationships/image" Target="../media/image2507.png"/><Relationship Id="rId602" Type="http://schemas.openxmlformats.org/officeDocument/2006/relationships/image" Target="../media/image2615.png"/><Relationship Id="rId241" Type="http://schemas.openxmlformats.org/officeDocument/2006/relationships/customXml" Target="../ink/ink2544.xml"/><Relationship Id="rId479" Type="http://schemas.openxmlformats.org/officeDocument/2006/relationships/image" Target="../media/image2556.png"/><Relationship Id="rId686" Type="http://schemas.openxmlformats.org/officeDocument/2006/relationships/image" Target="../media/image2656.png"/><Relationship Id="rId36" Type="http://schemas.openxmlformats.org/officeDocument/2006/relationships/customXml" Target="../ink/ink2434.xml"/><Relationship Id="rId339" Type="http://schemas.openxmlformats.org/officeDocument/2006/relationships/customXml" Target="../ink/ink2594.xml"/><Relationship Id="rId546" Type="http://schemas.openxmlformats.org/officeDocument/2006/relationships/customXml" Target="../ink/ink2698.xml"/><Relationship Id="rId101" Type="http://schemas.openxmlformats.org/officeDocument/2006/relationships/customXml" Target="../ink/ink2467.xml"/><Relationship Id="rId185" Type="http://schemas.openxmlformats.org/officeDocument/2006/relationships/image" Target="../media/image2414.png"/><Relationship Id="rId406" Type="http://schemas.openxmlformats.org/officeDocument/2006/relationships/customXml" Target="../ink/ink2628.xml"/><Relationship Id="rId392" Type="http://schemas.openxmlformats.org/officeDocument/2006/relationships/customXml" Target="../ink/ink2621.xml"/><Relationship Id="rId613" Type="http://schemas.openxmlformats.org/officeDocument/2006/relationships/customXml" Target="../ink/ink2734.xml"/><Relationship Id="rId697" Type="http://schemas.openxmlformats.org/officeDocument/2006/relationships/customXml" Target="../ink/ink2777.xml"/><Relationship Id="rId252" Type="http://schemas.openxmlformats.org/officeDocument/2006/relationships/image" Target="../media/image2444.png"/><Relationship Id="rId47" Type="http://schemas.openxmlformats.org/officeDocument/2006/relationships/image" Target="../media/image2056.png"/><Relationship Id="rId112" Type="http://schemas.openxmlformats.org/officeDocument/2006/relationships/customXml" Target="../ink/ink2473.xml"/><Relationship Id="rId557" Type="http://schemas.openxmlformats.org/officeDocument/2006/relationships/customXml" Target="../ink/ink2705.xml"/><Relationship Id="rId196" Type="http://schemas.openxmlformats.org/officeDocument/2006/relationships/customXml" Target="../ink/ink2518.xml"/><Relationship Id="rId417" Type="http://schemas.openxmlformats.org/officeDocument/2006/relationships/image" Target="../media/image2525.png"/><Relationship Id="rId624" Type="http://schemas.openxmlformats.org/officeDocument/2006/relationships/image" Target="../media/image2626.png"/><Relationship Id="rId263" Type="http://schemas.openxmlformats.org/officeDocument/2006/relationships/customXml" Target="../ink/ink2555.xml"/><Relationship Id="rId470" Type="http://schemas.openxmlformats.org/officeDocument/2006/relationships/customXml" Target="../ink/ink2660.xml"/><Relationship Id="rId58" Type="http://schemas.openxmlformats.org/officeDocument/2006/relationships/image" Target="../media/image2356.png"/><Relationship Id="rId123" Type="http://schemas.openxmlformats.org/officeDocument/2006/relationships/image" Target="../media/image2387.png"/><Relationship Id="rId330" Type="http://schemas.openxmlformats.org/officeDocument/2006/relationships/image" Target="../media/image2482.png"/><Relationship Id="rId568" Type="http://schemas.openxmlformats.org/officeDocument/2006/relationships/image" Target="../media/image2599.png"/><Relationship Id="rId428" Type="http://schemas.openxmlformats.org/officeDocument/2006/relationships/customXml" Target="../ink/ink2639.xml"/><Relationship Id="rId635" Type="http://schemas.openxmlformats.org/officeDocument/2006/relationships/customXml" Target="../ink/ink2745.xml"/><Relationship Id="rId274" Type="http://schemas.openxmlformats.org/officeDocument/2006/relationships/customXml" Target="../ink/ink2561.xml"/><Relationship Id="rId481" Type="http://schemas.openxmlformats.org/officeDocument/2006/relationships/image" Target="../media/image2557.png"/><Relationship Id="rId702" Type="http://schemas.openxmlformats.org/officeDocument/2006/relationships/image" Target="../media/image2664.png"/><Relationship Id="rId69" Type="http://schemas.openxmlformats.org/officeDocument/2006/relationships/customXml" Target="../ink/ink2451.xml"/><Relationship Id="rId134" Type="http://schemas.openxmlformats.org/officeDocument/2006/relationships/customXml" Target="../ink/ink2484.xml"/><Relationship Id="rId579" Type="http://schemas.openxmlformats.org/officeDocument/2006/relationships/customXml" Target="../ink/ink2716.xml"/><Relationship Id="rId341" Type="http://schemas.openxmlformats.org/officeDocument/2006/relationships/customXml" Target="../ink/ink2595.xml"/><Relationship Id="rId439" Type="http://schemas.openxmlformats.org/officeDocument/2006/relationships/image" Target="../media/image2536.png"/><Relationship Id="rId646" Type="http://schemas.openxmlformats.org/officeDocument/2006/relationships/image" Target="../media/image2637.png"/><Relationship Id="rId201" Type="http://schemas.openxmlformats.org/officeDocument/2006/relationships/image" Target="../media/image2422.png"/><Relationship Id="rId285" Type="http://schemas.openxmlformats.org/officeDocument/2006/relationships/image" Target="../media/image2460.png"/><Relationship Id="rId506" Type="http://schemas.openxmlformats.org/officeDocument/2006/relationships/customXml" Target="../ink/ink2678.xml"/><Relationship Id="rId492" Type="http://schemas.openxmlformats.org/officeDocument/2006/relationships/customXml" Target="../ink/ink2671.xml"/><Relationship Id="rId713" Type="http://schemas.openxmlformats.org/officeDocument/2006/relationships/customXml" Target="../ink/ink2785.xml"/><Relationship Id="rId145" Type="http://schemas.openxmlformats.org/officeDocument/2006/relationships/image" Target="../media/image2398.png"/><Relationship Id="rId352" Type="http://schemas.openxmlformats.org/officeDocument/2006/relationships/image" Target="../media/image2493.png"/><Relationship Id="rId212" Type="http://schemas.openxmlformats.org/officeDocument/2006/relationships/customXml" Target="../ink/ink2527.xml"/><Relationship Id="rId657" Type="http://schemas.openxmlformats.org/officeDocument/2006/relationships/image" Target="../media/image2642.png"/><Relationship Id="rId296" Type="http://schemas.openxmlformats.org/officeDocument/2006/relationships/image" Target="../media/image2465.png"/><Relationship Id="rId517" Type="http://schemas.openxmlformats.org/officeDocument/2006/relationships/image" Target="../media/image2575.png"/><Relationship Id="rId724" Type="http://schemas.openxmlformats.org/officeDocument/2006/relationships/image" Target="../media/image2675.png"/><Relationship Id="rId60" Type="http://schemas.openxmlformats.org/officeDocument/2006/relationships/image" Target="../media/image2357.png"/><Relationship Id="rId156" Type="http://schemas.openxmlformats.org/officeDocument/2006/relationships/customXml" Target="../ink/ink2498.xml"/><Relationship Id="rId363" Type="http://schemas.openxmlformats.org/officeDocument/2006/relationships/image" Target="../media/image2498.png"/><Relationship Id="rId570" Type="http://schemas.openxmlformats.org/officeDocument/2006/relationships/image" Target="../media/image2600.png"/><Relationship Id="rId223" Type="http://schemas.openxmlformats.org/officeDocument/2006/relationships/customXml" Target="../ink/ink2534.xml"/><Relationship Id="rId430" Type="http://schemas.openxmlformats.org/officeDocument/2006/relationships/customXml" Target="../ink/ink2640.xml"/><Relationship Id="rId668" Type="http://schemas.openxmlformats.org/officeDocument/2006/relationships/customXml" Target="../ink/ink2762.xml"/><Relationship Id="rId18" Type="http://schemas.openxmlformats.org/officeDocument/2006/relationships/customXml" Target="../ink/ink2425.xml"/><Relationship Id="rId528" Type="http://schemas.openxmlformats.org/officeDocument/2006/relationships/customXml" Target="../ink/ink2689.xml"/><Relationship Id="rId735" Type="http://schemas.openxmlformats.org/officeDocument/2006/relationships/customXml" Target="../ink/ink2796.xml"/><Relationship Id="rId167" Type="http://schemas.openxmlformats.org/officeDocument/2006/relationships/image" Target="../media/image2405.png"/><Relationship Id="rId374" Type="http://schemas.openxmlformats.org/officeDocument/2006/relationships/customXml" Target="../ink/ink2612.xml"/><Relationship Id="rId581" Type="http://schemas.openxmlformats.org/officeDocument/2006/relationships/customXml" Target="../ink/ink2717.xml"/><Relationship Id="rId71" Type="http://schemas.openxmlformats.org/officeDocument/2006/relationships/customXml" Target="../ink/ink2452.xml"/><Relationship Id="rId234" Type="http://schemas.openxmlformats.org/officeDocument/2006/relationships/image" Target="../media/image2435.png"/><Relationship Id="rId679" Type="http://schemas.openxmlformats.org/officeDocument/2006/relationships/customXml" Target="../ink/ink2768.xml"/><Relationship Id="rId2" Type="http://schemas.openxmlformats.org/officeDocument/2006/relationships/image" Target="../media/image1.png"/><Relationship Id="rId29" Type="http://schemas.openxmlformats.org/officeDocument/2006/relationships/image" Target="../media/image2046.png"/><Relationship Id="rId441" Type="http://schemas.openxmlformats.org/officeDocument/2006/relationships/image" Target="../media/image2537.png"/><Relationship Id="rId539" Type="http://schemas.openxmlformats.org/officeDocument/2006/relationships/image" Target="../media/image2586.png"/><Relationship Id="rId178" Type="http://schemas.openxmlformats.org/officeDocument/2006/relationships/customXml" Target="../ink/ink2509.xml"/><Relationship Id="rId301" Type="http://schemas.openxmlformats.org/officeDocument/2006/relationships/customXml" Target="../ink/ink2575.xml"/><Relationship Id="rId82" Type="http://schemas.openxmlformats.org/officeDocument/2006/relationships/image" Target="../media/image2368.png"/><Relationship Id="rId385" Type="http://schemas.openxmlformats.org/officeDocument/2006/relationships/image" Target="../media/image2509.png"/><Relationship Id="rId592" Type="http://schemas.openxmlformats.org/officeDocument/2006/relationships/image" Target="../media/image2611.png"/><Relationship Id="rId606" Type="http://schemas.openxmlformats.org/officeDocument/2006/relationships/image" Target="../media/image2617.png"/><Relationship Id="rId245" Type="http://schemas.openxmlformats.org/officeDocument/2006/relationships/customXml" Target="../ink/ink2546.xml"/><Relationship Id="rId452" Type="http://schemas.openxmlformats.org/officeDocument/2006/relationships/customXml" Target="../ink/ink2651.xml"/><Relationship Id="rId105" Type="http://schemas.openxmlformats.org/officeDocument/2006/relationships/customXml" Target="../ink/ink2469.xml"/><Relationship Id="rId312" Type="http://schemas.openxmlformats.org/officeDocument/2006/relationships/image" Target="../media/image2473.png"/><Relationship Id="rId93" Type="http://schemas.openxmlformats.org/officeDocument/2006/relationships/customXml" Target="../ink/ink2463.xml"/><Relationship Id="rId189" Type="http://schemas.openxmlformats.org/officeDocument/2006/relationships/image" Target="../media/image2416.png"/><Relationship Id="rId396" Type="http://schemas.openxmlformats.org/officeDocument/2006/relationships/customXml" Target="../ink/ink2623.xml"/><Relationship Id="rId617" Type="http://schemas.openxmlformats.org/officeDocument/2006/relationships/customXml" Target="../ink/ink2736.xml"/><Relationship Id="rId256" Type="http://schemas.openxmlformats.org/officeDocument/2006/relationships/image" Target="../media/image2446.png"/><Relationship Id="rId463" Type="http://schemas.openxmlformats.org/officeDocument/2006/relationships/image" Target="../media/image2548.png"/><Relationship Id="rId670" Type="http://schemas.openxmlformats.org/officeDocument/2006/relationships/customXml" Target="../ink/ink2763.xml"/><Relationship Id="rId116" Type="http://schemas.openxmlformats.org/officeDocument/2006/relationships/customXml" Target="../ink/ink2475.xml"/><Relationship Id="rId158" Type="http://schemas.openxmlformats.org/officeDocument/2006/relationships/customXml" Target="../ink/ink2499.xml"/><Relationship Id="rId323" Type="http://schemas.openxmlformats.org/officeDocument/2006/relationships/customXml" Target="../ink/ink2586.xml"/><Relationship Id="rId530" Type="http://schemas.openxmlformats.org/officeDocument/2006/relationships/customXml" Target="../ink/ink2690.xml"/><Relationship Id="rId726" Type="http://schemas.openxmlformats.org/officeDocument/2006/relationships/image" Target="../media/image2676.png"/><Relationship Id="rId20" Type="http://schemas.openxmlformats.org/officeDocument/2006/relationships/customXml" Target="../ink/ink2426.xml"/><Relationship Id="rId62" Type="http://schemas.openxmlformats.org/officeDocument/2006/relationships/image" Target="../media/image2358.png"/><Relationship Id="rId365" Type="http://schemas.openxmlformats.org/officeDocument/2006/relationships/image" Target="../media/image2499.png"/><Relationship Id="rId572" Type="http://schemas.openxmlformats.org/officeDocument/2006/relationships/image" Target="../media/image2601.png"/><Relationship Id="rId628" Type="http://schemas.openxmlformats.org/officeDocument/2006/relationships/image" Target="../media/image2628.png"/><Relationship Id="rId225" Type="http://schemas.openxmlformats.org/officeDocument/2006/relationships/customXml" Target="../ink/ink2535.xml"/><Relationship Id="rId267" Type="http://schemas.openxmlformats.org/officeDocument/2006/relationships/customXml" Target="../ink/ink2557.xml"/><Relationship Id="rId432" Type="http://schemas.openxmlformats.org/officeDocument/2006/relationships/customXml" Target="../ink/ink2641.xml"/><Relationship Id="rId474" Type="http://schemas.openxmlformats.org/officeDocument/2006/relationships/customXml" Target="../ink/ink2662.xml"/><Relationship Id="rId127" Type="http://schemas.openxmlformats.org/officeDocument/2006/relationships/image" Target="../media/image2389.png"/><Relationship Id="rId681" Type="http://schemas.openxmlformats.org/officeDocument/2006/relationships/customXml" Target="../ink/ink2769.xml"/><Relationship Id="rId737" Type="http://schemas.openxmlformats.org/officeDocument/2006/relationships/customXml" Target="../ink/ink2797.xml"/><Relationship Id="rId31" Type="http://schemas.openxmlformats.org/officeDocument/2006/relationships/image" Target="../media/image2345.png"/><Relationship Id="rId73" Type="http://schemas.openxmlformats.org/officeDocument/2006/relationships/customXml" Target="../ink/ink2453.xml"/><Relationship Id="rId169" Type="http://schemas.openxmlformats.org/officeDocument/2006/relationships/image" Target="../media/image2406.png"/><Relationship Id="rId334" Type="http://schemas.openxmlformats.org/officeDocument/2006/relationships/image" Target="../media/image2484.png"/><Relationship Id="rId376" Type="http://schemas.openxmlformats.org/officeDocument/2006/relationships/customXml" Target="../ink/ink2613.xml"/><Relationship Id="rId541" Type="http://schemas.openxmlformats.org/officeDocument/2006/relationships/image" Target="../media/image2587.png"/><Relationship Id="rId583" Type="http://schemas.openxmlformats.org/officeDocument/2006/relationships/customXml" Target="../ink/ink2718.xml"/><Relationship Id="rId639" Type="http://schemas.openxmlformats.org/officeDocument/2006/relationships/customXml" Target="../ink/ink2747.xml"/><Relationship Id="rId4" Type="http://schemas.openxmlformats.org/officeDocument/2006/relationships/image" Target="../media/image3.png"/><Relationship Id="rId180" Type="http://schemas.openxmlformats.org/officeDocument/2006/relationships/customXml" Target="../ink/ink2510.xml"/><Relationship Id="rId236" Type="http://schemas.openxmlformats.org/officeDocument/2006/relationships/image" Target="../media/image2436.png"/><Relationship Id="rId278" Type="http://schemas.openxmlformats.org/officeDocument/2006/relationships/customXml" Target="../ink/ink2563.xml"/><Relationship Id="rId401" Type="http://schemas.openxmlformats.org/officeDocument/2006/relationships/image" Target="../media/image2517.png"/><Relationship Id="rId443" Type="http://schemas.openxmlformats.org/officeDocument/2006/relationships/image" Target="../media/image2538.png"/><Relationship Id="rId650" Type="http://schemas.openxmlformats.org/officeDocument/2006/relationships/customXml" Target="../ink/ink2753.xml"/><Relationship Id="rId303" Type="http://schemas.openxmlformats.org/officeDocument/2006/relationships/customXml" Target="../ink/ink2576.xml"/><Relationship Id="rId485" Type="http://schemas.openxmlformats.org/officeDocument/2006/relationships/image" Target="../media/image2559.png"/><Relationship Id="rId692" Type="http://schemas.openxmlformats.org/officeDocument/2006/relationships/image" Target="../media/image2659.png"/><Relationship Id="rId706" Type="http://schemas.openxmlformats.org/officeDocument/2006/relationships/image" Target="../media/image2666.png"/><Relationship Id="rId42" Type="http://schemas.openxmlformats.org/officeDocument/2006/relationships/customXml" Target="../ink/ink2437.xml"/><Relationship Id="rId84" Type="http://schemas.openxmlformats.org/officeDocument/2006/relationships/image" Target="../media/image2369.png"/><Relationship Id="rId138" Type="http://schemas.openxmlformats.org/officeDocument/2006/relationships/customXml" Target="../ink/ink2486.xml"/><Relationship Id="rId345" Type="http://schemas.openxmlformats.org/officeDocument/2006/relationships/customXml" Target="../ink/ink2597.xml"/><Relationship Id="rId387" Type="http://schemas.openxmlformats.org/officeDocument/2006/relationships/image" Target="../media/image2510.png"/><Relationship Id="rId510" Type="http://schemas.openxmlformats.org/officeDocument/2006/relationships/customXml" Target="../ink/ink2680.xml"/><Relationship Id="rId552" Type="http://schemas.openxmlformats.org/officeDocument/2006/relationships/customXml" Target="../ink/ink2702.xml"/><Relationship Id="rId594" Type="http://schemas.openxmlformats.org/officeDocument/2006/relationships/image" Target="../media/image2612.png"/><Relationship Id="rId608" Type="http://schemas.openxmlformats.org/officeDocument/2006/relationships/image" Target="../media/image2618.png"/><Relationship Id="rId191" Type="http://schemas.openxmlformats.org/officeDocument/2006/relationships/image" Target="../media/image2417.png"/><Relationship Id="rId205" Type="http://schemas.openxmlformats.org/officeDocument/2006/relationships/image" Target="../media/image2424.png"/><Relationship Id="rId247" Type="http://schemas.openxmlformats.org/officeDocument/2006/relationships/customXml" Target="../ink/ink2547.xml"/><Relationship Id="rId412" Type="http://schemas.openxmlformats.org/officeDocument/2006/relationships/customXml" Target="../ink/ink2631.xml"/><Relationship Id="rId107" Type="http://schemas.openxmlformats.org/officeDocument/2006/relationships/customXml" Target="../ink/ink2470.xml"/><Relationship Id="rId289" Type="http://schemas.openxmlformats.org/officeDocument/2006/relationships/image" Target="../media/image2462.png"/><Relationship Id="rId454" Type="http://schemas.openxmlformats.org/officeDocument/2006/relationships/customXml" Target="../ink/ink2652.xml"/><Relationship Id="rId496" Type="http://schemas.openxmlformats.org/officeDocument/2006/relationships/customXml" Target="../ink/ink2673.xml"/><Relationship Id="rId661" Type="http://schemas.openxmlformats.org/officeDocument/2006/relationships/image" Target="../media/image2644.png"/><Relationship Id="rId717" Type="http://schemas.openxmlformats.org/officeDocument/2006/relationships/customXml" Target="../ink/ink2787.xml"/><Relationship Id="rId11" Type="http://schemas.openxmlformats.org/officeDocument/2006/relationships/image" Target="../media/image2340.png"/><Relationship Id="rId53" Type="http://schemas.openxmlformats.org/officeDocument/2006/relationships/image" Target="../media/image2354.png"/><Relationship Id="rId149" Type="http://schemas.openxmlformats.org/officeDocument/2006/relationships/customXml" Target="../ink/ink2492.xml"/><Relationship Id="rId314" Type="http://schemas.openxmlformats.org/officeDocument/2006/relationships/image" Target="../media/image2474.png"/><Relationship Id="rId356" Type="http://schemas.openxmlformats.org/officeDocument/2006/relationships/image" Target="../media/image2495.png"/><Relationship Id="rId398" Type="http://schemas.openxmlformats.org/officeDocument/2006/relationships/customXml" Target="../ink/ink2624.xml"/><Relationship Id="rId521" Type="http://schemas.openxmlformats.org/officeDocument/2006/relationships/image" Target="../media/image2577.png"/><Relationship Id="rId563" Type="http://schemas.openxmlformats.org/officeDocument/2006/relationships/customXml" Target="../ink/ink2708.xml"/><Relationship Id="rId619" Type="http://schemas.openxmlformats.org/officeDocument/2006/relationships/customXml" Target="../ink/ink2737.xml"/><Relationship Id="rId95" Type="http://schemas.openxmlformats.org/officeDocument/2006/relationships/customXml" Target="../ink/ink2464.xml"/><Relationship Id="rId160" Type="http://schemas.openxmlformats.org/officeDocument/2006/relationships/customXml" Target="../ink/ink2500.xml"/><Relationship Id="rId216" Type="http://schemas.openxmlformats.org/officeDocument/2006/relationships/customXml" Target="../ink/ink2530.xml"/><Relationship Id="rId423" Type="http://schemas.openxmlformats.org/officeDocument/2006/relationships/image" Target="../media/image2528.png"/><Relationship Id="rId258" Type="http://schemas.openxmlformats.org/officeDocument/2006/relationships/image" Target="../media/image2447.png"/><Relationship Id="rId465" Type="http://schemas.openxmlformats.org/officeDocument/2006/relationships/image" Target="../media/image2549.png"/><Relationship Id="rId630" Type="http://schemas.openxmlformats.org/officeDocument/2006/relationships/image" Target="../media/image2629.png"/><Relationship Id="rId672" Type="http://schemas.openxmlformats.org/officeDocument/2006/relationships/customXml" Target="../ink/ink2764.xml"/><Relationship Id="rId728" Type="http://schemas.openxmlformats.org/officeDocument/2006/relationships/image" Target="../media/image2677.png"/><Relationship Id="rId22" Type="http://schemas.openxmlformats.org/officeDocument/2006/relationships/customXml" Target="../ink/ink2427.xml"/><Relationship Id="rId64" Type="http://schemas.openxmlformats.org/officeDocument/2006/relationships/image" Target="../media/image2359.png"/><Relationship Id="rId118" Type="http://schemas.openxmlformats.org/officeDocument/2006/relationships/customXml" Target="../ink/ink2476.xml"/><Relationship Id="rId325" Type="http://schemas.openxmlformats.org/officeDocument/2006/relationships/customXml" Target="../ink/ink2587.xml"/><Relationship Id="rId367" Type="http://schemas.openxmlformats.org/officeDocument/2006/relationships/image" Target="../media/image2500.png"/><Relationship Id="rId532" Type="http://schemas.openxmlformats.org/officeDocument/2006/relationships/customXml" Target="../ink/ink2691.xml"/><Relationship Id="rId574" Type="http://schemas.openxmlformats.org/officeDocument/2006/relationships/image" Target="../media/image2602.png"/><Relationship Id="rId171" Type="http://schemas.openxmlformats.org/officeDocument/2006/relationships/image" Target="../media/image2407.png"/><Relationship Id="rId227" Type="http://schemas.openxmlformats.org/officeDocument/2006/relationships/customXml" Target="../ink/ink2536.xml"/><Relationship Id="rId269" Type="http://schemas.openxmlformats.org/officeDocument/2006/relationships/customXml" Target="../ink/ink2558.xml"/><Relationship Id="rId434" Type="http://schemas.openxmlformats.org/officeDocument/2006/relationships/customXml" Target="../ink/ink2642.xml"/><Relationship Id="rId476" Type="http://schemas.openxmlformats.org/officeDocument/2006/relationships/customXml" Target="../ink/ink2663.xml"/><Relationship Id="rId641" Type="http://schemas.openxmlformats.org/officeDocument/2006/relationships/customXml" Target="../ink/ink2748.xml"/><Relationship Id="rId683" Type="http://schemas.openxmlformats.org/officeDocument/2006/relationships/customXml" Target="../ink/ink2770.xml"/><Relationship Id="rId739" Type="http://schemas.openxmlformats.org/officeDocument/2006/relationships/customXml" Target="../ink/ink2798.xml"/><Relationship Id="rId33" Type="http://schemas.openxmlformats.org/officeDocument/2006/relationships/image" Target="../media/image2346.png"/><Relationship Id="rId129" Type="http://schemas.openxmlformats.org/officeDocument/2006/relationships/image" Target="../media/image2390.png"/><Relationship Id="rId280" Type="http://schemas.openxmlformats.org/officeDocument/2006/relationships/customXml" Target="../ink/ink2564.xml"/><Relationship Id="rId336" Type="http://schemas.openxmlformats.org/officeDocument/2006/relationships/image" Target="../media/image2485.png"/><Relationship Id="rId501" Type="http://schemas.openxmlformats.org/officeDocument/2006/relationships/image" Target="../media/image2567.png"/><Relationship Id="rId543" Type="http://schemas.openxmlformats.org/officeDocument/2006/relationships/image" Target="../media/image2588.png"/><Relationship Id="rId75" Type="http://schemas.openxmlformats.org/officeDocument/2006/relationships/customXml" Target="../ink/ink2454.xml"/><Relationship Id="rId140" Type="http://schemas.openxmlformats.org/officeDocument/2006/relationships/customXml" Target="../ink/ink2487.xml"/><Relationship Id="rId182" Type="http://schemas.openxmlformats.org/officeDocument/2006/relationships/customXml" Target="../ink/ink2511.xml"/><Relationship Id="rId378" Type="http://schemas.openxmlformats.org/officeDocument/2006/relationships/customXml" Target="../ink/ink2614.xml"/><Relationship Id="rId403" Type="http://schemas.openxmlformats.org/officeDocument/2006/relationships/image" Target="../media/image2518.png"/><Relationship Id="rId585" Type="http://schemas.openxmlformats.org/officeDocument/2006/relationships/customXml" Target="../ink/ink2719.xml"/><Relationship Id="rId6" Type="http://schemas.openxmlformats.org/officeDocument/2006/relationships/customXml" Target="../ink/ink2419.xml"/><Relationship Id="rId238" Type="http://schemas.openxmlformats.org/officeDocument/2006/relationships/image" Target="../media/image2437.png"/><Relationship Id="rId445" Type="http://schemas.openxmlformats.org/officeDocument/2006/relationships/image" Target="../media/image2539.png"/><Relationship Id="rId487" Type="http://schemas.openxmlformats.org/officeDocument/2006/relationships/image" Target="../media/image2560.png"/><Relationship Id="rId610" Type="http://schemas.openxmlformats.org/officeDocument/2006/relationships/image" Target="../media/image2619.png"/><Relationship Id="rId652" Type="http://schemas.openxmlformats.org/officeDocument/2006/relationships/customXml" Target="../ink/ink2754.xml"/><Relationship Id="rId694" Type="http://schemas.openxmlformats.org/officeDocument/2006/relationships/image" Target="../media/image2660.png"/><Relationship Id="rId708" Type="http://schemas.openxmlformats.org/officeDocument/2006/relationships/image" Target="../media/image2667.png"/><Relationship Id="rId291" Type="http://schemas.openxmlformats.org/officeDocument/2006/relationships/image" Target="../media/image2463.png"/><Relationship Id="rId305" Type="http://schemas.openxmlformats.org/officeDocument/2006/relationships/customXml" Target="../ink/ink2577.xml"/><Relationship Id="rId347" Type="http://schemas.openxmlformats.org/officeDocument/2006/relationships/customXml" Target="../ink/ink2598.xml"/><Relationship Id="rId512" Type="http://schemas.openxmlformats.org/officeDocument/2006/relationships/customXml" Target="../ink/ink2681.xml"/><Relationship Id="rId44" Type="http://schemas.openxmlformats.org/officeDocument/2006/relationships/customXml" Target="../ink/ink2438.xml"/><Relationship Id="rId86" Type="http://schemas.openxmlformats.org/officeDocument/2006/relationships/image" Target="../media/image2370.png"/><Relationship Id="rId151" Type="http://schemas.openxmlformats.org/officeDocument/2006/relationships/customXml" Target="../ink/ink2493.xml"/><Relationship Id="rId389" Type="http://schemas.openxmlformats.org/officeDocument/2006/relationships/image" Target="../media/image2511.png"/><Relationship Id="rId554" Type="http://schemas.openxmlformats.org/officeDocument/2006/relationships/customXml" Target="../ink/ink2703.xml"/><Relationship Id="rId596" Type="http://schemas.openxmlformats.org/officeDocument/2006/relationships/image" Target="../media/image2613.png"/><Relationship Id="rId193" Type="http://schemas.openxmlformats.org/officeDocument/2006/relationships/image" Target="../media/image2418.png"/><Relationship Id="rId207" Type="http://schemas.openxmlformats.org/officeDocument/2006/relationships/customXml" Target="../ink/ink2524.xml"/><Relationship Id="rId249" Type="http://schemas.openxmlformats.org/officeDocument/2006/relationships/customXml" Target="../ink/ink2548.xml"/><Relationship Id="rId414" Type="http://schemas.openxmlformats.org/officeDocument/2006/relationships/customXml" Target="../ink/ink2632.xml"/><Relationship Id="rId456" Type="http://schemas.openxmlformats.org/officeDocument/2006/relationships/customXml" Target="../ink/ink2653.xml"/><Relationship Id="rId498" Type="http://schemas.openxmlformats.org/officeDocument/2006/relationships/customXml" Target="../ink/ink2674.xml"/><Relationship Id="rId621" Type="http://schemas.openxmlformats.org/officeDocument/2006/relationships/customXml" Target="../ink/ink2738.xml"/><Relationship Id="rId663" Type="http://schemas.openxmlformats.org/officeDocument/2006/relationships/image" Target="../media/image2645.png"/><Relationship Id="rId13" Type="http://schemas.openxmlformats.org/officeDocument/2006/relationships/image" Target="../media/image2038.png"/><Relationship Id="rId109" Type="http://schemas.openxmlformats.org/officeDocument/2006/relationships/customXml" Target="../ink/ink2471.xml"/><Relationship Id="rId260" Type="http://schemas.openxmlformats.org/officeDocument/2006/relationships/image" Target="../media/image2448.png"/><Relationship Id="rId316" Type="http://schemas.openxmlformats.org/officeDocument/2006/relationships/image" Target="../media/image2475.png"/><Relationship Id="rId523" Type="http://schemas.openxmlformats.org/officeDocument/2006/relationships/image" Target="../media/image2578.png"/><Relationship Id="rId719" Type="http://schemas.openxmlformats.org/officeDocument/2006/relationships/customXml" Target="../ink/ink2788.xml"/><Relationship Id="rId55" Type="http://schemas.openxmlformats.org/officeDocument/2006/relationships/customXml" Target="../ink/ink2444.xml"/><Relationship Id="rId97" Type="http://schemas.openxmlformats.org/officeDocument/2006/relationships/customXml" Target="../ink/ink2465.xml"/><Relationship Id="rId120" Type="http://schemas.openxmlformats.org/officeDocument/2006/relationships/customXml" Target="../ink/ink2477.xml"/><Relationship Id="rId358" Type="http://schemas.openxmlformats.org/officeDocument/2006/relationships/image" Target="../media/image2496.png"/><Relationship Id="rId565" Type="http://schemas.openxmlformats.org/officeDocument/2006/relationships/customXml" Target="../ink/ink2709.xml"/><Relationship Id="rId730" Type="http://schemas.openxmlformats.org/officeDocument/2006/relationships/image" Target="../media/image2678.png"/><Relationship Id="rId162" Type="http://schemas.openxmlformats.org/officeDocument/2006/relationships/customXml" Target="../ink/ink2501.xml"/><Relationship Id="rId218" Type="http://schemas.openxmlformats.org/officeDocument/2006/relationships/customXml" Target="../ink/ink2531.xml"/><Relationship Id="rId425" Type="http://schemas.openxmlformats.org/officeDocument/2006/relationships/image" Target="../media/image2529.png"/><Relationship Id="rId467" Type="http://schemas.openxmlformats.org/officeDocument/2006/relationships/image" Target="../media/image2550.png"/><Relationship Id="rId632" Type="http://schemas.openxmlformats.org/officeDocument/2006/relationships/image" Target="../media/image2630.png"/><Relationship Id="rId271" Type="http://schemas.openxmlformats.org/officeDocument/2006/relationships/customXml" Target="../ink/ink2559.xml"/><Relationship Id="rId674" Type="http://schemas.openxmlformats.org/officeDocument/2006/relationships/customXml" Target="../ink/ink2765.xml"/><Relationship Id="rId24" Type="http://schemas.openxmlformats.org/officeDocument/2006/relationships/customXml" Target="../ink/ink2428.xml"/><Relationship Id="rId66" Type="http://schemas.openxmlformats.org/officeDocument/2006/relationships/image" Target="../media/image2360.png"/><Relationship Id="rId131" Type="http://schemas.openxmlformats.org/officeDocument/2006/relationships/image" Target="../media/image2391.png"/><Relationship Id="rId327" Type="http://schemas.openxmlformats.org/officeDocument/2006/relationships/customXml" Target="../ink/ink2588.xml"/><Relationship Id="rId369" Type="http://schemas.openxmlformats.org/officeDocument/2006/relationships/image" Target="../media/image2501.png"/><Relationship Id="rId534" Type="http://schemas.openxmlformats.org/officeDocument/2006/relationships/customXml" Target="../ink/ink2692.xml"/><Relationship Id="rId576" Type="http://schemas.openxmlformats.org/officeDocument/2006/relationships/image" Target="../media/image2603.png"/><Relationship Id="rId741" Type="http://schemas.openxmlformats.org/officeDocument/2006/relationships/customXml" Target="../ink/ink2799.xml"/><Relationship Id="rId173" Type="http://schemas.openxmlformats.org/officeDocument/2006/relationships/image" Target="../media/image2408.png"/><Relationship Id="rId229" Type="http://schemas.openxmlformats.org/officeDocument/2006/relationships/customXml" Target="../ink/ink2538.xml"/><Relationship Id="rId380" Type="http://schemas.openxmlformats.org/officeDocument/2006/relationships/customXml" Target="../ink/ink2615.xml"/><Relationship Id="rId436" Type="http://schemas.openxmlformats.org/officeDocument/2006/relationships/customXml" Target="../ink/ink2643.xml"/><Relationship Id="rId601" Type="http://schemas.openxmlformats.org/officeDocument/2006/relationships/customXml" Target="../ink/ink2728.xml"/><Relationship Id="rId643" Type="http://schemas.openxmlformats.org/officeDocument/2006/relationships/customXml" Target="../ink/ink2749.xml"/><Relationship Id="rId240" Type="http://schemas.openxmlformats.org/officeDocument/2006/relationships/image" Target="../media/image2438.png"/><Relationship Id="rId478" Type="http://schemas.openxmlformats.org/officeDocument/2006/relationships/customXml" Target="../ink/ink2664.xml"/><Relationship Id="rId685" Type="http://schemas.openxmlformats.org/officeDocument/2006/relationships/customXml" Target="../ink/ink2771.xml"/><Relationship Id="rId35" Type="http://schemas.openxmlformats.org/officeDocument/2006/relationships/image" Target="../media/image2347.png"/><Relationship Id="rId77" Type="http://schemas.openxmlformats.org/officeDocument/2006/relationships/customXml" Target="../ink/ink2455.xml"/><Relationship Id="rId100" Type="http://schemas.openxmlformats.org/officeDocument/2006/relationships/image" Target="../media/image2376.png"/><Relationship Id="rId282" Type="http://schemas.openxmlformats.org/officeDocument/2006/relationships/customXml" Target="../ink/ink2565.xml"/><Relationship Id="rId338" Type="http://schemas.openxmlformats.org/officeDocument/2006/relationships/image" Target="../media/image2486.png"/><Relationship Id="rId503" Type="http://schemas.openxmlformats.org/officeDocument/2006/relationships/image" Target="../media/image2568.png"/><Relationship Id="rId545" Type="http://schemas.openxmlformats.org/officeDocument/2006/relationships/image" Target="../media/image2589.png"/><Relationship Id="rId587" Type="http://schemas.openxmlformats.org/officeDocument/2006/relationships/customXml" Target="../ink/ink2720.xml"/><Relationship Id="rId710" Type="http://schemas.openxmlformats.org/officeDocument/2006/relationships/image" Target="../media/image2668.png"/><Relationship Id="rId8" Type="http://schemas.openxmlformats.org/officeDocument/2006/relationships/customXml" Target="../ink/ink2420.xml"/><Relationship Id="rId142" Type="http://schemas.openxmlformats.org/officeDocument/2006/relationships/customXml" Target="../ink/ink2488.xml"/><Relationship Id="rId184" Type="http://schemas.openxmlformats.org/officeDocument/2006/relationships/customXml" Target="../ink/ink2512.xml"/><Relationship Id="rId391" Type="http://schemas.openxmlformats.org/officeDocument/2006/relationships/image" Target="../media/image2512.png"/><Relationship Id="rId405" Type="http://schemas.openxmlformats.org/officeDocument/2006/relationships/image" Target="../media/image2519.png"/><Relationship Id="rId447" Type="http://schemas.openxmlformats.org/officeDocument/2006/relationships/image" Target="../media/image2540.png"/><Relationship Id="rId612" Type="http://schemas.openxmlformats.org/officeDocument/2006/relationships/image" Target="../media/image2620.png"/><Relationship Id="rId251" Type="http://schemas.openxmlformats.org/officeDocument/2006/relationships/customXml" Target="../ink/ink2549.xml"/><Relationship Id="rId489" Type="http://schemas.openxmlformats.org/officeDocument/2006/relationships/image" Target="../media/image2561.png"/><Relationship Id="rId654" Type="http://schemas.openxmlformats.org/officeDocument/2006/relationships/customXml" Target="../ink/ink2755.xml"/><Relationship Id="rId696" Type="http://schemas.openxmlformats.org/officeDocument/2006/relationships/image" Target="../media/image2661.png"/><Relationship Id="rId46" Type="http://schemas.openxmlformats.org/officeDocument/2006/relationships/customXml" Target="../ink/ink2439.xml"/><Relationship Id="rId293" Type="http://schemas.openxmlformats.org/officeDocument/2006/relationships/customXml" Target="../ink/ink2571.xml"/><Relationship Id="rId307" Type="http://schemas.openxmlformats.org/officeDocument/2006/relationships/customXml" Target="../ink/ink2578.xml"/><Relationship Id="rId349" Type="http://schemas.openxmlformats.org/officeDocument/2006/relationships/customXml" Target="../ink/ink2599.xml"/><Relationship Id="rId514" Type="http://schemas.openxmlformats.org/officeDocument/2006/relationships/customXml" Target="../ink/ink2682.xml"/><Relationship Id="rId556" Type="http://schemas.openxmlformats.org/officeDocument/2006/relationships/image" Target="../media/image2593.png"/><Relationship Id="rId721" Type="http://schemas.openxmlformats.org/officeDocument/2006/relationships/customXml" Target="../ink/ink2789.xml"/><Relationship Id="rId88" Type="http://schemas.openxmlformats.org/officeDocument/2006/relationships/image" Target="../media/image2371.png"/><Relationship Id="rId111" Type="http://schemas.openxmlformats.org/officeDocument/2006/relationships/customXml" Target="../ink/ink2472.xml"/><Relationship Id="rId153" Type="http://schemas.openxmlformats.org/officeDocument/2006/relationships/customXml" Target="../ink/ink2495.xml"/><Relationship Id="rId195" Type="http://schemas.openxmlformats.org/officeDocument/2006/relationships/image" Target="../media/image2419.png"/><Relationship Id="rId209" Type="http://schemas.openxmlformats.org/officeDocument/2006/relationships/customXml" Target="../ink/ink2525.xml"/><Relationship Id="rId360" Type="http://schemas.openxmlformats.org/officeDocument/2006/relationships/customXml" Target="../ink/ink2605.xml"/><Relationship Id="rId416" Type="http://schemas.openxmlformats.org/officeDocument/2006/relationships/customXml" Target="../ink/ink2633.xml"/><Relationship Id="rId598" Type="http://schemas.openxmlformats.org/officeDocument/2006/relationships/image" Target="../media/image2614.png"/><Relationship Id="rId220" Type="http://schemas.openxmlformats.org/officeDocument/2006/relationships/customXml" Target="../ink/ink2532.xml"/><Relationship Id="rId458" Type="http://schemas.openxmlformats.org/officeDocument/2006/relationships/customXml" Target="../ink/ink2654.xml"/><Relationship Id="rId623" Type="http://schemas.openxmlformats.org/officeDocument/2006/relationships/customXml" Target="../ink/ink2739.xml"/><Relationship Id="rId665" Type="http://schemas.openxmlformats.org/officeDocument/2006/relationships/image" Target="../media/image2646.png"/><Relationship Id="rId15" Type="http://schemas.openxmlformats.org/officeDocument/2006/relationships/image" Target="../media/image2341.png"/><Relationship Id="rId57" Type="http://schemas.openxmlformats.org/officeDocument/2006/relationships/customXml" Target="../ink/ink2445.xml"/><Relationship Id="rId262" Type="http://schemas.openxmlformats.org/officeDocument/2006/relationships/image" Target="../media/image2449.png"/><Relationship Id="rId318" Type="http://schemas.openxmlformats.org/officeDocument/2006/relationships/image" Target="../media/image2476.png"/><Relationship Id="rId525" Type="http://schemas.openxmlformats.org/officeDocument/2006/relationships/image" Target="../media/image2579.png"/><Relationship Id="rId567" Type="http://schemas.openxmlformats.org/officeDocument/2006/relationships/customXml" Target="../ink/ink2710.xml"/><Relationship Id="rId732" Type="http://schemas.openxmlformats.org/officeDocument/2006/relationships/image" Target="../media/image2679.png"/><Relationship Id="rId99" Type="http://schemas.openxmlformats.org/officeDocument/2006/relationships/customXml" Target="../ink/ink2466.xml"/><Relationship Id="rId122" Type="http://schemas.openxmlformats.org/officeDocument/2006/relationships/customXml" Target="../ink/ink2478.xml"/><Relationship Id="rId164" Type="http://schemas.openxmlformats.org/officeDocument/2006/relationships/customXml" Target="../ink/ink2502.xml"/><Relationship Id="rId371" Type="http://schemas.openxmlformats.org/officeDocument/2006/relationships/image" Target="../media/image2502.png"/><Relationship Id="rId427" Type="http://schemas.openxmlformats.org/officeDocument/2006/relationships/image" Target="../media/image2530.png"/><Relationship Id="rId469" Type="http://schemas.openxmlformats.org/officeDocument/2006/relationships/image" Target="../media/image2551.png"/><Relationship Id="rId634" Type="http://schemas.openxmlformats.org/officeDocument/2006/relationships/image" Target="../media/image2631.png"/><Relationship Id="rId676" Type="http://schemas.openxmlformats.org/officeDocument/2006/relationships/customXml" Target="../ink/ink2766.xml"/><Relationship Id="rId26" Type="http://schemas.openxmlformats.org/officeDocument/2006/relationships/customXml" Target="../ink/ink2429.xml"/><Relationship Id="rId231" Type="http://schemas.openxmlformats.org/officeDocument/2006/relationships/customXml" Target="../ink/ink2539.xml"/><Relationship Id="rId273" Type="http://schemas.openxmlformats.org/officeDocument/2006/relationships/image" Target="../media/image2454.png"/><Relationship Id="rId329" Type="http://schemas.openxmlformats.org/officeDocument/2006/relationships/customXml" Target="../ink/ink2589.xml"/><Relationship Id="rId480" Type="http://schemas.openxmlformats.org/officeDocument/2006/relationships/customXml" Target="../ink/ink2665.xml"/><Relationship Id="rId536" Type="http://schemas.openxmlformats.org/officeDocument/2006/relationships/customXml" Target="../ink/ink2693.xml"/><Relationship Id="rId701" Type="http://schemas.openxmlformats.org/officeDocument/2006/relationships/customXml" Target="../ink/ink2779.xml"/><Relationship Id="rId68" Type="http://schemas.openxmlformats.org/officeDocument/2006/relationships/image" Target="../media/image2361.png"/><Relationship Id="rId133" Type="http://schemas.openxmlformats.org/officeDocument/2006/relationships/image" Target="../media/image2392.png"/><Relationship Id="rId175" Type="http://schemas.openxmlformats.org/officeDocument/2006/relationships/image" Target="../media/image2409.png"/><Relationship Id="rId340" Type="http://schemas.openxmlformats.org/officeDocument/2006/relationships/image" Target="../media/image2487.png"/><Relationship Id="rId578" Type="http://schemas.openxmlformats.org/officeDocument/2006/relationships/image" Target="../media/image2604.png"/><Relationship Id="rId743" Type="http://schemas.openxmlformats.org/officeDocument/2006/relationships/customXml" Target="../ink/ink2800.xml"/><Relationship Id="rId200" Type="http://schemas.openxmlformats.org/officeDocument/2006/relationships/customXml" Target="../ink/ink2520.xml"/><Relationship Id="rId382" Type="http://schemas.openxmlformats.org/officeDocument/2006/relationships/customXml" Target="../ink/ink2616.xml"/><Relationship Id="rId438" Type="http://schemas.openxmlformats.org/officeDocument/2006/relationships/customXml" Target="../ink/ink2644.xml"/><Relationship Id="rId603" Type="http://schemas.openxmlformats.org/officeDocument/2006/relationships/customXml" Target="../ink/ink2729.xml"/><Relationship Id="rId645" Type="http://schemas.openxmlformats.org/officeDocument/2006/relationships/customXml" Target="../ink/ink2750.xml"/><Relationship Id="rId687" Type="http://schemas.openxmlformats.org/officeDocument/2006/relationships/customXml" Target="../ink/ink2772.xml"/><Relationship Id="rId242" Type="http://schemas.openxmlformats.org/officeDocument/2006/relationships/image" Target="../media/image2439.png"/><Relationship Id="rId284" Type="http://schemas.openxmlformats.org/officeDocument/2006/relationships/customXml" Target="../ink/ink2566.xml"/><Relationship Id="rId491" Type="http://schemas.openxmlformats.org/officeDocument/2006/relationships/image" Target="../media/image2562.png"/><Relationship Id="rId505" Type="http://schemas.openxmlformats.org/officeDocument/2006/relationships/image" Target="../media/image2569.png"/><Relationship Id="rId712" Type="http://schemas.openxmlformats.org/officeDocument/2006/relationships/image" Target="../media/image2669.png"/><Relationship Id="rId37" Type="http://schemas.openxmlformats.org/officeDocument/2006/relationships/image" Target="../media/image2348.png"/><Relationship Id="rId79" Type="http://schemas.openxmlformats.org/officeDocument/2006/relationships/customXml" Target="../ink/ink2456.xml"/><Relationship Id="rId102" Type="http://schemas.openxmlformats.org/officeDocument/2006/relationships/image" Target="../media/image2377.png"/><Relationship Id="rId144" Type="http://schemas.openxmlformats.org/officeDocument/2006/relationships/customXml" Target="../ink/ink2489.xml"/><Relationship Id="rId547" Type="http://schemas.openxmlformats.org/officeDocument/2006/relationships/image" Target="../media/image2590.png"/><Relationship Id="rId589" Type="http://schemas.openxmlformats.org/officeDocument/2006/relationships/customXml" Target="../ink/ink2721.xml"/><Relationship Id="rId90" Type="http://schemas.openxmlformats.org/officeDocument/2006/relationships/image" Target="../media/image2372.png"/><Relationship Id="rId186" Type="http://schemas.openxmlformats.org/officeDocument/2006/relationships/customXml" Target="../ink/ink2513.xml"/><Relationship Id="rId351" Type="http://schemas.openxmlformats.org/officeDocument/2006/relationships/customXml" Target="../ink/ink2600.xml"/><Relationship Id="rId393" Type="http://schemas.openxmlformats.org/officeDocument/2006/relationships/image" Target="../media/image2513.png"/><Relationship Id="rId407" Type="http://schemas.openxmlformats.org/officeDocument/2006/relationships/image" Target="../media/image2520.png"/><Relationship Id="rId449" Type="http://schemas.openxmlformats.org/officeDocument/2006/relationships/image" Target="../media/image2541.png"/><Relationship Id="rId614" Type="http://schemas.openxmlformats.org/officeDocument/2006/relationships/image" Target="../media/image2621.png"/><Relationship Id="rId656" Type="http://schemas.openxmlformats.org/officeDocument/2006/relationships/customXml" Target="../ink/ink2756.xml"/><Relationship Id="rId211" Type="http://schemas.openxmlformats.org/officeDocument/2006/relationships/image" Target="../media/image2426.png"/><Relationship Id="rId253" Type="http://schemas.openxmlformats.org/officeDocument/2006/relationships/customXml" Target="../ink/ink2550.xml"/><Relationship Id="rId295" Type="http://schemas.openxmlformats.org/officeDocument/2006/relationships/customXml" Target="../ink/ink2572.xml"/><Relationship Id="rId309" Type="http://schemas.openxmlformats.org/officeDocument/2006/relationships/customXml" Target="../ink/ink2579.xml"/><Relationship Id="rId460" Type="http://schemas.openxmlformats.org/officeDocument/2006/relationships/customXml" Target="../ink/ink2655.xml"/><Relationship Id="rId516" Type="http://schemas.openxmlformats.org/officeDocument/2006/relationships/customXml" Target="../ink/ink2683.xml"/><Relationship Id="rId698" Type="http://schemas.openxmlformats.org/officeDocument/2006/relationships/image" Target="../media/image2662.png"/><Relationship Id="rId48" Type="http://schemas.openxmlformats.org/officeDocument/2006/relationships/customXml" Target="../ink/ink2440.xml"/><Relationship Id="rId113" Type="http://schemas.openxmlformats.org/officeDocument/2006/relationships/image" Target="../media/image2382.png"/><Relationship Id="rId320" Type="http://schemas.openxmlformats.org/officeDocument/2006/relationships/image" Target="../media/image2477.png"/><Relationship Id="rId558" Type="http://schemas.openxmlformats.org/officeDocument/2006/relationships/image" Target="../media/image2594.png"/><Relationship Id="rId723" Type="http://schemas.openxmlformats.org/officeDocument/2006/relationships/customXml" Target="../ink/ink2790.xml"/><Relationship Id="rId155" Type="http://schemas.openxmlformats.org/officeDocument/2006/relationships/customXml" Target="../ink/ink2497.xml"/><Relationship Id="rId197" Type="http://schemas.openxmlformats.org/officeDocument/2006/relationships/image" Target="../media/image2420.png"/><Relationship Id="rId362" Type="http://schemas.openxmlformats.org/officeDocument/2006/relationships/customXml" Target="../ink/ink2606.xml"/><Relationship Id="rId418" Type="http://schemas.openxmlformats.org/officeDocument/2006/relationships/customXml" Target="../ink/ink2634.xml"/><Relationship Id="rId625" Type="http://schemas.openxmlformats.org/officeDocument/2006/relationships/customXml" Target="../ink/ink2740.xml"/><Relationship Id="rId222" Type="http://schemas.openxmlformats.org/officeDocument/2006/relationships/customXml" Target="../ink/ink2533.xml"/><Relationship Id="rId264" Type="http://schemas.openxmlformats.org/officeDocument/2006/relationships/image" Target="../media/image2450.png"/><Relationship Id="rId471" Type="http://schemas.openxmlformats.org/officeDocument/2006/relationships/image" Target="../media/image2552.png"/><Relationship Id="rId667" Type="http://schemas.openxmlformats.org/officeDocument/2006/relationships/image" Target="../media/image2647.png"/><Relationship Id="rId17" Type="http://schemas.openxmlformats.org/officeDocument/2006/relationships/image" Target="../media/image2040.png"/><Relationship Id="rId59" Type="http://schemas.openxmlformats.org/officeDocument/2006/relationships/customXml" Target="../ink/ink2446.xml"/><Relationship Id="rId124" Type="http://schemas.openxmlformats.org/officeDocument/2006/relationships/customXml" Target="../ink/ink2479.xml"/><Relationship Id="rId527" Type="http://schemas.openxmlformats.org/officeDocument/2006/relationships/image" Target="../media/image2580.png"/><Relationship Id="rId569" Type="http://schemas.openxmlformats.org/officeDocument/2006/relationships/customXml" Target="../ink/ink2711.xml"/><Relationship Id="rId734" Type="http://schemas.openxmlformats.org/officeDocument/2006/relationships/image" Target="../media/image2680.png"/><Relationship Id="rId70" Type="http://schemas.openxmlformats.org/officeDocument/2006/relationships/image" Target="../media/image2362.png"/><Relationship Id="rId166" Type="http://schemas.openxmlformats.org/officeDocument/2006/relationships/customXml" Target="../ink/ink2503.xml"/><Relationship Id="rId331" Type="http://schemas.openxmlformats.org/officeDocument/2006/relationships/customXml" Target="../ink/ink2590.xml"/><Relationship Id="rId373" Type="http://schemas.openxmlformats.org/officeDocument/2006/relationships/image" Target="../media/image2503.png"/><Relationship Id="rId429" Type="http://schemas.openxmlformats.org/officeDocument/2006/relationships/image" Target="../media/image2531.png"/><Relationship Id="rId580" Type="http://schemas.openxmlformats.org/officeDocument/2006/relationships/image" Target="../media/image2605.png"/><Relationship Id="rId636" Type="http://schemas.openxmlformats.org/officeDocument/2006/relationships/image" Target="../media/image2632.png"/><Relationship Id="rId1" Type="http://schemas.openxmlformats.org/officeDocument/2006/relationships/slideLayout" Target="../slideLayouts/slideLayout7.xml"/><Relationship Id="rId233" Type="http://schemas.openxmlformats.org/officeDocument/2006/relationships/customXml" Target="../ink/ink2540.xml"/><Relationship Id="rId440" Type="http://schemas.openxmlformats.org/officeDocument/2006/relationships/customXml" Target="../ink/ink2645.xml"/><Relationship Id="rId678" Type="http://schemas.openxmlformats.org/officeDocument/2006/relationships/image" Target="../media/image2652.png"/><Relationship Id="rId28" Type="http://schemas.openxmlformats.org/officeDocument/2006/relationships/customXml" Target="../ink/ink2430.xml"/><Relationship Id="rId275" Type="http://schemas.openxmlformats.org/officeDocument/2006/relationships/image" Target="../media/image2455.png"/><Relationship Id="rId300" Type="http://schemas.openxmlformats.org/officeDocument/2006/relationships/image" Target="../media/image2467.png"/><Relationship Id="rId482" Type="http://schemas.openxmlformats.org/officeDocument/2006/relationships/customXml" Target="../ink/ink2666.xml"/><Relationship Id="rId538" Type="http://schemas.openxmlformats.org/officeDocument/2006/relationships/customXml" Target="../ink/ink2694.xml"/><Relationship Id="rId703" Type="http://schemas.openxmlformats.org/officeDocument/2006/relationships/customXml" Target="../ink/ink2780.xml"/><Relationship Id="rId81" Type="http://schemas.openxmlformats.org/officeDocument/2006/relationships/customXml" Target="../ink/ink2457.xml"/><Relationship Id="rId135" Type="http://schemas.openxmlformats.org/officeDocument/2006/relationships/image" Target="../media/image2393.png"/><Relationship Id="rId177" Type="http://schemas.openxmlformats.org/officeDocument/2006/relationships/image" Target="../media/image2410.png"/><Relationship Id="rId342" Type="http://schemas.openxmlformats.org/officeDocument/2006/relationships/image" Target="../media/image2488.png"/><Relationship Id="rId384" Type="http://schemas.openxmlformats.org/officeDocument/2006/relationships/customXml" Target="../ink/ink2617.xml"/><Relationship Id="rId591" Type="http://schemas.openxmlformats.org/officeDocument/2006/relationships/customXml" Target="../ink/ink2722.xml"/><Relationship Id="rId605" Type="http://schemas.openxmlformats.org/officeDocument/2006/relationships/customXml" Target="../ink/ink2730.xml"/><Relationship Id="rId202" Type="http://schemas.openxmlformats.org/officeDocument/2006/relationships/customXml" Target="../ink/ink2521.xml"/><Relationship Id="rId244" Type="http://schemas.openxmlformats.org/officeDocument/2006/relationships/image" Target="../media/image2440.png"/><Relationship Id="rId647" Type="http://schemas.openxmlformats.org/officeDocument/2006/relationships/customXml" Target="../ink/ink2751.xml"/><Relationship Id="rId689" Type="http://schemas.openxmlformats.org/officeDocument/2006/relationships/customXml" Target="../ink/ink2773.xml"/><Relationship Id="rId39" Type="http://schemas.openxmlformats.org/officeDocument/2006/relationships/image" Target="../media/image2052.png"/><Relationship Id="rId286" Type="http://schemas.openxmlformats.org/officeDocument/2006/relationships/customXml" Target="../ink/ink2567.xml"/><Relationship Id="rId451" Type="http://schemas.openxmlformats.org/officeDocument/2006/relationships/image" Target="../media/image2542.png"/><Relationship Id="rId493" Type="http://schemas.openxmlformats.org/officeDocument/2006/relationships/image" Target="../media/image2563.png"/><Relationship Id="rId507" Type="http://schemas.openxmlformats.org/officeDocument/2006/relationships/image" Target="../media/image2570.png"/><Relationship Id="rId549" Type="http://schemas.openxmlformats.org/officeDocument/2006/relationships/image" Target="../media/image2591.png"/><Relationship Id="rId714" Type="http://schemas.openxmlformats.org/officeDocument/2006/relationships/image" Target="../media/image2670.png"/><Relationship Id="rId50" Type="http://schemas.openxmlformats.org/officeDocument/2006/relationships/customXml" Target="../ink/ink2441.xml"/><Relationship Id="rId104" Type="http://schemas.openxmlformats.org/officeDocument/2006/relationships/image" Target="../media/image2378.png"/><Relationship Id="rId146" Type="http://schemas.openxmlformats.org/officeDocument/2006/relationships/customXml" Target="../ink/ink2490.xml"/><Relationship Id="rId188" Type="http://schemas.openxmlformats.org/officeDocument/2006/relationships/customXml" Target="../ink/ink2514.xml"/><Relationship Id="rId311" Type="http://schemas.openxmlformats.org/officeDocument/2006/relationships/customXml" Target="../ink/ink2580.xml"/><Relationship Id="rId353" Type="http://schemas.openxmlformats.org/officeDocument/2006/relationships/customXml" Target="../ink/ink2601.xml"/><Relationship Id="rId395" Type="http://schemas.openxmlformats.org/officeDocument/2006/relationships/image" Target="../media/image2514.png"/><Relationship Id="rId409" Type="http://schemas.openxmlformats.org/officeDocument/2006/relationships/image" Target="../media/image2521.png"/><Relationship Id="rId560" Type="http://schemas.openxmlformats.org/officeDocument/2006/relationships/image" Target="../media/image2595.png"/><Relationship Id="rId92" Type="http://schemas.openxmlformats.org/officeDocument/2006/relationships/image" Target="../media/image2092.png"/><Relationship Id="rId213" Type="http://schemas.openxmlformats.org/officeDocument/2006/relationships/image" Target="../media/image2427.png"/><Relationship Id="rId420" Type="http://schemas.openxmlformats.org/officeDocument/2006/relationships/customXml" Target="../ink/ink2635.xml"/><Relationship Id="rId616" Type="http://schemas.openxmlformats.org/officeDocument/2006/relationships/image" Target="../media/image2622.png"/><Relationship Id="rId658" Type="http://schemas.openxmlformats.org/officeDocument/2006/relationships/customXml" Target="../ink/ink2757.xml"/><Relationship Id="rId255" Type="http://schemas.openxmlformats.org/officeDocument/2006/relationships/customXml" Target="../ink/ink2551.xml"/><Relationship Id="rId297" Type="http://schemas.openxmlformats.org/officeDocument/2006/relationships/customXml" Target="../ink/ink2573.xml"/><Relationship Id="rId462" Type="http://schemas.openxmlformats.org/officeDocument/2006/relationships/customXml" Target="../ink/ink2656.xml"/><Relationship Id="rId518" Type="http://schemas.openxmlformats.org/officeDocument/2006/relationships/customXml" Target="../ink/ink2684.xml"/><Relationship Id="rId725" Type="http://schemas.openxmlformats.org/officeDocument/2006/relationships/customXml" Target="../ink/ink2791.xml"/><Relationship Id="rId115" Type="http://schemas.openxmlformats.org/officeDocument/2006/relationships/image" Target="../media/image2383.png"/><Relationship Id="rId157" Type="http://schemas.openxmlformats.org/officeDocument/2006/relationships/image" Target="../media/image2400.png"/><Relationship Id="rId322" Type="http://schemas.openxmlformats.org/officeDocument/2006/relationships/image" Target="../media/image2478.png"/><Relationship Id="rId364" Type="http://schemas.openxmlformats.org/officeDocument/2006/relationships/customXml" Target="../ink/ink2607.xml"/><Relationship Id="rId61" Type="http://schemas.openxmlformats.org/officeDocument/2006/relationships/customXml" Target="../ink/ink2447.xml"/><Relationship Id="rId199" Type="http://schemas.openxmlformats.org/officeDocument/2006/relationships/image" Target="../media/image2421.png"/><Relationship Id="rId571" Type="http://schemas.openxmlformats.org/officeDocument/2006/relationships/customXml" Target="../ink/ink2712.xml"/><Relationship Id="rId627" Type="http://schemas.openxmlformats.org/officeDocument/2006/relationships/customXml" Target="../ink/ink2741.xml"/><Relationship Id="rId669" Type="http://schemas.openxmlformats.org/officeDocument/2006/relationships/image" Target="../media/image2648.png"/><Relationship Id="rId19" Type="http://schemas.openxmlformats.org/officeDocument/2006/relationships/image" Target="../media/image2041.png"/><Relationship Id="rId224" Type="http://schemas.openxmlformats.org/officeDocument/2006/relationships/image" Target="../media/image2431.png"/><Relationship Id="rId266" Type="http://schemas.openxmlformats.org/officeDocument/2006/relationships/image" Target="../media/image2451.png"/><Relationship Id="rId431" Type="http://schemas.openxmlformats.org/officeDocument/2006/relationships/image" Target="../media/image2532.png"/><Relationship Id="rId473" Type="http://schemas.openxmlformats.org/officeDocument/2006/relationships/image" Target="../media/image2553.png"/><Relationship Id="rId529" Type="http://schemas.openxmlformats.org/officeDocument/2006/relationships/image" Target="../media/image2581.png"/><Relationship Id="rId680" Type="http://schemas.openxmlformats.org/officeDocument/2006/relationships/image" Target="../media/image2653.png"/><Relationship Id="rId736" Type="http://schemas.openxmlformats.org/officeDocument/2006/relationships/image" Target="../media/image2681.png"/><Relationship Id="rId30" Type="http://schemas.openxmlformats.org/officeDocument/2006/relationships/customXml" Target="../ink/ink2431.xml"/><Relationship Id="rId126" Type="http://schemas.openxmlformats.org/officeDocument/2006/relationships/customXml" Target="../ink/ink2480.xml"/><Relationship Id="rId168" Type="http://schemas.openxmlformats.org/officeDocument/2006/relationships/customXml" Target="../ink/ink2504.xml"/><Relationship Id="rId333" Type="http://schemas.openxmlformats.org/officeDocument/2006/relationships/customXml" Target="../ink/ink2591.xml"/><Relationship Id="rId540" Type="http://schemas.openxmlformats.org/officeDocument/2006/relationships/customXml" Target="../ink/ink2695.xml"/><Relationship Id="rId72" Type="http://schemas.openxmlformats.org/officeDocument/2006/relationships/image" Target="../media/image2363.png"/><Relationship Id="rId375" Type="http://schemas.openxmlformats.org/officeDocument/2006/relationships/image" Target="../media/image2504.png"/><Relationship Id="rId582" Type="http://schemas.openxmlformats.org/officeDocument/2006/relationships/image" Target="../media/image2606.png"/><Relationship Id="rId638" Type="http://schemas.openxmlformats.org/officeDocument/2006/relationships/image" Target="../media/image2633.png"/><Relationship Id="rId3" Type="http://schemas.openxmlformats.org/officeDocument/2006/relationships/image" Target="../media/image2.svg"/><Relationship Id="rId235" Type="http://schemas.openxmlformats.org/officeDocument/2006/relationships/customXml" Target="../ink/ink2541.xml"/><Relationship Id="rId277" Type="http://schemas.openxmlformats.org/officeDocument/2006/relationships/image" Target="../media/image2456.png"/><Relationship Id="rId400" Type="http://schemas.openxmlformats.org/officeDocument/2006/relationships/customXml" Target="../ink/ink2625.xml"/><Relationship Id="rId442" Type="http://schemas.openxmlformats.org/officeDocument/2006/relationships/customXml" Target="../ink/ink2646.xml"/><Relationship Id="rId484" Type="http://schemas.openxmlformats.org/officeDocument/2006/relationships/customXml" Target="../ink/ink2667.xml"/><Relationship Id="rId705" Type="http://schemas.openxmlformats.org/officeDocument/2006/relationships/customXml" Target="../ink/ink2781.xml"/><Relationship Id="rId137" Type="http://schemas.openxmlformats.org/officeDocument/2006/relationships/image" Target="../media/image2394.png"/><Relationship Id="rId302" Type="http://schemas.openxmlformats.org/officeDocument/2006/relationships/image" Target="../media/image2468.png"/><Relationship Id="rId344" Type="http://schemas.openxmlformats.org/officeDocument/2006/relationships/image" Target="../media/image2489.png"/><Relationship Id="rId691" Type="http://schemas.openxmlformats.org/officeDocument/2006/relationships/customXml" Target="../ink/ink2774.xml"/><Relationship Id="rId41" Type="http://schemas.openxmlformats.org/officeDocument/2006/relationships/image" Target="../media/image2349.png"/><Relationship Id="rId83" Type="http://schemas.openxmlformats.org/officeDocument/2006/relationships/customXml" Target="../ink/ink2458.xml"/><Relationship Id="rId179" Type="http://schemas.openxmlformats.org/officeDocument/2006/relationships/image" Target="../media/image2411.png"/><Relationship Id="rId386" Type="http://schemas.openxmlformats.org/officeDocument/2006/relationships/customXml" Target="../ink/ink2618.xml"/><Relationship Id="rId551" Type="http://schemas.openxmlformats.org/officeDocument/2006/relationships/customXml" Target="../ink/ink2701.xml"/><Relationship Id="rId593" Type="http://schemas.openxmlformats.org/officeDocument/2006/relationships/customXml" Target="../ink/ink2723.xml"/><Relationship Id="rId607" Type="http://schemas.openxmlformats.org/officeDocument/2006/relationships/customXml" Target="../ink/ink2731.xml"/><Relationship Id="rId649" Type="http://schemas.openxmlformats.org/officeDocument/2006/relationships/customXml" Target="../ink/ink2752.xml"/><Relationship Id="rId190" Type="http://schemas.openxmlformats.org/officeDocument/2006/relationships/customXml" Target="../ink/ink2515.xml"/><Relationship Id="rId204" Type="http://schemas.openxmlformats.org/officeDocument/2006/relationships/customXml" Target="../ink/ink2522.xml"/><Relationship Id="rId246" Type="http://schemas.openxmlformats.org/officeDocument/2006/relationships/image" Target="../media/image2441.png"/><Relationship Id="rId288" Type="http://schemas.openxmlformats.org/officeDocument/2006/relationships/customXml" Target="../ink/ink2568.xml"/><Relationship Id="rId411" Type="http://schemas.openxmlformats.org/officeDocument/2006/relationships/image" Target="../media/image2522.png"/><Relationship Id="rId453" Type="http://schemas.openxmlformats.org/officeDocument/2006/relationships/image" Target="../media/image2543.png"/><Relationship Id="rId509" Type="http://schemas.openxmlformats.org/officeDocument/2006/relationships/image" Target="../media/image2571.png"/><Relationship Id="rId660" Type="http://schemas.openxmlformats.org/officeDocument/2006/relationships/customXml" Target="../ink/ink2758.xml"/><Relationship Id="rId106" Type="http://schemas.openxmlformats.org/officeDocument/2006/relationships/image" Target="../media/image2379.png"/><Relationship Id="rId313" Type="http://schemas.openxmlformats.org/officeDocument/2006/relationships/customXml" Target="../ink/ink2581.xml"/><Relationship Id="rId495" Type="http://schemas.openxmlformats.org/officeDocument/2006/relationships/image" Target="../media/image2564.png"/><Relationship Id="rId716" Type="http://schemas.openxmlformats.org/officeDocument/2006/relationships/image" Target="../media/image2671.png"/><Relationship Id="rId10" Type="http://schemas.openxmlformats.org/officeDocument/2006/relationships/customXml" Target="../ink/ink2421.xml"/><Relationship Id="rId52" Type="http://schemas.openxmlformats.org/officeDocument/2006/relationships/customXml" Target="../ink/ink2442.xml"/><Relationship Id="rId94" Type="http://schemas.openxmlformats.org/officeDocument/2006/relationships/image" Target="../media/image2373.png"/><Relationship Id="rId148" Type="http://schemas.openxmlformats.org/officeDocument/2006/relationships/customXml" Target="../ink/ink2491.xml"/><Relationship Id="rId355" Type="http://schemas.openxmlformats.org/officeDocument/2006/relationships/customXml" Target="../ink/ink2602.xml"/><Relationship Id="rId397" Type="http://schemas.openxmlformats.org/officeDocument/2006/relationships/image" Target="../media/image2515.png"/><Relationship Id="rId520" Type="http://schemas.openxmlformats.org/officeDocument/2006/relationships/customXml" Target="../ink/ink2685.xml"/><Relationship Id="rId562" Type="http://schemas.openxmlformats.org/officeDocument/2006/relationships/image" Target="../media/image2596.png"/><Relationship Id="rId618" Type="http://schemas.openxmlformats.org/officeDocument/2006/relationships/image" Target="../media/image2623.png"/><Relationship Id="rId215" Type="http://schemas.openxmlformats.org/officeDocument/2006/relationships/customXml" Target="../ink/ink2529.xml"/><Relationship Id="rId257" Type="http://schemas.openxmlformats.org/officeDocument/2006/relationships/customXml" Target="../ink/ink2552.xml"/><Relationship Id="rId422" Type="http://schemas.openxmlformats.org/officeDocument/2006/relationships/customXml" Target="../ink/ink2636.xml"/><Relationship Id="rId464" Type="http://schemas.openxmlformats.org/officeDocument/2006/relationships/customXml" Target="../ink/ink2657.xml"/><Relationship Id="rId299" Type="http://schemas.openxmlformats.org/officeDocument/2006/relationships/customXml" Target="../ink/ink2574.xml"/><Relationship Id="rId727" Type="http://schemas.openxmlformats.org/officeDocument/2006/relationships/customXml" Target="../ink/ink2792.xml"/><Relationship Id="rId63" Type="http://schemas.openxmlformats.org/officeDocument/2006/relationships/customXml" Target="../ink/ink2448.xml"/><Relationship Id="rId159" Type="http://schemas.openxmlformats.org/officeDocument/2006/relationships/image" Target="../media/image2401.png"/><Relationship Id="rId366" Type="http://schemas.openxmlformats.org/officeDocument/2006/relationships/customXml" Target="../ink/ink2608.xml"/><Relationship Id="rId573" Type="http://schemas.openxmlformats.org/officeDocument/2006/relationships/customXml" Target="../ink/ink2713.xml"/><Relationship Id="rId226" Type="http://schemas.openxmlformats.org/officeDocument/2006/relationships/image" Target="../media/image2432.png"/><Relationship Id="rId433" Type="http://schemas.openxmlformats.org/officeDocument/2006/relationships/image" Target="../media/image2533.png"/><Relationship Id="rId640" Type="http://schemas.openxmlformats.org/officeDocument/2006/relationships/image" Target="../media/image2634.png"/><Relationship Id="rId738" Type="http://schemas.openxmlformats.org/officeDocument/2006/relationships/image" Target="../media/image2682.png"/><Relationship Id="rId74" Type="http://schemas.openxmlformats.org/officeDocument/2006/relationships/image" Target="../media/image2364.png"/><Relationship Id="rId377" Type="http://schemas.openxmlformats.org/officeDocument/2006/relationships/image" Target="../media/image2505.png"/><Relationship Id="rId500" Type="http://schemas.openxmlformats.org/officeDocument/2006/relationships/customXml" Target="../ink/ink2675.xml"/><Relationship Id="rId584" Type="http://schemas.openxmlformats.org/officeDocument/2006/relationships/image" Target="../media/image2607.png"/><Relationship Id="rId5" Type="http://schemas.openxmlformats.org/officeDocument/2006/relationships/image" Target="../media/image4.svg"/><Relationship Id="rId237" Type="http://schemas.openxmlformats.org/officeDocument/2006/relationships/customXml" Target="../ink/ink2542.xml"/><Relationship Id="rId444" Type="http://schemas.openxmlformats.org/officeDocument/2006/relationships/customXml" Target="../ink/ink2647.xml"/><Relationship Id="rId651" Type="http://schemas.openxmlformats.org/officeDocument/2006/relationships/image" Target="../media/image2639.png"/><Relationship Id="rId290" Type="http://schemas.openxmlformats.org/officeDocument/2006/relationships/customXml" Target="../ink/ink2569.xml"/><Relationship Id="rId304" Type="http://schemas.openxmlformats.org/officeDocument/2006/relationships/image" Target="../media/image2469.png"/><Relationship Id="rId388" Type="http://schemas.openxmlformats.org/officeDocument/2006/relationships/customXml" Target="../ink/ink2619.xml"/><Relationship Id="rId511" Type="http://schemas.openxmlformats.org/officeDocument/2006/relationships/image" Target="../media/image2572.png"/><Relationship Id="rId609" Type="http://schemas.openxmlformats.org/officeDocument/2006/relationships/customXml" Target="../ink/ink2732.xml"/><Relationship Id="rId85" Type="http://schemas.openxmlformats.org/officeDocument/2006/relationships/customXml" Target="../ink/ink2459.xml"/><Relationship Id="rId150" Type="http://schemas.openxmlformats.org/officeDocument/2006/relationships/image" Target="../media/image2399.png"/><Relationship Id="rId595" Type="http://schemas.openxmlformats.org/officeDocument/2006/relationships/customXml" Target="../ink/ink2724.xml"/><Relationship Id="rId248" Type="http://schemas.openxmlformats.org/officeDocument/2006/relationships/image" Target="../media/image2442.png"/><Relationship Id="rId455" Type="http://schemas.openxmlformats.org/officeDocument/2006/relationships/image" Target="../media/image2544.png"/><Relationship Id="rId662" Type="http://schemas.openxmlformats.org/officeDocument/2006/relationships/customXml" Target="../ink/ink2759.xml"/><Relationship Id="rId12" Type="http://schemas.openxmlformats.org/officeDocument/2006/relationships/customXml" Target="../ink/ink2422.xml"/><Relationship Id="rId108" Type="http://schemas.openxmlformats.org/officeDocument/2006/relationships/image" Target="../media/image2380.png"/><Relationship Id="rId315" Type="http://schemas.openxmlformats.org/officeDocument/2006/relationships/customXml" Target="../ink/ink2582.xml"/><Relationship Id="rId522" Type="http://schemas.openxmlformats.org/officeDocument/2006/relationships/customXml" Target="../ink/ink2686.xml"/><Relationship Id="rId96" Type="http://schemas.openxmlformats.org/officeDocument/2006/relationships/image" Target="../media/image2374.png"/><Relationship Id="rId161" Type="http://schemas.openxmlformats.org/officeDocument/2006/relationships/image" Target="../media/image2402.png"/><Relationship Id="rId399" Type="http://schemas.openxmlformats.org/officeDocument/2006/relationships/image" Target="../media/image2516.png"/><Relationship Id="rId259" Type="http://schemas.openxmlformats.org/officeDocument/2006/relationships/customXml" Target="../ink/ink2553.xml"/><Relationship Id="rId466" Type="http://schemas.openxmlformats.org/officeDocument/2006/relationships/customXml" Target="../ink/ink2658.xml"/><Relationship Id="rId673" Type="http://schemas.openxmlformats.org/officeDocument/2006/relationships/image" Target="../media/image2650.png"/><Relationship Id="rId23" Type="http://schemas.openxmlformats.org/officeDocument/2006/relationships/image" Target="../media/image2342.png"/><Relationship Id="rId119" Type="http://schemas.openxmlformats.org/officeDocument/2006/relationships/image" Target="../media/image2385.png"/><Relationship Id="rId326" Type="http://schemas.openxmlformats.org/officeDocument/2006/relationships/image" Target="../media/image2480.png"/><Relationship Id="rId533" Type="http://schemas.openxmlformats.org/officeDocument/2006/relationships/image" Target="../media/image2583.png"/><Relationship Id="rId740" Type="http://schemas.openxmlformats.org/officeDocument/2006/relationships/image" Target="../media/image2683.png"/><Relationship Id="rId172" Type="http://schemas.openxmlformats.org/officeDocument/2006/relationships/customXml" Target="../ink/ink2506.xml"/><Relationship Id="rId477" Type="http://schemas.openxmlformats.org/officeDocument/2006/relationships/image" Target="../media/image2555.png"/><Relationship Id="rId600" Type="http://schemas.openxmlformats.org/officeDocument/2006/relationships/customXml" Target="../ink/ink2727.xml"/><Relationship Id="rId684" Type="http://schemas.openxmlformats.org/officeDocument/2006/relationships/image" Target="../media/image2655.png"/><Relationship Id="rId337" Type="http://schemas.openxmlformats.org/officeDocument/2006/relationships/customXml" Target="../ink/ink2593.xml"/><Relationship Id="rId34" Type="http://schemas.openxmlformats.org/officeDocument/2006/relationships/customXml" Target="../ink/ink2433.xml"/><Relationship Id="rId544" Type="http://schemas.openxmlformats.org/officeDocument/2006/relationships/customXml" Target="../ink/ink2697.xml"/><Relationship Id="rId183" Type="http://schemas.openxmlformats.org/officeDocument/2006/relationships/image" Target="../media/image2413.png"/><Relationship Id="rId390" Type="http://schemas.openxmlformats.org/officeDocument/2006/relationships/customXml" Target="../ink/ink2620.xml"/><Relationship Id="rId404" Type="http://schemas.openxmlformats.org/officeDocument/2006/relationships/customXml" Target="../ink/ink2627.xml"/><Relationship Id="rId611" Type="http://schemas.openxmlformats.org/officeDocument/2006/relationships/customXml" Target="../ink/ink2733.xml"/><Relationship Id="rId250" Type="http://schemas.openxmlformats.org/officeDocument/2006/relationships/image" Target="../media/image2443.png"/><Relationship Id="rId488" Type="http://schemas.openxmlformats.org/officeDocument/2006/relationships/customXml" Target="../ink/ink2669.xml"/><Relationship Id="rId695" Type="http://schemas.openxmlformats.org/officeDocument/2006/relationships/customXml" Target="../ink/ink2776.xml"/><Relationship Id="rId709" Type="http://schemas.openxmlformats.org/officeDocument/2006/relationships/customXml" Target="../ink/ink2783.xml"/><Relationship Id="rId45" Type="http://schemas.openxmlformats.org/officeDocument/2006/relationships/image" Target="../media/image2351.png"/><Relationship Id="rId110" Type="http://schemas.openxmlformats.org/officeDocument/2006/relationships/image" Target="../media/image2381.png"/><Relationship Id="rId348" Type="http://schemas.openxmlformats.org/officeDocument/2006/relationships/image" Target="../media/image2491.png"/><Relationship Id="rId555" Type="http://schemas.openxmlformats.org/officeDocument/2006/relationships/customXml" Target="../ink/ink2704.xml"/><Relationship Id="rId194" Type="http://schemas.openxmlformats.org/officeDocument/2006/relationships/customXml" Target="../ink/ink2517.xml"/><Relationship Id="rId208" Type="http://schemas.openxmlformats.org/officeDocument/2006/relationships/image" Target="../media/image2425.png"/><Relationship Id="rId415" Type="http://schemas.openxmlformats.org/officeDocument/2006/relationships/image" Target="../media/image2524.png"/><Relationship Id="rId622" Type="http://schemas.openxmlformats.org/officeDocument/2006/relationships/image" Target="../media/image2625.png"/><Relationship Id="rId261" Type="http://schemas.openxmlformats.org/officeDocument/2006/relationships/customXml" Target="../ink/ink2554.xml"/><Relationship Id="rId499" Type="http://schemas.openxmlformats.org/officeDocument/2006/relationships/image" Target="../media/image2566.png"/><Relationship Id="rId56" Type="http://schemas.openxmlformats.org/officeDocument/2006/relationships/image" Target="../media/image2355.png"/><Relationship Id="rId359" Type="http://schemas.openxmlformats.org/officeDocument/2006/relationships/customXml" Target="../ink/ink2604.xml"/><Relationship Id="rId566" Type="http://schemas.openxmlformats.org/officeDocument/2006/relationships/image" Target="../media/image2598.png"/><Relationship Id="rId121" Type="http://schemas.openxmlformats.org/officeDocument/2006/relationships/image" Target="../media/image2386.png"/><Relationship Id="rId219" Type="http://schemas.openxmlformats.org/officeDocument/2006/relationships/image" Target="../media/image2429.png"/><Relationship Id="rId426" Type="http://schemas.openxmlformats.org/officeDocument/2006/relationships/customXml" Target="../ink/ink2638.xml"/><Relationship Id="rId633" Type="http://schemas.openxmlformats.org/officeDocument/2006/relationships/customXml" Target="../ink/ink2744.xml"/><Relationship Id="rId67" Type="http://schemas.openxmlformats.org/officeDocument/2006/relationships/customXml" Target="../ink/ink2450.xml"/><Relationship Id="rId272" Type="http://schemas.openxmlformats.org/officeDocument/2006/relationships/customXml" Target="../ink/ink2560.xml"/><Relationship Id="rId577" Type="http://schemas.openxmlformats.org/officeDocument/2006/relationships/customXml" Target="../ink/ink2715.xml"/><Relationship Id="rId700" Type="http://schemas.openxmlformats.org/officeDocument/2006/relationships/image" Target="../media/image2663.png"/><Relationship Id="rId132" Type="http://schemas.openxmlformats.org/officeDocument/2006/relationships/customXml" Target="../ink/ink2483.xml"/><Relationship Id="rId437" Type="http://schemas.openxmlformats.org/officeDocument/2006/relationships/image" Target="../media/image2535.png"/><Relationship Id="rId644" Type="http://schemas.openxmlformats.org/officeDocument/2006/relationships/image" Target="../media/image2636.png"/><Relationship Id="rId283" Type="http://schemas.openxmlformats.org/officeDocument/2006/relationships/image" Target="../media/image2459.png"/><Relationship Id="rId490" Type="http://schemas.openxmlformats.org/officeDocument/2006/relationships/customXml" Target="../ink/ink2670.xml"/><Relationship Id="rId504" Type="http://schemas.openxmlformats.org/officeDocument/2006/relationships/customXml" Target="../ink/ink2677.xml"/><Relationship Id="rId711" Type="http://schemas.openxmlformats.org/officeDocument/2006/relationships/customXml" Target="../ink/ink2784.xml"/><Relationship Id="rId78" Type="http://schemas.openxmlformats.org/officeDocument/2006/relationships/image" Target="../media/image2366.png"/><Relationship Id="rId143" Type="http://schemas.openxmlformats.org/officeDocument/2006/relationships/image" Target="../media/image2397.png"/><Relationship Id="rId350" Type="http://schemas.openxmlformats.org/officeDocument/2006/relationships/image" Target="../media/image2492.png"/><Relationship Id="rId588" Type="http://schemas.openxmlformats.org/officeDocument/2006/relationships/image" Target="../media/image2609.png"/><Relationship Id="rId9" Type="http://schemas.openxmlformats.org/officeDocument/2006/relationships/image" Target="../media/image2339.png"/><Relationship Id="rId210" Type="http://schemas.openxmlformats.org/officeDocument/2006/relationships/customXml" Target="../ink/ink2526.xml"/><Relationship Id="rId448" Type="http://schemas.openxmlformats.org/officeDocument/2006/relationships/customXml" Target="../ink/ink2649.xml"/><Relationship Id="rId655" Type="http://schemas.openxmlformats.org/officeDocument/2006/relationships/image" Target="../media/image2641.png"/><Relationship Id="rId294" Type="http://schemas.openxmlformats.org/officeDocument/2006/relationships/image" Target="../media/image2464.png"/><Relationship Id="rId308" Type="http://schemas.openxmlformats.org/officeDocument/2006/relationships/image" Target="../media/image2471.png"/><Relationship Id="rId515" Type="http://schemas.openxmlformats.org/officeDocument/2006/relationships/image" Target="../media/image2574.png"/><Relationship Id="rId722" Type="http://schemas.openxmlformats.org/officeDocument/2006/relationships/image" Target="../media/image2674.png"/><Relationship Id="rId89" Type="http://schemas.openxmlformats.org/officeDocument/2006/relationships/customXml" Target="../ink/ink2461.xml"/><Relationship Id="rId154" Type="http://schemas.openxmlformats.org/officeDocument/2006/relationships/customXml" Target="../ink/ink2496.xml"/><Relationship Id="rId361" Type="http://schemas.openxmlformats.org/officeDocument/2006/relationships/image" Target="../media/image2497.png"/><Relationship Id="rId599" Type="http://schemas.openxmlformats.org/officeDocument/2006/relationships/customXml" Target="../ink/ink2726.xml"/><Relationship Id="rId459" Type="http://schemas.openxmlformats.org/officeDocument/2006/relationships/image" Target="../media/image2546.png"/><Relationship Id="rId666" Type="http://schemas.openxmlformats.org/officeDocument/2006/relationships/customXml" Target="../ink/ink2761.xml"/><Relationship Id="rId16" Type="http://schemas.openxmlformats.org/officeDocument/2006/relationships/customXml" Target="../ink/ink2424.xml"/><Relationship Id="rId221" Type="http://schemas.openxmlformats.org/officeDocument/2006/relationships/image" Target="../media/image2430.png"/><Relationship Id="rId319" Type="http://schemas.openxmlformats.org/officeDocument/2006/relationships/customXml" Target="../ink/ink2584.xml"/><Relationship Id="rId526" Type="http://schemas.openxmlformats.org/officeDocument/2006/relationships/customXml" Target="../ink/ink2688.xml"/><Relationship Id="rId733" Type="http://schemas.openxmlformats.org/officeDocument/2006/relationships/customXml" Target="../ink/ink2795.xml"/><Relationship Id="rId165" Type="http://schemas.openxmlformats.org/officeDocument/2006/relationships/image" Target="../media/image2404.png"/><Relationship Id="rId372" Type="http://schemas.openxmlformats.org/officeDocument/2006/relationships/customXml" Target="../ink/ink2611.xml"/><Relationship Id="rId677" Type="http://schemas.openxmlformats.org/officeDocument/2006/relationships/customXml" Target="../ink/ink2767.xml"/><Relationship Id="rId232" Type="http://schemas.openxmlformats.org/officeDocument/2006/relationships/image" Target="../media/image2434.png"/><Relationship Id="rId27" Type="http://schemas.openxmlformats.org/officeDocument/2006/relationships/image" Target="../media/image2344.png"/><Relationship Id="rId537" Type="http://schemas.openxmlformats.org/officeDocument/2006/relationships/image" Target="../media/image2585.png"/><Relationship Id="rId744" Type="http://schemas.openxmlformats.org/officeDocument/2006/relationships/image" Target="../media/image2685.png"/><Relationship Id="rId80" Type="http://schemas.openxmlformats.org/officeDocument/2006/relationships/image" Target="../media/image2367.png"/><Relationship Id="rId176" Type="http://schemas.openxmlformats.org/officeDocument/2006/relationships/customXml" Target="../ink/ink2508.xml"/><Relationship Id="rId383" Type="http://schemas.openxmlformats.org/officeDocument/2006/relationships/image" Target="../media/image2508.png"/><Relationship Id="rId590" Type="http://schemas.openxmlformats.org/officeDocument/2006/relationships/image" Target="../media/image2610.png"/><Relationship Id="rId604" Type="http://schemas.openxmlformats.org/officeDocument/2006/relationships/image" Target="../media/image2616.png"/><Relationship Id="rId243" Type="http://schemas.openxmlformats.org/officeDocument/2006/relationships/customXml" Target="../ink/ink2545.xml"/><Relationship Id="rId450" Type="http://schemas.openxmlformats.org/officeDocument/2006/relationships/customXml" Target="../ink/ink2650.xml"/><Relationship Id="rId688" Type="http://schemas.openxmlformats.org/officeDocument/2006/relationships/image" Target="../media/image2657.png"/><Relationship Id="rId38" Type="http://schemas.openxmlformats.org/officeDocument/2006/relationships/customXml" Target="../ink/ink2435.xml"/><Relationship Id="rId103" Type="http://schemas.openxmlformats.org/officeDocument/2006/relationships/customXml" Target="../ink/ink2468.xml"/><Relationship Id="rId310" Type="http://schemas.openxmlformats.org/officeDocument/2006/relationships/image" Target="../media/image2472.png"/><Relationship Id="rId548" Type="http://schemas.openxmlformats.org/officeDocument/2006/relationships/customXml" Target="../ink/ink2699.xml"/><Relationship Id="rId91" Type="http://schemas.openxmlformats.org/officeDocument/2006/relationships/customXml" Target="../ink/ink2462.xml"/><Relationship Id="rId187" Type="http://schemas.openxmlformats.org/officeDocument/2006/relationships/image" Target="../media/image2415.png"/><Relationship Id="rId394" Type="http://schemas.openxmlformats.org/officeDocument/2006/relationships/customXml" Target="../ink/ink2622.xml"/><Relationship Id="rId408" Type="http://schemas.openxmlformats.org/officeDocument/2006/relationships/customXml" Target="../ink/ink2629.xml"/><Relationship Id="rId615" Type="http://schemas.openxmlformats.org/officeDocument/2006/relationships/customXml" Target="../ink/ink2735.xml"/><Relationship Id="rId254" Type="http://schemas.openxmlformats.org/officeDocument/2006/relationships/image" Target="../media/image2445.png"/><Relationship Id="rId699" Type="http://schemas.openxmlformats.org/officeDocument/2006/relationships/customXml" Target="../ink/ink2778.xml"/><Relationship Id="rId49" Type="http://schemas.openxmlformats.org/officeDocument/2006/relationships/image" Target="../media/image2352.png"/><Relationship Id="rId114" Type="http://schemas.openxmlformats.org/officeDocument/2006/relationships/customXml" Target="../ink/ink2474.xml"/><Relationship Id="rId461" Type="http://schemas.openxmlformats.org/officeDocument/2006/relationships/image" Target="../media/image2547.png"/><Relationship Id="rId559" Type="http://schemas.openxmlformats.org/officeDocument/2006/relationships/customXml" Target="../ink/ink2706.xml"/><Relationship Id="rId198" Type="http://schemas.openxmlformats.org/officeDocument/2006/relationships/customXml" Target="../ink/ink2519.xml"/><Relationship Id="rId321" Type="http://schemas.openxmlformats.org/officeDocument/2006/relationships/customXml" Target="../ink/ink2585.xml"/><Relationship Id="rId419" Type="http://schemas.openxmlformats.org/officeDocument/2006/relationships/image" Target="../media/image2526.png"/><Relationship Id="rId626" Type="http://schemas.openxmlformats.org/officeDocument/2006/relationships/image" Target="../media/image2627.png"/><Relationship Id="rId265" Type="http://schemas.openxmlformats.org/officeDocument/2006/relationships/customXml" Target="../ink/ink2556.xml"/><Relationship Id="rId472" Type="http://schemas.openxmlformats.org/officeDocument/2006/relationships/customXml" Target="../ink/ink2661.xml"/><Relationship Id="rId125" Type="http://schemas.openxmlformats.org/officeDocument/2006/relationships/image" Target="../media/image2388.png"/><Relationship Id="rId332" Type="http://schemas.openxmlformats.org/officeDocument/2006/relationships/image" Target="../media/image2483.png"/><Relationship Id="rId637" Type="http://schemas.openxmlformats.org/officeDocument/2006/relationships/customXml" Target="../ink/ink2746.xml"/><Relationship Id="rId276" Type="http://schemas.openxmlformats.org/officeDocument/2006/relationships/customXml" Target="../ink/ink2562.xml"/><Relationship Id="rId483" Type="http://schemas.openxmlformats.org/officeDocument/2006/relationships/image" Target="../media/image2558.png"/><Relationship Id="rId690" Type="http://schemas.openxmlformats.org/officeDocument/2006/relationships/image" Target="../media/image2658.png"/><Relationship Id="rId704" Type="http://schemas.openxmlformats.org/officeDocument/2006/relationships/image" Target="../media/image2665.png"/><Relationship Id="rId40" Type="http://schemas.openxmlformats.org/officeDocument/2006/relationships/customXml" Target="../ink/ink2436.xml"/><Relationship Id="rId136" Type="http://schemas.openxmlformats.org/officeDocument/2006/relationships/customXml" Target="../ink/ink2485.xml"/><Relationship Id="rId343" Type="http://schemas.openxmlformats.org/officeDocument/2006/relationships/customXml" Target="../ink/ink2596.xml"/><Relationship Id="rId550" Type="http://schemas.openxmlformats.org/officeDocument/2006/relationships/customXml" Target="../ink/ink2700.xml"/><Relationship Id="rId203" Type="http://schemas.openxmlformats.org/officeDocument/2006/relationships/image" Target="../media/image2423.png"/><Relationship Id="rId648" Type="http://schemas.openxmlformats.org/officeDocument/2006/relationships/image" Target="../media/image2638.png"/><Relationship Id="rId287" Type="http://schemas.openxmlformats.org/officeDocument/2006/relationships/image" Target="../media/image2461.png"/><Relationship Id="rId410" Type="http://schemas.openxmlformats.org/officeDocument/2006/relationships/customXml" Target="../ink/ink2630.xml"/><Relationship Id="rId494" Type="http://schemas.openxmlformats.org/officeDocument/2006/relationships/customXml" Target="../ink/ink2672.xml"/><Relationship Id="rId508" Type="http://schemas.openxmlformats.org/officeDocument/2006/relationships/customXml" Target="../ink/ink2679.xml"/><Relationship Id="rId715" Type="http://schemas.openxmlformats.org/officeDocument/2006/relationships/customXml" Target="../ink/ink2786.xml"/><Relationship Id="rId147" Type="http://schemas.openxmlformats.org/officeDocument/2006/relationships/image" Target="../media/image2123.png"/><Relationship Id="rId354" Type="http://schemas.openxmlformats.org/officeDocument/2006/relationships/image" Target="../media/image2494.png"/><Relationship Id="rId51" Type="http://schemas.openxmlformats.org/officeDocument/2006/relationships/image" Target="../media/image2353.png"/><Relationship Id="rId561" Type="http://schemas.openxmlformats.org/officeDocument/2006/relationships/customXml" Target="../ink/ink2707.xml"/><Relationship Id="rId659" Type="http://schemas.openxmlformats.org/officeDocument/2006/relationships/image" Target="../media/image2643.png"/><Relationship Id="rId214" Type="http://schemas.openxmlformats.org/officeDocument/2006/relationships/customXml" Target="../ink/ink2528.xml"/><Relationship Id="rId298" Type="http://schemas.openxmlformats.org/officeDocument/2006/relationships/image" Target="../media/image2466.png"/><Relationship Id="rId421" Type="http://schemas.openxmlformats.org/officeDocument/2006/relationships/image" Target="../media/image2527.png"/><Relationship Id="rId519" Type="http://schemas.openxmlformats.org/officeDocument/2006/relationships/image" Target="../media/image2576.png"/></Relationships>
</file>

<file path=ppt/slides/_rels/slide12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384.png"/><Relationship Id="rId21" Type="http://schemas.openxmlformats.org/officeDocument/2006/relationships/image" Target="../media/image2042.png"/><Relationship Id="rId63" Type="http://schemas.openxmlformats.org/officeDocument/2006/relationships/customXml" Target="../ink/ink2830.xml"/><Relationship Id="rId159" Type="http://schemas.openxmlformats.org/officeDocument/2006/relationships/image" Target="../media/image2402.png"/><Relationship Id="rId170" Type="http://schemas.openxmlformats.org/officeDocument/2006/relationships/customXml" Target="../ink/ink2886.xml"/><Relationship Id="rId226" Type="http://schemas.openxmlformats.org/officeDocument/2006/relationships/customXml" Target="../ink/ink2917.xml"/><Relationship Id="rId268" Type="http://schemas.openxmlformats.org/officeDocument/2006/relationships/image" Target="../media/image2453.png"/><Relationship Id="rId32" Type="http://schemas.openxmlformats.org/officeDocument/2006/relationships/customXml" Target="../ink/ink2814.xml"/><Relationship Id="rId74" Type="http://schemas.openxmlformats.org/officeDocument/2006/relationships/image" Target="../media/image2364.png"/><Relationship Id="rId128" Type="http://schemas.openxmlformats.org/officeDocument/2006/relationships/customXml" Target="../ink/ink2863.xml"/><Relationship Id="rId5" Type="http://schemas.openxmlformats.org/officeDocument/2006/relationships/image" Target="../media/image4.svg"/><Relationship Id="rId181" Type="http://schemas.openxmlformats.org/officeDocument/2006/relationships/image" Target="../media/image2413.png"/><Relationship Id="rId237" Type="http://schemas.openxmlformats.org/officeDocument/2006/relationships/customXml" Target="../ink/ink2923.xml"/><Relationship Id="rId279" Type="http://schemas.openxmlformats.org/officeDocument/2006/relationships/image" Target="../media/image2458.png"/><Relationship Id="rId43" Type="http://schemas.openxmlformats.org/officeDocument/2006/relationships/image" Target="../media/image2350.png"/><Relationship Id="rId139" Type="http://schemas.openxmlformats.org/officeDocument/2006/relationships/image" Target="../media/image2395.png"/><Relationship Id="rId85" Type="http://schemas.openxmlformats.org/officeDocument/2006/relationships/customXml" Target="../ink/ink2841.xml"/><Relationship Id="rId150" Type="http://schemas.openxmlformats.org/officeDocument/2006/relationships/image" Target="../media/image2399.png"/><Relationship Id="rId171" Type="http://schemas.openxmlformats.org/officeDocument/2006/relationships/image" Target="../media/image2408.png"/><Relationship Id="rId192" Type="http://schemas.openxmlformats.org/officeDocument/2006/relationships/customXml" Target="../ink/ink2897.xml"/><Relationship Id="rId206" Type="http://schemas.openxmlformats.org/officeDocument/2006/relationships/image" Target="../media/image2425.png"/><Relationship Id="rId227" Type="http://schemas.openxmlformats.org/officeDocument/2006/relationships/customXml" Target="../ink/ink2918.xml"/><Relationship Id="rId248" Type="http://schemas.openxmlformats.org/officeDocument/2006/relationships/image" Target="../media/image2443.png"/><Relationship Id="rId269" Type="http://schemas.openxmlformats.org/officeDocument/2006/relationships/customXml" Target="../ink/ink2939.xml"/><Relationship Id="rId12" Type="http://schemas.openxmlformats.org/officeDocument/2006/relationships/customXml" Target="../ink/ink2804.xml"/><Relationship Id="rId33" Type="http://schemas.openxmlformats.org/officeDocument/2006/relationships/image" Target="../media/image2346.png"/><Relationship Id="rId108" Type="http://schemas.openxmlformats.org/officeDocument/2006/relationships/image" Target="../media/image2380.png"/><Relationship Id="rId129" Type="http://schemas.openxmlformats.org/officeDocument/2006/relationships/image" Target="../media/image2390.png"/><Relationship Id="rId280" Type="http://schemas.openxmlformats.org/officeDocument/2006/relationships/customXml" Target="../ink/ink2945.xml"/><Relationship Id="rId54" Type="http://schemas.openxmlformats.org/officeDocument/2006/relationships/customXml" Target="../ink/ink2825.xml"/><Relationship Id="rId75" Type="http://schemas.openxmlformats.org/officeDocument/2006/relationships/customXml" Target="../ink/ink2836.xml"/><Relationship Id="rId96" Type="http://schemas.openxmlformats.org/officeDocument/2006/relationships/image" Target="../media/image2374.png"/><Relationship Id="rId140" Type="http://schemas.openxmlformats.org/officeDocument/2006/relationships/customXml" Target="../ink/ink2869.xml"/><Relationship Id="rId161" Type="http://schemas.openxmlformats.org/officeDocument/2006/relationships/image" Target="../media/image2403.png"/><Relationship Id="rId182" Type="http://schemas.openxmlformats.org/officeDocument/2006/relationships/customXml" Target="../ink/ink2892.xml"/><Relationship Id="rId217" Type="http://schemas.openxmlformats.org/officeDocument/2006/relationships/image" Target="../media/image2429.png"/><Relationship Id="rId6" Type="http://schemas.openxmlformats.org/officeDocument/2006/relationships/customXml" Target="../ink/ink2801.xml"/><Relationship Id="rId238" Type="http://schemas.openxmlformats.org/officeDocument/2006/relationships/image" Target="../media/image2438.png"/><Relationship Id="rId259" Type="http://schemas.openxmlformats.org/officeDocument/2006/relationships/customXml" Target="../ink/ink2934.xml"/><Relationship Id="rId23" Type="http://schemas.openxmlformats.org/officeDocument/2006/relationships/image" Target="../media/image2342.png"/><Relationship Id="rId119" Type="http://schemas.openxmlformats.org/officeDocument/2006/relationships/image" Target="../media/image2385.png"/><Relationship Id="rId270" Type="http://schemas.openxmlformats.org/officeDocument/2006/relationships/customXml" Target="../ink/ink2940.xml"/><Relationship Id="rId44" Type="http://schemas.openxmlformats.org/officeDocument/2006/relationships/customXml" Target="../ink/ink2820.xml"/><Relationship Id="rId65" Type="http://schemas.openxmlformats.org/officeDocument/2006/relationships/customXml" Target="../ink/ink2831.xml"/><Relationship Id="rId86" Type="http://schemas.openxmlformats.org/officeDocument/2006/relationships/image" Target="../media/image2370.png"/><Relationship Id="rId130" Type="http://schemas.openxmlformats.org/officeDocument/2006/relationships/customXml" Target="../ink/ink2864.xml"/><Relationship Id="rId151" Type="http://schemas.openxmlformats.org/officeDocument/2006/relationships/customXml" Target="../ink/ink2875.xml"/><Relationship Id="rId172" Type="http://schemas.openxmlformats.org/officeDocument/2006/relationships/customXml" Target="../ink/ink2887.xml"/><Relationship Id="rId193" Type="http://schemas.openxmlformats.org/officeDocument/2006/relationships/image" Target="../media/image2419.png"/><Relationship Id="rId207" Type="http://schemas.openxmlformats.org/officeDocument/2006/relationships/customXml" Target="../ink/ink2905.xml"/><Relationship Id="rId228" Type="http://schemas.openxmlformats.org/officeDocument/2006/relationships/image" Target="../media/image2433.png"/><Relationship Id="rId249" Type="http://schemas.openxmlformats.org/officeDocument/2006/relationships/customXml" Target="../ink/ink2929.xml"/><Relationship Id="rId13" Type="http://schemas.openxmlformats.org/officeDocument/2006/relationships/image" Target="../media/image2038.png"/><Relationship Id="rId109" Type="http://schemas.openxmlformats.org/officeDocument/2006/relationships/customXml" Target="../ink/ink2853.xml"/><Relationship Id="rId260" Type="http://schemas.openxmlformats.org/officeDocument/2006/relationships/image" Target="../media/image2449.png"/><Relationship Id="rId281" Type="http://schemas.openxmlformats.org/officeDocument/2006/relationships/image" Target="../media/image2459.png"/><Relationship Id="rId34" Type="http://schemas.openxmlformats.org/officeDocument/2006/relationships/customXml" Target="../ink/ink2815.xml"/><Relationship Id="rId55" Type="http://schemas.openxmlformats.org/officeDocument/2006/relationships/customXml" Target="../ink/ink2826.xml"/><Relationship Id="rId76" Type="http://schemas.openxmlformats.org/officeDocument/2006/relationships/image" Target="../media/image2365.png"/><Relationship Id="rId97" Type="http://schemas.openxmlformats.org/officeDocument/2006/relationships/customXml" Target="../ink/ink2847.xml"/><Relationship Id="rId120" Type="http://schemas.openxmlformats.org/officeDocument/2006/relationships/customXml" Target="../ink/ink2859.xml"/><Relationship Id="rId141" Type="http://schemas.openxmlformats.org/officeDocument/2006/relationships/image" Target="../media/image2396.png"/><Relationship Id="rId7" Type="http://schemas.openxmlformats.org/officeDocument/2006/relationships/image" Target="../media/image2338.png"/><Relationship Id="rId162" Type="http://schemas.openxmlformats.org/officeDocument/2006/relationships/customXml" Target="../ink/ink2882.xml"/><Relationship Id="rId183" Type="http://schemas.openxmlformats.org/officeDocument/2006/relationships/image" Target="../media/image2414.png"/><Relationship Id="rId218" Type="http://schemas.openxmlformats.org/officeDocument/2006/relationships/customXml" Target="../ink/ink2912.xml"/><Relationship Id="rId239" Type="http://schemas.openxmlformats.org/officeDocument/2006/relationships/customXml" Target="../ink/ink2924.xml"/><Relationship Id="rId250" Type="http://schemas.openxmlformats.org/officeDocument/2006/relationships/image" Target="../media/image2444.png"/><Relationship Id="rId271" Type="http://schemas.openxmlformats.org/officeDocument/2006/relationships/image" Target="../media/image2454.png"/><Relationship Id="rId24" Type="http://schemas.openxmlformats.org/officeDocument/2006/relationships/customXml" Target="../ink/ink2810.xml"/><Relationship Id="rId45" Type="http://schemas.openxmlformats.org/officeDocument/2006/relationships/image" Target="../media/image2351.png"/><Relationship Id="rId66" Type="http://schemas.openxmlformats.org/officeDocument/2006/relationships/image" Target="../media/image2360.png"/><Relationship Id="rId87" Type="http://schemas.openxmlformats.org/officeDocument/2006/relationships/customXml" Target="../ink/ink2842.xml"/><Relationship Id="rId110" Type="http://schemas.openxmlformats.org/officeDocument/2006/relationships/image" Target="../media/image2381.png"/><Relationship Id="rId131" Type="http://schemas.openxmlformats.org/officeDocument/2006/relationships/image" Target="../media/image2391.png"/><Relationship Id="rId152" Type="http://schemas.openxmlformats.org/officeDocument/2006/relationships/customXml" Target="../ink/ink2876.xml"/><Relationship Id="rId173" Type="http://schemas.openxmlformats.org/officeDocument/2006/relationships/image" Target="../media/image2409.png"/><Relationship Id="rId194" Type="http://schemas.openxmlformats.org/officeDocument/2006/relationships/customXml" Target="../ink/ink2898.xml"/><Relationship Id="rId208" Type="http://schemas.openxmlformats.org/officeDocument/2006/relationships/customXml" Target="../ink/ink2906.xml"/><Relationship Id="rId229" Type="http://schemas.openxmlformats.org/officeDocument/2006/relationships/customXml" Target="../ink/ink2919.xml"/><Relationship Id="rId240" Type="http://schemas.openxmlformats.org/officeDocument/2006/relationships/image" Target="../media/image2439.png"/><Relationship Id="rId261" Type="http://schemas.openxmlformats.org/officeDocument/2006/relationships/customXml" Target="../ink/ink2935.xml"/><Relationship Id="rId14" Type="http://schemas.openxmlformats.org/officeDocument/2006/relationships/customXml" Target="../ink/ink2805.xml"/><Relationship Id="rId35" Type="http://schemas.openxmlformats.org/officeDocument/2006/relationships/image" Target="../media/image2347.png"/><Relationship Id="rId56" Type="http://schemas.openxmlformats.org/officeDocument/2006/relationships/image" Target="../media/image2355.png"/><Relationship Id="rId77" Type="http://schemas.openxmlformats.org/officeDocument/2006/relationships/customXml" Target="../ink/ink2837.xml"/><Relationship Id="rId100" Type="http://schemas.openxmlformats.org/officeDocument/2006/relationships/image" Target="../media/image2376.png"/><Relationship Id="rId282" Type="http://schemas.openxmlformats.org/officeDocument/2006/relationships/customXml" Target="../ink/ink2946.xml"/><Relationship Id="rId8" Type="http://schemas.openxmlformats.org/officeDocument/2006/relationships/customXml" Target="../ink/ink2802.xml"/><Relationship Id="rId98" Type="http://schemas.openxmlformats.org/officeDocument/2006/relationships/image" Target="../media/image2375.png"/><Relationship Id="rId121" Type="http://schemas.openxmlformats.org/officeDocument/2006/relationships/image" Target="../media/image2386.png"/><Relationship Id="rId142" Type="http://schemas.openxmlformats.org/officeDocument/2006/relationships/customXml" Target="../ink/ink2870.xml"/><Relationship Id="rId163" Type="http://schemas.openxmlformats.org/officeDocument/2006/relationships/image" Target="../media/image2404.png"/><Relationship Id="rId184" Type="http://schemas.openxmlformats.org/officeDocument/2006/relationships/customXml" Target="../ink/ink2893.xml"/><Relationship Id="rId219" Type="http://schemas.openxmlformats.org/officeDocument/2006/relationships/image" Target="../media/image2430.png"/><Relationship Id="rId230" Type="http://schemas.openxmlformats.org/officeDocument/2006/relationships/image" Target="../media/image2434.png"/><Relationship Id="rId251" Type="http://schemas.openxmlformats.org/officeDocument/2006/relationships/customXml" Target="../ink/ink2930.xml"/><Relationship Id="rId25" Type="http://schemas.openxmlformats.org/officeDocument/2006/relationships/image" Target="../media/image2343.png"/><Relationship Id="rId46" Type="http://schemas.openxmlformats.org/officeDocument/2006/relationships/customXml" Target="../ink/ink2821.xml"/><Relationship Id="rId67" Type="http://schemas.openxmlformats.org/officeDocument/2006/relationships/customXml" Target="../ink/ink2832.xml"/><Relationship Id="rId272" Type="http://schemas.openxmlformats.org/officeDocument/2006/relationships/customXml" Target="../ink/ink2941.xml"/><Relationship Id="rId88" Type="http://schemas.openxmlformats.org/officeDocument/2006/relationships/image" Target="../media/image2371.png"/><Relationship Id="rId111" Type="http://schemas.openxmlformats.org/officeDocument/2006/relationships/customXml" Target="../ink/ink2854.xml"/><Relationship Id="rId132" Type="http://schemas.openxmlformats.org/officeDocument/2006/relationships/customXml" Target="../ink/ink2865.xml"/><Relationship Id="rId153" Type="http://schemas.openxmlformats.org/officeDocument/2006/relationships/customXml" Target="../ink/ink2877.xml"/><Relationship Id="rId174" Type="http://schemas.openxmlformats.org/officeDocument/2006/relationships/customXml" Target="../ink/ink2888.xml"/><Relationship Id="rId195" Type="http://schemas.openxmlformats.org/officeDocument/2006/relationships/image" Target="../media/image2420.png"/><Relationship Id="rId209" Type="http://schemas.openxmlformats.org/officeDocument/2006/relationships/image" Target="../media/image2426.png"/><Relationship Id="rId220" Type="http://schemas.openxmlformats.org/officeDocument/2006/relationships/customXml" Target="../ink/ink2913.xml"/><Relationship Id="rId241" Type="http://schemas.openxmlformats.org/officeDocument/2006/relationships/customXml" Target="../ink/ink2925.xml"/><Relationship Id="rId15" Type="http://schemas.openxmlformats.org/officeDocument/2006/relationships/image" Target="../media/image2341.png"/><Relationship Id="rId36" Type="http://schemas.openxmlformats.org/officeDocument/2006/relationships/customXml" Target="../ink/ink2816.xml"/><Relationship Id="rId57" Type="http://schemas.openxmlformats.org/officeDocument/2006/relationships/customXml" Target="../ink/ink2827.xml"/><Relationship Id="rId262" Type="http://schemas.openxmlformats.org/officeDocument/2006/relationships/image" Target="../media/image2450.png"/><Relationship Id="rId283" Type="http://schemas.openxmlformats.org/officeDocument/2006/relationships/image" Target="../media/image2635.png"/><Relationship Id="rId78" Type="http://schemas.openxmlformats.org/officeDocument/2006/relationships/image" Target="../media/image2366.png"/><Relationship Id="rId99" Type="http://schemas.openxmlformats.org/officeDocument/2006/relationships/customXml" Target="../ink/ink2848.xml"/><Relationship Id="rId101" Type="http://schemas.openxmlformats.org/officeDocument/2006/relationships/customXml" Target="../ink/ink2849.xml"/><Relationship Id="rId122" Type="http://schemas.openxmlformats.org/officeDocument/2006/relationships/customXml" Target="../ink/ink2860.xml"/><Relationship Id="rId143" Type="http://schemas.openxmlformats.org/officeDocument/2006/relationships/image" Target="../media/image2397.png"/><Relationship Id="rId164" Type="http://schemas.openxmlformats.org/officeDocument/2006/relationships/customXml" Target="../ink/ink2883.xml"/><Relationship Id="rId185" Type="http://schemas.openxmlformats.org/officeDocument/2006/relationships/image" Target="../media/image2415.png"/><Relationship Id="rId9" Type="http://schemas.openxmlformats.org/officeDocument/2006/relationships/image" Target="../media/image2339.png"/><Relationship Id="rId210" Type="http://schemas.openxmlformats.org/officeDocument/2006/relationships/customXml" Target="../ink/ink2907.xml"/><Relationship Id="rId26" Type="http://schemas.openxmlformats.org/officeDocument/2006/relationships/customXml" Target="../ink/ink2811.xml"/><Relationship Id="rId231" Type="http://schemas.openxmlformats.org/officeDocument/2006/relationships/customXml" Target="../ink/ink2920.xml"/><Relationship Id="rId252" Type="http://schemas.openxmlformats.org/officeDocument/2006/relationships/image" Target="../media/image2445.png"/><Relationship Id="rId273" Type="http://schemas.openxmlformats.org/officeDocument/2006/relationships/image" Target="../media/image2455.png"/><Relationship Id="rId47" Type="http://schemas.openxmlformats.org/officeDocument/2006/relationships/image" Target="../media/image2056.png"/><Relationship Id="rId68" Type="http://schemas.openxmlformats.org/officeDocument/2006/relationships/image" Target="../media/image2361.png"/><Relationship Id="rId89" Type="http://schemas.openxmlformats.org/officeDocument/2006/relationships/customXml" Target="../ink/ink2843.xml"/><Relationship Id="rId112" Type="http://schemas.openxmlformats.org/officeDocument/2006/relationships/customXml" Target="../ink/ink2855.xml"/><Relationship Id="rId133" Type="http://schemas.openxmlformats.org/officeDocument/2006/relationships/image" Target="../media/image2392.png"/><Relationship Id="rId154" Type="http://schemas.openxmlformats.org/officeDocument/2006/relationships/customXml" Target="../ink/ink2878.xml"/><Relationship Id="rId175" Type="http://schemas.openxmlformats.org/officeDocument/2006/relationships/image" Target="../media/image2410.png"/><Relationship Id="rId196" Type="http://schemas.openxmlformats.org/officeDocument/2006/relationships/customXml" Target="../ink/ink2899.xml"/><Relationship Id="rId200" Type="http://schemas.openxmlformats.org/officeDocument/2006/relationships/customXml" Target="../ink/ink2901.xml"/><Relationship Id="rId16" Type="http://schemas.openxmlformats.org/officeDocument/2006/relationships/customXml" Target="../ink/ink2806.xml"/><Relationship Id="rId221" Type="http://schemas.openxmlformats.org/officeDocument/2006/relationships/customXml" Target="../ink/ink2914.xml"/><Relationship Id="rId242" Type="http://schemas.openxmlformats.org/officeDocument/2006/relationships/image" Target="../media/image2440.png"/><Relationship Id="rId263" Type="http://schemas.openxmlformats.org/officeDocument/2006/relationships/customXml" Target="../ink/ink2936.xml"/><Relationship Id="rId284" Type="http://schemas.openxmlformats.org/officeDocument/2006/relationships/customXml" Target="../ink/ink2947.xml"/><Relationship Id="rId37" Type="http://schemas.openxmlformats.org/officeDocument/2006/relationships/image" Target="../media/image2348.png"/><Relationship Id="rId58" Type="http://schemas.openxmlformats.org/officeDocument/2006/relationships/image" Target="../media/image2356.png"/><Relationship Id="rId79" Type="http://schemas.openxmlformats.org/officeDocument/2006/relationships/customXml" Target="../ink/ink2838.xml"/><Relationship Id="rId102" Type="http://schemas.openxmlformats.org/officeDocument/2006/relationships/image" Target="../media/image2377.png"/><Relationship Id="rId123" Type="http://schemas.openxmlformats.org/officeDocument/2006/relationships/image" Target="../media/image2387.png"/><Relationship Id="rId144" Type="http://schemas.openxmlformats.org/officeDocument/2006/relationships/customXml" Target="../ink/ink2871.xml"/><Relationship Id="rId90" Type="http://schemas.openxmlformats.org/officeDocument/2006/relationships/image" Target="../media/image2372.png"/><Relationship Id="rId165" Type="http://schemas.openxmlformats.org/officeDocument/2006/relationships/image" Target="../media/image2405.png"/><Relationship Id="rId186" Type="http://schemas.openxmlformats.org/officeDocument/2006/relationships/customXml" Target="../ink/ink2894.xml"/><Relationship Id="rId211" Type="http://schemas.openxmlformats.org/officeDocument/2006/relationships/image" Target="../media/image2427.png"/><Relationship Id="rId232" Type="http://schemas.openxmlformats.org/officeDocument/2006/relationships/image" Target="../media/image2435.png"/><Relationship Id="rId253" Type="http://schemas.openxmlformats.org/officeDocument/2006/relationships/customXml" Target="../ink/ink2931.xml"/><Relationship Id="rId274" Type="http://schemas.openxmlformats.org/officeDocument/2006/relationships/customXml" Target="../ink/ink2942.xml"/><Relationship Id="rId27" Type="http://schemas.openxmlformats.org/officeDocument/2006/relationships/image" Target="../media/image2344.png"/><Relationship Id="rId48" Type="http://schemas.openxmlformats.org/officeDocument/2006/relationships/customXml" Target="../ink/ink2822.xml"/><Relationship Id="rId69" Type="http://schemas.openxmlformats.org/officeDocument/2006/relationships/customXml" Target="../ink/ink2833.xml"/><Relationship Id="rId113" Type="http://schemas.openxmlformats.org/officeDocument/2006/relationships/image" Target="../media/image2382.png"/><Relationship Id="rId134" Type="http://schemas.openxmlformats.org/officeDocument/2006/relationships/customXml" Target="../ink/ink2866.xml"/><Relationship Id="rId80" Type="http://schemas.openxmlformats.org/officeDocument/2006/relationships/image" Target="../media/image2367.png"/><Relationship Id="rId155" Type="http://schemas.openxmlformats.org/officeDocument/2006/relationships/image" Target="../media/image2400.png"/><Relationship Id="rId176" Type="http://schemas.openxmlformats.org/officeDocument/2006/relationships/customXml" Target="../ink/ink2889.xml"/><Relationship Id="rId197" Type="http://schemas.openxmlformats.org/officeDocument/2006/relationships/image" Target="../media/image2421.png"/><Relationship Id="rId201" Type="http://schemas.openxmlformats.org/officeDocument/2006/relationships/image" Target="../media/image2423.png"/><Relationship Id="rId222" Type="http://schemas.openxmlformats.org/officeDocument/2006/relationships/image" Target="../media/image2431.png"/><Relationship Id="rId243" Type="http://schemas.openxmlformats.org/officeDocument/2006/relationships/customXml" Target="../ink/ink2926.xml"/><Relationship Id="rId264" Type="http://schemas.openxmlformats.org/officeDocument/2006/relationships/image" Target="../media/image2451.png"/><Relationship Id="rId285" Type="http://schemas.openxmlformats.org/officeDocument/2006/relationships/image" Target="../media/image2687.png"/><Relationship Id="rId17" Type="http://schemas.openxmlformats.org/officeDocument/2006/relationships/image" Target="../media/image2040.png"/><Relationship Id="rId38" Type="http://schemas.openxmlformats.org/officeDocument/2006/relationships/customXml" Target="../ink/ink2817.xml"/><Relationship Id="rId59" Type="http://schemas.openxmlformats.org/officeDocument/2006/relationships/customXml" Target="../ink/ink2828.xml"/><Relationship Id="rId103" Type="http://schemas.openxmlformats.org/officeDocument/2006/relationships/customXml" Target="../ink/ink2850.xml"/><Relationship Id="rId124" Type="http://schemas.openxmlformats.org/officeDocument/2006/relationships/customXml" Target="../ink/ink2861.xml"/><Relationship Id="rId70" Type="http://schemas.openxmlformats.org/officeDocument/2006/relationships/image" Target="../media/image2362.png"/><Relationship Id="rId91" Type="http://schemas.openxmlformats.org/officeDocument/2006/relationships/customXml" Target="../ink/ink2844.xml"/><Relationship Id="rId145" Type="http://schemas.openxmlformats.org/officeDocument/2006/relationships/image" Target="../media/image2398.png"/><Relationship Id="rId166" Type="http://schemas.openxmlformats.org/officeDocument/2006/relationships/customXml" Target="../ink/ink2884.xml"/><Relationship Id="rId187" Type="http://schemas.openxmlformats.org/officeDocument/2006/relationships/image" Target="../media/image2416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2908.xml"/><Relationship Id="rId233" Type="http://schemas.openxmlformats.org/officeDocument/2006/relationships/customXml" Target="../ink/ink2921.xml"/><Relationship Id="rId254" Type="http://schemas.openxmlformats.org/officeDocument/2006/relationships/image" Target="../media/image2446.png"/><Relationship Id="rId28" Type="http://schemas.openxmlformats.org/officeDocument/2006/relationships/customXml" Target="../ink/ink2812.xml"/><Relationship Id="rId49" Type="http://schemas.openxmlformats.org/officeDocument/2006/relationships/image" Target="../media/image2352.png"/><Relationship Id="rId114" Type="http://schemas.openxmlformats.org/officeDocument/2006/relationships/customXml" Target="../ink/ink2856.xml"/><Relationship Id="rId275" Type="http://schemas.openxmlformats.org/officeDocument/2006/relationships/image" Target="../media/image2456.png"/><Relationship Id="rId60" Type="http://schemas.openxmlformats.org/officeDocument/2006/relationships/image" Target="../media/image2357.png"/><Relationship Id="rId81" Type="http://schemas.openxmlformats.org/officeDocument/2006/relationships/customXml" Target="../ink/ink2839.xml"/><Relationship Id="rId135" Type="http://schemas.openxmlformats.org/officeDocument/2006/relationships/image" Target="../media/image2393.png"/><Relationship Id="rId156" Type="http://schemas.openxmlformats.org/officeDocument/2006/relationships/customXml" Target="../ink/ink2879.xml"/><Relationship Id="rId177" Type="http://schemas.openxmlformats.org/officeDocument/2006/relationships/image" Target="../media/image2411.png"/><Relationship Id="rId198" Type="http://schemas.openxmlformats.org/officeDocument/2006/relationships/customXml" Target="../ink/ink2900.xml"/><Relationship Id="rId202" Type="http://schemas.openxmlformats.org/officeDocument/2006/relationships/customXml" Target="../ink/ink2902.xml"/><Relationship Id="rId223" Type="http://schemas.openxmlformats.org/officeDocument/2006/relationships/customXml" Target="../ink/ink2915.xml"/><Relationship Id="rId244" Type="http://schemas.openxmlformats.org/officeDocument/2006/relationships/image" Target="../media/image2441.png"/><Relationship Id="rId18" Type="http://schemas.openxmlformats.org/officeDocument/2006/relationships/customXml" Target="../ink/ink2807.xml"/><Relationship Id="rId39" Type="http://schemas.openxmlformats.org/officeDocument/2006/relationships/image" Target="../media/image2686.png"/><Relationship Id="rId265" Type="http://schemas.openxmlformats.org/officeDocument/2006/relationships/customXml" Target="../ink/ink2937.xml"/><Relationship Id="rId50" Type="http://schemas.openxmlformats.org/officeDocument/2006/relationships/customXml" Target="../ink/ink2823.xml"/><Relationship Id="rId104" Type="http://schemas.openxmlformats.org/officeDocument/2006/relationships/image" Target="../media/image2378.png"/><Relationship Id="rId125" Type="http://schemas.openxmlformats.org/officeDocument/2006/relationships/image" Target="../media/image2388.png"/><Relationship Id="rId146" Type="http://schemas.openxmlformats.org/officeDocument/2006/relationships/customXml" Target="../ink/ink2872.xml"/><Relationship Id="rId167" Type="http://schemas.openxmlformats.org/officeDocument/2006/relationships/image" Target="../media/image2406.png"/><Relationship Id="rId188" Type="http://schemas.openxmlformats.org/officeDocument/2006/relationships/customXml" Target="../ink/ink2895.xml"/><Relationship Id="rId71" Type="http://schemas.openxmlformats.org/officeDocument/2006/relationships/customXml" Target="../ink/ink2834.xml"/><Relationship Id="rId92" Type="http://schemas.openxmlformats.org/officeDocument/2006/relationships/image" Target="../media/image2092.png"/><Relationship Id="rId213" Type="http://schemas.openxmlformats.org/officeDocument/2006/relationships/customXml" Target="../ink/ink2909.xml"/><Relationship Id="rId234" Type="http://schemas.openxmlformats.org/officeDocument/2006/relationships/image" Target="../media/image2436.png"/><Relationship Id="rId2" Type="http://schemas.openxmlformats.org/officeDocument/2006/relationships/image" Target="../media/image1.png"/><Relationship Id="rId29" Type="http://schemas.openxmlformats.org/officeDocument/2006/relationships/image" Target="../media/image2046.png"/><Relationship Id="rId255" Type="http://schemas.openxmlformats.org/officeDocument/2006/relationships/customXml" Target="../ink/ink2932.xml"/><Relationship Id="rId276" Type="http://schemas.openxmlformats.org/officeDocument/2006/relationships/customXml" Target="../ink/ink2943.xml"/><Relationship Id="rId40" Type="http://schemas.openxmlformats.org/officeDocument/2006/relationships/customXml" Target="../ink/ink2818.xml"/><Relationship Id="rId115" Type="http://schemas.openxmlformats.org/officeDocument/2006/relationships/image" Target="../media/image2383.png"/><Relationship Id="rId136" Type="http://schemas.openxmlformats.org/officeDocument/2006/relationships/customXml" Target="../ink/ink2867.xml"/><Relationship Id="rId157" Type="http://schemas.openxmlformats.org/officeDocument/2006/relationships/image" Target="../media/image2401.png"/><Relationship Id="rId178" Type="http://schemas.openxmlformats.org/officeDocument/2006/relationships/customXml" Target="../ink/ink2890.xml"/><Relationship Id="rId61" Type="http://schemas.openxmlformats.org/officeDocument/2006/relationships/customXml" Target="../ink/ink2829.xml"/><Relationship Id="rId82" Type="http://schemas.openxmlformats.org/officeDocument/2006/relationships/image" Target="../media/image2368.png"/><Relationship Id="rId199" Type="http://schemas.openxmlformats.org/officeDocument/2006/relationships/image" Target="../media/image2422.png"/><Relationship Id="rId203" Type="http://schemas.openxmlformats.org/officeDocument/2006/relationships/image" Target="../media/image2424.png"/><Relationship Id="rId19" Type="http://schemas.openxmlformats.org/officeDocument/2006/relationships/image" Target="../media/image2041.png"/><Relationship Id="rId224" Type="http://schemas.openxmlformats.org/officeDocument/2006/relationships/image" Target="../media/image2432.png"/><Relationship Id="rId245" Type="http://schemas.openxmlformats.org/officeDocument/2006/relationships/customXml" Target="../ink/ink2927.xml"/><Relationship Id="rId266" Type="http://schemas.openxmlformats.org/officeDocument/2006/relationships/image" Target="../media/image2452.png"/><Relationship Id="rId30" Type="http://schemas.openxmlformats.org/officeDocument/2006/relationships/customXml" Target="../ink/ink2813.xml"/><Relationship Id="rId105" Type="http://schemas.openxmlformats.org/officeDocument/2006/relationships/customXml" Target="../ink/ink2851.xml"/><Relationship Id="rId126" Type="http://schemas.openxmlformats.org/officeDocument/2006/relationships/customXml" Target="../ink/ink2862.xml"/><Relationship Id="rId147" Type="http://schemas.openxmlformats.org/officeDocument/2006/relationships/image" Target="../media/image2123.png"/><Relationship Id="rId168" Type="http://schemas.openxmlformats.org/officeDocument/2006/relationships/customXml" Target="../ink/ink2885.xml"/><Relationship Id="rId51" Type="http://schemas.openxmlformats.org/officeDocument/2006/relationships/image" Target="../media/image2353.png"/><Relationship Id="rId72" Type="http://schemas.openxmlformats.org/officeDocument/2006/relationships/image" Target="../media/image2363.png"/><Relationship Id="rId93" Type="http://schemas.openxmlformats.org/officeDocument/2006/relationships/customXml" Target="../ink/ink2845.xml"/><Relationship Id="rId189" Type="http://schemas.openxmlformats.org/officeDocument/2006/relationships/image" Target="../media/image2417.png"/><Relationship Id="rId3" Type="http://schemas.openxmlformats.org/officeDocument/2006/relationships/image" Target="../media/image2.svg"/><Relationship Id="rId214" Type="http://schemas.openxmlformats.org/officeDocument/2006/relationships/customXml" Target="../ink/ink2910.xml"/><Relationship Id="rId235" Type="http://schemas.openxmlformats.org/officeDocument/2006/relationships/customXml" Target="../ink/ink2922.xml"/><Relationship Id="rId256" Type="http://schemas.openxmlformats.org/officeDocument/2006/relationships/image" Target="../media/image2447.png"/><Relationship Id="rId277" Type="http://schemas.openxmlformats.org/officeDocument/2006/relationships/image" Target="../media/image2457.png"/><Relationship Id="rId116" Type="http://schemas.openxmlformats.org/officeDocument/2006/relationships/customXml" Target="../ink/ink2857.xml"/><Relationship Id="rId137" Type="http://schemas.openxmlformats.org/officeDocument/2006/relationships/image" Target="../media/image2394.png"/><Relationship Id="rId158" Type="http://schemas.openxmlformats.org/officeDocument/2006/relationships/customXml" Target="../ink/ink2880.xml"/><Relationship Id="rId20" Type="http://schemas.openxmlformats.org/officeDocument/2006/relationships/customXml" Target="../ink/ink2808.xml"/><Relationship Id="rId41" Type="http://schemas.openxmlformats.org/officeDocument/2006/relationships/image" Target="../media/image2349.png"/><Relationship Id="rId62" Type="http://schemas.openxmlformats.org/officeDocument/2006/relationships/image" Target="../media/image2358.png"/><Relationship Id="rId83" Type="http://schemas.openxmlformats.org/officeDocument/2006/relationships/customXml" Target="../ink/ink2840.xml"/><Relationship Id="rId179" Type="http://schemas.openxmlformats.org/officeDocument/2006/relationships/image" Target="../media/image2412.png"/><Relationship Id="rId190" Type="http://schemas.openxmlformats.org/officeDocument/2006/relationships/customXml" Target="../ink/ink2896.xml"/><Relationship Id="rId204" Type="http://schemas.openxmlformats.org/officeDocument/2006/relationships/customXml" Target="../ink/ink2903.xml"/><Relationship Id="rId225" Type="http://schemas.openxmlformats.org/officeDocument/2006/relationships/customXml" Target="../ink/ink2916.xml"/><Relationship Id="rId246" Type="http://schemas.openxmlformats.org/officeDocument/2006/relationships/image" Target="../media/image2442.png"/><Relationship Id="rId267" Type="http://schemas.openxmlformats.org/officeDocument/2006/relationships/customXml" Target="../ink/ink2938.xml"/><Relationship Id="rId106" Type="http://schemas.openxmlformats.org/officeDocument/2006/relationships/image" Target="../media/image2379.png"/><Relationship Id="rId127" Type="http://schemas.openxmlformats.org/officeDocument/2006/relationships/image" Target="../media/image2389.png"/><Relationship Id="rId10" Type="http://schemas.openxmlformats.org/officeDocument/2006/relationships/customXml" Target="../ink/ink2803.xml"/><Relationship Id="rId31" Type="http://schemas.openxmlformats.org/officeDocument/2006/relationships/image" Target="../media/image2345.png"/><Relationship Id="rId52" Type="http://schemas.openxmlformats.org/officeDocument/2006/relationships/customXml" Target="../ink/ink2824.xml"/><Relationship Id="rId73" Type="http://schemas.openxmlformats.org/officeDocument/2006/relationships/customXml" Target="../ink/ink2835.xml"/><Relationship Id="rId94" Type="http://schemas.openxmlformats.org/officeDocument/2006/relationships/image" Target="../media/image2373.png"/><Relationship Id="rId148" Type="http://schemas.openxmlformats.org/officeDocument/2006/relationships/customXml" Target="../ink/ink2873.xml"/><Relationship Id="rId169" Type="http://schemas.openxmlformats.org/officeDocument/2006/relationships/image" Target="../media/image2407.png"/><Relationship Id="rId4" Type="http://schemas.openxmlformats.org/officeDocument/2006/relationships/image" Target="../media/image3.png"/><Relationship Id="rId180" Type="http://schemas.openxmlformats.org/officeDocument/2006/relationships/customXml" Target="../ink/ink2891.xml"/><Relationship Id="rId215" Type="http://schemas.openxmlformats.org/officeDocument/2006/relationships/image" Target="../media/image2428.png"/><Relationship Id="rId236" Type="http://schemas.openxmlformats.org/officeDocument/2006/relationships/image" Target="../media/image2437.png"/><Relationship Id="rId257" Type="http://schemas.openxmlformats.org/officeDocument/2006/relationships/customXml" Target="../ink/ink2933.xml"/><Relationship Id="rId278" Type="http://schemas.openxmlformats.org/officeDocument/2006/relationships/customXml" Target="../ink/ink2944.xml"/><Relationship Id="rId42" Type="http://schemas.openxmlformats.org/officeDocument/2006/relationships/customXml" Target="../ink/ink2819.xml"/><Relationship Id="rId84" Type="http://schemas.openxmlformats.org/officeDocument/2006/relationships/image" Target="../media/image2369.png"/><Relationship Id="rId138" Type="http://schemas.openxmlformats.org/officeDocument/2006/relationships/customXml" Target="../ink/ink2868.xml"/><Relationship Id="rId191" Type="http://schemas.openxmlformats.org/officeDocument/2006/relationships/image" Target="../media/image2418.png"/><Relationship Id="rId205" Type="http://schemas.openxmlformats.org/officeDocument/2006/relationships/customXml" Target="../ink/ink2904.xml"/><Relationship Id="rId247" Type="http://schemas.openxmlformats.org/officeDocument/2006/relationships/customXml" Target="../ink/ink2928.xml"/><Relationship Id="rId107" Type="http://schemas.openxmlformats.org/officeDocument/2006/relationships/customXml" Target="../ink/ink2852.xml"/><Relationship Id="rId11" Type="http://schemas.openxmlformats.org/officeDocument/2006/relationships/image" Target="../media/image2340.png"/><Relationship Id="rId53" Type="http://schemas.openxmlformats.org/officeDocument/2006/relationships/image" Target="../media/image2354.png"/><Relationship Id="rId149" Type="http://schemas.openxmlformats.org/officeDocument/2006/relationships/customXml" Target="../ink/ink2874.xml"/><Relationship Id="rId95" Type="http://schemas.openxmlformats.org/officeDocument/2006/relationships/customXml" Target="../ink/ink2846.xml"/><Relationship Id="rId160" Type="http://schemas.openxmlformats.org/officeDocument/2006/relationships/customXml" Target="../ink/ink2881.xml"/><Relationship Id="rId216" Type="http://schemas.openxmlformats.org/officeDocument/2006/relationships/customXml" Target="../ink/ink2911.xml"/><Relationship Id="rId258" Type="http://schemas.openxmlformats.org/officeDocument/2006/relationships/image" Target="../media/image2448.png"/><Relationship Id="rId22" Type="http://schemas.openxmlformats.org/officeDocument/2006/relationships/customXml" Target="../ink/ink2809.xml"/><Relationship Id="rId64" Type="http://schemas.openxmlformats.org/officeDocument/2006/relationships/image" Target="../media/image2359.png"/><Relationship Id="rId118" Type="http://schemas.openxmlformats.org/officeDocument/2006/relationships/customXml" Target="../ink/ink285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34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948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15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949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15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950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15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95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95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953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954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38.png"/><Relationship Id="rId21" Type="http://schemas.openxmlformats.org/officeDocument/2006/relationships/image" Target="../media/image192.png"/><Relationship Id="rId324" Type="http://schemas.openxmlformats.org/officeDocument/2006/relationships/customXml" Target="../ink/ink353.xml"/><Relationship Id="rId531" Type="http://schemas.openxmlformats.org/officeDocument/2006/relationships/image" Target="../media/image441.png"/><Relationship Id="rId170" Type="http://schemas.openxmlformats.org/officeDocument/2006/relationships/customXml" Target="../ink/ink276.xml"/><Relationship Id="rId268" Type="http://schemas.openxmlformats.org/officeDocument/2006/relationships/customXml" Target="../ink/ink325.xml"/><Relationship Id="rId475" Type="http://schemas.openxmlformats.org/officeDocument/2006/relationships/image" Target="../media/image413.png"/><Relationship Id="rId32" Type="http://schemas.openxmlformats.org/officeDocument/2006/relationships/customXml" Target="../ink/ink203.xml"/><Relationship Id="rId128" Type="http://schemas.openxmlformats.org/officeDocument/2006/relationships/image" Target="../media/image242.png"/><Relationship Id="rId335" Type="http://schemas.openxmlformats.org/officeDocument/2006/relationships/image" Target="../media/image344.png"/><Relationship Id="rId542" Type="http://schemas.openxmlformats.org/officeDocument/2006/relationships/customXml" Target="../ink/ink463.xml"/><Relationship Id="rId181" Type="http://schemas.openxmlformats.org/officeDocument/2006/relationships/image" Target="../media/image267.png"/><Relationship Id="rId402" Type="http://schemas.openxmlformats.org/officeDocument/2006/relationships/image" Target="../media/image377.png"/><Relationship Id="rId279" Type="http://schemas.openxmlformats.org/officeDocument/2006/relationships/image" Target="../media/image316.png"/><Relationship Id="rId486" Type="http://schemas.openxmlformats.org/officeDocument/2006/relationships/customXml" Target="../ink/ink435.xml"/><Relationship Id="rId43" Type="http://schemas.openxmlformats.org/officeDocument/2006/relationships/image" Target="../media/image203.png"/><Relationship Id="rId139" Type="http://schemas.openxmlformats.org/officeDocument/2006/relationships/customXml" Target="../ink/ink260.xml"/><Relationship Id="rId346" Type="http://schemas.openxmlformats.org/officeDocument/2006/relationships/customXml" Target="../ink/ink364.xml"/><Relationship Id="rId553" Type="http://schemas.openxmlformats.org/officeDocument/2006/relationships/image" Target="../media/image452.png"/><Relationship Id="rId192" Type="http://schemas.openxmlformats.org/officeDocument/2006/relationships/customXml" Target="../ink/ink287.xml"/><Relationship Id="rId206" Type="http://schemas.openxmlformats.org/officeDocument/2006/relationships/customXml" Target="../ink/ink294.xml"/><Relationship Id="rId413" Type="http://schemas.openxmlformats.org/officeDocument/2006/relationships/customXml" Target="../ink/ink398.xml"/><Relationship Id="rId497" Type="http://schemas.openxmlformats.org/officeDocument/2006/relationships/image" Target="../media/image424.png"/><Relationship Id="rId620" Type="http://schemas.openxmlformats.org/officeDocument/2006/relationships/customXml" Target="../ink/ink502.xml"/><Relationship Id="rId357" Type="http://schemas.openxmlformats.org/officeDocument/2006/relationships/customXml" Target="../ink/ink370.xml"/><Relationship Id="rId54" Type="http://schemas.openxmlformats.org/officeDocument/2006/relationships/customXml" Target="../ink/ink214.xml"/><Relationship Id="rId217" Type="http://schemas.openxmlformats.org/officeDocument/2006/relationships/image" Target="../media/image285.png"/><Relationship Id="rId564" Type="http://schemas.openxmlformats.org/officeDocument/2006/relationships/customXml" Target="../ink/ink474.xml"/><Relationship Id="rId424" Type="http://schemas.openxmlformats.org/officeDocument/2006/relationships/customXml" Target="../ink/ink404.xml"/><Relationship Id="rId270" Type="http://schemas.openxmlformats.org/officeDocument/2006/relationships/customXml" Target="../ink/ink326.xml"/><Relationship Id="rId65" Type="http://schemas.openxmlformats.org/officeDocument/2006/relationships/customXml" Target="../ink/ink221.xml"/><Relationship Id="rId130" Type="http://schemas.openxmlformats.org/officeDocument/2006/relationships/customXml" Target="../ink/ink255.xml"/><Relationship Id="rId368" Type="http://schemas.openxmlformats.org/officeDocument/2006/relationships/image" Target="../media/image360.png"/><Relationship Id="rId575" Type="http://schemas.openxmlformats.org/officeDocument/2006/relationships/image" Target="../media/image463.png"/><Relationship Id="rId228" Type="http://schemas.openxmlformats.org/officeDocument/2006/relationships/customXml" Target="../ink/ink305.xml"/><Relationship Id="rId435" Type="http://schemas.openxmlformats.org/officeDocument/2006/relationships/image" Target="../media/image393.png"/><Relationship Id="rId281" Type="http://schemas.openxmlformats.org/officeDocument/2006/relationships/image" Target="../media/image317.png"/><Relationship Id="rId502" Type="http://schemas.openxmlformats.org/officeDocument/2006/relationships/customXml" Target="../ink/ink443.xml"/><Relationship Id="rId76" Type="http://schemas.openxmlformats.org/officeDocument/2006/relationships/image" Target="../media/image218.png"/><Relationship Id="rId141" Type="http://schemas.openxmlformats.org/officeDocument/2006/relationships/customXml" Target="../ink/ink261.xml"/><Relationship Id="rId379" Type="http://schemas.openxmlformats.org/officeDocument/2006/relationships/customXml" Target="../ink/ink381.xml"/><Relationship Id="rId586" Type="http://schemas.openxmlformats.org/officeDocument/2006/relationships/customXml" Target="../ink/ink485.xml"/><Relationship Id="rId7" Type="http://schemas.openxmlformats.org/officeDocument/2006/relationships/image" Target="../media/image8.png"/><Relationship Id="rId239" Type="http://schemas.openxmlformats.org/officeDocument/2006/relationships/image" Target="../media/image296.png"/><Relationship Id="rId446" Type="http://schemas.openxmlformats.org/officeDocument/2006/relationships/customXml" Target="../ink/ink415.xml"/><Relationship Id="rId292" Type="http://schemas.openxmlformats.org/officeDocument/2006/relationships/customXml" Target="../ink/ink337.xml"/><Relationship Id="rId306" Type="http://schemas.openxmlformats.org/officeDocument/2006/relationships/customXml" Target="../ink/ink344.xml"/><Relationship Id="rId87" Type="http://schemas.openxmlformats.org/officeDocument/2006/relationships/image" Target="../media/image223.png"/><Relationship Id="rId513" Type="http://schemas.openxmlformats.org/officeDocument/2006/relationships/image" Target="../media/image432.png"/><Relationship Id="rId597" Type="http://schemas.openxmlformats.org/officeDocument/2006/relationships/image" Target="../media/image474.png"/><Relationship Id="rId152" Type="http://schemas.openxmlformats.org/officeDocument/2006/relationships/image" Target="../media/image253.png"/><Relationship Id="rId457" Type="http://schemas.openxmlformats.org/officeDocument/2006/relationships/image" Target="../media/image404.png"/><Relationship Id="rId14" Type="http://schemas.openxmlformats.org/officeDocument/2006/relationships/customXml" Target="../ink/ink194.xml"/><Relationship Id="rId317" Type="http://schemas.openxmlformats.org/officeDocument/2006/relationships/image" Target="../media/image335.png"/><Relationship Id="rId524" Type="http://schemas.openxmlformats.org/officeDocument/2006/relationships/customXml" Target="../ink/ink454.xml"/><Relationship Id="rId98" Type="http://schemas.openxmlformats.org/officeDocument/2006/relationships/customXml" Target="../ink/ink238.xml"/><Relationship Id="rId163" Type="http://schemas.openxmlformats.org/officeDocument/2006/relationships/image" Target="../media/image258.png"/><Relationship Id="rId370" Type="http://schemas.openxmlformats.org/officeDocument/2006/relationships/image" Target="../media/image361.png"/><Relationship Id="rId230" Type="http://schemas.openxmlformats.org/officeDocument/2006/relationships/customXml" Target="../ink/ink306.xml"/><Relationship Id="rId468" Type="http://schemas.openxmlformats.org/officeDocument/2006/relationships/customXml" Target="../ink/ink426.xml"/><Relationship Id="rId25" Type="http://schemas.openxmlformats.org/officeDocument/2006/relationships/image" Target="../media/image194.png"/><Relationship Id="rId328" Type="http://schemas.openxmlformats.org/officeDocument/2006/relationships/customXml" Target="../ink/ink355.xml"/><Relationship Id="rId535" Type="http://schemas.openxmlformats.org/officeDocument/2006/relationships/image" Target="../media/image443.png"/><Relationship Id="rId174" Type="http://schemas.openxmlformats.org/officeDocument/2006/relationships/customXml" Target="../ink/ink278.xml"/><Relationship Id="rId381" Type="http://schemas.openxmlformats.org/officeDocument/2006/relationships/customXml" Target="../ink/ink382.xml"/><Relationship Id="rId602" Type="http://schemas.openxmlformats.org/officeDocument/2006/relationships/customXml" Target="../ink/ink493.xml"/><Relationship Id="rId241" Type="http://schemas.openxmlformats.org/officeDocument/2006/relationships/image" Target="../media/image297.png"/><Relationship Id="rId437" Type="http://schemas.openxmlformats.org/officeDocument/2006/relationships/image" Target="../media/image394.png"/><Relationship Id="rId479" Type="http://schemas.openxmlformats.org/officeDocument/2006/relationships/image" Target="../media/image415.png"/><Relationship Id="rId36" Type="http://schemas.openxmlformats.org/officeDocument/2006/relationships/customXml" Target="../ink/ink205.xml"/><Relationship Id="rId283" Type="http://schemas.openxmlformats.org/officeDocument/2006/relationships/image" Target="../media/image318.png"/><Relationship Id="rId339" Type="http://schemas.openxmlformats.org/officeDocument/2006/relationships/image" Target="../media/image346.png"/><Relationship Id="rId490" Type="http://schemas.openxmlformats.org/officeDocument/2006/relationships/customXml" Target="../ink/ink437.xml"/><Relationship Id="rId504" Type="http://schemas.openxmlformats.org/officeDocument/2006/relationships/customXml" Target="../ink/ink444.xml"/><Relationship Id="rId546" Type="http://schemas.openxmlformats.org/officeDocument/2006/relationships/customXml" Target="../ink/ink465.xml"/><Relationship Id="rId78" Type="http://schemas.openxmlformats.org/officeDocument/2006/relationships/image" Target="../media/image219.png"/><Relationship Id="rId101" Type="http://schemas.openxmlformats.org/officeDocument/2006/relationships/image" Target="../media/image230.png"/><Relationship Id="rId143" Type="http://schemas.openxmlformats.org/officeDocument/2006/relationships/customXml" Target="../ink/ink262.xml"/><Relationship Id="rId185" Type="http://schemas.openxmlformats.org/officeDocument/2006/relationships/image" Target="../media/image269.png"/><Relationship Id="rId350" Type="http://schemas.openxmlformats.org/officeDocument/2006/relationships/customXml" Target="../ink/ink366.xml"/><Relationship Id="rId406" Type="http://schemas.openxmlformats.org/officeDocument/2006/relationships/image" Target="../media/image379.png"/><Relationship Id="rId588" Type="http://schemas.openxmlformats.org/officeDocument/2006/relationships/customXml" Target="../ink/ink486.xml"/><Relationship Id="rId9" Type="http://schemas.openxmlformats.org/officeDocument/2006/relationships/image" Target="../media/image186.png"/><Relationship Id="rId210" Type="http://schemas.openxmlformats.org/officeDocument/2006/relationships/customXml" Target="../ink/ink296.xml"/><Relationship Id="rId392" Type="http://schemas.openxmlformats.org/officeDocument/2006/relationships/image" Target="../media/image372.png"/><Relationship Id="rId448" Type="http://schemas.openxmlformats.org/officeDocument/2006/relationships/customXml" Target="../ink/ink416.xml"/><Relationship Id="rId613" Type="http://schemas.openxmlformats.org/officeDocument/2006/relationships/image" Target="../media/image482.png"/><Relationship Id="rId252" Type="http://schemas.openxmlformats.org/officeDocument/2006/relationships/customXml" Target="../ink/ink317.xml"/><Relationship Id="rId294" Type="http://schemas.openxmlformats.org/officeDocument/2006/relationships/customXml" Target="../ink/ink338.xml"/><Relationship Id="rId308" Type="http://schemas.openxmlformats.org/officeDocument/2006/relationships/customXml" Target="../ink/ink345.xml"/><Relationship Id="rId515" Type="http://schemas.openxmlformats.org/officeDocument/2006/relationships/image" Target="../media/image433.png"/><Relationship Id="rId47" Type="http://schemas.openxmlformats.org/officeDocument/2006/relationships/image" Target="../media/image205.png"/><Relationship Id="rId89" Type="http://schemas.openxmlformats.org/officeDocument/2006/relationships/image" Target="../media/image224.png"/><Relationship Id="rId112" Type="http://schemas.openxmlformats.org/officeDocument/2006/relationships/customXml" Target="../ink/ink245.xml"/><Relationship Id="rId154" Type="http://schemas.openxmlformats.org/officeDocument/2006/relationships/image" Target="../media/image254.png"/><Relationship Id="rId361" Type="http://schemas.openxmlformats.org/officeDocument/2006/relationships/customXml" Target="../ink/ink372.xml"/><Relationship Id="rId557" Type="http://schemas.openxmlformats.org/officeDocument/2006/relationships/image" Target="../media/image454.png"/><Relationship Id="rId599" Type="http://schemas.openxmlformats.org/officeDocument/2006/relationships/image" Target="../media/image475.png"/><Relationship Id="rId196" Type="http://schemas.openxmlformats.org/officeDocument/2006/relationships/customXml" Target="../ink/ink289.xml"/><Relationship Id="rId417" Type="http://schemas.openxmlformats.org/officeDocument/2006/relationships/customXml" Target="../ink/ink400.xml"/><Relationship Id="rId459" Type="http://schemas.openxmlformats.org/officeDocument/2006/relationships/image" Target="../media/image405.png"/><Relationship Id="rId16" Type="http://schemas.openxmlformats.org/officeDocument/2006/relationships/customXml" Target="../ink/ink195.xml"/><Relationship Id="rId221" Type="http://schemas.openxmlformats.org/officeDocument/2006/relationships/image" Target="../media/image287.png"/><Relationship Id="rId263" Type="http://schemas.openxmlformats.org/officeDocument/2006/relationships/image" Target="../media/image308.png"/><Relationship Id="rId319" Type="http://schemas.openxmlformats.org/officeDocument/2006/relationships/image" Target="../media/image336.png"/><Relationship Id="rId470" Type="http://schemas.openxmlformats.org/officeDocument/2006/relationships/customXml" Target="../ink/ink427.xml"/><Relationship Id="rId526" Type="http://schemas.openxmlformats.org/officeDocument/2006/relationships/customXml" Target="../ink/ink455.xml"/><Relationship Id="rId58" Type="http://schemas.openxmlformats.org/officeDocument/2006/relationships/customXml" Target="../ink/ink216.xml"/><Relationship Id="rId123" Type="http://schemas.openxmlformats.org/officeDocument/2006/relationships/image" Target="../media/image44.png"/><Relationship Id="rId330" Type="http://schemas.openxmlformats.org/officeDocument/2006/relationships/customXml" Target="../ink/ink356.xml"/><Relationship Id="rId568" Type="http://schemas.openxmlformats.org/officeDocument/2006/relationships/customXml" Target="../ink/ink476.xml"/><Relationship Id="rId165" Type="http://schemas.openxmlformats.org/officeDocument/2006/relationships/image" Target="../media/image259.png"/><Relationship Id="rId372" Type="http://schemas.openxmlformats.org/officeDocument/2006/relationships/image" Target="../media/image362.png"/><Relationship Id="rId428" Type="http://schemas.openxmlformats.org/officeDocument/2006/relationships/customXml" Target="../ink/ink406.xml"/><Relationship Id="rId232" Type="http://schemas.openxmlformats.org/officeDocument/2006/relationships/customXml" Target="../ink/ink307.xml"/><Relationship Id="rId274" Type="http://schemas.openxmlformats.org/officeDocument/2006/relationships/customXml" Target="../ink/ink328.xml"/><Relationship Id="rId481" Type="http://schemas.openxmlformats.org/officeDocument/2006/relationships/image" Target="../media/image416.png"/><Relationship Id="rId27" Type="http://schemas.openxmlformats.org/officeDocument/2006/relationships/image" Target="../media/image195.png"/><Relationship Id="rId69" Type="http://schemas.openxmlformats.org/officeDocument/2006/relationships/customXml" Target="../ink/ink223.xml"/><Relationship Id="rId134" Type="http://schemas.openxmlformats.org/officeDocument/2006/relationships/customXml" Target="../ink/ink257.xml"/><Relationship Id="rId537" Type="http://schemas.openxmlformats.org/officeDocument/2006/relationships/image" Target="../media/image444.png"/><Relationship Id="rId579" Type="http://schemas.openxmlformats.org/officeDocument/2006/relationships/image" Target="../media/image465.png"/><Relationship Id="rId80" Type="http://schemas.openxmlformats.org/officeDocument/2006/relationships/image" Target="../media/image220.png"/><Relationship Id="rId176" Type="http://schemas.openxmlformats.org/officeDocument/2006/relationships/customXml" Target="../ink/ink279.xml"/><Relationship Id="rId341" Type="http://schemas.openxmlformats.org/officeDocument/2006/relationships/image" Target="../media/image347.png"/><Relationship Id="rId383" Type="http://schemas.openxmlformats.org/officeDocument/2006/relationships/customXml" Target="../ink/ink383.xml"/><Relationship Id="rId439" Type="http://schemas.openxmlformats.org/officeDocument/2006/relationships/image" Target="../media/image395.png"/><Relationship Id="rId590" Type="http://schemas.openxmlformats.org/officeDocument/2006/relationships/customXml" Target="../ink/ink487.xml"/><Relationship Id="rId604" Type="http://schemas.openxmlformats.org/officeDocument/2006/relationships/customXml" Target="../ink/ink494.xml"/><Relationship Id="rId201" Type="http://schemas.openxmlformats.org/officeDocument/2006/relationships/image" Target="../media/image277.png"/><Relationship Id="rId243" Type="http://schemas.openxmlformats.org/officeDocument/2006/relationships/image" Target="../media/image298.png"/><Relationship Id="rId285" Type="http://schemas.openxmlformats.org/officeDocument/2006/relationships/image" Target="../media/image319.png"/><Relationship Id="rId450" Type="http://schemas.openxmlformats.org/officeDocument/2006/relationships/customXml" Target="../ink/ink417.xml"/><Relationship Id="rId506" Type="http://schemas.openxmlformats.org/officeDocument/2006/relationships/customXml" Target="../ink/ink445.xml"/><Relationship Id="rId38" Type="http://schemas.openxmlformats.org/officeDocument/2006/relationships/customXml" Target="../ink/ink206.xml"/><Relationship Id="rId103" Type="http://schemas.openxmlformats.org/officeDocument/2006/relationships/image" Target="../media/image231.png"/><Relationship Id="rId310" Type="http://schemas.openxmlformats.org/officeDocument/2006/relationships/customXml" Target="../ink/ink346.xml"/><Relationship Id="rId492" Type="http://schemas.openxmlformats.org/officeDocument/2006/relationships/customXml" Target="../ink/ink438.xml"/><Relationship Id="rId548" Type="http://schemas.openxmlformats.org/officeDocument/2006/relationships/customXml" Target="../ink/ink466.xml"/><Relationship Id="rId91" Type="http://schemas.openxmlformats.org/officeDocument/2006/relationships/image" Target="../media/image225.png"/><Relationship Id="rId145" Type="http://schemas.openxmlformats.org/officeDocument/2006/relationships/customXml" Target="../ink/ink263.xml"/><Relationship Id="rId187" Type="http://schemas.openxmlformats.org/officeDocument/2006/relationships/image" Target="../media/image270.png"/><Relationship Id="rId352" Type="http://schemas.openxmlformats.org/officeDocument/2006/relationships/image" Target="../media/image352.png"/><Relationship Id="rId394" Type="http://schemas.openxmlformats.org/officeDocument/2006/relationships/image" Target="../media/image373.png"/><Relationship Id="rId408" Type="http://schemas.openxmlformats.org/officeDocument/2006/relationships/image" Target="../media/image380.png"/><Relationship Id="rId615" Type="http://schemas.openxmlformats.org/officeDocument/2006/relationships/image" Target="../media/image483.png"/><Relationship Id="rId212" Type="http://schemas.openxmlformats.org/officeDocument/2006/relationships/customXml" Target="../ink/ink297.xml"/><Relationship Id="rId254" Type="http://schemas.openxmlformats.org/officeDocument/2006/relationships/customXml" Target="../ink/ink318.xml"/><Relationship Id="rId49" Type="http://schemas.openxmlformats.org/officeDocument/2006/relationships/image" Target="../media/image206.png"/><Relationship Id="rId114" Type="http://schemas.openxmlformats.org/officeDocument/2006/relationships/customXml" Target="../ink/ink246.xml"/><Relationship Id="rId296" Type="http://schemas.openxmlformats.org/officeDocument/2006/relationships/customXml" Target="../ink/ink339.xml"/><Relationship Id="rId461" Type="http://schemas.openxmlformats.org/officeDocument/2006/relationships/image" Target="../media/image406.png"/><Relationship Id="rId517" Type="http://schemas.openxmlformats.org/officeDocument/2006/relationships/image" Target="../media/image434.png"/><Relationship Id="rId559" Type="http://schemas.openxmlformats.org/officeDocument/2006/relationships/image" Target="../media/image455.png"/><Relationship Id="rId60" Type="http://schemas.openxmlformats.org/officeDocument/2006/relationships/customXml" Target="../ink/ink218.xml"/><Relationship Id="rId156" Type="http://schemas.openxmlformats.org/officeDocument/2006/relationships/image" Target="../media/image255.png"/><Relationship Id="rId198" Type="http://schemas.openxmlformats.org/officeDocument/2006/relationships/customXml" Target="../ink/ink290.xml"/><Relationship Id="rId321" Type="http://schemas.openxmlformats.org/officeDocument/2006/relationships/image" Target="../media/image337.png"/><Relationship Id="rId363" Type="http://schemas.openxmlformats.org/officeDocument/2006/relationships/customXml" Target="../ink/ink373.xml"/><Relationship Id="rId419" Type="http://schemas.openxmlformats.org/officeDocument/2006/relationships/customXml" Target="../ink/ink401.xml"/><Relationship Id="rId570" Type="http://schemas.openxmlformats.org/officeDocument/2006/relationships/customXml" Target="../ink/ink477.xml"/><Relationship Id="rId223" Type="http://schemas.openxmlformats.org/officeDocument/2006/relationships/image" Target="../media/image288.png"/><Relationship Id="rId430" Type="http://schemas.openxmlformats.org/officeDocument/2006/relationships/customXml" Target="../ink/ink407.xml"/><Relationship Id="rId18" Type="http://schemas.openxmlformats.org/officeDocument/2006/relationships/customXml" Target="../ink/ink196.xml"/><Relationship Id="rId265" Type="http://schemas.openxmlformats.org/officeDocument/2006/relationships/image" Target="../media/image309.png"/><Relationship Id="rId472" Type="http://schemas.openxmlformats.org/officeDocument/2006/relationships/customXml" Target="../ink/ink428.xml"/><Relationship Id="rId528" Type="http://schemas.openxmlformats.org/officeDocument/2006/relationships/customXml" Target="../ink/ink456.xml"/><Relationship Id="rId125" Type="http://schemas.openxmlformats.org/officeDocument/2006/relationships/image" Target="../media/image241.png"/><Relationship Id="rId167" Type="http://schemas.openxmlformats.org/officeDocument/2006/relationships/image" Target="../media/image260.png"/><Relationship Id="rId332" Type="http://schemas.openxmlformats.org/officeDocument/2006/relationships/customXml" Target="../ink/ink357.xml"/><Relationship Id="rId374" Type="http://schemas.openxmlformats.org/officeDocument/2006/relationships/image" Target="../media/image363.png"/><Relationship Id="rId581" Type="http://schemas.openxmlformats.org/officeDocument/2006/relationships/image" Target="../media/image466.png"/><Relationship Id="rId71" Type="http://schemas.openxmlformats.org/officeDocument/2006/relationships/customXml" Target="../ink/ink224.xml"/><Relationship Id="rId234" Type="http://schemas.openxmlformats.org/officeDocument/2006/relationships/customXml" Target="../ink/ink308.xml"/><Relationship Id="rId2" Type="http://schemas.openxmlformats.org/officeDocument/2006/relationships/image" Target="../media/image1.png"/><Relationship Id="rId29" Type="http://schemas.openxmlformats.org/officeDocument/2006/relationships/image" Target="../media/image196.png"/><Relationship Id="rId276" Type="http://schemas.openxmlformats.org/officeDocument/2006/relationships/customXml" Target="../ink/ink329.xml"/><Relationship Id="rId441" Type="http://schemas.openxmlformats.org/officeDocument/2006/relationships/image" Target="../media/image396.png"/><Relationship Id="rId483" Type="http://schemas.openxmlformats.org/officeDocument/2006/relationships/image" Target="../media/image417.png"/><Relationship Id="rId539" Type="http://schemas.openxmlformats.org/officeDocument/2006/relationships/image" Target="../media/image445.png"/><Relationship Id="rId40" Type="http://schemas.openxmlformats.org/officeDocument/2006/relationships/customXml" Target="../ink/ink207.xml"/><Relationship Id="rId136" Type="http://schemas.openxmlformats.org/officeDocument/2006/relationships/customXml" Target="../ink/ink258.xml"/><Relationship Id="rId178" Type="http://schemas.openxmlformats.org/officeDocument/2006/relationships/customXml" Target="../ink/ink280.xml"/><Relationship Id="rId301" Type="http://schemas.openxmlformats.org/officeDocument/2006/relationships/image" Target="../media/image327.png"/><Relationship Id="rId343" Type="http://schemas.openxmlformats.org/officeDocument/2006/relationships/image" Target="../media/image348.png"/><Relationship Id="rId550" Type="http://schemas.openxmlformats.org/officeDocument/2006/relationships/customXml" Target="../ink/ink467.xml"/><Relationship Id="rId82" Type="http://schemas.openxmlformats.org/officeDocument/2006/relationships/image" Target="../media/image221.png"/><Relationship Id="rId203" Type="http://schemas.openxmlformats.org/officeDocument/2006/relationships/image" Target="../media/image278.png"/><Relationship Id="rId385" Type="http://schemas.openxmlformats.org/officeDocument/2006/relationships/customXml" Target="../ink/ink384.xml"/><Relationship Id="rId592" Type="http://schemas.openxmlformats.org/officeDocument/2006/relationships/customXml" Target="../ink/ink488.xml"/><Relationship Id="rId606" Type="http://schemas.openxmlformats.org/officeDocument/2006/relationships/customXml" Target="../ink/ink495.xml"/><Relationship Id="rId245" Type="http://schemas.openxmlformats.org/officeDocument/2006/relationships/image" Target="../media/image299.png"/><Relationship Id="rId287" Type="http://schemas.openxmlformats.org/officeDocument/2006/relationships/image" Target="../media/image320.png"/><Relationship Id="rId410" Type="http://schemas.openxmlformats.org/officeDocument/2006/relationships/image" Target="../media/image381.png"/><Relationship Id="rId452" Type="http://schemas.openxmlformats.org/officeDocument/2006/relationships/customXml" Target="../ink/ink418.xml"/><Relationship Id="rId494" Type="http://schemas.openxmlformats.org/officeDocument/2006/relationships/customXml" Target="../ink/ink439.xml"/><Relationship Id="rId508" Type="http://schemas.openxmlformats.org/officeDocument/2006/relationships/customXml" Target="../ink/ink446.xml"/><Relationship Id="rId105" Type="http://schemas.openxmlformats.org/officeDocument/2006/relationships/image" Target="../media/image232.png"/><Relationship Id="rId147" Type="http://schemas.openxmlformats.org/officeDocument/2006/relationships/customXml" Target="../ink/ink264.xml"/><Relationship Id="rId312" Type="http://schemas.openxmlformats.org/officeDocument/2006/relationships/customXml" Target="../ink/ink347.xml"/><Relationship Id="rId354" Type="http://schemas.openxmlformats.org/officeDocument/2006/relationships/image" Target="../media/image353.png"/><Relationship Id="rId51" Type="http://schemas.openxmlformats.org/officeDocument/2006/relationships/image" Target="../media/image207.png"/><Relationship Id="rId93" Type="http://schemas.openxmlformats.org/officeDocument/2006/relationships/image" Target="../media/image226.png"/><Relationship Id="rId189" Type="http://schemas.openxmlformats.org/officeDocument/2006/relationships/image" Target="../media/image271.png"/><Relationship Id="rId396" Type="http://schemas.openxmlformats.org/officeDocument/2006/relationships/image" Target="../media/image374.png"/><Relationship Id="rId561" Type="http://schemas.openxmlformats.org/officeDocument/2006/relationships/image" Target="../media/image456.png"/><Relationship Id="rId617" Type="http://schemas.openxmlformats.org/officeDocument/2006/relationships/image" Target="../media/image484.png"/><Relationship Id="rId214" Type="http://schemas.openxmlformats.org/officeDocument/2006/relationships/customXml" Target="../ink/ink298.xml"/><Relationship Id="rId256" Type="http://schemas.openxmlformats.org/officeDocument/2006/relationships/customXml" Target="../ink/ink319.xml"/><Relationship Id="rId298" Type="http://schemas.openxmlformats.org/officeDocument/2006/relationships/customXml" Target="../ink/ink340.xml"/><Relationship Id="rId421" Type="http://schemas.openxmlformats.org/officeDocument/2006/relationships/customXml" Target="../ink/ink402.xml"/><Relationship Id="rId463" Type="http://schemas.openxmlformats.org/officeDocument/2006/relationships/image" Target="../media/image407.png"/><Relationship Id="rId519" Type="http://schemas.openxmlformats.org/officeDocument/2006/relationships/image" Target="../media/image435.png"/><Relationship Id="rId116" Type="http://schemas.openxmlformats.org/officeDocument/2006/relationships/customXml" Target="../ink/ink247.xml"/><Relationship Id="rId158" Type="http://schemas.openxmlformats.org/officeDocument/2006/relationships/image" Target="../media/image256.png"/><Relationship Id="rId323" Type="http://schemas.openxmlformats.org/officeDocument/2006/relationships/image" Target="../media/image338.png"/><Relationship Id="rId530" Type="http://schemas.openxmlformats.org/officeDocument/2006/relationships/customXml" Target="../ink/ink457.xml"/><Relationship Id="rId20" Type="http://schemas.openxmlformats.org/officeDocument/2006/relationships/customXml" Target="../ink/ink197.xml"/><Relationship Id="rId62" Type="http://schemas.openxmlformats.org/officeDocument/2006/relationships/image" Target="../media/image211.png"/><Relationship Id="rId365" Type="http://schemas.openxmlformats.org/officeDocument/2006/relationships/customXml" Target="../ink/ink374.xml"/><Relationship Id="rId572" Type="http://schemas.openxmlformats.org/officeDocument/2006/relationships/customXml" Target="../ink/ink478.xml"/><Relationship Id="rId225" Type="http://schemas.openxmlformats.org/officeDocument/2006/relationships/image" Target="../media/image289.png"/><Relationship Id="rId267" Type="http://schemas.openxmlformats.org/officeDocument/2006/relationships/image" Target="../media/image310.png"/><Relationship Id="rId432" Type="http://schemas.openxmlformats.org/officeDocument/2006/relationships/customXml" Target="../ink/ink408.xml"/><Relationship Id="rId474" Type="http://schemas.openxmlformats.org/officeDocument/2006/relationships/customXml" Target="../ink/ink429.xml"/><Relationship Id="rId127" Type="http://schemas.openxmlformats.org/officeDocument/2006/relationships/customXml" Target="../ink/ink253.xml"/><Relationship Id="rId31" Type="http://schemas.openxmlformats.org/officeDocument/2006/relationships/image" Target="../media/image197.png"/><Relationship Id="rId73" Type="http://schemas.openxmlformats.org/officeDocument/2006/relationships/customXml" Target="../ink/ink225.xml"/><Relationship Id="rId169" Type="http://schemas.openxmlformats.org/officeDocument/2006/relationships/image" Target="../media/image261.png"/><Relationship Id="rId334" Type="http://schemas.openxmlformats.org/officeDocument/2006/relationships/customXml" Target="../ink/ink358.xml"/><Relationship Id="rId376" Type="http://schemas.openxmlformats.org/officeDocument/2006/relationships/image" Target="../media/image364.png"/><Relationship Id="rId541" Type="http://schemas.openxmlformats.org/officeDocument/2006/relationships/image" Target="../media/image446.png"/><Relationship Id="rId583" Type="http://schemas.openxmlformats.org/officeDocument/2006/relationships/image" Target="../media/image467.png"/><Relationship Id="rId4" Type="http://schemas.openxmlformats.org/officeDocument/2006/relationships/image" Target="../media/image3.png"/><Relationship Id="rId180" Type="http://schemas.openxmlformats.org/officeDocument/2006/relationships/customXml" Target="../ink/ink281.xml"/><Relationship Id="rId236" Type="http://schemas.openxmlformats.org/officeDocument/2006/relationships/customXml" Target="../ink/ink309.xml"/><Relationship Id="rId278" Type="http://schemas.openxmlformats.org/officeDocument/2006/relationships/customXml" Target="../ink/ink330.xml"/><Relationship Id="rId401" Type="http://schemas.openxmlformats.org/officeDocument/2006/relationships/customXml" Target="../ink/ink392.xml"/><Relationship Id="rId443" Type="http://schemas.openxmlformats.org/officeDocument/2006/relationships/image" Target="../media/image397.png"/><Relationship Id="rId303" Type="http://schemas.openxmlformats.org/officeDocument/2006/relationships/image" Target="../media/image328.png"/><Relationship Id="rId485" Type="http://schemas.openxmlformats.org/officeDocument/2006/relationships/image" Target="../media/image418.png"/><Relationship Id="rId42" Type="http://schemas.openxmlformats.org/officeDocument/2006/relationships/customXml" Target="../ink/ink208.xml"/><Relationship Id="rId84" Type="http://schemas.openxmlformats.org/officeDocument/2006/relationships/image" Target="../media/image222.png"/><Relationship Id="rId138" Type="http://schemas.openxmlformats.org/officeDocument/2006/relationships/customXml" Target="../ink/ink259.xml"/><Relationship Id="rId345" Type="http://schemas.openxmlformats.org/officeDocument/2006/relationships/image" Target="../media/image349.png"/><Relationship Id="rId387" Type="http://schemas.openxmlformats.org/officeDocument/2006/relationships/customXml" Target="../ink/ink385.xml"/><Relationship Id="rId510" Type="http://schemas.openxmlformats.org/officeDocument/2006/relationships/customXml" Target="../ink/ink447.xml"/><Relationship Id="rId552" Type="http://schemas.openxmlformats.org/officeDocument/2006/relationships/customXml" Target="../ink/ink468.xml"/><Relationship Id="rId594" Type="http://schemas.openxmlformats.org/officeDocument/2006/relationships/customXml" Target="../ink/ink489.xml"/><Relationship Id="rId608" Type="http://schemas.openxmlformats.org/officeDocument/2006/relationships/customXml" Target="../ink/ink496.xml"/><Relationship Id="rId191" Type="http://schemas.openxmlformats.org/officeDocument/2006/relationships/image" Target="../media/image272.png"/><Relationship Id="rId205" Type="http://schemas.openxmlformats.org/officeDocument/2006/relationships/image" Target="../media/image279.png"/><Relationship Id="rId247" Type="http://schemas.openxmlformats.org/officeDocument/2006/relationships/image" Target="../media/image300.png"/><Relationship Id="rId412" Type="http://schemas.openxmlformats.org/officeDocument/2006/relationships/image" Target="../media/image382.png"/><Relationship Id="rId107" Type="http://schemas.openxmlformats.org/officeDocument/2006/relationships/image" Target="../media/image233.png"/><Relationship Id="rId289" Type="http://schemas.openxmlformats.org/officeDocument/2006/relationships/image" Target="../media/image321.png"/><Relationship Id="rId454" Type="http://schemas.openxmlformats.org/officeDocument/2006/relationships/customXml" Target="../ink/ink419.xml"/><Relationship Id="rId496" Type="http://schemas.openxmlformats.org/officeDocument/2006/relationships/customXml" Target="../ink/ink440.xml"/><Relationship Id="rId11" Type="http://schemas.openxmlformats.org/officeDocument/2006/relationships/image" Target="../media/image187.png"/><Relationship Id="rId53" Type="http://schemas.openxmlformats.org/officeDocument/2006/relationships/image" Target="../media/image208.png"/><Relationship Id="rId149" Type="http://schemas.openxmlformats.org/officeDocument/2006/relationships/customXml" Target="../ink/ink265.xml"/><Relationship Id="rId314" Type="http://schemas.openxmlformats.org/officeDocument/2006/relationships/customXml" Target="../ink/ink348.xml"/><Relationship Id="rId356" Type="http://schemas.openxmlformats.org/officeDocument/2006/relationships/image" Target="../media/image354.png"/><Relationship Id="rId398" Type="http://schemas.openxmlformats.org/officeDocument/2006/relationships/image" Target="../media/image375.png"/><Relationship Id="rId521" Type="http://schemas.openxmlformats.org/officeDocument/2006/relationships/image" Target="../media/image436.png"/><Relationship Id="rId563" Type="http://schemas.openxmlformats.org/officeDocument/2006/relationships/image" Target="../media/image457.png"/><Relationship Id="rId619" Type="http://schemas.openxmlformats.org/officeDocument/2006/relationships/image" Target="../media/image485.png"/><Relationship Id="rId95" Type="http://schemas.openxmlformats.org/officeDocument/2006/relationships/image" Target="../media/image227.png"/><Relationship Id="rId160" Type="http://schemas.openxmlformats.org/officeDocument/2006/relationships/image" Target="../media/image257.png"/><Relationship Id="rId216" Type="http://schemas.openxmlformats.org/officeDocument/2006/relationships/customXml" Target="../ink/ink299.xml"/><Relationship Id="rId423" Type="http://schemas.openxmlformats.org/officeDocument/2006/relationships/image" Target="../media/image387.png"/><Relationship Id="rId258" Type="http://schemas.openxmlformats.org/officeDocument/2006/relationships/customXml" Target="../ink/ink320.xml"/><Relationship Id="rId465" Type="http://schemas.openxmlformats.org/officeDocument/2006/relationships/image" Target="../media/image408.png"/><Relationship Id="rId22" Type="http://schemas.openxmlformats.org/officeDocument/2006/relationships/customXml" Target="../ink/ink198.xml"/><Relationship Id="rId64" Type="http://schemas.openxmlformats.org/officeDocument/2006/relationships/image" Target="../media/image212.png"/><Relationship Id="rId118" Type="http://schemas.openxmlformats.org/officeDocument/2006/relationships/customXml" Target="../ink/ink248.xml"/><Relationship Id="rId325" Type="http://schemas.openxmlformats.org/officeDocument/2006/relationships/image" Target="../media/image339.png"/><Relationship Id="rId367" Type="http://schemas.openxmlformats.org/officeDocument/2006/relationships/customXml" Target="../ink/ink375.xml"/><Relationship Id="rId532" Type="http://schemas.openxmlformats.org/officeDocument/2006/relationships/customXml" Target="../ink/ink458.xml"/><Relationship Id="rId574" Type="http://schemas.openxmlformats.org/officeDocument/2006/relationships/customXml" Target="../ink/ink479.xml"/><Relationship Id="rId171" Type="http://schemas.openxmlformats.org/officeDocument/2006/relationships/image" Target="../media/image262.png"/><Relationship Id="rId227" Type="http://schemas.openxmlformats.org/officeDocument/2006/relationships/image" Target="../media/image290.png"/><Relationship Id="rId269" Type="http://schemas.openxmlformats.org/officeDocument/2006/relationships/image" Target="../media/image311.png"/><Relationship Id="rId434" Type="http://schemas.openxmlformats.org/officeDocument/2006/relationships/customXml" Target="../ink/ink409.xml"/><Relationship Id="rId476" Type="http://schemas.openxmlformats.org/officeDocument/2006/relationships/customXml" Target="../ink/ink430.xml"/><Relationship Id="rId33" Type="http://schemas.openxmlformats.org/officeDocument/2006/relationships/image" Target="../media/image198.png"/><Relationship Id="rId129" Type="http://schemas.openxmlformats.org/officeDocument/2006/relationships/customXml" Target="../ink/ink254.xml"/><Relationship Id="rId280" Type="http://schemas.openxmlformats.org/officeDocument/2006/relationships/customXml" Target="../ink/ink331.xml"/><Relationship Id="rId336" Type="http://schemas.openxmlformats.org/officeDocument/2006/relationships/customXml" Target="../ink/ink359.xml"/><Relationship Id="rId501" Type="http://schemas.openxmlformats.org/officeDocument/2006/relationships/image" Target="../media/image426.png"/><Relationship Id="rId543" Type="http://schemas.openxmlformats.org/officeDocument/2006/relationships/image" Target="../media/image447.png"/><Relationship Id="rId75" Type="http://schemas.openxmlformats.org/officeDocument/2006/relationships/customXml" Target="../ink/ink226.xml"/><Relationship Id="rId140" Type="http://schemas.openxmlformats.org/officeDocument/2006/relationships/image" Target="../media/image247.png"/><Relationship Id="rId182" Type="http://schemas.openxmlformats.org/officeDocument/2006/relationships/customXml" Target="../ink/ink282.xml"/><Relationship Id="rId378" Type="http://schemas.openxmlformats.org/officeDocument/2006/relationships/image" Target="../media/image365.png"/><Relationship Id="rId403" Type="http://schemas.openxmlformats.org/officeDocument/2006/relationships/customXml" Target="../ink/ink393.xml"/><Relationship Id="rId585" Type="http://schemas.openxmlformats.org/officeDocument/2006/relationships/image" Target="../media/image468.png"/><Relationship Id="rId6" Type="http://schemas.openxmlformats.org/officeDocument/2006/relationships/customXml" Target="../ink/ink190.xml"/><Relationship Id="rId238" Type="http://schemas.openxmlformats.org/officeDocument/2006/relationships/customXml" Target="../ink/ink310.xml"/><Relationship Id="rId445" Type="http://schemas.openxmlformats.org/officeDocument/2006/relationships/image" Target="../media/image398.png"/><Relationship Id="rId487" Type="http://schemas.openxmlformats.org/officeDocument/2006/relationships/image" Target="../media/image419.png"/><Relationship Id="rId610" Type="http://schemas.openxmlformats.org/officeDocument/2006/relationships/customXml" Target="../ink/ink497.xml"/><Relationship Id="rId291" Type="http://schemas.openxmlformats.org/officeDocument/2006/relationships/image" Target="../media/image322.png"/><Relationship Id="rId305" Type="http://schemas.openxmlformats.org/officeDocument/2006/relationships/image" Target="../media/image329.png"/><Relationship Id="rId347" Type="http://schemas.openxmlformats.org/officeDocument/2006/relationships/image" Target="../media/image350.png"/><Relationship Id="rId512" Type="http://schemas.openxmlformats.org/officeDocument/2006/relationships/customXml" Target="../ink/ink448.xml"/><Relationship Id="rId44" Type="http://schemas.openxmlformats.org/officeDocument/2006/relationships/customXml" Target="../ink/ink209.xml"/><Relationship Id="rId86" Type="http://schemas.openxmlformats.org/officeDocument/2006/relationships/customXml" Target="../ink/ink232.xml"/><Relationship Id="rId151" Type="http://schemas.openxmlformats.org/officeDocument/2006/relationships/customXml" Target="../ink/ink266.xml"/><Relationship Id="rId389" Type="http://schemas.openxmlformats.org/officeDocument/2006/relationships/customXml" Target="../ink/ink386.xml"/><Relationship Id="rId554" Type="http://schemas.openxmlformats.org/officeDocument/2006/relationships/customXml" Target="../ink/ink469.xml"/><Relationship Id="rId596" Type="http://schemas.openxmlformats.org/officeDocument/2006/relationships/customXml" Target="../ink/ink490.xml"/><Relationship Id="rId193" Type="http://schemas.openxmlformats.org/officeDocument/2006/relationships/image" Target="../media/image273.png"/><Relationship Id="rId207" Type="http://schemas.openxmlformats.org/officeDocument/2006/relationships/image" Target="../media/image280.png"/><Relationship Id="rId249" Type="http://schemas.openxmlformats.org/officeDocument/2006/relationships/image" Target="../media/image301.png"/><Relationship Id="rId414" Type="http://schemas.openxmlformats.org/officeDocument/2006/relationships/image" Target="../media/image383.png"/><Relationship Id="rId456" Type="http://schemas.openxmlformats.org/officeDocument/2006/relationships/customXml" Target="../ink/ink420.xml"/><Relationship Id="rId498" Type="http://schemas.openxmlformats.org/officeDocument/2006/relationships/customXml" Target="../ink/ink441.xml"/><Relationship Id="rId621" Type="http://schemas.openxmlformats.org/officeDocument/2006/relationships/image" Target="../media/image486.png"/><Relationship Id="rId13" Type="http://schemas.openxmlformats.org/officeDocument/2006/relationships/image" Target="../media/image188.png"/><Relationship Id="rId109" Type="http://schemas.openxmlformats.org/officeDocument/2006/relationships/image" Target="../media/image234.png"/><Relationship Id="rId260" Type="http://schemas.openxmlformats.org/officeDocument/2006/relationships/customXml" Target="../ink/ink321.xml"/><Relationship Id="rId316" Type="http://schemas.openxmlformats.org/officeDocument/2006/relationships/customXml" Target="../ink/ink349.xml"/><Relationship Id="rId523" Type="http://schemas.openxmlformats.org/officeDocument/2006/relationships/image" Target="../media/image437.png"/><Relationship Id="rId55" Type="http://schemas.openxmlformats.org/officeDocument/2006/relationships/image" Target="../media/image209.png"/><Relationship Id="rId97" Type="http://schemas.openxmlformats.org/officeDocument/2006/relationships/image" Target="../media/image228.png"/><Relationship Id="rId120" Type="http://schemas.openxmlformats.org/officeDocument/2006/relationships/customXml" Target="../ink/ink249.xml"/><Relationship Id="rId358" Type="http://schemas.openxmlformats.org/officeDocument/2006/relationships/image" Target="../media/image355.png"/><Relationship Id="rId565" Type="http://schemas.openxmlformats.org/officeDocument/2006/relationships/image" Target="../media/image458.png"/><Relationship Id="rId162" Type="http://schemas.openxmlformats.org/officeDocument/2006/relationships/customXml" Target="../ink/ink272.xml"/><Relationship Id="rId218" Type="http://schemas.openxmlformats.org/officeDocument/2006/relationships/customXml" Target="../ink/ink300.xml"/><Relationship Id="rId425" Type="http://schemas.openxmlformats.org/officeDocument/2006/relationships/image" Target="../media/image388.png"/><Relationship Id="rId467" Type="http://schemas.openxmlformats.org/officeDocument/2006/relationships/image" Target="../media/image409.png"/><Relationship Id="rId271" Type="http://schemas.openxmlformats.org/officeDocument/2006/relationships/image" Target="../media/image312.png"/><Relationship Id="rId24" Type="http://schemas.openxmlformats.org/officeDocument/2006/relationships/customXml" Target="../ink/ink199.xml"/><Relationship Id="rId66" Type="http://schemas.openxmlformats.org/officeDocument/2006/relationships/image" Target="../media/image213.png"/><Relationship Id="rId131" Type="http://schemas.openxmlformats.org/officeDocument/2006/relationships/image" Target="../media/image243.png"/><Relationship Id="rId327" Type="http://schemas.openxmlformats.org/officeDocument/2006/relationships/image" Target="../media/image340.png"/><Relationship Id="rId369" Type="http://schemas.openxmlformats.org/officeDocument/2006/relationships/customXml" Target="../ink/ink376.xml"/><Relationship Id="rId534" Type="http://schemas.openxmlformats.org/officeDocument/2006/relationships/customXml" Target="../ink/ink459.xml"/><Relationship Id="rId576" Type="http://schemas.openxmlformats.org/officeDocument/2006/relationships/customXml" Target="../ink/ink480.xml"/><Relationship Id="rId173" Type="http://schemas.openxmlformats.org/officeDocument/2006/relationships/image" Target="../media/image263.png"/><Relationship Id="rId229" Type="http://schemas.openxmlformats.org/officeDocument/2006/relationships/image" Target="../media/image291.png"/><Relationship Id="rId380" Type="http://schemas.openxmlformats.org/officeDocument/2006/relationships/image" Target="../media/image366.png"/><Relationship Id="rId436" Type="http://schemas.openxmlformats.org/officeDocument/2006/relationships/customXml" Target="../ink/ink410.xml"/><Relationship Id="rId601" Type="http://schemas.openxmlformats.org/officeDocument/2006/relationships/image" Target="../media/image476.png"/><Relationship Id="rId240" Type="http://schemas.openxmlformats.org/officeDocument/2006/relationships/customXml" Target="../ink/ink311.xml"/><Relationship Id="rId478" Type="http://schemas.openxmlformats.org/officeDocument/2006/relationships/customXml" Target="../ink/ink431.xml"/><Relationship Id="rId35" Type="http://schemas.openxmlformats.org/officeDocument/2006/relationships/image" Target="../media/image199.png"/><Relationship Id="rId77" Type="http://schemas.openxmlformats.org/officeDocument/2006/relationships/customXml" Target="../ink/ink227.xml"/><Relationship Id="rId100" Type="http://schemas.openxmlformats.org/officeDocument/2006/relationships/customXml" Target="../ink/ink239.xml"/><Relationship Id="rId282" Type="http://schemas.openxmlformats.org/officeDocument/2006/relationships/customXml" Target="../ink/ink332.xml"/><Relationship Id="rId338" Type="http://schemas.openxmlformats.org/officeDocument/2006/relationships/customXml" Target="../ink/ink360.xml"/><Relationship Id="rId503" Type="http://schemas.openxmlformats.org/officeDocument/2006/relationships/image" Target="../media/image427.png"/><Relationship Id="rId545" Type="http://schemas.openxmlformats.org/officeDocument/2006/relationships/image" Target="../media/image448.png"/><Relationship Id="rId587" Type="http://schemas.openxmlformats.org/officeDocument/2006/relationships/image" Target="../media/image469.png"/><Relationship Id="rId8" Type="http://schemas.openxmlformats.org/officeDocument/2006/relationships/customXml" Target="../ink/ink191.xml"/><Relationship Id="rId142" Type="http://schemas.openxmlformats.org/officeDocument/2006/relationships/image" Target="../media/image248.png"/><Relationship Id="rId184" Type="http://schemas.openxmlformats.org/officeDocument/2006/relationships/customXml" Target="../ink/ink283.xml"/><Relationship Id="rId391" Type="http://schemas.openxmlformats.org/officeDocument/2006/relationships/customXml" Target="../ink/ink387.xml"/><Relationship Id="rId405" Type="http://schemas.openxmlformats.org/officeDocument/2006/relationships/customXml" Target="../ink/ink394.xml"/><Relationship Id="rId447" Type="http://schemas.openxmlformats.org/officeDocument/2006/relationships/image" Target="../media/image399.png"/><Relationship Id="rId612" Type="http://schemas.openxmlformats.org/officeDocument/2006/relationships/customXml" Target="../ink/ink498.xml"/><Relationship Id="rId251" Type="http://schemas.openxmlformats.org/officeDocument/2006/relationships/image" Target="../media/image302.png"/><Relationship Id="rId489" Type="http://schemas.openxmlformats.org/officeDocument/2006/relationships/image" Target="../media/image420.png"/><Relationship Id="rId46" Type="http://schemas.openxmlformats.org/officeDocument/2006/relationships/customXml" Target="../ink/ink210.xml"/><Relationship Id="rId293" Type="http://schemas.openxmlformats.org/officeDocument/2006/relationships/image" Target="../media/image323.png"/><Relationship Id="rId307" Type="http://schemas.openxmlformats.org/officeDocument/2006/relationships/image" Target="../media/image330.png"/><Relationship Id="rId349" Type="http://schemas.openxmlformats.org/officeDocument/2006/relationships/image" Target="../media/image351.png"/><Relationship Id="rId514" Type="http://schemas.openxmlformats.org/officeDocument/2006/relationships/customXml" Target="../ink/ink449.xml"/><Relationship Id="rId556" Type="http://schemas.openxmlformats.org/officeDocument/2006/relationships/customXml" Target="../ink/ink470.xml"/><Relationship Id="rId88" Type="http://schemas.openxmlformats.org/officeDocument/2006/relationships/customXml" Target="../ink/ink233.xml"/><Relationship Id="rId111" Type="http://schemas.openxmlformats.org/officeDocument/2006/relationships/image" Target="../media/image235.png"/><Relationship Id="rId153" Type="http://schemas.openxmlformats.org/officeDocument/2006/relationships/customXml" Target="../ink/ink267.xml"/><Relationship Id="rId195" Type="http://schemas.openxmlformats.org/officeDocument/2006/relationships/image" Target="../media/image274.png"/><Relationship Id="rId209" Type="http://schemas.openxmlformats.org/officeDocument/2006/relationships/image" Target="../media/image281.png"/><Relationship Id="rId360" Type="http://schemas.openxmlformats.org/officeDocument/2006/relationships/image" Target="../media/image356.png"/><Relationship Id="rId416" Type="http://schemas.openxmlformats.org/officeDocument/2006/relationships/image" Target="../media/image384.png"/><Relationship Id="rId598" Type="http://schemas.openxmlformats.org/officeDocument/2006/relationships/customXml" Target="../ink/ink491.xml"/><Relationship Id="rId220" Type="http://schemas.openxmlformats.org/officeDocument/2006/relationships/customXml" Target="../ink/ink301.xml"/><Relationship Id="rId458" Type="http://schemas.openxmlformats.org/officeDocument/2006/relationships/customXml" Target="../ink/ink421.xml"/><Relationship Id="rId15" Type="http://schemas.openxmlformats.org/officeDocument/2006/relationships/image" Target="../media/image189.png"/><Relationship Id="rId57" Type="http://schemas.openxmlformats.org/officeDocument/2006/relationships/image" Target="../media/image210.png"/><Relationship Id="rId262" Type="http://schemas.openxmlformats.org/officeDocument/2006/relationships/customXml" Target="../ink/ink322.xml"/><Relationship Id="rId318" Type="http://schemas.openxmlformats.org/officeDocument/2006/relationships/customXml" Target="../ink/ink350.xml"/><Relationship Id="rId525" Type="http://schemas.openxmlformats.org/officeDocument/2006/relationships/image" Target="../media/image438.png"/><Relationship Id="rId567" Type="http://schemas.openxmlformats.org/officeDocument/2006/relationships/image" Target="../media/image459.png"/><Relationship Id="rId99" Type="http://schemas.openxmlformats.org/officeDocument/2006/relationships/image" Target="../media/image229.png"/><Relationship Id="rId122" Type="http://schemas.openxmlformats.org/officeDocument/2006/relationships/customXml" Target="../ink/ink250.xml"/><Relationship Id="rId164" Type="http://schemas.openxmlformats.org/officeDocument/2006/relationships/customXml" Target="../ink/ink273.xml"/><Relationship Id="rId371" Type="http://schemas.openxmlformats.org/officeDocument/2006/relationships/customXml" Target="../ink/ink377.xml"/><Relationship Id="rId427" Type="http://schemas.openxmlformats.org/officeDocument/2006/relationships/image" Target="../media/image389.png"/><Relationship Id="rId469" Type="http://schemas.openxmlformats.org/officeDocument/2006/relationships/image" Target="../media/image410.png"/><Relationship Id="rId26" Type="http://schemas.openxmlformats.org/officeDocument/2006/relationships/customXml" Target="../ink/ink200.xml"/><Relationship Id="rId231" Type="http://schemas.openxmlformats.org/officeDocument/2006/relationships/image" Target="../media/image292.png"/><Relationship Id="rId273" Type="http://schemas.openxmlformats.org/officeDocument/2006/relationships/image" Target="../media/image313.png"/><Relationship Id="rId329" Type="http://schemas.openxmlformats.org/officeDocument/2006/relationships/image" Target="../media/image341.png"/><Relationship Id="rId480" Type="http://schemas.openxmlformats.org/officeDocument/2006/relationships/customXml" Target="../ink/ink432.xml"/><Relationship Id="rId536" Type="http://schemas.openxmlformats.org/officeDocument/2006/relationships/customXml" Target="../ink/ink460.xml"/><Relationship Id="rId68" Type="http://schemas.openxmlformats.org/officeDocument/2006/relationships/image" Target="../media/image214.png"/><Relationship Id="rId133" Type="http://schemas.openxmlformats.org/officeDocument/2006/relationships/image" Target="../media/image244.png"/><Relationship Id="rId175" Type="http://schemas.openxmlformats.org/officeDocument/2006/relationships/image" Target="../media/image264.png"/><Relationship Id="rId340" Type="http://schemas.openxmlformats.org/officeDocument/2006/relationships/customXml" Target="../ink/ink361.xml"/><Relationship Id="rId578" Type="http://schemas.openxmlformats.org/officeDocument/2006/relationships/customXml" Target="../ink/ink481.xml"/><Relationship Id="rId200" Type="http://schemas.openxmlformats.org/officeDocument/2006/relationships/customXml" Target="../ink/ink291.xml"/><Relationship Id="rId382" Type="http://schemas.openxmlformats.org/officeDocument/2006/relationships/image" Target="../media/image367.png"/><Relationship Id="rId438" Type="http://schemas.openxmlformats.org/officeDocument/2006/relationships/customXml" Target="../ink/ink411.xml"/><Relationship Id="rId603" Type="http://schemas.openxmlformats.org/officeDocument/2006/relationships/image" Target="../media/image477.png"/><Relationship Id="rId242" Type="http://schemas.openxmlformats.org/officeDocument/2006/relationships/customXml" Target="../ink/ink312.xml"/><Relationship Id="rId284" Type="http://schemas.openxmlformats.org/officeDocument/2006/relationships/customXml" Target="../ink/ink333.xml"/><Relationship Id="rId491" Type="http://schemas.openxmlformats.org/officeDocument/2006/relationships/image" Target="../media/image421.png"/><Relationship Id="rId505" Type="http://schemas.openxmlformats.org/officeDocument/2006/relationships/image" Target="../media/image428.png"/><Relationship Id="rId37" Type="http://schemas.openxmlformats.org/officeDocument/2006/relationships/image" Target="../media/image200.png"/><Relationship Id="rId79" Type="http://schemas.openxmlformats.org/officeDocument/2006/relationships/customXml" Target="../ink/ink228.xml"/><Relationship Id="rId102" Type="http://schemas.openxmlformats.org/officeDocument/2006/relationships/customXml" Target="../ink/ink240.xml"/><Relationship Id="rId144" Type="http://schemas.openxmlformats.org/officeDocument/2006/relationships/image" Target="../media/image249.png"/><Relationship Id="rId547" Type="http://schemas.openxmlformats.org/officeDocument/2006/relationships/image" Target="../media/image449.png"/><Relationship Id="rId589" Type="http://schemas.openxmlformats.org/officeDocument/2006/relationships/image" Target="../media/image470.png"/><Relationship Id="rId90" Type="http://schemas.openxmlformats.org/officeDocument/2006/relationships/customXml" Target="../ink/ink234.xml"/><Relationship Id="rId186" Type="http://schemas.openxmlformats.org/officeDocument/2006/relationships/customXml" Target="../ink/ink284.xml"/><Relationship Id="rId351" Type="http://schemas.openxmlformats.org/officeDocument/2006/relationships/customXml" Target="../ink/ink367.xml"/><Relationship Id="rId393" Type="http://schemas.openxmlformats.org/officeDocument/2006/relationships/customXml" Target="../ink/ink388.xml"/><Relationship Id="rId407" Type="http://schemas.openxmlformats.org/officeDocument/2006/relationships/customXml" Target="../ink/ink395.xml"/><Relationship Id="rId449" Type="http://schemas.openxmlformats.org/officeDocument/2006/relationships/image" Target="../media/image400.png"/><Relationship Id="rId614" Type="http://schemas.openxmlformats.org/officeDocument/2006/relationships/customXml" Target="../ink/ink499.xml"/><Relationship Id="rId211" Type="http://schemas.openxmlformats.org/officeDocument/2006/relationships/image" Target="../media/image282.png"/><Relationship Id="rId253" Type="http://schemas.openxmlformats.org/officeDocument/2006/relationships/image" Target="../media/image303.png"/><Relationship Id="rId295" Type="http://schemas.openxmlformats.org/officeDocument/2006/relationships/image" Target="../media/image324.png"/><Relationship Id="rId309" Type="http://schemas.openxmlformats.org/officeDocument/2006/relationships/image" Target="../media/image331.png"/><Relationship Id="rId460" Type="http://schemas.openxmlformats.org/officeDocument/2006/relationships/customXml" Target="../ink/ink422.xml"/><Relationship Id="rId516" Type="http://schemas.openxmlformats.org/officeDocument/2006/relationships/customXml" Target="../ink/ink450.xml"/><Relationship Id="rId48" Type="http://schemas.openxmlformats.org/officeDocument/2006/relationships/customXml" Target="../ink/ink211.xml"/><Relationship Id="rId113" Type="http://schemas.openxmlformats.org/officeDocument/2006/relationships/image" Target="../media/image236.png"/><Relationship Id="rId320" Type="http://schemas.openxmlformats.org/officeDocument/2006/relationships/customXml" Target="../ink/ink351.xml"/><Relationship Id="rId558" Type="http://schemas.openxmlformats.org/officeDocument/2006/relationships/customXml" Target="../ink/ink471.xml"/><Relationship Id="rId155" Type="http://schemas.openxmlformats.org/officeDocument/2006/relationships/customXml" Target="../ink/ink268.xml"/><Relationship Id="rId197" Type="http://schemas.openxmlformats.org/officeDocument/2006/relationships/image" Target="../media/image275.png"/><Relationship Id="rId362" Type="http://schemas.openxmlformats.org/officeDocument/2006/relationships/image" Target="../media/image357.png"/><Relationship Id="rId418" Type="http://schemas.openxmlformats.org/officeDocument/2006/relationships/image" Target="../media/image385.png"/><Relationship Id="rId222" Type="http://schemas.openxmlformats.org/officeDocument/2006/relationships/customXml" Target="../ink/ink302.xml"/><Relationship Id="rId264" Type="http://schemas.openxmlformats.org/officeDocument/2006/relationships/customXml" Target="../ink/ink323.xml"/><Relationship Id="rId471" Type="http://schemas.openxmlformats.org/officeDocument/2006/relationships/image" Target="../media/image411.png"/><Relationship Id="rId17" Type="http://schemas.openxmlformats.org/officeDocument/2006/relationships/image" Target="../media/image190.png"/><Relationship Id="rId59" Type="http://schemas.openxmlformats.org/officeDocument/2006/relationships/customXml" Target="../ink/ink217.xml"/><Relationship Id="rId124" Type="http://schemas.openxmlformats.org/officeDocument/2006/relationships/customXml" Target="../ink/ink251.xml"/><Relationship Id="rId527" Type="http://schemas.openxmlformats.org/officeDocument/2006/relationships/image" Target="../media/image439.png"/><Relationship Id="rId569" Type="http://schemas.openxmlformats.org/officeDocument/2006/relationships/image" Target="../media/image460.png"/><Relationship Id="rId70" Type="http://schemas.openxmlformats.org/officeDocument/2006/relationships/image" Target="../media/image215.png"/><Relationship Id="rId166" Type="http://schemas.openxmlformats.org/officeDocument/2006/relationships/customXml" Target="../ink/ink274.xml"/><Relationship Id="rId331" Type="http://schemas.openxmlformats.org/officeDocument/2006/relationships/image" Target="../media/image342.png"/><Relationship Id="rId373" Type="http://schemas.openxmlformats.org/officeDocument/2006/relationships/customXml" Target="../ink/ink378.xml"/><Relationship Id="rId429" Type="http://schemas.openxmlformats.org/officeDocument/2006/relationships/image" Target="../media/image390.png"/><Relationship Id="rId580" Type="http://schemas.openxmlformats.org/officeDocument/2006/relationships/customXml" Target="../ink/ink482.xml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293.png"/><Relationship Id="rId440" Type="http://schemas.openxmlformats.org/officeDocument/2006/relationships/customXml" Target="../ink/ink412.xml"/><Relationship Id="rId28" Type="http://schemas.openxmlformats.org/officeDocument/2006/relationships/customXml" Target="../ink/ink201.xml"/><Relationship Id="rId275" Type="http://schemas.openxmlformats.org/officeDocument/2006/relationships/image" Target="../media/image314.png"/><Relationship Id="rId300" Type="http://schemas.openxmlformats.org/officeDocument/2006/relationships/customXml" Target="../ink/ink341.xml"/><Relationship Id="rId482" Type="http://schemas.openxmlformats.org/officeDocument/2006/relationships/customXml" Target="../ink/ink433.xml"/><Relationship Id="rId538" Type="http://schemas.openxmlformats.org/officeDocument/2006/relationships/customXml" Target="../ink/ink461.xml"/><Relationship Id="rId81" Type="http://schemas.openxmlformats.org/officeDocument/2006/relationships/customXml" Target="../ink/ink229.xml"/><Relationship Id="rId135" Type="http://schemas.openxmlformats.org/officeDocument/2006/relationships/image" Target="../media/image245.png"/><Relationship Id="rId177" Type="http://schemas.openxmlformats.org/officeDocument/2006/relationships/image" Target="../media/image265.png"/><Relationship Id="rId342" Type="http://schemas.openxmlformats.org/officeDocument/2006/relationships/customXml" Target="../ink/ink362.xml"/><Relationship Id="rId384" Type="http://schemas.openxmlformats.org/officeDocument/2006/relationships/image" Target="../media/image368.png"/><Relationship Id="rId591" Type="http://schemas.openxmlformats.org/officeDocument/2006/relationships/image" Target="../media/image471.png"/><Relationship Id="rId605" Type="http://schemas.openxmlformats.org/officeDocument/2006/relationships/image" Target="../media/image478.png"/><Relationship Id="rId202" Type="http://schemas.openxmlformats.org/officeDocument/2006/relationships/customXml" Target="../ink/ink292.xml"/><Relationship Id="rId244" Type="http://schemas.openxmlformats.org/officeDocument/2006/relationships/customXml" Target="../ink/ink313.xml"/><Relationship Id="rId39" Type="http://schemas.openxmlformats.org/officeDocument/2006/relationships/image" Target="../media/image201.png"/><Relationship Id="rId286" Type="http://schemas.openxmlformats.org/officeDocument/2006/relationships/customXml" Target="../ink/ink334.xml"/><Relationship Id="rId451" Type="http://schemas.openxmlformats.org/officeDocument/2006/relationships/image" Target="../media/image401.png"/><Relationship Id="rId493" Type="http://schemas.openxmlformats.org/officeDocument/2006/relationships/image" Target="../media/image422.png"/><Relationship Id="rId507" Type="http://schemas.openxmlformats.org/officeDocument/2006/relationships/image" Target="../media/image429.png"/><Relationship Id="rId549" Type="http://schemas.openxmlformats.org/officeDocument/2006/relationships/image" Target="../media/image450.png"/><Relationship Id="rId50" Type="http://schemas.openxmlformats.org/officeDocument/2006/relationships/customXml" Target="../ink/ink212.xml"/><Relationship Id="rId104" Type="http://schemas.openxmlformats.org/officeDocument/2006/relationships/customXml" Target="../ink/ink241.xml"/><Relationship Id="rId146" Type="http://schemas.openxmlformats.org/officeDocument/2006/relationships/image" Target="../media/image250.png"/><Relationship Id="rId188" Type="http://schemas.openxmlformats.org/officeDocument/2006/relationships/customXml" Target="../ink/ink285.xml"/><Relationship Id="rId311" Type="http://schemas.openxmlformats.org/officeDocument/2006/relationships/image" Target="../media/image332.png"/><Relationship Id="rId353" Type="http://schemas.openxmlformats.org/officeDocument/2006/relationships/customXml" Target="../ink/ink368.xml"/><Relationship Id="rId395" Type="http://schemas.openxmlformats.org/officeDocument/2006/relationships/customXml" Target="../ink/ink389.xml"/><Relationship Id="rId409" Type="http://schemas.openxmlformats.org/officeDocument/2006/relationships/customXml" Target="../ink/ink396.xml"/><Relationship Id="rId560" Type="http://schemas.openxmlformats.org/officeDocument/2006/relationships/customXml" Target="../ink/ink472.xml"/><Relationship Id="rId92" Type="http://schemas.openxmlformats.org/officeDocument/2006/relationships/customXml" Target="../ink/ink235.xml"/><Relationship Id="rId213" Type="http://schemas.openxmlformats.org/officeDocument/2006/relationships/image" Target="../media/image283.png"/><Relationship Id="rId420" Type="http://schemas.openxmlformats.org/officeDocument/2006/relationships/image" Target="../media/image386.png"/><Relationship Id="rId616" Type="http://schemas.openxmlformats.org/officeDocument/2006/relationships/customXml" Target="../ink/ink500.xml"/><Relationship Id="rId255" Type="http://schemas.openxmlformats.org/officeDocument/2006/relationships/image" Target="../media/image304.png"/><Relationship Id="rId297" Type="http://schemas.openxmlformats.org/officeDocument/2006/relationships/image" Target="../media/image325.png"/><Relationship Id="rId462" Type="http://schemas.openxmlformats.org/officeDocument/2006/relationships/customXml" Target="../ink/ink423.xml"/><Relationship Id="rId518" Type="http://schemas.openxmlformats.org/officeDocument/2006/relationships/customXml" Target="../ink/ink451.xml"/><Relationship Id="rId115" Type="http://schemas.openxmlformats.org/officeDocument/2006/relationships/image" Target="../media/image237.png"/><Relationship Id="rId157" Type="http://schemas.openxmlformats.org/officeDocument/2006/relationships/customXml" Target="../ink/ink269.xml"/><Relationship Id="rId322" Type="http://schemas.openxmlformats.org/officeDocument/2006/relationships/customXml" Target="../ink/ink352.xml"/><Relationship Id="rId364" Type="http://schemas.openxmlformats.org/officeDocument/2006/relationships/image" Target="../media/image358.png"/><Relationship Id="rId61" Type="http://schemas.openxmlformats.org/officeDocument/2006/relationships/customXml" Target="../ink/ink219.xml"/><Relationship Id="rId199" Type="http://schemas.openxmlformats.org/officeDocument/2006/relationships/image" Target="../media/image276.png"/><Relationship Id="rId571" Type="http://schemas.openxmlformats.org/officeDocument/2006/relationships/image" Target="../media/image461.png"/><Relationship Id="rId19" Type="http://schemas.openxmlformats.org/officeDocument/2006/relationships/image" Target="../media/image191.png"/><Relationship Id="rId224" Type="http://schemas.openxmlformats.org/officeDocument/2006/relationships/customXml" Target="../ink/ink303.xml"/><Relationship Id="rId266" Type="http://schemas.openxmlformats.org/officeDocument/2006/relationships/customXml" Target="../ink/ink324.xml"/><Relationship Id="rId431" Type="http://schemas.openxmlformats.org/officeDocument/2006/relationships/image" Target="../media/image391.png"/><Relationship Id="rId473" Type="http://schemas.openxmlformats.org/officeDocument/2006/relationships/image" Target="../media/image412.png"/><Relationship Id="rId529" Type="http://schemas.openxmlformats.org/officeDocument/2006/relationships/image" Target="../media/image440.png"/><Relationship Id="rId30" Type="http://schemas.openxmlformats.org/officeDocument/2006/relationships/customXml" Target="../ink/ink202.xml"/><Relationship Id="rId126" Type="http://schemas.openxmlformats.org/officeDocument/2006/relationships/customXml" Target="../ink/ink252.xml"/><Relationship Id="rId168" Type="http://schemas.openxmlformats.org/officeDocument/2006/relationships/customXml" Target="../ink/ink275.xml"/><Relationship Id="rId333" Type="http://schemas.openxmlformats.org/officeDocument/2006/relationships/image" Target="../media/image343.png"/><Relationship Id="rId540" Type="http://schemas.openxmlformats.org/officeDocument/2006/relationships/customXml" Target="../ink/ink462.xml"/><Relationship Id="rId72" Type="http://schemas.openxmlformats.org/officeDocument/2006/relationships/image" Target="../media/image216.png"/><Relationship Id="rId375" Type="http://schemas.openxmlformats.org/officeDocument/2006/relationships/customXml" Target="../ink/ink379.xml"/><Relationship Id="rId582" Type="http://schemas.openxmlformats.org/officeDocument/2006/relationships/customXml" Target="../ink/ink483.xml"/><Relationship Id="rId3" Type="http://schemas.openxmlformats.org/officeDocument/2006/relationships/image" Target="../media/image2.svg"/><Relationship Id="rId235" Type="http://schemas.openxmlformats.org/officeDocument/2006/relationships/image" Target="../media/image294.png"/><Relationship Id="rId277" Type="http://schemas.openxmlformats.org/officeDocument/2006/relationships/image" Target="../media/image315.png"/><Relationship Id="rId400" Type="http://schemas.openxmlformats.org/officeDocument/2006/relationships/image" Target="../media/image376.png"/><Relationship Id="rId442" Type="http://schemas.openxmlformats.org/officeDocument/2006/relationships/customXml" Target="../ink/ink413.xml"/><Relationship Id="rId484" Type="http://schemas.openxmlformats.org/officeDocument/2006/relationships/customXml" Target="../ink/ink434.xml"/><Relationship Id="rId137" Type="http://schemas.openxmlformats.org/officeDocument/2006/relationships/image" Target="../media/image246.png"/><Relationship Id="rId302" Type="http://schemas.openxmlformats.org/officeDocument/2006/relationships/customXml" Target="../ink/ink342.xml"/><Relationship Id="rId344" Type="http://schemas.openxmlformats.org/officeDocument/2006/relationships/customXml" Target="../ink/ink363.xml"/><Relationship Id="rId41" Type="http://schemas.openxmlformats.org/officeDocument/2006/relationships/image" Target="../media/image202.png"/><Relationship Id="rId83" Type="http://schemas.openxmlformats.org/officeDocument/2006/relationships/customXml" Target="../ink/ink230.xml"/><Relationship Id="rId179" Type="http://schemas.openxmlformats.org/officeDocument/2006/relationships/image" Target="../media/image266.png"/><Relationship Id="rId386" Type="http://schemas.openxmlformats.org/officeDocument/2006/relationships/image" Target="../media/image369.png"/><Relationship Id="rId551" Type="http://schemas.openxmlformats.org/officeDocument/2006/relationships/image" Target="../media/image451.png"/><Relationship Id="rId593" Type="http://schemas.openxmlformats.org/officeDocument/2006/relationships/image" Target="../media/image472.png"/><Relationship Id="rId607" Type="http://schemas.openxmlformats.org/officeDocument/2006/relationships/image" Target="../media/image479.png"/><Relationship Id="rId190" Type="http://schemas.openxmlformats.org/officeDocument/2006/relationships/customXml" Target="../ink/ink286.xml"/><Relationship Id="rId204" Type="http://schemas.openxmlformats.org/officeDocument/2006/relationships/customXml" Target="../ink/ink293.xml"/><Relationship Id="rId246" Type="http://schemas.openxmlformats.org/officeDocument/2006/relationships/customXml" Target="../ink/ink314.xml"/><Relationship Id="rId288" Type="http://schemas.openxmlformats.org/officeDocument/2006/relationships/customXml" Target="../ink/ink335.xml"/><Relationship Id="rId411" Type="http://schemas.openxmlformats.org/officeDocument/2006/relationships/customXml" Target="../ink/ink397.xml"/><Relationship Id="rId453" Type="http://schemas.openxmlformats.org/officeDocument/2006/relationships/image" Target="../media/image402.png"/><Relationship Id="rId509" Type="http://schemas.openxmlformats.org/officeDocument/2006/relationships/image" Target="../media/image430.png"/><Relationship Id="rId106" Type="http://schemas.openxmlformats.org/officeDocument/2006/relationships/customXml" Target="../ink/ink242.xml"/><Relationship Id="rId313" Type="http://schemas.openxmlformats.org/officeDocument/2006/relationships/image" Target="../media/image333.png"/><Relationship Id="rId495" Type="http://schemas.openxmlformats.org/officeDocument/2006/relationships/image" Target="../media/image423.png"/><Relationship Id="rId10" Type="http://schemas.openxmlformats.org/officeDocument/2006/relationships/customXml" Target="../ink/ink192.xml"/><Relationship Id="rId52" Type="http://schemas.openxmlformats.org/officeDocument/2006/relationships/customXml" Target="../ink/ink213.xml"/><Relationship Id="rId94" Type="http://schemas.openxmlformats.org/officeDocument/2006/relationships/customXml" Target="../ink/ink236.xml"/><Relationship Id="rId148" Type="http://schemas.openxmlformats.org/officeDocument/2006/relationships/image" Target="../media/image251.png"/><Relationship Id="rId355" Type="http://schemas.openxmlformats.org/officeDocument/2006/relationships/customXml" Target="../ink/ink369.xml"/><Relationship Id="rId397" Type="http://schemas.openxmlformats.org/officeDocument/2006/relationships/customXml" Target="../ink/ink390.xml"/><Relationship Id="rId520" Type="http://schemas.openxmlformats.org/officeDocument/2006/relationships/customXml" Target="../ink/ink452.xml"/><Relationship Id="rId562" Type="http://schemas.openxmlformats.org/officeDocument/2006/relationships/customXml" Target="../ink/ink473.xml"/><Relationship Id="rId618" Type="http://schemas.openxmlformats.org/officeDocument/2006/relationships/customXml" Target="../ink/ink501.xml"/><Relationship Id="rId215" Type="http://schemas.openxmlformats.org/officeDocument/2006/relationships/image" Target="../media/image284.png"/><Relationship Id="rId257" Type="http://schemas.openxmlformats.org/officeDocument/2006/relationships/image" Target="../media/image305.png"/><Relationship Id="rId422" Type="http://schemas.openxmlformats.org/officeDocument/2006/relationships/customXml" Target="../ink/ink403.xml"/><Relationship Id="rId464" Type="http://schemas.openxmlformats.org/officeDocument/2006/relationships/customXml" Target="../ink/ink424.xml"/><Relationship Id="rId299" Type="http://schemas.openxmlformats.org/officeDocument/2006/relationships/image" Target="../media/image326.png"/><Relationship Id="rId63" Type="http://schemas.openxmlformats.org/officeDocument/2006/relationships/customXml" Target="../ink/ink220.xml"/><Relationship Id="rId159" Type="http://schemas.openxmlformats.org/officeDocument/2006/relationships/customXml" Target="../ink/ink270.xml"/><Relationship Id="rId366" Type="http://schemas.openxmlformats.org/officeDocument/2006/relationships/image" Target="../media/image359.png"/><Relationship Id="rId573" Type="http://schemas.openxmlformats.org/officeDocument/2006/relationships/image" Target="../media/image462.png"/><Relationship Id="rId226" Type="http://schemas.openxmlformats.org/officeDocument/2006/relationships/customXml" Target="../ink/ink304.xml"/><Relationship Id="rId433" Type="http://schemas.openxmlformats.org/officeDocument/2006/relationships/image" Target="../media/image392.png"/><Relationship Id="rId74" Type="http://schemas.openxmlformats.org/officeDocument/2006/relationships/image" Target="../media/image217.png"/><Relationship Id="rId377" Type="http://schemas.openxmlformats.org/officeDocument/2006/relationships/customXml" Target="../ink/ink380.xml"/><Relationship Id="rId500" Type="http://schemas.openxmlformats.org/officeDocument/2006/relationships/customXml" Target="../ink/ink442.xml"/><Relationship Id="rId584" Type="http://schemas.openxmlformats.org/officeDocument/2006/relationships/customXml" Target="../ink/ink484.xml"/><Relationship Id="rId5" Type="http://schemas.openxmlformats.org/officeDocument/2006/relationships/image" Target="../media/image4.svg"/><Relationship Id="rId237" Type="http://schemas.openxmlformats.org/officeDocument/2006/relationships/image" Target="../media/image295.png"/><Relationship Id="rId444" Type="http://schemas.openxmlformats.org/officeDocument/2006/relationships/customXml" Target="../ink/ink414.xml"/><Relationship Id="rId290" Type="http://schemas.openxmlformats.org/officeDocument/2006/relationships/customXml" Target="../ink/ink336.xml"/><Relationship Id="rId304" Type="http://schemas.openxmlformats.org/officeDocument/2006/relationships/customXml" Target="../ink/ink343.xml"/><Relationship Id="rId388" Type="http://schemas.openxmlformats.org/officeDocument/2006/relationships/image" Target="../media/image370.png"/><Relationship Id="rId511" Type="http://schemas.openxmlformats.org/officeDocument/2006/relationships/image" Target="../media/image431.png"/><Relationship Id="rId609" Type="http://schemas.openxmlformats.org/officeDocument/2006/relationships/image" Target="../media/image480.png"/><Relationship Id="rId85" Type="http://schemas.openxmlformats.org/officeDocument/2006/relationships/customXml" Target="../ink/ink231.xml"/><Relationship Id="rId150" Type="http://schemas.openxmlformats.org/officeDocument/2006/relationships/image" Target="../media/image252.png"/><Relationship Id="rId595" Type="http://schemas.openxmlformats.org/officeDocument/2006/relationships/image" Target="../media/image473.png"/><Relationship Id="rId248" Type="http://schemas.openxmlformats.org/officeDocument/2006/relationships/customXml" Target="../ink/ink315.xml"/><Relationship Id="rId455" Type="http://schemas.openxmlformats.org/officeDocument/2006/relationships/image" Target="../media/image403.png"/><Relationship Id="rId12" Type="http://schemas.openxmlformats.org/officeDocument/2006/relationships/customXml" Target="../ink/ink193.xml"/><Relationship Id="rId108" Type="http://schemas.openxmlformats.org/officeDocument/2006/relationships/customXml" Target="../ink/ink243.xml"/><Relationship Id="rId315" Type="http://schemas.openxmlformats.org/officeDocument/2006/relationships/image" Target="../media/image334.png"/><Relationship Id="rId522" Type="http://schemas.openxmlformats.org/officeDocument/2006/relationships/customXml" Target="../ink/ink453.xml"/><Relationship Id="rId96" Type="http://schemas.openxmlformats.org/officeDocument/2006/relationships/customXml" Target="../ink/ink237.xml"/><Relationship Id="rId161" Type="http://schemas.openxmlformats.org/officeDocument/2006/relationships/customXml" Target="../ink/ink271.xml"/><Relationship Id="rId399" Type="http://schemas.openxmlformats.org/officeDocument/2006/relationships/customXml" Target="../ink/ink391.xml"/><Relationship Id="rId259" Type="http://schemas.openxmlformats.org/officeDocument/2006/relationships/image" Target="../media/image306.png"/><Relationship Id="rId466" Type="http://schemas.openxmlformats.org/officeDocument/2006/relationships/customXml" Target="../ink/ink425.xml"/><Relationship Id="rId23" Type="http://schemas.openxmlformats.org/officeDocument/2006/relationships/image" Target="../media/image193.png"/><Relationship Id="rId119" Type="http://schemas.openxmlformats.org/officeDocument/2006/relationships/image" Target="../media/image239.png"/><Relationship Id="rId326" Type="http://schemas.openxmlformats.org/officeDocument/2006/relationships/customXml" Target="../ink/ink354.xml"/><Relationship Id="rId533" Type="http://schemas.openxmlformats.org/officeDocument/2006/relationships/image" Target="../media/image442.png"/><Relationship Id="rId172" Type="http://schemas.openxmlformats.org/officeDocument/2006/relationships/customXml" Target="../ink/ink277.xml"/><Relationship Id="rId477" Type="http://schemas.openxmlformats.org/officeDocument/2006/relationships/image" Target="../media/image414.png"/><Relationship Id="rId600" Type="http://schemas.openxmlformats.org/officeDocument/2006/relationships/customXml" Target="../ink/ink492.xml"/><Relationship Id="rId337" Type="http://schemas.openxmlformats.org/officeDocument/2006/relationships/image" Target="../media/image345.png"/><Relationship Id="rId34" Type="http://schemas.openxmlformats.org/officeDocument/2006/relationships/customXml" Target="../ink/ink204.xml"/><Relationship Id="rId544" Type="http://schemas.openxmlformats.org/officeDocument/2006/relationships/customXml" Target="../ink/ink464.xml"/><Relationship Id="rId183" Type="http://schemas.openxmlformats.org/officeDocument/2006/relationships/image" Target="../media/image268.png"/><Relationship Id="rId390" Type="http://schemas.openxmlformats.org/officeDocument/2006/relationships/image" Target="../media/image371.png"/><Relationship Id="rId404" Type="http://schemas.openxmlformats.org/officeDocument/2006/relationships/image" Target="../media/image378.png"/><Relationship Id="rId611" Type="http://schemas.openxmlformats.org/officeDocument/2006/relationships/image" Target="../media/image481.png"/><Relationship Id="rId250" Type="http://schemas.openxmlformats.org/officeDocument/2006/relationships/customXml" Target="../ink/ink316.xml"/><Relationship Id="rId488" Type="http://schemas.openxmlformats.org/officeDocument/2006/relationships/customXml" Target="../ink/ink436.xml"/><Relationship Id="rId45" Type="http://schemas.openxmlformats.org/officeDocument/2006/relationships/image" Target="../media/image204.png"/><Relationship Id="rId110" Type="http://schemas.openxmlformats.org/officeDocument/2006/relationships/customXml" Target="../ink/ink244.xml"/><Relationship Id="rId348" Type="http://schemas.openxmlformats.org/officeDocument/2006/relationships/customXml" Target="../ink/ink365.xml"/><Relationship Id="rId555" Type="http://schemas.openxmlformats.org/officeDocument/2006/relationships/image" Target="../media/image453.png"/><Relationship Id="rId194" Type="http://schemas.openxmlformats.org/officeDocument/2006/relationships/customXml" Target="../ink/ink288.xml"/><Relationship Id="rId208" Type="http://schemas.openxmlformats.org/officeDocument/2006/relationships/customXml" Target="../ink/ink295.xml"/><Relationship Id="rId415" Type="http://schemas.openxmlformats.org/officeDocument/2006/relationships/customXml" Target="../ink/ink399.xml"/><Relationship Id="rId261" Type="http://schemas.openxmlformats.org/officeDocument/2006/relationships/image" Target="../media/image307.png"/><Relationship Id="rId499" Type="http://schemas.openxmlformats.org/officeDocument/2006/relationships/image" Target="../media/image425.png"/><Relationship Id="rId56" Type="http://schemas.openxmlformats.org/officeDocument/2006/relationships/customXml" Target="../ink/ink215.xml"/><Relationship Id="rId359" Type="http://schemas.openxmlformats.org/officeDocument/2006/relationships/customXml" Target="../ink/ink371.xml"/><Relationship Id="rId566" Type="http://schemas.openxmlformats.org/officeDocument/2006/relationships/customXml" Target="../ink/ink475.xml"/><Relationship Id="rId121" Type="http://schemas.openxmlformats.org/officeDocument/2006/relationships/image" Target="../media/image240.png"/><Relationship Id="rId219" Type="http://schemas.openxmlformats.org/officeDocument/2006/relationships/image" Target="../media/image286.png"/><Relationship Id="rId426" Type="http://schemas.openxmlformats.org/officeDocument/2006/relationships/customXml" Target="../ink/ink405.xml"/><Relationship Id="rId67" Type="http://schemas.openxmlformats.org/officeDocument/2006/relationships/customXml" Target="../ink/ink222.xml"/><Relationship Id="rId272" Type="http://schemas.openxmlformats.org/officeDocument/2006/relationships/customXml" Target="../ink/ink327.xml"/><Relationship Id="rId577" Type="http://schemas.openxmlformats.org/officeDocument/2006/relationships/image" Target="../media/image464.png"/><Relationship Id="rId132" Type="http://schemas.openxmlformats.org/officeDocument/2006/relationships/customXml" Target="../ink/ink25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955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956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95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958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959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960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96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96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963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559.xml"/><Relationship Id="rId21" Type="http://schemas.openxmlformats.org/officeDocument/2006/relationships/image" Target="../media/image493.png"/><Relationship Id="rId324" Type="http://schemas.openxmlformats.org/officeDocument/2006/relationships/image" Target="../media/image640.png"/><Relationship Id="rId531" Type="http://schemas.openxmlformats.org/officeDocument/2006/relationships/image" Target="../media/image743.png"/><Relationship Id="rId629" Type="http://schemas.openxmlformats.org/officeDocument/2006/relationships/image" Target="../media/image791.png"/><Relationship Id="rId170" Type="http://schemas.openxmlformats.org/officeDocument/2006/relationships/customXml" Target="../ink/ink586.xml"/><Relationship Id="rId268" Type="http://schemas.openxmlformats.org/officeDocument/2006/relationships/image" Target="../media/image612.png"/><Relationship Id="rId475" Type="http://schemas.openxmlformats.org/officeDocument/2006/relationships/image" Target="../media/image715.png"/><Relationship Id="rId32" Type="http://schemas.openxmlformats.org/officeDocument/2006/relationships/customXml" Target="../ink/ink516.xml"/><Relationship Id="rId128" Type="http://schemas.openxmlformats.org/officeDocument/2006/relationships/customXml" Target="../ink/ink565.xml"/><Relationship Id="rId335" Type="http://schemas.openxmlformats.org/officeDocument/2006/relationships/customXml" Target="../ink/ink671.xml"/><Relationship Id="rId542" Type="http://schemas.openxmlformats.org/officeDocument/2006/relationships/customXml" Target="../ink/ink775.xml"/><Relationship Id="rId181" Type="http://schemas.openxmlformats.org/officeDocument/2006/relationships/image" Target="../media/image571.png"/><Relationship Id="rId402" Type="http://schemas.openxmlformats.org/officeDocument/2006/relationships/customXml" Target="../ink/ink705.xml"/><Relationship Id="rId279" Type="http://schemas.openxmlformats.org/officeDocument/2006/relationships/customXml" Target="../ink/ink643.xml"/><Relationship Id="rId486" Type="http://schemas.openxmlformats.org/officeDocument/2006/relationships/customXml" Target="../ink/ink747.xml"/><Relationship Id="rId43" Type="http://schemas.openxmlformats.org/officeDocument/2006/relationships/customXml" Target="../ink/ink522.xml"/><Relationship Id="rId139" Type="http://schemas.openxmlformats.org/officeDocument/2006/relationships/image" Target="../media/image550.png"/><Relationship Id="rId346" Type="http://schemas.openxmlformats.org/officeDocument/2006/relationships/image" Target="../media/image651.png"/><Relationship Id="rId553" Type="http://schemas.openxmlformats.org/officeDocument/2006/relationships/image" Target="../media/image753.png"/><Relationship Id="rId192" Type="http://schemas.openxmlformats.org/officeDocument/2006/relationships/customXml" Target="../ink/ink597.xml"/><Relationship Id="rId206" Type="http://schemas.openxmlformats.org/officeDocument/2006/relationships/customXml" Target="../ink/ink605.xml"/><Relationship Id="rId413" Type="http://schemas.openxmlformats.org/officeDocument/2006/relationships/image" Target="../media/image684.png"/><Relationship Id="rId497" Type="http://schemas.openxmlformats.org/officeDocument/2006/relationships/image" Target="../media/image726.png"/><Relationship Id="rId620" Type="http://schemas.openxmlformats.org/officeDocument/2006/relationships/customXml" Target="../ink/ink814.xml"/><Relationship Id="rId357" Type="http://schemas.openxmlformats.org/officeDocument/2006/relationships/customXml" Target="../ink/ink682.xml"/><Relationship Id="rId54" Type="http://schemas.openxmlformats.org/officeDocument/2006/relationships/image" Target="../media/image508.png"/><Relationship Id="rId217" Type="http://schemas.openxmlformats.org/officeDocument/2006/relationships/image" Target="../media/image588.png"/><Relationship Id="rId564" Type="http://schemas.openxmlformats.org/officeDocument/2006/relationships/customXml" Target="../ink/ink786.xml"/><Relationship Id="rId424" Type="http://schemas.openxmlformats.org/officeDocument/2006/relationships/customXml" Target="../ink/ink716.xml"/><Relationship Id="rId631" Type="http://schemas.openxmlformats.org/officeDocument/2006/relationships/image" Target="../media/image792.png"/><Relationship Id="rId270" Type="http://schemas.openxmlformats.org/officeDocument/2006/relationships/image" Target="../media/image613.png"/><Relationship Id="rId65" Type="http://schemas.openxmlformats.org/officeDocument/2006/relationships/customXml" Target="../ink/ink533.xml"/><Relationship Id="rId130" Type="http://schemas.openxmlformats.org/officeDocument/2006/relationships/customXml" Target="../ink/ink566.xml"/><Relationship Id="rId368" Type="http://schemas.openxmlformats.org/officeDocument/2006/relationships/image" Target="../media/image662.png"/><Relationship Id="rId575" Type="http://schemas.openxmlformats.org/officeDocument/2006/relationships/image" Target="../media/image764.png"/><Relationship Id="rId228" Type="http://schemas.openxmlformats.org/officeDocument/2006/relationships/customXml" Target="../ink/ink617.xml"/><Relationship Id="rId435" Type="http://schemas.openxmlformats.org/officeDocument/2006/relationships/image" Target="../media/image695.png"/><Relationship Id="rId281" Type="http://schemas.openxmlformats.org/officeDocument/2006/relationships/customXml" Target="../ink/ink644.xml"/><Relationship Id="rId502" Type="http://schemas.openxmlformats.org/officeDocument/2006/relationships/customXml" Target="../ink/ink755.xml"/><Relationship Id="rId76" Type="http://schemas.openxmlformats.org/officeDocument/2006/relationships/image" Target="../media/image519.png"/><Relationship Id="rId141" Type="http://schemas.openxmlformats.org/officeDocument/2006/relationships/image" Target="../media/image551.png"/><Relationship Id="rId379" Type="http://schemas.openxmlformats.org/officeDocument/2006/relationships/customXml" Target="../ink/ink693.xml"/><Relationship Id="rId586" Type="http://schemas.openxmlformats.org/officeDocument/2006/relationships/customXml" Target="../ink/ink797.xml"/><Relationship Id="rId7" Type="http://schemas.openxmlformats.org/officeDocument/2006/relationships/image" Target="../media/image8.png"/><Relationship Id="rId239" Type="http://schemas.openxmlformats.org/officeDocument/2006/relationships/image" Target="../media/image598.png"/><Relationship Id="rId446" Type="http://schemas.openxmlformats.org/officeDocument/2006/relationships/customXml" Target="../ink/ink727.xml"/><Relationship Id="rId292" Type="http://schemas.openxmlformats.org/officeDocument/2006/relationships/image" Target="../media/image624.png"/><Relationship Id="rId306" Type="http://schemas.openxmlformats.org/officeDocument/2006/relationships/image" Target="../media/image631.png"/><Relationship Id="rId87" Type="http://schemas.openxmlformats.org/officeDocument/2006/relationships/customXml" Target="../ink/ink544.xml"/><Relationship Id="rId513" Type="http://schemas.openxmlformats.org/officeDocument/2006/relationships/image" Target="../media/image734.png"/><Relationship Id="rId597" Type="http://schemas.openxmlformats.org/officeDocument/2006/relationships/image" Target="../media/image775.png"/><Relationship Id="rId152" Type="http://schemas.openxmlformats.org/officeDocument/2006/relationships/customXml" Target="../ink/ink577.xml"/><Relationship Id="rId457" Type="http://schemas.openxmlformats.org/officeDocument/2006/relationships/image" Target="../media/image706.png"/><Relationship Id="rId14" Type="http://schemas.openxmlformats.org/officeDocument/2006/relationships/customXml" Target="../ink/ink507.xml"/><Relationship Id="rId317" Type="http://schemas.openxmlformats.org/officeDocument/2006/relationships/customXml" Target="../ink/ink662.xml"/><Relationship Id="rId524" Type="http://schemas.openxmlformats.org/officeDocument/2006/relationships/customXml" Target="../ink/ink766.xml"/><Relationship Id="rId98" Type="http://schemas.openxmlformats.org/officeDocument/2006/relationships/image" Target="../media/image530.png"/><Relationship Id="rId163" Type="http://schemas.openxmlformats.org/officeDocument/2006/relationships/image" Target="../media/image562.png"/><Relationship Id="rId370" Type="http://schemas.openxmlformats.org/officeDocument/2006/relationships/image" Target="../media/image663.png"/><Relationship Id="rId230" Type="http://schemas.openxmlformats.org/officeDocument/2006/relationships/customXml" Target="../ink/ink618.xml"/><Relationship Id="rId468" Type="http://schemas.openxmlformats.org/officeDocument/2006/relationships/customXml" Target="../ink/ink738.xml"/><Relationship Id="rId25" Type="http://schemas.openxmlformats.org/officeDocument/2006/relationships/image" Target="../media/image495.png"/><Relationship Id="rId328" Type="http://schemas.openxmlformats.org/officeDocument/2006/relationships/image" Target="../media/image642.png"/><Relationship Id="rId535" Type="http://schemas.openxmlformats.org/officeDocument/2006/relationships/image" Target="../media/image745.png"/><Relationship Id="rId174" Type="http://schemas.openxmlformats.org/officeDocument/2006/relationships/customXml" Target="../ink/ink588.xml"/><Relationship Id="rId381" Type="http://schemas.openxmlformats.org/officeDocument/2006/relationships/customXml" Target="../ink/ink694.xml"/><Relationship Id="rId602" Type="http://schemas.openxmlformats.org/officeDocument/2006/relationships/customXml" Target="../ink/ink805.xml"/><Relationship Id="rId241" Type="http://schemas.openxmlformats.org/officeDocument/2006/relationships/image" Target="../media/image599.png"/><Relationship Id="rId479" Type="http://schemas.openxmlformats.org/officeDocument/2006/relationships/image" Target="../media/image717.png"/><Relationship Id="rId36" Type="http://schemas.openxmlformats.org/officeDocument/2006/relationships/image" Target="../media/image499.png"/><Relationship Id="rId339" Type="http://schemas.openxmlformats.org/officeDocument/2006/relationships/customXml" Target="../ink/ink673.xml"/><Relationship Id="rId546" Type="http://schemas.openxmlformats.org/officeDocument/2006/relationships/customXml" Target="../ink/ink777.xml"/><Relationship Id="rId101" Type="http://schemas.openxmlformats.org/officeDocument/2006/relationships/customXml" Target="../ink/ink551.xml"/><Relationship Id="rId185" Type="http://schemas.openxmlformats.org/officeDocument/2006/relationships/image" Target="../media/image573.png"/><Relationship Id="rId406" Type="http://schemas.openxmlformats.org/officeDocument/2006/relationships/customXml" Target="../ink/ink707.xml"/><Relationship Id="rId392" Type="http://schemas.openxmlformats.org/officeDocument/2006/relationships/customXml" Target="../ink/ink700.xml"/><Relationship Id="rId613" Type="http://schemas.openxmlformats.org/officeDocument/2006/relationships/image" Target="../media/image783.png"/><Relationship Id="rId252" Type="http://schemas.openxmlformats.org/officeDocument/2006/relationships/customXml" Target="../ink/ink629.xml"/><Relationship Id="rId294" Type="http://schemas.openxmlformats.org/officeDocument/2006/relationships/image" Target="../media/image625.png"/><Relationship Id="rId308" Type="http://schemas.openxmlformats.org/officeDocument/2006/relationships/image" Target="../media/image632.png"/><Relationship Id="rId515" Type="http://schemas.openxmlformats.org/officeDocument/2006/relationships/image" Target="../media/image735.png"/><Relationship Id="rId47" Type="http://schemas.openxmlformats.org/officeDocument/2006/relationships/customXml" Target="../ink/ink524.xml"/><Relationship Id="rId89" Type="http://schemas.openxmlformats.org/officeDocument/2006/relationships/customXml" Target="../ink/ink545.xml"/><Relationship Id="rId112" Type="http://schemas.openxmlformats.org/officeDocument/2006/relationships/image" Target="../media/image537.png"/><Relationship Id="rId154" Type="http://schemas.openxmlformats.org/officeDocument/2006/relationships/customXml" Target="../ink/ink578.xml"/><Relationship Id="rId361" Type="http://schemas.openxmlformats.org/officeDocument/2006/relationships/customXml" Target="../ink/ink684.xml"/><Relationship Id="rId557" Type="http://schemas.openxmlformats.org/officeDocument/2006/relationships/image" Target="../media/image755.png"/><Relationship Id="rId599" Type="http://schemas.openxmlformats.org/officeDocument/2006/relationships/image" Target="../media/image776.png"/><Relationship Id="rId196" Type="http://schemas.openxmlformats.org/officeDocument/2006/relationships/customXml" Target="../ink/ink599.xml"/><Relationship Id="rId417" Type="http://schemas.openxmlformats.org/officeDocument/2006/relationships/image" Target="../media/image686.png"/><Relationship Id="rId459" Type="http://schemas.openxmlformats.org/officeDocument/2006/relationships/image" Target="../media/image707.png"/><Relationship Id="rId624" Type="http://schemas.openxmlformats.org/officeDocument/2006/relationships/customXml" Target="../ink/ink816.xml"/><Relationship Id="rId16" Type="http://schemas.openxmlformats.org/officeDocument/2006/relationships/customXml" Target="../ink/ink508.xml"/><Relationship Id="rId221" Type="http://schemas.openxmlformats.org/officeDocument/2006/relationships/image" Target="../media/image590.png"/><Relationship Id="rId263" Type="http://schemas.openxmlformats.org/officeDocument/2006/relationships/customXml" Target="../ink/ink635.xml"/><Relationship Id="rId319" Type="http://schemas.openxmlformats.org/officeDocument/2006/relationships/customXml" Target="../ink/ink663.xml"/><Relationship Id="rId470" Type="http://schemas.openxmlformats.org/officeDocument/2006/relationships/customXml" Target="../ink/ink739.xml"/><Relationship Id="rId526" Type="http://schemas.openxmlformats.org/officeDocument/2006/relationships/customXml" Target="../ink/ink767.xml"/><Relationship Id="rId58" Type="http://schemas.openxmlformats.org/officeDocument/2006/relationships/image" Target="../media/image510.png"/><Relationship Id="rId123" Type="http://schemas.openxmlformats.org/officeDocument/2006/relationships/customXml" Target="../ink/ink562.xml"/><Relationship Id="rId330" Type="http://schemas.openxmlformats.org/officeDocument/2006/relationships/image" Target="../media/image643.png"/><Relationship Id="rId568" Type="http://schemas.openxmlformats.org/officeDocument/2006/relationships/customXml" Target="../ink/ink788.xml"/><Relationship Id="rId165" Type="http://schemas.openxmlformats.org/officeDocument/2006/relationships/image" Target="../media/image563.png"/><Relationship Id="rId372" Type="http://schemas.openxmlformats.org/officeDocument/2006/relationships/image" Target="../media/image664.png"/><Relationship Id="rId428" Type="http://schemas.openxmlformats.org/officeDocument/2006/relationships/customXml" Target="../ink/ink718.xml"/><Relationship Id="rId635" Type="http://schemas.openxmlformats.org/officeDocument/2006/relationships/image" Target="../media/image794.png"/><Relationship Id="rId232" Type="http://schemas.openxmlformats.org/officeDocument/2006/relationships/customXml" Target="../ink/ink619.xml"/><Relationship Id="rId274" Type="http://schemas.openxmlformats.org/officeDocument/2006/relationships/image" Target="../media/image615.png"/><Relationship Id="rId481" Type="http://schemas.openxmlformats.org/officeDocument/2006/relationships/image" Target="../media/image718.png"/><Relationship Id="rId27" Type="http://schemas.openxmlformats.org/officeDocument/2006/relationships/image" Target="../media/image496.png"/><Relationship Id="rId69" Type="http://schemas.openxmlformats.org/officeDocument/2006/relationships/customXml" Target="../ink/ink535.xml"/><Relationship Id="rId134" Type="http://schemas.openxmlformats.org/officeDocument/2006/relationships/customXml" Target="../ink/ink568.xml"/><Relationship Id="rId537" Type="http://schemas.openxmlformats.org/officeDocument/2006/relationships/image" Target="../media/image343.png"/><Relationship Id="rId579" Type="http://schemas.openxmlformats.org/officeDocument/2006/relationships/image" Target="../media/image766.png"/><Relationship Id="rId80" Type="http://schemas.openxmlformats.org/officeDocument/2006/relationships/image" Target="../media/image521.png"/><Relationship Id="rId176" Type="http://schemas.openxmlformats.org/officeDocument/2006/relationships/customXml" Target="../ink/ink589.xml"/><Relationship Id="rId341" Type="http://schemas.openxmlformats.org/officeDocument/2006/relationships/customXml" Target="../ink/ink674.xml"/><Relationship Id="rId383" Type="http://schemas.openxmlformats.org/officeDocument/2006/relationships/customXml" Target="../ink/ink695.xml"/><Relationship Id="rId439" Type="http://schemas.openxmlformats.org/officeDocument/2006/relationships/image" Target="../media/image697.png"/><Relationship Id="rId590" Type="http://schemas.openxmlformats.org/officeDocument/2006/relationships/customXml" Target="../ink/ink799.xml"/><Relationship Id="rId604" Type="http://schemas.openxmlformats.org/officeDocument/2006/relationships/customXml" Target="../ink/ink806.xml"/><Relationship Id="rId201" Type="http://schemas.openxmlformats.org/officeDocument/2006/relationships/image" Target="../media/image581.png"/><Relationship Id="rId243" Type="http://schemas.openxmlformats.org/officeDocument/2006/relationships/image" Target="../media/image600.png"/><Relationship Id="rId285" Type="http://schemas.openxmlformats.org/officeDocument/2006/relationships/customXml" Target="../ink/ink646.xml"/><Relationship Id="rId450" Type="http://schemas.openxmlformats.org/officeDocument/2006/relationships/customXml" Target="../ink/ink729.xml"/><Relationship Id="rId506" Type="http://schemas.openxmlformats.org/officeDocument/2006/relationships/customXml" Target="../ink/ink757.xml"/><Relationship Id="rId38" Type="http://schemas.openxmlformats.org/officeDocument/2006/relationships/image" Target="../media/image500.png"/><Relationship Id="rId103" Type="http://schemas.openxmlformats.org/officeDocument/2006/relationships/customXml" Target="../ink/ink552.xml"/><Relationship Id="rId310" Type="http://schemas.openxmlformats.org/officeDocument/2006/relationships/image" Target="../media/image633.png"/><Relationship Id="rId492" Type="http://schemas.openxmlformats.org/officeDocument/2006/relationships/customXml" Target="../ink/ink750.xml"/><Relationship Id="rId548" Type="http://schemas.openxmlformats.org/officeDocument/2006/relationships/customXml" Target="../ink/ink778.xml"/><Relationship Id="rId91" Type="http://schemas.openxmlformats.org/officeDocument/2006/relationships/customXml" Target="../ink/ink546.xml"/><Relationship Id="rId145" Type="http://schemas.openxmlformats.org/officeDocument/2006/relationships/image" Target="../media/image553.png"/><Relationship Id="rId187" Type="http://schemas.openxmlformats.org/officeDocument/2006/relationships/image" Target="../media/image574.png"/><Relationship Id="rId352" Type="http://schemas.openxmlformats.org/officeDocument/2006/relationships/image" Target="../media/image654.png"/><Relationship Id="rId394" Type="http://schemas.openxmlformats.org/officeDocument/2006/relationships/customXml" Target="../ink/ink701.xml"/><Relationship Id="rId408" Type="http://schemas.openxmlformats.org/officeDocument/2006/relationships/customXml" Target="../ink/ink708.xml"/><Relationship Id="rId615" Type="http://schemas.openxmlformats.org/officeDocument/2006/relationships/image" Target="../media/image784.png"/><Relationship Id="rId212" Type="http://schemas.openxmlformats.org/officeDocument/2006/relationships/customXml" Target="../ink/ink608.xml"/><Relationship Id="rId254" Type="http://schemas.openxmlformats.org/officeDocument/2006/relationships/image" Target="../media/image605.png"/><Relationship Id="rId49" Type="http://schemas.openxmlformats.org/officeDocument/2006/relationships/customXml" Target="../ink/ink525.xml"/><Relationship Id="rId114" Type="http://schemas.openxmlformats.org/officeDocument/2006/relationships/image" Target="../media/image538.png"/><Relationship Id="rId296" Type="http://schemas.openxmlformats.org/officeDocument/2006/relationships/image" Target="../media/image626.png"/><Relationship Id="rId461" Type="http://schemas.openxmlformats.org/officeDocument/2006/relationships/image" Target="../media/image708.png"/><Relationship Id="rId517" Type="http://schemas.openxmlformats.org/officeDocument/2006/relationships/image" Target="../media/image736.png"/><Relationship Id="rId559" Type="http://schemas.openxmlformats.org/officeDocument/2006/relationships/image" Target="../media/image756.png"/><Relationship Id="rId60" Type="http://schemas.openxmlformats.org/officeDocument/2006/relationships/image" Target="../media/image511.png"/><Relationship Id="rId156" Type="http://schemas.openxmlformats.org/officeDocument/2006/relationships/customXml" Target="../ink/ink579.xml"/><Relationship Id="rId198" Type="http://schemas.openxmlformats.org/officeDocument/2006/relationships/customXml" Target="../ink/ink600.xml"/><Relationship Id="rId321" Type="http://schemas.openxmlformats.org/officeDocument/2006/relationships/customXml" Target="../ink/ink664.xml"/><Relationship Id="rId363" Type="http://schemas.openxmlformats.org/officeDocument/2006/relationships/customXml" Target="../ink/ink685.xml"/><Relationship Id="rId419" Type="http://schemas.openxmlformats.org/officeDocument/2006/relationships/image" Target="../media/image687.png"/><Relationship Id="rId570" Type="http://schemas.openxmlformats.org/officeDocument/2006/relationships/customXml" Target="../ink/ink789.xml"/><Relationship Id="rId626" Type="http://schemas.openxmlformats.org/officeDocument/2006/relationships/customXml" Target="../ink/ink817.xml"/><Relationship Id="rId223" Type="http://schemas.openxmlformats.org/officeDocument/2006/relationships/customXml" Target="../ink/ink614.xml"/><Relationship Id="rId430" Type="http://schemas.openxmlformats.org/officeDocument/2006/relationships/customXml" Target="../ink/ink719.xml"/><Relationship Id="rId18" Type="http://schemas.openxmlformats.org/officeDocument/2006/relationships/customXml" Target="../ink/ink509.xml"/><Relationship Id="rId265" Type="http://schemas.openxmlformats.org/officeDocument/2006/relationships/customXml" Target="../ink/ink636.xml"/><Relationship Id="rId472" Type="http://schemas.openxmlformats.org/officeDocument/2006/relationships/customXml" Target="../ink/ink740.xml"/><Relationship Id="rId528" Type="http://schemas.openxmlformats.org/officeDocument/2006/relationships/customXml" Target="../ink/ink768.xml"/><Relationship Id="rId125" Type="http://schemas.openxmlformats.org/officeDocument/2006/relationships/image" Target="../media/image543.png"/><Relationship Id="rId167" Type="http://schemas.openxmlformats.org/officeDocument/2006/relationships/image" Target="../media/image564.png"/><Relationship Id="rId332" Type="http://schemas.openxmlformats.org/officeDocument/2006/relationships/image" Target="../media/image644.png"/><Relationship Id="rId374" Type="http://schemas.openxmlformats.org/officeDocument/2006/relationships/image" Target="../media/image665.png"/><Relationship Id="rId581" Type="http://schemas.openxmlformats.org/officeDocument/2006/relationships/image" Target="../media/image767.png"/><Relationship Id="rId71" Type="http://schemas.openxmlformats.org/officeDocument/2006/relationships/customXml" Target="../ink/ink536.xml"/><Relationship Id="rId234" Type="http://schemas.openxmlformats.org/officeDocument/2006/relationships/customXml" Target="../ink/ink620.xml"/><Relationship Id="rId637" Type="http://schemas.openxmlformats.org/officeDocument/2006/relationships/image" Target="../media/image795.png"/><Relationship Id="rId2" Type="http://schemas.openxmlformats.org/officeDocument/2006/relationships/image" Target="../media/image1.png"/><Relationship Id="rId29" Type="http://schemas.openxmlformats.org/officeDocument/2006/relationships/image" Target="../media/image497.png"/><Relationship Id="rId276" Type="http://schemas.openxmlformats.org/officeDocument/2006/relationships/image" Target="../media/image616.png"/><Relationship Id="rId441" Type="http://schemas.openxmlformats.org/officeDocument/2006/relationships/image" Target="../media/image698.png"/><Relationship Id="rId483" Type="http://schemas.openxmlformats.org/officeDocument/2006/relationships/image" Target="../media/image719.png"/><Relationship Id="rId539" Type="http://schemas.openxmlformats.org/officeDocument/2006/relationships/image" Target="../media/image746.png"/><Relationship Id="rId40" Type="http://schemas.openxmlformats.org/officeDocument/2006/relationships/image" Target="../media/image501.png"/><Relationship Id="rId136" Type="http://schemas.openxmlformats.org/officeDocument/2006/relationships/customXml" Target="../ink/ink569.xml"/><Relationship Id="rId178" Type="http://schemas.openxmlformats.org/officeDocument/2006/relationships/customXml" Target="../ink/ink590.xml"/><Relationship Id="rId301" Type="http://schemas.openxmlformats.org/officeDocument/2006/relationships/customXml" Target="../ink/ink654.xml"/><Relationship Id="rId343" Type="http://schemas.openxmlformats.org/officeDocument/2006/relationships/customXml" Target="../ink/ink675.xml"/><Relationship Id="rId550" Type="http://schemas.openxmlformats.org/officeDocument/2006/relationships/customXml" Target="../ink/ink779.xml"/><Relationship Id="rId82" Type="http://schemas.openxmlformats.org/officeDocument/2006/relationships/image" Target="../media/image522.png"/><Relationship Id="rId203" Type="http://schemas.openxmlformats.org/officeDocument/2006/relationships/image" Target="../media/image582.png"/><Relationship Id="rId385" Type="http://schemas.openxmlformats.org/officeDocument/2006/relationships/customXml" Target="../ink/ink696.xml"/><Relationship Id="rId592" Type="http://schemas.openxmlformats.org/officeDocument/2006/relationships/customXml" Target="../ink/ink800.xml"/><Relationship Id="rId606" Type="http://schemas.openxmlformats.org/officeDocument/2006/relationships/customXml" Target="../ink/ink807.xml"/><Relationship Id="rId245" Type="http://schemas.openxmlformats.org/officeDocument/2006/relationships/image" Target="../media/image601.png"/><Relationship Id="rId287" Type="http://schemas.openxmlformats.org/officeDocument/2006/relationships/customXml" Target="../ink/ink647.xml"/><Relationship Id="rId410" Type="http://schemas.openxmlformats.org/officeDocument/2006/relationships/customXml" Target="../ink/ink709.xml"/><Relationship Id="rId452" Type="http://schemas.openxmlformats.org/officeDocument/2006/relationships/customXml" Target="../ink/ink730.xml"/><Relationship Id="rId494" Type="http://schemas.openxmlformats.org/officeDocument/2006/relationships/customXml" Target="../ink/ink751.xml"/><Relationship Id="rId508" Type="http://schemas.openxmlformats.org/officeDocument/2006/relationships/customXml" Target="../ink/ink758.xml"/><Relationship Id="rId105" Type="http://schemas.openxmlformats.org/officeDocument/2006/relationships/customXml" Target="../ink/ink553.xml"/><Relationship Id="rId147" Type="http://schemas.openxmlformats.org/officeDocument/2006/relationships/image" Target="../media/image554.png"/><Relationship Id="rId312" Type="http://schemas.openxmlformats.org/officeDocument/2006/relationships/image" Target="../media/image634.png"/><Relationship Id="rId354" Type="http://schemas.openxmlformats.org/officeDocument/2006/relationships/image" Target="../media/image655.png"/><Relationship Id="rId51" Type="http://schemas.openxmlformats.org/officeDocument/2006/relationships/customXml" Target="../ink/ink526.xml"/><Relationship Id="rId93" Type="http://schemas.openxmlformats.org/officeDocument/2006/relationships/customXml" Target="../ink/ink547.xml"/><Relationship Id="rId189" Type="http://schemas.openxmlformats.org/officeDocument/2006/relationships/image" Target="../media/image575.png"/><Relationship Id="rId396" Type="http://schemas.openxmlformats.org/officeDocument/2006/relationships/customXml" Target="../ink/ink702.xml"/><Relationship Id="rId561" Type="http://schemas.openxmlformats.org/officeDocument/2006/relationships/image" Target="../media/image757.png"/><Relationship Id="rId617" Type="http://schemas.openxmlformats.org/officeDocument/2006/relationships/image" Target="../media/image785.png"/><Relationship Id="rId214" Type="http://schemas.openxmlformats.org/officeDocument/2006/relationships/customXml" Target="../ink/ink609.xml"/><Relationship Id="rId256" Type="http://schemas.openxmlformats.org/officeDocument/2006/relationships/image" Target="../media/image606.png"/><Relationship Id="rId298" Type="http://schemas.openxmlformats.org/officeDocument/2006/relationships/image" Target="../media/image627.png"/><Relationship Id="rId421" Type="http://schemas.openxmlformats.org/officeDocument/2006/relationships/image" Target="../media/image688.png"/><Relationship Id="rId463" Type="http://schemas.openxmlformats.org/officeDocument/2006/relationships/image" Target="../media/image709.png"/><Relationship Id="rId519" Type="http://schemas.openxmlformats.org/officeDocument/2006/relationships/image" Target="../media/image737.png"/><Relationship Id="rId116" Type="http://schemas.openxmlformats.org/officeDocument/2006/relationships/image" Target="../media/image539.png"/><Relationship Id="rId158" Type="http://schemas.openxmlformats.org/officeDocument/2006/relationships/customXml" Target="../ink/ink580.xml"/><Relationship Id="rId323" Type="http://schemas.openxmlformats.org/officeDocument/2006/relationships/customXml" Target="../ink/ink665.xml"/><Relationship Id="rId530" Type="http://schemas.openxmlformats.org/officeDocument/2006/relationships/customXml" Target="../ink/ink769.xml"/><Relationship Id="rId20" Type="http://schemas.openxmlformats.org/officeDocument/2006/relationships/customXml" Target="../ink/ink510.xml"/><Relationship Id="rId62" Type="http://schemas.openxmlformats.org/officeDocument/2006/relationships/image" Target="../media/image512.png"/><Relationship Id="rId365" Type="http://schemas.openxmlformats.org/officeDocument/2006/relationships/customXml" Target="../ink/ink686.xml"/><Relationship Id="rId572" Type="http://schemas.openxmlformats.org/officeDocument/2006/relationships/customXml" Target="../ink/ink790.xml"/><Relationship Id="rId628" Type="http://schemas.openxmlformats.org/officeDocument/2006/relationships/customXml" Target="../ink/ink818.xml"/><Relationship Id="rId225" Type="http://schemas.openxmlformats.org/officeDocument/2006/relationships/customXml" Target="../ink/ink615.xml"/><Relationship Id="rId267" Type="http://schemas.openxmlformats.org/officeDocument/2006/relationships/customXml" Target="../ink/ink637.xml"/><Relationship Id="rId432" Type="http://schemas.openxmlformats.org/officeDocument/2006/relationships/customXml" Target="../ink/ink720.xml"/><Relationship Id="rId474" Type="http://schemas.openxmlformats.org/officeDocument/2006/relationships/customXml" Target="../ink/ink741.xml"/><Relationship Id="rId127" Type="http://schemas.openxmlformats.org/officeDocument/2006/relationships/image" Target="../media/image544.png"/><Relationship Id="rId31" Type="http://schemas.openxmlformats.org/officeDocument/2006/relationships/image" Target="../media/image498.png"/><Relationship Id="rId73" Type="http://schemas.openxmlformats.org/officeDocument/2006/relationships/customXml" Target="../ink/ink537.xml"/><Relationship Id="rId169" Type="http://schemas.openxmlformats.org/officeDocument/2006/relationships/image" Target="../media/image565.png"/><Relationship Id="rId334" Type="http://schemas.openxmlformats.org/officeDocument/2006/relationships/image" Target="../media/image645.png"/><Relationship Id="rId376" Type="http://schemas.openxmlformats.org/officeDocument/2006/relationships/image" Target="../media/image666.png"/><Relationship Id="rId541" Type="http://schemas.openxmlformats.org/officeDocument/2006/relationships/image" Target="../media/image747.png"/><Relationship Id="rId583" Type="http://schemas.openxmlformats.org/officeDocument/2006/relationships/image" Target="../media/image768.png"/><Relationship Id="rId639" Type="http://schemas.openxmlformats.org/officeDocument/2006/relationships/image" Target="../media/image796.png"/><Relationship Id="rId4" Type="http://schemas.openxmlformats.org/officeDocument/2006/relationships/image" Target="../media/image3.png"/><Relationship Id="rId180" Type="http://schemas.openxmlformats.org/officeDocument/2006/relationships/customXml" Target="../ink/ink591.xml"/><Relationship Id="rId236" Type="http://schemas.openxmlformats.org/officeDocument/2006/relationships/customXml" Target="../ink/ink621.xml"/><Relationship Id="rId278" Type="http://schemas.openxmlformats.org/officeDocument/2006/relationships/image" Target="../media/image617.png"/><Relationship Id="rId401" Type="http://schemas.openxmlformats.org/officeDocument/2006/relationships/image" Target="../media/image678.png"/><Relationship Id="rId443" Type="http://schemas.openxmlformats.org/officeDocument/2006/relationships/image" Target="../media/image699.png"/><Relationship Id="rId303" Type="http://schemas.openxmlformats.org/officeDocument/2006/relationships/customXml" Target="../ink/ink655.xml"/><Relationship Id="rId485" Type="http://schemas.openxmlformats.org/officeDocument/2006/relationships/image" Target="../media/image720.png"/><Relationship Id="rId42" Type="http://schemas.openxmlformats.org/officeDocument/2006/relationships/image" Target="../media/image502.png"/><Relationship Id="rId84" Type="http://schemas.openxmlformats.org/officeDocument/2006/relationships/image" Target="../media/image523.png"/><Relationship Id="rId138" Type="http://schemas.openxmlformats.org/officeDocument/2006/relationships/customXml" Target="../ink/ink570.xml"/><Relationship Id="rId345" Type="http://schemas.openxmlformats.org/officeDocument/2006/relationships/customXml" Target="../ink/ink676.xml"/><Relationship Id="rId387" Type="http://schemas.openxmlformats.org/officeDocument/2006/relationships/customXml" Target="../ink/ink697.xml"/><Relationship Id="rId510" Type="http://schemas.openxmlformats.org/officeDocument/2006/relationships/customXml" Target="../ink/ink759.xml"/><Relationship Id="rId552" Type="http://schemas.openxmlformats.org/officeDocument/2006/relationships/customXml" Target="../ink/ink780.xml"/><Relationship Id="rId594" Type="http://schemas.openxmlformats.org/officeDocument/2006/relationships/customXml" Target="../ink/ink801.xml"/><Relationship Id="rId608" Type="http://schemas.openxmlformats.org/officeDocument/2006/relationships/customXml" Target="../ink/ink808.xml"/><Relationship Id="rId191" Type="http://schemas.openxmlformats.org/officeDocument/2006/relationships/image" Target="../media/image576.png"/><Relationship Id="rId205" Type="http://schemas.openxmlformats.org/officeDocument/2006/relationships/customXml" Target="../ink/ink604.xml"/><Relationship Id="rId247" Type="http://schemas.openxmlformats.org/officeDocument/2006/relationships/image" Target="../media/image602.png"/><Relationship Id="rId412" Type="http://schemas.openxmlformats.org/officeDocument/2006/relationships/customXml" Target="../ink/ink710.xml"/><Relationship Id="rId107" Type="http://schemas.openxmlformats.org/officeDocument/2006/relationships/customXml" Target="../ink/ink554.xml"/><Relationship Id="rId289" Type="http://schemas.openxmlformats.org/officeDocument/2006/relationships/customXml" Target="../ink/ink648.xml"/><Relationship Id="rId454" Type="http://schemas.openxmlformats.org/officeDocument/2006/relationships/customXml" Target="../ink/ink731.xml"/><Relationship Id="rId496" Type="http://schemas.openxmlformats.org/officeDocument/2006/relationships/customXml" Target="../ink/ink752.xml"/><Relationship Id="rId11" Type="http://schemas.openxmlformats.org/officeDocument/2006/relationships/image" Target="../media/image488.png"/><Relationship Id="rId53" Type="http://schemas.openxmlformats.org/officeDocument/2006/relationships/customXml" Target="../ink/ink527.xml"/><Relationship Id="rId149" Type="http://schemas.openxmlformats.org/officeDocument/2006/relationships/image" Target="../media/image555.png"/><Relationship Id="rId314" Type="http://schemas.openxmlformats.org/officeDocument/2006/relationships/image" Target="../media/image635.png"/><Relationship Id="rId356" Type="http://schemas.openxmlformats.org/officeDocument/2006/relationships/image" Target="../media/image656.png"/><Relationship Id="rId398" Type="http://schemas.openxmlformats.org/officeDocument/2006/relationships/customXml" Target="../ink/ink703.xml"/><Relationship Id="rId521" Type="http://schemas.openxmlformats.org/officeDocument/2006/relationships/image" Target="../media/image738.png"/><Relationship Id="rId563" Type="http://schemas.openxmlformats.org/officeDocument/2006/relationships/image" Target="../media/image758.png"/><Relationship Id="rId619" Type="http://schemas.openxmlformats.org/officeDocument/2006/relationships/image" Target="../media/image786.png"/><Relationship Id="rId95" Type="http://schemas.openxmlformats.org/officeDocument/2006/relationships/customXml" Target="../ink/ink548.xml"/><Relationship Id="rId160" Type="http://schemas.openxmlformats.org/officeDocument/2006/relationships/customXml" Target="../ink/ink581.xml"/><Relationship Id="rId216" Type="http://schemas.openxmlformats.org/officeDocument/2006/relationships/customXml" Target="../ink/ink610.xml"/><Relationship Id="rId423" Type="http://schemas.openxmlformats.org/officeDocument/2006/relationships/image" Target="../media/image689.png"/><Relationship Id="rId258" Type="http://schemas.openxmlformats.org/officeDocument/2006/relationships/image" Target="../media/image607.png"/><Relationship Id="rId465" Type="http://schemas.openxmlformats.org/officeDocument/2006/relationships/image" Target="../media/image710.png"/><Relationship Id="rId630" Type="http://schemas.openxmlformats.org/officeDocument/2006/relationships/customXml" Target="../ink/ink819.xml"/><Relationship Id="rId22" Type="http://schemas.openxmlformats.org/officeDocument/2006/relationships/customXml" Target="../ink/ink511.xml"/><Relationship Id="rId64" Type="http://schemas.openxmlformats.org/officeDocument/2006/relationships/image" Target="../media/image513.png"/><Relationship Id="rId118" Type="http://schemas.openxmlformats.org/officeDocument/2006/relationships/image" Target="../media/image540.png"/><Relationship Id="rId325" Type="http://schemas.openxmlformats.org/officeDocument/2006/relationships/customXml" Target="../ink/ink666.xml"/><Relationship Id="rId367" Type="http://schemas.openxmlformats.org/officeDocument/2006/relationships/customXml" Target="../ink/ink687.xml"/><Relationship Id="rId532" Type="http://schemas.openxmlformats.org/officeDocument/2006/relationships/customXml" Target="../ink/ink770.xml"/><Relationship Id="rId574" Type="http://schemas.openxmlformats.org/officeDocument/2006/relationships/customXml" Target="../ink/ink791.xml"/><Relationship Id="rId171" Type="http://schemas.openxmlformats.org/officeDocument/2006/relationships/image" Target="../media/image566.png"/><Relationship Id="rId227" Type="http://schemas.openxmlformats.org/officeDocument/2006/relationships/customXml" Target="../ink/ink616.xml"/><Relationship Id="rId269" Type="http://schemas.openxmlformats.org/officeDocument/2006/relationships/customXml" Target="../ink/ink638.xml"/><Relationship Id="rId434" Type="http://schemas.openxmlformats.org/officeDocument/2006/relationships/customXml" Target="../ink/ink721.xml"/><Relationship Id="rId476" Type="http://schemas.openxmlformats.org/officeDocument/2006/relationships/customXml" Target="../ink/ink742.xml"/><Relationship Id="rId33" Type="http://schemas.openxmlformats.org/officeDocument/2006/relationships/image" Target="../media/image44.png"/><Relationship Id="rId129" Type="http://schemas.openxmlformats.org/officeDocument/2006/relationships/image" Target="../media/image545.png"/><Relationship Id="rId280" Type="http://schemas.openxmlformats.org/officeDocument/2006/relationships/image" Target="../media/image618.png"/><Relationship Id="rId336" Type="http://schemas.openxmlformats.org/officeDocument/2006/relationships/image" Target="../media/image646.png"/><Relationship Id="rId501" Type="http://schemas.openxmlformats.org/officeDocument/2006/relationships/image" Target="../media/image728.png"/><Relationship Id="rId543" Type="http://schemas.openxmlformats.org/officeDocument/2006/relationships/image" Target="../media/image748.png"/><Relationship Id="rId75" Type="http://schemas.openxmlformats.org/officeDocument/2006/relationships/customXml" Target="../ink/ink538.xml"/><Relationship Id="rId140" Type="http://schemas.openxmlformats.org/officeDocument/2006/relationships/customXml" Target="../ink/ink571.xml"/><Relationship Id="rId182" Type="http://schemas.openxmlformats.org/officeDocument/2006/relationships/customXml" Target="../ink/ink592.xml"/><Relationship Id="rId378" Type="http://schemas.openxmlformats.org/officeDocument/2006/relationships/image" Target="../media/image667.png"/><Relationship Id="rId403" Type="http://schemas.openxmlformats.org/officeDocument/2006/relationships/image" Target="../media/image679.png"/><Relationship Id="rId585" Type="http://schemas.openxmlformats.org/officeDocument/2006/relationships/image" Target="../media/image769.png"/><Relationship Id="rId6" Type="http://schemas.openxmlformats.org/officeDocument/2006/relationships/customXml" Target="../ink/ink503.xml"/><Relationship Id="rId238" Type="http://schemas.openxmlformats.org/officeDocument/2006/relationships/customXml" Target="../ink/ink622.xml"/><Relationship Id="rId445" Type="http://schemas.openxmlformats.org/officeDocument/2006/relationships/image" Target="../media/image700.png"/><Relationship Id="rId487" Type="http://schemas.openxmlformats.org/officeDocument/2006/relationships/image" Target="../media/image721.png"/><Relationship Id="rId610" Type="http://schemas.openxmlformats.org/officeDocument/2006/relationships/customXml" Target="../ink/ink809.xml"/><Relationship Id="rId291" Type="http://schemas.openxmlformats.org/officeDocument/2006/relationships/customXml" Target="../ink/ink649.xml"/><Relationship Id="rId305" Type="http://schemas.openxmlformats.org/officeDocument/2006/relationships/customXml" Target="../ink/ink656.xml"/><Relationship Id="rId347" Type="http://schemas.openxmlformats.org/officeDocument/2006/relationships/customXml" Target="../ink/ink677.xml"/><Relationship Id="rId512" Type="http://schemas.openxmlformats.org/officeDocument/2006/relationships/customXml" Target="../ink/ink760.xml"/><Relationship Id="rId44" Type="http://schemas.openxmlformats.org/officeDocument/2006/relationships/image" Target="../media/image503.png"/><Relationship Id="rId86" Type="http://schemas.openxmlformats.org/officeDocument/2006/relationships/image" Target="../media/image524.png"/><Relationship Id="rId151" Type="http://schemas.openxmlformats.org/officeDocument/2006/relationships/image" Target="../media/image556.png"/><Relationship Id="rId389" Type="http://schemas.openxmlformats.org/officeDocument/2006/relationships/customXml" Target="../ink/ink698.xml"/><Relationship Id="rId554" Type="http://schemas.openxmlformats.org/officeDocument/2006/relationships/customXml" Target="../ink/ink781.xml"/><Relationship Id="rId596" Type="http://schemas.openxmlformats.org/officeDocument/2006/relationships/customXml" Target="../ink/ink802.xml"/><Relationship Id="rId193" Type="http://schemas.openxmlformats.org/officeDocument/2006/relationships/image" Target="../media/image577.png"/><Relationship Id="rId207" Type="http://schemas.openxmlformats.org/officeDocument/2006/relationships/image" Target="../media/image583.png"/><Relationship Id="rId249" Type="http://schemas.openxmlformats.org/officeDocument/2006/relationships/image" Target="../media/image603.png"/><Relationship Id="rId414" Type="http://schemas.openxmlformats.org/officeDocument/2006/relationships/customXml" Target="../ink/ink711.xml"/><Relationship Id="rId456" Type="http://schemas.openxmlformats.org/officeDocument/2006/relationships/customXml" Target="../ink/ink732.xml"/><Relationship Id="rId498" Type="http://schemas.openxmlformats.org/officeDocument/2006/relationships/customXml" Target="../ink/ink753.xml"/><Relationship Id="rId621" Type="http://schemas.openxmlformats.org/officeDocument/2006/relationships/image" Target="../media/image787.png"/><Relationship Id="rId13" Type="http://schemas.openxmlformats.org/officeDocument/2006/relationships/image" Target="../media/image489.png"/><Relationship Id="rId109" Type="http://schemas.openxmlformats.org/officeDocument/2006/relationships/customXml" Target="../ink/ink555.xml"/><Relationship Id="rId260" Type="http://schemas.openxmlformats.org/officeDocument/2006/relationships/image" Target="../media/image608.png"/><Relationship Id="rId316" Type="http://schemas.openxmlformats.org/officeDocument/2006/relationships/image" Target="../media/image636.png"/><Relationship Id="rId523" Type="http://schemas.openxmlformats.org/officeDocument/2006/relationships/image" Target="../media/image739.png"/><Relationship Id="rId55" Type="http://schemas.openxmlformats.org/officeDocument/2006/relationships/customXml" Target="../ink/ink528.xml"/><Relationship Id="rId97" Type="http://schemas.openxmlformats.org/officeDocument/2006/relationships/customXml" Target="../ink/ink549.xml"/><Relationship Id="rId120" Type="http://schemas.openxmlformats.org/officeDocument/2006/relationships/image" Target="../media/image541.png"/><Relationship Id="rId358" Type="http://schemas.openxmlformats.org/officeDocument/2006/relationships/image" Target="../media/image657.png"/><Relationship Id="rId565" Type="http://schemas.openxmlformats.org/officeDocument/2006/relationships/image" Target="../media/image759.png"/><Relationship Id="rId162" Type="http://schemas.openxmlformats.org/officeDocument/2006/relationships/customXml" Target="../ink/ink582.xml"/><Relationship Id="rId218" Type="http://schemas.openxmlformats.org/officeDocument/2006/relationships/customXml" Target="../ink/ink611.xml"/><Relationship Id="rId425" Type="http://schemas.openxmlformats.org/officeDocument/2006/relationships/image" Target="../media/image690.png"/><Relationship Id="rId467" Type="http://schemas.openxmlformats.org/officeDocument/2006/relationships/image" Target="../media/image711.png"/><Relationship Id="rId632" Type="http://schemas.openxmlformats.org/officeDocument/2006/relationships/customXml" Target="../ink/ink820.xml"/><Relationship Id="rId271" Type="http://schemas.openxmlformats.org/officeDocument/2006/relationships/customXml" Target="../ink/ink639.xml"/><Relationship Id="rId24" Type="http://schemas.openxmlformats.org/officeDocument/2006/relationships/customXml" Target="../ink/ink512.xml"/><Relationship Id="rId66" Type="http://schemas.openxmlformats.org/officeDocument/2006/relationships/image" Target="../media/image514.png"/><Relationship Id="rId131" Type="http://schemas.openxmlformats.org/officeDocument/2006/relationships/image" Target="../media/image546.png"/><Relationship Id="rId327" Type="http://schemas.openxmlformats.org/officeDocument/2006/relationships/customXml" Target="../ink/ink667.xml"/><Relationship Id="rId369" Type="http://schemas.openxmlformats.org/officeDocument/2006/relationships/customXml" Target="../ink/ink688.xml"/><Relationship Id="rId534" Type="http://schemas.openxmlformats.org/officeDocument/2006/relationships/customXml" Target="../ink/ink771.xml"/><Relationship Id="rId576" Type="http://schemas.openxmlformats.org/officeDocument/2006/relationships/customXml" Target="../ink/ink792.xml"/><Relationship Id="rId173" Type="http://schemas.openxmlformats.org/officeDocument/2006/relationships/image" Target="../media/image567.png"/><Relationship Id="rId229" Type="http://schemas.openxmlformats.org/officeDocument/2006/relationships/image" Target="../media/image593.png"/><Relationship Id="rId380" Type="http://schemas.openxmlformats.org/officeDocument/2006/relationships/image" Target="../media/image668.png"/><Relationship Id="rId436" Type="http://schemas.openxmlformats.org/officeDocument/2006/relationships/customXml" Target="../ink/ink722.xml"/><Relationship Id="rId601" Type="http://schemas.openxmlformats.org/officeDocument/2006/relationships/image" Target="../media/image777.png"/><Relationship Id="rId240" Type="http://schemas.openxmlformats.org/officeDocument/2006/relationships/customXml" Target="../ink/ink623.xml"/><Relationship Id="rId478" Type="http://schemas.openxmlformats.org/officeDocument/2006/relationships/customXml" Target="../ink/ink743.xml"/><Relationship Id="rId35" Type="http://schemas.openxmlformats.org/officeDocument/2006/relationships/customXml" Target="../ink/ink518.xml"/><Relationship Id="rId77" Type="http://schemas.openxmlformats.org/officeDocument/2006/relationships/customXml" Target="../ink/ink539.xml"/><Relationship Id="rId100" Type="http://schemas.openxmlformats.org/officeDocument/2006/relationships/image" Target="../media/image531.png"/><Relationship Id="rId282" Type="http://schemas.openxmlformats.org/officeDocument/2006/relationships/image" Target="../media/image619.png"/><Relationship Id="rId338" Type="http://schemas.openxmlformats.org/officeDocument/2006/relationships/image" Target="../media/image647.png"/><Relationship Id="rId503" Type="http://schemas.openxmlformats.org/officeDocument/2006/relationships/image" Target="../media/image729.png"/><Relationship Id="rId545" Type="http://schemas.openxmlformats.org/officeDocument/2006/relationships/image" Target="../media/image749.png"/><Relationship Id="rId587" Type="http://schemas.openxmlformats.org/officeDocument/2006/relationships/image" Target="../media/image770.png"/><Relationship Id="rId8" Type="http://schemas.openxmlformats.org/officeDocument/2006/relationships/customXml" Target="../ink/ink504.xml"/><Relationship Id="rId142" Type="http://schemas.openxmlformats.org/officeDocument/2006/relationships/customXml" Target="../ink/ink572.xml"/><Relationship Id="rId184" Type="http://schemas.openxmlformats.org/officeDocument/2006/relationships/customXml" Target="../ink/ink593.xml"/><Relationship Id="rId391" Type="http://schemas.openxmlformats.org/officeDocument/2006/relationships/customXml" Target="../ink/ink699.xml"/><Relationship Id="rId405" Type="http://schemas.openxmlformats.org/officeDocument/2006/relationships/image" Target="../media/image680.png"/><Relationship Id="rId447" Type="http://schemas.openxmlformats.org/officeDocument/2006/relationships/image" Target="../media/image701.png"/><Relationship Id="rId612" Type="http://schemas.openxmlformats.org/officeDocument/2006/relationships/customXml" Target="../ink/ink810.xml"/><Relationship Id="rId251" Type="http://schemas.openxmlformats.org/officeDocument/2006/relationships/image" Target="../media/image604.png"/><Relationship Id="rId489" Type="http://schemas.openxmlformats.org/officeDocument/2006/relationships/image" Target="../media/image722.png"/><Relationship Id="rId46" Type="http://schemas.openxmlformats.org/officeDocument/2006/relationships/image" Target="../media/image504.png"/><Relationship Id="rId293" Type="http://schemas.openxmlformats.org/officeDocument/2006/relationships/customXml" Target="../ink/ink650.xml"/><Relationship Id="rId307" Type="http://schemas.openxmlformats.org/officeDocument/2006/relationships/customXml" Target="../ink/ink657.xml"/><Relationship Id="rId349" Type="http://schemas.openxmlformats.org/officeDocument/2006/relationships/customXml" Target="../ink/ink678.xml"/><Relationship Id="rId514" Type="http://schemas.openxmlformats.org/officeDocument/2006/relationships/customXml" Target="../ink/ink761.xml"/><Relationship Id="rId556" Type="http://schemas.openxmlformats.org/officeDocument/2006/relationships/customXml" Target="../ink/ink782.xml"/><Relationship Id="rId88" Type="http://schemas.openxmlformats.org/officeDocument/2006/relationships/image" Target="../media/image525.png"/><Relationship Id="rId111" Type="http://schemas.openxmlformats.org/officeDocument/2006/relationships/customXml" Target="../ink/ink556.xml"/><Relationship Id="rId153" Type="http://schemas.openxmlformats.org/officeDocument/2006/relationships/image" Target="../media/image557.png"/><Relationship Id="rId195" Type="http://schemas.openxmlformats.org/officeDocument/2006/relationships/image" Target="../media/image578.png"/><Relationship Id="rId209" Type="http://schemas.openxmlformats.org/officeDocument/2006/relationships/image" Target="../media/image584.png"/><Relationship Id="rId360" Type="http://schemas.openxmlformats.org/officeDocument/2006/relationships/image" Target="../media/image658.png"/><Relationship Id="rId416" Type="http://schemas.openxmlformats.org/officeDocument/2006/relationships/customXml" Target="../ink/ink712.xml"/><Relationship Id="rId598" Type="http://schemas.openxmlformats.org/officeDocument/2006/relationships/customXml" Target="../ink/ink803.xml"/><Relationship Id="rId220" Type="http://schemas.openxmlformats.org/officeDocument/2006/relationships/customXml" Target="../ink/ink612.xml"/><Relationship Id="rId458" Type="http://schemas.openxmlformats.org/officeDocument/2006/relationships/customXml" Target="../ink/ink733.xml"/><Relationship Id="rId623" Type="http://schemas.openxmlformats.org/officeDocument/2006/relationships/image" Target="../media/image788.png"/><Relationship Id="rId15" Type="http://schemas.openxmlformats.org/officeDocument/2006/relationships/image" Target="../media/image490.png"/><Relationship Id="rId57" Type="http://schemas.openxmlformats.org/officeDocument/2006/relationships/customXml" Target="../ink/ink529.xml"/><Relationship Id="rId262" Type="http://schemas.openxmlformats.org/officeDocument/2006/relationships/image" Target="../media/image609.png"/><Relationship Id="rId318" Type="http://schemas.openxmlformats.org/officeDocument/2006/relationships/image" Target="../media/image637.png"/><Relationship Id="rId525" Type="http://schemas.openxmlformats.org/officeDocument/2006/relationships/image" Target="../media/image740.png"/><Relationship Id="rId567" Type="http://schemas.openxmlformats.org/officeDocument/2006/relationships/image" Target="../media/image760.png"/><Relationship Id="rId99" Type="http://schemas.openxmlformats.org/officeDocument/2006/relationships/customXml" Target="../ink/ink550.xml"/><Relationship Id="rId122" Type="http://schemas.openxmlformats.org/officeDocument/2006/relationships/image" Target="../media/image542.png"/><Relationship Id="rId164" Type="http://schemas.openxmlformats.org/officeDocument/2006/relationships/customXml" Target="../ink/ink583.xml"/><Relationship Id="rId371" Type="http://schemas.openxmlformats.org/officeDocument/2006/relationships/customXml" Target="../ink/ink689.xml"/><Relationship Id="rId427" Type="http://schemas.openxmlformats.org/officeDocument/2006/relationships/image" Target="../media/image691.png"/><Relationship Id="rId469" Type="http://schemas.openxmlformats.org/officeDocument/2006/relationships/image" Target="../media/image712.png"/><Relationship Id="rId634" Type="http://schemas.openxmlformats.org/officeDocument/2006/relationships/customXml" Target="../ink/ink821.xml"/><Relationship Id="rId26" Type="http://schemas.openxmlformats.org/officeDocument/2006/relationships/customXml" Target="../ink/ink513.xml"/><Relationship Id="rId231" Type="http://schemas.openxmlformats.org/officeDocument/2006/relationships/image" Target="../media/image594.png"/><Relationship Id="rId273" Type="http://schemas.openxmlformats.org/officeDocument/2006/relationships/customXml" Target="../ink/ink640.xml"/><Relationship Id="rId329" Type="http://schemas.openxmlformats.org/officeDocument/2006/relationships/customXml" Target="../ink/ink668.xml"/><Relationship Id="rId480" Type="http://schemas.openxmlformats.org/officeDocument/2006/relationships/customXml" Target="../ink/ink744.xml"/><Relationship Id="rId536" Type="http://schemas.openxmlformats.org/officeDocument/2006/relationships/customXml" Target="../ink/ink772.xml"/><Relationship Id="rId68" Type="http://schemas.openxmlformats.org/officeDocument/2006/relationships/image" Target="../media/image515.png"/><Relationship Id="rId133" Type="http://schemas.openxmlformats.org/officeDocument/2006/relationships/image" Target="../media/image547.png"/><Relationship Id="rId175" Type="http://schemas.openxmlformats.org/officeDocument/2006/relationships/image" Target="../media/image568.png"/><Relationship Id="rId340" Type="http://schemas.openxmlformats.org/officeDocument/2006/relationships/image" Target="../media/image648.png"/><Relationship Id="rId578" Type="http://schemas.openxmlformats.org/officeDocument/2006/relationships/customXml" Target="../ink/ink793.xml"/><Relationship Id="rId200" Type="http://schemas.openxmlformats.org/officeDocument/2006/relationships/customXml" Target="../ink/ink601.xml"/><Relationship Id="rId382" Type="http://schemas.openxmlformats.org/officeDocument/2006/relationships/image" Target="../media/image669.png"/><Relationship Id="rId438" Type="http://schemas.openxmlformats.org/officeDocument/2006/relationships/customXml" Target="../ink/ink723.xml"/><Relationship Id="rId603" Type="http://schemas.openxmlformats.org/officeDocument/2006/relationships/image" Target="../media/image778.png"/><Relationship Id="rId242" Type="http://schemas.openxmlformats.org/officeDocument/2006/relationships/customXml" Target="../ink/ink624.xml"/><Relationship Id="rId284" Type="http://schemas.openxmlformats.org/officeDocument/2006/relationships/image" Target="../media/image620.png"/><Relationship Id="rId491" Type="http://schemas.openxmlformats.org/officeDocument/2006/relationships/image" Target="../media/image723.png"/><Relationship Id="rId505" Type="http://schemas.openxmlformats.org/officeDocument/2006/relationships/image" Target="../media/image730.png"/><Relationship Id="rId37" Type="http://schemas.openxmlformats.org/officeDocument/2006/relationships/customXml" Target="../ink/ink519.xml"/><Relationship Id="rId79" Type="http://schemas.openxmlformats.org/officeDocument/2006/relationships/customXml" Target="../ink/ink540.xml"/><Relationship Id="rId102" Type="http://schemas.openxmlformats.org/officeDocument/2006/relationships/image" Target="../media/image532.png"/><Relationship Id="rId144" Type="http://schemas.openxmlformats.org/officeDocument/2006/relationships/customXml" Target="../ink/ink573.xml"/><Relationship Id="rId547" Type="http://schemas.openxmlformats.org/officeDocument/2006/relationships/image" Target="../media/image750.png"/><Relationship Id="rId589" Type="http://schemas.openxmlformats.org/officeDocument/2006/relationships/image" Target="../media/image771.png"/><Relationship Id="rId90" Type="http://schemas.openxmlformats.org/officeDocument/2006/relationships/image" Target="../media/image526.png"/><Relationship Id="rId186" Type="http://schemas.openxmlformats.org/officeDocument/2006/relationships/customXml" Target="../ink/ink594.xml"/><Relationship Id="rId351" Type="http://schemas.openxmlformats.org/officeDocument/2006/relationships/customXml" Target="../ink/ink679.xml"/><Relationship Id="rId393" Type="http://schemas.openxmlformats.org/officeDocument/2006/relationships/image" Target="../media/image674.png"/><Relationship Id="rId407" Type="http://schemas.openxmlformats.org/officeDocument/2006/relationships/image" Target="../media/image681.png"/><Relationship Id="rId449" Type="http://schemas.openxmlformats.org/officeDocument/2006/relationships/image" Target="../media/image702.png"/><Relationship Id="rId614" Type="http://schemas.openxmlformats.org/officeDocument/2006/relationships/customXml" Target="../ink/ink811.xml"/><Relationship Id="rId211" Type="http://schemas.openxmlformats.org/officeDocument/2006/relationships/image" Target="../media/image585.png"/><Relationship Id="rId253" Type="http://schemas.openxmlformats.org/officeDocument/2006/relationships/customXml" Target="../ink/ink630.xml"/><Relationship Id="rId295" Type="http://schemas.openxmlformats.org/officeDocument/2006/relationships/customXml" Target="../ink/ink651.xml"/><Relationship Id="rId309" Type="http://schemas.openxmlformats.org/officeDocument/2006/relationships/customXml" Target="../ink/ink658.xml"/><Relationship Id="rId460" Type="http://schemas.openxmlformats.org/officeDocument/2006/relationships/customXml" Target="../ink/ink734.xml"/><Relationship Id="rId516" Type="http://schemas.openxmlformats.org/officeDocument/2006/relationships/customXml" Target="../ink/ink762.xml"/><Relationship Id="rId48" Type="http://schemas.openxmlformats.org/officeDocument/2006/relationships/image" Target="../media/image505.png"/><Relationship Id="rId113" Type="http://schemas.openxmlformats.org/officeDocument/2006/relationships/customXml" Target="../ink/ink557.xml"/><Relationship Id="rId320" Type="http://schemas.openxmlformats.org/officeDocument/2006/relationships/image" Target="../media/image638.png"/><Relationship Id="rId558" Type="http://schemas.openxmlformats.org/officeDocument/2006/relationships/customXml" Target="../ink/ink783.xml"/><Relationship Id="rId155" Type="http://schemas.openxmlformats.org/officeDocument/2006/relationships/image" Target="../media/image558.png"/><Relationship Id="rId197" Type="http://schemas.openxmlformats.org/officeDocument/2006/relationships/image" Target="../media/image579.png"/><Relationship Id="rId362" Type="http://schemas.openxmlformats.org/officeDocument/2006/relationships/image" Target="../media/image659.png"/><Relationship Id="rId418" Type="http://schemas.openxmlformats.org/officeDocument/2006/relationships/customXml" Target="../ink/ink713.xml"/><Relationship Id="rId625" Type="http://schemas.openxmlformats.org/officeDocument/2006/relationships/image" Target="../media/image789.png"/><Relationship Id="rId222" Type="http://schemas.openxmlformats.org/officeDocument/2006/relationships/customXml" Target="../ink/ink613.xml"/><Relationship Id="rId264" Type="http://schemas.openxmlformats.org/officeDocument/2006/relationships/image" Target="../media/image610.png"/><Relationship Id="rId471" Type="http://schemas.openxmlformats.org/officeDocument/2006/relationships/image" Target="../media/image713.png"/><Relationship Id="rId17" Type="http://schemas.openxmlformats.org/officeDocument/2006/relationships/image" Target="../media/image491.png"/><Relationship Id="rId59" Type="http://schemas.openxmlformats.org/officeDocument/2006/relationships/customXml" Target="../ink/ink530.xml"/><Relationship Id="rId124" Type="http://schemas.openxmlformats.org/officeDocument/2006/relationships/customXml" Target="../ink/ink563.xml"/><Relationship Id="rId527" Type="http://schemas.openxmlformats.org/officeDocument/2006/relationships/image" Target="../media/image741.png"/><Relationship Id="rId569" Type="http://schemas.openxmlformats.org/officeDocument/2006/relationships/image" Target="../media/image761.png"/><Relationship Id="rId70" Type="http://schemas.openxmlformats.org/officeDocument/2006/relationships/image" Target="../media/image516.png"/><Relationship Id="rId166" Type="http://schemas.openxmlformats.org/officeDocument/2006/relationships/customXml" Target="../ink/ink584.xml"/><Relationship Id="rId331" Type="http://schemas.openxmlformats.org/officeDocument/2006/relationships/customXml" Target="../ink/ink669.xml"/><Relationship Id="rId373" Type="http://schemas.openxmlformats.org/officeDocument/2006/relationships/customXml" Target="../ink/ink690.xml"/><Relationship Id="rId429" Type="http://schemas.openxmlformats.org/officeDocument/2006/relationships/image" Target="../media/image692.png"/><Relationship Id="rId580" Type="http://schemas.openxmlformats.org/officeDocument/2006/relationships/customXml" Target="../ink/ink794.xml"/><Relationship Id="rId636" Type="http://schemas.openxmlformats.org/officeDocument/2006/relationships/customXml" Target="../ink/ink822.xml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595.png"/><Relationship Id="rId440" Type="http://schemas.openxmlformats.org/officeDocument/2006/relationships/customXml" Target="../ink/ink724.xml"/><Relationship Id="rId28" Type="http://schemas.openxmlformats.org/officeDocument/2006/relationships/customXml" Target="../ink/ink514.xml"/><Relationship Id="rId275" Type="http://schemas.openxmlformats.org/officeDocument/2006/relationships/customXml" Target="../ink/ink641.xml"/><Relationship Id="rId300" Type="http://schemas.openxmlformats.org/officeDocument/2006/relationships/image" Target="../media/image628.png"/><Relationship Id="rId482" Type="http://schemas.openxmlformats.org/officeDocument/2006/relationships/customXml" Target="../ink/ink745.xml"/><Relationship Id="rId538" Type="http://schemas.openxmlformats.org/officeDocument/2006/relationships/customXml" Target="../ink/ink773.xml"/><Relationship Id="rId81" Type="http://schemas.openxmlformats.org/officeDocument/2006/relationships/customXml" Target="../ink/ink541.xml"/><Relationship Id="rId135" Type="http://schemas.openxmlformats.org/officeDocument/2006/relationships/image" Target="../media/image548.png"/><Relationship Id="rId177" Type="http://schemas.openxmlformats.org/officeDocument/2006/relationships/image" Target="../media/image569.png"/><Relationship Id="rId342" Type="http://schemas.openxmlformats.org/officeDocument/2006/relationships/image" Target="../media/image649.png"/><Relationship Id="rId384" Type="http://schemas.openxmlformats.org/officeDocument/2006/relationships/image" Target="../media/image670.png"/><Relationship Id="rId591" Type="http://schemas.openxmlformats.org/officeDocument/2006/relationships/image" Target="../media/image772.png"/><Relationship Id="rId605" Type="http://schemas.openxmlformats.org/officeDocument/2006/relationships/image" Target="../media/image779.png"/><Relationship Id="rId202" Type="http://schemas.openxmlformats.org/officeDocument/2006/relationships/customXml" Target="../ink/ink602.xml"/><Relationship Id="rId244" Type="http://schemas.openxmlformats.org/officeDocument/2006/relationships/customXml" Target="../ink/ink625.xml"/><Relationship Id="rId39" Type="http://schemas.openxmlformats.org/officeDocument/2006/relationships/customXml" Target="../ink/ink520.xml"/><Relationship Id="rId286" Type="http://schemas.openxmlformats.org/officeDocument/2006/relationships/image" Target="../media/image621.png"/><Relationship Id="rId451" Type="http://schemas.openxmlformats.org/officeDocument/2006/relationships/image" Target="../media/image703.png"/><Relationship Id="rId493" Type="http://schemas.openxmlformats.org/officeDocument/2006/relationships/image" Target="../media/image724.png"/><Relationship Id="rId507" Type="http://schemas.openxmlformats.org/officeDocument/2006/relationships/image" Target="../media/image731.png"/><Relationship Id="rId549" Type="http://schemas.openxmlformats.org/officeDocument/2006/relationships/image" Target="../media/image751.png"/><Relationship Id="rId50" Type="http://schemas.openxmlformats.org/officeDocument/2006/relationships/image" Target="../media/image506.png"/><Relationship Id="rId104" Type="http://schemas.openxmlformats.org/officeDocument/2006/relationships/image" Target="../media/image533.png"/><Relationship Id="rId146" Type="http://schemas.openxmlformats.org/officeDocument/2006/relationships/customXml" Target="../ink/ink574.xml"/><Relationship Id="rId188" Type="http://schemas.openxmlformats.org/officeDocument/2006/relationships/customXml" Target="../ink/ink595.xml"/><Relationship Id="rId311" Type="http://schemas.openxmlformats.org/officeDocument/2006/relationships/customXml" Target="../ink/ink659.xml"/><Relationship Id="rId353" Type="http://schemas.openxmlformats.org/officeDocument/2006/relationships/customXml" Target="../ink/ink680.xml"/><Relationship Id="rId395" Type="http://schemas.openxmlformats.org/officeDocument/2006/relationships/image" Target="../media/image675.png"/><Relationship Id="rId409" Type="http://schemas.openxmlformats.org/officeDocument/2006/relationships/image" Target="../media/image682.png"/><Relationship Id="rId560" Type="http://schemas.openxmlformats.org/officeDocument/2006/relationships/customXml" Target="../ink/ink784.xml"/><Relationship Id="rId92" Type="http://schemas.openxmlformats.org/officeDocument/2006/relationships/image" Target="../media/image527.png"/><Relationship Id="rId213" Type="http://schemas.openxmlformats.org/officeDocument/2006/relationships/image" Target="../media/image586.png"/><Relationship Id="rId420" Type="http://schemas.openxmlformats.org/officeDocument/2006/relationships/customXml" Target="../ink/ink714.xml"/><Relationship Id="rId616" Type="http://schemas.openxmlformats.org/officeDocument/2006/relationships/customXml" Target="../ink/ink812.xml"/><Relationship Id="rId255" Type="http://schemas.openxmlformats.org/officeDocument/2006/relationships/customXml" Target="../ink/ink631.xml"/><Relationship Id="rId297" Type="http://schemas.openxmlformats.org/officeDocument/2006/relationships/customXml" Target="../ink/ink652.xml"/><Relationship Id="rId462" Type="http://schemas.openxmlformats.org/officeDocument/2006/relationships/customXml" Target="../ink/ink735.xml"/><Relationship Id="rId518" Type="http://schemas.openxmlformats.org/officeDocument/2006/relationships/customXml" Target="../ink/ink763.xml"/><Relationship Id="rId115" Type="http://schemas.openxmlformats.org/officeDocument/2006/relationships/customXml" Target="../ink/ink558.xml"/><Relationship Id="rId157" Type="http://schemas.openxmlformats.org/officeDocument/2006/relationships/image" Target="../media/image559.png"/><Relationship Id="rId322" Type="http://schemas.openxmlformats.org/officeDocument/2006/relationships/image" Target="../media/image639.png"/><Relationship Id="rId364" Type="http://schemas.openxmlformats.org/officeDocument/2006/relationships/image" Target="../media/image660.png"/><Relationship Id="rId61" Type="http://schemas.openxmlformats.org/officeDocument/2006/relationships/customXml" Target="../ink/ink531.xml"/><Relationship Id="rId199" Type="http://schemas.openxmlformats.org/officeDocument/2006/relationships/image" Target="../media/image580.png"/><Relationship Id="rId571" Type="http://schemas.openxmlformats.org/officeDocument/2006/relationships/image" Target="../media/image762.png"/><Relationship Id="rId627" Type="http://schemas.openxmlformats.org/officeDocument/2006/relationships/image" Target="../media/image790.png"/><Relationship Id="rId19" Type="http://schemas.openxmlformats.org/officeDocument/2006/relationships/image" Target="../media/image492.png"/><Relationship Id="rId224" Type="http://schemas.openxmlformats.org/officeDocument/2006/relationships/image" Target="../media/image591.png"/><Relationship Id="rId266" Type="http://schemas.openxmlformats.org/officeDocument/2006/relationships/image" Target="../media/image611.png"/><Relationship Id="rId431" Type="http://schemas.openxmlformats.org/officeDocument/2006/relationships/image" Target="../media/image693.png"/><Relationship Id="rId473" Type="http://schemas.openxmlformats.org/officeDocument/2006/relationships/image" Target="../media/image714.png"/><Relationship Id="rId529" Type="http://schemas.openxmlformats.org/officeDocument/2006/relationships/image" Target="../media/image742.png"/><Relationship Id="rId30" Type="http://schemas.openxmlformats.org/officeDocument/2006/relationships/customXml" Target="../ink/ink515.xml"/><Relationship Id="rId126" Type="http://schemas.openxmlformats.org/officeDocument/2006/relationships/customXml" Target="../ink/ink564.xml"/><Relationship Id="rId168" Type="http://schemas.openxmlformats.org/officeDocument/2006/relationships/customXml" Target="../ink/ink585.xml"/><Relationship Id="rId333" Type="http://schemas.openxmlformats.org/officeDocument/2006/relationships/customXml" Target="../ink/ink670.xml"/><Relationship Id="rId540" Type="http://schemas.openxmlformats.org/officeDocument/2006/relationships/customXml" Target="../ink/ink774.xml"/><Relationship Id="rId72" Type="http://schemas.openxmlformats.org/officeDocument/2006/relationships/image" Target="../media/image517.png"/><Relationship Id="rId375" Type="http://schemas.openxmlformats.org/officeDocument/2006/relationships/customXml" Target="../ink/ink691.xml"/><Relationship Id="rId582" Type="http://schemas.openxmlformats.org/officeDocument/2006/relationships/customXml" Target="../ink/ink795.xml"/><Relationship Id="rId638" Type="http://schemas.openxmlformats.org/officeDocument/2006/relationships/customXml" Target="../ink/ink823.xml"/><Relationship Id="rId3" Type="http://schemas.openxmlformats.org/officeDocument/2006/relationships/image" Target="../media/image2.svg"/><Relationship Id="rId235" Type="http://schemas.openxmlformats.org/officeDocument/2006/relationships/image" Target="../media/image596.png"/><Relationship Id="rId277" Type="http://schemas.openxmlformats.org/officeDocument/2006/relationships/customXml" Target="../ink/ink642.xml"/><Relationship Id="rId400" Type="http://schemas.openxmlformats.org/officeDocument/2006/relationships/customXml" Target="../ink/ink704.xml"/><Relationship Id="rId442" Type="http://schemas.openxmlformats.org/officeDocument/2006/relationships/customXml" Target="../ink/ink725.xml"/><Relationship Id="rId484" Type="http://schemas.openxmlformats.org/officeDocument/2006/relationships/customXml" Target="../ink/ink746.xml"/><Relationship Id="rId137" Type="http://schemas.openxmlformats.org/officeDocument/2006/relationships/image" Target="../media/image549.png"/><Relationship Id="rId302" Type="http://schemas.openxmlformats.org/officeDocument/2006/relationships/image" Target="../media/image629.png"/><Relationship Id="rId344" Type="http://schemas.openxmlformats.org/officeDocument/2006/relationships/image" Target="../media/image650.png"/><Relationship Id="rId41" Type="http://schemas.openxmlformats.org/officeDocument/2006/relationships/customXml" Target="../ink/ink521.xml"/><Relationship Id="rId83" Type="http://schemas.openxmlformats.org/officeDocument/2006/relationships/customXml" Target="../ink/ink542.xml"/><Relationship Id="rId179" Type="http://schemas.openxmlformats.org/officeDocument/2006/relationships/image" Target="../media/image570.png"/><Relationship Id="rId386" Type="http://schemas.openxmlformats.org/officeDocument/2006/relationships/image" Target="../media/image671.png"/><Relationship Id="rId551" Type="http://schemas.openxmlformats.org/officeDocument/2006/relationships/image" Target="../media/image752.png"/><Relationship Id="rId593" Type="http://schemas.openxmlformats.org/officeDocument/2006/relationships/image" Target="../media/image773.png"/><Relationship Id="rId607" Type="http://schemas.openxmlformats.org/officeDocument/2006/relationships/image" Target="../media/image780.png"/><Relationship Id="rId190" Type="http://schemas.openxmlformats.org/officeDocument/2006/relationships/customXml" Target="../ink/ink596.xml"/><Relationship Id="rId204" Type="http://schemas.openxmlformats.org/officeDocument/2006/relationships/customXml" Target="../ink/ink603.xml"/><Relationship Id="rId246" Type="http://schemas.openxmlformats.org/officeDocument/2006/relationships/customXml" Target="../ink/ink626.xml"/><Relationship Id="rId288" Type="http://schemas.openxmlformats.org/officeDocument/2006/relationships/image" Target="../media/image622.png"/><Relationship Id="rId411" Type="http://schemas.openxmlformats.org/officeDocument/2006/relationships/image" Target="../media/image683.png"/><Relationship Id="rId453" Type="http://schemas.openxmlformats.org/officeDocument/2006/relationships/image" Target="../media/image704.png"/><Relationship Id="rId509" Type="http://schemas.openxmlformats.org/officeDocument/2006/relationships/image" Target="../media/image732.png"/><Relationship Id="rId106" Type="http://schemas.openxmlformats.org/officeDocument/2006/relationships/image" Target="../media/image534.png"/><Relationship Id="rId313" Type="http://schemas.openxmlformats.org/officeDocument/2006/relationships/customXml" Target="../ink/ink660.xml"/><Relationship Id="rId495" Type="http://schemas.openxmlformats.org/officeDocument/2006/relationships/image" Target="../media/image725.png"/><Relationship Id="rId10" Type="http://schemas.openxmlformats.org/officeDocument/2006/relationships/customXml" Target="../ink/ink505.xml"/><Relationship Id="rId52" Type="http://schemas.openxmlformats.org/officeDocument/2006/relationships/image" Target="../media/image507.png"/><Relationship Id="rId94" Type="http://schemas.openxmlformats.org/officeDocument/2006/relationships/image" Target="../media/image528.png"/><Relationship Id="rId148" Type="http://schemas.openxmlformats.org/officeDocument/2006/relationships/customXml" Target="../ink/ink575.xml"/><Relationship Id="rId355" Type="http://schemas.openxmlformats.org/officeDocument/2006/relationships/customXml" Target="../ink/ink681.xml"/><Relationship Id="rId397" Type="http://schemas.openxmlformats.org/officeDocument/2006/relationships/image" Target="../media/image676.png"/><Relationship Id="rId520" Type="http://schemas.openxmlformats.org/officeDocument/2006/relationships/customXml" Target="../ink/ink764.xml"/><Relationship Id="rId562" Type="http://schemas.openxmlformats.org/officeDocument/2006/relationships/customXml" Target="../ink/ink785.xml"/><Relationship Id="rId618" Type="http://schemas.openxmlformats.org/officeDocument/2006/relationships/customXml" Target="../ink/ink813.xml"/><Relationship Id="rId215" Type="http://schemas.openxmlformats.org/officeDocument/2006/relationships/image" Target="../media/image587.png"/><Relationship Id="rId257" Type="http://schemas.openxmlformats.org/officeDocument/2006/relationships/customXml" Target="../ink/ink632.xml"/><Relationship Id="rId422" Type="http://schemas.openxmlformats.org/officeDocument/2006/relationships/customXml" Target="../ink/ink715.xml"/><Relationship Id="rId464" Type="http://schemas.openxmlformats.org/officeDocument/2006/relationships/customXml" Target="../ink/ink736.xml"/><Relationship Id="rId299" Type="http://schemas.openxmlformats.org/officeDocument/2006/relationships/customXml" Target="../ink/ink653.xml"/><Relationship Id="rId63" Type="http://schemas.openxmlformats.org/officeDocument/2006/relationships/customXml" Target="../ink/ink532.xml"/><Relationship Id="rId159" Type="http://schemas.openxmlformats.org/officeDocument/2006/relationships/image" Target="../media/image560.png"/><Relationship Id="rId366" Type="http://schemas.openxmlformats.org/officeDocument/2006/relationships/image" Target="../media/image661.png"/><Relationship Id="rId573" Type="http://schemas.openxmlformats.org/officeDocument/2006/relationships/image" Target="../media/image763.png"/><Relationship Id="rId226" Type="http://schemas.openxmlformats.org/officeDocument/2006/relationships/image" Target="../media/image592.png"/><Relationship Id="rId433" Type="http://schemas.openxmlformats.org/officeDocument/2006/relationships/image" Target="../media/image694.png"/><Relationship Id="rId74" Type="http://schemas.openxmlformats.org/officeDocument/2006/relationships/image" Target="../media/image518.png"/><Relationship Id="rId377" Type="http://schemas.openxmlformats.org/officeDocument/2006/relationships/customXml" Target="../ink/ink692.xml"/><Relationship Id="rId500" Type="http://schemas.openxmlformats.org/officeDocument/2006/relationships/customXml" Target="../ink/ink754.xml"/><Relationship Id="rId584" Type="http://schemas.openxmlformats.org/officeDocument/2006/relationships/customXml" Target="../ink/ink796.xml"/><Relationship Id="rId5" Type="http://schemas.openxmlformats.org/officeDocument/2006/relationships/image" Target="../media/image4.svg"/><Relationship Id="rId237" Type="http://schemas.openxmlformats.org/officeDocument/2006/relationships/image" Target="../media/image597.png"/><Relationship Id="rId444" Type="http://schemas.openxmlformats.org/officeDocument/2006/relationships/customXml" Target="../ink/ink726.xml"/><Relationship Id="rId290" Type="http://schemas.openxmlformats.org/officeDocument/2006/relationships/image" Target="../media/image623.png"/><Relationship Id="rId304" Type="http://schemas.openxmlformats.org/officeDocument/2006/relationships/image" Target="../media/image630.png"/><Relationship Id="rId388" Type="http://schemas.openxmlformats.org/officeDocument/2006/relationships/image" Target="../media/image672.png"/><Relationship Id="rId511" Type="http://schemas.openxmlformats.org/officeDocument/2006/relationships/image" Target="../media/image733.png"/><Relationship Id="rId609" Type="http://schemas.openxmlformats.org/officeDocument/2006/relationships/image" Target="../media/image781.png"/><Relationship Id="rId85" Type="http://schemas.openxmlformats.org/officeDocument/2006/relationships/customXml" Target="../ink/ink543.xml"/><Relationship Id="rId150" Type="http://schemas.openxmlformats.org/officeDocument/2006/relationships/customXml" Target="../ink/ink576.xml"/><Relationship Id="rId595" Type="http://schemas.openxmlformats.org/officeDocument/2006/relationships/image" Target="../media/image774.png"/><Relationship Id="rId248" Type="http://schemas.openxmlformats.org/officeDocument/2006/relationships/customXml" Target="../ink/ink627.xml"/><Relationship Id="rId455" Type="http://schemas.openxmlformats.org/officeDocument/2006/relationships/image" Target="../media/image705.png"/><Relationship Id="rId12" Type="http://schemas.openxmlformats.org/officeDocument/2006/relationships/customXml" Target="../ink/ink506.xml"/><Relationship Id="rId108" Type="http://schemas.openxmlformats.org/officeDocument/2006/relationships/image" Target="../media/image535.png"/><Relationship Id="rId315" Type="http://schemas.openxmlformats.org/officeDocument/2006/relationships/customXml" Target="../ink/ink661.xml"/><Relationship Id="rId522" Type="http://schemas.openxmlformats.org/officeDocument/2006/relationships/customXml" Target="../ink/ink765.xml"/><Relationship Id="rId96" Type="http://schemas.openxmlformats.org/officeDocument/2006/relationships/image" Target="../media/image529.png"/><Relationship Id="rId161" Type="http://schemas.openxmlformats.org/officeDocument/2006/relationships/image" Target="../media/image561.png"/><Relationship Id="rId399" Type="http://schemas.openxmlformats.org/officeDocument/2006/relationships/image" Target="../media/image677.png"/><Relationship Id="rId259" Type="http://schemas.openxmlformats.org/officeDocument/2006/relationships/customXml" Target="../ink/ink633.xml"/><Relationship Id="rId466" Type="http://schemas.openxmlformats.org/officeDocument/2006/relationships/customXml" Target="../ink/ink737.xml"/><Relationship Id="rId23" Type="http://schemas.openxmlformats.org/officeDocument/2006/relationships/image" Target="../media/image494.png"/><Relationship Id="rId119" Type="http://schemas.openxmlformats.org/officeDocument/2006/relationships/customXml" Target="../ink/ink560.xml"/><Relationship Id="rId326" Type="http://schemas.openxmlformats.org/officeDocument/2006/relationships/image" Target="../media/image641.png"/><Relationship Id="rId533" Type="http://schemas.openxmlformats.org/officeDocument/2006/relationships/image" Target="../media/image744.png"/><Relationship Id="rId172" Type="http://schemas.openxmlformats.org/officeDocument/2006/relationships/customXml" Target="../ink/ink587.xml"/><Relationship Id="rId477" Type="http://schemas.openxmlformats.org/officeDocument/2006/relationships/image" Target="../media/image716.png"/><Relationship Id="rId600" Type="http://schemas.openxmlformats.org/officeDocument/2006/relationships/customXml" Target="../ink/ink804.xml"/><Relationship Id="rId337" Type="http://schemas.openxmlformats.org/officeDocument/2006/relationships/customXml" Target="../ink/ink672.xml"/><Relationship Id="rId34" Type="http://schemas.openxmlformats.org/officeDocument/2006/relationships/customXml" Target="../ink/ink517.xml"/><Relationship Id="rId544" Type="http://schemas.openxmlformats.org/officeDocument/2006/relationships/customXml" Target="../ink/ink776.xml"/><Relationship Id="rId183" Type="http://schemas.openxmlformats.org/officeDocument/2006/relationships/image" Target="../media/image572.png"/><Relationship Id="rId390" Type="http://schemas.openxmlformats.org/officeDocument/2006/relationships/image" Target="../media/image673.png"/><Relationship Id="rId404" Type="http://schemas.openxmlformats.org/officeDocument/2006/relationships/customXml" Target="../ink/ink706.xml"/><Relationship Id="rId611" Type="http://schemas.openxmlformats.org/officeDocument/2006/relationships/image" Target="../media/image782.png"/><Relationship Id="rId250" Type="http://schemas.openxmlformats.org/officeDocument/2006/relationships/customXml" Target="../ink/ink628.xml"/><Relationship Id="rId488" Type="http://schemas.openxmlformats.org/officeDocument/2006/relationships/customXml" Target="../ink/ink748.xml"/><Relationship Id="rId45" Type="http://schemas.openxmlformats.org/officeDocument/2006/relationships/customXml" Target="../ink/ink523.xml"/><Relationship Id="rId110" Type="http://schemas.openxmlformats.org/officeDocument/2006/relationships/image" Target="../media/image536.png"/><Relationship Id="rId348" Type="http://schemas.openxmlformats.org/officeDocument/2006/relationships/image" Target="../media/image652.png"/><Relationship Id="rId555" Type="http://schemas.openxmlformats.org/officeDocument/2006/relationships/image" Target="../media/image754.png"/><Relationship Id="rId194" Type="http://schemas.openxmlformats.org/officeDocument/2006/relationships/customXml" Target="../ink/ink598.xml"/><Relationship Id="rId208" Type="http://schemas.openxmlformats.org/officeDocument/2006/relationships/customXml" Target="../ink/ink606.xml"/><Relationship Id="rId415" Type="http://schemas.openxmlformats.org/officeDocument/2006/relationships/image" Target="../media/image685.png"/><Relationship Id="rId622" Type="http://schemas.openxmlformats.org/officeDocument/2006/relationships/customXml" Target="../ink/ink815.xml"/><Relationship Id="rId261" Type="http://schemas.openxmlformats.org/officeDocument/2006/relationships/customXml" Target="../ink/ink634.xml"/><Relationship Id="rId499" Type="http://schemas.openxmlformats.org/officeDocument/2006/relationships/image" Target="../media/image727.png"/><Relationship Id="rId56" Type="http://schemas.openxmlformats.org/officeDocument/2006/relationships/image" Target="../media/image509.png"/><Relationship Id="rId359" Type="http://schemas.openxmlformats.org/officeDocument/2006/relationships/customXml" Target="../ink/ink683.xml"/><Relationship Id="rId566" Type="http://schemas.openxmlformats.org/officeDocument/2006/relationships/customXml" Target="../ink/ink787.xml"/><Relationship Id="rId121" Type="http://schemas.openxmlformats.org/officeDocument/2006/relationships/customXml" Target="../ink/ink561.xml"/><Relationship Id="rId219" Type="http://schemas.openxmlformats.org/officeDocument/2006/relationships/image" Target="../media/image589.png"/><Relationship Id="rId426" Type="http://schemas.openxmlformats.org/officeDocument/2006/relationships/customXml" Target="../ink/ink717.xml"/><Relationship Id="rId633" Type="http://schemas.openxmlformats.org/officeDocument/2006/relationships/image" Target="../media/image793.png"/><Relationship Id="rId67" Type="http://schemas.openxmlformats.org/officeDocument/2006/relationships/customXml" Target="../ink/ink534.xml"/><Relationship Id="rId272" Type="http://schemas.openxmlformats.org/officeDocument/2006/relationships/image" Target="../media/image614.png"/><Relationship Id="rId577" Type="http://schemas.openxmlformats.org/officeDocument/2006/relationships/image" Target="../media/image765.png"/><Relationship Id="rId132" Type="http://schemas.openxmlformats.org/officeDocument/2006/relationships/customXml" Target="../ink/ink567.xml"/><Relationship Id="rId437" Type="http://schemas.openxmlformats.org/officeDocument/2006/relationships/image" Target="../media/image696.png"/><Relationship Id="rId283" Type="http://schemas.openxmlformats.org/officeDocument/2006/relationships/customXml" Target="../ink/ink645.xml"/><Relationship Id="rId490" Type="http://schemas.openxmlformats.org/officeDocument/2006/relationships/customXml" Target="../ink/ink749.xml"/><Relationship Id="rId504" Type="http://schemas.openxmlformats.org/officeDocument/2006/relationships/customXml" Target="../ink/ink756.xml"/><Relationship Id="rId78" Type="http://schemas.openxmlformats.org/officeDocument/2006/relationships/image" Target="../media/image520.png"/><Relationship Id="rId143" Type="http://schemas.openxmlformats.org/officeDocument/2006/relationships/image" Target="../media/image552.png"/><Relationship Id="rId350" Type="http://schemas.openxmlformats.org/officeDocument/2006/relationships/image" Target="../media/image653.png"/><Relationship Id="rId588" Type="http://schemas.openxmlformats.org/officeDocument/2006/relationships/customXml" Target="../ink/ink798.xml"/><Relationship Id="rId9" Type="http://schemas.openxmlformats.org/officeDocument/2006/relationships/image" Target="../media/image487.png"/><Relationship Id="rId210" Type="http://schemas.openxmlformats.org/officeDocument/2006/relationships/customXml" Target="../ink/ink607.xml"/><Relationship Id="rId448" Type="http://schemas.openxmlformats.org/officeDocument/2006/relationships/customXml" Target="../ink/ink728.xml"/></Relationships>
</file>

<file path=ppt/slides/_rels/slide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850.png"/><Relationship Id="rId21" Type="http://schemas.openxmlformats.org/officeDocument/2006/relationships/image" Target="../media/image803.png"/><Relationship Id="rId324" Type="http://schemas.openxmlformats.org/officeDocument/2006/relationships/customXml" Target="../ink/ink985.xml"/><Relationship Id="rId531" Type="http://schemas.openxmlformats.org/officeDocument/2006/relationships/image" Target="../media/image1056.png"/><Relationship Id="rId170" Type="http://schemas.openxmlformats.org/officeDocument/2006/relationships/image" Target="../media/image876.png"/><Relationship Id="rId268" Type="http://schemas.openxmlformats.org/officeDocument/2006/relationships/customXml" Target="../ink/ink957.xml"/><Relationship Id="rId475" Type="http://schemas.openxmlformats.org/officeDocument/2006/relationships/image" Target="../media/image1028.png"/><Relationship Id="rId32" Type="http://schemas.openxmlformats.org/officeDocument/2006/relationships/customXml" Target="../ink/ink837.xml"/><Relationship Id="rId128" Type="http://schemas.openxmlformats.org/officeDocument/2006/relationships/customXml" Target="../ink/ink886.xml"/><Relationship Id="rId335" Type="http://schemas.openxmlformats.org/officeDocument/2006/relationships/image" Target="../media/image958.png"/><Relationship Id="rId542" Type="http://schemas.openxmlformats.org/officeDocument/2006/relationships/customXml" Target="../ink/ink1094.xml"/><Relationship Id="rId181" Type="http://schemas.openxmlformats.org/officeDocument/2006/relationships/customXml" Target="../ink/ink913.xml"/><Relationship Id="rId402" Type="http://schemas.openxmlformats.org/officeDocument/2006/relationships/customXml" Target="../ink/ink1024.xml"/><Relationship Id="rId279" Type="http://schemas.openxmlformats.org/officeDocument/2006/relationships/image" Target="../media/image930.png"/><Relationship Id="rId486" Type="http://schemas.openxmlformats.org/officeDocument/2006/relationships/customXml" Target="../ink/ink1066.xml"/><Relationship Id="rId43" Type="http://schemas.openxmlformats.org/officeDocument/2006/relationships/image" Target="../media/image814.png"/><Relationship Id="rId139" Type="http://schemas.openxmlformats.org/officeDocument/2006/relationships/customXml" Target="../ink/ink892.xml"/><Relationship Id="rId346" Type="http://schemas.openxmlformats.org/officeDocument/2006/relationships/customXml" Target="../ink/ink996.xml"/><Relationship Id="rId192" Type="http://schemas.openxmlformats.org/officeDocument/2006/relationships/image" Target="../media/image887.png"/><Relationship Id="rId206" Type="http://schemas.openxmlformats.org/officeDocument/2006/relationships/image" Target="../media/image894.png"/><Relationship Id="rId413" Type="http://schemas.openxmlformats.org/officeDocument/2006/relationships/image" Target="../media/image997.png"/><Relationship Id="rId497" Type="http://schemas.openxmlformats.org/officeDocument/2006/relationships/image" Target="../media/image1039.png"/><Relationship Id="rId12" Type="http://schemas.openxmlformats.org/officeDocument/2006/relationships/customXml" Target="../ink/ink827.xml"/><Relationship Id="rId108" Type="http://schemas.openxmlformats.org/officeDocument/2006/relationships/customXml" Target="../ink/ink876.xml"/><Relationship Id="rId315" Type="http://schemas.openxmlformats.org/officeDocument/2006/relationships/image" Target="../media/image948.png"/><Relationship Id="rId357" Type="http://schemas.openxmlformats.org/officeDocument/2006/relationships/image" Target="../media/image969.png"/><Relationship Id="rId522" Type="http://schemas.openxmlformats.org/officeDocument/2006/relationships/customXml" Target="../ink/ink1084.xml"/><Relationship Id="rId54" Type="http://schemas.openxmlformats.org/officeDocument/2006/relationships/customXml" Target="../ink/ink848.xml"/><Relationship Id="rId96" Type="http://schemas.openxmlformats.org/officeDocument/2006/relationships/customXml" Target="../ink/ink869.xml"/><Relationship Id="rId161" Type="http://schemas.openxmlformats.org/officeDocument/2006/relationships/customXml" Target="../ink/ink903.xml"/><Relationship Id="rId217" Type="http://schemas.openxmlformats.org/officeDocument/2006/relationships/image" Target="../media/image899.png"/><Relationship Id="rId399" Type="http://schemas.openxmlformats.org/officeDocument/2006/relationships/image" Target="../media/image990.png"/><Relationship Id="rId259" Type="http://schemas.openxmlformats.org/officeDocument/2006/relationships/image" Target="../media/image920.png"/><Relationship Id="rId424" Type="http://schemas.openxmlformats.org/officeDocument/2006/relationships/customXml" Target="../ink/ink1035.xml"/><Relationship Id="rId466" Type="http://schemas.openxmlformats.org/officeDocument/2006/relationships/customXml" Target="../ink/ink1056.xml"/><Relationship Id="rId23" Type="http://schemas.openxmlformats.org/officeDocument/2006/relationships/image" Target="../media/image804.png"/><Relationship Id="rId119" Type="http://schemas.openxmlformats.org/officeDocument/2006/relationships/image" Target="../media/image851.png"/><Relationship Id="rId270" Type="http://schemas.openxmlformats.org/officeDocument/2006/relationships/customXml" Target="../ink/ink958.xml"/><Relationship Id="rId326" Type="http://schemas.openxmlformats.org/officeDocument/2006/relationships/customXml" Target="../ink/ink986.xml"/><Relationship Id="rId533" Type="http://schemas.openxmlformats.org/officeDocument/2006/relationships/image" Target="../media/image1057.png"/><Relationship Id="rId65" Type="http://schemas.openxmlformats.org/officeDocument/2006/relationships/image" Target="../media/image825.png"/><Relationship Id="rId130" Type="http://schemas.openxmlformats.org/officeDocument/2006/relationships/image" Target="../media/image856.png"/><Relationship Id="rId368" Type="http://schemas.openxmlformats.org/officeDocument/2006/relationships/customXml" Target="../ink/ink1007.xml"/><Relationship Id="rId172" Type="http://schemas.openxmlformats.org/officeDocument/2006/relationships/image" Target="../media/image877.png"/><Relationship Id="rId228" Type="http://schemas.openxmlformats.org/officeDocument/2006/relationships/customXml" Target="../ink/ink937.xml"/><Relationship Id="rId435" Type="http://schemas.openxmlformats.org/officeDocument/2006/relationships/image" Target="../media/image1008.png"/><Relationship Id="rId477" Type="http://schemas.openxmlformats.org/officeDocument/2006/relationships/image" Target="../media/image1029.png"/><Relationship Id="rId281" Type="http://schemas.openxmlformats.org/officeDocument/2006/relationships/image" Target="../media/image931.png"/><Relationship Id="rId337" Type="http://schemas.openxmlformats.org/officeDocument/2006/relationships/image" Target="../media/image959.png"/><Relationship Id="rId502" Type="http://schemas.openxmlformats.org/officeDocument/2006/relationships/customXml" Target="../ink/ink1074.xml"/><Relationship Id="rId34" Type="http://schemas.openxmlformats.org/officeDocument/2006/relationships/customXml" Target="../ink/ink838.xml"/><Relationship Id="rId76" Type="http://schemas.openxmlformats.org/officeDocument/2006/relationships/customXml" Target="../ink/ink859.xml"/><Relationship Id="rId141" Type="http://schemas.openxmlformats.org/officeDocument/2006/relationships/customXml" Target="../ink/ink893.xml"/><Relationship Id="rId379" Type="http://schemas.openxmlformats.org/officeDocument/2006/relationships/image" Target="../media/image980.png"/><Relationship Id="rId544" Type="http://schemas.openxmlformats.org/officeDocument/2006/relationships/customXml" Target="../ink/ink1095.xml"/><Relationship Id="rId7" Type="http://schemas.openxmlformats.org/officeDocument/2006/relationships/image" Target="../media/image343.png"/><Relationship Id="rId183" Type="http://schemas.openxmlformats.org/officeDocument/2006/relationships/customXml" Target="../ink/ink914.xml"/><Relationship Id="rId239" Type="http://schemas.openxmlformats.org/officeDocument/2006/relationships/image" Target="../media/image910.png"/><Relationship Id="rId390" Type="http://schemas.openxmlformats.org/officeDocument/2006/relationships/customXml" Target="../ink/ink1018.xml"/><Relationship Id="rId404" Type="http://schemas.openxmlformats.org/officeDocument/2006/relationships/customXml" Target="../ink/ink1025.xml"/><Relationship Id="rId446" Type="http://schemas.openxmlformats.org/officeDocument/2006/relationships/customXml" Target="../ink/ink1046.xml"/><Relationship Id="rId250" Type="http://schemas.openxmlformats.org/officeDocument/2006/relationships/customXml" Target="../ink/ink948.xml"/><Relationship Id="rId292" Type="http://schemas.openxmlformats.org/officeDocument/2006/relationships/customXml" Target="../ink/ink969.xml"/><Relationship Id="rId306" Type="http://schemas.openxmlformats.org/officeDocument/2006/relationships/customXml" Target="../ink/ink976.xml"/><Relationship Id="rId488" Type="http://schemas.openxmlformats.org/officeDocument/2006/relationships/customXml" Target="../ink/ink1067.xml"/><Relationship Id="rId45" Type="http://schemas.openxmlformats.org/officeDocument/2006/relationships/image" Target="../media/image815.png"/><Relationship Id="rId87" Type="http://schemas.openxmlformats.org/officeDocument/2006/relationships/image" Target="../media/image836.png"/><Relationship Id="rId110" Type="http://schemas.openxmlformats.org/officeDocument/2006/relationships/customXml" Target="../ink/ink877.xml"/><Relationship Id="rId348" Type="http://schemas.openxmlformats.org/officeDocument/2006/relationships/customXml" Target="../ink/ink997.xml"/><Relationship Id="rId513" Type="http://schemas.openxmlformats.org/officeDocument/2006/relationships/image" Target="../media/image1047.png"/><Relationship Id="rId152" Type="http://schemas.openxmlformats.org/officeDocument/2006/relationships/image" Target="../media/image867.png"/><Relationship Id="rId194" Type="http://schemas.openxmlformats.org/officeDocument/2006/relationships/image" Target="../media/image888.png"/><Relationship Id="rId208" Type="http://schemas.openxmlformats.org/officeDocument/2006/relationships/image" Target="../media/image895.png"/><Relationship Id="rId415" Type="http://schemas.openxmlformats.org/officeDocument/2006/relationships/image" Target="../media/image998.png"/><Relationship Id="rId457" Type="http://schemas.openxmlformats.org/officeDocument/2006/relationships/image" Target="../media/image1019.png"/><Relationship Id="rId261" Type="http://schemas.openxmlformats.org/officeDocument/2006/relationships/image" Target="../media/image921.png"/><Relationship Id="rId499" Type="http://schemas.openxmlformats.org/officeDocument/2006/relationships/image" Target="../media/image1040.png"/><Relationship Id="rId14" Type="http://schemas.openxmlformats.org/officeDocument/2006/relationships/customXml" Target="../ink/ink828.xml"/><Relationship Id="rId56" Type="http://schemas.openxmlformats.org/officeDocument/2006/relationships/customXml" Target="../ink/ink849.xml"/><Relationship Id="rId317" Type="http://schemas.openxmlformats.org/officeDocument/2006/relationships/image" Target="../media/image949.png"/><Relationship Id="rId359" Type="http://schemas.openxmlformats.org/officeDocument/2006/relationships/image" Target="../media/image970.png"/><Relationship Id="rId524" Type="http://schemas.openxmlformats.org/officeDocument/2006/relationships/customXml" Target="../ink/ink1085.xml"/><Relationship Id="rId98" Type="http://schemas.openxmlformats.org/officeDocument/2006/relationships/customXml" Target="../ink/ink870.xml"/><Relationship Id="rId121" Type="http://schemas.openxmlformats.org/officeDocument/2006/relationships/image" Target="../media/image852.png"/><Relationship Id="rId163" Type="http://schemas.openxmlformats.org/officeDocument/2006/relationships/customXml" Target="../ink/ink904.xml"/><Relationship Id="rId219" Type="http://schemas.openxmlformats.org/officeDocument/2006/relationships/image" Target="../media/image900.png"/><Relationship Id="rId370" Type="http://schemas.openxmlformats.org/officeDocument/2006/relationships/customXml" Target="../ink/ink1008.xml"/><Relationship Id="rId426" Type="http://schemas.openxmlformats.org/officeDocument/2006/relationships/customXml" Target="../ink/ink1036.xml"/><Relationship Id="rId230" Type="http://schemas.openxmlformats.org/officeDocument/2006/relationships/customXml" Target="../ink/ink938.xml"/><Relationship Id="rId468" Type="http://schemas.openxmlformats.org/officeDocument/2006/relationships/customXml" Target="../ink/ink1057.xml"/><Relationship Id="rId25" Type="http://schemas.openxmlformats.org/officeDocument/2006/relationships/image" Target="../media/image805.png"/><Relationship Id="rId67" Type="http://schemas.openxmlformats.org/officeDocument/2006/relationships/image" Target="../media/image826.png"/><Relationship Id="rId272" Type="http://schemas.openxmlformats.org/officeDocument/2006/relationships/customXml" Target="../ink/ink959.xml"/><Relationship Id="rId328" Type="http://schemas.openxmlformats.org/officeDocument/2006/relationships/customXml" Target="../ink/ink987.xml"/><Relationship Id="rId535" Type="http://schemas.openxmlformats.org/officeDocument/2006/relationships/image" Target="../media/image1058.png"/><Relationship Id="rId132" Type="http://schemas.openxmlformats.org/officeDocument/2006/relationships/image" Target="../media/image857.png"/><Relationship Id="rId174" Type="http://schemas.openxmlformats.org/officeDocument/2006/relationships/image" Target="../media/image878.png"/><Relationship Id="rId381" Type="http://schemas.openxmlformats.org/officeDocument/2006/relationships/image" Target="../media/image981.png"/><Relationship Id="rId241" Type="http://schemas.openxmlformats.org/officeDocument/2006/relationships/image" Target="../media/image911.png"/><Relationship Id="rId437" Type="http://schemas.openxmlformats.org/officeDocument/2006/relationships/image" Target="../media/image1009.png"/><Relationship Id="rId479" Type="http://schemas.openxmlformats.org/officeDocument/2006/relationships/image" Target="../media/image1030.png"/><Relationship Id="rId36" Type="http://schemas.openxmlformats.org/officeDocument/2006/relationships/customXml" Target="../ink/ink839.xml"/><Relationship Id="rId283" Type="http://schemas.openxmlformats.org/officeDocument/2006/relationships/image" Target="../media/image932.png"/><Relationship Id="rId339" Type="http://schemas.openxmlformats.org/officeDocument/2006/relationships/image" Target="../media/image960.png"/><Relationship Id="rId490" Type="http://schemas.openxmlformats.org/officeDocument/2006/relationships/customXml" Target="../ink/ink1068.xml"/><Relationship Id="rId504" Type="http://schemas.openxmlformats.org/officeDocument/2006/relationships/customXml" Target="../ink/ink1075.xml"/><Relationship Id="rId546" Type="http://schemas.openxmlformats.org/officeDocument/2006/relationships/customXml" Target="../ink/ink1096.xml"/><Relationship Id="rId78" Type="http://schemas.openxmlformats.org/officeDocument/2006/relationships/customXml" Target="../ink/ink860.xml"/><Relationship Id="rId101" Type="http://schemas.openxmlformats.org/officeDocument/2006/relationships/image" Target="../media/image843.png"/><Relationship Id="rId143" Type="http://schemas.openxmlformats.org/officeDocument/2006/relationships/customXml" Target="../ink/ink894.xml"/><Relationship Id="rId185" Type="http://schemas.openxmlformats.org/officeDocument/2006/relationships/customXml" Target="../ink/ink915.xml"/><Relationship Id="rId350" Type="http://schemas.openxmlformats.org/officeDocument/2006/relationships/customXml" Target="../ink/ink998.xml"/><Relationship Id="rId406" Type="http://schemas.openxmlformats.org/officeDocument/2006/relationships/customXml" Target="../ink/ink1026.xml"/><Relationship Id="rId9" Type="http://schemas.openxmlformats.org/officeDocument/2006/relationships/image" Target="../media/image797.png"/><Relationship Id="rId210" Type="http://schemas.openxmlformats.org/officeDocument/2006/relationships/image" Target="../media/image896.png"/><Relationship Id="rId392" Type="http://schemas.openxmlformats.org/officeDocument/2006/relationships/customXml" Target="../ink/ink1019.xml"/><Relationship Id="rId448" Type="http://schemas.openxmlformats.org/officeDocument/2006/relationships/customXml" Target="../ink/ink1047.xml"/><Relationship Id="rId252" Type="http://schemas.openxmlformats.org/officeDocument/2006/relationships/customXml" Target="../ink/ink949.xml"/><Relationship Id="rId294" Type="http://schemas.openxmlformats.org/officeDocument/2006/relationships/customXml" Target="../ink/ink970.xml"/><Relationship Id="rId308" Type="http://schemas.openxmlformats.org/officeDocument/2006/relationships/customXml" Target="../ink/ink977.xml"/><Relationship Id="rId515" Type="http://schemas.openxmlformats.org/officeDocument/2006/relationships/image" Target="../media/image1048.png"/><Relationship Id="rId47" Type="http://schemas.openxmlformats.org/officeDocument/2006/relationships/image" Target="../media/image816.png"/><Relationship Id="rId89" Type="http://schemas.openxmlformats.org/officeDocument/2006/relationships/image" Target="../media/image837.png"/><Relationship Id="rId112" Type="http://schemas.openxmlformats.org/officeDocument/2006/relationships/customXml" Target="../ink/ink878.xml"/><Relationship Id="rId154" Type="http://schemas.openxmlformats.org/officeDocument/2006/relationships/image" Target="../media/image868.png"/><Relationship Id="rId361" Type="http://schemas.openxmlformats.org/officeDocument/2006/relationships/image" Target="../media/image971.png"/><Relationship Id="rId196" Type="http://schemas.openxmlformats.org/officeDocument/2006/relationships/image" Target="../media/image889.png"/><Relationship Id="rId417" Type="http://schemas.openxmlformats.org/officeDocument/2006/relationships/image" Target="../media/image999.png"/><Relationship Id="rId459" Type="http://schemas.openxmlformats.org/officeDocument/2006/relationships/image" Target="../media/image1020.png"/><Relationship Id="rId16" Type="http://schemas.openxmlformats.org/officeDocument/2006/relationships/customXml" Target="../ink/ink829.xml"/><Relationship Id="rId221" Type="http://schemas.openxmlformats.org/officeDocument/2006/relationships/image" Target="../media/image901.png"/><Relationship Id="rId263" Type="http://schemas.openxmlformats.org/officeDocument/2006/relationships/image" Target="../media/image922.png"/><Relationship Id="rId319" Type="http://schemas.openxmlformats.org/officeDocument/2006/relationships/image" Target="../media/image950.png"/><Relationship Id="rId470" Type="http://schemas.openxmlformats.org/officeDocument/2006/relationships/customXml" Target="../ink/ink1058.xml"/><Relationship Id="rId526" Type="http://schemas.openxmlformats.org/officeDocument/2006/relationships/customXml" Target="../ink/ink1086.xml"/><Relationship Id="rId58" Type="http://schemas.openxmlformats.org/officeDocument/2006/relationships/customXml" Target="../ink/ink850.xml"/><Relationship Id="rId123" Type="http://schemas.openxmlformats.org/officeDocument/2006/relationships/image" Target="../media/image853.png"/><Relationship Id="rId330" Type="http://schemas.openxmlformats.org/officeDocument/2006/relationships/customXml" Target="../ink/ink988.xml"/><Relationship Id="rId165" Type="http://schemas.openxmlformats.org/officeDocument/2006/relationships/customXml" Target="../ink/ink905.xml"/><Relationship Id="rId372" Type="http://schemas.openxmlformats.org/officeDocument/2006/relationships/customXml" Target="../ink/ink1009.xml"/><Relationship Id="rId428" Type="http://schemas.openxmlformats.org/officeDocument/2006/relationships/customXml" Target="../ink/ink1037.xml"/><Relationship Id="rId232" Type="http://schemas.openxmlformats.org/officeDocument/2006/relationships/customXml" Target="../ink/ink939.xml"/><Relationship Id="rId274" Type="http://schemas.openxmlformats.org/officeDocument/2006/relationships/customXml" Target="../ink/ink960.xml"/><Relationship Id="rId481" Type="http://schemas.openxmlformats.org/officeDocument/2006/relationships/image" Target="../media/image1031.png"/><Relationship Id="rId27" Type="http://schemas.openxmlformats.org/officeDocument/2006/relationships/image" Target="../media/image806.png"/><Relationship Id="rId69" Type="http://schemas.openxmlformats.org/officeDocument/2006/relationships/image" Target="../media/image827.png"/><Relationship Id="rId134" Type="http://schemas.openxmlformats.org/officeDocument/2006/relationships/image" Target="../media/image858.png"/><Relationship Id="rId537" Type="http://schemas.openxmlformats.org/officeDocument/2006/relationships/image" Target="../media/image1059.png"/><Relationship Id="rId80" Type="http://schemas.openxmlformats.org/officeDocument/2006/relationships/customXml" Target="../ink/ink861.xml"/><Relationship Id="rId176" Type="http://schemas.openxmlformats.org/officeDocument/2006/relationships/image" Target="../media/image879.png"/><Relationship Id="rId341" Type="http://schemas.openxmlformats.org/officeDocument/2006/relationships/image" Target="../media/image961.png"/><Relationship Id="rId383" Type="http://schemas.openxmlformats.org/officeDocument/2006/relationships/image" Target="../media/image982.png"/><Relationship Id="rId439" Type="http://schemas.openxmlformats.org/officeDocument/2006/relationships/image" Target="../media/image1010.png"/><Relationship Id="rId201" Type="http://schemas.openxmlformats.org/officeDocument/2006/relationships/customXml" Target="../ink/ink923.xml"/><Relationship Id="rId243" Type="http://schemas.openxmlformats.org/officeDocument/2006/relationships/image" Target="../media/image912.png"/><Relationship Id="rId285" Type="http://schemas.openxmlformats.org/officeDocument/2006/relationships/image" Target="../media/image933.png"/><Relationship Id="rId450" Type="http://schemas.openxmlformats.org/officeDocument/2006/relationships/customXml" Target="../ink/ink1048.xml"/><Relationship Id="rId506" Type="http://schemas.openxmlformats.org/officeDocument/2006/relationships/customXml" Target="../ink/ink1076.xml"/><Relationship Id="rId38" Type="http://schemas.openxmlformats.org/officeDocument/2006/relationships/customXml" Target="../ink/ink840.xml"/><Relationship Id="rId103" Type="http://schemas.openxmlformats.org/officeDocument/2006/relationships/image" Target="../media/image844.png"/><Relationship Id="rId310" Type="http://schemas.openxmlformats.org/officeDocument/2006/relationships/customXml" Target="../ink/ink978.xml"/><Relationship Id="rId492" Type="http://schemas.openxmlformats.org/officeDocument/2006/relationships/customXml" Target="../ink/ink1069.xml"/><Relationship Id="rId548" Type="http://schemas.openxmlformats.org/officeDocument/2006/relationships/customXml" Target="../ink/ink1097.xml"/><Relationship Id="rId91" Type="http://schemas.openxmlformats.org/officeDocument/2006/relationships/image" Target="../media/image838.png"/><Relationship Id="rId145" Type="http://schemas.openxmlformats.org/officeDocument/2006/relationships/customXml" Target="../ink/ink895.xml"/><Relationship Id="rId187" Type="http://schemas.openxmlformats.org/officeDocument/2006/relationships/customXml" Target="../ink/ink916.xml"/><Relationship Id="rId352" Type="http://schemas.openxmlformats.org/officeDocument/2006/relationships/customXml" Target="../ink/ink999.xml"/><Relationship Id="rId394" Type="http://schemas.openxmlformats.org/officeDocument/2006/relationships/customXml" Target="../ink/ink1020.xml"/><Relationship Id="rId408" Type="http://schemas.openxmlformats.org/officeDocument/2006/relationships/customXml" Target="../ink/ink1027.xml"/><Relationship Id="rId212" Type="http://schemas.openxmlformats.org/officeDocument/2006/relationships/image" Target="../media/image897.png"/><Relationship Id="rId254" Type="http://schemas.openxmlformats.org/officeDocument/2006/relationships/customXml" Target="../ink/ink950.xml"/><Relationship Id="rId49" Type="http://schemas.openxmlformats.org/officeDocument/2006/relationships/image" Target="../media/image817.png"/><Relationship Id="rId114" Type="http://schemas.openxmlformats.org/officeDocument/2006/relationships/customXml" Target="../ink/ink879.xml"/><Relationship Id="rId296" Type="http://schemas.openxmlformats.org/officeDocument/2006/relationships/customXml" Target="../ink/ink971.xml"/><Relationship Id="rId461" Type="http://schemas.openxmlformats.org/officeDocument/2006/relationships/image" Target="../media/image1021.png"/><Relationship Id="rId517" Type="http://schemas.openxmlformats.org/officeDocument/2006/relationships/image" Target="../media/image1049.png"/><Relationship Id="rId60" Type="http://schemas.openxmlformats.org/officeDocument/2006/relationships/customXml" Target="../ink/ink851.xml"/><Relationship Id="rId156" Type="http://schemas.openxmlformats.org/officeDocument/2006/relationships/image" Target="../media/image869.png"/><Relationship Id="rId198" Type="http://schemas.openxmlformats.org/officeDocument/2006/relationships/image" Target="../media/image890.png"/><Relationship Id="rId321" Type="http://schemas.openxmlformats.org/officeDocument/2006/relationships/image" Target="../media/image951.png"/><Relationship Id="rId363" Type="http://schemas.openxmlformats.org/officeDocument/2006/relationships/image" Target="../media/image972.png"/><Relationship Id="rId419" Type="http://schemas.openxmlformats.org/officeDocument/2006/relationships/image" Target="../media/image1000.png"/><Relationship Id="rId223" Type="http://schemas.openxmlformats.org/officeDocument/2006/relationships/image" Target="../media/image902.png"/><Relationship Id="rId430" Type="http://schemas.openxmlformats.org/officeDocument/2006/relationships/customXml" Target="../ink/ink1038.xml"/><Relationship Id="rId18" Type="http://schemas.openxmlformats.org/officeDocument/2006/relationships/customXml" Target="../ink/ink830.xml"/><Relationship Id="rId265" Type="http://schemas.openxmlformats.org/officeDocument/2006/relationships/image" Target="../media/image923.png"/><Relationship Id="rId472" Type="http://schemas.openxmlformats.org/officeDocument/2006/relationships/customXml" Target="../ink/ink1059.xml"/><Relationship Id="rId528" Type="http://schemas.openxmlformats.org/officeDocument/2006/relationships/customXml" Target="../ink/ink1087.xml"/><Relationship Id="rId125" Type="http://schemas.openxmlformats.org/officeDocument/2006/relationships/image" Target="../media/image854.png"/><Relationship Id="rId167" Type="http://schemas.openxmlformats.org/officeDocument/2006/relationships/customXml" Target="../ink/ink906.xml"/><Relationship Id="rId332" Type="http://schemas.openxmlformats.org/officeDocument/2006/relationships/customXml" Target="../ink/ink989.xml"/><Relationship Id="rId374" Type="http://schemas.openxmlformats.org/officeDocument/2006/relationships/customXml" Target="../ink/ink1010.xml"/><Relationship Id="rId71" Type="http://schemas.openxmlformats.org/officeDocument/2006/relationships/image" Target="../media/image828.png"/><Relationship Id="rId234" Type="http://schemas.openxmlformats.org/officeDocument/2006/relationships/customXml" Target="../ink/ink940.xml"/><Relationship Id="rId2" Type="http://schemas.openxmlformats.org/officeDocument/2006/relationships/image" Target="../media/image1.png"/><Relationship Id="rId29" Type="http://schemas.openxmlformats.org/officeDocument/2006/relationships/image" Target="../media/image807.png"/><Relationship Id="rId276" Type="http://schemas.openxmlformats.org/officeDocument/2006/relationships/customXml" Target="../ink/ink961.xml"/><Relationship Id="rId441" Type="http://schemas.openxmlformats.org/officeDocument/2006/relationships/image" Target="../media/image1011.png"/><Relationship Id="rId483" Type="http://schemas.openxmlformats.org/officeDocument/2006/relationships/image" Target="../media/image1032.png"/><Relationship Id="rId539" Type="http://schemas.openxmlformats.org/officeDocument/2006/relationships/image" Target="../media/image1060.png"/><Relationship Id="rId40" Type="http://schemas.openxmlformats.org/officeDocument/2006/relationships/customXml" Target="../ink/ink841.xml"/><Relationship Id="rId136" Type="http://schemas.openxmlformats.org/officeDocument/2006/relationships/image" Target="../media/image859.png"/><Relationship Id="rId178" Type="http://schemas.openxmlformats.org/officeDocument/2006/relationships/image" Target="../media/image880.png"/><Relationship Id="rId301" Type="http://schemas.openxmlformats.org/officeDocument/2006/relationships/image" Target="../media/image941.png"/><Relationship Id="rId343" Type="http://schemas.openxmlformats.org/officeDocument/2006/relationships/image" Target="../media/image962.png"/><Relationship Id="rId550" Type="http://schemas.openxmlformats.org/officeDocument/2006/relationships/customXml" Target="../ink/ink1098.xml"/><Relationship Id="rId82" Type="http://schemas.openxmlformats.org/officeDocument/2006/relationships/customXml" Target="../ink/ink862.xml"/><Relationship Id="rId203" Type="http://schemas.openxmlformats.org/officeDocument/2006/relationships/customXml" Target="../ink/ink924.xml"/><Relationship Id="rId385" Type="http://schemas.openxmlformats.org/officeDocument/2006/relationships/image" Target="../media/image983.png"/><Relationship Id="rId245" Type="http://schemas.openxmlformats.org/officeDocument/2006/relationships/image" Target="../media/image913.png"/><Relationship Id="rId287" Type="http://schemas.openxmlformats.org/officeDocument/2006/relationships/image" Target="../media/image934.png"/><Relationship Id="rId410" Type="http://schemas.openxmlformats.org/officeDocument/2006/relationships/customXml" Target="../ink/ink1028.xml"/><Relationship Id="rId452" Type="http://schemas.openxmlformats.org/officeDocument/2006/relationships/customXml" Target="../ink/ink1049.xml"/><Relationship Id="rId494" Type="http://schemas.openxmlformats.org/officeDocument/2006/relationships/customXml" Target="../ink/ink1070.xml"/><Relationship Id="rId508" Type="http://schemas.openxmlformats.org/officeDocument/2006/relationships/customXml" Target="../ink/ink1077.xml"/><Relationship Id="rId105" Type="http://schemas.openxmlformats.org/officeDocument/2006/relationships/customXml" Target="../ink/ink874.xml"/><Relationship Id="rId147" Type="http://schemas.openxmlformats.org/officeDocument/2006/relationships/customXml" Target="../ink/ink896.xml"/><Relationship Id="rId312" Type="http://schemas.openxmlformats.org/officeDocument/2006/relationships/customXml" Target="../ink/ink979.xml"/><Relationship Id="rId354" Type="http://schemas.openxmlformats.org/officeDocument/2006/relationships/customXml" Target="../ink/ink1000.xml"/><Relationship Id="rId51" Type="http://schemas.openxmlformats.org/officeDocument/2006/relationships/image" Target="../media/image818.png"/><Relationship Id="rId93" Type="http://schemas.openxmlformats.org/officeDocument/2006/relationships/image" Target="../media/image839.png"/><Relationship Id="rId189" Type="http://schemas.openxmlformats.org/officeDocument/2006/relationships/customXml" Target="../ink/ink917.xml"/><Relationship Id="rId396" Type="http://schemas.openxmlformats.org/officeDocument/2006/relationships/customXml" Target="../ink/ink1021.xml"/><Relationship Id="rId214" Type="http://schemas.openxmlformats.org/officeDocument/2006/relationships/image" Target="../media/image898.png"/><Relationship Id="rId256" Type="http://schemas.openxmlformats.org/officeDocument/2006/relationships/customXml" Target="../ink/ink951.xml"/><Relationship Id="rId298" Type="http://schemas.openxmlformats.org/officeDocument/2006/relationships/customXml" Target="../ink/ink972.xml"/><Relationship Id="rId421" Type="http://schemas.openxmlformats.org/officeDocument/2006/relationships/image" Target="../media/image1001.png"/><Relationship Id="rId463" Type="http://schemas.openxmlformats.org/officeDocument/2006/relationships/image" Target="../media/image1022.png"/><Relationship Id="rId519" Type="http://schemas.openxmlformats.org/officeDocument/2006/relationships/image" Target="../media/image1050.png"/><Relationship Id="rId116" Type="http://schemas.openxmlformats.org/officeDocument/2006/relationships/customXml" Target="../ink/ink880.xml"/><Relationship Id="rId158" Type="http://schemas.openxmlformats.org/officeDocument/2006/relationships/image" Target="../media/image870.png"/><Relationship Id="rId323" Type="http://schemas.openxmlformats.org/officeDocument/2006/relationships/image" Target="../media/image952.png"/><Relationship Id="rId530" Type="http://schemas.openxmlformats.org/officeDocument/2006/relationships/customXml" Target="../ink/ink1088.xml"/><Relationship Id="rId20" Type="http://schemas.openxmlformats.org/officeDocument/2006/relationships/customXml" Target="../ink/ink831.xml"/><Relationship Id="rId62" Type="http://schemas.openxmlformats.org/officeDocument/2006/relationships/customXml" Target="../ink/ink852.xml"/><Relationship Id="rId365" Type="http://schemas.openxmlformats.org/officeDocument/2006/relationships/image" Target="../media/image973.png"/><Relationship Id="rId225" Type="http://schemas.openxmlformats.org/officeDocument/2006/relationships/image" Target="../media/image903.png"/><Relationship Id="rId267" Type="http://schemas.openxmlformats.org/officeDocument/2006/relationships/image" Target="../media/image924.png"/><Relationship Id="rId432" Type="http://schemas.openxmlformats.org/officeDocument/2006/relationships/customXml" Target="../ink/ink1039.xml"/><Relationship Id="rId474" Type="http://schemas.openxmlformats.org/officeDocument/2006/relationships/customXml" Target="../ink/ink1060.xml"/><Relationship Id="rId127" Type="http://schemas.openxmlformats.org/officeDocument/2006/relationships/image" Target="../media/image855.png"/><Relationship Id="rId31" Type="http://schemas.openxmlformats.org/officeDocument/2006/relationships/image" Target="../media/image808.png"/><Relationship Id="rId73" Type="http://schemas.openxmlformats.org/officeDocument/2006/relationships/image" Target="../media/image829.png"/><Relationship Id="rId169" Type="http://schemas.openxmlformats.org/officeDocument/2006/relationships/customXml" Target="../ink/ink907.xml"/><Relationship Id="rId334" Type="http://schemas.openxmlformats.org/officeDocument/2006/relationships/customXml" Target="../ink/ink990.xml"/><Relationship Id="rId376" Type="http://schemas.openxmlformats.org/officeDocument/2006/relationships/customXml" Target="../ink/ink1011.xml"/><Relationship Id="rId541" Type="http://schemas.openxmlformats.org/officeDocument/2006/relationships/image" Target="../media/image1061.png"/><Relationship Id="rId4" Type="http://schemas.openxmlformats.org/officeDocument/2006/relationships/image" Target="../media/image3.png"/><Relationship Id="rId180" Type="http://schemas.openxmlformats.org/officeDocument/2006/relationships/image" Target="../media/image881.png"/><Relationship Id="rId236" Type="http://schemas.openxmlformats.org/officeDocument/2006/relationships/customXml" Target="../ink/ink941.xml"/><Relationship Id="rId278" Type="http://schemas.openxmlformats.org/officeDocument/2006/relationships/customXml" Target="../ink/ink962.xml"/><Relationship Id="rId401" Type="http://schemas.openxmlformats.org/officeDocument/2006/relationships/image" Target="../media/image991.png"/><Relationship Id="rId443" Type="http://schemas.openxmlformats.org/officeDocument/2006/relationships/image" Target="../media/image1012.png"/><Relationship Id="rId303" Type="http://schemas.openxmlformats.org/officeDocument/2006/relationships/image" Target="../media/image942.png"/><Relationship Id="rId485" Type="http://schemas.openxmlformats.org/officeDocument/2006/relationships/image" Target="../media/image1033.png"/><Relationship Id="rId42" Type="http://schemas.openxmlformats.org/officeDocument/2006/relationships/customXml" Target="../ink/ink842.xml"/><Relationship Id="rId84" Type="http://schemas.openxmlformats.org/officeDocument/2006/relationships/customXml" Target="../ink/ink863.xml"/><Relationship Id="rId138" Type="http://schemas.openxmlformats.org/officeDocument/2006/relationships/image" Target="../media/image860.png"/><Relationship Id="rId345" Type="http://schemas.openxmlformats.org/officeDocument/2006/relationships/image" Target="../media/image963.png"/><Relationship Id="rId387" Type="http://schemas.openxmlformats.org/officeDocument/2006/relationships/image" Target="../media/image984.png"/><Relationship Id="rId510" Type="http://schemas.openxmlformats.org/officeDocument/2006/relationships/customXml" Target="../ink/ink1078.xml"/><Relationship Id="rId191" Type="http://schemas.openxmlformats.org/officeDocument/2006/relationships/customXml" Target="../ink/ink918.xml"/><Relationship Id="rId205" Type="http://schemas.openxmlformats.org/officeDocument/2006/relationships/customXml" Target="../ink/ink925.xml"/><Relationship Id="rId247" Type="http://schemas.openxmlformats.org/officeDocument/2006/relationships/image" Target="../media/image914.png"/><Relationship Id="rId412" Type="http://schemas.openxmlformats.org/officeDocument/2006/relationships/customXml" Target="../ink/ink1029.xml"/><Relationship Id="rId107" Type="http://schemas.openxmlformats.org/officeDocument/2006/relationships/customXml" Target="../ink/ink875.xml"/><Relationship Id="rId289" Type="http://schemas.openxmlformats.org/officeDocument/2006/relationships/image" Target="../media/image935.png"/><Relationship Id="rId454" Type="http://schemas.openxmlformats.org/officeDocument/2006/relationships/customXml" Target="../ink/ink1050.xml"/><Relationship Id="rId496" Type="http://schemas.openxmlformats.org/officeDocument/2006/relationships/customXml" Target="../ink/ink1071.xml"/><Relationship Id="rId11" Type="http://schemas.openxmlformats.org/officeDocument/2006/relationships/image" Target="../media/image798.png"/><Relationship Id="rId53" Type="http://schemas.openxmlformats.org/officeDocument/2006/relationships/image" Target="../media/image819.png"/><Relationship Id="rId149" Type="http://schemas.openxmlformats.org/officeDocument/2006/relationships/customXml" Target="../ink/ink897.xml"/><Relationship Id="rId314" Type="http://schemas.openxmlformats.org/officeDocument/2006/relationships/customXml" Target="../ink/ink980.xml"/><Relationship Id="rId356" Type="http://schemas.openxmlformats.org/officeDocument/2006/relationships/customXml" Target="../ink/ink1001.xml"/><Relationship Id="rId398" Type="http://schemas.openxmlformats.org/officeDocument/2006/relationships/customXml" Target="../ink/ink1022.xml"/><Relationship Id="rId521" Type="http://schemas.openxmlformats.org/officeDocument/2006/relationships/image" Target="../media/image1051.png"/><Relationship Id="rId95" Type="http://schemas.openxmlformats.org/officeDocument/2006/relationships/image" Target="../media/image840.png"/><Relationship Id="rId160" Type="http://schemas.openxmlformats.org/officeDocument/2006/relationships/image" Target="../media/image871.png"/><Relationship Id="rId216" Type="http://schemas.openxmlformats.org/officeDocument/2006/relationships/customXml" Target="../ink/ink931.xml"/><Relationship Id="rId423" Type="http://schemas.openxmlformats.org/officeDocument/2006/relationships/image" Target="../media/image1002.png"/><Relationship Id="rId258" Type="http://schemas.openxmlformats.org/officeDocument/2006/relationships/customXml" Target="../ink/ink952.xml"/><Relationship Id="rId465" Type="http://schemas.openxmlformats.org/officeDocument/2006/relationships/image" Target="../media/image1023.png"/><Relationship Id="rId22" Type="http://schemas.openxmlformats.org/officeDocument/2006/relationships/customXml" Target="../ink/ink832.xml"/><Relationship Id="rId64" Type="http://schemas.openxmlformats.org/officeDocument/2006/relationships/customXml" Target="../ink/ink853.xml"/><Relationship Id="rId118" Type="http://schemas.openxmlformats.org/officeDocument/2006/relationships/customXml" Target="../ink/ink881.xml"/><Relationship Id="rId325" Type="http://schemas.openxmlformats.org/officeDocument/2006/relationships/image" Target="../media/image953.png"/><Relationship Id="rId367" Type="http://schemas.openxmlformats.org/officeDocument/2006/relationships/image" Target="../media/image974.png"/><Relationship Id="rId532" Type="http://schemas.openxmlformats.org/officeDocument/2006/relationships/customXml" Target="../ink/ink1089.xml"/><Relationship Id="rId171" Type="http://schemas.openxmlformats.org/officeDocument/2006/relationships/customXml" Target="../ink/ink908.xml"/><Relationship Id="rId227" Type="http://schemas.openxmlformats.org/officeDocument/2006/relationships/image" Target="../media/image904.png"/><Relationship Id="rId269" Type="http://schemas.openxmlformats.org/officeDocument/2006/relationships/image" Target="../media/image925.png"/><Relationship Id="rId434" Type="http://schemas.openxmlformats.org/officeDocument/2006/relationships/customXml" Target="../ink/ink1040.xml"/><Relationship Id="rId476" Type="http://schemas.openxmlformats.org/officeDocument/2006/relationships/customXml" Target="../ink/ink1061.xml"/><Relationship Id="rId33" Type="http://schemas.openxmlformats.org/officeDocument/2006/relationships/image" Target="../media/image809.png"/><Relationship Id="rId129" Type="http://schemas.openxmlformats.org/officeDocument/2006/relationships/customXml" Target="../ink/ink887.xml"/><Relationship Id="rId280" Type="http://schemas.openxmlformats.org/officeDocument/2006/relationships/customXml" Target="../ink/ink963.xml"/><Relationship Id="rId336" Type="http://schemas.openxmlformats.org/officeDocument/2006/relationships/customXml" Target="../ink/ink991.xml"/><Relationship Id="rId501" Type="http://schemas.openxmlformats.org/officeDocument/2006/relationships/image" Target="../media/image1041.png"/><Relationship Id="rId543" Type="http://schemas.openxmlformats.org/officeDocument/2006/relationships/image" Target="../media/image1062.png"/><Relationship Id="rId75" Type="http://schemas.openxmlformats.org/officeDocument/2006/relationships/image" Target="../media/image830.png"/><Relationship Id="rId140" Type="http://schemas.openxmlformats.org/officeDocument/2006/relationships/image" Target="../media/image861.png"/><Relationship Id="rId182" Type="http://schemas.openxmlformats.org/officeDocument/2006/relationships/image" Target="../media/image882.png"/><Relationship Id="rId378" Type="http://schemas.openxmlformats.org/officeDocument/2006/relationships/customXml" Target="../ink/ink1012.xml"/><Relationship Id="rId403" Type="http://schemas.openxmlformats.org/officeDocument/2006/relationships/image" Target="../media/image992.png"/><Relationship Id="rId6" Type="http://schemas.openxmlformats.org/officeDocument/2006/relationships/customXml" Target="../ink/ink824.xml"/><Relationship Id="rId238" Type="http://schemas.openxmlformats.org/officeDocument/2006/relationships/customXml" Target="../ink/ink942.xml"/><Relationship Id="rId445" Type="http://schemas.openxmlformats.org/officeDocument/2006/relationships/image" Target="../media/image1013.png"/><Relationship Id="rId487" Type="http://schemas.openxmlformats.org/officeDocument/2006/relationships/image" Target="../media/image1034.png"/><Relationship Id="rId291" Type="http://schemas.openxmlformats.org/officeDocument/2006/relationships/image" Target="../media/image936.png"/><Relationship Id="rId305" Type="http://schemas.openxmlformats.org/officeDocument/2006/relationships/image" Target="../media/image943.png"/><Relationship Id="rId347" Type="http://schemas.openxmlformats.org/officeDocument/2006/relationships/image" Target="../media/image964.png"/><Relationship Id="rId512" Type="http://schemas.openxmlformats.org/officeDocument/2006/relationships/customXml" Target="../ink/ink1079.xml"/><Relationship Id="rId44" Type="http://schemas.openxmlformats.org/officeDocument/2006/relationships/customXml" Target="../ink/ink843.xml"/><Relationship Id="rId86" Type="http://schemas.openxmlformats.org/officeDocument/2006/relationships/customXml" Target="../ink/ink864.xml"/><Relationship Id="rId151" Type="http://schemas.openxmlformats.org/officeDocument/2006/relationships/customXml" Target="../ink/ink898.xml"/><Relationship Id="rId389" Type="http://schemas.openxmlformats.org/officeDocument/2006/relationships/image" Target="../media/image985.png"/><Relationship Id="rId193" Type="http://schemas.openxmlformats.org/officeDocument/2006/relationships/customXml" Target="../ink/ink919.xml"/><Relationship Id="rId207" Type="http://schemas.openxmlformats.org/officeDocument/2006/relationships/customXml" Target="../ink/ink926.xml"/><Relationship Id="rId249" Type="http://schemas.openxmlformats.org/officeDocument/2006/relationships/image" Target="../media/image915.png"/><Relationship Id="rId414" Type="http://schemas.openxmlformats.org/officeDocument/2006/relationships/customXml" Target="../ink/ink1030.xml"/><Relationship Id="rId456" Type="http://schemas.openxmlformats.org/officeDocument/2006/relationships/customXml" Target="../ink/ink1051.xml"/><Relationship Id="rId498" Type="http://schemas.openxmlformats.org/officeDocument/2006/relationships/customXml" Target="../ink/ink1072.xml"/><Relationship Id="rId13" Type="http://schemas.openxmlformats.org/officeDocument/2006/relationships/image" Target="../media/image799.png"/><Relationship Id="rId109" Type="http://schemas.openxmlformats.org/officeDocument/2006/relationships/image" Target="../media/image846.png"/><Relationship Id="rId260" Type="http://schemas.openxmlformats.org/officeDocument/2006/relationships/customXml" Target="../ink/ink953.xml"/><Relationship Id="rId316" Type="http://schemas.openxmlformats.org/officeDocument/2006/relationships/customXml" Target="../ink/ink981.xml"/><Relationship Id="rId523" Type="http://schemas.openxmlformats.org/officeDocument/2006/relationships/image" Target="../media/image1052.png"/><Relationship Id="rId55" Type="http://schemas.openxmlformats.org/officeDocument/2006/relationships/image" Target="../media/image820.png"/><Relationship Id="rId97" Type="http://schemas.openxmlformats.org/officeDocument/2006/relationships/image" Target="../media/image841.png"/><Relationship Id="rId120" Type="http://schemas.openxmlformats.org/officeDocument/2006/relationships/customXml" Target="../ink/ink882.xml"/><Relationship Id="rId358" Type="http://schemas.openxmlformats.org/officeDocument/2006/relationships/customXml" Target="../ink/ink1002.xml"/><Relationship Id="rId162" Type="http://schemas.openxmlformats.org/officeDocument/2006/relationships/image" Target="../media/image872.png"/><Relationship Id="rId218" Type="http://schemas.openxmlformats.org/officeDocument/2006/relationships/customXml" Target="../ink/ink932.xml"/><Relationship Id="rId425" Type="http://schemas.openxmlformats.org/officeDocument/2006/relationships/image" Target="../media/image1003.png"/><Relationship Id="rId467" Type="http://schemas.openxmlformats.org/officeDocument/2006/relationships/image" Target="../media/image1024.png"/><Relationship Id="rId271" Type="http://schemas.openxmlformats.org/officeDocument/2006/relationships/image" Target="../media/image926.png"/><Relationship Id="rId24" Type="http://schemas.openxmlformats.org/officeDocument/2006/relationships/customXml" Target="../ink/ink833.xml"/><Relationship Id="rId66" Type="http://schemas.openxmlformats.org/officeDocument/2006/relationships/customXml" Target="../ink/ink854.xml"/><Relationship Id="rId131" Type="http://schemas.openxmlformats.org/officeDocument/2006/relationships/customXml" Target="../ink/ink888.xml"/><Relationship Id="rId327" Type="http://schemas.openxmlformats.org/officeDocument/2006/relationships/image" Target="../media/image954.png"/><Relationship Id="rId369" Type="http://schemas.openxmlformats.org/officeDocument/2006/relationships/image" Target="../media/image975.png"/><Relationship Id="rId534" Type="http://schemas.openxmlformats.org/officeDocument/2006/relationships/customXml" Target="../ink/ink1090.xml"/><Relationship Id="rId173" Type="http://schemas.openxmlformats.org/officeDocument/2006/relationships/customXml" Target="../ink/ink909.xml"/><Relationship Id="rId229" Type="http://schemas.openxmlformats.org/officeDocument/2006/relationships/image" Target="../media/image905.png"/><Relationship Id="rId380" Type="http://schemas.openxmlformats.org/officeDocument/2006/relationships/customXml" Target="../ink/ink1013.xml"/><Relationship Id="rId436" Type="http://schemas.openxmlformats.org/officeDocument/2006/relationships/customXml" Target="../ink/ink1041.xml"/><Relationship Id="rId240" Type="http://schemas.openxmlformats.org/officeDocument/2006/relationships/customXml" Target="../ink/ink943.xml"/><Relationship Id="rId478" Type="http://schemas.openxmlformats.org/officeDocument/2006/relationships/customXml" Target="../ink/ink1062.xml"/><Relationship Id="rId35" Type="http://schemas.openxmlformats.org/officeDocument/2006/relationships/image" Target="../media/image810.png"/><Relationship Id="rId77" Type="http://schemas.openxmlformats.org/officeDocument/2006/relationships/image" Target="../media/image831.png"/><Relationship Id="rId100" Type="http://schemas.openxmlformats.org/officeDocument/2006/relationships/customXml" Target="../ink/ink871.xml"/><Relationship Id="rId282" Type="http://schemas.openxmlformats.org/officeDocument/2006/relationships/customXml" Target="../ink/ink964.xml"/><Relationship Id="rId338" Type="http://schemas.openxmlformats.org/officeDocument/2006/relationships/customXml" Target="../ink/ink992.xml"/><Relationship Id="rId503" Type="http://schemas.openxmlformats.org/officeDocument/2006/relationships/image" Target="../media/image1042.png"/><Relationship Id="rId545" Type="http://schemas.openxmlformats.org/officeDocument/2006/relationships/image" Target="../media/image1063.png"/><Relationship Id="rId8" Type="http://schemas.openxmlformats.org/officeDocument/2006/relationships/customXml" Target="../ink/ink825.xml"/><Relationship Id="rId142" Type="http://schemas.openxmlformats.org/officeDocument/2006/relationships/image" Target="../media/image862.png"/><Relationship Id="rId184" Type="http://schemas.openxmlformats.org/officeDocument/2006/relationships/image" Target="../media/image883.png"/><Relationship Id="rId391" Type="http://schemas.openxmlformats.org/officeDocument/2006/relationships/image" Target="../media/image986.png"/><Relationship Id="rId405" Type="http://schemas.openxmlformats.org/officeDocument/2006/relationships/image" Target="../media/image993.png"/><Relationship Id="rId447" Type="http://schemas.openxmlformats.org/officeDocument/2006/relationships/image" Target="../media/image1014.png"/><Relationship Id="rId251" Type="http://schemas.openxmlformats.org/officeDocument/2006/relationships/image" Target="../media/image916.png"/><Relationship Id="rId489" Type="http://schemas.openxmlformats.org/officeDocument/2006/relationships/image" Target="../media/image1035.png"/><Relationship Id="rId46" Type="http://schemas.openxmlformats.org/officeDocument/2006/relationships/customXml" Target="../ink/ink844.xml"/><Relationship Id="rId293" Type="http://schemas.openxmlformats.org/officeDocument/2006/relationships/image" Target="../media/image937.png"/><Relationship Id="rId307" Type="http://schemas.openxmlformats.org/officeDocument/2006/relationships/image" Target="../media/image944.png"/><Relationship Id="rId349" Type="http://schemas.openxmlformats.org/officeDocument/2006/relationships/image" Target="../media/image965.png"/><Relationship Id="rId514" Type="http://schemas.openxmlformats.org/officeDocument/2006/relationships/customXml" Target="../ink/ink1080.xml"/><Relationship Id="rId88" Type="http://schemas.openxmlformats.org/officeDocument/2006/relationships/customXml" Target="../ink/ink865.xml"/><Relationship Id="rId111" Type="http://schemas.openxmlformats.org/officeDocument/2006/relationships/image" Target="../media/image847.png"/><Relationship Id="rId153" Type="http://schemas.openxmlformats.org/officeDocument/2006/relationships/customXml" Target="../ink/ink899.xml"/><Relationship Id="rId195" Type="http://schemas.openxmlformats.org/officeDocument/2006/relationships/customXml" Target="../ink/ink920.xml"/><Relationship Id="rId209" Type="http://schemas.openxmlformats.org/officeDocument/2006/relationships/customXml" Target="../ink/ink927.xml"/><Relationship Id="rId360" Type="http://schemas.openxmlformats.org/officeDocument/2006/relationships/customXml" Target="../ink/ink1003.xml"/><Relationship Id="rId416" Type="http://schemas.openxmlformats.org/officeDocument/2006/relationships/customXml" Target="../ink/ink1031.xml"/><Relationship Id="rId220" Type="http://schemas.openxmlformats.org/officeDocument/2006/relationships/customXml" Target="../ink/ink933.xml"/><Relationship Id="rId458" Type="http://schemas.openxmlformats.org/officeDocument/2006/relationships/customXml" Target="../ink/ink1052.xml"/><Relationship Id="rId15" Type="http://schemas.openxmlformats.org/officeDocument/2006/relationships/image" Target="../media/image800.png"/><Relationship Id="rId57" Type="http://schemas.openxmlformats.org/officeDocument/2006/relationships/image" Target="../media/image821.png"/><Relationship Id="rId262" Type="http://schemas.openxmlformats.org/officeDocument/2006/relationships/customXml" Target="../ink/ink954.xml"/><Relationship Id="rId318" Type="http://schemas.openxmlformats.org/officeDocument/2006/relationships/customXml" Target="../ink/ink982.xml"/><Relationship Id="rId525" Type="http://schemas.openxmlformats.org/officeDocument/2006/relationships/image" Target="../media/image1053.png"/><Relationship Id="rId99" Type="http://schemas.openxmlformats.org/officeDocument/2006/relationships/image" Target="../media/image842.png"/><Relationship Id="rId122" Type="http://schemas.openxmlformats.org/officeDocument/2006/relationships/customXml" Target="../ink/ink883.xml"/><Relationship Id="rId164" Type="http://schemas.openxmlformats.org/officeDocument/2006/relationships/image" Target="../media/image873.png"/><Relationship Id="rId371" Type="http://schemas.openxmlformats.org/officeDocument/2006/relationships/image" Target="../media/image976.png"/><Relationship Id="rId427" Type="http://schemas.openxmlformats.org/officeDocument/2006/relationships/image" Target="../media/image1004.png"/><Relationship Id="rId469" Type="http://schemas.openxmlformats.org/officeDocument/2006/relationships/image" Target="../media/image1025.png"/><Relationship Id="rId26" Type="http://schemas.openxmlformats.org/officeDocument/2006/relationships/customXml" Target="../ink/ink834.xml"/><Relationship Id="rId231" Type="http://schemas.openxmlformats.org/officeDocument/2006/relationships/image" Target="../media/image906.png"/><Relationship Id="rId273" Type="http://schemas.openxmlformats.org/officeDocument/2006/relationships/image" Target="../media/image927.png"/><Relationship Id="rId329" Type="http://schemas.openxmlformats.org/officeDocument/2006/relationships/image" Target="../media/image955.png"/><Relationship Id="rId480" Type="http://schemas.openxmlformats.org/officeDocument/2006/relationships/customXml" Target="../ink/ink1063.xml"/><Relationship Id="rId536" Type="http://schemas.openxmlformats.org/officeDocument/2006/relationships/customXml" Target="../ink/ink1091.xml"/><Relationship Id="rId68" Type="http://schemas.openxmlformats.org/officeDocument/2006/relationships/customXml" Target="../ink/ink855.xml"/><Relationship Id="rId133" Type="http://schemas.openxmlformats.org/officeDocument/2006/relationships/customXml" Target="../ink/ink889.xml"/><Relationship Id="rId175" Type="http://schemas.openxmlformats.org/officeDocument/2006/relationships/customXml" Target="../ink/ink910.xml"/><Relationship Id="rId340" Type="http://schemas.openxmlformats.org/officeDocument/2006/relationships/customXml" Target="../ink/ink993.xml"/><Relationship Id="rId200" Type="http://schemas.openxmlformats.org/officeDocument/2006/relationships/image" Target="../media/image891.png"/><Relationship Id="rId382" Type="http://schemas.openxmlformats.org/officeDocument/2006/relationships/customXml" Target="../ink/ink1014.xml"/><Relationship Id="rId438" Type="http://schemas.openxmlformats.org/officeDocument/2006/relationships/customXml" Target="../ink/ink1042.xml"/><Relationship Id="rId242" Type="http://schemas.openxmlformats.org/officeDocument/2006/relationships/customXml" Target="../ink/ink944.xml"/><Relationship Id="rId284" Type="http://schemas.openxmlformats.org/officeDocument/2006/relationships/customXml" Target="../ink/ink965.xml"/><Relationship Id="rId491" Type="http://schemas.openxmlformats.org/officeDocument/2006/relationships/image" Target="../media/image1036.png"/><Relationship Id="rId505" Type="http://schemas.openxmlformats.org/officeDocument/2006/relationships/image" Target="../media/image1043.png"/><Relationship Id="rId37" Type="http://schemas.openxmlformats.org/officeDocument/2006/relationships/image" Target="../media/image811.png"/><Relationship Id="rId79" Type="http://schemas.openxmlformats.org/officeDocument/2006/relationships/image" Target="../media/image832.png"/><Relationship Id="rId102" Type="http://schemas.openxmlformats.org/officeDocument/2006/relationships/customXml" Target="../ink/ink872.xml"/><Relationship Id="rId144" Type="http://schemas.openxmlformats.org/officeDocument/2006/relationships/image" Target="../media/image863.png"/><Relationship Id="rId547" Type="http://schemas.openxmlformats.org/officeDocument/2006/relationships/image" Target="../media/image1064.png"/><Relationship Id="rId90" Type="http://schemas.openxmlformats.org/officeDocument/2006/relationships/customXml" Target="../ink/ink866.xml"/><Relationship Id="rId186" Type="http://schemas.openxmlformats.org/officeDocument/2006/relationships/image" Target="../media/image884.png"/><Relationship Id="rId351" Type="http://schemas.openxmlformats.org/officeDocument/2006/relationships/image" Target="../media/image966.png"/><Relationship Id="rId393" Type="http://schemas.openxmlformats.org/officeDocument/2006/relationships/image" Target="../media/image987.png"/><Relationship Id="rId407" Type="http://schemas.openxmlformats.org/officeDocument/2006/relationships/image" Target="../media/image994.png"/><Relationship Id="rId449" Type="http://schemas.openxmlformats.org/officeDocument/2006/relationships/image" Target="../media/image1015.png"/><Relationship Id="rId211" Type="http://schemas.openxmlformats.org/officeDocument/2006/relationships/customXml" Target="../ink/ink928.xml"/><Relationship Id="rId253" Type="http://schemas.openxmlformats.org/officeDocument/2006/relationships/image" Target="../media/image917.png"/><Relationship Id="rId295" Type="http://schemas.openxmlformats.org/officeDocument/2006/relationships/image" Target="../media/image938.png"/><Relationship Id="rId309" Type="http://schemas.openxmlformats.org/officeDocument/2006/relationships/image" Target="../media/image945.png"/><Relationship Id="rId460" Type="http://schemas.openxmlformats.org/officeDocument/2006/relationships/customXml" Target="../ink/ink1053.xml"/><Relationship Id="rId516" Type="http://schemas.openxmlformats.org/officeDocument/2006/relationships/customXml" Target="../ink/ink1081.xml"/><Relationship Id="rId48" Type="http://schemas.openxmlformats.org/officeDocument/2006/relationships/customXml" Target="../ink/ink845.xml"/><Relationship Id="rId113" Type="http://schemas.openxmlformats.org/officeDocument/2006/relationships/image" Target="../media/image848.png"/><Relationship Id="rId320" Type="http://schemas.openxmlformats.org/officeDocument/2006/relationships/customXml" Target="../ink/ink983.xml"/><Relationship Id="rId155" Type="http://schemas.openxmlformats.org/officeDocument/2006/relationships/customXml" Target="../ink/ink900.xml"/><Relationship Id="rId197" Type="http://schemas.openxmlformats.org/officeDocument/2006/relationships/customXml" Target="../ink/ink921.xml"/><Relationship Id="rId362" Type="http://schemas.openxmlformats.org/officeDocument/2006/relationships/customXml" Target="../ink/ink1004.xml"/><Relationship Id="rId418" Type="http://schemas.openxmlformats.org/officeDocument/2006/relationships/customXml" Target="../ink/ink1032.xml"/><Relationship Id="rId222" Type="http://schemas.openxmlformats.org/officeDocument/2006/relationships/customXml" Target="../ink/ink934.xml"/><Relationship Id="rId264" Type="http://schemas.openxmlformats.org/officeDocument/2006/relationships/customXml" Target="../ink/ink955.xml"/><Relationship Id="rId471" Type="http://schemas.openxmlformats.org/officeDocument/2006/relationships/image" Target="../media/image1026.png"/><Relationship Id="rId17" Type="http://schemas.openxmlformats.org/officeDocument/2006/relationships/image" Target="../media/image801.png"/><Relationship Id="rId59" Type="http://schemas.openxmlformats.org/officeDocument/2006/relationships/image" Target="../media/image822.png"/><Relationship Id="rId124" Type="http://schemas.openxmlformats.org/officeDocument/2006/relationships/customXml" Target="../ink/ink884.xml"/><Relationship Id="rId527" Type="http://schemas.openxmlformats.org/officeDocument/2006/relationships/image" Target="../media/image1054.png"/><Relationship Id="rId70" Type="http://schemas.openxmlformats.org/officeDocument/2006/relationships/customXml" Target="../ink/ink856.xml"/><Relationship Id="rId166" Type="http://schemas.openxmlformats.org/officeDocument/2006/relationships/image" Target="../media/image874.png"/><Relationship Id="rId331" Type="http://schemas.openxmlformats.org/officeDocument/2006/relationships/image" Target="../media/image956.png"/><Relationship Id="rId373" Type="http://schemas.openxmlformats.org/officeDocument/2006/relationships/image" Target="../media/image977.png"/><Relationship Id="rId429" Type="http://schemas.openxmlformats.org/officeDocument/2006/relationships/image" Target="../media/image1005.png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907.png"/><Relationship Id="rId440" Type="http://schemas.openxmlformats.org/officeDocument/2006/relationships/customXml" Target="../ink/ink1043.xml"/><Relationship Id="rId28" Type="http://schemas.openxmlformats.org/officeDocument/2006/relationships/customXml" Target="../ink/ink835.xml"/><Relationship Id="rId275" Type="http://schemas.openxmlformats.org/officeDocument/2006/relationships/image" Target="../media/image928.png"/><Relationship Id="rId300" Type="http://schemas.openxmlformats.org/officeDocument/2006/relationships/customXml" Target="../ink/ink973.xml"/><Relationship Id="rId482" Type="http://schemas.openxmlformats.org/officeDocument/2006/relationships/customXml" Target="../ink/ink1064.xml"/><Relationship Id="rId538" Type="http://schemas.openxmlformats.org/officeDocument/2006/relationships/customXml" Target="../ink/ink1092.xml"/><Relationship Id="rId81" Type="http://schemas.openxmlformats.org/officeDocument/2006/relationships/image" Target="../media/image833.png"/><Relationship Id="rId135" Type="http://schemas.openxmlformats.org/officeDocument/2006/relationships/customXml" Target="../ink/ink890.xml"/><Relationship Id="rId177" Type="http://schemas.openxmlformats.org/officeDocument/2006/relationships/customXml" Target="../ink/ink911.xml"/><Relationship Id="rId342" Type="http://schemas.openxmlformats.org/officeDocument/2006/relationships/customXml" Target="../ink/ink994.xml"/><Relationship Id="rId384" Type="http://schemas.openxmlformats.org/officeDocument/2006/relationships/customXml" Target="../ink/ink1015.xml"/><Relationship Id="rId202" Type="http://schemas.openxmlformats.org/officeDocument/2006/relationships/image" Target="../media/image892.png"/><Relationship Id="rId244" Type="http://schemas.openxmlformats.org/officeDocument/2006/relationships/customXml" Target="../ink/ink945.xml"/><Relationship Id="rId39" Type="http://schemas.openxmlformats.org/officeDocument/2006/relationships/image" Target="../media/image812.png"/><Relationship Id="rId286" Type="http://schemas.openxmlformats.org/officeDocument/2006/relationships/customXml" Target="../ink/ink966.xml"/><Relationship Id="rId451" Type="http://schemas.openxmlformats.org/officeDocument/2006/relationships/image" Target="../media/image1016.png"/><Relationship Id="rId493" Type="http://schemas.openxmlformats.org/officeDocument/2006/relationships/image" Target="../media/image1037.png"/><Relationship Id="rId507" Type="http://schemas.openxmlformats.org/officeDocument/2006/relationships/image" Target="../media/image1044.png"/><Relationship Id="rId549" Type="http://schemas.openxmlformats.org/officeDocument/2006/relationships/image" Target="../media/image1065.png"/><Relationship Id="rId50" Type="http://schemas.openxmlformats.org/officeDocument/2006/relationships/customXml" Target="../ink/ink846.xml"/><Relationship Id="rId104" Type="http://schemas.openxmlformats.org/officeDocument/2006/relationships/customXml" Target="../ink/ink873.xml"/><Relationship Id="rId146" Type="http://schemas.openxmlformats.org/officeDocument/2006/relationships/image" Target="../media/image864.png"/><Relationship Id="rId188" Type="http://schemas.openxmlformats.org/officeDocument/2006/relationships/image" Target="../media/image885.png"/><Relationship Id="rId311" Type="http://schemas.openxmlformats.org/officeDocument/2006/relationships/image" Target="../media/image946.png"/><Relationship Id="rId353" Type="http://schemas.openxmlformats.org/officeDocument/2006/relationships/image" Target="../media/image967.png"/><Relationship Id="rId395" Type="http://schemas.openxmlformats.org/officeDocument/2006/relationships/image" Target="../media/image988.png"/><Relationship Id="rId409" Type="http://schemas.openxmlformats.org/officeDocument/2006/relationships/image" Target="../media/image995.png"/><Relationship Id="rId92" Type="http://schemas.openxmlformats.org/officeDocument/2006/relationships/customXml" Target="../ink/ink867.xml"/><Relationship Id="rId213" Type="http://schemas.openxmlformats.org/officeDocument/2006/relationships/customXml" Target="../ink/ink929.xml"/><Relationship Id="rId420" Type="http://schemas.openxmlformats.org/officeDocument/2006/relationships/customXml" Target="../ink/ink1033.xml"/><Relationship Id="rId255" Type="http://schemas.openxmlformats.org/officeDocument/2006/relationships/image" Target="../media/image918.png"/><Relationship Id="rId297" Type="http://schemas.openxmlformats.org/officeDocument/2006/relationships/image" Target="../media/image939.png"/><Relationship Id="rId462" Type="http://schemas.openxmlformats.org/officeDocument/2006/relationships/customXml" Target="../ink/ink1054.xml"/><Relationship Id="rId518" Type="http://schemas.openxmlformats.org/officeDocument/2006/relationships/customXml" Target="../ink/ink1082.xml"/><Relationship Id="rId115" Type="http://schemas.openxmlformats.org/officeDocument/2006/relationships/image" Target="../media/image849.png"/><Relationship Id="rId157" Type="http://schemas.openxmlformats.org/officeDocument/2006/relationships/customXml" Target="../ink/ink901.xml"/><Relationship Id="rId322" Type="http://schemas.openxmlformats.org/officeDocument/2006/relationships/customXml" Target="../ink/ink984.xml"/><Relationship Id="rId364" Type="http://schemas.openxmlformats.org/officeDocument/2006/relationships/customXml" Target="../ink/ink1005.xml"/><Relationship Id="rId61" Type="http://schemas.openxmlformats.org/officeDocument/2006/relationships/image" Target="../media/image823.png"/><Relationship Id="rId199" Type="http://schemas.openxmlformats.org/officeDocument/2006/relationships/customXml" Target="../ink/ink922.xml"/><Relationship Id="rId19" Type="http://schemas.openxmlformats.org/officeDocument/2006/relationships/image" Target="../media/image802.png"/><Relationship Id="rId224" Type="http://schemas.openxmlformats.org/officeDocument/2006/relationships/customXml" Target="../ink/ink935.xml"/><Relationship Id="rId266" Type="http://schemas.openxmlformats.org/officeDocument/2006/relationships/customXml" Target="../ink/ink956.xml"/><Relationship Id="rId431" Type="http://schemas.openxmlformats.org/officeDocument/2006/relationships/image" Target="../media/image1006.png"/><Relationship Id="rId473" Type="http://schemas.openxmlformats.org/officeDocument/2006/relationships/image" Target="../media/image1027.png"/><Relationship Id="rId529" Type="http://schemas.openxmlformats.org/officeDocument/2006/relationships/image" Target="../media/image1055.png"/><Relationship Id="rId30" Type="http://schemas.openxmlformats.org/officeDocument/2006/relationships/customXml" Target="../ink/ink836.xml"/><Relationship Id="rId126" Type="http://schemas.openxmlformats.org/officeDocument/2006/relationships/customXml" Target="../ink/ink885.xml"/><Relationship Id="rId168" Type="http://schemas.openxmlformats.org/officeDocument/2006/relationships/image" Target="../media/image875.png"/><Relationship Id="rId333" Type="http://schemas.openxmlformats.org/officeDocument/2006/relationships/image" Target="../media/image957.png"/><Relationship Id="rId540" Type="http://schemas.openxmlformats.org/officeDocument/2006/relationships/customXml" Target="../ink/ink1093.xml"/><Relationship Id="rId72" Type="http://schemas.openxmlformats.org/officeDocument/2006/relationships/customXml" Target="../ink/ink857.xml"/><Relationship Id="rId375" Type="http://schemas.openxmlformats.org/officeDocument/2006/relationships/image" Target="../media/image978.png"/><Relationship Id="rId3" Type="http://schemas.openxmlformats.org/officeDocument/2006/relationships/image" Target="../media/image2.svg"/><Relationship Id="rId235" Type="http://schemas.openxmlformats.org/officeDocument/2006/relationships/image" Target="../media/image908.png"/><Relationship Id="rId277" Type="http://schemas.openxmlformats.org/officeDocument/2006/relationships/image" Target="../media/image929.png"/><Relationship Id="rId400" Type="http://schemas.openxmlformats.org/officeDocument/2006/relationships/customXml" Target="../ink/ink1023.xml"/><Relationship Id="rId442" Type="http://schemas.openxmlformats.org/officeDocument/2006/relationships/customXml" Target="../ink/ink1044.xml"/><Relationship Id="rId484" Type="http://schemas.openxmlformats.org/officeDocument/2006/relationships/customXml" Target="../ink/ink1065.xml"/><Relationship Id="rId137" Type="http://schemas.openxmlformats.org/officeDocument/2006/relationships/customXml" Target="../ink/ink891.xml"/><Relationship Id="rId302" Type="http://schemas.openxmlformats.org/officeDocument/2006/relationships/customXml" Target="../ink/ink974.xml"/><Relationship Id="rId344" Type="http://schemas.openxmlformats.org/officeDocument/2006/relationships/customXml" Target="../ink/ink995.xml"/><Relationship Id="rId41" Type="http://schemas.openxmlformats.org/officeDocument/2006/relationships/image" Target="../media/image813.png"/><Relationship Id="rId83" Type="http://schemas.openxmlformats.org/officeDocument/2006/relationships/image" Target="../media/image834.png"/><Relationship Id="rId179" Type="http://schemas.openxmlformats.org/officeDocument/2006/relationships/customXml" Target="../ink/ink912.xml"/><Relationship Id="rId386" Type="http://schemas.openxmlformats.org/officeDocument/2006/relationships/customXml" Target="../ink/ink1016.xml"/><Relationship Id="rId551" Type="http://schemas.openxmlformats.org/officeDocument/2006/relationships/image" Target="../media/image1066.png"/><Relationship Id="rId190" Type="http://schemas.openxmlformats.org/officeDocument/2006/relationships/image" Target="../media/image886.png"/><Relationship Id="rId204" Type="http://schemas.openxmlformats.org/officeDocument/2006/relationships/image" Target="../media/image893.png"/><Relationship Id="rId246" Type="http://schemas.openxmlformats.org/officeDocument/2006/relationships/customXml" Target="../ink/ink946.xml"/><Relationship Id="rId288" Type="http://schemas.openxmlformats.org/officeDocument/2006/relationships/customXml" Target="../ink/ink967.xml"/><Relationship Id="rId411" Type="http://schemas.openxmlformats.org/officeDocument/2006/relationships/image" Target="../media/image996.png"/><Relationship Id="rId453" Type="http://schemas.openxmlformats.org/officeDocument/2006/relationships/image" Target="../media/image1017.png"/><Relationship Id="rId509" Type="http://schemas.openxmlformats.org/officeDocument/2006/relationships/image" Target="../media/image1045.png"/><Relationship Id="rId106" Type="http://schemas.openxmlformats.org/officeDocument/2006/relationships/image" Target="../media/image845.png"/><Relationship Id="rId313" Type="http://schemas.openxmlformats.org/officeDocument/2006/relationships/image" Target="../media/image947.png"/><Relationship Id="rId495" Type="http://schemas.openxmlformats.org/officeDocument/2006/relationships/image" Target="../media/image1038.png"/><Relationship Id="rId10" Type="http://schemas.openxmlformats.org/officeDocument/2006/relationships/customXml" Target="../ink/ink826.xml"/><Relationship Id="rId52" Type="http://schemas.openxmlformats.org/officeDocument/2006/relationships/customXml" Target="../ink/ink847.xml"/><Relationship Id="rId94" Type="http://schemas.openxmlformats.org/officeDocument/2006/relationships/customXml" Target="../ink/ink868.xml"/><Relationship Id="rId148" Type="http://schemas.openxmlformats.org/officeDocument/2006/relationships/image" Target="../media/image865.png"/><Relationship Id="rId355" Type="http://schemas.openxmlformats.org/officeDocument/2006/relationships/image" Target="../media/image968.png"/><Relationship Id="rId397" Type="http://schemas.openxmlformats.org/officeDocument/2006/relationships/image" Target="../media/image989.png"/><Relationship Id="rId520" Type="http://schemas.openxmlformats.org/officeDocument/2006/relationships/customXml" Target="../ink/ink1083.xml"/><Relationship Id="rId215" Type="http://schemas.openxmlformats.org/officeDocument/2006/relationships/customXml" Target="../ink/ink930.xml"/><Relationship Id="rId257" Type="http://schemas.openxmlformats.org/officeDocument/2006/relationships/image" Target="../media/image919.png"/><Relationship Id="rId422" Type="http://schemas.openxmlformats.org/officeDocument/2006/relationships/customXml" Target="../ink/ink1034.xml"/><Relationship Id="rId464" Type="http://schemas.openxmlformats.org/officeDocument/2006/relationships/customXml" Target="../ink/ink1055.xml"/><Relationship Id="rId299" Type="http://schemas.openxmlformats.org/officeDocument/2006/relationships/image" Target="../media/image940.png"/><Relationship Id="rId63" Type="http://schemas.openxmlformats.org/officeDocument/2006/relationships/image" Target="../media/image824.png"/><Relationship Id="rId159" Type="http://schemas.openxmlformats.org/officeDocument/2006/relationships/customXml" Target="../ink/ink902.xml"/><Relationship Id="rId366" Type="http://schemas.openxmlformats.org/officeDocument/2006/relationships/customXml" Target="../ink/ink1006.xml"/><Relationship Id="rId226" Type="http://schemas.openxmlformats.org/officeDocument/2006/relationships/customXml" Target="../ink/ink936.xml"/><Relationship Id="rId433" Type="http://schemas.openxmlformats.org/officeDocument/2006/relationships/image" Target="../media/image1007.png"/><Relationship Id="rId74" Type="http://schemas.openxmlformats.org/officeDocument/2006/relationships/customXml" Target="../ink/ink858.xml"/><Relationship Id="rId377" Type="http://schemas.openxmlformats.org/officeDocument/2006/relationships/image" Target="../media/image979.png"/><Relationship Id="rId500" Type="http://schemas.openxmlformats.org/officeDocument/2006/relationships/customXml" Target="../ink/ink1073.xml"/><Relationship Id="rId5" Type="http://schemas.openxmlformats.org/officeDocument/2006/relationships/image" Target="../media/image4.svg"/><Relationship Id="rId237" Type="http://schemas.openxmlformats.org/officeDocument/2006/relationships/image" Target="../media/image909.png"/><Relationship Id="rId444" Type="http://schemas.openxmlformats.org/officeDocument/2006/relationships/customXml" Target="../ink/ink1045.xml"/><Relationship Id="rId290" Type="http://schemas.openxmlformats.org/officeDocument/2006/relationships/customXml" Target="../ink/ink968.xml"/><Relationship Id="rId304" Type="http://schemas.openxmlformats.org/officeDocument/2006/relationships/customXml" Target="../ink/ink975.xml"/><Relationship Id="rId388" Type="http://schemas.openxmlformats.org/officeDocument/2006/relationships/customXml" Target="../ink/ink1017.xml"/><Relationship Id="rId511" Type="http://schemas.openxmlformats.org/officeDocument/2006/relationships/image" Target="../media/image1046.png"/><Relationship Id="rId85" Type="http://schemas.openxmlformats.org/officeDocument/2006/relationships/image" Target="../media/image835.png"/><Relationship Id="rId150" Type="http://schemas.openxmlformats.org/officeDocument/2006/relationships/image" Target="../media/image866.png"/><Relationship Id="rId248" Type="http://schemas.openxmlformats.org/officeDocument/2006/relationships/customXml" Target="../ink/ink947.xml"/><Relationship Id="rId455" Type="http://schemas.openxmlformats.org/officeDocument/2006/relationships/image" Target="../media/image1018.png"/></Relationships>
</file>

<file path=ppt/slides/_rels/slide5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1155.xml"/><Relationship Id="rId21" Type="http://schemas.openxmlformats.org/officeDocument/2006/relationships/image" Target="../media/image1073.png"/><Relationship Id="rId324" Type="http://schemas.openxmlformats.org/officeDocument/2006/relationships/customXml" Target="../ink/ink1262.xml"/><Relationship Id="rId531" Type="http://schemas.openxmlformats.org/officeDocument/2006/relationships/image" Target="../media/image1323.png"/><Relationship Id="rId170" Type="http://schemas.openxmlformats.org/officeDocument/2006/relationships/customXml" Target="../ink/ink1182.xml"/><Relationship Id="rId268" Type="http://schemas.openxmlformats.org/officeDocument/2006/relationships/image" Target="../media/image1193.png"/><Relationship Id="rId475" Type="http://schemas.openxmlformats.org/officeDocument/2006/relationships/image" Target="../media/image1295.png"/><Relationship Id="rId32" Type="http://schemas.openxmlformats.org/officeDocument/2006/relationships/customXml" Target="../ink/ink1112.xml"/><Relationship Id="rId128" Type="http://schemas.openxmlformats.org/officeDocument/2006/relationships/customXml" Target="../ink/ink1161.xml"/><Relationship Id="rId335" Type="http://schemas.openxmlformats.org/officeDocument/2006/relationships/image" Target="../media/image1225.png"/><Relationship Id="rId542" Type="http://schemas.openxmlformats.org/officeDocument/2006/relationships/customXml" Target="../ink/ink1371.xml"/><Relationship Id="rId181" Type="http://schemas.openxmlformats.org/officeDocument/2006/relationships/image" Target="../media/image1150.png"/><Relationship Id="rId402" Type="http://schemas.openxmlformats.org/officeDocument/2006/relationships/customXml" Target="../ink/ink1301.xml"/><Relationship Id="rId279" Type="http://schemas.openxmlformats.org/officeDocument/2006/relationships/image" Target="../media/image1198.png"/><Relationship Id="rId486" Type="http://schemas.openxmlformats.org/officeDocument/2006/relationships/customXml" Target="../ink/ink1343.xml"/><Relationship Id="rId43" Type="http://schemas.openxmlformats.org/officeDocument/2006/relationships/image" Target="../media/image1084.png"/><Relationship Id="rId139" Type="http://schemas.openxmlformats.org/officeDocument/2006/relationships/image" Target="../media/image1130.png"/><Relationship Id="rId346" Type="http://schemas.openxmlformats.org/officeDocument/2006/relationships/customXml" Target="../ink/ink1273.xml"/><Relationship Id="rId553" Type="http://schemas.openxmlformats.org/officeDocument/2006/relationships/image" Target="../media/image1334.png"/><Relationship Id="rId192" Type="http://schemas.openxmlformats.org/officeDocument/2006/relationships/customXml" Target="../ink/ink1194.xml"/><Relationship Id="rId206" Type="http://schemas.openxmlformats.org/officeDocument/2006/relationships/customXml" Target="../ink/ink1201.xml"/><Relationship Id="rId413" Type="http://schemas.openxmlformats.org/officeDocument/2006/relationships/image" Target="../media/image1264.png"/><Relationship Id="rId497" Type="http://schemas.openxmlformats.org/officeDocument/2006/relationships/image" Target="../media/image1306.png"/><Relationship Id="rId620" Type="http://schemas.openxmlformats.org/officeDocument/2006/relationships/customXml" Target="../ink/ink1410.xml"/><Relationship Id="rId357" Type="http://schemas.openxmlformats.org/officeDocument/2006/relationships/image" Target="../media/image1236.png"/><Relationship Id="rId54" Type="http://schemas.openxmlformats.org/officeDocument/2006/relationships/customXml" Target="../ink/ink1123.xml"/><Relationship Id="rId217" Type="http://schemas.openxmlformats.org/officeDocument/2006/relationships/image" Target="../media/image1168.png"/><Relationship Id="rId564" Type="http://schemas.openxmlformats.org/officeDocument/2006/relationships/customXml" Target="../ink/ink1382.xml"/><Relationship Id="rId424" Type="http://schemas.openxmlformats.org/officeDocument/2006/relationships/customXml" Target="../ink/ink1312.xml"/><Relationship Id="rId270" Type="http://schemas.openxmlformats.org/officeDocument/2006/relationships/image" Target="../media/image1194.png"/><Relationship Id="rId65" Type="http://schemas.openxmlformats.org/officeDocument/2006/relationships/image" Target="../media/image1095.png"/><Relationship Id="rId130" Type="http://schemas.openxmlformats.org/officeDocument/2006/relationships/customXml" Target="../ink/ink1162.xml"/><Relationship Id="rId368" Type="http://schemas.openxmlformats.org/officeDocument/2006/relationships/customXml" Target="../ink/ink1284.xml"/><Relationship Id="rId575" Type="http://schemas.openxmlformats.org/officeDocument/2006/relationships/image" Target="../media/image1345.png"/><Relationship Id="rId228" Type="http://schemas.openxmlformats.org/officeDocument/2006/relationships/customXml" Target="../ink/ink1212.xml"/><Relationship Id="rId435" Type="http://schemas.openxmlformats.org/officeDocument/2006/relationships/image" Target="../media/image1275.png"/><Relationship Id="rId281" Type="http://schemas.openxmlformats.org/officeDocument/2006/relationships/customXml" Target="../ink/ink1240.xml"/><Relationship Id="rId502" Type="http://schemas.openxmlformats.org/officeDocument/2006/relationships/customXml" Target="../ink/ink1351.xml"/><Relationship Id="rId76" Type="http://schemas.openxmlformats.org/officeDocument/2006/relationships/customXml" Target="../ink/ink1134.xml"/><Relationship Id="rId141" Type="http://schemas.openxmlformats.org/officeDocument/2006/relationships/image" Target="../media/image1131.png"/><Relationship Id="rId379" Type="http://schemas.openxmlformats.org/officeDocument/2006/relationships/image" Target="../media/image1247.png"/><Relationship Id="rId586" Type="http://schemas.openxmlformats.org/officeDocument/2006/relationships/customXml" Target="../ink/ink1393.xml"/><Relationship Id="rId7" Type="http://schemas.openxmlformats.org/officeDocument/2006/relationships/image" Target="../media/image343.png"/><Relationship Id="rId239" Type="http://schemas.openxmlformats.org/officeDocument/2006/relationships/image" Target="../media/image1179.png"/><Relationship Id="rId446" Type="http://schemas.openxmlformats.org/officeDocument/2006/relationships/customXml" Target="../ink/ink1323.xml"/><Relationship Id="rId292" Type="http://schemas.openxmlformats.org/officeDocument/2006/relationships/image" Target="../media/image1204.png"/><Relationship Id="rId306" Type="http://schemas.openxmlformats.org/officeDocument/2006/relationships/customXml" Target="../ink/ink1253.xml"/><Relationship Id="rId87" Type="http://schemas.openxmlformats.org/officeDocument/2006/relationships/image" Target="../media/image1106.png"/><Relationship Id="rId513" Type="http://schemas.openxmlformats.org/officeDocument/2006/relationships/image" Target="../media/image1314.png"/><Relationship Id="rId597" Type="http://schemas.openxmlformats.org/officeDocument/2006/relationships/image" Target="../media/image1356.png"/><Relationship Id="rId152" Type="http://schemas.openxmlformats.org/officeDocument/2006/relationships/customXml" Target="../ink/ink1173.xml"/><Relationship Id="rId457" Type="http://schemas.openxmlformats.org/officeDocument/2006/relationships/image" Target="../media/image1286.png"/><Relationship Id="rId14" Type="http://schemas.openxmlformats.org/officeDocument/2006/relationships/customXml" Target="../ink/ink1103.xml"/><Relationship Id="rId317" Type="http://schemas.openxmlformats.org/officeDocument/2006/relationships/image" Target="../media/image1216.png"/><Relationship Id="rId524" Type="http://schemas.openxmlformats.org/officeDocument/2006/relationships/customXml" Target="../ink/ink1362.xml"/><Relationship Id="rId98" Type="http://schemas.openxmlformats.org/officeDocument/2006/relationships/customXml" Target="../ink/ink1145.xml"/><Relationship Id="rId163" Type="http://schemas.openxmlformats.org/officeDocument/2006/relationships/image" Target="../media/image1142.png"/><Relationship Id="rId370" Type="http://schemas.openxmlformats.org/officeDocument/2006/relationships/customXml" Target="../ink/ink1285.xml"/><Relationship Id="rId230" Type="http://schemas.openxmlformats.org/officeDocument/2006/relationships/customXml" Target="../ink/ink1213.xml"/><Relationship Id="rId468" Type="http://schemas.openxmlformats.org/officeDocument/2006/relationships/customXml" Target="../ink/ink1334.xml"/><Relationship Id="rId25" Type="http://schemas.openxmlformats.org/officeDocument/2006/relationships/image" Target="../media/image1075.png"/><Relationship Id="rId328" Type="http://schemas.openxmlformats.org/officeDocument/2006/relationships/customXml" Target="../ink/ink1264.xml"/><Relationship Id="rId535" Type="http://schemas.openxmlformats.org/officeDocument/2006/relationships/image" Target="../media/image1325.png"/><Relationship Id="rId174" Type="http://schemas.openxmlformats.org/officeDocument/2006/relationships/customXml" Target="../ink/ink1184.xml"/><Relationship Id="rId381" Type="http://schemas.openxmlformats.org/officeDocument/2006/relationships/image" Target="../media/image1248.png"/><Relationship Id="rId602" Type="http://schemas.openxmlformats.org/officeDocument/2006/relationships/customXml" Target="../ink/ink1401.xml"/><Relationship Id="rId241" Type="http://schemas.openxmlformats.org/officeDocument/2006/relationships/image" Target="../media/image1180.png"/><Relationship Id="rId437" Type="http://schemas.openxmlformats.org/officeDocument/2006/relationships/image" Target="../media/image1276.png"/><Relationship Id="rId479" Type="http://schemas.openxmlformats.org/officeDocument/2006/relationships/image" Target="../media/image1297.png"/><Relationship Id="rId36" Type="http://schemas.openxmlformats.org/officeDocument/2006/relationships/customXml" Target="../ink/ink1114.xml"/><Relationship Id="rId283" Type="http://schemas.openxmlformats.org/officeDocument/2006/relationships/customXml" Target="../ink/ink1241.xml"/><Relationship Id="rId339" Type="http://schemas.openxmlformats.org/officeDocument/2006/relationships/image" Target="../media/image1227.png"/><Relationship Id="rId490" Type="http://schemas.openxmlformats.org/officeDocument/2006/relationships/customXml" Target="../ink/ink1345.xml"/><Relationship Id="rId504" Type="http://schemas.openxmlformats.org/officeDocument/2006/relationships/customXml" Target="../ink/ink1352.xml"/><Relationship Id="rId546" Type="http://schemas.openxmlformats.org/officeDocument/2006/relationships/customXml" Target="../ink/ink1373.xml"/><Relationship Id="rId78" Type="http://schemas.openxmlformats.org/officeDocument/2006/relationships/customXml" Target="../ink/ink1135.xml"/><Relationship Id="rId101" Type="http://schemas.openxmlformats.org/officeDocument/2006/relationships/image" Target="../media/image1113.png"/><Relationship Id="rId143" Type="http://schemas.openxmlformats.org/officeDocument/2006/relationships/image" Target="../media/image1132.png"/><Relationship Id="rId185" Type="http://schemas.openxmlformats.org/officeDocument/2006/relationships/image" Target="../media/image1152.png"/><Relationship Id="rId350" Type="http://schemas.openxmlformats.org/officeDocument/2006/relationships/customXml" Target="../ink/ink1275.xml"/><Relationship Id="rId406" Type="http://schemas.openxmlformats.org/officeDocument/2006/relationships/customXml" Target="../ink/ink1303.xml"/><Relationship Id="rId588" Type="http://schemas.openxmlformats.org/officeDocument/2006/relationships/customXml" Target="../ink/ink1394.xml"/><Relationship Id="rId9" Type="http://schemas.openxmlformats.org/officeDocument/2006/relationships/image" Target="../media/image1067.png"/><Relationship Id="rId210" Type="http://schemas.openxmlformats.org/officeDocument/2006/relationships/customXml" Target="../ink/ink1203.xml"/><Relationship Id="rId392" Type="http://schemas.openxmlformats.org/officeDocument/2006/relationships/customXml" Target="../ink/ink1296.xml"/><Relationship Id="rId448" Type="http://schemas.openxmlformats.org/officeDocument/2006/relationships/customXml" Target="../ink/ink1324.xml"/><Relationship Id="rId613" Type="http://schemas.openxmlformats.org/officeDocument/2006/relationships/image" Target="../media/image1364.png"/><Relationship Id="rId252" Type="http://schemas.openxmlformats.org/officeDocument/2006/relationships/customXml" Target="../ink/ink1224.xml"/><Relationship Id="rId294" Type="http://schemas.openxmlformats.org/officeDocument/2006/relationships/image" Target="../media/image1205.png"/><Relationship Id="rId308" Type="http://schemas.openxmlformats.org/officeDocument/2006/relationships/customXml" Target="../ink/ink1254.xml"/><Relationship Id="rId515" Type="http://schemas.openxmlformats.org/officeDocument/2006/relationships/image" Target="../media/image1315.png"/><Relationship Id="rId47" Type="http://schemas.openxmlformats.org/officeDocument/2006/relationships/image" Target="../media/image1086.png"/><Relationship Id="rId89" Type="http://schemas.openxmlformats.org/officeDocument/2006/relationships/image" Target="../media/image1107.png"/><Relationship Id="rId112" Type="http://schemas.openxmlformats.org/officeDocument/2006/relationships/customXml" Target="../ink/ink1152.xml"/><Relationship Id="rId154" Type="http://schemas.openxmlformats.org/officeDocument/2006/relationships/customXml" Target="../ink/ink1174.xml"/><Relationship Id="rId361" Type="http://schemas.openxmlformats.org/officeDocument/2006/relationships/image" Target="../media/image1238.png"/><Relationship Id="rId557" Type="http://schemas.openxmlformats.org/officeDocument/2006/relationships/image" Target="../media/image1336.png"/><Relationship Id="rId599" Type="http://schemas.openxmlformats.org/officeDocument/2006/relationships/image" Target="../media/image1357.png"/><Relationship Id="rId196" Type="http://schemas.openxmlformats.org/officeDocument/2006/relationships/customXml" Target="../ink/ink1196.xml"/><Relationship Id="rId417" Type="http://schemas.openxmlformats.org/officeDocument/2006/relationships/image" Target="../media/image1266.png"/><Relationship Id="rId459" Type="http://schemas.openxmlformats.org/officeDocument/2006/relationships/image" Target="../media/image1287.png"/><Relationship Id="rId16" Type="http://schemas.openxmlformats.org/officeDocument/2006/relationships/customXml" Target="../ink/ink1104.xml"/><Relationship Id="rId221" Type="http://schemas.openxmlformats.org/officeDocument/2006/relationships/image" Target="../media/image1170.png"/><Relationship Id="rId263" Type="http://schemas.openxmlformats.org/officeDocument/2006/relationships/image" Target="../media/image1191.png"/><Relationship Id="rId319" Type="http://schemas.openxmlformats.org/officeDocument/2006/relationships/image" Target="../media/image1217.png"/><Relationship Id="rId470" Type="http://schemas.openxmlformats.org/officeDocument/2006/relationships/customXml" Target="../ink/ink1335.xml"/><Relationship Id="rId526" Type="http://schemas.openxmlformats.org/officeDocument/2006/relationships/customXml" Target="../ink/ink1363.xml"/><Relationship Id="rId58" Type="http://schemas.openxmlformats.org/officeDocument/2006/relationships/customXml" Target="../ink/ink1125.xml"/><Relationship Id="rId123" Type="http://schemas.openxmlformats.org/officeDocument/2006/relationships/image" Target="../media/image1122.png"/><Relationship Id="rId330" Type="http://schemas.openxmlformats.org/officeDocument/2006/relationships/customXml" Target="../ink/ink1265.xml"/><Relationship Id="rId568" Type="http://schemas.openxmlformats.org/officeDocument/2006/relationships/customXml" Target="../ink/ink1384.xml"/><Relationship Id="rId165" Type="http://schemas.openxmlformats.org/officeDocument/2006/relationships/image" Target="../media/image1143.png"/><Relationship Id="rId372" Type="http://schemas.openxmlformats.org/officeDocument/2006/relationships/customXml" Target="../ink/ink1286.xml"/><Relationship Id="rId428" Type="http://schemas.openxmlformats.org/officeDocument/2006/relationships/customXml" Target="../ink/ink1314.xml"/><Relationship Id="rId232" Type="http://schemas.openxmlformats.org/officeDocument/2006/relationships/customXml" Target="../ink/ink1214.xml"/><Relationship Id="rId274" Type="http://schemas.openxmlformats.org/officeDocument/2006/relationships/customXml" Target="../ink/ink1236.xml"/><Relationship Id="rId481" Type="http://schemas.openxmlformats.org/officeDocument/2006/relationships/image" Target="../media/image1298.png"/><Relationship Id="rId27" Type="http://schemas.openxmlformats.org/officeDocument/2006/relationships/image" Target="../media/image1076.png"/><Relationship Id="rId69" Type="http://schemas.openxmlformats.org/officeDocument/2006/relationships/image" Target="../media/image1097.png"/><Relationship Id="rId134" Type="http://schemas.openxmlformats.org/officeDocument/2006/relationships/customXml" Target="../ink/ink1164.xml"/><Relationship Id="rId537" Type="http://schemas.openxmlformats.org/officeDocument/2006/relationships/image" Target="../media/image1326.png"/><Relationship Id="rId579" Type="http://schemas.openxmlformats.org/officeDocument/2006/relationships/image" Target="../media/image1347.png"/><Relationship Id="rId80" Type="http://schemas.openxmlformats.org/officeDocument/2006/relationships/customXml" Target="../ink/ink1136.xml"/><Relationship Id="rId176" Type="http://schemas.openxmlformats.org/officeDocument/2006/relationships/customXml" Target="../ink/ink1185.xml"/><Relationship Id="rId341" Type="http://schemas.openxmlformats.org/officeDocument/2006/relationships/image" Target="../media/image1228.png"/><Relationship Id="rId383" Type="http://schemas.openxmlformats.org/officeDocument/2006/relationships/image" Target="../media/image1249.png"/><Relationship Id="rId439" Type="http://schemas.openxmlformats.org/officeDocument/2006/relationships/image" Target="../media/image1277.png"/><Relationship Id="rId590" Type="http://schemas.openxmlformats.org/officeDocument/2006/relationships/customXml" Target="../ink/ink1395.xml"/><Relationship Id="rId604" Type="http://schemas.openxmlformats.org/officeDocument/2006/relationships/customXml" Target="../ink/ink1402.xml"/><Relationship Id="rId201" Type="http://schemas.openxmlformats.org/officeDocument/2006/relationships/image" Target="../media/image1160.png"/><Relationship Id="rId243" Type="http://schemas.openxmlformats.org/officeDocument/2006/relationships/image" Target="../media/image1181.png"/><Relationship Id="rId285" Type="http://schemas.openxmlformats.org/officeDocument/2006/relationships/customXml" Target="../ink/ink1242.xml"/><Relationship Id="rId450" Type="http://schemas.openxmlformats.org/officeDocument/2006/relationships/customXml" Target="../ink/ink1325.xml"/><Relationship Id="rId506" Type="http://schemas.openxmlformats.org/officeDocument/2006/relationships/customXml" Target="../ink/ink1353.xml"/><Relationship Id="rId38" Type="http://schemas.openxmlformats.org/officeDocument/2006/relationships/customXml" Target="../ink/ink1115.xml"/><Relationship Id="rId103" Type="http://schemas.openxmlformats.org/officeDocument/2006/relationships/image" Target="../media/image1114.png"/><Relationship Id="rId310" Type="http://schemas.openxmlformats.org/officeDocument/2006/relationships/customXml" Target="../ink/ink1255.xml"/><Relationship Id="rId492" Type="http://schemas.openxmlformats.org/officeDocument/2006/relationships/customXml" Target="../ink/ink1346.xml"/><Relationship Id="rId548" Type="http://schemas.openxmlformats.org/officeDocument/2006/relationships/customXml" Target="../ink/ink1374.xml"/><Relationship Id="rId91" Type="http://schemas.openxmlformats.org/officeDocument/2006/relationships/image" Target="../media/image1108.png"/><Relationship Id="rId145" Type="http://schemas.openxmlformats.org/officeDocument/2006/relationships/image" Target="../media/image1133.png"/><Relationship Id="rId187" Type="http://schemas.openxmlformats.org/officeDocument/2006/relationships/image" Target="../media/image1153.png"/><Relationship Id="rId352" Type="http://schemas.openxmlformats.org/officeDocument/2006/relationships/customXml" Target="../ink/ink1276.xml"/><Relationship Id="rId394" Type="http://schemas.openxmlformats.org/officeDocument/2006/relationships/customXml" Target="../ink/ink1297.xml"/><Relationship Id="rId408" Type="http://schemas.openxmlformats.org/officeDocument/2006/relationships/customXml" Target="../ink/ink1304.xml"/><Relationship Id="rId615" Type="http://schemas.openxmlformats.org/officeDocument/2006/relationships/image" Target="../media/image1365.png"/><Relationship Id="rId212" Type="http://schemas.openxmlformats.org/officeDocument/2006/relationships/customXml" Target="../ink/ink1204.xml"/><Relationship Id="rId254" Type="http://schemas.openxmlformats.org/officeDocument/2006/relationships/customXml" Target="../ink/ink1225.xml"/><Relationship Id="rId49" Type="http://schemas.openxmlformats.org/officeDocument/2006/relationships/image" Target="../media/image1087.png"/><Relationship Id="rId114" Type="http://schemas.openxmlformats.org/officeDocument/2006/relationships/customXml" Target="../ink/ink1153.xml"/><Relationship Id="rId296" Type="http://schemas.openxmlformats.org/officeDocument/2006/relationships/customXml" Target="../ink/ink1248.xml"/><Relationship Id="rId461" Type="http://schemas.openxmlformats.org/officeDocument/2006/relationships/image" Target="../media/image1288.png"/><Relationship Id="rId517" Type="http://schemas.openxmlformats.org/officeDocument/2006/relationships/image" Target="../media/image1316.png"/><Relationship Id="rId559" Type="http://schemas.openxmlformats.org/officeDocument/2006/relationships/image" Target="../media/image1337.png"/><Relationship Id="rId60" Type="http://schemas.openxmlformats.org/officeDocument/2006/relationships/customXml" Target="../ink/ink1126.xml"/><Relationship Id="rId156" Type="http://schemas.openxmlformats.org/officeDocument/2006/relationships/customXml" Target="../ink/ink1175.xml"/><Relationship Id="rId198" Type="http://schemas.openxmlformats.org/officeDocument/2006/relationships/customXml" Target="../ink/ink1197.xml"/><Relationship Id="rId321" Type="http://schemas.openxmlformats.org/officeDocument/2006/relationships/image" Target="../media/image1218.png"/><Relationship Id="rId363" Type="http://schemas.openxmlformats.org/officeDocument/2006/relationships/image" Target="../media/image1239.png"/><Relationship Id="rId419" Type="http://schemas.openxmlformats.org/officeDocument/2006/relationships/image" Target="../media/image1267.png"/><Relationship Id="rId570" Type="http://schemas.openxmlformats.org/officeDocument/2006/relationships/customXml" Target="../ink/ink1385.xml"/><Relationship Id="rId223" Type="http://schemas.openxmlformats.org/officeDocument/2006/relationships/image" Target="../media/image1171.png"/><Relationship Id="rId430" Type="http://schemas.openxmlformats.org/officeDocument/2006/relationships/customXml" Target="../ink/ink1315.xml"/><Relationship Id="rId18" Type="http://schemas.openxmlformats.org/officeDocument/2006/relationships/customXml" Target="../ink/ink1105.xml"/><Relationship Id="rId265" Type="http://schemas.openxmlformats.org/officeDocument/2006/relationships/customXml" Target="../ink/ink1231.xml"/><Relationship Id="rId472" Type="http://schemas.openxmlformats.org/officeDocument/2006/relationships/customXml" Target="../ink/ink1336.xml"/><Relationship Id="rId528" Type="http://schemas.openxmlformats.org/officeDocument/2006/relationships/customXml" Target="../ink/ink1364.xml"/><Relationship Id="rId125" Type="http://schemas.openxmlformats.org/officeDocument/2006/relationships/image" Target="../media/image1123.png"/><Relationship Id="rId167" Type="http://schemas.openxmlformats.org/officeDocument/2006/relationships/image" Target="../media/image1144.png"/><Relationship Id="rId332" Type="http://schemas.openxmlformats.org/officeDocument/2006/relationships/customXml" Target="../ink/ink1266.xml"/><Relationship Id="rId374" Type="http://schemas.openxmlformats.org/officeDocument/2006/relationships/customXml" Target="../ink/ink1287.xml"/><Relationship Id="rId581" Type="http://schemas.openxmlformats.org/officeDocument/2006/relationships/image" Target="../media/image1348.png"/><Relationship Id="rId71" Type="http://schemas.openxmlformats.org/officeDocument/2006/relationships/image" Target="../media/image1098.png"/><Relationship Id="rId234" Type="http://schemas.openxmlformats.org/officeDocument/2006/relationships/customXml" Target="../ink/ink1215.xml"/><Relationship Id="rId2" Type="http://schemas.openxmlformats.org/officeDocument/2006/relationships/image" Target="../media/image1.png"/><Relationship Id="rId29" Type="http://schemas.openxmlformats.org/officeDocument/2006/relationships/image" Target="../media/image1077.png"/><Relationship Id="rId276" Type="http://schemas.openxmlformats.org/officeDocument/2006/relationships/customXml" Target="../ink/ink1237.xml"/><Relationship Id="rId441" Type="http://schemas.openxmlformats.org/officeDocument/2006/relationships/image" Target="../media/image1278.png"/><Relationship Id="rId483" Type="http://schemas.openxmlformats.org/officeDocument/2006/relationships/image" Target="../media/image1299.png"/><Relationship Id="rId539" Type="http://schemas.openxmlformats.org/officeDocument/2006/relationships/image" Target="../media/image1327.png"/><Relationship Id="rId40" Type="http://schemas.openxmlformats.org/officeDocument/2006/relationships/customXml" Target="../ink/ink1116.xml"/><Relationship Id="rId136" Type="http://schemas.openxmlformats.org/officeDocument/2006/relationships/customXml" Target="../ink/ink1165.xml"/><Relationship Id="rId178" Type="http://schemas.openxmlformats.org/officeDocument/2006/relationships/customXml" Target="../ink/ink1187.xml"/><Relationship Id="rId301" Type="http://schemas.openxmlformats.org/officeDocument/2006/relationships/image" Target="../media/image1208.png"/><Relationship Id="rId343" Type="http://schemas.openxmlformats.org/officeDocument/2006/relationships/image" Target="../media/image1229.png"/><Relationship Id="rId550" Type="http://schemas.openxmlformats.org/officeDocument/2006/relationships/customXml" Target="../ink/ink1375.xml"/><Relationship Id="rId82" Type="http://schemas.openxmlformats.org/officeDocument/2006/relationships/customXml" Target="../ink/ink1137.xml"/><Relationship Id="rId203" Type="http://schemas.openxmlformats.org/officeDocument/2006/relationships/image" Target="../media/image1161.png"/><Relationship Id="rId385" Type="http://schemas.openxmlformats.org/officeDocument/2006/relationships/image" Target="../media/image1250.png"/><Relationship Id="rId592" Type="http://schemas.openxmlformats.org/officeDocument/2006/relationships/customXml" Target="../ink/ink1396.xml"/><Relationship Id="rId606" Type="http://schemas.openxmlformats.org/officeDocument/2006/relationships/customXml" Target="../ink/ink1403.xml"/><Relationship Id="rId245" Type="http://schemas.openxmlformats.org/officeDocument/2006/relationships/image" Target="../media/image1182.png"/><Relationship Id="rId287" Type="http://schemas.openxmlformats.org/officeDocument/2006/relationships/customXml" Target="../ink/ink1243.xml"/><Relationship Id="rId410" Type="http://schemas.openxmlformats.org/officeDocument/2006/relationships/customXml" Target="../ink/ink1305.xml"/><Relationship Id="rId452" Type="http://schemas.openxmlformats.org/officeDocument/2006/relationships/customXml" Target="../ink/ink1326.xml"/><Relationship Id="rId494" Type="http://schemas.openxmlformats.org/officeDocument/2006/relationships/customXml" Target="../ink/ink1347.xml"/><Relationship Id="rId508" Type="http://schemas.openxmlformats.org/officeDocument/2006/relationships/customXml" Target="../ink/ink1354.xml"/><Relationship Id="rId105" Type="http://schemas.openxmlformats.org/officeDocument/2006/relationships/image" Target="../media/image815.png"/><Relationship Id="rId147" Type="http://schemas.openxmlformats.org/officeDocument/2006/relationships/image" Target="../media/image1134.png"/><Relationship Id="rId312" Type="http://schemas.openxmlformats.org/officeDocument/2006/relationships/customXml" Target="../ink/ink1256.xml"/><Relationship Id="rId354" Type="http://schemas.openxmlformats.org/officeDocument/2006/relationships/customXml" Target="../ink/ink1277.xml"/><Relationship Id="rId51" Type="http://schemas.openxmlformats.org/officeDocument/2006/relationships/image" Target="../media/image1088.png"/><Relationship Id="rId93" Type="http://schemas.openxmlformats.org/officeDocument/2006/relationships/image" Target="../media/image1109.png"/><Relationship Id="rId189" Type="http://schemas.openxmlformats.org/officeDocument/2006/relationships/image" Target="../media/image1154.png"/><Relationship Id="rId396" Type="http://schemas.openxmlformats.org/officeDocument/2006/relationships/customXml" Target="../ink/ink1298.xml"/><Relationship Id="rId561" Type="http://schemas.openxmlformats.org/officeDocument/2006/relationships/image" Target="../media/image1338.png"/><Relationship Id="rId617" Type="http://schemas.openxmlformats.org/officeDocument/2006/relationships/image" Target="../media/image1366.png"/><Relationship Id="rId214" Type="http://schemas.openxmlformats.org/officeDocument/2006/relationships/customXml" Target="../ink/ink1205.xml"/><Relationship Id="rId256" Type="http://schemas.openxmlformats.org/officeDocument/2006/relationships/customXml" Target="../ink/ink1226.xml"/><Relationship Id="rId298" Type="http://schemas.openxmlformats.org/officeDocument/2006/relationships/customXml" Target="../ink/ink1249.xml"/><Relationship Id="rId421" Type="http://schemas.openxmlformats.org/officeDocument/2006/relationships/image" Target="../media/image1268.png"/><Relationship Id="rId463" Type="http://schemas.openxmlformats.org/officeDocument/2006/relationships/image" Target="../media/image1289.png"/><Relationship Id="rId519" Type="http://schemas.openxmlformats.org/officeDocument/2006/relationships/image" Target="../media/image1317.png"/><Relationship Id="rId116" Type="http://schemas.openxmlformats.org/officeDocument/2006/relationships/customXml" Target="../ink/ink1154.xml"/><Relationship Id="rId158" Type="http://schemas.openxmlformats.org/officeDocument/2006/relationships/customXml" Target="../ink/ink1176.xml"/><Relationship Id="rId323" Type="http://schemas.openxmlformats.org/officeDocument/2006/relationships/image" Target="../media/image1219.png"/><Relationship Id="rId530" Type="http://schemas.openxmlformats.org/officeDocument/2006/relationships/customXml" Target="../ink/ink1365.xml"/><Relationship Id="rId20" Type="http://schemas.openxmlformats.org/officeDocument/2006/relationships/customXml" Target="../ink/ink1106.xml"/><Relationship Id="rId62" Type="http://schemas.openxmlformats.org/officeDocument/2006/relationships/customXml" Target="../ink/ink1127.xml"/><Relationship Id="rId365" Type="http://schemas.openxmlformats.org/officeDocument/2006/relationships/image" Target="../media/image1240.png"/><Relationship Id="rId572" Type="http://schemas.openxmlformats.org/officeDocument/2006/relationships/customXml" Target="../ink/ink1386.xml"/><Relationship Id="rId225" Type="http://schemas.openxmlformats.org/officeDocument/2006/relationships/image" Target="../media/image1172.png"/><Relationship Id="rId267" Type="http://schemas.openxmlformats.org/officeDocument/2006/relationships/customXml" Target="../ink/ink1232.xml"/><Relationship Id="rId432" Type="http://schemas.openxmlformats.org/officeDocument/2006/relationships/customXml" Target="../ink/ink1316.xml"/><Relationship Id="rId474" Type="http://schemas.openxmlformats.org/officeDocument/2006/relationships/customXml" Target="../ink/ink1337.xml"/><Relationship Id="rId127" Type="http://schemas.openxmlformats.org/officeDocument/2006/relationships/image" Target="../media/image1124.png"/><Relationship Id="rId31" Type="http://schemas.openxmlformats.org/officeDocument/2006/relationships/image" Target="../media/image1078.png"/><Relationship Id="rId73" Type="http://schemas.openxmlformats.org/officeDocument/2006/relationships/image" Target="../media/image1099.png"/><Relationship Id="rId169" Type="http://schemas.openxmlformats.org/officeDocument/2006/relationships/image" Target="../media/image1145.png"/><Relationship Id="rId334" Type="http://schemas.openxmlformats.org/officeDocument/2006/relationships/customXml" Target="../ink/ink1267.xml"/><Relationship Id="rId376" Type="http://schemas.openxmlformats.org/officeDocument/2006/relationships/customXml" Target="../ink/ink1288.xml"/><Relationship Id="rId541" Type="http://schemas.openxmlformats.org/officeDocument/2006/relationships/image" Target="../media/image1328.png"/><Relationship Id="rId583" Type="http://schemas.openxmlformats.org/officeDocument/2006/relationships/image" Target="../media/image1349.png"/><Relationship Id="rId4" Type="http://schemas.openxmlformats.org/officeDocument/2006/relationships/image" Target="../media/image3.png"/><Relationship Id="rId180" Type="http://schemas.openxmlformats.org/officeDocument/2006/relationships/customXml" Target="../ink/ink1188.xml"/><Relationship Id="rId236" Type="http://schemas.openxmlformats.org/officeDocument/2006/relationships/customXml" Target="../ink/ink1216.xml"/><Relationship Id="rId278" Type="http://schemas.openxmlformats.org/officeDocument/2006/relationships/customXml" Target="../ink/ink1238.xml"/><Relationship Id="rId401" Type="http://schemas.openxmlformats.org/officeDocument/2006/relationships/image" Target="../media/image1258.png"/><Relationship Id="rId443" Type="http://schemas.openxmlformats.org/officeDocument/2006/relationships/image" Target="../media/image1279.png"/><Relationship Id="rId303" Type="http://schemas.openxmlformats.org/officeDocument/2006/relationships/image" Target="../media/image1209.png"/><Relationship Id="rId485" Type="http://schemas.openxmlformats.org/officeDocument/2006/relationships/image" Target="../media/image1300.png"/><Relationship Id="rId42" Type="http://schemas.openxmlformats.org/officeDocument/2006/relationships/customXml" Target="../ink/ink1117.xml"/><Relationship Id="rId84" Type="http://schemas.openxmlformats.org/officeDocument/2006/relationships/customXml" Target="../ink/ink1138.xml"/><Relationship Id="rId138" Type="http://schemas.openxmlformats.org/officeDocument/2006/relationships/customXml" Target="../ink/ink1166.xml"/><Relationship Id="rId345" Type="http://schemas.openxmlformats.org/officeDocument/2006/relationships/image" Target="../media/image1230.png"/><Relationship Id="rId387" Type="http://schemas.openxmlformats.org/officeDocument/2006/relationships/image" Target="../media/image1251.png"/><Relationship Id="rId510" Type="http://schemas.openxmlformats.org/officeDocument/2006/relationships/customXml" Target="../ink/ink1355.xml"/><Relationship Id="rId552" Type="http://schemas.openxmlformats.org/officeDocument/2006/relationships/customXml" Target="../ink/ink1376.xml"/><Relationship Id="rId594" Type="http://schemas.openxmlformats.org/officeDocument/2006/relationships/customXml" Target="../ink/ink1397.xml"/><Relationship Id="rId608" Type="http://schemas.openxmlformats.org/officeDocument/2006/relationships/customXml" Target="../ink/ink1404.xml"/><Relationship Id="rId191" Type="http://schemas.openxmlformats.org/officeDocument/2006/relationships/image" Target="../media/image1155.png"/><Relationship Id="rId205" Type="http://schemas.openxmlformats.org/officeDocument/2006/relationships/image" Target="../media/image1162.png"/><Relationship Id="rId247" Type="http://schemas.openxmlformats.org/officeDocument/2006/relationships/image" Target="../media/image1183.png"/><Relationship Id="rId412" Type="http://schemas.openxmlformats.org/officeDocument/2006/relationships/customXml" Target="../ink/ink1306.xml"/><Relationship Id="rId107" Type="http://schemas.openxmlformats.org/officeDocument/2006/relationships/image" Target="../media/image1115.png"/><Relationship Id="rId289" Type="http://schemas.openxmlformats.org/officeDocument/2006/relationships/customXml" Target="../ink/ink1244.xml"/><Relationship Id="rId454" Type="http://schemas.openxmlformats.org/officeDocument/2006/relationships/customXml" Target="../ink/ink1327.xml"/><Relationship Id="rId496" Type="http://schemas.openxmlformats.org/officeDocument/2006/relationships/customXml" Target="../ink/ink1348.xml"/><Relationship Id="rId11" Type="http://schemas.openxmlformats.org/officeDocument/2006/relationships/image" Target="../media/image1068.png"/><Relationship Id="rId53" Type="http://schemas.openxmlformats.org/officeDocument/2006/relationships/image" Target="../media/image1089.png"/><Relationship Id="rId149" Type="http://schemas.openxmlformats.org/officeDocument/2006/relationships/image" Target="../media/image1135.png"/><Relationship Id="rId314" Type="http://schemas.openxmlformats.org/officeDocument/2006/relationships/customXml" Target="../ink/ink1257.xml"/><Relationship Id="rId356" Type="http://schemas.openxmlformats.org/officeDocument/2006/relationships/customXml" Target="../ink/ink1278.xml"/><Relationship Id="rId398" Type="http://schemas.openxmlformats.org/officeDocument/2006/relationships/customXml" Target="../ink/ink1299.xml"/><Relationship Id="rId521" Type="http://schemas.openxmlformats.org/officeDocument/2006/relationships/image" Target="../media/image1318.png"/><Relationship Id="rId563" Type="http://schemas.openxmlformats.org/officeDocument/2006/relationships/image" Target="../media/image1339.png"/><Relationship Id="rId619" Type="http://schemas.openxmlformats.org/officeDocument/2006/relationships/image" Target="../media/image1367.png"/><Relationship Id="rId95" Type="http://schemas.openxmlformats.org/officeDocument/2006/relationships/image" Target="../media/image1110.png"/><Relationship Id="rId160" Type="http://schemas.openxmlformats.org/officeDocument/2006/relationships/customXml" Target="../ink/ink1177.xml"/><Relationship Id="rId216" Type="http://schemas.openxmlformats.org/officeDocument/2006/relationships/customXml" Target="../ink/ink1206.xml"/><Relationship Id="rId423" Type="http://schemas.openxmlformats.org/officeDocument/2006/relationships/image" Target="../media/image1269.png"/><Relationship Id="rId258" Type="http://schemas.openxmlformats.org/officeDocument/2006/relationships/customXml" Target="../ink/ink1227.xml"/><Relationship Id="rId465" Type="http://schemas.openxmlformats.org/officeDocument/2006/relationships/image" Target="../media/image1290.png"/><Relationship Id="rId22" Type="http://schemas.openxmlformats.org/officeDocument/2006/relationships/customXml" Target="../ink/ink1107.xml"/><Relationship Id="rId64" Type="http://schemas.openxmlformats.org/officeDocument/2006/relationships/customXml" Target="../ink/ink1128.xml"/><Relationship Id="rId118" Type="http://schemas.openxmlformats.org/officeDocument/2006/relationships/image" Target="../media/image1120.png"/><Relationship Id="rId325" Type="http://schemas.openxmlformats.org/officeDocument/2006/relationships/image" Target="../media/image1220.png"/><Relationship Id="rId367" Type="http://schemas.openxmlformats.org/officeDocument/2006/relationships/image" Target="../media/image1241.png"/><Relationship Id="rId532" Type="http://schemas.openxmlformats.org/officeDocument/2006/relationships/customXml" Target="../ink/ink1366.xml"/><Relationship Id="rId574" Type="http://schemas.openxmlformats.org/officeDocument/2006/relationships/customXml" Target="../ink/ink1387.xml"/><Relationship Id="rId171" Type="http://schemas.openxmlformats.org/officeDocument/2006/relationships/image" Target="../media/image1146.png"/><Relationship Id="rId227" Type="http://schemas.openxmlformats.org/officeDocument/2006/relationships/image" Target="../media/image1173.png"/><Relationship Id="rId269" Type="http://schemas.openxmlformats.org/officeDocument/2006/relationships/customXml" Target="../ink/ink1233.xml"/><Relationship Id="rId434" Type="http://schemas.openxmlformats.org/officeDocument/2006/relationships/customXml" Target="../ink/ink1317.xml"/><Relationship Id="rId476" Type="http://schemas.openxmlformats.org/officeDocument/2006/relationships/customXml" Target="../ink/ink1338.xml"/><Relationship Id="rId33" Type="http://schemas.openxmlformats.org/officeDocument/2006/relationships/image" Target="../media/image1079.png"/><Relationship Id="rId129" Type="http://schemas.openxmlformats.org/officeDocument/2006/relationships/image" Target="../media/image1125.png"/><Relationship Id="rId280" Type="http://schemas.openxmlformats.org/officeDocument/2006/relationships/customXml" Target="../ink/ink1239.xml"/><Relationship Id="rId336" Type="http://schemas.openxmlformats.org/officeDocument/2006/relationships/customXml" Target="../ink/ink1268.xml"/><Relationship Id="rId501" Type="http://schemas.openxmlformats.org/officeDocument/2006/relationships/image" Target="../media/image1308.png"/><Relationship Id="rId543" Type="http://schemas.openxmlformats.org/officeDocument/2006/relationships/image" Target="../media/image1329.png"/><Relationship Id="rId75" Type="http://schemas.openxmlformats.org/officeDocument/2006/relationships/image" Target="../media/image1100.png"/><Relationship Id="rId140" Type="http://schemas.openxmlformats.org/officeDocument/2006/relationships/customXml" Target="../ink/ink1167.xml"/><Relationship Id="rId182" Type="http://schemas.openxmlformats.org/officeDocument/2006/relationships/customXml" Target="../ink/ink1189.xml"/><Relationship Id="rId378" Type="http://schemas.openxmlformats.org/officeDocument/2006/relationships/customXml" Target="../ink/ink1289.xml"/><Relationship Id="rId403" Type="http://schemas.openxmlformats.org/officeDocument/2006/relationships/image" Target="../media/image1259.png"/><Relationship Id="rId585" Type="http://schemas.openxmlformats.org/officeDocument/2006/relationships/image" Target="../media/image1350.png"/><Relationship Id="rId6" Type="http://schemas.openxmlformats.org/officeDocument/2006/relationships/customXml" Target="../ink/ink1099.xml"/><Relationship Id="rId238" Type="http://schemas.openxmlformats.org/officeDocument/2006/relationships/customXml" Target="../ink/ink1217.xml"/><Relationship Id="rId445" Type="http://schemas.openxmlformats.org/officeDocument/2006/relationships/image" Target="../media/image1280.png"/><Relationship Id="rId487" Type="http://schemas.openxmlformats.org/officeDocument/2006/relationships/image" Target="../media/image1301.png"/><Relationship Id="rId610" Type="http://schemas.openxmlformats.org/officeDocument/2006/relationships/customXml" Target="../ink/ink1405.xml"/><Relationship Id="rId291" Type="http://schemas.openxmlformats.org/officeDocument/2006/relationships/customXml" Target="../ink/ink1245.xml"/><Relationship Id="rId305" Type="http://schemas.openxmlformats.org/officeDocument/2006/relationships/image" Target="../media/image1210.png"/><Relationship Id="rId347" Type="http://schemas.openxmlformats.org/officeDocument/2006/relationships/image" Target="../media/image1231.png"/><Relationship Id="rId512" Type="http://schemas.openxmlformats.org/officeDocument/2006/relationships/customXml" Target="../ink/ink1356.xml"/><Relationship Id="rId44" Type="http://schemas.openxmlformats.org/officeDocument/2006/relationships/customXml" Target="../ink/ink1118.xml"/><Relationship Id="rId86" Type="http://schemas.openxmlformats.org/officeDocument/2006/relationships/customXml" Target="../ink/ink1139.xml"/><Relationship Id="rId151" Type="http://schemas.openxmlformats.org/officeDocument/2006/relationships/image" Target="../media/image1136.png"/><Relationship Id="rId389" Type="http://schemas.openxmlformats.org/officeDocument/2006/relationships/image" Target="../media/image1252.png"/><Relationship Id="rId554" Type="http://schemas.openxmlformats.org/officeDocument/2006/relationships/customXml" Target="../ink/ink1377.xml"/><Relationship Id="rId596" Type="http://schemas.openxmlformats.org/officeDocument/2006/relationships/customXml" Target="../ink/ink1398.xml"/><Relationship Id="rId193" Type="http://schemas.openxmlformats.org/officeDocument/2006/relationships/image" Target="../media/image1156.png"/><Relationship Id="rId207" Type="http://schemas.openxmlformats.org/officeDocument/2006/relationships/image" Target="../media/image1163.png"/><Relationship Id="rId249" Type="http://schemas.openxmlformats.org/officeDocument/2006/relationships/image" Target="../media/image1184.png"/><Relationship Id="rId414" Type="http://schemas.openxmlformats.org/officeDocument/2006/relationships/customXml" Target="../ink/ink1307.xml"/><Relationship Id="rId456" Type="http://schemas.openxmlformats.org/officeDocument/2006/relationships/customXml" Target="../ink/ink1328.xml"/><Relationship Id="rId498" Type="http://schemas.openxmlformats.org/officeDocument/2006/relationships/customXml" Target="../ink/ink1349.xml"/><Relationship Id="rId621" Type="http://schemas.openxmlformats.org/officeDocument/2006/relationships/image" Target="../media/image1368.png"/><Relationship Id="rId13" Type="http://schemas.openxmlformats.org/officeDocument/2006/relationships/image" Target="../media/image1069.png"/><Relationship Id="rId109" Type="http://schemas.openxmlformats.org/officeDocument/2006/relationships/image" Target="../media/image1116.png"/><Relationship Id="rId260" Type="http://schemas.openxmlformats.org/officeDocument/2006/relationships/customXml" Target="../ink/ink1228.xml"/><Relationship Id="rId316" Type="http://schemas.openxmlformats.org/officeDocument/2006/relationships/customXml" Target="../ink/ink1258.xml"/><Relationship Id="rId523" Type="http://schemas.openxmlformats.org/officeDocument/2006/relationships/image" Target="../media/image1319.png"/><Relationship Id="rId55" Type="http://schemas.openxmlformats.org/officeDocument/2006/relationships/image" Target="../media/image1090.png"/><Relationship Id="rId97" Type="http://schemas.openxmlformats.org/officeDocument/2006/relationships/image" Target="../media/image1111.png"/><Relationship Id="rId120" Type="http://schemas.openxmlformats.org/officeDocument/2006/relationships/customXml" Target="../ink/ink1157.xml"/><Relationship Id="rId358" Type="http://schemas.openxmlformats.org/officeDocument/2006/relationships/customXml" Target="../ink/ink1279.xml"/><Relationship Id="rId565" Type="http://schemas.openxmlformats.org/officeDocument/2006/relationships/image" Target="../media/image1340.png"/><Relationship Id="rId162" Type="http://schemas.openxmlformats.org/officeDocument/2006/relationships/customXml" Target="../ink/ink1178.xml"/><Relationship Id="rId218" Type="http://schemas.openxmlformats.org/officeDocument/2006/relationships/customXml" Target="../ink/ink1207.xml"/><Relationship Id="rId425" Type="http://schemas.openxmlformats.org/officeDocument/2006/relationships/image" Target="../media/image1270.png"/><Relationship Id="rId467" Type="http://schemas.openxmlformats.org/officeDocument/2006/relationships/image" Target="../media/image1291.png"/><Relationship Id="rId271" Type="http://schemas.openxmlformats.org/officeDocument/2006/relationships/customXml" Target="../ink/ink1234.xml"/><Relationship Id="rId24" Type="http://schemas.openxmlformats.org/officeDocument/2006/relationships/customXml" Target="../ink/ink1108.xml"/><Relationship Id="rId66" Type="http://schemas.openxmlformats.org/officeDocument/2006/relationships/customXml" Target="../ink/ink1129.xml"/><Relationship Id="rId131" Type="http://schemas.openxmlformats.org/officeDocument/2006/relationships/image" Target="../media/image1126.png"/><Relationship Id="rId327" Type="http://schemas.openxmlformats.org/officeDocument/2006/relationships/image" Target="../media/image1221.png"/><Relationship Id="rId369" Type="http://schemas.openxmlformats.org/officeDocument/2006/relationships/image" Target="../media/image1242.png"/><Relationship Id="rId534" Type="http://schemas.openxmlformats.org/officeDocument/2006/relationships/customXml" Target="../ink/ink1367.xml"/><Relationship Id="rId576" Type="http://schemas.openxmlformats.org/officeDocument/2006/relationships/customXml" Target="../ink/ink1388.xml"/><Relationship Id="rId173" Type="http://schemas.openxmlformats.org/officeDocument/2006/relationships/image" Target="../media/image1147.png"/><Relationship Id="rId229" Type="http://schemas.openxmlformats.org/officeDocument/2006/relationships/image" Target="../media/image1174.png"/><Relationship Id="rId380" Type="http://schemas.openxmlformats.org/officeDocument/2006/relationships/customXml" Target="../ink/ink1290.xml"/><Relationship Id="rId436" Type="http://schemas.openxmlformats.org/officeDocument/2006/relationships/customXml" Target="../ink/ink1318.xml"/><Relationship Id="rId601" Type="http://schemas.openxmlformats.org/officeDocument/2006/relationships/image" Target="../media/image1358.png"/><Relationship Id="rId240" Type="http://schemas.openxmlformats.org/officeDocument/2006/relationships/customXml" Target="../ink/ink1218.xml"/><Relationship Id="rId478" Type="http://schemas.openxmlformats.org/officeDocument/2006/relationships/customXml" Target="../ink/ink1339.xml"/><Relationship Id="rId35" Type="http://schemas.openxmlformats.org/officeDocument/2006/relationships/image" Target="../media/image1080.png"/><Relationship Id="rId77" Type="http://schemas.openxmlformats.org/officeDocument/2006/relationships/image" Target="../media/image1101.png"/><Relationship Id="rId100" Type="http://schemas.openxmlformats.org/officeDocument/2006/relationships/customXml" Target="../ink/ink1146.xml"/><Relationship Id="rId282" Type="http://schemas.openxmlformats.org/officeDocument/2006/relationships/image" Target="../media/image1199.png"/><Relationship Id="rId338" Type="http://schemas.openxmlformats.org/officeDocument/2006/relationships/customXml" Target="../ink/ink1269.xml"/><Relationship Id="rId503" Type="http://schemas.openxmlformats.org/officeDocument/2006/relationships/image" Target="../media/image1309.png"/><Relationship Id="rId545" Type="http://schemas.openxmlformats.org/officeDocument/2006/relationships/image" Target="../media/image1330.png"/><Relationship Id="rId587" Type="http://schemas.openxmlformats.org/officeDocument/2006/relationships/image" Target="../media/image1351.png"/><Relationship Id="rId8" Type="http://schemas.openxmlformats.org/officeDocument/2006/relationships/customXml" Target="../ink/ink1100.xml"/><Relationship Id="rId142" Type="http://schemas.openxmlformats.org/officeDocument/2006/relationships/customXml" Target="../ink/ink1168.xml"/><Relationship Id="rId184" Type="http://schemas.openxmlformats.org/officeDocument/2006/relationships/customXml" Target="../ink/ink1190.xml"/><Relationship Id="rId391" Type="http://schemas.openxmlformats.org/officeDocument/2006/relationships/image" Target="../media/image1253.png"/><Relationship Id="rId405" Type="http://schemas.openxmlformats.org/officeDocument/2006/relationships/image" Target="../media/image1260.png"/><Relationship Id="rId447" Type="http://schemas.openxmlformats.org/officeDocument/2006/relationships/image" Target="../media/image1281.png"/><Relationship Id="rId612" Type="http://schemas.openxmlformats.org/officeDocument/2006/relationships/customXml" Target="../ink/ink1406.xml"/><Relationship Id="rId251" Type="http://schemas.openxmlformats.org/officeDocument/2006/relationships/image" Target="../media/image1185.png"/><Relationship Id="rId489" Type="http://schemas.openxmlformats.org/officeDocument/2006/relationships/image" Target="../media/image1302.png"/><Relationship Id="rId46" Type="http://schemas.openxmlformats.org/officeDocument/2006/relationships/customXml" Target="../ink/ink1119.xml"/><Relationship Id="rId293" Type="http://schemas.openxmlformats.org/officeDocument/2006/relationships/customXml" Target="../ink/ink1246.xml"/><Relationship Id="rId307" Type="http://schemas.openxmlformats.org/officeDocument/2006/relationships/image" Target="../media/image1211.png"/><Relationship Id="rId349" Type="http://schemas.openxmlformats.org/officeDocument/2006/relationships/image" Target="../media/image1232.png"/><Relationship Id="rId514" Type="http://schemas.openxmlformats.org/officeDocument/2006/relationships/customXml" Target="../ink/ink1357.xml"/><Relationship Id="rId556" Type="http://schemas.openxmlformats.org/officeDocument/2006/relationships/customXml" Target="../ink/ink1378.xml"/><Relationship Id="rId88" Type="http://schemas.openxmlformats.org/officeDocument/2006/relationships/customXml" Target="../ink/ink1140.xml"/><Relationship Id="rId111" Type="http://schemas.openxmlformats.org/officeDocument/2006/relationships/image" Target="../media/image1117.png"/><Relationship Id="rId153" Type="http://schemas.openxmlformats.org/officeDocument/2006/relationships/image" Target="../media/image1137.png"/><Relationship Id="rId195" Type="http://schemas.openxmlformats.org/officeDocument/2006/relationships/image" Target="../media/image1157.png"/><Relationship Id="rId209" Type="http://schemas.openxmlformats.org/officeDocument/2006/relationships/image" Target="../media/image1164.png"/><Relationship Id="rId360" Type="http://schemas.openxmlformats.org/officeDocument/2006/relationships/customXml" Target="../ink/ink1280.xml"/><Relationship Id="rId416" Type="http://schemas.openxmlformats.org/officeDocument/2006/relationships/customXml" Target="../ink/ink1308.xml"/><Relationship Id="rId598" Type="http://schemas.openxmlformats.org/officeDocument/2006/relationships/customXml" Target="../ink/ink1399.xml"/><Relationship Id="rId220" Type="http://schemas.openxmlformats.org/officeDocument/2006/relationships/customXml" Target="../ink/ink1208.xml"/><Relationship Id="rId458" Type="http://schemas.openxmlformats.org/officeDocument/2006/relationships/customXml" Target="../ink/ink1329.xml"/><Relationship Id="rId15" Type="http://schemas.openxmlformats.org/officeDocument/2006/relationships/image" Target="../media/image1070.png"/><Relationship Id="rId57" Type="http://schemas.openxmlformats.org/officeDocument/2006/relationships/image" Target="../media/image1091.png"/><Relationship Id="rId262" Type="http://schemas.openxmlformats.org/officeDocument/2006/relationships/customXml" Target="../ink/ink1229.xml"/><Relationship Id="rId318" Type="http://schemas.openxmlformats.org/officeDocument/2006/relationships/customXml" Target="../ink/ink1259.xml"/><Relationship Id="rId525" Type="http://schemas.openxmlformats.org/officeDocument/2006/relationships/image" Target="../media/image1320.png"/><Relationship Id="rId567" Type="http://schemas.openxmlformats.org/officeDocument/2006/relationships/image" Target="../media/image1341.png"/><Relationship Id="rId99" Type="http://schemas.openxmlformats.org/officeDocument/2006/relationships/image" Target="../media/image1112.png"/><Relationship Id="rId122" Type="http://schemas.openxmlformats.org/officeDocument/2006/relationships/customXml" Target="../ink/ink1158.xml"/><Relationship Id="rId164" Type="http://schemas.openxmlformats.org/officeDocument/2006/relationships/customXml" Target="../ink/ink1179.xml"/><Relationship Id="rId371" Type="http://schemas.openxmlformats.org/officeDocument/2006/relationships/image" Target="../media/image1243.png"/><Relationship Id="rId427" Type="http://schemas.openxmlformats.org/officeDocument/2006/relationships/image" Target="../media/image1271.png"/><Relationship Id="rId469" Type="http://schemas.openxmlformats.org/officeDocument/2006/relationships/image" Target="../media/image1292.png"/><Relationship Id="rId26" Type="http://schemas.openxmlformats.org/officeDocument/2006/relationships/customXml" Target="../ink/ink1109.xml"/><Relationship Id="rId231" Type="http://schemas.openxmlformats.org/officeDocument/2006/relationships/image" Target="../media/image1175.png"/><Relationship Id="rId273" Type="http://schemas.openxmlformats.org/officeDocument/2006/relationships/image" Target="../media/image1195.png"/><Relationship Id="rId329" Type="http://schemas.openxmlformats.org/officeDocument/2006/relationships/image" Target="../media/image1222.png"/><Relationship Id="rId480" Type="http://schemas.openxmlformats.org/officeDocument/2006/relationships/customXml" Target="../ink/ink1340.xml"/><Relationship Id="rId536" Type="http://schemas.openxmlformats.org/officeDocument/2006/relationships/customXml" Target="../ink/ink1368.xml"/><Relationship Id="rId68" Type="http://schemas.openxmlformats.org/officeDocument/2006/relationships/customXml" Target="../ink/ink1130.xml"/><Relationship Id="rId133" Type="http://schemas.openxmlformats.org/officeDocument/2006/relationships/image" Target="../media/image1127.png"/><Relationship Id="rId175" Type="http://schemas.openxmlformats.org/officeDocument/2006/relationships/image" Target="../media/image1148.png"/><Relationship Id="rId340" Type="http://schemas.openxmlformats.org/officeDocument/2006/relationships/customXml" Target="../ink/ink1270.xml"/><Relationship Id="rId578" Type="http://schemas.openxmlformats.org/officeDocument/2006/relationships/customXml" Target="../ink/ink1389.xml"/><Relationship Id="rId200" Type="http://schemas.openxmlformats.org/officeDocument/2006/relationships/customXml" Target="../ink/ink1198.xml"/><Relationship Id="rId382" Type="http://schemas.openxmlformats.org/officeDocument/2006/relationships/customXml" Target="../ink/ink1291.xml"/><Relationship Id="rId438" Type="http://schemas.openxmlformats.org/officeDocument/2006/relationships/customXml" Target="../ink/ink1319.xml"/><Relationship Id="rId603" Type="http://schemas.openxmlformats.org/officeDocument/2006/relationships/image" Target="../media/image1359.png"/><Relationship Id="rId242" Type="http://schemas.openxmlformats.org/officeDocument/2006/relationships/customXml" Target="../ink/ink1219.xml"/><Relationship Id="rId284" Type="http://schemas.openxmlformats.org/officeDocument/2006/relationships/image" Target="../media/image1200.png"/><Relationship Id="rId491" Type="http://schemas.openxmlformats.org/officeDocument/2006/relationships/image" Target="../media/image1303.png"/><Relationship Id="rId505" Type="http://schemas.openxmlformats.org/officeDocument/2006/relationships/image" Target="../media/image1310.png"/><Relationship Id="rId37" Type="http://schemas.openxmlformats.org/officeDocument/2006/relationships/image" Target="../media/image1081.png"/><Relationship Id="rId79" Type="http://schemas.openxmlformats.org/officeDocument/2006/relationships/image" Target="../media/image1102.png"/><Relationship Id="rId102" Type="http://schemas.openxmlformats.org/officeDocument/2006/relationships/customXml" Target="../ink/ink1147.xml"/><Relationship Id="rId144" Type="http://schemas.openxmlformats.org/officeDocument/2006/relationships/customXml" Target="../ink/ink1169.xml"/><Relationship Id="rId547" Type="http://schemas.openxmlformats.org/officeDocument/2006/relationships/image" Target="../media/image1331.png"/><Relationship Id="rId589" Type="http://schemas.openxmlformats.org/officeDocument/2006/relationships/image" Target="../media/image1352.png"/><Relationship Id="rId90" Type="http://schemas.openxmlformats.org/officeDocument/2006/relationships/customXml" Target="../ink/ink1141.xml"/><Relationship Id="rId186" Type="http://schemas.openxmlformats.org/officeDocument/2006/relationships/customXml" Target="../ink/ink1191.xml"/><Relationship Id="rId351" Type="http://schemas.openxmlformats.org/officeDocument/2006/relationships/image" Target="../media/image1233.png"/><Relationship Id="rId393" Type="http://schemas.openxmlformats.org/officeDocument/2006/relationships/image" Target="../media/image1254.png"/><Relationship Id="rId407" Type="http://schemas.openxmlformats.org/officeDocument/2006/relationships/image" Target="../media/image1261.png"/><Relationship Id="rId449" Type="http://schemas.openxmlformats.org/officeDocument/2006/relationships/image" Target="../media/image1282.png"/><Relationship Id="rId614" Type="http://schemas.openxmlformats.org/officeDocument/2006/relationships/customXml" Target="../ink/ink1407.xml"/><Relationship Id="rId211" Type="http://schemas.openxmlformats.org/officeDocument/2006/relationships/image" Target="../media/image1165.png"/><Relationship Id="rId253" Type="http://schemas.openxmlformats.org/officeDocument/2006/relationships/image" Target="../media/image1186.png"/><Relationship Id="rId295" Type="http://schemas.openxmlformats.org/officeDocument/2006/relationships/customXml" Target="../ink/ink1247.xml"/><Relationship Id="rId309" Type="http://schemas.openxmlformats.org/officeDocument/2006/relationships/image" Target="../media/image1212.png"/><Relationship Id="rId460" Type="http://schemas.openxmlformats.org/officeDocument/2006/relationships/customXml" Target="../ink/ink1330.xml"/><Relationship Id="rId516" Type="http://schemas.openxmlformats.org/officeDocument/2006/relationships/customXml" Target="../ink/ink1358.xml"/><Relationship Id="rId48" Type="http://schemas.openxmlformats.org/officeDocument/2006/relationships/customXml" Target="../ink/ink1120.xml"/><Relationship Id="rId113" Type="http://schemas.openxmlformats.org/officeDocument/2006/relationships/image" Target="../media/image1118.png"/><Relationship Id="rId320" Type="http://schemas.openxmlformats.org/officeDocument/2006/relationships/customXml" Target="../ink/ink1260.xml"/><Relationship Id="rId558" Type="http://schemas.openxmlformats.org/officeDocument/2006/relationships/customXml" Target="../ink/ink1379.xml"/><Relationship Id="rId155" Type="http://schemas.openxmlformats.org/officeDocument/2006/relationships/image" Target="../media/image1138.png"/><Relationship Id="rId197" Type="http://schemas.openxmlformats.org/officeDocument/2006/relationships/image" Target="../media/image1158.png"/><Relationship Id="rId362" Type="http://schemas.openxmlformats.org/officeDocument/2006/relationships/customXml" Target="../ink/ink1281.xml"/><Relationship Id="rId418" Type="http://schemas.openxmlformats.org/officeDocument/2006/relationships/customXml" Target="../ink/ink1309.xml"/><Relationship Id="rId222" Type="http://schemas.openxmlformats.org/officeDocument/2006/relationships/customXml" Target="../ink/ink1209.xml"/><Relationship Id="rId264" Type="http://schemas.openxmlformats.org/officeDocument/2006/relationships/customXml" Target="../ink/ink1230.xml"/><Relationship Id="rId471" Type="http://schemas.openxmlformats.org/officeDocument/2006/relationships/image" Target="../media/image1293.png"/><Relationship Id="rId17" Type="http://schemas.openxmlformats.org/officeDocument/2006/relationships/image" Target="../media/image1071.png"/><Relationship Id="rId59" Type="http://schemas.openxmlformats.org/officeDocument/2006/relationships/image" Target="../media/image1092.png"/><Relationship Id="rId124" Type="http://schemas.openxmlformats.org/officeDocument/2006/relationships/customXml" Target="../ink/ink1159.xml"/><Relationship Id="rId527" Type="http://schemas.openxmlformats.org/officeDocument/2006/relationships/image" Target="../media/image1321.png"/><Relationship Id="rId569" Type="http://schemas.openxmlformats.org/officeDocument/2006/relationships/image" Target="../media/image1342.png"/><Relationship Id="rId70" Type="http://schemas.openxmlformats.org/officeDocument/2006/relationships/customXml" Target="../ink/ink1131.xml"/><Relationship Id="rId166" Type="http://schemas.openxmlformats.org/officeDocument/2006/relationships/customXml" Target="../ink/ink1180.xml"/><Relationship Id="rId331" Type="http://schemas.openxmlformats.org/officeDocument/2006/relationships/image" Target="../media/image1223.png"/><Relationship Id="rId373" Type="http://schemas.openxmlformats.org/officeDocument/2006/relationships/image" Target="../media/image1244.png"/><Relationship Id="rId429" Type="http://schemas.openxmlformats.org/officeDocument/2006/relationships/image" Target="../media/image1272.png"/><Relationship Id="rId580" Type="http://schemas.openxmlformats.org/officeDocument/2006/relationships/customXml" Target="../ink/ink1390.xml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1176.png"/><Relationship Id="rId440" Type="http://schemas.openxmlformats.org/officeDocument/2006/relationships/customXml" Target="../ink/ink1320.xml"/><Relationship Id="rId28" Type="http://schemas.openxmlformats.org/officeDocument/2006/relationships/customXml" Target="../ink/ink1110.xml"/><Relationship Id="rId275" Type="http://schemas.openxmlformats.org/officeDocument/2006/relationships/image" Target="../media/image1196.png"/><Relationship Id="rId300" Type="http://schemas.openxmlformats.org/officeDocument/2006/relationships/customXml" Target="../ink/ink1250.xml"/><Relationship Id="rId482" Type="http://schemas.openxmlformats.org/officeDocument/2006/relationships/customXml" Target="../ink/ink1341.xml"/><Relationship Id="rId538" Type="http://schemas.openxmlformats.org/officeDocument/2006/relationships/customXml" Target="../ink/ink1369.xml"/><Relationship Id="rId81" Type="http://schemas.openxmlformats.org/officeDocument/2006/relationships/image" Target="../media/image1103.png"/><Relationship Id="rId135" Type="http://schemas.openxmlformats.org/officeDocument/2006/relationships/image" Target="../media/image1128.png"/><Relationship Id="rId177" Type="http://schemas.openxmlformats.org/officeDocument/2006/relationships/customXml" Target="../ink/ink1186.xml"/><Relationship Id="rId342" Type="http://schemas.openxmlformats.org/officeDocument/2006/relationships/customXml" Target="../ink/ink1271.xml"/><Relationship Id="rId384" Type="http://schemas.openxmlformats.org/officeDocument/2006/relationships/customXml" Target="../ink/ink1292.xml"/><Relationship Id="rId591" Type="http://schemas.openxmlformats.org/officeDocument/2006/relationships/image" Target="../media/image1353.png"/><Relationship Id="rId605" Type="http://schemas.openxmlformats.org/officeDocument/2006/relationships/image" Target="../media/image1360.png"/><Relationship Id="rId202" Type="http://schemas.openxmlformats.org/officeDocument/2006/relationships/customXml" Target="../ink/ink1199.xml"/><Relationship Id="rId244" Type="http://schemas.openxmlformats.org/officeDocument/2006/relationships/customXml" Target="../ink/ink1220.xml"/><Relationship Id="rId39" Type="http://schemas.openxmlformats.org/officeDocument/2006/relationships/image" Target="../media/image1082.png"/><Relationship Id="rId286" Type="http://schemas.openxmlformats.org/officeDocument/2006/relationships/image" Target="../media/image1201.png"/><Relationship Id="rId451" Type="http://schemas.openxmlformats.org/officeDocument/2006/relationships/image" Target="../media/image1283.png"/><Relationship Id="rId493" Type="http://schemas.openxmlformats.org/officeDocument/2006/relationships/image" Target="../media/image1304.png"/><Relationship Id="rId507" Type="http://schemas.openxmlformats.org/officeDocument/2006/relationships/image" Target="../media/image1311.png"/><Relationship Id="rId549" Type="http://schemas.openxmlformats.org/officeDocument/2006/relationships/image" Target="../media/image1332.png"/><Relationship Id="rId50" Type="http://schemas.openxmlformats.org/officeDocument/2006/relationships/customXml" Target="../ink/ink1121.xml"/><Relationship Id="rId104" Type="http://schemas.openxmlformats.org/officeDocument/2006/relationships/customXml" Target="../ink/ink1148.xml"/><Relationship Id="rId146" Type="http://schemas.openxmlformats.org/officeDocument/2006/relationships/customXml" Target="../ink/ink1170.xml"/><Relationship Id="rId188" Type="http://schemas.openxmlformats.org/officeDocument/2006/relationships/customXml" Target="../ink/ink1192.xml"/><Relationship Id="rId311" Type="http://schemas.openxmlformats.org/officeDocument/2006/relationships/image" Target="../media/image1213.png"/><Relationship Id="rId353" Type="http://schemas.openxmlformats.org/officeDocument/2006/relationships/image" Target="../media/image1234.png"/><Relationship Id="rId395" Type="http://schemas.openxmlformats.org/officeDocument/2006/relationships/image" Target="../media/image1255.png"/><Relationship Id="rId409" Type="http://schemas.openxmlformats.org/officeDocument/2006/relationships/image" Target="../media/image1262.png"/><Relationship Id="rId560" Type="http://schemas.openxmlformats.org/officeDocument/2006/relationships/customXml" Target="../ink/ink1380.xml"/><Relationship Id="rId92" Type="http://schemas.openxmlformats.org/officeDocument/2006/relationships/customXml" Target="../ink/ink1142.xml"/><Relationship Id="rId213" Type="http://schemas.openxmlformats.org/officeDocument/2006/relationships/image" Target="../media/image1166.png"/><Relationship Id="rId420" Type="http://schemas.openxmlformats.org/officeDocument/2006/relationships/customXml" Target="../ink/ink1310.xml"/><Relationship Id="rId616" Type="http://schemas.openxmlformats.org/officeDocument/2006/relationships/customXml" Target="../ink/ink1408.xml"/><Relationship Id="rId255" Type="http://schemas.openxmlformats.org/officeDocument/2006/relationships/image" Target="../media/image1187.png"/><Relationship Id="rId297" Type="http://schemas.openxmlformats.org/officeDocument/2006/relationships/image" Target="../media/image1206.png"/><Relationship Id="rId462" Type="http://schemas.openxmlformats.org/officeDocument/2006/relationships/customXml" Target="../ink/ink1331.xml"/><Relationship Id="rId518" Type="http://schemas.openxmlformats.org/officeDocument/2006/relationships/customXml" Target="../ink/ink1359.xml"/><Relationship Id="rId115" Type="http://schemas.openxmlformats.org/officeDocument/2006/relationships/image" Target="../media/image1119.png"/><Relationship Id="rId157" Type="http://schemas.openxmlformats.org/officeDocument/2006/relationships/image" Target="../media/image1139.png"/><Relationship Id="rId322" Type="http://schemas.openxmlformats.org/officeDocument/2006/relationships/customXml" Target="../ink/ink1261.xml"/><Relationship Id="rId364" Type="http://schemas.openxmlformats.org/officeDocument/2006/relationships/customXml" Target="../ink/ink1282.xml"/><Relationship Id="rId61" Type="http://schemas.openxmlformats.org/officeDocument/2006/relationships/image" Target="../media/image1093.png"/><Relationship Id="rId199" Type="http://schemas.openxmlformats.org/officeDocument/2006/relationships/image" Target="../media/image1159.png"/><Relationship Id="rId571" Type="http://schemas.openxmlformats.org/officeDocument/2006/relationships/image" Target="../media/image1343.png"/><Relationship Id="rId19" Type="http://schemas.openxmlformats.org/officeDocument/2006/relationships/image" Target="../media/image1072.png"/><Relationship Id="rId224" Type="http://schemas.openxmlformats.org/officeDocument/2006/relationships/customXml" Target="../ink/ink1210.xml"/><Relationship Id="rId266" Type="http://schemas.openxmlformats.org/officeDocument/2006/relationships/image" Target="../media/image1192.png"/><Relationship Id="rId431" Type="http://schemas.openxmlformats.org/officeDocument/2006/relationships/image" Target="../media/image1273.png"/><Relationship Id="rId473" Type="http://schemas.openxmlformats.org/officeDocument/2006/relationships/image" Target="../media/image1294.png"/><Relationship Id="rId529" Type="http://schemas.openxmlformats.org/officeDocument/2006/relationships/image" Target="../media/image1322.png"/><Relationship Id="rId30" Type="http://schemas.openxmlformats.org/officeDocument/2006/relationships/customXml" Target="../ink/ink1111.xml"/><Relationship Id="rId126" Type="http://schemas.openxmlformats.org/officeDocument/2006/relationships/customXml" Target="../ink/ink1160.xml"/><Relationship Id="rId168" Type="http://schemas.openxmlformats.org/officeDocument/2006/relationships/customXml" Target="../ink/ink1181.xml"/><Relationship Id="rId333" Type="http://schemas.openxmlformats.org/officeDocument/2006/relationships/image" Target="../media/image1224.png"/><Relationship Id="rId540" Type="http://schemas.openxmlformats.org/officeDocument/2006/relationships/customXml" Target="../ink/ink1370.xml"/><Relationship Id="rId72" Type="http://schemas.openxmlformats.org/officeDocument/2006/relationships/customXml" Target="../ink/ink1132.xml"/><Relationship Id="rId375" Type="http://schemas.openxmlformats.org/officeDocument/2006/relationships/image" Target="../media/image1245.png"/><Relationship Id="rId582" Type="http://schemas.openxmlformats.org/officeDocument/2006/relationships/customXml" Target="../ink/ink1391.xml"/><Relationship Id="rId3" Type="http://schemas.openxmlformats.org/officeDocument/2006/relationships/image" Target="../media/image2.svg"/><Relationship Id="rId235" Type="http://schemas.openxmlformats.org/officeDocument/2006/relationships/image" Target="../media/image1177.png"/><Relationship Id="rId277" Type="http://schemas.openxmlformats.org/officeDocument/2006/relationships/image" Target="../media/image1197.png"/><Relationship Id="rId400" Type="http://schemas.openxmlformats.org/officeDocument/2006/relationships/customXml" Target="../ink/ink1300.xml"/><Relationship Id="rId442" Type="http://schemas.openxmlformats.org/officeDocument/2006/relationships/customXml" Target="../ink/ink1321.xml"/><Relationship Id="rId484" Type="http://schemas.openxmlformats.org/officeDocument/2006/relationships/customXml" Target="../ink/ink1342.xml"/><Relationship Id="rId137" Type="http://schemas.openxmlformats.org/officeDocument/2006/relationships/image" Target="../media/image1129.png"/><Relationship Id="rId302" Type="http://schemas.openxmlformats.org/officeDocument/2006/relationships/customXml" Target="../ink/ink1251.xml"/><Relationship Id="rId344" Type="http://schemas.openxmlformats.org/officeDocument/2006/relationships/customXml" Target="../ink/ink1272.xml"/><Relationship Id="rId41" Type="http://schemas.openxmlformats.org/officeDocument/2006/relationships/image" Target="../media/image1083.png"/><Relationship Id="rId83" Type="http://schemas.openxmlformats.org/officeDocument/2006/relationships/image" Target="../media/image1104.png"/><Relationship Id="rId179" Type="http://schemas.openxmlformats.org/officeDocument/2006/relationships/image" Target="../media/image1149.png"/><Relationship Id="rId386" Type="http://schemas.openxmlformats.org/officeDocument/2006/relationships/customXml" Target="../ink/ink1293.xml"/><Relationship Id="rId551" Type="http://schemas.openxmlformats.org/officeDocument/2006/relationships/image" Target="../media/image1333.png"/><Relationship Id="rId593" Type="http://schemas.openxmlformats.org/officeDocument/2006/relationships/image" Target="../media/image1354.png"/><Relationship Id="rId607" Type="http://schemas.openxmlformats.org/officeDocument/2006/relationships/image" Target="../media/image1361.png"/><Relationship Id="rId190" Type="http://schemas.openxmlformats.org/officeDocument/2006/relationships/customXml" Target="../ink/ink1193.xml"/><Relationship Id="rId204" Type="http://schemas.openxmlformats.org/officeDocument/2006/relationships/customXml" Target="../ink/ink1200.xml"/><Relationship Id="rId246" Type="http://schemas.openxmlformats.org/officeDocument/2006/relationships/customXml" Target="../ink/ink1221.xml"/><Relationship Id="rId288" Type="http://schemas.openxmlformats.org/officeDocument/2006/relationships/image" Target="../media/image1202.png"/><Relationship Id="rId411" Type="http://schemas.openxmlformats.org/officeDocument/2006/relationships/image" Target="../media/image1263.png"/><Relationship Id="rId453" Type="http://schemas.openxmlformats.org/officeDocument/2006/relationships/image" Target="../media/image1284.png"/><Relationship Id="rId509" Type="http://schemas.openxmlformats.org/officeDocument/2006/relationships/image" Target="../media/image1312.png"/><Relationship Id="rId106" Type="http://schemas.openxmlformats.org/officeDocument/2006/relationships/customXml" Target="../ink/ink1149.xml"/><Relationship Id="rId313" Type="http://schemas.openxmlformats.org/officeDocument/2006/relationships/image" Target="../media/image1214.png"/><Relationship Id="rId495" Type="http://schemas.openxmlformats.org/officeDocument/2006/relationships/image" Target="../media/image1305.png"/><Relationship Id="rId10" Type="http://schemas.openxmlformats.org/officeDocument/2006/relationships/customXml" Target="../ink/ink1101.xml"/><Relationship Id="rId52" Type="http://schemas.openxmlformats.org/officeDocument/2006/relationships/customXml" Target="../ink/ink1122.xml"/><Relationship Id="rId94" Type="http://schemas.openxmlformats.org/officeDocument/2006/relationships/customXml" Target="../ink/ink1143.xml"/><Relationship Id="rId148" Type="http://schemas.openxmlformats.org/officeDocument/2006/relationships/customXml" Target="../ink/ink1171.xml"/><Relationship Id="rId355" Type="http://schemas.openxmlformats.org/officeDocument/2006/relationships/image" Target="../media/image1235.png"/><Relationship Id="rId397" Type="http://schemas.openxmlformats.org/officeDocument/2006/relationships/image" Target="../media/image1256.png"/><Relationship Id="rId520" Type="http://schemas.openxmlformats.org/officeDocument/2006/relationships/customXml" Target="../ink/ink1360.xml"/><Relationship Id="rId562" Type="http://schemas.openxmlformats.org/officeDocument/2006/relationships/customXml" Target="../ink/ink1381.xml"/><Relationship Id="rId618" Type="http://schemas.openxmlformats.org/officeDocument/2006/relationships/customXml" Target="../ink/ink1409.xml"/><Relationship Id="rId215" Type="http://schemas.openxmlformats.org/officeDocument/2006/relationships/image" Target="../media/image1167.png"/><Relationship Id="rId257" Type="http://schemas.openxmlformats.org/officeDocument/2006/relationships/image" Target="../media/image1188.png"/><Relationship Id="rId422" Type="http://schemas.openxmlformats.org/officeDocument/2006/relationships/customXml" Target="../ink/ink1311.xml"/><Relationship Id="rId464" Type="http://schemas.openxmlformats.org/officeDocument/2006/relationships/customXml" Target="../ink/ink1332.xml"/><Relationship Id="rId299" Type="http://schemas.openxmlformats.org/officeDocument/2006/relationships/image" Target="../media/image1207.png"/><Relationship Id="rId63" Type="http://schemas.openxmlformats.org/officeDocument/2006/relationships/image" Target="../media/image1094.png"/><Relationship Id="rId159" Type="http://schemas.openxmlformats.org/officeDocument/2006/relationships/image" Target="../media/image1140.png"/><Relationship Id="rId366" Type="http://schemas.openxmlformats.org/officeDocument/2006/relationships/customXml" Target="../ink/ink1283.xml"/><Relationship Id="rId573" Type="http://schemas.openxmlformats.org/officeDocument/2006/relationships/image" Target="../media/image1344.png"/><Relationship Id="rId226" Type="http://schemas.openxmlformats.org/officeDocument/2006/relationships/customXml" Target="../ink/ink1211.xml"/><Relationship Id="rId433" Type="http://schemas.openxmlformats.org/officeDocument/2006/relationships/image" Target="../media/image1274.png"/><Relationship Id="rId74" Type="http://schemas.openxmlformats.org/officeDocument/2006/relationships/customXml" Target="../ink/ink1133.xml"/><Relationship Id="rId377" Type="http://schemas.openxmlformats.org/officeDocument/2006/relationships/image" Target="../media/image1246.png"/><Relationship Id="rId500" Type="http://schemas.openxmlformats.org/officeDocument/2006/relationships/customXml" Target="../ink/ink1350.xml"/><Relationship Id="rId584" Type="http://schemas.openxmlformats.org/officeDocument/2006/relationships/customXml" Target="../ink/ink1392.xml"/><Relationship Id="rId5" Type="http://schemas.openxmlformats.org/officeDocument/2006/relationships/image" Target="../media/image4.svg"/><Relationship Id="rId237" Type="http://schemas.openxmlformats.org/officeDocument/2006/relationships/image" Target="../media/image1178.png"/><Relationship Id="rId444" Type="http://schemas.openxmlformats.org/officeDocument/2006/relationships/customXml" Target="../ink/ink1322.xml"/><Relationship Id="rId290" Type="http://schemas.openxmlformats.org/officeDocument/2006/relationships/image" Target="../media/image1203.png"/><Relationship Id="rId304" Type="http://schemas.openxmlformats.org/officeDocument/2006/relationships/customXml" Target="../ink/ink1252.xml"/><Relationship Id="rId388" Type="http://schemas.openxmlformats.org/officeDocument/2006/relationships/customXml" Target="../ink/ink1294.xml"/><Relationship Id="rId511" Type="http://schemas.openxmlformats.org/officeDocument/2006/relationships/image" Target="../media/image1313.png"/><Relationship Id="rId609" Type="http://schemas.openxmlformats.org/officeDocument/2006/relationships/image" Target="../media/image1362.png"/><Relationship Id="rId85" Type="http://schemas.openxmlformats.org/officeDocument/2006/relationships/image" Target="../media/image1105.png"/><Relationship Id="rId150" Type="http://schemas.openxmlformats.org/officeDocument/2006/relationships/customXml" Target="../ink/ink1172.xml"/><Relationship Id="rId595" Type="http://schemas.openxmlformats.org/officeDocument/2006/relationships/image" Target="../media/image1355.png"/><Relationship Id="rId248" Type="http://schemas.openxmlformats.org/officeDocument/2006/relationships/customXml" Target="../ink/ink1222.xml"/><Relationship Id="rId455" Type="http://schemas.openxmlformats.org/officeDocument/2006/relationships/image" Target="../media/image1285.png"/><Relationship Id="rId12" Type="http://schemas.openxmlformats.org/officeDocument/2006/relationships/customXml" Target="../ink/ink1102.xml"/><Relationship Id="rId108" Type="http://schemas.openxmlformats.org/officeDocument/2006/relationships/customXml" Target="../ink/ink1150.xml"/><Relationship Id="rId315" Type="http://schemas.openxmlformats.org/officeDocument/2006/relationships/image" Target="../media/image1215.png"/><Relationship Id="rId522" Type="http://schemas.openxmlformats.org/officeDocument/2006/relationships/customXml" Target="../ink/ink1361.xml"/><Relationship Id="rId96" Type="http://schemas.openxmlformats.org/officeDocument/2006/relationships/customXml" Target="../ink/ink1144.xml"/><Relationship Id="rId161" Type="http://schemas.openxmlformats.org/officeDocument/2006/relationships/image" Target="../media/image1141.png"/><Relationship Id="rId399" Type="http://schemas.openxmlformats.org/officeDocument/2006/relationships/image" Target="../media/image1257.png"/><Relationship Id="rId259" Type="http://schemas.openxmlformats.org/officeDocument/2006/relationships/image" Target="../media/image1189.png"/><Relationship Id="rId466" Type="http://schemas.openxmlformats.org/officeDocument/2006/relationships/customXml" Target="../ink/ink1333.xml"/><Relationship Id="rId23" Type="http://schemas.openxmlformats.org/officeDocument/2006/relationships/image" Target="../media/image1074.png"/><Relationship Id="rId119" Type="http://schemas.openxmlformats.org/officeDocument/2006/relationships/customXml" Target="../ink/ink1156.xml"/><Relationship Id="rId326" Type="http://schemas.openxmlformats.org/officeDocument/2006/relationships/customXml" Target="../ink/ink1263.xml"/><Relationship Id="rId533" Type="http://schemas.openxmlformats.org/officeDocument/2006/relationships/image" Target="../media/image1324.png"/><Relationship Id="rId172" Type="http://schemas.openxmlformats.org/officeDocument/2006/relationships/customXml" Target="../ink/ink1183.xml"/><Relationship Id="rId477" Type="http://schemas.openxmlformats.org/officeDocument/2006/relationships/image" Target="../media/image1296.png"/><Relationship Id="rId600" Type="http://schemas.openxmlformats.org/officeDocument/2006/relationships/customXml" Target="../ink/ink1400.xml"/><Relationship Id="rId337" Type="http://schemas.openxmlformats.org/officeDocument/2006/relationships/image" Target="../media/image1226.png"/><Relationship Id="rId34" Type="http://schemas.openxmlformats.org/officeDocument/2006/relationships/customXml" Target="../ink/ink1113.xml"/><Relationship Id="rId544" Type="http://schemas.openxmlformats.org/officeDocument/2006/relationships/customXml" Target="../ink/ink1372.xml"/><Relationship Id="rId183" Type="http://schemas.openxmlformats.org/officeDocument/2006/relationships/image" Target="../media/image1151.png"/><Relationship Id="rId390" Type="http://schemas.openxmlformats.org/officeDocument/2006/relationships/customXml" Target="../ink/ink1295.xml"/><Relationship Id="rId404" Type="http://schemas.openxmlformats.org/officeDocument/2006/relationships/customXml" Target="../ink/ink1302.xml"/><Relationship Id="rId611" Type="http://schemas.openxmlformats.org/officeDocument/2006/relationships/image" Target="../media/image1363.png"/><Relationship Id="rId250" Type="http://schemas.openxmlformats.org/officeDocument/2006/relationships/customXml" Target="../ink/ink1223.xml"/><Relationship Id="rId488" Type="http://schemas.openxmlformats.org/officeDocument/2006/relationships/customXml" Target="../ink/ink1344.xml"/><Relationship Id="rId45" Type="http://schemas.openxmlformats.org/officeDocument/2006/relationships/image" Target="../media/image1085.png"/><Relationship Id="rId110" Type="http://schemas.openxmlformats.org/officeDocument/2006/relationships/customXml" Target="../ink/ink1151.xml"/><Relationship Id="rId348" Type="http://schemas.openxmlformats.org/officeDocument/2006/relationships/customXml" Target="../ink/ink1274.xml"/><Relationship Id="rId555" Type="http://schemas.openxmlformats.org/officeDocument/2006/relationships/image" Target="../media/image1335.png"/><Relationship Id="rId194" Type="http://schemas.openxmlformats.org/officeDocument/2006/relationships/customXml" Target="../ink/ink1195.xml"/><Relationship Id="rId208" Type="http://schemas.openxmlformats.org/officeDocument/2006/relationships/customXml" Target="../ink/ink1202.xml"/><Relationship Id="rId415" Type="http://schemas.openxmlformats.org/officeDocument/2006/relationships/image" Target="../media/image1265.png"/><Relationship Id="rId261" Type="http://schemas.openxmlformats.org/officeDocument/2006/relationships/image" Target="../media/image1190.png"/><Relationship Id="rId499" Type="http://schemas.openxmlformats.org/officeDocument/2006/relationships/image" Target="../media/image1307.png"/><Relationship Id="rId56" Type="http://schemas.openxmlformats.org/officeDocument/2006/relationships/customXml" Target="../ink/ink1124.xml"/><Relationship Id="rId359" Type="http://schemas.openxmlformats.org/officeDocument/2006/relationships/image" Target="../media/image1237.png"/><Relationship Id="rId566" Type="http://schemas.openxmlformats.org/officeDocument/2006/relationships/customXml" Target="../ink/ink1383.xml"/><Relationship Id="rId121" Type="http://schemas.openxmlformats.org/officeDocument/2006/relationships/image" Target="../media/image1121.png"/><Relationship Id="rId219" Type="http://schemas.openxmlformats.org/officeDocument/2006/relationships/image" Target="../media/image1169.png"/><Relationship Id="rId426" Type="http://schemas.openxmlformats.org/officeDocument/2006/relationships/customXml" Target="../ink/ink1313.xml"/><Relationship Id="rId67" Type="http://schemas.openxmlformats.org/officeDocument/2006/relationships/image" Target="../media/image1096.png"/><Relationship Id="rId272" Type="http://schemas.openxmlformats.org/officeDocument/2006/relationships/customXml" Target="../ink/ink1235.xml"/><Relationship Id="rId577" Type="http://schemas.openxmlformats.org/officeDocument/2006/relationships/image" Target="../media/image1346.png"/><Relationship Id="rId132" Type="http://schemas.openxmlformats.org/officeDocument/2006/relationships/customXml" Target="../ink/ink1163.xml"/></Relationships>
</file>

<file path=ppt/slides/_rels/slide6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1468.xml"/><Relationship Id="rId299" Type="http://schemas.openxmlformats.org/officeDocument/2006/relationships/image" Target="../media/image1511.png"/><Relationship Id="rId21" Type="http://schemas.openxmlformats.org/officeDocument/2006/relationships/customXml" Target="../ink/ink1420.xml"/><Relationship Id="rId63" Type="http://schemas.openxmlformats.org/officeDocument/2006/relationships/customXml" Target="../ink/ink1441.xml"/><Relationship Id="rId159" Type="http://schemas.openxmlformats.org/officeDocument/2006/relationships/image" Target="../media/image1441.png"/><Relationship Id="rId324" Type="http://schemas.openxmlformats.org/officeDocument/2006/relationships/customXml" Target="../ink/ink1572.xml"/><Relationship Id="rId170" Type="http://schemas.openxmlformats.org/officeDocument/2006/relationships/customXml" Target="../ink/ink1495.xml"/><Relationship Id="rId226" Type="http://schemas.openxmlformats.org/officeDocument/2006/relationships/customXml" Target="../ink/ink1523.xml"/><Relationship Id="rId268" Type="http://schemas.openxmlformats.org/officeDocument/2006/relationships/customXml" Target="../ink/ink1544.xml"/><Relationship Id="rId32" Type="http://schemas.openxmlformats.org/officeDocument/2006/relationships/image" Target="../media/image1378.png"/><Relationship Id="rId74" Type="http://schemas.openxmlformats.org/officeDocument/2006/relationships/image" Target="../media/image1399.png"/><Relationship Id="rId128" Type="http://schemas.openxmlformats.org/officeDocument/2006/relationships/customXml" Target="../ink/ink1474.xml"/><Relationship Id="rId335" Type="http://schemas.openxmlformats.org/officeDocument/2006/relationships/image" Target="../media/image1529.png"/><Relationship Id="rId5" Type="http://schemas.openxmlformats.org/officeDocument/2006/relationships/image" Target="../media/image4.svg"/><Relationship Id="rId181" Type="http://schemas.openxmlformats.org/officeDocument/2006/relationships/image" Target="../media/image1452.png"/><Relationship Id="rId237" Type="http://schemas.openxmlformats.org/officeDocument/2006/relationships/image" Target="../media/image1480.png"/><Relationship Id="rId279" Type="http://schemas.openxmlformats.org/officeDocument/2006/relationships/image" Target="../media/image1501.png"/><Relationship Id="rId43" Type="http://schemas.openxmlformats.org/officeDocument/2006/relationships/customXml" Target="../ink/ink1431.xml"/><Relationship Id="rId139" Type="http://schemas.openxmlformats.org/officeDocument/2006/relationships/image" Target="../media/image1431.png"/><Relationship Id="rId290" Type="http://schemas.openxmlformats.org/officeDocument/2006/relationships/customXml" Target="../ink/ink1555.xml"/><Relationship Id="rId304" Type="http://schemas.openxmlformats.org/officeDocument/2006/relationships/customXml" Target="../ink/ink1562.xml"/><Relationship Id="rId85" Type="http://schemas.openxmlformats.org/officeDocument/2006/relationships/customXml" Target="../ink/ink1452.xml"/><Relationship Id="rId150" Type="http://schemas.openxmlformats.org/officeDocument/2006/relationships/customXml" Target="../ink/ink1485.xml"/><Relationship Id="rId192" Type="http://schemas.openxmlformats.org/officeDocument/2006/relationships/customXml" Target="../ink/ink1506.xml"/><Relationship Id="rId206" Type="http://schemas.openxmlformats.org/officeDocument/2006/relationships/customXml" Target="../ink/ink1513.xml"/><Relationship Id="rId248" Type="http://schemas.openxmlformats.org/officeDocument/2006/relationships/customXml" Target="../ink/ink1534.xml"/><Relationship Id="rId12" Type="http://schemas.openxmlformats.org/officeDocument/2006/relationships/customXml" Target="../ink/ink1415.xml"/><Relationship Id="rId108" Type="http://schemas.openxmlformats.org/officeDocument/2006/relationships/image" Target="../media/image1416.png"/><Relationship Id="rId315" Type="http://schemas.openxmlformats.org/officeDocument/2006/relationships/image" Target="../media/image1519.png"/><Relationship Id="rId54" Type="http://schemas.openxmlformats.org/officeDocument/2006/relationships/image" Target="../media/image1389.png"/><Relationship Id="rId96" Type="http://schemas.openxmlformats.org/officeDocument/2006/relationships/image" Target="../media/image1410.png"/><Relationship Id="rId161" Type="http://schemas.openxmlformats.org/officeDocument/2006/relationships/image" Target="../media/image1442.png"/><Relationship Id="rId217" Type="http://schemas.openxmlformats.org/officeDocument/2006/relationships/image" Target="../media/image1470.png"/><Relationship Id="rId259" Type="http://schemas.openxmlformats.org/officeDocument/2006/relationships/image" Target="../media/image1491.png"/><Relationship Id="rId23" Type="http://schemas.openxmlformats.org/officeDocument/2006/relationships/customXml" Target="../ink/ink1421.xml"/><Relationship Id="rId119" Type="http://schemas.openxmlformats.org/officeDocument/2006/relationships/customXml" Target="../ink/ink1469.xml"/><Relationship Id="rId270" Type="http://schemas.openxmlformats.org/officeDocument/2006/relationships/customXml" Target="../ink/ink1545.xml"/><Relationship Id="rId326" Type="http://schemas.openxmlformats.org/officeDocument/2006/relationships/customXml" Target="../ink/ink1573.xml"/><Relationship Id="rId65" Type="http://schemas.openxmlformats.org/officeDocument/2006/relationships/customXml" Target="../ink/ink1442.xml"/><Relationship Id="rId130" Type="http://schemas.openxmlformats.org/officeDocument/2006/relationships/customXml" Target="../ink/ink1475.xml"/><Relationship Id="rId172" Type="http://schemas.openxmlformats.org/officeDocument/2006/relationships/customXml" Target="../ink/ink1496.xml"/><Relationship Id="rId228" Type="http://schemas.openxmlformats.org/officeDocument/2006/relationships/customXml" Target="../ink/ink1524.xml"/><Relationship Id="rId281" Type="http://schemas.openxmlformats.org/officeDocument/2006/relationships/image" Target="../media/image1502.png"/><Relationship Id="rId337" Type="http://schemas.openxmlformats.org/officeDocument/2006/relationships/image" Target="../media/image1530.png"/><Relationship Id="rId34" Type="http://schemas.openxmlformats.org/officeDocument/2006/relationships/image" Target="../media/image1379.png"/><Relationship Id="rId76" Type="http://schemas.openxmlformats.org/officeDocument/2006/relationships/image" Target="../media/image1400.png"/><Relationship Id="rId141" Type="http://schemas.openxmlformats.org/officeDocument/2006/relationships/image" Target="../media/image1432.png"/><Relationship Id="rId7" Type="http://schemas.openxmlformats.org/officeDocument/2006/relationships/image" Target="../media/image343.png"/><Relationship Id="rId183" Type="http://schemas.openxmlformats.org/officeDocument/2006/relationships/image" Target="../media/image1453.png"/><Relationship Id="rId239" Type="http://schemas.openxmlformats.org/officeDocument/2006/relationships/image" Target="../media/image1481.png"/><Relationship Id="rId250" Type="http://schemas.openxmlformats.org/officeDocument/2006/relationships/customXml" Target="../ink/ink1535.xml"/><Relationship Id="rId292" Type="http://schemas.openxmlformats.org/officeDocument/2006/relationships/customXml" Target="../ink/ink1556.xml"/><Relationship Id="rId306" Type="http://schemas.openxmlformats.org/officeDocument/2006/relationships/customXml" Target="../ink/ink1563.xml"/><Relationship Id="rId45" Type="http://schemas.openxmlformats.org/officeDocument/2006/relationships/customXml" Target="../ink/ink1432.xml"/><Relationship Id="rId87" Type="http://schemas.openxmlformats.org/officeDocument/2006/relationships/customXml" Target="../ink/ink1453.xml"/><Relationship Id="rId110" Type="http://schemas.openxmlformats.org/officeDocument/2006/relationships/image" Target="../media/image1417.png"/><Relationship Id="rId152" Type="http://schemas.openxmlformats.org/officeDocument/2006/relationships/customXml" Target="../ink/ink1486.xml"/><Relationship Id="rId194" Type="http://schemas.openxmlformats.org/officeDocument/2006/relationships/customXml" Target="../ink/ink1507.xml"/><Relationship Id="rId208" Type="http://schemas.openxmlformats.org/officeDocument/2006/relationships/customXml" Target="../ink/ink1514.xml"/><Relationship Id="rId240" Type="http://schemas.openxmlformats.org/officeDocument/2006/relationships/customXml" Target="../ink/ink1530.xml"/><Relationship Id="rId261" Type="http://schemas.openxmlformats.org/officeDocument/2006/relationships/image" Target="../media/image1492.png"/><Relationship Id="rId14" Type="http://schemas.openxmlformats.org/officeDocument/2006/relationships/image" Target="../media/image1370.png"/><Relationship Id="rId35" Type="http://schemas.openxmlformats.org/officeDocument/2006/relationships/customXml" Target="../ink/ink1427.xml"/><Relationship Id="rId56" Type="http://schemas.openxmlformats.org/officeDocument/2006/relationships/image" Target="../media/image1390.png"/><Relationship Id="rId77" Type="http://schemas.openxmlformats.org/officeDocument/2006/relationships/customXml" Target="../ink/ink1448.xml"/><Relationship Id="rId100" Type="http://schemas.openxmlformats.org/officeDocument/2006/relationships/image" Target="../media/image1412.png"/><Relationship Id="rId282" Type="http://schemas.openxmlformats.org/officeDocument/2006/relationships/customXml" Target="../ink/ink1551.xml"/><Relationship Id="rId317" Type="http://schemas.openxmlformats.org/officeDocument/2006/relationships/image" Target="../media/image1520.png"/><Relationship Id="rId338" Type="http://schemas.openxmlformats.org/officeDocument/2006/relationships/customXml" Target="../ink/ink1579.xml"/><Relationship Id="rId8" Type="http://schemas.openxmlformats.org/officeDocument/2006/relationships/customXml" Target="../ink/ink1412.xml"/><Relationship Id="rId98" Type="http://schemas.openxmlformats.org/officeDocument/2006/relationships/image" Target="../media/image1411.png"/><Relationship Id="rId121" Type="http://schemas.openxmlformats.org/officeDocument/2006/relationships/image" Target="../media/image1422.png"/><Relationship Id="rId142" Type="http://schemas.openxmlformats.org/officeDocument/2006/relationships/customXml" Target="../ink/ink1481.xml"/><Relationship Id="rId163" Type="http://schemas.openxmlformats.org/officeDocument/2006/relationships/image" Target="../media/image1443.png"/><Relationship Id="rId184" Type="http://schemas.openxmlformats.org/officeDocument/2006/relationships/customXml" Target="../ink/ink1502.xml"/><Relationship Id="rId219" Type="http://schemas.openxmlformats.org/officeDocument/2006/relationships/image" Target="../media/image1471.png"/><Relationship Id="rId230" Type="http://schemas.openxmlformats.org/officeDocument/2006/relationships/customXml" Target="../ink/ink1525.xml"/><Relationship Id="rId251" Type="http://schemas.openxmlformats.org/officeDocument/2006/relationships/image" Target="../media/image1487.png"/><Relationship Id="rId25" Type="http://schemas.openxmlformats.org/officeDocument/2006/relationships/customXml" Target="../ink/ink1422.xml"/><Relationship Id="rId46" Type="http://schemas.openxmlformats.org/officeDocument/2006/relationships/image" Target="../media/image1385.png"/><Relationship Id="rId67" Type="http://schemas.openxmlformats.org/officeDocument/2006/relationships/customXml" Target="../ink/ink1443.xml"/><Relationship Id="rId272" Type="http://schemas.openxmlformats.org/officeDocument/2006/relationships/customXml" Target="../ink/ink1546.xml"/><Relationship Id="rId293" Type="http://schemas.openxmlformats.org/officeDocument/2006/relationships/image" Target="../media/image1508.png"/><Relationship Id="rId307" Type="http://schemas.openxmlformats.org/officeDocument/2006/relationships/image" Target="../media/image1515.png"/><Relationship Id="rId328" Type="http://schemas.openxmlformats.org/officeDocument/2006/relationships/customXml" Target="../ink/ink1574.xml"/><Relationship Id="rId88" Type="http://schemas.openxmlformats.org/officeDocument/2006/relationships/image" Target="../media/image1406.png"/><Relationship Id="rId111" Type="http://schemas.openxmlformats.org/officeDocument/2006/relationships/customXml" Target="../ink/ink1465.xml"/><Relationship Id="rId132" Type="http://schemas.openxmlformats.org/officeDocument/2006/relationships/customXml" Target="../ink/ink1476.xml"/><Relationship Id="rId153" Type="http://schemas.openxmlformats.org/officeDocument/2006/relationships/image" Target="../media/image1438.png"/><Relationship Id="rId174" Type="http://schemas.openxmlformats.org/officeDocument/2006/relationships/customXml" Target="../ink/ink1497.xml"/><Relationship Id="rId195" Type="http://schemas.openxmlformats.org/officeDocument/2006/relationships/image" Target="../media/image1459.png"/><Relationship Id="rId209" Type="http://schemas.openxmlformats.org/officeDocument/2006/relationships/image" Target="../media/image1466.png"/><Relationship Id="rId220" Type="http://schemas.openxmlformats.org/officeDocument/2006/relationships/customXml" Target="../ink/ink1520.xml"/><Relationship Id="rId241" Type="http://schemas.openxmlformats.org/officeDocument/2006/relationships/image" Target="../media/image1482.png"/><Relationship Id="rId15" Type="http://schemas.openxmlformats.org/officeDocument/2006/relationships/customXml" Target="../ink/ink1417.xml"/><Relationship Id="rId36" Type="http://schemas.openxmlformats.org/officeDocument/2006/relationships/image" Target="../media/image1380.png"/><Relationship Id="rId57" Type="http://schemas.openxmlformats.org/officeDocument/2006/relationships/customXml" Target="../ink/ink1438.xml"/><Relationship Id="rId262" Type="http://schemas.openxmlformats.org/officeDocument/2006/relationships/customXml" Target="../ink/ink1541.xml"/><Relationship Id="rId283" Type="http://schemas.openxmlformats.org/officeDocument/2006/relationships/image" Target="../media/image1503.png"/><Relationship Id="rId318" Type="http://schemas.openxmlformats.org/officeDocument/2006/relationships/customXml" Target="../ink/ink1569.xml"/><Relationship Id="rId339" Type="http://schemas.openxmlformats.org/officeDocument/2006/relationships/image" Target="../media/image1531.png"/><Relationship Id="rId78" Type="http://schemas.openxmlformats.org/officeDocument/2006/relationships/image" Target="../media/image1401.png"/><Relationship Id="rId99" Type="http://schemas.openxmlformats.org/officeDocument/2006/relationships/customXml" Target="../ink/ink1459.xml"/><Relationship Id="rId101" Type="http://schemas.openxmlformats.org/officeDocument/2006/relationships/customXml" Target="../ink/ink1460.xml"/><Relationship Id="rId122" Type="http://schemas.openxmlformats.org/officeDocument/2006/relationships/customXml" Target="../ink/ink1471.xml"/><Relationship Id="rId143" Type="http://schemas.openxmlformats.org/officeDocument/2006/relationships/image" Target="../media/image1433.png"/><Relationship Id="rId164" Type="http://schemas.openxmlformats.org/officeDocument/2006/relationships/customXml" Target="../ink/ink1492.xml"/><Relationship Id="rId185" Type="http://schemas.openxmlformats.org/officeDocument/2006/relationships/image" Target="../media/image1454.png"/><Relationship Id="rId9" Type="http://schemas.openxmlformats.org/officeDocument/2006/relationships/image" Target="../media/image1369.png"/><Relationship Id="rId210" Type="http://schemas.openxmlformats.org/officeDocument/2006/relationships/customXml" Target="../ink/ink1515.xml"/><Relationship Id="rId26" Type="http://schemas.openxmlformats.org/officeDocument/2006/relationships/image" Target="../media/image1375.png"/><Relationship Id="rId231" Type="http://schemas.openxmlformats.org/officeDocument/2006/relationships/image" Target="../media/image1477.png"/><Relationship Id="rId252" Type="http://schemas.openxmlformats.org/officeDocument/2006/relationships/customXml" Target="../ink/ink1536.xml"/><Relationship Id="rId273" Type="http://schemas.openxmlformats.org/officeDocument/2006/relationships/image" Target="../media/image1498.png"/><Relationship Id="rId294" Type="http://schemas.openxmlformats.org/officeDocument/2006/relationships/customXml" Target="../ink/ink1557.xml"/><Relationship Id="rId308" Type="http://schemas.openxmlformats.org/officeDocument/2006/relationships/customXml" Target="../ink/ink1564.xml"/><Relationship Id="rId329" Type="http://schemas.openxmlformats.org/officeDocument/2006/relationships/image" Target="../media/image1526.png"/><Relationship Id="rId47" Type="http://schemas.openxmlformats.org/officeDocument/2006/relationships/customXml" Target="../ink/ink1433.xml"/><Relationship Id="rId68" Type="http://schemas.openxmlformats.org/officeDocument/2006/relationships/image" Target="../media/image1396.png"/><Relationship Id="rId89" Type="http://schemas.openxmlformats.org/officeDocument/2006/relationships/customXml" Target="../ink/ink1454.xml"/><Relationship Id="rId112" Type="http://schemas.openxmlformats.org/officeDocument/2006/relationships/image" Target="../media/image1418.png"/><Relationship Id="rId133" Type="http://schemas.openxmlformats.org/officeDocument/2006/relationships/image" Target="../media/image1428.png"/><Relationship Id="rId154" Type="http://schemas.openxmlformats.org/officeDocument/2006/relationships/customXml" Target="../ink/ink1487.xml"/><Relationship Id="rId175" Type="http://schemas.openxmlformats.org/officeDocument/2006/relationships/image" Target="../media/image1449.png"/><Relationship Id="rId340" Type="http://schemas.openxmlformats.org/officeDocument/2006/relationships/customXml" Target="../ink/ink1580.xml"/><Relationship Id="rId196" Type="http://schemas.openxmlformats.org/officeDocument/2006/relationships/customXml" Target="../ink/ink1508.xml"/><Relationship Id="rId200" Type="http://schemas.openxmlformats.org/officeDocument/2006/relationships/customXml" Target="../ink/ink1510.xml"/><Relationship Id="rId16" Type="http://schemas.openxmlformats.org/officeDocument/2006/relationships/image" Target="../media/image815.png"/><Relationship Id="rId221" Type="http://schemas.openxmlformats.org/officeDocument/2006/relationships/image" Target="../media/image1472.png"/><Relationship Id="rId242" Type="http://schemas.openxmlformats.org/officeDocument/2006/relationships/customXml" Target="../ink/ink1531.xml"/><Relationship Id="rId263" Type="http://schemas.openxmlformats.org/officeDocument/2006/relationships/image" Target="../media/image1493.png"/><Relationship Id="rId284" Type="http://schemas.openxmlformats.org/officeDocument/2006/relationships/customXml" Target="../ink/ink1552.xml"/><Relationship Id="rId319" Type="http://schemas.openxmlformats.org/officeDocument/2006/relationships/image" Target="../media/image1521.png"/><Relationship Id="rId37" Type="http://schemas.openxmlformats.org/officeDocument/2006/relationships/customXml" Target="../ink/ink1428.xml"/><Relationship Id="rId58" Type="http://schemas.openxmlformats.org/officeDocument/2006/relationships/image" Target="../media/image1391.png"/><Relationship Id="rId79" Type="http://schemas.openxmlformats.org/officeDocument/2006/relationships/customXml" Target="../ink/ink1449.xml"/><Relationship Id="rId102" Type="http://schemas.openxmlformats.org/officeDocument/2006/relationships/image" Target="../media/image1413.png"/><Relationship Id="rId123" Type="http://schemas.openxmlformats.org/officeDocument/2006/relationships/image" Target="../media/image1423.png"/><Relationship Id="rId144" Type="http://schemas.openxmlformats.org/officeDocument/2006/relationships/customXml" Target="../ink/ink1482.xml"/><Relationship Id="rId330" Type="http://schemas.openxmlformats.org/officeDocument/2006/relationships/customXml" Target="../ink/ink1575.xml"/><Relationship Id="rId90" Type="http://schemas.openxmlformats.org/officeDocument/2006/relationships/image" Target="../media/image1407.png"/><Relationship Id="rId165" Type="http://schemas.openxmlformats.org/officeDocument/2006/relationships/image" Target="../media/image1444.png"/><Relationship Id="rId186" Type="http://schemas.openxmlformats.org/officeDocument/2006/relationships/customXml" Target="../ink/ink1503.xml"/><Relationship Id="rId211" Type="http://schemas.openxmlformats.org/officeDocument/2006/relationships/image" Target="../media/image1467.png"/><Relationship Id="rId232" Type="http://schemas.openxmlformats.org/officeDocument/2006/relationships/customXml" Target="../ink/ink1526.xml"/><Relationship Id="rId253" Type="http://schemas.openxmlformats.org/officeDocument/2006/relationships/image" Target="../media/image1488.png"/><Relationship Id="rId274" Type="http://schemas.openxmlformats.org/officeDocument/2006/relationships/customXml" Target="../ink/ink1547.xml"/><Relationship Id="rId295" Type="http://schemas.openxmlformats.org/officeDocument/2006/relationships/image" Target="../media/image1509.png"/><Relationship Id="rId309" Type="http://schemas.openxmlformats.org/officeDocument/2006/relationships/image" Target="../media/image1516.png"/><Relationship Id="rId27" Type="http://schemas.openxmlformats.org/officeDocument/2006/relationships/customXml" Target="../ink/ink1423.xml"/><Relationship Id="rId48" Type="http://schemas.openxmlformats.org/officeDocument/2006/relationships/image" Target="../media/image1386.png"/><Relationship Id="rId69" Type="http://schemas.openxmlformats.org/officeDocument/2006/relationships/customXml" Target="../ink/ink1444.xml"/><Relationship Id="rId113" Type="http://schemas.openxmlformats.org/officeDocument/2006/relationships/customXml" Target="../ink/ink1466.xml"/><Relationship Id="rId134" Type="http://schemas.openxmlformats.org/officeDocument/2006/relationships/customXml" Target="../ink/ink1477.xml"/><Relationship Id="rId320" Type="http://schemas.openxmlformats.org/officeDocument/2006/relationships/customXml" Target="../ink/ink1570.xml"/><Relationship Id="rId80" Type="http://schemas.openxmlformats.org/officeDocument/2006/relationships/image" Target="../media/image1402.png"/><Relationship Id="rId155" Type="http://schemas.openxmlformats.org/officeDocument/2006/relationships/image" Target="../media/image1439.png"/><Relationship Id="rId176" Type="http://schemas.openxmlformats.org/officeDocument/2006/relationships/customXml" Target="../ink/ink1498.xml"/><Relationship Id="rId197" Type="http://schemas.openxmlformats.org/officeDocument/2006/relationships/image" Target="../media/image1460.png"/><Relationship Id="rId341" Type="http://schemas.openxmlformats.org/officeDocument/2006/relationships/image" Target="../media/image1532.png"/><Relationship Id="rId201" Type="http://schemas.openxmlformats.org/officeDocument/2006/relationships/image" Target="../media/image1462.png"/><Relationship Id="rId222" Type="http://schemas.openxmlformats.org/officeDocument/2006/relationships/customXml" Target="../ink/ink1521.xml"/><Relationship Id="rId243" Type="http://schemas.openxmlformats.org/officeDocument/2006/relationships/image" Target="../media/image1483.png"/><Relationship Id="rId264" Type="http://schemas.openxmlformats.org/officeDocument/2006/relationships/customXml" Target="../ink/ink1542.xml"/><Relationship Id="rId285" Type="http://schemas.openxmlformats.org/officeDocument/2006/relationships/image" Target="../media/image1504.png"/><Relationship Id="rId17" Type="http://schemas.openxmlformats.org/officeDocument/2006/relationships/customXml" Target="../ink/ink1418.xml"/><Relationship Id="rId38" Type="http://schemas.openxmlformats.org/officeDocument/2006/relationships/image" Target="../media/image1381.png"/><Relationship Id="rId59" Type="http://schemas.openxmlformats.org/officeDocument/2006/relationships/customXml" Target="../ink/ink1439.xml"/><Relationship Id="rId103" Type="http://schemas.openxmlformats.org/officeDocument/2006/relationships/customXml" Target="../ink/ink1461.xml"/><Relationship Id="rId124" Type="http://schemas.openxmlformats.org/officeDocument/2006/relationships/customXml" Target="../ink/ink1472.xml"/><Relationship Id="rId310" Type="http://schemas.openxmlformats.org/officeDocument/2006/relationships/customXml" Target="../ink/ink1565.xml"/><Relationship Id="rId70" Type="http://schemas.openxmlformats.org/officeDocument/2006/relationships/image" Target="../media/image1397.png"/><Relationship Id="rId91" Type="http://schemas.openxmlformats.org/officeDocument/2006/relationships/customXml" Target="../ink/ink1455.xml"/><Relationship Id="rId145" Type="http://schemas.openxmlformats.org/officeDocument/2006/relationships/image" Target="../media/image1434.png"/><Relationship Id="rId166" Type="http://schemas.openxmlformats.org/officeDocument/2006/relationships/customXml" Target="../ink/ink1493.xml"/><Relationship Id="rId187" Type="http://schemas.openxmlformats.org/officeDocument/2006/relationships/image" Target="../media/image1455.png"/><Relationship Id="rId331" Type="http://schemas.openxmlformats.org/officeDocument/2006/relationships/image" Target="../media/image1527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1516.xml"/><Relationship Id="rId233" Type="http://schemas.openxmlformats.org/officeDocument/2006/relationships/image" Target="../media/image1478.png"/><Relationship Id="rId254" Type="http://schemas.openxmlformats.org/officeDocument/2006/relationships/customXml" Target="../ink/ink1537.xml"/><Relationship Id="rId28" Type="http://schemas.openxmlformats.org/officeDocument/2006/relationships/image" Target="../media/image1376.png"/><Relationship Id="rId49" Type="http://schemas.openxmlformats.org/officeDocument/2006/relationships/customXml" Target="../ink/ink1434.xml"/><Relationship Id="rId114" Type="http://schemas.openxmlformats.org/officeDocument/2006/relationships/image" Target="../media/image1419.png"/><Relationship Id="rId275" Type="http://schemas.openxmlformats.org/officeDocument/2006/relationships/image" Target="../media/image1499.png"/><Relationship Id="rId296" Type="http://schemas.openxmlformats.org/officeDocument/2006/relationships/customXml" Target="../ink/ink1558.xml"/><Relationship Id="rId300" Type="http://schemas.openxmlformats.org/officeDocument/2006/relationships/customXml" Target="../ink/ink1560.xml"/><Relationship Id="rId60" Type="http://schemas.openxmlformats.org/officeDocument/2006/relationships/image" Target="../media/image1392.png"/><Relationship Id="rId81" Type="http://schemas.openxmlformats.org/officeDocument/2006/relationships/customXml" Target="../ink/ink1450.xml"/><Relationship Id="rId135" Type="http://schemas.openxmlformats.org/officeDocument/2006/relationships/image" Target="../media/image1429.png"/><Relationship Id="rId156" Type="http://schemas.openxmlformats.org/officeDocument/2006/relationships/customXml" Target="../ink/ink1488.xml"/><Relationship Id="rId177" Type="http://schemas.openxmlformats.org/officeDocument/2006/relationships/image" Target="../media/image1450.png"/><Relationship Id="rId198" Type="http://schemas.openxmlformats.org/officeDocument/2006/relationships/customXml" Target="../ink/ink1509.xml"/><Relationship Id="rId321" Type="http://schemas.openxmlformats.org/officeDocument/2006/relationships/image" Target="../media/image1522.png"/><Relationship Id="rId202" Type="http://schemas.openxmlformats.org/officeDocument/2006/relationships/customXml" Target="../ink/ink1511.xml"/><Relationship Id="rId223" Type="http://schemas.openxmlformats.org/officeDocument/2006/relationships/image" Target="../media/image1473.png"/><Relationship Id="rId244" Type="http://schemas.openxmlformats.org/officeDocument/2006/relationships/customXml" Target="../ink/ink1532.xml"/><Relationship Id="rId18" Type="http://schemas.openxmlformats.org/officeDocument/2006/relationships/image" Target="../media/image1371.png"/><Relationship Id="rId39" Type="http://schemas.openxmlformats.org/officeDocument/2006/relationships/customXml" Target="../ink/ink1429.xml"/><Relationship Id="rId265" Type="http://schemas.openxmlformats.org/officeDocument/2006/relationships/image" Target="../media/image1494.png"/><Relationship Id="rId286" Type="http://schemas.openxmlformats.org/officeDocument/2006/relationships/customXml" Target="../ink/ink1553.xml"/><Relationship Id="rId50" Type="http://schemas.openxmlformats.org/officeDocument/2006/relationships/image" Target="../media/image1387.png"/><Relationship Id="rId104" Type="http://schemas.openxmlformats.org/officeDocument/2006/relationships/image" Target="../media/image1414.png"/><Relationship Id="rId125" Type="http://schemas.openxmlformats.org/officeDocument/2006/relationships/image" Target="../media/image1424.png"/><Relationship Id="rId146" Type="http://schemas.openxmlformats.org/officeDocument/2006/relationships/customXml" Target="../ink/ink1483.xml"/><Relationship Id="rId167" Type="http://schemas.openxmlformats.org/officeDocument/2006/relationships/image" Target="../media/image1445.png"/><Relationship Id="rId188" Type="http://schemas.openxmlformats.org/officeDocument/2006/relationships/customXml" Target="../ink/ink1504.xml"/><Relationship Id="rId311" Type="http://schemas.openxmlformats.org/officeDocument/2006/relationships/image" Target="../media/image1517.png"/><Relationship Id="rId332" Type="http://schemas.openxmlformats.org/officeDocument/2006/relationships/customXml" Target="../ink/ink1576.xml"/><Relationship Id="rId71" Type="http://schemas.openxmlformats.org/officeDocument/2006/relationships/customXml" Target="../ink/ink1445.xml"/><Relationship Id="rId92" Type="http://schemas.openxmlformats.org/officeDocument/2006/relationships/image" Target="../media/image1408.png"/><Relationship Id="rId213" Type="http://schemas.openxmlformats.org/officeDocument/2006/relationships/image" Target="../media/image1468.png"/><Relationship Id="rId234" Type="http://schemas.openxmlformats.org/officeDocument/2006/relationships/customXml" Target="../ink/ink1527.xml"/><Relationship Id="rId2" Type="http://schemas.openxmlformats.org/officeDocument/2006/relationships/image" Target="../media/image1.png"/><Relationship Id="rId29" Type="http://schemas.openxmlformats.org/officeDocument/2006/relationships/customXml" Target="../ink/ink1424.xml"/><Relationship Id="rId255" Type="http://schemas.openxmlformats.org/officeDocument/2006/relationships/image" Target="../media/image1489.png"/><Relationship Id="rId276" Type="http://schemas.openxmlformats.org/officeDocument/2006/relationships/customXml" Target="../ink/ink1548.xml"/><Relationship Id="rId297" Type="http://schemas.openxmlformats.org/officeDocument/2006/relationships/image" Target="../media/image1510.png"/><Relationship Id="rId40" Type="http://schemas.openxmlformats.org/officeDocument/2006/relationships/image" Target="../media/image1382.png"/><Relationship Id="rId115" Type="http://schemas.openxmlformats.org/officeDocument/2006/relationships/customXml" Target="../ink/ink1467.xml"/><Relationship Id="rId136" Type="http://schemas.openxmlformats.org/officeDocument/2006/relationships/customXml" Target="../ink/ink1478.xml"/><Relationship Id="rId157" Type="http://schemas.openxmlformats.org/officeDocument/2006/relationships/image" Target="../media/image1440.png"/><Relationship Id="rId178" Type="http://schemas.openxmlformats.org/officeDocument/2006/relationships/customXml" Target="../ink/ink1499.xml"/><Relationship Id="rId301" Type="http://schemas.openxmlformats.org/officeDocument/2006/relationships/image" Target="../media/image1512.png"/><Relationship Id="rId322" Type="http://schemas.openxmlformats.org/officeDocument/2006/relationships/customXml" Target="../ink/ink1571.xml"/><Relationship Id="rId61" Type="http://schemas.openxmlformats.org/officeDocument/2006/relationships/customXml" Target="../ink/ink1440.xml"/><Relationship Id="rId82" Type="http://schemas.openxmlformats.org/officeDocument/2006/relationships/image" Target="../media/image1403.png"/><Relationship Id="rId199" Type="http://schemas.openxmlformats.org/officeDocument/2006/relationships/image" Target="../media/image1461.png"/><Relationship Id="rId203" Type="http://schemas.openxmlformats.org/officeDocument/2006/relationships/image" Target="../media/image1463.png"/><Relationship Id="rId19" Type="http://schemas.openxmlformats.org/officeDocument/2006/relationships/customXml" Target="../ink/ink1419.xml"/><Relationship Id="rId224" Type="http://schemas.openxmlformats.org/officeDocument/2006/relationships/customXml" Target="../ink/ink1522.xml"/><Relationship Id="rId245" Type="http://schemas.openxmlformats.org/officeDocument/2006/relationships/image" Target="../media/image1484.png"/><Relationship Id="rId266" Type="http://schemas.openxmlformats.org/officeDocument/2006/relationships/customXml" Target="../ink/ink1543.xml"/><Relationship Id="rId287" Type="http://schemas.openxmlformats.org/officeDocument/2006/relationships/image" Target="../media/image1505.png"/><Relationship Id="rId30" Type="http://schemas.openxmlformats.org/officeDocument/2006/relationships/image" Target="../media/image1377.png"/><Relationship Id="rId105" Type="http://schemas.openxmlformats.org/officeDocument/2006/relationships/customXml" Target="../ink/ink1462.xml"/><Relationship Id="rId126" Type="http://schemas.openxmlformats.org/officeDocument/2006/relationships/customXml" Target="../ink/ink1473.xml"/><Relationship Id="rId147" Type="http://schemas.openxmlformats.org/officeDocument/2006/relationships/image" Target="../media/image1435.png"/><Relationship Id="rId168" Type="http://schemas.openxmlformats.org/officeDocument/2006/relationships/customXml" Target="../ink/ink1494.xml"/><Relationship Id="rId312" Type="http://schemas.openxmlformats.org/officeDocument/2006/relationships/customXml" Target="../ink/ink1566.xml"/><Relationship Id="rId333" Type="http://schemas.openxmlformats.org/officeDocument/2006/relationships/image" Target="../media/image1528.png"/><Relationship Id="rId51" Type="http://schemas.openxmlformats.org/officeDocument/2006/relationships/customXml" Target="../ink/ink1435.xml"/><Relationship Id="rId72" Type="http://schemas.openxmlformats.org/officeDocument/2006/relationships/image" Target="../media/image1398.png"/><Relationship Id="rId93" Type="http://schemas.openxmlformats.org/officeDocument/2006/relationships/customXml" Target="../ink/ink1456.xml"/><Relationship Id="rId189" Type="http://schemas.openxmlformats.org/officeDocument/2006/relationships/image" Target="../media/image1456.png"/><Relationship Id="rId3" Type="http://schemas.openxmlformats.org/officeDocument/2006/relationships/image" Target="../media/image2.svg"/><Relationship Id="rId214" Type="http://schemas.openxmlformats.org/officeDocument/2006/relationships/customXml" Target="../ink/ink1517.xml"/><Relationship Id="rId235" Type="http://schemas.openxmlformats.org/officeDocument/2006/relationships/image" Target="../media/image1479.png"/><Relationship Id="rId256" Type="http://schemas.openxmlformats.org/officeDocument/2006/relationships/customXml" Target="../ink/ink1538.xml"/><Relationship Id="rId277" Type="http://schemas.openxmlformats.org/officeDocument/2006/relationships/image" Target="../media/image1500.png"/><Relationship Id="rId298" Type="http://schemas.openxmlformats.org/officeDocument/2006/relationships/customXml" Target="../ink/ink1559.xml"/><Relationship Id="rId116" Type="http://schemas.openxmlformats.org/officeDocument/2006/relationships/image" Target="../media/image1420.png"/><Relationship Id="rId137" Type="http://schemas.openxmlformats.org/officeDocument/2006/relationships/image" Target="../media/image1430.png"/><Relationship Id="rId158" Type="http://schemas.openxmlformats.org/officeDocument/2006/relationships/customXml" Target="../ink/ink1489.xml"/><Relationship Id="rId302" Type="http://schemas.openxmlformats.org/officeDocument/2006/relationships/customXml" Target="../ink/ink1561.xml"/><Relationship Id="rId323" Type="http://schemas.openxmlformats.org/officeDocument/2006/relationships/image" Target="../media/image1523.png"/><Relationship Id="rId20" Type="http://schemas.openxmlformats.org/officeDocument/2006/relationships/image" Target="../media/image1372.png"/><Relationship Id="rId41" Type="http://schemas.openxmlformats.org/officeDocument/2006/relationships/customXml" Target="../ink/ink1430.xml"/><Relationship Id="rId62" Type="http://schemas.openxmlformats.org/officeDocument/2006/relationships/image" Target="../media/image1393.png"/><Relationship Id="rId83" Type="http://schemas.openxmlformats.org/officeDocument/2006/relationships/customXml" Target="../ink/ink1451.xml"/><Relationship Id="rId179" Type="http://schemas.openxmlformats.org/officeDocument/2006/relationships/image" Target="../media/image1451.png"/><Relationship Id="rId190" Type="http://schemas.openxmlformats.org/officeDocument/2006/relationships/customXml" Target="../ink/ink1505.xml"/><Relationship Id="rId204" Type="http://schemas.openxmlformats.org/officeDocument/2006/relationships/customXml" Target="../ink/ink1512.xml"/><Relationship Id="rId225" Type="http://schemas.openxmlformats.org/officeDocument/2006/relationships/image" Target="../media/image1474.png"/><Relationship Id="rId246" Type="http://schemas.openxmlformats.org/officeDocument/2006/relationships/customXml" Target="../ink/ink1533.xml"/><Relationship Id="rId267" Type="http://schemas.openxmlformats.org/officeDocument/2006/relationships/image" Target="../media/image1495.png"/><Relationship Id="rId288" Type="http://schemas.openxmlformats.org/officeDocument/2006/relationships/customXml" Target="../ink/ink1554.xml"/><Relationship Id="rId106" Type="http://schemas.openxmlformats.org/officeDocument/2006/relationships/image" Target="../media/image1415.png"/><Relationship Id="rId127" Type="http://schemas.openxmlformats.org/officeDocument/2006/relationships/image" Target="../media/image1425.png"/><Relationship Id="rId313" Type="http://schemas.openxmlformats.org/officeDocument/2006/relationships/image" Target="../media/image1518.png"/><Relationship Id="rId10" Type="http://schemas.openxmlformats.org/officeDocument/2006/relationships/customXml" Target="../ink/ink1413.xml"/><Relationship Id="rId31" Type="http://schemas.openxmlformats.org/officeDocument/2006/relationships/customXml" Target="../ink/ink1425.xml"/><Relationship Id="rId52" Type="http://schemas.openxmlformats.org/officeDocument/2006/relationships/image" Target="../media/image1388.png"/><Relationship Id="rId73" Type="http://schemas.openxmlformats.org/officeDocument/2006/relationships/customXml" Target="../ink/ink1446.xml"/><Relationship Id="rId94" Type="http://schemas.openxmlformats.org/officeDocument/2006/relationships/image" Target="../media/image1409.png"/><Relationship Id="rId148" Type="http://schemas.openxmlformats.org/officeDocument/2006/relationships/customXml" Target="../ink/ink1484.xml"/><Relationship Id="rId169" Type="http://schemas.openxmlformats.org/officeDocument/2006/relationships/image" Target="../media/image1446.png"/><Relationship Id="rId334" Type="http://schemas.openxmlformats.org/officeDocument/2006/relationships/customXml" Target="../ink/ink1577.xml"/><Relationship Id="rId4" Type="http://schemas.openxmlformats.org/officeDocument/2006/relationships/image" Target="../media/image3.png"/><Relationship Id="rId180" Type="http://schemas.openxmlformats.org/officeDocument/2006/relationships/customXml" Target="../ink/ink1500.xml"/><Relationship Id="rId215" Type="http://schemas.openxmlformats.org/officeDocument/2006/relationships/image" Target="../media/image1469.png"/><Relationship Id="rId236" Type="http://schemas.openxmlformats.org/officeDocument/2006/relationships/customXml" Target="../ink/ink1528.xml"/><Relationship Id="rId257" Type="http://schemas.openxmlformats.org/officeDocument/2006/relationships/image" Target="../media/image1490.png"/><Relationship Id="rId278" Type="http://schemas.openxmlformats.org/officeDocument/2006/relationships/customXml" Target="../ink/ink1549.xml"/><Relationship Id="rId303" Type="http://schemas.openxmlformats.org/officeDocument/2006/relationships/image" Target="../media/image1513.png"/><Relationship Id="rId42" Type="http://schemas.openxmlformats.org/officeDocument/2006/relationships/image" Target="../media/image1383.png"/><Relationship Id="rId84" Type="http://schemas.openxmlformats.org/officeDocument/2006/relationships/image" Target="../media/image1404.png"/><Relationship Id="rId138" Type="http://schemas.openxmlformats.org/officeDocument/2006/relationships/customXml" Target="../ink/ink1479.xml"/><Relationship Id="rId191" Type="http://schemas.openxmlformats.org/officeDocument/2006/relationships/image" Target="../media/image1457.png"/><Relationship Id="rId205" Type="http://schemas.openxmlformats.org/officeDocument/2006/relationships/image" Target="../media/image1464.png"/><Relationship Id="rId247" Type="http://schemas.openxmlformats.org/officeDocument/2006/relationships/image" Target="../media/image1485.png"/><Relationship Id="rId107" Type="http://schemas.openxmlformats.org/officeDocument/2006/relationships/customXml" Target="../ink/ink1463.xml"/><Relationship Id="rId289" Type="http://schemas.openxmlformats.org/officeDocument/2006/relationships/image" Target="../media/image1506.png"/><Relationship Id="rId11" Type="http://schemas.openxmlformats.org/officeDocument/2006/relationships/customXml" Target="../ink/ink1414.xml"/><Relationship Id="rId53" Type="http://schemas.openxmlformats.org/officeDocument/2006/relationships/customXml" Target="../ink/ink1436.xml"/><Relationship Id="rId149" Type="http://schemas.openxmlformats.org/officeDocument/2006/relationships/image" Target="../media/image1436.png"/><Relationship Id="rId314" Type="http://schemas.openxmlformats.org/officeDocument/2006/relationships/customXml" Target="../ink/ink1567.xml"/><Relationship Id="rId95" Type="http://schemas.openxmlformats.org/officeDocument/2006/relationships/customXml" Target="../ink/ink1457.xml"/><Relationship Id="rId160" Type="http://schemas.openxmlformats.org/officeDocument/2006/relationships/customXml" Target="../ink/ink1490.xml"/><Relationship Id="rId216" Type="http://schemas.openxmlformats.org/officeDocument/2006/relationships/customXml" Target="../ink/ink1518.xml"/><Relationship Id="rId258" Type="http://schemas.openxmlformats.org/officeDocument/2006/relationships/customXml" Target="../ink/ink1539.xml"/><Relationship Id="rId22" Type="http://schemas.openxmlformats.org/officeDocument/2006/relationships/image" Target="../media/image1373.png"/><Relationship Id="rId64" Type="http://schemas.openxmlformats.org/officeDocument/2006/relationships/image" Target="../media/image1394.png"/><Relationship Id="rId118" Type="http://schemas.openxmlformats.org/officeDocument/2006/relationships/image" Target="../media/image1421.png"/><Relationship Id="rId325" Type="http://schemas.openxmlformats.org/officeDocument/2006/relationships/image" Target="../media/image1524.png"/><Relationship Id="rId171" Type="http://schemas.openxmlformats.org/officeDocument/2006/relationships/image" Target="../media/image1447.png"/><Relationship Id="rId227" Type="http://schemas.openxmlformats.org/officeDocument/2006/relationships/image" Target="../media/image1475.png"/><Relationship Id="rId269" Type="http://schemas.openxmlformats.org/officeDocument/2006/relationships/image" Target="../media/image1496.png"/><Relationship Id="rId33" Type="http://schemas.openxmlformats.org/officeDocument/2006/relationships/customXml" Target="../ink/ink1426.xml"/><Relationship Id="rId129" Type="http://schemas.openxmlformats.org/officeDocument/2006/relationships/image" Target="../media/image1426.png"/><Relationship Id="rId280" Type="http://schemas.openxmlformats.org/officeDocument/2006/relationships/customXml" Target="../ink/ink1550.xml"/><Relationship Id="rId336" Type="http://schemas.openxmlformats.org/officeDocument/2006/relationships/customXml" Target="../ink/ink1578.xml"/><Relationship Id="rId75" Type="http://schemas.openxmlformats.org/officeDocument/2006/relationships/customXml" Target="../ink/ink1447.xml"/><Relationship Id="rId140" Type="http://schemas.openxmlformats.org/officeDocument/2006/relationships/customXml" Target="../ink/ink1480.xml"/><Relationship Id="rId182" Type="http://schemas.openxmlformats.org/officeDocument/2006/relationships/customXml" Target="../ink/ink1501.xml"/><Relationship Id="rId6" Type="http://schemas.openxmlformats.org/officeDocument/2006/relationships/customXml" Target="../ink/ink1411.xml"/><Relationship Id="rId238" Type="http://schemas.openxmlformats.org/officeDocument/2006/relationships/customXml" Target="../ink/ink1529.xml"/><Relationship Id="rId291" Type="http://schemas.openxmlformats.org/officeDocument/2006/relationships/image" Target="../media/image1507.png"/><Relationship Id="rId305" Type="http://schemas.openxmlformats.org/officeDocument/2006/relationships/image" Target="../media/image1514.png"/><Relationship Id="rId44" Type="http://schemas.openxmlformats.org/officeDocument/2006/relationships/image" Target="../media/image1384.png"/><Relationship Id="rId86" Type="http://schemas.openxmlformats.org/officeDocument/2006/relationships/image" Target="../media/image1405.png"/><Relationship Id="rId151" Type="http://schemas.openxmlformats.org/officeDocument/2006/relationships/image" Target="../media/image1437.png"/><Relationship Id="rId193" Type="http://schemas.openxmlformats.org/officeDocument/2006/relationships/image" Target="../media/image1458.png"/><Relationship Id="rId207" Type="http://schemas.openxmlformats.org/officeDocument/2006/relationships/image" Target="../media/image1465.png"/><Relationship Id="rId249" Type="http://schemas.openxmlformats.org/officeDocument/2006/relationships/image" Target="../media/image1486.png"/><Relationship Id="rId13" Type="http://schemas.openxmlformats.org/officeDocument/2006/relationships/customXml" Target="../ink/ink1416.xml"/><Relationship Id="rId109" Type="http://schemas.openxmlformats.org/officeDocument/2006/relationships/customXml" Target="../ink/ink1464.xml"/><Relationship Id="rId260" Type="http://schemas.openxmlformats.org/officeDocument/2006/relationships/customXml" Target="../ink/ink1540.xml"/><Relationship Id="rId316" Type="http://schemas.openxmlformats.org/officeDocument/2006/relationships/customXml" Target="../ink/ink1568.xml"/><Relationship Id="rId55" Type="http://schemas.openxmlformats.org/officeDocument/2006/relationships/customXml" Target="../ink/ink1437.xml"/><Relationship Id="rId97" Type="http://schemas.openxmlformats.org/officeDocument/2006/relationships/customXml" Target="../ink/ink1458.xml"/><Relationship Id="rId120" Type="http://schemas.openxmlformats.org/officeDocument/2006/relationships/customXml" Target="../ink/ink1470.xml"/><Relationship Id="rId162" Type="http://schemas.openxmlformats.org/officeDocument/2006/relationships/customXml" Target="../ink/ink1491.xml"/><Relationship Id="rId218" Type="http://schemas.openxmlformats.org/officeDocument/2006/relationships/customXml" Target="../ink/ink1519.xml"/><Relationship Id="rId271" Type="http://schemas.openxmlformats.org/officeDocument/2006/relationships/image" Target="../media/image1497.png"/><Relationship Id="rId24" Type="http://schemas.openxmlformats.org/officeDocument/2006/relationships/image" Target="../media/image1374.png"/><Relationship Id="rId66" Type="http://schemas.openxmlformats.org/officeDocument/2006/relationships/image" Target="../media/image1395.png"/><Relationship Id="rId131" Type="http://schemas.openxmlformats.org/officeDocument/2006/relationships/image" Target="../media/image1427.png"/><Relationship Id="rId327" Type="http://schemas.openxmlformats.org/officeDocument/2006/relationships/image" Target="../media/image1525.png"/><Relationship Id="rId173" Type="http://schemas.openxmlformats.org/officeDocument/2006/relationships/image" Target="../media/image1448.png"/><Relationship Id="rId229" Type="http://schemas.openxmlformats.org/officeDocument/2006/relationships/image" Target="../media/image1476.png"/></Relationships>
</file>

<file path=ppt/slides/_rels/slide7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584.png"/><Relationship Id="rId21" Type="http://schemas.openxmlformats.org/officeDocument/2006/relationships/customXml" Target="../ink/ink1590.xml"/><Relationship Id="rId42" Type="http://schemas.openxmlformats.org/officeDocument/2006/relationships/image" Target="../media/image1547.png"/><Relationship Id="rId63" Type="http://schemas.openxmlformats.org/officeDocument/2006/relationships/customXml" Target="../ink/ink1611.xml"/><Relationship Id="rId84" Type="http://schemas.openxmlformats.org/officeDocument/2006/relationships/customXml" Target="../ink/ink1622.xml"/><Relationship Id="rId138" Type="http://schemas.openxmlformats.org/officeDocument/2006/relationships/customXml" Target="../ink/ink1649.xml"/><Relationship Id="rId159" Type="http://schemas.openxmlformats.org/officeDocument/2006/relationships/image" Target="../media/image1605.png"/><Relationship Id="rId170" Type="http://schemas.openxmlformats.org/officeDocument/2006/relationships/customXml" Target="../ink/ink1665.xml"/><Relationship Id="rId191" Type="http://schemas.openxmlformats.org/officeDocument/2006/relationships/image" Target="../media/image1621.png"/><Relationship Id="rId205" Type="http://schemas.openxmlformats.org/officeDocument/2006/relationships/image" Target="../media/image1628.png"/><Relationship Id="rId226" Type="http://schemas.openxmlformats.org/officeDocument/2006/relationships/customXml" Target="../ink/ink1693.xml"/><Relationship Id="rId107" Type="http://schemas.openxmlformats.org/officeDocument/2006/relationships/image" Target="../media/image1579.png"/><Relationship Id="rId11" Type="http://schemas.openxmlformats.org/officeDocument/2006/relationships/customXml" Target="../ink/ink1584.xml"/><Relationship Id="rId32" Type="http://schemas.openxmlformats.org/officeDocument/2006/relationships/image" Target="../media/image1542.png"/><Relationship Id="rId53" Type="http://schemas.openxmlformats.org/officeDocument/2006/relationships/customXml" Target="../ink/ink1606.xml"/><Relationship Id="rId74" Type="http://schemas.openxmlformats.org/officeDocument/2006/relationships/customXml" Target="../ink/ink1617.xml"/><Relationship Id="rId128" Type="http://schemas.openxmlformats.org/officeDocument/2006/relationships/customXml" Target="../ink/ink1644.xml"/><Relationship Id="rId149" Type="http://schemas.openxmlformats.org/officeDocument/2006/relationships/image" Target="../media/image1600.png"/><Relationship Id="rId5" Type="http://schemas.openxmlformats.org/officeDocument/2006/relationships/image" Target="../media/image4.svg"/><Relationship Id="rId95" Type="http://schemas.openxmlformats.org/officeDocument/2006/relationships/image" Target="../media/image1573.png"/><Relationship Id="rId160" Type="http://schemas.openxmlformats.org/officeDocument/2006/relationships/customXml" Target="../ink/ink1660.xml"/><Relationship Id="rId181" Type="http://schemas.openxmlformats.org/officeDocument/2006/relationships/image" Target="../media/image1616.png"/><Relationship Id="rId216" Type="http://schemas.openxmlformats.org/officeDocument/2006/relationships/customXml" Target="../ink/ink1688.xml"/><Relationship Id="rId22" Type="http://schemas.openxmlformats.org/officeDocument/2006/relationships/image" Target="../media/image1537.png"/><Relationship Id="rId43" Type="http://schemas.openxmlformats.org/officeDocument/2006/relationships/customXml" Target="../ink/ink1601.xml"/><Relationship Id="rId64" Type="http://schemas.openxmlformats.org/officeDocument/2006/relationships/image" Target="../media/image1558.png"/><Relationship Id="rId118" Type="http://schemas.openxmlformats.org/officeDocument/2006/relationships/customXml" Target="../ink/ink1639.xml"/><Relationship Id="rId139" Type="http://schemas.openxmlformats.org/officeDocument/2006/relationships/image" Target="../media/image1595.png"/><Relationship Id="rId85" Type="http://schemas.openxmlformats.org/officeDocument/2006/relationships/image" Target="../media/image1568.png"/><Relationship Id="rId150" Type="http://schemas.openxmlformats.org/officeDocument/2006/relationships/customXml" Target="../ink/ink1655.xml"/><Relationship Id="rId171" Type="http://schemas.openxmlformats.org/officeDocument/2006/relationships/image" Target="../media/image1611.png"/><Relationship Id="rId192" Type="http://schemas.openxmlformats.org/officeDocument/2006/relationships/customXml" Target="../ink/ink1676.xml"/><Relationship Id="rId206" Type="http://schemas.openxmlformats.org/officeDocument/2006/relationships/customXml" Target="../ink/ink1683.xml"/><Relationship Id="rId227" Type="http://schemas.openxmlformats.org/officeDocument/2006/relationships/image" Target="../media/image1639.png"/><Relationship Id="rId12" Type="http://schemas.openxmlformats.org/officeDocument/2006/relationships/customXml" Target="../ink/ink1585.xml"/><Relationship Id="rId33" Type="http://schemas.openxmlformats.org/officeDocument/2006/relationships/customXml" Target="../ink/ink1596.xml"/><Relationship Id="rId108" Type="http://schemas.openxmlformats.org/officeDocument/2006/relationships/customXml" Target="../ink/ink1634.xml"/><Relationship Id="rId129" Type="http://schemas.openxmlformats.org/officeDocument/2006/relationships/image" Target="../media/image1590.png"/><Relationship Id="rId54" Type="http://schemas.openxmlformats.org/officeDocument/2006/relationships/image" Target="../media/image1553.png"/><Relationship Id="rId75" Type="http://schemas.openxmlformats.org/officeDocument/2006/relationships/image" Target="../media/image1563.png"/><Relationship Id="rId96" Type="http://schemas.openxmlformats.org/officeDocument/2006/relationships/customXml" Target="../ink/ink1628.xml"/><Relationship Id="rId140" Type="http://schemas.openxmlformats.org/officeDocument/2006/relationships/customXml" Target="../ink/ink1650.xml"/><Relationship Id="rId161" Type="http://schemas.openxmlformats.org/officeDocument/2006/relationships/image" Target="../media/image1606.png"/><Relationship Id="rId182" Type="http://schemas.openxmlformats.org/officeDocument/2006/relationships/customXml" Target="../ink/ink1671.xml"/><Relationship Id="rId217" Type="http://schemas.openxmlformats.org/officeDocument/2006/relationships/image" Target="../media/image1634.png"/><Relationship Id="rId6" Type="http://schemas.openxmlformats.org/officeDocument/2006/relationships/customXml" Target="../ink/ink1581.xml"/><Relationship Id="rId23" Type="http://schemas.openxmlformats.org/officeDocument/2006/relationships/customXml" Target="../ink/ink1591.xml"/><Relationship Id="rId119" Type="http://schemas.openxmlformats.org/officeDocument/2006/relationships/image" Target="../media/image1585.png"/><Relationship Id="rId44" Type="http://schemas.openxmlformats.org/officeDocument/2006/relationships/image" Target="../media/image1548.png"/><Relationship Id="rId65" Type="http://schemas.openxmlformats.org/officeDocument/2006/relationships/customXml" Target="../ink/ink1612.xml"/><Relationship Id="rId86" Type="http://schemas.openxmlformats.org/officeDocument/2006/relationships/customXml" Target="../ink/ink1623.xml"/><Relationship Id="rId130" Type="http://schemas.openxmlformats.org/officeDocument/2006/relationships/customXml" Target="../ink/ink1645.xml"/><Relationship Id="rId151" Type="http://schemas.openxmlformats.org/officeDocument/2006/relationships/image" Target="../media/image1601.png"/><Relationship Id="rId172" Type="http://schemas.openxmlformats.org/officeDocument/2006/relationships/customXml" Target="../ink/ink1666.xml"/><Relationship Id="rId193" Type="http://schemas.openxmlformats.org/officeDocument/2006/relationships/image" Target="../media/image1622.png"/><Relationship Id="rId207" Type="http://schemas.openxmlformats.org/officeDocument/2006/relationships/image" Target="../media/image1629.png"/><Relationship Id="rId13" Type="http://schemas.openxmlformats.org/officeDocument/2006/relationships/customXml" Target="../ink/ink1586.xml"/><Relationship Id="rId109" Type="http://schemas.openxmlformats.org/officeDocument/2006/relationships/image" Target="../media/image1580.png"/><Relationship Id="rId34" Type="http://schemas.openxmlformats.org/officeDocument/2006/relationships/image" Target="../media/image1543.png"/><Relationship Id="rId55" Type="http://schemas.openxmlformats.org/officeDocument/2006/relationships/customXml" Target="../ink/ink1607.xml"/><Relationship Id="rId76" Type="http://schemas.openxmlformats.org/officeDocument/2006/relationships/customXml" Target="../ink/ink1618.xml"/><Relationship Id="rId97" Type="http://schemas.openxmlformats.org/officeDocument/2006/relationships/image" Target="../media/image1574.png"/><Relationship Id="rId120" Type="http://schemas.openxmlformats.org/officeDocument/2006/relationships/customXml" Target="../ink/ink1640.xml"/><Relationship Id="rId141" Type="http://schemas.openxmlformats.org/officeDocument/2006/relationships/image" Target="../media/image1596.png"/><Relationship Id="rId7" Type="http://schemas.openxmlformats.org/officeDocument/2006/relationships/image" Target="../media/image1533.png"/><Relationship Id="rId162" Type="http://schemas.openxmlformats.org/officeDocument/2006/relationships/customXml" Target="../ink/ink1661.xml"/><Relationship Id="rId183" Type="http://schemas.openxmlformats.org/officeDocument/2006/relationships/image" Target="../media/image1617.png"/><Relationship Id="rId218" Type="http://schemas.openxmlformats.org/officeDocument/2006/relationships/customXml" Target="../ink/ink1689.xml"/><Relationship Id="rId24" Type="http://schemas.openxmlformats.org/officeDocument/2006/relationships/image" Target="../media/image1538.png"/><Relationship Id="rId45" Type="http://schemas.openxmlformats.org/officeDocument/2006/relationships/customXml" Target="../ink/ink1602.xml"/><Relationship Id="rId66" Type="http://schemas.openxmlformats.org/officeDocument/2006/relationships/image" Target="../media/image1559.png"/><Relationship Id="rId87" Type="http://schemas.openxmlformats.org/officeDocument/2006/relationships/image" Target="../media/image1569.png"/><Relationship Id="rId110" Type="http://schemas.openxmlformats.org/officeDocument/2006/relationships/customXml" Target="../ink/ink1635.xml"/><Relationship Id="rId131" Type="http://schemas.openxmlformats.org/officeDocument/2006/relationships/image" Target="../media/image1591.png"/><Relationship Id="rId152" Type="http://schemas.openxmlformats.org/officeDocument/2006/relationships/customXml" Target="../ink/ink1656.xml"/><Relationship Id="rId173" Type="http://schemas.openxmlformats.org/officeDocument/2006/relationships/image" Target="../media/image1612.png"/><Relationship Id="rId194" Type="http://schemas.openxmlformats.org/officeDocument/2006/relationships/customXml" Target="../ink/ink1677.xml"/><Relationship Id="rId208" Type="http://schemas.openxmlformats.org/officeDocument/2006/relationships/customXml" Target="../ink/ink1684.xml"/><Relationship Id="rId14" Type="http://schemas.openxmlformats.org/officeDocument/2006/relationships/image" Target="../media/image1534.png"/><Relationship Id="rId35" Type="http://schemas.openxmlformats.org/officeDocument/2006/relationships/customXml" Target="../ink/ink1597.xml"/><Relationship Id="rId56" Type="http://schemas.openxmlformats.org/officeDocument/2006/relationships/image" Target="../media/image1554.png"/><Relationship Id="rId77" Type="http://schemas.openxmlformats.org/officeDocument/2006/relationships/image" Target="../media/image1564.png"/><Relationship Id="rId100" Type="http://schemas.openxmlformats.org/officeDocument/2006/relationships/customXml" Target="../ink/ink1630.xml"/><Relationship Id="rId8" Type="http://schemas.openxmlformats.org/officeDocument/2006/relationships/customXml" Target="../ink/ink1582.xml"/><Relationship Id="rId98" Type="http://schemas.openxmlformats.org/officeDocument/2006/relationships/customXml" Target="../ink/ink1629.xml"/><Relationship Id="rId121" Type="http://schemas.openxmlformats.org/officeDocument/2006/relationships/image" Target="../media/image1586.png"/><Relationship Id="rId142" Type="http://schemas.openxmlformats.org/officeDocument/2006/relationships/customXml" Target="../ink/ink1651.xml"/><Relationship Id="rId163" Type="http://schemas.openxmlformats.org/officeDocument/2006/relationships/image" Target="../media/image1607.png"/><Relationship Id="rId184" Type="http://schemas.openxmlformats.org/officeDocument/2006/relationships/customXml" Target="../ink/ink1672.xml"/><Relationship Id="rId219" Type="http://schemas.openxmlformats.org/officeDocument/2006/relationships/image" Target="../media/image1635.png"/><Relationship Id="rId3" Type="http://schemas.openxmlformats.org/officeDocument/2006/relationships/image" Target="../media/image2.svg"/><Relationship Id="rId214" Type="http://schemas.openxmlformats.org/officeDocument/2006/relationships/customXml" Target="../ink/ink1687.xml"/><Relationship Id="rId25" Type="http://schemas.openxmlformats.org/officeDocument/2006/relationships/customXml" Target="../ink/ink1592.xml"/><Relationship Id="rId46" Type="http://schemas.openxmlformats.org/officeDocument/2006/relationships/image" Target="../media/image1549.png"/><Relationship Id="rId67" Type="http://schemas.openxmlformats.org/officeDocument/2006/relationships/customXml" Target="../ink/ink1613.xml"/><Relationship Id="rId116" Type="http://schemas.openxmlformats.org/officeDocument/2006/relationships/customXml" Target="../ink/ink1638.xml"/><Relationship Id="rId137" Type="http://schemas.openxmlformats.org/officeDocument/2006/relationships/image" Target="../media/image1594.png"/><Relationship Id="rId158" Type="http://schemas.openxmlformats.org/officeDocument/2006/relationships/customXml" Target="../ink/ink1659.xml"/><Relationship Id="rId20" Type="http://schemas.openxmlformats.org/officeDocument/2006/relationships/image" Target="../media/image1536.png"/><Relationship Id="rId41" Type="http://schemas.openxmlformats.org/officeDocument/2006/relationships/customXml" Target="../ink/ink1600.xml"/><Relationship Id="rId62" Type="http://schemas.openxmlformats.org/officeDocument/2006/relationships/image" Target="../media/image1557.png"/><Relationship Id="rId83" Type="http://schemas.openxmlformats.org/officeDocument/2006/relationships/image" Target="../media/image1567.png"/><Relationship Id="rId88" Type="http://schemas.openxmlformats.org/officeDocument/2006/relationships/customXml" Target="../ink/ink1624.xml"/><Relationship Id="rId111" Type="http://schemas.openxmlformats.org/officeDocument/2006/relationships/image" Target="../media/image1581.png"/><Relationship Id="rId132" Type="http://schemas.openxmlformats.org/officeDocument/2006/relationships/customXml" Target="../ink/ink1646.xml"/><Relationship Id="rId153" Type="http://schemas.openxmlformats.org/officeDocument/2006/relationships/image" Target="../media/image1602.png"/><Relationship Id="rId174" Type="http://schemas.openxmlformats.org/officeDocument/2006/relationships/customXml" Target="../ink/ink1667.xml"/><Relationship Id="rId179" Type="http://schemas.openxmlformats.org/officeDocument/2006/relationships/image" Target="../media/image1615.png"/><Relationship Id="rId195" Type="http://schemas.openxmlformats.org/officeDocument/2006/relationships/image" Target="../media/image1623.png"/><Relationship Id="rId209" Type="http://schemas.openxmlformats.org/officeDocument/2006/relationships/image" Target="../media/image1630.png"/><Relationship Id="rId190" Type="http://schemas.openxmlformats.org/officeDocument/2006/relationships/customXml" Target="../ink/ink1675.xml"/><Relationship Id="rId204" Type="http://schemas.openxmlformats.org/officeDocument/2006/relationships/customXml" Target="../ink/ink1682.xml"/><Relationship Id="rId220" Type="http://schemas.openxmlformats.org/officeDocument/2006/relationships/customXml" Target="../ink/ink1690.xml"/><Relationship Id="rId225" Type="http://schemas.openxmlformats.org/officeDocument/2006/relationships/image" Target="../media/image1638.png"/><Relationship Id="rId15" Type="http://schemas.openxmlformats.org/officeDocument/2006/relationships/customXml" Target="../ink/ink1587.xml"/><Relationship Id="rId36" Type="http://schemas.openxmlformats.org/officeDocument/2006/relationships/image" Target="../media/image1544.png"/><Relationship Id="rId57" Type="http://schemas.openxmlformats.org/officeDocument/2006/relationships/customXml" Target="../ink/ink1608.xml"/><Relationship Id="rId106" Type="http://schemas.openxmlformats.org/officeDocument/2006/relationships/customXml" Target="../ink/ink1633.xml"/><Relationship Id="rId127" Type="http://schemas.openxmlformats.org/officeDocument/2006/relationships/image" Target="../media/image1589.png"/><Relationship Id="rId10" Type="http://schemas.openxmlformats.org/officeDocument/2006/relationships/customXml" Target="../ink/ink1583.xml"/><Relationship Id="rId31" Type="http://schemas.openxmlformats.org/officeDocument/2006/relationships/customXml" Target="../ink/ink1595.xml"/><Relationship Id="rId52" Type="http://schemas.openxmlformats.org/officeDocument/2006/relationships/image" Target="../media/image1552.png"/><Relationship Id="rId73" Type="http://schemas.openxmlformats.org/officeDocument/2006/relationships/image" Target="../media/image1562.png"/><Relationship Id="rId78" Type="http://schemas.openxmlformats.org/officeDocument/2006/relationships/customXml" Target="../ink/ink1619.xml"/><Relationship Id="rId94" Type="http://schemas.openxmlformats.org/officeDocument/2006/relationships/customXml" Target="../ink/ink1627.xml"/><Relationship Id="rId99" Type="http://schemas.openxmlformats.org/officeDocument/2006/relationships/image" Target="../media/image1575.png"/><Relationship Id="rId101" Type="http://schemas.openxmlformats.org/officeDocument/2006/relationships/image" Target="../media/image1576.png"/><Relationship Id="rId122" Type="http://schemas.openxmlformats.org/officeDocument/2006/relationships/customXml" Target="../ink/ink1641.xml"/><Relationship Id="rId143" Type="http://schemas.openxmlformats.org/officeDocument/2006/relationships/image" Target="../media/image1597.png"/><Relationship Id="rId148" Type="http://schemas.openxmlformats.org/officeDocument/2006/relationships/customXml" Target="../ink/ink1654.xml"/><Relationship Id="rId164" Type="http://schemas.openxmlformats.org/officeDocument/2006/relationships/customXml" Target="../ink/ink1662.xml"/><Relationship Id="rId169" Type="http://schemas.openxmlformats.org/officeDocument/2006/relationships/image" Target="../media/image1610.png"/><Relationship Id="rId185" Type="http://schemas.openxmlformats.org/officeDocument/2006/relationships/image" Target="../media/image1618.png"/><Relationship Id="rId4" Type="http://schemas.openxmlformats.org/officeDocument/2006/relationships/image" Target="../media/image3.png"/><Relationship Id="rId9" Type="http://schemas.openxmlformats.org/officeDocument/2006/relationships/image" Target="../media/image1369.png"/><Relationship Id="rId180" Type="http://schemas.openxmlformats.org/officeDocument/2006/relationships/customXml" Target="../ink/ink1670.xml"/><Relationship Id="rId210" Type="http://schemas.openxmlformats.org/officeDocument/2006/relationships/customXml" Target="../ink/ink1685.xml"/><Relationship Id="rId215" Type="http://schemas.openxmlformats.org/officeDocument/2006/relationships/image" Target="../media/image1633.png"/><Relationship Id="rId26" Type="http://schemas.openxmlformats.org/officeDocument/2006/relationships/image" Target="../media/image1539.png"/><Relationship Id="rId47" Type="http://schemas.openxmlformats.org/officeDocument/2006/relationships/customXml" Target="../ink/ink1603.xml"/><Relationship Id="rId68" Type="http://schemas.openxmlformats.org/officeDocument/2006/relationships/customXml" Target="../ink/ink1614.xml"/><Relationship Id="rId89" Type="http://schemas.openxmlformats.org/officeDocument/2006/relationships/image" Target="../media/image1570.png"/><Relationship Id="rId112" Type="http://schemas.openxmlformats.org/officeDocument/2006/relationships/customXml" Target="../ink/ink1636.xml"/><Relationship Id="rId133" Type="http://schemas.openxmlformats.org/officeDocument/2006/relationships/image" Target="../media/image1592.png"/><Relationship Id="rId154" Type="http://schemas.openxmlformats.org/officeDocument/2006/relationships/customXml" Target="../ink/ink1657.xml"/><Relationship Id="rId175" Type="http://schemas.openxmlformats.org/officeDocument/2006/relationships/image" Target="../media/image1613.png"/><Relationship Id="rId196" Type="http://schemas.openxmlformats.org/officeDocument/2006/relationships/customXml" Target="../ink/ink1678.xml"/><Relationship Id="rId200" Type="http://schemas.openxmlformats.org/officeDocument/2006/relationships/customXml" Target="../ink/ink1680.xml"/><Relationship Id="rId16" Type="http://schemas.openxmlformats.org/officeDocument/2006/relationships/image" Target="../media/image815.png"/><Relationship Id="rId221" Type="http://schemas.openxmlformats.org/officeDocument/2006/relationships/image" Target="../media/image1636.png"/><Relationship Id="rId37" Type="http://schemas.openxmlformats.org/officeDocument/2006/relationships/customXml" Target="../ink/ink1598.xml"/><Relationship Id="rId58" Type="http://schemas.openxmlformats.org/officeDocument/2006/relationships/image" Target="../media/image1555.png"/><Relationship Id="rId79" Type="http://schemas.openxmlformats.org/officeDocument/2006/relationships/image" Target="../media/image1565.png"/><Relationship Id="rId102" Type="http://schemas.openxmlformats.org/officeDocument/2006/relationships/customXml" Target="../ink/ink1631.xml"/><Relationship Id="rId123" Type="http://schemas.openxmlformats.org/officeDocument/2006/relationships/image" Target="../media/image1587.png"/><Relationship Id="rId144" Type="http://schemas.openxmlformats.org/officeDocument/2006/relationships/customXml" Target="../ink/ink1652.xml"/><Relationship Id="rId90" Type="http://schemas.openxmlformats.org/officeDocument/2006/relationships/customXml" Target="../ink/ink1625.xml"/><Relationship Id="rId165" Type="http://schemas.openxmlformats.org/officeDocument/2006/relationships/image" Target="../media/image1608.png"/><Relationship Id="rId186" Type="http://schemas.openxmlformats.org/officeDocument/2006/relationships/customXml" Target="../ink/ink1673.xml"/><Relationship Id="rId211" Type="http://schemas.openxmlformats.org/officeDocument/2006/relationships/image" Target="../media/image1631.png"/><Relationship Id="rId27" Type="http://schemas.openxmlformats.org/officeDocument/2006/relationships/customXml" Target="../ink/ink1593.xml"/><Relationship Id="rId48" Type="http://schemas.openxmlformats.org/officeDocument/2006/relationships/image" Target="../media/image1550.png"/><Relationship Id="rId69" Type="http://schemas.openxmlformats.org/officeDocument/2006/relationships/image" Target="../media/image1560.png"/><Relationship Id="rId113" Type="http://schemas.openxmlformats.org/officeDocument/2006/relationships/image" Target="../media/image1582.png"/><Relationship Id="rId134" Type="http://schemas.openxmlformats.org/officeDocument/2006/relationships/customXml" Target="../ink/ink1647.xml"/><Relationship Id="rId80" Type="http://schemas.openxmlformats.org/officeDocument/2006/relationships/customXml" Target="../ink/ink1620.xml"/><Relationship Id="rId155" Type="http://schemas.openxmlformats.org/officeDocument/2006/relationships/image" Target="../media/image1603.png"/><Relationship Id="rId176" Type="http://schemas.openxmlformats.org/officeDocument/2006/relationships/customXml" Target="../ink/ink1668.xml"/><Relationship Id="rId197" Type="http://schemas.openxmlformats.org/officeDocument/2006/relationships/image" Target="../media/image1624.png"/><Relationship Id="rId201" Type="http://schemas.openxmlformats.org/officeDocument/2006/relationships/image" Target="../media/image1626.png"/><Relationship Id="rId222" Type="http://schemas.openxmlformats.org/officeDocument/2006/relationships/customXml" Target="../ink/ink1691.xml"/><Relationship Id="rId17" Type="http://schemas.openxmlformats.org/officeDocument/2006/relationships/customXml" Target="../ink/ink1588.xml"/><Relationship Id="rId38" Type="http://schemas.openxmlformats.org/officeDocument/2006/relationships/image" Target="../media/image1545.png"/><Relationship Id="rId59" Type="http://schemas.openxmlformats.org/officeDocument/2006/relationships/customXml" Target="../ink/ink1609.xml"/><Relationship Id="rId103" Type="http://schemas.openxmlformats.org/officeDocument/2006/relationships/image" Target="../media/image1577.png"/><Relationship Id="rId124" Type="http://schemas.openxmlformats.org/officeDocument/2006/relationships/customXml" Target="../ink/ink1642.xml"/><Relationship Id="rId70" Type="http://schemas.openxmlformats.org/officeDocument/2006/relationships/customXml" Target="../ink/ink1615.xml"/><Relationship Id="rId91" Type="http://schemas.openxmlformats.org/officeDocument/2006/relationships/image" Target="../media/image1571.png"/><Relationship Id="rId145" Type="http://schemas.openxmlformats.org/officeDocument/2006/relationships/image" Target="../media/image1598.png"/><Relationship Id="rId166" Type="http://schemas.openxmlformats.org/officeDocument/2006/relationships/customXml" Target="../ink/ink1663.xml"/><Relationship Id="rId187" Type="http://schemas.openxmlformats.org/officeDocument/2006/relationships/image" Target="../media/image1619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1686.xml"/><Relationship Id="rId28" Type="http://schemas.openxmlformats.org/officeDocument/2006/relationships/image" Target="../media/image1540.png"/><Relationship Id="rId49" Type="http://schemas.openxmlformats.org/officeDocument/2006/relationships/customXml" Target="../ink/ink1604.xml"/><Relationship Id="rId114" Type="http://schemas.openxmlformats.org/officeDocument/2006/relationships/customXml" Target="../ink/ink1637.xml"/><Relationship Id="rId60" Type="http://schemas.openxmlformats.org/officeDocument/2006/relationships/image" Target="../media/image1556.png"/><Relationship Id="rId81" Type="http://schemas.openxmlformats.org/officeDocument/2006/relationships/image" Target="../media/image1566.png"/><Relationship Id="rId135" Type="http://schemas.openxmlformats.org/officeDocument/2006/relationships/image" Target="../media/image1593.png"/><Relationship Id="rId156" Type="http://schemas.openxmlformats.org/officeDocument/2006/relationships/customXml" Target="../ink/ink1658.xml"/><Relationship Id="rId177" Type="http://schemas.openxmlformats.org/officeDocument/2006/relationships/image" Target="../media/image1614.png"/><Relationship Id="rId198" Type="http://schemas.openxmlformats.org/officeDocument/2006/relationships/customXml" Target="../ink/ink1679.xml"/><Relationship Id="rId202" Type="http://schemas.openxmlformats.org/officeDocument/2006/relationships/customXml" Target="../ink/ink1681.xml"/><Relationship Id="rId223" Type="http://schemas.openxmlformats.org/officeDocument/2006/relationships/image" Target="../media/image1637.png"/><Relationship Id="rId18" Type="http://schemas.openxmlformats.org/officeDocument/2006/relationships/image" Target="../media/image1535.png"/><Relationship Id="rId39" Type="http://schemas.openxmlformats.org/officeDocument/2006/relationships/customXml" Target="../ink/ink1599.xml"/><Relationship Id="rId50" Type="http://schemas.openxmlformats.org/officeDocument/2006/relationships/image" Target="../media/image1551.png"/><Relationship Id="rId104" Type="http://schemas.openxmlformats.org/officeDocument/2006/relationships/customXml" Target="../ink/ink1632.xml"/><Relationship Id="rId125" Type="http://schemas.openxmlformats.org/officeDocument/2006/relationships/image" Target="../media/image1588.png"/><Relationship Id="rId146" Type="http://schemas.openxmlformats.org/officeDocument/2006/relationships/customXml" Target="../ink/ink1653.xml"/><Relationship Id="rId167" Type="http://schemas.openxmlformats.org/officeDocument/2006/relationships/image" Target="../media/image1609.png"/><Relationship Id="rId188" Type="http://schemas.openxmlformats.org/officeDocument/2006/relationships/customXml" Target="../ink/ink1674.xml"/><Relationship Id="rId71" Type="http://schemas.openxmlformats.org/officeDocument/2006/relationships/image" Target="../media/image1561.png"/><Relationship Id="rId92" Type="http://schemas.openxmlformats.org/officeDocument/2006/relationships/customXml" Target="../ink/ink1626.xml"/><Relationship Id="rId213" Type="http://schemas.openxmlformats.org/officeDocument/2006/relationships/image" Target="../media/image1632.png"/><Relationship Id="rId2" Type="http://schemas.openxmlformats.org/officeDocument/2006/relationships/image" Target="../media/image1.png"/><Relationship Id="rId29" Type="http://schemas.openxmlformats.org/officeDocument/2006/relationships/customXml" Target="../ink/ink1594.xml"/><Relationship Id="rId40" Type="http://schemas.openxmlformats.org/officeDocument/2006/relationships/image" Target="../media/image1546.png"/><Relationship Id="rId115" Type="http://schemas.openxmlformats.org/officeDocument/2006/relationships/image" Target="../media/image1583.png"/><Relationship Id="rId136" Type="http://schemas.openxmlformats.org/officeDocument/2006/relationships/customXml" Target="../ink/ink1648.xml"/><Relationship Id="rId157" Type="http://schemas.openxmlformats.org/officeDocument/2006/relationships/image" Target="../media/image1604.png"/><Relationship Id="rId178" Type="http://schemas.openxmlformats.org/officeDocument/2006/relationships/customXml" Target="../ink/ink1669.xml"/><Relationship Id="rId61" Type="http://schemas.openxmlformats.org/officeDocument/2006/relationships/customXml" Target="../ink/ink1610.xml"/><Relationship Id="rId82" Type="http://schemas.openxmlformats.org/officeDocument/2006/relationships/customXml" Target="../ink/ink1621.xml"/><Relationship Id="rId199" Type="http://schemas.openxmlformats.org/officeDocument/2006/relationships/image" Target="../media/image1625.png"/><Relationship Id="rId203" Type="http://schemas.openxmlformats.org/officeDocument/2006/relationships/image" Target="../media/image1627.png"/><Relationship Id="rId19" Type="http://schemas.openxmlformats.org/officeDocument/2006/relationships/customXml" Target="../ink/ink1589.xml"/><Relationship Id="rId224" Type="http://schemas.openxmlformats.org/officeDocument/2006/relationships/customXml" Target="../ink/ink1692.xml"/><Relationship Id="rId30" Type="http://schemas.openxmlformats.org/officeDocument/2006/relationships/image" Target="../media/image1541.png"/><Relationship Id="rId105" Type="http://schemas.openxmlformats.org/officeDocument/2006/relationships/image" Target="../media/image1578.png"/><Relationship Id="rId126" Type="http://schemas.openxmlformats.org/officeDocument/2006/relationships/customXml" Target="../ink/ink1643.xml"/><Relationship Id="rId147" Type="http://schemas.openxmlformats.org/officeDocument/2006/relationships/image" Target="../media/image1599.png"/><Relationship Id="rId168" Type="http://schemas.openxmlformats.org/officeDocument/2006/relationships/customXml" Target="../ink/ink1664.xml"/><Relationship Id="rId51" Type="http://schemas.openxmlformats.org/officeDocument/2006/relationships/customXml" Target="../ink/ink1605.xml"/><Relationship Id="rId72" Type="http://schemas.openxmlformats.org/officeDocument/2006/relationships/customXml" Target="../ink/ink1616.xml"/><Relationship Id="rId93" Type="http://schemas.openxmlformats.org/officeDocument/2006/relationships/image" Target="../media/image1572.png"/><Relationship Id="rId189" Type="http://schemas.openxmlformats.org/officeDocument/2006/relationships/image" Target="../media/image1620.png"/></Relationships>
</file>

<file path=ppt/slides/_rels/slide8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693.png"/><Relationship Id="rId21" Type="http://schemas.openxmlformats.org/officeDocument/2006/relationships/image" Target="../media/image1646.png"/><Relationship Id="rId324" Type="http://schemas.openxmlformats.org/officeDocument/2006/relationships/customXml" Target="../ink/ink1857.xml"/><Relationship Id="rId531" Type="http://schemas.openxmlformats.org/officeDocument/2006/relationships/image" Target="../media/image1893.png"/><Relationship Id="rId170" Type="http://schemas.openxmlformats.org/officeDocument/2006/relationships/customXml" Target="../ink/ink1777.xml"/><Relationship Id="rId268" Type="http://schemas.openxmlformats.org/officeDocument/2006/relationships/customXml" Target="../ink/ink1829.xml"/><Relationship Id="rId475" Type="http://schemas.openxmlformats.org/officeDocument/2006/relationships/image" Target="../media/image1866.png"/><Relationship Id="rId32" Type="http://schemas.openxmlformats.org/officeDocument/2006/relationships/customXml" Target="../ink/ink1707.xml"/><Relationship Id="rId128" Type="http://schemas.openxmlformats.org/officeDocument/2006/relationships/customXml" Target="../ink/ink1755.xml"/><Relationship Id="rId335" Type="http://schemas.openxmlformats.org/officeDocument/2006/relationships/image" Target="../media/image1797.png"/><Relationship Id="rId542" Type="http://schemas.openxmlformats.org/officeDocument/2006/relationships/customXml" Target="../ink/ink1966.xml"/><Relationship Id="rId181" Type="http://schemas.openxmlformats.org/officeDocument/2006/relationships/image" Target="../media/image1724.png"/><Relationship Id="rId402" Type="http://schemas.openxmlformats.org/officeDocument/2006/relationships/customXml" Target="../ink/ink1896.xml"/><Relationship Id="rId279" Type="http://schemas.openxmlformats.org/officeDocument/2006/relationships/image" Target="../media/image1769.png"/><Relationship Id="rId486" Type="http://schemas.openxmlformats.org/officeDocument/2006/relationships/customXml" Target="../ink/ink1938.xml"/><Relationship Id="rId43" Type="http://schemas.openxmlformats.org/officeDocument/2006/relationships/image" Target="../media/image1657.png"/><Relationship Id="rId139" Type="http://schemas.openxmlformats.org/officeDocument/2006/relationships/customXml" Target="../ink/ink1761.xml"/><Relationship Id="rId346" Type="http://schemas.openxmlformats.org/officeDocument/2006/relationships/customXml" Target="../ink/ink1868.xml"/><Relationship Id="rId553" Type="http://schemas.openxmlformats.org/officeDocument/2006/relationships/image" Target="../media/image1904.png"/><Relationship Id="rId192" Type="http://schemas.openxmlformats.org/officeDocument/2006/relationships/customXml" Target="../ink/ink1788.xml"/><Relationship Id="rId206" Type="http://schemas.openxmlformats.org/officeDocument/2006/relationships/customXml" Target="../ink/ink1796.xml"/><Relationship Id="rId413" Type="http://schemas.openxmlformats.org/officeDocument/2006/relationships/image" Target="../media/image1836.png"/><Relationship Id="rId497" Type="http://schemas.openxmlformats.org/officeDocument/2006/relationships/image" Target="../media/image1877.png"/><Relationship Id="rId357" Type="http://schemas.openxmlformats.org/officeDocument/2006/relationships/image" Target="../media/image1808.png"/><Relationship Id="rId54" Type="http://schemas.openxmlformats.org/officeDocument/2006/relationships/customXml" Target="../ink/ink1718.xml"/><Relationship Id="rId217" Type="http://schemas.openxmlformats.org/officeDocument/2006/relationships/image" Target="../media/image1740.png"/><Relationship Id="rId564" Type="http://schemas.openxmlformats.org/officeDocument/2006/relationships/customXml" Target="../ink/ink1977.xml"/><Relationship Id="rId424" Type="http://schemas.openxmlformats.org/officeDocument/2006/relationships/customXml" Target="../ink/ink1907.xml"/><Relationship Id="rId270" Type="http://schemas.openxmlformats.org/officeDocument/2006/relationships/customXml" Target="../ink/ink1830.xml"/><Relationship Id="rId65" Type="http://schemas.openxmlformats.org/officeDocument/2006/relationships/image" Target="../media/image815.png"/><Relationship Id="rId130" Type="http://schemas.openxmlformats.org/officeDocument/2006/relationships/customXml" Target="../ink/ink1756.xml"/><Relationship Id="rId368" Type="http://schemas.openxmlformats.org/officeDocument/2006/relationships/customXml" Target="../ink/ink1879.xml"/><Relationship Id="rId575" Type="http://schemas.openxmlformats.org/officeDocument/2006/relationships/image" Target="../media/image1915.png"/><Relationship Id="rId228" Type="http://schemas.openxmlformats.org/officeDocument/2006/relationships/customXml" Target="../ink/ink1807.xml"/><Relationship Id="rId435" Type="http://schemas.openxmlformats.org/officeDocument/2006/relationships/image" Target="../media/image1847.png"/><Relationship Id="rId281" Type="http://schemas.openxmlformats.org/officeDocument/2006/relationships/image" Target="../media/image1770.png"/><Relationship Id="rId337" Type="http://schemas.openxmlformats.org/officeDocument/2006/relationships/image" Target="../media/image1798.png"/><Relationship Id="rId502" Type="http://schemas.openxmlformats.org/officeDocument/2006/relationships/customXml" Target="../ink/ink1946.xml"/><Relationship Id="rId34" Type="http://schemas.openxmlformats.org/officeDocument/2006/relationships/customXml" Target="../ink/ink1708.xml"/><Relationship Id="rId76" Type="http://schemas.openxmlformats.org/officeDocument/2006/relationships/customXml" Target="../ink/ink1729.xml"/><Relationship Id="rId141" Type="http://schemas.openxmlformats.org/officeDocument/2006/relationships/customXml" Target="../ink/ink1762.xml"/><Relationship Id="rId379" Type="http://schemas.openxmlformats.org/officeDocument/2006/relationships/image" Target="../media/image1819.png"/><Relationship Id="rId544" Type="http://schemas.openxmlformats.org/officeDocument/2006/relationships/customXml" Target="../ink/ink1967.xml"/><Relationship Id="rId7" Type="http://schemas.openxmlformats.org/officeDocument/2006/relationships/image" Target="../media/image343.png"/><Relationship Id="rId183" Type="http://schemas.openxmlformats.org/officeDocument/2006/relationships/image" Target="../media/image1725.png"/><Relationship Id="rId239" Type="http://schemas.openxmlformats.org/officeDocument/2006/relationships/image" Target="../media/image1750.png"/><Relationship Id="rId390" Type="http://schemas.openxmlformats.org/officeDocument/2006/relationships/customXml" Target="../ink/ink1890.xml"/><Relationship Id="rId404" Type="http://schemas.openxmlformats.org/officeDocument/2006/relationships/customXml" Target="../ink/ink1897.xml"/><Relationship Id="rId446" Type="http://schemas.openxmlformats.org/officeDocument/2006/relationships/customXml" Target="../ink/ink1918.xml"/><Relationship Id="rId250" Type="http://schemas.openxmlformats.org/officeDocument/2006/relationships/image" Target="../media/image1755.png"/><Relationship Id="rId292" Type="http://schemas.openxmlformats.org/officeDocument/2006/relationships/customXml" Target="../ink/ink1841.xml"/><Relationship Id="rId306" Type="http://schemas.openxmlformats.org/officeDocument/2006/relationships/customXml" Target="../ink/ink1848.xml"/><Relationship Id="rId488" Type="http://schemas.openxmlformats.org/officeDocument/2006/relationships/customXml" Target="../ink/ink1939.xml"/><Relationship Id="rId45" Type="http://schemas.openxmlformats.org/officeDocument/2006/relationships/image" Target="../media/image1658.png"/><Relationship Id="rId87" Type="http://schemas.openxmlformats.org/officeDocument/2006/relationships/image" Target="../media/image1678.png"/><Relationship Id="rId110" Type="http://schemas.openxmlformats.org/officeDocument/2006/relationships/customXml" Target="../ink/ink1746.xml"/><Relationship Id="rId348" Type="http://schemas.openxmlformats.org/officeDocument/2006/relationships/customXml" Target="../ink/ink1869.xml"/><Relationship Id="rId513" Type="http://schemas.openxmlformats.org/officeDocument/2006/relationships/image" Target="../media/image1884.png"/><Relationship Id="rId555" Type="http://schemas.openxmlformats.org/officeDocument/2006/relationships/image" Target="../media/image1905.png"/><Relationship Id="rId152" Type="http://schemas.openxmlformats.org/officeDocument/2006/relationships/customXml" Target="../ink/ink1768.xml"/><Relationship Id="rId194" Type="http://schemas.openxmlformats.org/officeDocument/2006/relationships/image" Target="../media/image1730.png"/><Relationship Id="rId208" Type="http://schemas.openxmlformats.org/officeDocument/2006/relationships/customXml" Target="../ink/ink1797.xml"/><Relationship Id="rId415" Type="http://schemas.openxmlformats.org/officeDocument/2006/relationships/image" Target="../media/image1837.png"/><Relationship Id="rId457" Type="http://schemas.openxmlformats.org/officeDocument/2006/relationships/image" Target="../media/image1857.png"/><Relationship Id="rId261" Type="http://schemas.openxmlformats.org/officeDocument/2006/relationships/customXml" Target="../ink/ink1825.xml"/><Relationship Id="rId499" Type="http://schemas.openxmlformats.org/officeDocument/2006/relationships/image" Target="../media/image1878.png"/><Relationship Id="rId14" Type="http://schemas.openxmlformats.org/officeDocument/2006/relationships/customXml" Target="../ink/ink1698.xml"/><Relationship Id="rId56" Type="http://schemas.openxmlformats.org/officeDocument/2006/relationships/customXml" Target="../ink/ink1719.xml"/><Relationship Id="rId317" Type="http://schemas.openxmlformats.org/officeDocument/2006/relationships/image" Target="../media/image1788.png"/><Relationship Id="rId359" Type="http://schemas.openxmlformats.org/officeDocument/2006/relationships/image" Target="../media/image1809.png"/><Relationship Id="rId524" Type="http://schemas.openxmlformats.org/officeDocument/2006/relationships/customXml" Target="../ink/ink1957.xml"/><Relationship Id="rId566" Type="http://schemas.openxmlformats.org/officeDocument/2006/relationships/customXml" Target="../ink/ink1978.xml"/><Relationship Id="rId98" Type="http://schemas.openxmlformats.org/officeDocument/2006/relationships/customXml" Target="../ink/ink1740.xml"/><Relationship Id="rId121" Type="http://schemas.openxmlformats.org/officeDocument/2006/relationships/image" Target="../media/image1695.png"/><Relationship Id="rId163" Type="http://schemas.openxmlformats.org/officeDocument/2006/relationships/image" Target="../media/image1715.png"/><Relationship Id="rId219" Type="http://schemas.openxmlformats.org/officeDocument/2006/relationships/image" Target="../media/image1741.png"/><Relationship Id="rId370" Type="http://schemas.openxmlformats.org/officeDocument/2006/relationships/customXml" Target="../ink/ink1880.xml"/><Relationship Id="rId426" Type="http://schemas.openxmlformats.org/officeDocument/2006/relationships/customXml" Target="../ink/ink1908.xml"/><Relationship Id="rId230" Type="http://schemas.openxmlformats.org/officeDocument/2006/relationships/customXml" Target="../ink/ink1808.xml"/><Relationship Id="rId468" Type="http://schemas.openxmlformats.org/officeDocument/2006/relationships/customXml" Target="../ink/ink1929.xml"/><Relationship Id="rId25" Type="http://schemas.openxmlformats.org/officeDocument/2006/relationships/image" Target="../media/image1648.png"/><Relationship Id="rId67" Type="http://schemas.openxmlformats.org/officeDocument/2006/relationships/image" Target="../media/image1668.png"/><Relationship Id="rId272" Type="http://schemas.openxmlformats.org/officeDocument/2006/relationships/customXml" Target="../ink/ink1831.xml"/><Relationship Id="rId328" Type="http://schemas.openxmlformats.org/officeDocument/2006/relationships/customXml" Target="../ink/ink1859.xml"/><Relationship Id="rId535" Type="http://schemas.openxmlformats.org/officeDocument/2006/relationships/image" Target="../media/image1895.png"/><Relationship Id="rId132" Type="http://schemas.openxmlformats.org/officeDocument/2006/relationships/image" Target="../media/image1700.png"/><Relationship Id="rId174" Type="http://schemas.openxmlformats.org/officeDocument/2006/relationships/customXml" Target="../ink/ink1779.xml"/><Relationship Id="rId381" Type="http://schemas.openxmlformats.org/officeDocument/2006/relationships/image" Target="../media/image1820.png"/><Relationship Id="rId241" Type="http://schemas.openxmlformats.org/officeDocument/2006/relationships/image" Target="../media/image1751.png"/><Relationship Id="rId437" Type="http://schemas.openxmlformats.org/officeDocument/2006/relationships/image" Target="../media/image1848.png"/><Relationship Id="rId479" Type="http://schemas.openxmlformats.org/officeDocument/2006/relationships/image" Target="../media/image1868.png"/><Relationship Id="rId36" Type="http://schemas.openxmlformats.org/officeDocument/2006/relationships/customXml" Target="../ink/ink1709.xml"/><Relationship Id="rId283" Type="http://schemas.openxmlformats.org/officeDocument/2006/relationships/image" Target="../media/image1771.png"/><Relationship Id="rId339" Type="http://schemas.openxmlformats.org/officeDocument/2006/relationships/image" Target="../media/image1799.png"/><Relationship Id="rId490" Type="http://schemas.openxmlformats.org/officeDocument/2006/relationships/customXml" Target="../ink/ink1940.xml"/><Relationship Id="rId504" Type="http://schemas.openxmlformats.org/officeDocument/2006/relationships/customXml" Target="../ink/ink1947.xml"/><Relationship Id="rId546" Type="http://schemas.openxmlformats.org/officeDocument/2006/relationships/customXml" Target="../ink/ink1968.xml"/><Relationship Id="rId78" Type="http://schemas.openxmlformats.org/officeDocument/2006/relationships/customXml" Target="../ink/ink1730.xml"/><Relationship Id="rId101" Type="http://schemas.openxmlformats.org/officeDocument/2006/relationships/image" Target="../media/image1685.png"/><Relationship Id="rId143" Type="http://schemas.openxmlformats.org/officeDocument/2006/relationships/customXml" Target="../ink/ink1763.xml"/><Relationship Id="rId185" Type="http://schemas.openxmlformats.org/officeDocument/2006/relationships/image" Target="../media/image1726.png"/><Relationship Id="rId350" Type="http://schemas.openxmlformats.org/officeDocument/2006/relationships/customXml" Target="../ink/ink1870.xml"/><Relationship Id="rId406" Type="http://schemas.openxmlformats.org/officeDocument/2006/relationships/customXml" Target="../ink/ink1898.xml"/><Relationship Id="rId9" Type="http://schemas.openxmlformats.org/officeDocument/2006/relationships/image" Target="../media/image1640.png"/><Relationship Id="rId210" Type="http://schemas.openxmlformats.org/officeDocument/2006/relationships/customXml" Target="../ink/ink1798.xml"/><Relationship Id="rId392" Type="http://schemas.openxmlformats.org/officeDocument/2006/relationships/customXml" Target="../ink/ink1891.xml"/><Relationship Id="rId448" Type="http://schemas.openxmlformats.org/officeDocument/2006/relationships/customXml" Target="../ink/ink1919.xml"/><Relationship Id="rId252" Type="http://schemas.openxmlformats.org/officeDocument/2006/relationships/image" Target="../media/image1756.png"/><Relationship Id="rId294" Type="http://schemas.openxmlformats.org/officeDocument/2006/relationships/customXml" Target="../ink/ink1842.xml"/><Relationship Id="rId308" Type="http://schemas.openxmlformats.org/officeDocument/2006/relationships/customXml" Target="../ink/ink1849.xml"/><Relationship Id="rId515" Type="http://schemas.openxmlformats.org/officeDocument/2006/relationships/image" Target="../media/image1885.png"/><Relationship Id="rId47" Type="http://schemas.openxmlformats.org/officeDocument/2006/relationships/image" Target="../media/image1659.png"/><Relationship Id="rId89" Type="http://schemas.openxmlformats.org/officeDocument/2006/relationships/image" Target="../media/image1679.png"/><Relationship Id="rId112" Type="http://schemas.openxmlformats.org/officeDocument/2006/relationships/customXml" Target="../ink/ink1747.xml"/><Relationship Id="rId154" Type="http://schemas.openxmlformats.org/officeDocument/2006/relationships/customXml" Target="../ink/ink1769.xml"/><Relationship Id="rId361" Type="http://schemas.openxmlformats.org/officeDocument/2006/relationships/image" Target="../media/image1810.png"/><Relationship Id="rId557" Type="http://schemas.openxmlformats.org/officeDocument/2006/relationships/image" Target="../media/image1906.png"/><Relationship Id="rId196" Type="http://schemas.openxmlformats.org/officeDocument/2006/relationships/image" Target="../media/image1731.png"/><Relationship Id="rId417" Type="http://schemas.openxmlformats.org/officeDocument/2006/relationships/image" Target="../media/image1838.png"/><Relationship Id="rId459" Type="http://schemas.openxmlformats.org/officeDocument/2006/relationships/image" Target="../media/image1858.png"/><Relationship Id="rId16" Type="http://schemas.openxmlformats.org/officeDocument/2006/relationships/customXml" Target="../ink/ink1699.xml"/><Relationship Id="rId221" Type="http://schemas.openxmlformats.org/officeDocument/2006/relationships/image" Target="../media/image1742.png"/><Relationship Id="rId263" Type="http://schemas.openxmlformats.org/officeDocument/2006/relationships/image" Target="../media/image1761.png"/><Relationship Id="rId319" Type="http://schemas.openxmlformats.org/officeDocument/2006/relationships/image" Target="../media/image1789.png"/><Relationship Id="rId470" Type="http://schemas.openxmlformats.org/officeDocument/2006/relationships/customXml" Target="../ink/ink1930.xml"/><Relationship Id="rId526" Type="http://schemas.openxmlformats.org/officeDocument/2006/relationships/customXml" Target="../ink/ink1958.xml"/><Relationship Id="rId58" Type="http://schemas.openxmlformats.org/officeDocument/2006/relationships/customXml" Target="../ink/ink1720.xml"/><Relationship Id="rId123" Type="http://schemas.openxmlformats.org/officeDocument/2006/relationships/image" Target="../media/image1696.png"/><Relationship Id="rId330" Type="http://schemas.openxmlformats.org/officeDocument/2006/relationships/customXml" Target="../ink/ink1860.xml"/><Relationship Id="rId568" Type="http://schemas.openxmlformats.org/officeDocument/2006/relationships/customXml" Target="../ink/ink1979.xml"/><Relationship Id="rId165" Type="http://schemas.openxmlformats.org/officeDocument/2006/relationships/image" Target="../media/image1716.png"/><Relationship Id="rId372" Type="http://schemas.openxmlformats.org/officeDocument/2006/relationships/customXml" Target="../ink/ink1881.xml"/><Relationship Id="rId428" Type="http://schemas.openxmlformats.org/officeDocument/2006/relationships/customXml" Target="../ink/ink1909.xml"/><Relationship Id="rId232" Type="http://schemas.openxmlformats.org/officeDocument/2006/relationships/customXml" Target="../ink/ink1809.xml"/><Relationship Id="rId274" Type="http://schemas.openxmlformats.org/officeDocument/2006/relationships/customXml" Target="../ink/ink1832.xml"/><Relationship Id="rId481" Type="http://schemas.openxmlformats.org/officeDocument/2006/relationships/image" Target="../media/image1869.png"/><Relationship Id="rId27" Type="http://schemas.openxmlformats.org/officeDocument/2006/relationships/image" Target="../media/image1649.png"/><Relationship Id="rId69" Type="http://schemas.openxmlformats.org/officeDocument/2006/relationships/image" Target="../media/image1669.png"/><Relationship Id="rId134" Type="http://schemas.openxmlformats.org/officeDocument/2006/relationships/image" Target="../media/image1701.png"/><Relationship Id="rId537" Type="http://schemas.openxmlformats.org/officeDocument/2006/relationships/image" Target="../media/image1896.png"/><Relationship Id="rId80" Type="http://schemas.openxmlformats.org/officeDocument/2006/relationships/customXml" Target="../ink/ink1731.xml"/><Relationship Id="rId176" Type="http://schemas.openxmlformats.org/officeDocument/2006/relationships/customXml" Target="../ink/ink1780.xml"/><Relationship Id="rId341" Type="http://schemas.openxmlformats.org/officeDocument/2006/relationships/image" Target="../media/image1800.png"/><Relationship Id="rId383" Type="http://schemas.openxmlformats.org/officeDocument/2006/relationships/image" Target="../media/image1821.png"/><Relationship Id="rId439" Type="http://schemas.openxmlformats.org/officeDocument/2006/relationships/image" Target="../media/image1849.png"/><Relationship Id="rId201" Type="http://schemas.openxmlformats.org/officeDocument/2006/relationships/customXml" Target="../ink/ink1793.xml"/><Relationship Id="rId243" Type="http://schemas.openxmlformats.org/officeDocument/2006/relationships/image" Target="../media/image1752.png"/><Relationship Id="rId285" Type="http://schemas.openxmlformats.org/officeDocument/2006/relationships/image" Target="../media/image1772.png"/><Relationship Id="rId450" Type="http://schemas.openxmlformats.org/officeDocument/2006/relationships/customXml" Target="../ink/ink1920.xml"/><Relationship Id="rId506" Type="http://schemas.openxmlformats.org/officeDocument/2006/relationships/customXml" Target="../ink/ink1948.xml"/><Relationship Id="rId38" Type="http://schemas.openxmlformats.org/officeDocument/2006/relationships/customXml" Target="../ink/ink1710.xml"/><Relationship Id="rId103" Type="http://schemas.openxmlformats.org/officeDocument/2006/relationships/image" Target="../media/image1686.png"/><Relationship Id="rId310" Type="http://schemas.openxmlformats.org/officeDocument/2006/relationships/customXml" Target="../ink/ink1850.xml"/><Relationship Id="rId492" Type="http://schemas.openxmlformats.org/officeDocument/2006/relationships/customXml" Target="../ink/ink1941.xml"/><Relationship Id="rId548" Type="http://schemas.openxmlformats.org/officeDocument/2006/relationships/customXml" Target="../ink/ink1969.xml"/><Relationship Id="rId91" Type="http://schemas.openxmlformats.org/officeDocument/2006/relationships/image" Target="../media/image1680.png"/><Relationship Id="rId145" Type="http://schemas.openxmlformats.org/officeDocument/2006/relationships/customXml" Target="../ink/ink1764.xml"/><Relationship Id="rId187" Type="http://schemas.openxmlformats.org/officeDocument/2006/relationships/image" Target="../media/image1727.png"/><Relationship Id="rId352" Type="http://schemas.openxmlformats.org/officeDocument/2006/relationships/customXml" Target="../ink/ink1871.xml"/><Relationship Id="rId394" Type="http://schemas.openxmlformats.org/officeDocument/2006/relationships/customXml" Target="../ink/ink1892.xml"/><Relationship Id="rId408" Type="http://schemas.openxmlformats.org/officeDocument/2006/relationships/customXml" Target="../ink/ink1899.xml"/><Relationship Id="rId212" Type="http://schemas.openxmlformats.org/officeDocument/2006/relationships/customXml" Target="../ink/ink1799.xml"/><Relationship Id="rId254" Type="http://schemas.openxmlformats.org/officeDocument/2006/relationships/image" Target="../media/image1757.png"/><Relationship Id="rId49" Type="http://schemas.openxmlformats.org/officeDocument/2006/relationships/image" Target="../media/image1660.png"/><Relationship Id="rId114" Type="http://schemas.openxmlformats.org/officeDocument/2006/relationships/customXml" Target="../ink/ink1748.xml"/><Relationship Id="rId296" Type="http://schemas.openxmlformats.org/officeDocument/2006/relationships/customXml" Target="../ink/ink1843.xml"/><Relationship Id="rId461" Type="http://schemas.openxmlformats.org/officeDocument/2006/relationships/image" Target="../media/image1859.png"/><Relationship Id="rId517" Type="http://schemas.openxmlformats.org/officeDocument/2006/relationships/image" Target="../media/image1886.png"/><Relationship Id="rId559" Type="http://schemas.openxmlformats.org/officeDocument/2006/relationships/image" Target="../media/image1907.png"/><Relationship Id="rId60" Type="http://schemas.openxmlformats.org/officeDocument/2006/relationships/customXml" Target="../ink/ink1721.xml"/><Relationship Id="rId156" Type="http://schemas.openxmlformats.org/officeDocument/2006/relationships/customXml" Target="../ink/ink1770.xml"/><Relationship Id="rId198" Type="http://schemas.openxmlformats.org/officeDocument/2006/relationships/image" Target="../media/image1553.png"/><Relationship Id="rId321" Type="http://schemas.openxmlformats.org/officeDocument/2006/relationships/image" Target="../media/image1790.png"/><Relationship Id="rId363" Type="http://schemas.openxmlformats.org/officeDocument/2006/relationships/image" Target="../media/image1811.png"/><Relationship Id="rId419" Type="http://schemas.openxmlformats.org/officeDocument/2006/relationships/image" Target="../media/image1839.png"/><Relationship Id="rId570" Type="http://schemas.openxmlformats.org/officeDocument/2006/relationships/customXml" Target="../ink/ink1980.xml"/><Relationship Id="rId223" Type="http://schemas.openxmlformats.org/officeDocument/2006/relationships/image" Target="../media/image1743.png"/><Relationship Id="rId430" Type="http://schemas.openxmlformats.org/officeDocument/2006/relationships/customXml" Target="../ink/ink1910.xml"/><Relationship Id="rId18" Type="http://schemas.openxmlformats.org/officeDocument/2006/relationships/customXml" Target="../ink/ink1700.xml"/><Relationship Id="rId265" Type="http://schemas.openxmlformats.org/officeDocument/2006/relationships/image" Target="../media/image1762.png"/><Relationship Id="rId472" Type="http://schemas.openxmlformats.org/officeDocument/2006/relationships/customXml" Target="../ink/ink1931.xml"/><Relationship Id="rId528" Type="http://schemas.openxmlformats.org/officeDocument/2006/relationships/customXml" Target="../ink/ink1959.xml"/><Relationship Id="rId125" Type="http://schemas.openxmlformats.org/officeDocument/2006/relationships/image" Target="../media/image1697.png"/><Relationship Id="rId167" Type="http://schemas.openxmlformats.org/officeDocument/2006/relationships/image" Target="../media/image1717.png"/><Relationship Id="rId332" Type="http://schemas.openxmlformats.org/officeDocument/2006/relationships/customXml" Target="../ink/ink1861.xml"/><Relationship Id="rId374" Type="http://schemas.openxmlformats.org/officeDocument/2006/relationships/customXml" Target="../ink/ink1882.xml"/><Relationship Id="rId71" Type="http://schemas.openxmlformats.org/officeDocument/2006/relationships/image" Target="../media/image1670.png"/><Relationship Id="rId234" Type="http://schemas.openxmlformats.org/officeDocument/2006/relationships/customXml" Target="../ink/ink1811.xml"/><Relationship Id="rId2" Type="http://schemas.openxmlformats.org/officeDocument/2006/relationships/image" Target="../media/image1.png"/><Relationship Id="rId29" Type="http://schemas.openxmlformats.org/officeDocument/2006/relationships/image" Target="../media/image1650.png"/><Relationship Id="rId276" Type="http://schemas.openxmlformats.org/officeDocument/2006/relationships/customXml" Target="../ink/ink1833.xml"/><Relationship Id="rId441" Type="http://schemas.openxmlformats.org/officeDocument/2006/relationships/image" Target="../media/image1850.png"/><Relationship Id="rId483" Type="http://schemas.openxmlformats.org/officeDocument/2006/relationships/image" Target="../media/image1870.png"/><Relationship Id="rId539" Type="http://schemas.openxmlformats.org/officeDocument/2006/relationships/image" Target="../media/image1897.png"/><Relationship Id="rId40" Type="http://schemas.openxmlformats.org/officeDocument/2006/relationships/customXml" Target="../ink/ink1711.xml"/><Relationship Id="rId136" Type="http://schemas.openxmlformats.org/officeDocument/2006/relationships/image" Target="../media/image1702.png"/><Relationship Id="rId178" Type="http://schemas.openxmlformats.org/officeDocument/2006/relationships/customXml" Target="../ink/ink1781.xml"/><Relationship Id="rId301" Type="http://schemas.openxmlformats.org/officeDocument/2006/relationships/image" Target="../media/image1780.png"/><Relationship Id="rId343" Type="http://schemas.openxmlformats.org/officeDocument/2006/relationships/image" Target="../media/image1801.png"/><Relationship Id="rId550" Type="http://schemas.openxmlformats.org/officeDocument/2006/relationships/customXml" Target="../ink/ink1970.xml"/><Relationship Id="rId82" Type="http://schemas.openxmlformats.org/officeDocument/2006/relationships/customXml" Target="../ink/ink1732.xml"/><Relationship Id="rId203" Type="http://schemas.openxmlformats.org/officeDocument/2006/relationships/customXml" Target="../ink/ink1794.xml"/><Relationship Id="rId385" Type="http://schemas.openxmlformats.org/officeDocument/2006/relationships/image" Target="../media/image1822.png"/><Relationship Id="rId245" Type="http://schemas.openxmlformats.org/officeDocument/2006/relationships/customXml" Target="../ink/ink1817.xml"/><Relationship Id="rId287" Type="http://schemas.openxmlformats.org/officeDocument/2006/relationships/image" Target="../media/image1773.png"/><Relationship Id="rId410" Type="http://schemas.openxmlformats.org/officeDocument/2006/relationships/customXml" Target="../ink/ink1900.xml"/><Relationship Id="rId452" Type="http://schemas.openxmlformats.org/officeDocument/2006/relationships/customXml" Target="../ink/ink1921.xml"/><Relationship Id="rId494" Type="http://schemas.openxmlformats.org/officeDocument/2006/relationships/customXml" Target="../ink/ink1942.xml"/><Relationship Id="rId508" Type="http://schemas.openxmlformats.org/officeDocument/2006/relationships/customXml" Target="../ink/ink1949.xml"/><Relationship Id="rId105" Type="http://schemas.openxmlformats.org/officeDocument/2006/relationships/image" Target="../media/image1687.png"/><Relationship Id="rId147" Type="http://schemas.openxmlformats.org/officeDocument/2006/relationships/customXml" Target="../ink/ink1765.xml"/><Relationship Id="rId312" Type="http://schemas.openxmlformats.org/officeDocument/2006/relationships/customXml" Target="../ink/ink1851.xml"/><Relationship Id="rId354" Type="http://schemas.openxmlformats.org/officeDocument/2006/relationships/customXml" Target="../ink/ink1872.xml"/><Relationship Id="rId51" Type="http://schemas.openxmlformats.org/officeDocument/2006/relationships/image" Target="../media/image1661.png"/><Relationship Id="rId93" Type="http://schemas.openxmlformats.org/officeDocument/2006/relationships/image" Target="../media/image1681.png"/><Relationship Id="rId189" Type="http://schemas.openxmlformats.org/officeDocument/2006/relationships/image" Target="../media/image1728.png"/><Relationship Id="rId396" Type="http://schemas.openxmlformats.org/officeDocument/2006/relationships/customXml" Target="../ink/ink1893.xml"/><Relationship Id="rId561" Type="http://schemas.openxmlformats.org/officeDocument/2006/relationships/image" Target="../media/image1908.png"/><Relationship Id="rId214" Type="http://schemas.openxmlformats.org/officeDocument/2006/relationships/customXml" Target="../ink/ink1800.xml"/><Relationship Id="rId256" Type="http://schemas.openxmlformats.org/officeDocument/2006/relationships/image" Target="../media/image1758.png"/><Relationship Id="rId298" Type="http://schemas.openxmlformats.org/officeDocument/2006/relationships/customXml" Target="../ink/ink1844.xml"/><Relationship Id="rId421" Type="http://schemas.openxmlformats.org/officeDocument/2006/relationships/image" Target="../media/image1840.png"/><Relationship Id="rId463" Type="http://schemas.openxmlformats.org/officeDocument/2006/relationships/image" Target="../media/image1860.png"/><Relationship Id="rId519" Type="http://schemas.openxmlformats.org/officeDocument/2006/relationships/image" Target="../media/image1887.png"/><Relationship Id="rId116" Type="http://schemas.openxmlformats.org/officeDocument/2006/relationships/customXml" Target="../ink/ink1749.xml"/><Relationship Id="rId158" Type="http://schemas.openxmlformats.org/officeDocument/2006/relationships/customXml" Target="../ink/ink1771.xml"/><Relationship Id="rId323" Type="http://schemas.openxmlformats.org/officeDocument/2006/relationships/image" Target="../media/image1791.png"/><Relationship Id="rId530" Type="http://schemas.openxmlformats.org/officeDocument/2006/relationships/customXml" Target="../ink/ink1960.xml"/><Relationship Id="rId20" Type="http://schemas.openxmlformats.org/officeDocument/2006/relationships/customXml" Target="../ink/ink1701.xml"/><Relationship Id="rId62" Type="http://schemas.openxmlformats.org/officeDocument/2006/relationships/customXml" Target="../ink/ink1722.xml"/><Relationship Id="rId365" Type="http://schemas.openxmlformats.org/officeDocument/2006/relationships/image" Target="../media/image1812.png"/><Relationship Id="rId572" Type="http://schemas.openxmlformats.org/officeDocument/2006/relationships/customXml" Target="../ink/ink1981.xml"/><Relationship Id="rId225" Type="http://schemas.openxmlformats.org/officeDocument/2006/relationships/image" Target="../media/image1744.png"/><Relationship Id="rId267" Type="http://schemas.openxmlformats.org/officeDocument/2006/relationships/image" Target="../media/image1763.png"/><Relationship Id="rId432" Type="http://schemas.openxmlformats.org/officeDocument/2006/relationships/customXml" Target="../ink/ink1911.xml"/><Relationship Id="rId474" Type="http://schemas.openxmlformats.org/officeDocument/2006/relationships/customXml" Target="../ink/ink1932.xml"/><Relationship Id="rId127" Type="http://schemas.openxmlformats.org/officeDocument/2006/relationships/image" Target="../media/image1698.png"/><Relationship Id="rId31" Type="http://schemas.openxmlformats.org/officeDocument/2006/relationships/image" Target="../media/image1651.png"/><Relationship Id="rId73" Type="http://schemas.openxmlformats.org/officeDocument/2006/relationships/image" Target="../media/image1671.png"/><Relationship Id="rId169" Type="http://schemas.openxmlformats.org/officeDocument/2006/relationships/image" Target="../media/image1718.png"/><Relationship Id="rId334" Type="http://schemas.openxmlformats.org/officeDocument/2006/relationships/customXml" Target="../ink/ink1862.xml"/><Relationship Id="rId376" Type="http://schemas.openxmlformats.org/officeDocument/2006/relationships/customXml" Target="../ink/ink1883.xml"/><Relationship Id="rId541" Type="http://schemas.openxmlformats.org/officeDocument/2006/relationships/image" Target="../media/image1898.png"/><Relationship Id="rId4" Type="http://schemas.openxmlformats.org/officeDocument/2006/relationships/image" Target="../media/image3.png"/><Relationship Id="rId180" Type="http://schemas.openxmlformats.org/officeDocument/2006/relationships/customXml" Target="../ink/ink1782.xml"/><Relationship Id="rId236" Type="http://schemas.openxmlformats.org/officeDocument/2006/relationships/customXml" Target="../ink/ink1812.xml"/><Relationship Id="rId278" Type="http://schemas.openxmlformats.org/officeDocument/2006/relationships/customXml" Target="../ink/ink1834.xml"/><Relationship Id="rId401" Type="http://schemas.openxmlformats.org/officeDocument/2006/relationships/image" Target="../media/image1830.png"/><Relationship Id="rId443" Type="http://schemas.openxmlformats.org/officeDocument/2006/relationships/image" Target="../media/image1851.png"/><Relationship Id="rId303" Type="http://schemas.openxmlformats.org/officeDocument/2006/relationships/image" Target="../media/image1781.png"/><Relationship Id="rId485" Type="http://schemas.openxmlformats.org/officeDocument/2006/relationships/image" Target="../media/image1871.png"/><Relationship Id="rId42" Type="http://schemas.openxmlformats.org/officeDocument/2006/relationships/customXml" Target="../ink/ink1712.xml"/><Relationship Id="rId84" Type="http://schemas.openxmlformats.org/officeDocument/2006/relationships/customXml" Target="../ink/ink1733.xml"/><Relationship Id="rId138" Type="http://schemas.openxmlformats.org/officeDocument/2006/relationships/image" Target="../media/image1703.png"/><Relationship Id="rId345" Type="http://schemas.openxmlformats.org/officeDocument/2006/relationships/image" Target="../media/image1802.png"/><Relationship Id="rId387" Type="http://schemas.openxmlformats.org/officeDocument/2006/relationships/image" Target="../media/image1823.png"/><Relationship Id="rId510" Type="http://schemas.openxmlformats.org/officeDocument/2006/relationships/customXml" Target="../ink/ink1950.xml"/><Relationship Id="rId552" Type="http://schemas.openxmlformats.org/officeDocument/2006/relationships/customXml" Target="../ink/ink1971.xml"/><Relationship Id="rId191" Type="http://schemas.openxmlformats.org/officeDocument/2006/relationships/image" Target="../media/image1729.png"/><Relationship Id="rId205" Type="http://schemas.openxmlformats.org/officeDocument/2006/relationships/image" Target="../media/image1734.png"/><Relationship Id="rId247" Type="http://schemas.openxmlformats.org/officeDocument/2006/relationships/customXml" Target="../ink/ink1818.xml"/><Relationship Id="rId412" Type="http://schemas.openxmlformats.org/officeDocument/2006/relationships/customXml" Target="../ink/ink1901.xml"/><Relationship Id="rId107" Type="http://schemas.openxmlformats.org/officeDocument/2006/relationships/image" Target="../media/image1688.png"/><Relationship Id="rId289" Type="http://schemas.openxmlformats.org/officeDocument/2006/relationships/image" Target="../media/image1774.png"/><Relationship Id="rId454" Type="http://schemas.openxmlformats.org/officeDocument/2006/relationships/customXml" Target="../ink/ink1922.xml"/><Relationship Id="rId496" Type="http://schemas.openxmlformats.org/officeDocument/2006/relationships/customXml" Target="../ink/ink1943.xml"/><Relationship Id="rId11" Type="http://schemas.openxmlformats.org/officeDocument/2006/relationships/image" Target="../media/image1641.png"/><Relationship Id="rId53" Type="http://schemas.openxmlformats.org/officeDocument/2006/relationships/image" Target="../media/image1662.png"/><Relationship Id="rId149" Type="http://schemas.openxmlformats.org/officeDocument/2006/relationships/customXml" Target="../ink/ink1766.xml"/><Relationship Id="rId314" Type="http://schemas.openxmlformats.org/officeDocument/2006/relationships/customXml" Target="../ink/ink1852.xml"/><Relationship Id="rId356" Type="http://schemas.openxmlformats.org/officeDocument/2006/relationships/customXml" Target="../ink/ink1873.xml"/><Relationship Id="rId398" Type="http://schemas.openxmlformats.org/officeDocument/2006/relationships/customXml" Target="../ink/ink1894.xml"/><Relationship Id="rId521" Type="http://schemas.openxmlformats.org/officeDocument/2006/relationships/image" Target="../media/image1888.png"/><Relationship Id="rId563" Type="http://schemas.openxmlformats.org/officeDocument/2006/relationships/image" Target="../media/image1909.png"/><Relationship Id="rId95" Type="http://schemas.openxmlformats.org/officeDocument/2006/relationships/image" Target="../media/image1682.png"/><Relationship Id="rId160" Type="http://schemas.openxmlformats.org/officeDocument/2006/relationships/customXml" Target="../ink/ink1772.xml"/><Relationship Id="rId216" Type="http://schemas.openxmlformats.org/officeDocument/2006/relationships/customXml" Target="../ink/ink1801.xml"/><Relationship Id="rId423" Type="http://schemas.openxmlformats.org/officeDocument/2006/relationships/image" Target="../media/image1841.png"/><Relationship Id="rId258" Type="http://schemas.openxmlformats.org/officeDocument/2006/relationships/image" Target="../media/image1759.png"/><Relationship Id="rId465" Type="http://schemas.openxmlformats.org/officeDocument/2006/relationships/image" Target="../media/image1861.png"/><Relationship Id="rId22" Type="http://schemas.openxmlformats.org/officeDocument/2006/relationships/customXml" Target="../ink/ink1702.xml"/><Relationship Id="rId64" Type="http://schemas.openxmlformats.org/officeDocument/2006/relationships/customXml" Target="../ink/ink1723.xml"/><Relationship Id="rId118" Type="http://schemas.openxmlformats.org/officeDocument/2006/relationships/customXml" Target="../ink/ink1750.xml"/><Relationship Id="rId325" Type="http://schemas.openxmlformats.org/officeDocument/2006/relationships/image" Target="../media/image1792.png"/><Relationship Id="rId367" Type="http://schemas.openxmlformats.org/officeDocument/2006/relationships/image" Target="../media/image1813.png"/><Relationship Id="rId532" Type="http://schemas.openxmlformats.org/officeDocument/2006/relationships/customXml" Target="../ink/ink1961.xml"/><Relationship Id="rId574" Type="http://schemas.openxmlformats.org/officeDocument/2006/relationships/customXml" Target="../ink/ink1982.xml"/><Relationship Id="rId171" Type="http://schemas.openxmlformats.org/officeDocument/2006/relationships/image" Target="../media/image1719.png"/><Relationship Id="rId227" Type="http://schemas.openxmlformats.org/officeDocument/2006/relationships/image" Target="../media/image1745.png"/><Relationship Id="rId269" Type="http://schemas.openxmlformats.org/officeDocument/2006/relationships/image" Target="../media/image1764.png"/><Relationship Id="rId434" Type="http://schemas.openxmlformats.org/officeDocument/2006/relationships/customXml" Target="../ink/ink1912.xml"/><Relationship Id="rId476" Type="http://schemas.openxmlformats.org/officeDocument/2006/relationships/customXml" Target="../ink/ink1933.xml"/><Relationship Id="rId33" Type="http://schemas.openxmlformats.org/officeDocument/2006/relationships/image" Target="../media/image1652.png"/><Relationship Id="rId129" Type="http://schemas.openxmlformats.org/officeDocument/2006/relationships/image" Target="../media/image1699.png"/><Relationship Id="rId280" Type="http://schemas.openxmlformats.org/officeDocument/2006/relationships/customXml" Target="../ink/ink1835.xml"/><Relationship Id="rId336" Type="http://schemas.openxmlformats.org/officeDocument/2006/relationships/customXml" Target="../ink/ink1863.xml"/><Relationship Id="rId501" Type="http://schemas.openxmlformats.org/officeDocument/2006/relationships/image" Target="../media/image1879.png"/><Relationship Id="rId543" Type="http://schemas.openxmlformats.org/officeDocument/2006/relationships/image" Target="../media/image1899.png"/><Relationship Id="rId75" Type="http://schemas.openxmlformats.org/officeDocument/2006/relationships/image" Target="../media/image1672.png"/><Relationship Id="rId140" Type="http://schemas.openxmlformats.org/officeDocument/2006/relationships/image" Target="../media/image1704.png"/><Relationship Id="rId182" Type="http://schemas.openxmlformats.org/officeDocument/2006/relationships/customXml" Target="../ink/ink1783.xml"/><Relationship Id="rId378" Type="http://schemas.openxmlformats.org/officeDocument/2006/relationships/customXml" Target="../ink/ink1884.xml"/><Relationship Id="rId403" Type="http://schemas.openxmlformats.org/officeDocument/2006/relationships/image" Target="../media/image1831.png"/><Relationship Id="rId6" Type="http://schemas.openxmlformats.org/officeDocument/2006/relationships/customXml" Target="../ink/ink1694.xml"/><Relationship Id="rId238" Type="http://schemas.openxmlformats.org/officeDocument/2006/relationships/customXml" Target="../ink/ink1813.xml"/><Relationship Id="rId445" Type="http://schemas.openxmlformats.org/officeDocument/2006/relationships/image" Target="../media/image1852.png"/><Relationship Id="rId487" Type="http://schemas.openxmlformats.org/officeDocument/2006/relationships/image" Target="../media/image1872.png"/><Relationship Id="rId291" Type="http://schemas.openxmlformats.org/officeDocument/2006/relationships/image" Target="../media/image1775.png"/><Relationship Id="rId305" Type="http://schemas.openxmlformats.org/officeDocument/2006/relationships/image" Target="../media/image1782.png"/><Relationship Id="rId347" Type="http://schemas.openxmlformats.org/officeDocument/2006/relationships/image" Target="../media/image1803.png"/><Relationship Id="rId512" Type="http://schemas.openxmlformats.org/officeDocument/2006/relationships/customXml" Target="../ink/ink1951.xml"/><Relationship Id="rId44" Type="http://schemas.openxmlformats.org/officeDocument/2006/relationships/customXml" Target="../ink/ink1713.xml"/><Relationship Id="rId86" Type="http://schemas.openxmlformats.org/officeDocument/2006/relationships/customXml" Target="../ink/ink1734.xml"/><Relationship Id="rId151" Type="http://schemas.openxmlformats.org/officeDocument/2006/relationships/customXml" Target="../ink/ink1767.xml"/><Relationship Id="rId389" Type="http://schemas.openxmlformats.org/officeDocument/2006/relationships/image" Target="../media/image1824.png"/><Relationship Id="rId554" Type="http://schemas.openxmlformats.org/officeDocument/2006/relationships/customXml" Target="../ink/ink1972.xml"/><Relationship Id="rId193" Type="http://schemas.openxmlformats.org/officeDocument/2006/relationships/customXml" Target="../ink/ink1789.xml"/><Relationship Id="rId207" Type="http://schemas.openxmlformats.org/officeDocument/2006/relationships/image" Target="../media/image1735.png"/><Relationship Id="rId249" Type="http://schemas.openxmlformats.org/officeDocument/2006/relationships/customXml" Target="../ink/ink1819.xml"/><Relationship Id="rId414" Type="http://schemas.openxmlformats.org/officeDocument/2006/relationships/customXml" Target="../ink/ink1902.xml"/><Relationship Id="rId456" Type="http://schemas.openxmlformats.org/officeDocument/2006/relationships/customXml" Target="../ink/ink1923.xml"/><Relationship Id="rId498" Type="http://schemas.openxmlformats.org/officeDocument/2006/relationships/customXml" Target="../ink/ink1944.xml"/><Relationship Id="rId13" Type="http://schemas.openxmlformats.org/officeDocument/2006/relationships/image" Target="../media/image1642.png"/><Relationship Id="rId109" Type="http://schemas.openxmlformats.org/officeDocument/2006/relationships/image" Target="../media/image1689.png"/><Relationship Id="rId260" Type="http://schemas.openxmlformats.org/officeDocument/2006/relationships/image" Target="../media/image1760.png"/><Relationship Id="rId316" Type="http://schemas.openxmlformats.org/officeDocument/2006/relationships/customXml" Target="../ink/ink1853.xml"/><Relationship Id="rId523" Type="http://schemas.openxmlformats.org/officeDocument/2006/relationships/image" Target="../media/image1889.png"/><Relationship Id="rId55" Type="http://schemas.openxmlformats.org/officeDocument/2006/relationships/image" Target="../media/image1663.png"/><Relationship Id="rId97" Type="http://schemas.openxmlformats.org/officeDocument/2006/relationships/image" Target="../media/image1683.png"/><Relationship Id="rId120" Type="http://schemas.openxmlformats.org/officeDocument/2006/relationships/customXml" Target="../ink/ink1751.xml"/><Relationship Id="rId358" Type="http://schemas.openxmlformats.org/officeDocument/2006/relationships/customXml" Target="../ink/ink1874.xml"/><Relationship Id="rId565" Type="http://schemas.openxmlformats.org/officeDocument/2006/relationships/image" Target="../media/image1910.png"/><Relationship Id="rId162" Type="http://schemas.openxmlformats.org/officeDocument/2006/relationships/customXml" Target="../ink/ink1773.xml"/><Relationship Id="rId218" Type="http://schemas.openxmlformats.org/officeDocument/2006/relationships/customXml" Target="../ink/ink1802.xml"/><Relationship Id="rId425" Type="http://schemas.openxmlformats.org/officeDocument/2006/relationships/image" Target="../media/image1842.png"/><Relationship Id="rId467" Type="http://schemas.openxmlformats.org/officeDocument/2006/relationships/image" Target="../media/image1862.png"/><Relationship Id="rId271" Type="http://schemas.openxmlformats.org/officeDocument/2006/relationships/image" Target="../media/image1765.png"/><Relationship Id="rId24" Type="http://schemas.openxmlformats.org/officeDocument/2006/relationships/customXml" Target="../ink/ink1703.xml"/><Relationship Id="rId66" Type="http://schemas.openxmlformats.org/officeDocument/2006/relationships/customXml" Target="../ink/ink1724.xml"/><Relationship Id="rId131" Type="http://schemas.openxmlformats.org/officeDocument/2006/relationships/customXml" Target="../ink/ink1757.xml"/><Relationship Id="rId327" Type="http://schemas.openxmlformats.org/officeDocument/2006/relationships/image" Target="../media/image1793.png"/><Relationship Id="rId369" Type="http://schemas.openxmlformats.org/officeDocument/2006/relationships/image" Target="../media/image1814.png"/><Relationship Id="rId534" Type="http://schemas.openxmlformats.org/officeDocument/2006/relationships/customXml" Target="../ink/ink1962.xml"/><Relationship Id="rId173" Type="http://schemas.openxmlformats.org/officeDocument/2006/relationships/image" Target="../media/image1720.png"/><Relationship Id="rId229" Type="http://schemas.openxmlformats.org/officeDocument/2006/relationships/image" Target="../media/image1746.png"/><Relationship Id="rId380" Type="http://schemas.openxmlformats.org/officeDocument/2006/relationships/customXml" Target="../ink/ink1885.xml"/><Relationship Id="rId436" Type="http://schemas.openxmlformats.org/officeDocument/2006/relationships/customXml" Target="../ink/ink1913.xml"/><Relationship Id="rId240" Type="http://schemas.openxmlformats.org/officeDocument/2006/relationships/customXml" Target="../ink/ink1814.xml"/><Relationship Id="rId478" Type="http://schemas.openxmlformats.org/officeDocument/2006/relationships/customXml" Target="../ink/ink1934.xml"/><Relationship Id="rId35" Type="http://schemas.openxmlformats.org/officeDocument/2006/relationships/image" Target="../media/image1653.png"/><Relationship Id="rId77" Type="http://schemas.openxmlformats.org/officeDocument/2006/relationships/image" Target="../media/image1673.png"/><Relationship Id="rId100" Type="http://schemas.openxmlformats.org/officeDocument/2006/relationships/customXml" Target="../ink/ink1741.xml"/><Relationship Id="rId282" Type="http://schemas.openxmlformats.org/officeDocument/2006/relationships/customXml" Target="../ink/ink1836.xml"/><Relationship Id="rId338" Type="http://schemas.openxmlformats.org/officeDocument/2006/relationships/customXml" Target="../ink/ink1864.xml"/><Relationship Id="rId503" Type="http://schemas.openxmlformats.org/officeDocument/2006/relationships/image" Target="../media/image1880.png"/><Relationship Id="rId545" Type="http://schemas.openxmlformats.org/officeDocument/2006/relationships/image" Target="../media/image1900.png"/><Relationship Id="rId8" Type="http://schemas.openxmlformats.org/officeDocument/2006/relationships/customXml" Target="../ink/ink1695.xml"/><Relationship Id="rId142" Type="http://schemas.openxmlformats.org/officeDocument/2006/relationships/image" Target="../media/image1705.png"/><Relationship Id="rId184" Type="http://schemas.openxmlformats.org/officeDocument/2006/relationships/customXml" Target="../ink/ink1784.xml"/><Relationship Id="rId391" Type="http://schemas.openxmlformats.org/officeDocument/2006/relationships/image" Target="../media/image1825.png"/><Relationship Id="rId405" Type="http://schemas.openxmlformats.org/officeDocument/2006/relationships/image" Target="../media/image1832.png"/><Relationship Id="rId447" Type="http://schemas.openxmlformats.org/officeDocument/2006/relationships/image" Target="../media/image1252.png"/><Relationship Id="rId251" Type="http://schemas.openxmlformats.org/officeDocument/2006/relationships/customXml" Target="../ink/ink1820.xml"/><Relationship Id="rId489" Type="http://schemas.openxmlformats.org/officeDocument/2006/relationships/image" Target="../media/image1873.png"/><Relationship Id="rId46" Type="http://schemas.openxmlformats.org/officeDocument/2006/relationships/customXml" Target="../ink/ink1714.xml"/><Relationship Id="rId293" Type="http://schemas.openxmlformats.org/officeDocument/2006/relationships/image" Target="../media/image1776.png"/><Relationship Id="rId307" Type="http://schemas.openxmlformats.org/officeDocument/2006/relationships/image" Target="../media/image1783.png"/><Relationship Id="rId349" Type="http://schemas.openxmlformats.org/officeDocument/2006/relationships/image" Target="../media/image1804.png"/><Relationship Id="rId514" Type="http://schemas.openxmlformats.org/officeDocument/2006/relationships/customXml" Target="../ink/ink1952.xml"/><Relationship Id="rId556" Type="http://schemas.openxmlformats.org/officeDocument/2006/relationships/customXml" Target="../ink/ink1973.xml"/><Relationship Id="rId88" Type="http://schemas.openxmlformats.org/officeDocument/2006/relationships/customXml" Target="../ink/ink1735.xml"/><Relationship Id="rId111" Type="http://schemas.openxmlformats.org/officeDocument/2006/relationships/image" Target="../media/image1690.png"/><Relationship Id="rId153" Type="http://schemas.openxmlformats.org/officeDocument/2006/relationships/image" Target="../media/image1710.png"/><Relationship Id="rId195" Type="http://schemas.openxmlformats.org/officeDocument/2006/relationships/customXml" Target="../ink/ink1790.xml"/><Relationship Id="rId209" Type="http://schemas.openxmlformats.org/officeDocument/2006/relationships/image" Target="../media/image1736.png"/><Relationship Id="rId360" Type="http://schemas.openxmlformats.org/officeDocument/2006/relationships/customXml" Target="../ink/ink1875.xml"/><Relationship Id="rId416" Type="http://schemas.openxmlformats.org/officeDocument/2006/relationships/customXml" Target="../ink/ink1903.xml"/><Relationship Id="rId220" Type="http://schemas.openxmlformats.org/officeDocument/2006/relationships/customXml" Target="../ink/ink1803.xml"/><Relationship Id="rId458" Type="http://schemas.openxmlformats.org/officeDocument/2006/relationships/customXml" Target="../ink/ink1924.xml"/><Relationship Id="rId15" Type="http://schemas.openxmlformats.org/officeDocument/2006/relationships/image" Target="../media/image1643.png"/><Relationship Id="rId57" Type="http://schemas.openxmlformats.org/officeDocument/2006/relationships/image" Target="../media/image1664.png"/><Relationship Id="rId262" Type="http://schemas.openxmlformats.org/officeDocument/2006/relationships/customXml" Target="../ink/ink1826.xml"/><Relationship Id="rId318" Type="http://schemas.openxmlformats.org/officeDocument/2006/relationships/customXml" Target="../ink/ink1854.xml"/><Relationship Id="rId525" Type="http://schemas.openxmlformats.org/officeDocument/2006/relationships/image" Target="../media/image1890.png"/><Relationship Id="rId567" Type="http://schemas.openxmlformats.org/officeDocument/2006/relationships/image" Target="../media/image1911.png"/><Relationship Id="rId99" Type="http://schemas.openxmlformats.org/officeDocument/2006/relationships/image" Target="../media/image1684.png"/><Relationship Id="rId122" Type="http://schemas.openxmlformats.org/officeDocument/2006/relationships/customXml" Target="../ink/ink1752.xml"/><Relationship Id="rId164" Type="http://schemas.openxmlformats.org/officeDocument/2006/relationships/customXml" Target="../ink/ink1774.xml"/><Relationship Id="rId371" Type="http://schemas.openxmlformats.org/officeDocument/2006/relationships/image" Target="../media/image1815.png"/><Relationship Id="rId427" Type="http://schemas.openxmlformats.org/officeDocument/2006/relationships/image" Target="../media/image1843.png"/><Relationship Id="rId469" Type="http://schemas.openxmlformats.org/officeDocument/2006/relationships/image" Target="../media/image1863.png"/><Relationship Id="rId26" Type="http://schemas.openxmlformats.org/officeDocument/2006/relationships/customXml" Target="../ink/ink1704.xml"/><Relationship Id="rId231" Type="http://schemas.openxmlformats.org/officeDocument/2006/relationships/image" Target="../media/image1747.png"/><Relationship Id="rId273" Type="http://schemas.openxmlformats.org/officeDocument/2006/relationships/image" Target="../media/image1766.png"/><Relationship Id="rId329" Type="http://schemas.openxmlformats.org/officeDocument/2006/relationships/image" Target="../media/image1794.png"/><Relationship Id="rId480" Type="http://schemas.openxmlformats.org/officeDocument/2006/relationships/customXml" Target="../ink/ink1935.xml"/><Relationship Id="rId536" Type="http://schemas.openxmlformats.org/officeDocument/2006/relationships/customXml" Target="../ink/ink1963.xml"/><Relationship Id="rId68" Type="http://schemas.openxmlformats.org/officeDocument/2006/relationships/customXml" Target="../ink/ink1725.xml"/><Relationship Id="rId133" Type="http://schemas.openxmlformats.org/officeDocument/2006/relationships/customXml" Target="../ink/ink1758.xml"/><Relationship Id="rId175" Type="http://schemas.openxmlformats.org/officeDocument/2006/relationships/image" Target="../media/image1721.png"/><Relationship Id="rId340" Type="http://schemas.openxmlformats.org/officeDocument/2006/relationships/customXml" Target="../ink/ink1865.xml"/><Relationship Id="rId200" Type="http://schemas.openxmlformats.org/officeDocument/2006/relationships/image" Target="../media/image1732.png"/><Relationship Id="rId382" Type="http://schemas.openxmlformats.org/officeDocument/2006/relationships/customXml" Target="../ink/ink1886.xml"/><Relationship Id="rId438" Type="http://schemas.openxmlformats.org/officeDocument/2006/relationships/customXml" Target="../ink/ink1914.xml"/><Relationship Id="rId242" Type="http://schemas.openxmlformats.org/officeDocument/2006/relationships/customXml" Target="../ink/ink1815.xml"/><Relationship Id="rId284" Type="http://schemas.openxmlformats.org/officeDocument/2006/relationships/customXml" Target="../ink/ink1837.xml"/><Relationship Id="rId491" Type="http://schemas.openxmlformats.org/officeDocument/2006/relationships/image" Target="../media/image1874.png"/><Relationship Id="rId505" Type="http://schemas.openxmlformats.org/officeDocument/2006/relationships/image" Target="../media/image1881.png"/><Relationship Id="rId37" Type="http://schemas.openxmlformats.org/officeDocument/2006/relationships/image" Target="../media/image1654.png"/><Relationship Id="rId79" Type="http://schemas.openxmlformats.org/officeDocument/2006/relationships/image" Target="../media/image1674.png"/><Relationship Id="rId102" Type="http://schemas.openxmlformats.org/officeDocument/2006/relationships/customXml" Target="../ink/ink1742.xml"/><Relationship Id="rId144" Type="http://schemas.openxmlformats.org/officeDocument/2006/relationships/image" Target="../media/image1706.png"/><Relationship Id="rId547" Type="http://schemas.openxmlformats.org/officeDocument/2006/relationships/image" Target="../media/image1901.png"/><Relationship Id="rId90" Type="http://schemas.openxmlformats.org/officeDocument/2006/relationships/customXml" Target="../ink/ink1736.xml"/><Relationship Id="rId186" Type="http://schemas.openxmlformats.org/officeDocument/2006/relationships/customXml" Target="../ink/ink1785.xml"/><Relationship Id="rId351" Type="http://schemas.openxmlformats.org/officeDocument/2006/relationships/image" Target="../media/image1805.png"/><Relationship Id="rId393" Type="http://schemas.openxmlformats.org/officeDocument/2006/relationships/image" Target="../media/image1826.png"/><Relationship Id="rId407" Type="http://schemas.openxmlformats.org/officeDocument/2006/relationships/image" Target="../media/image1833.png"/><Relationship Id="rId449" Type="http://schemas.openxmlformats.org/officeDocument/2006/relationships/image" Target="../media/image1853.png"/><Relationship Id="rId211" Type="http://schemas.openxmlformats.org/officeDocument/2006/relationships/image" Target="../media/image1737.png"/><Relationship Id="rId253" Type="http://schemas.openxmlformats.org/officeDocument/2006/relationships/customXml" Target="../ink/ink1821.xml"/><Relationship Id="rId295" Type="http://schemas.openxmlformats.org/officeDocument/2006/relationships/image" Target="../media/image1777.png"/><Relationship Id="rId309" Type="http://schemas.openxmlformats.org/officeDocument/2006/relationships/image" Target="../media/image1784.png"/><Relationship Id="rId460" Type="http://schemas.openxmlformats.org/officeDocument/2006/relationships/customXml" Target="../ink/ink1925.xml"/><Relationship Id="rId516" Type="http://schemas.openxmlformats.org/officeDocument/2006/relationships/customXml" Target="../ink/ink1953.xml"/><Relationship Id="rId48" Type="http://schemas.openxmlformats.org/officeDocument/2006/relationships/customXml" Target="../ink/ink1715.xml"/><Relationship Id="rId113" Type="http://schemas.openxmlformats.org/officeDocument/2006/relationships/image" Target="../media/image1691.png"/><Relationship Id="rId320" Type="http://schemas.openxmlformats.org/officeDocument/2006/relationships/customXml" Target="../ink/ink1855.xml"/><Relationship Id="rId558" Type="http://schemas.openxmlformats.org/officeDocument/2006/relationships/customXml" Target="../ink/ink1974.xml"/><Relationship Id="rId155" Type="http://schemas.openxmlformats.org/officeDocument/2006/relationships/image" Target="../media/image1711.png"/><Relationship Id="rId197" Type="http://schemas.openxmlformats.org/officeDocument/2006/relationships/customXml" Target="../ink/ink1791.xml"/><Relationship Id="rId362" Type="http://schemas.openxmlformats.org/officeDocument/2006/relationships/customXml" Target="../ink/ink1876.xml"/><Relationship Id="rId418" Type="http://schemas.openxmlformats.org/officeDocument/2006/relationships/customXml" Target="../ink/ink1904.xml"/><Relationship Id="rId222" Type="http://schemas.openxmlformats.org/officeDocument/2006/relationships/customXml" Target="../ink/ink1804.xml"/><Relationship Id="rId264" Type="http://schemas.openxmlformats.org/officeDocument/2006/relationships/customXml" Target="../ink/ink1827.xml"/><Relationship Id="rId471" Type="http://schemas.openxmlformats.org/officeDocument/2006/relationships/image" Target="../media/image1864.png"/><Relationship Id="rId17" Type="http://schemas.openxmlformats.org/officeDocument/2006/relationships/image" Target="../media/image1644.png"/><Relationship Id="rId59" Type="http://schemas.openxmlformats.org/officeDocument/2006/relationships/image" Target="../media/image1665.png"/><Relationship Id="rId124" Type="http://schemas.openxmlformats.org/officeDocument/2006/relationships/customXml" Target="../ink/ink1753.xml"/><Relationship Id="rId527" Type="http://schemas.openxmlformats.org/officeDocument/2006/relationships/image" Target="../media/image1891.png"/><Relationship Id="rId569" Type="http://schemas.openxmlformats.org/officeDocument/2006/relationships/image" Target="../media/image1912.png"/><Relationship Id="rId70" Type="http://schemas.openxmlformats.org/officeDocument/2006/relationships/customXml" Target="../ink/ink1726.xml"/><Relationship Id="rId166" Type="http://schemas.openxmlformats.org/officeDocument/2006/relationships/customXml" Target="../ink/ink1775.xml"/><Relationship Id="rId331" Type="http://schemas.openxmlformats.org/officeDocument/2006/relationships/image" Target="../media/image1795.png"/><Relationship Id="rId373" Type="http://schemas.openxmlformats.org/officeDocument/2006/relationships/image" Target="../media/image1816.png"/><Relationship Id="rId429" Type="http://schemas.openxmlformats.org/officeDocument/2006/relationships/image" Target="../media/image1844.png"/><Relationship Id="rId1" Type="http://schemas.openxmlformats.org/officeDocument/2006/relationships/slideLayout" Target="../slideLayouts/slideLayout7.xml"/><Relationship Id="rId233" Type="http://schemas.openxmlformats.org/officeDocument/2006/relationships/customXml" Target="../ink/ink1810.xml"/><Relationship Id="rId440" Type="http://schemas.openxmlformats.org/officeDocument/2006/relationships/customXml" Target="../ink/ink1915.xml"/><Relationship Id="rId28" Type="http://schemas.openxmlformats.org/officeDocument/2006/relationships/customXml" Target="../ink/ink1705.xml"/><Relationship Id="rId275" Type="http://schemas.openxmlformats.org/officeDocument/2006/relationships/image" Target="../media/image1767.png"/><Relationship Id="rId300" Type="http://schemas.openxmlformats.org/officeDocument/2006/relationships/customXml" Target="../ink/ink1845.xml"/><Relationship Id="rId482" Type="http://schemas.openxmlformats.org/officeDocument/2006/relationships/customXml" Target="../ink/ink1936.xml"/><Relationship Id="rId538" Type="http://schemas.openxmlformats.org/officeDocument/2006/relationships/customXml" Target="../ink/ink1964.xml"/><Relationship Id="rId81" Type="http://schemas.openxmlformats.org/officeDocument/2006/relationships/image" Target="../media/image1675.png"/><Relationship Id="rId135" Type="http://schemas.openxmlformats.org/officeDocument/2006/relationships/customXml" Target="../ink/ink1759.xml"/><Relationship Id="rId177" Type="http://schemas.openxmlformats.org/officeDocument/2006/relationships/image" Target="../media/image1722.png"/><Relationship Id="rId342" Type="http://schemas.openxmlformats.org/officeDocument/2006/relationships/customXml" Target="../ink/ink1866.xml"/><Relationship Id="rId384" Type="http://schemas.openxmlformats.org/officeDocument/2006/relationships/customXml" Target="../ink/ink1887.xml"/><Relationship Id="rId202" Type="http://schemas.openxmlformats.org/officeDocument/2006/relationships/image" Target="../media/image1733.png"/><Relationship Id="rId244" Type="http://schemas.openxmlformats.org/officeDocument/2006/relationships/customXml" Target="../ink/ink1816.xml"/><Relationship Id="rId39" Type="http://schemas.openxmlformats.org/officeDocument/2006/relationships/image" Target="../media/image1655.png"/><Relationship Id="rId286" Type="http://schemas.openxmlformats.org/officeDocument/2006/relationships/customXml" Target="../ink/ink1838.xml"/><Relationship Id="rId451" Type="http://schemas.openxmlformats.org/officeDocument/2006/relationships/image" Target="../media/image1854.png"/><Relationship Id="rId493" Type="http://schemas.openxmlformats.org/officeDocument/2006/relationships/image" Target="../media/image1875.png"/><Relationship Id="rId507" Type="http://schemas.openxmlformats.org/officeDocument/2006/relationships/image" Target="../media/image1882.png"/><Relationship Id="rId549" Type="http://schemas.openxmlformats.org/officeDocument/2006/relationships/image" Target="../media/image1902.png"/><Relationship Id="rId50" Type="http://schemas.openxmlformats.org/officeDocument/2006/relationships/customXml" Target="../ink/ink1716.xml"/><Relationship Id="rId104" Type="http://schemas.openxmlformats.org/officeDocument/2006/relationships/customXml" Target="../ink/ink1743.xml"/><Relationship Id="rId146" Type="http://schemas.openxmlformats.org/officeDocument/2006/relationships/image" Target="../media/image1707.png"/><Relationship Id="rId188" Type="http://schemas.openxmlformats.org/officeDocument/2006/relationships/customXml" Target="../ink/ink1786.xml"/><Relationship Id="rId311" Type="http://schemas.openxmlformats.org/officeDocument/2006/relationships/image" Target="../media/image1785.png"/><Relationship Id="rId353" Type="http://schemas.openxmlformats.org/officeDocument/2006/relationships/image" Target="../media/image1806.png"/><Relationship Id="rId395" Type="http://schemas.openxmlformats.org/officeDocument/2006/relationships/image" Target="../media/image1827.png"/><Relationship Id="rId409" Type="http://schemas.openxmlformats.org/officeDocument/2006/relationships/image" Target="../media/image1834.png"/><Relationship Id="rId560" Type="http://schemas.openxmlformats.org/officeDocument/2006/relationships/customXml" Target="../ink/ink1975.xml"/><Relationship Id="rId92" Type="http://schemas.openxmlformats.org/officeDocument/2006/relationships/customXml" Target="../ink/ink1737.xml"/><Relationship Id="rId213" Type="http://schemas.openxmlformats.org/officeDocument/2006/relationships/image" Target="../media/image1738.png"/><Relationship Id="rId420" Type="http://schemas.openxmlformats.org/officeDocument/2006/relationships/customXml" Target="../ink/ink1905.xml"/><Relationship Id="rId255" Type="http://schemas.openxmlformats.org/officeDocument/2006/relationships/customXml" Target="../ink/ink1822.xml"/><Relationship Id="rId297" Type="http://schemas.openxmlformats.org/officeDocument/2006/relationships/image" Target="../media/image1778.png"/><Relationship Id="rId462" Type="http://schemas.openxmlformats.org/officeDocument/2006/relationships/customXml" Target="../ink/ink1926.xml"/><Relationship Id="rId518" Type="http://schemas.openxmlformats.org/officeDocument/2006/relationships/customXml" Target="../ink/ink1954.xml"/><Relationship Id="rId115" Type="http://schemas.openxmlformats.org/officeDocument/2006/relationships/image" Target="../media/image1692.png"/><Relationship Id="rId157" Type="http://schemas.openxmlformats.org/officeDocument/2006/relationships/image" Target="../media/image1712.png"/><Relationship Id="rId322" Type="http://schemas.openxmlformats.org/officeDocument/2006/relationships/customXml" Target="../ink/ink1856.xml"/><Relationship Id="rId364" Type="http://schemas.openxmlformats.org/officeDocument/2006/relationships/customXml" Target="../ink/ink1877.xml"/><Relationship Id="rId61" Type="http://schemas.openxmlformats.org/officeDocument/2006/relationships/image" Target="../media/image1666.png"/><Relationship Id="rId199" Type="http://schemas.openxmlformats.org/officeDocument/2006/relationships/customXml" Target="../ink/ink1792.xml"/><Relationship Id="rId571" Type="http://schemas.openxmlformats.org/officeDocument/2006/relationships/image" Target="../media/image1913.png"/><Relationship Id="rId19" Type="http://schemas.openxmlformats.org/officeDocument/2006/relationships/image" Target="../media/image1645.png"/><Relationship Id="rId224" Type="http://schemas.openxmlformats.org/officeDocument/2006/relationships/customXml" Target="../ink/ink1805.xml"/><Relationship Id="rId266" Type="http://schemas.openxmlformats.org/officeDocument/2006/relationships/customXml" Target="../ink/ink1828.xml"/><Relationship Id="rId431" Type="http://schemas.openxmlformats.org/officeDocument/2006/relationships/image" Target="../media/image1845.png"/><Relationship Id="rId473" Type="http://schemas.openxmlformats.org/officeDocument/2006/relationships/image" Target="../media/image1865.png"/><Relationship Id="rId529" Type="http://schemas.openxmlformats.org/officeDocument/2006/relationships/image" Target="../media/image1892.png"/><Relationship Id="rId30" Type="http://schemas.openxmlformats.org/officeDocument/2006/relationships/customXml" Target="../ink/ink1706.xml"/><Relationship Id="rId126" Type="http://schemas.openxmlformats.org/officeDocument/2006/relationships/customXml" Target="../ink/ink1754.xml"/><Relationship Id="rId168" Type="http://schemas.openxmlformats.org/officeDocument/2006/relationships/customXml" Target="../ink/ink1776.xml"/><Relationship Id="rId333" Type="http://schemas.openxmlformats.org/officeDocument/2006/relationships/image" Target="../media/image1796.png"/><Relationship Id="rId540" Type="http://schemas.openxmlformats.org/officeDocument/2006/relationships/customXml" Target="../ink/ink1965.xml"/><Relationship Id="rId72" Type="http://schemas.openxmlformats.org/officeDocument/2006/relationships/customXml" Target="../ink/ink1727.xml"/><Relationship Id="rId375" Type="http://schemas.openxmlformats.org/officeDocument/2006/relationships/image" Target="../media/image1817.png"/><Relationship Id="rId3" Type="http://schemas.openxmlformats.org/officeDocument/2006/relationships/image" Target="../media/image2.svg"/><Relationship Id="rId235" Type="http://schemas.openxmlformats.org/officeDocument/2006/relationships/image" Target="../media/image1748.png"/><Relationship Id="rId277" Type="http://schemas.openxmlformats.org/officeDocument/2006/relationships/image" Target="../media/image1768.png"/><Relationship Id="rId400" Type="http://schemas.openxmlformats.org/officeDocument/2006/relationships/customXml" Target="../ink/ink1895.xml"/><Relationship Id="rId442" Type="http://schemas.openxmlformats.org/officeDocument/2006/relationships/customXml" Target="../ink/ink1916.xml"/><Relationship Id="rId484" Type="http://schemas.openxmlformats.org/officeDocument/2006/relationships/customXml" Target="../ink/ink1937.xml"/><Relationship Id="rId137" Type="http://schemas.openxmlformats.org/officeDocument/2006/relationships/customXml" Target="../ink/ink1760.xml"/><Relationship Id="rId302" Type="http://schemas.openxmlformats.org/officeDocument/2006/relationships/customXml" Target="../ink/ink1846.xml"/><Relationship Id="rId344" Type="http://schemas.openxmlformats.org/officeDocument/2006/relationships/customXml" Target="../ink/ink1867.xml"/><Relationship Id="rId41" Type="http://schemas.openxmlformats.org/officeDocument/2006/relationships/image" Target="../media/image1656.png"/><Relationship Id="rId83" Type="http://schemas.openxmlformats.org/officeDocument/2006/relationships/image" Target="../media/image1676.png"/><Relationship Id="rId179" Type="http://schemas.openxmlformats.org/officeDocument/2006/relationships/image" Target="../media/image1723.png"/><Relationship Id="rId386" Type="http://schemas.openxmlformats.org/officeDocument/2006/relationships/customXml" Target="../ink/ink1888.xml"/><Relationship Id="rId551" Type="http://schemas.openxmlformats.org/officeDocument/2006/relationships/image" Target="../media/image1903.png"/><Relationship Id="rId190" Type="http://schemas.openxmlformats.org/officeDocument/2006/relationships/customXml" Target="../ink/ink1787.xml"/><Relationship Id="rId204" Type="http://schemas.openxmlformats.org/officeDocument/2006/relationships/customXml" Target="../ink/ink1795.xml"/><Relationship Id="rId246" Type="http://schemas.openxmlformats.org/officeDocument/2006/relationships/image" Target="../media/image1753.png"/><Relationship Id="rId288" Type="http://schemas.openxmlformats.org/officeDocument/2006/relationships/customXml" Target="../ink/ink1839.xml"/><Relationship Id="rId411" Type="http://schemas.openxmlformats.org/officeDocument/2006/relationships/image" Target="../media/image1835.png"/><Relationship Id="rId453" Type="http://schemas.openxmlformats.org/officeDocument/2006/relationships/image" Target="../media/image1855.png"/><Relationship Id="rId509" Type="http://schemas.openxmlformats.org/officeDocument/2006/relationships/image" Target="../media/image1369.png"/><Relationship Id="rId106" Type="http://schemas.openxmlformats.org/officeDocument/2006/relationships/customXml" Target="../ink/ink1744.xml"/><Relationship Id="rId313" Type="http://schemas.openxmlformats.org/officeDocument/2006/relationships/image" Target="../media/image1786.png"/><Relationship Id="rId495" Type="http://schemas.openxmlformats.org/officeDocument/2006/relationships/image" Target="../media/image1876.png"/><Relationship Id="rId10" Type="http://schemas.openxmlformats.org/officeDocument/2006/relationships/customXml" Target="../ink/ink1696.xml"/><Relationship Id="rId52" Type="http://schemas.openxmlformats.org/officeDocument/2006/relationships/customXml" Target="../ink/ink1717.xml"/><Relationship Id="rId94" Type="http://schemas.openxmlformats.org/officeDocument/2006/relationships/customXml" Target="../ink/ink1738.xml"/><Relationship Id="rId148" Type="http://schemas.openxmlformats.org/officeDocument/2006/relationships/image" Target="../media/image1708.png"/><Relationship Id="rId355" Type="http://schemas.openxmlformats.org/officeDocument/2006/relationships/image" Target="../media/image1807.png"/><Relationship Id="rId397" Type="http://schemas.openxmlformats.org/officeDocument/2006/relationships/image" Target="../media/image1828.png"/><Relationship Id="rId520" Type="http://schemas.openxmlformats.org/officeDocument/2006/relationships/customXml" Target="../ink/ink1955.xml"/><Relationship Id="rId562" Type="http://schemas.openxmlformats.org/officeDocument/2006/relationships/customXml" Target="../ink/ink1976.xml"/><Relationship Id="rId215" Type="http://schemas.openxmlformats.org/officeDocument/2006/relationships/image" Target="../media/image1739.png"/><Relationship Id="rId257" Type="http://schemas.openxmlformats.org/officeDocument/2006/relationships/customXml" Target="../ink/ink1823.xml"/><Relationship Id="rId422" Type="http://schemas.openxmlformats.org/officeDocument/2006/relationships/customXml" Target="../ink/ink1906.xml"/><Relationship Id="rId464" Type="http://schemas.openxmlformats.org/officeDocument/2006/relationships/customXml" Target="../ink/ink1927.xml"/><Relationship Id="rId299" Type="http://schemas.openxmlformats.org/officeDocument/2006/relationships/image" Target="../media/image1779.png"/><Relationship Id="rId63" Type="http://schemas.openxmlformats.org/officeDocument/2006/relationships/image" Target="../media/image1667.png"/><Relationship Id="rId159" Type="http://schemas.openxmlformats.org/officeDocument/2006/relationships/image" Target="../media/image1713.png"/><Relationship Id="rId366" Type="http://schemas.openxmlformats.org/officeDocument/2006/relationships/customXml" Target="../ink/ink1878.xml"/><Relationship Id="rId573" Type="http://schemas.openxmlformats.org/officeDocument/2006/relationships/image" Target="../media/image1914.png"/><Relationship Id="rId226" Type="http://schemas.openxmlformats.org/officeDocument/2006/relationships/customXml" Target="../ink/ink1806.xml"/><Relationship Id="rId433" Type="http://schemas.openxmlformats.org/officeDocument/2006/relationships/image" Target="../media/image1846.png"/><Relationship Id="rId74" Type="http://schemas.openxmlformats.org/officeDocument/2006/relationships/customXml" Target="../ink/ink1728.xml"/><Relationship Id="rId377" Type="http://schemas.openxmlformats.org/officeDocument/2006/relationships/image" Target="../media/image1818.png"/><Relationship Id="rId500" Type="http://schemas.openxmlformats.org/officeDocument/2006/relationships/customXml" Target="../ink/ink1945.xml"/><Relationship Id="rId5" Type="http://schemas.openxmlformats.org/officeDocument/2006/relationships/image" Target="../media/image4.svg"/><Relationship Id="rId237" Type="http://schemas.openxmlformats.org/officeDocument/2006/relationships/image" Target="../media/image1749.png"/><Relationship Id="rId444" Type="http://schemas.openxmlformats.org/officeDocument/2006/relationships/customXml" Target="../ink/ink1917.xml"/><Relationship Id="rId290" Type="http://schemas.openxmlformats.org/officeDocument/2006/relationships/customXml" Target="../ink/ink1840.xml"/><Relationship Id="rId304" Type="http://schemas.openxmlformats.org/officeDocument/2006/relationships/customXml" Target="../ink/ink1847.xml"/><Relationship Id="rId388" Type="http://schemas.openxmlformats.org/officeDocument/2006/relationships/customXml" Target="../ink/ink1889.xml"/><Relationship Id="rId511" Type="http://schemas.openxmlformats.org/officeDocument/2006/relationships/image" Target="../media/image1883.png"/><Relationship Id="rId85" Type="http://schemas.openxmlformats.org/officeDocument/2006/relationships/image" Target="../media/image1677.png"/><Relationship Id="rId150" Type="http://schemas.openxmlformats.org/officeDocument/2006/relationships/image" Target="../media/image1709.png"/><Relationship Id="rId248" Type="http://schemas.openxmlformats.org/officeDocument/2006/relationships/image" Target="../media/image1754.png"/><Relationship Id="rId455" Type="http://schemas.openxmlformats.org/officeDocument/2006/relationships/image" Target="../media/image1856.png"/><Relationship Id="rId12" Type="http://schemas.openxmlformats.org/officeDocument/2006/relationships/customXml" Target="../ink/ink1697.xml"/><Relationship Id="rId108" Type="http://schemas.openxmlformats.org/officeDocument/2006/relationships/customXml" Target="../ink/ink1745.xml"/><Relationship Id="rId315" Type="http://schemas.openxmlformats.org/officeDocument/2006/relationships/image" Target="../media/image1787.png"/><Relationship Id="rId522" Type="http://schemas.openxmlformats.org/officeDocument/2006/relationships/customXml" Target="../ink/ink1956.xml"/><Relationship Id="rId96" Type="http://schemas.openxmlformats.org/officeDocument/2006/relationships/customXml" Target="../ink/ink1739.xml"/><Relationship Id="rId161" Type="http://schemas.openxmlformats.org/officeDocument/2006/relationships/image" Target="../media/image1714.png"/><Relationship Id="rId399" Type="http://schemas.openxmlformats.org/officeDocument/2006/relationships/image" Target="../media/image1829.png"/><Relationship Id="rId259" Type="http://schemas.openxmlformats.org/officeDocument/2006/relationships/customXml" Target="../ink/ink1824.xml"/><Relationship Id="rId466" Type="http://schemas.openxmlformats.org/officeDocument/2006/relationships/customXml" Target="../ink/ink1928.xml"/><Relationship Id="rId23" Type="http://schemas.openxmlformats.org/officeDocument/2006/relationships/image" Target="../media/image1647.png"/><Relationship Id="rId119" Type="http://schemas.openxmlformats.org/officeDocument/2006/relationships/image" Target="../media/image1694.png"/><Relationship Id="rId326" Type="http://schemas.openxmlformats.org/officeDocument/2006/relationships/customXml" Target="../ink/ink1858.xml"/><Relationship Id="rId533" Type="http://schemas.openxmlformats.org/officeDocument/2006/relationships/image" Target="../media/image1894.png"/><Relationship Id="rId172" Type="http://schemas.openxmlformats.org/officeDocument/2006/relationships/customXml" Target="../ink/ink1778.xml"/><Relationship Id="rId477" Type="http://schemas.openxmlformats.org/officeDocument/2006/relationships/image" Target="../media/image1867.png"/></Relationships>
</file>

<file path=ppt/slides/_rels/slide9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969.png"/><Relationship Id="rId21" Type="http://schemas.openxmlformats.org/officeDocument/2006/relationships/image" Target="../media/image1921.png"/><Relationship Id="rId42" Type="http://schemas.openxmlformats.org/officeDocument/2006/relationships/customXml" Target="../ink/ink2002.xml"/><Relationship Id="rId63" Type="http://schemas.openxmlformats.org/officeDocument/2006/relationships/image" Target="../media/image1942.png"/><Relationship Id="rId84" Type="http://schemas.openxmlformats.org/officeDocument/2006/relationships/customXml" Target="../ink/ink2023.xml"/><Relationship Id="rId138" Type="http://schemas.openxmlformats.org/officeDocument/2006/relationships/customXml" Target="../ink/ink2050.xml"/><Relationship Id="rId159" Type="http://schemas.openxmlformats.org/officeDocument/2006/relationships/image" Target="../media/image1990.png"/><Relationship Id="rId170" Type="http://schemas.openxmlformats.org/officeDocument/2006/relationships/customXml" Target="../ink/ink2066.xml"/><Relationship Id="rId191" Type="http://schemas.openxmlformats.org/officeDocument/2006/relationships/image" Target="../media/image2006.png"/><Relationship Id="rId205" Type="http://schemas.openxmlformats.org/officeDocument/2006/relationships/image" Target="../media/image2013.png"/><Relationship Id="rId226" Type="http://schemas.openxmlformats.org/officeDocument/2006/relationships/customXml" Target="../ink/ink2094.xml"/><Relationship Id="rId247" Type="http://schemas.openxmlformats.org/officeDocument/2006/relationships/image" Target="../media/image2034.png"/><Relationship Id="rId107" Type="http://schemas.openxmlformats.org/officeDocument/2006/relationships/image" Target="../media/image1964.png"/><Relationship Id="rId11" Type="http://schemas.openxmlformats.org/officeDocument/2006/relationships/image" Target="../media/image1917.png"/><Relationship Id="rId32" Type="http://schemas.openxmlformats.org/officeDocument/2006/relationships/customXml" Target="../ink/ink1997.xml"/><Relationship Id="rId53" Type="http://schemas.openxmlformats.org/officeDocument/2006/relationships/image" Target="../media/image1937.png"/><Relationship Id="rId74" Type="http://schemas.openxmlformats.org/officeDocument/2006/relationships/customXml" Target="../ink/ink2018.xml"/><Relationship Id="rId128" Type="http://schemas.openxmlformats.org/officeDocument/2006/relationships/customXml" Target="../ink/ink2045.xml"/><Relationship Id="rId149" Type="http://schemas.openxmlformats.org/officeDocument/2006/relationships/image" Target="../media/image1985.png"/><Relationship Id="rId5" Type="http://schemas.openxmlformats.org/officeDocument/2006/relationships/image" Target="../media/image4.svg"/><Relationship Id="rId95" Type="http://schemas.openxmlformats.org/officeDocument/2006/relationships/image" Target="../media/image1958.png"/><Relationship Id="rId160" Type="http://schemas.openxmlformats.org/officeDocument/2006/relationships/customXml" Target="../ink/ink2061.xml"/><Relationship Id="rId181" Type="http://schemas.openxmlformats.org/officeDocument/2006/relationships/image" Target="../media/image2001.png"/><Relationship Id="rId216" Type="http://schemas.openxmlformats.org/officeDocument/2006/relationships/customXml" Target="../ink/ink2089.xml"/><Relationship Id="rId237" Type="http://schemas.openxmlformats.org/officeDocument/2006/relationships/image" Target="../media/image2029.png"/><Relationship Id="rId22" Type="http://schemas.openxmlformats.org/officeDocument/2006/relationships/customXml" Target="../ink/ink1992.xml"/><Relationship Id="rId43" Type="http://schemas.openxmlformats.org/officeDocument/2006/relationships/image" Target="../media/image1932.png"/><Relationship Id="rId64" Type="http://schemas.openxmlformats.org/officeDocument/2006/relationships/customXml" Target="../ink/ink2013.xml"/><Relationship Id="rId118" Type="http://schemas.openxmlformats.org/officeDocument/2006/relationships/customXml" Target="../ink/ink2040.xml"/><Relationship Id="rId139" Type="http://schemas.openxmlformats.org/officeDocument/2006/relationships/image" Target="../media/image1980.png"/><Relationship Id="rId85" Type="http://schemas.openxmlformats.org/officeDocument/2006/relationships/image" Target="../media/image1953.png"/><Relationship Id="rId150" Type="http://schemas.openxmlformats.org/officeDocument/2006/relationships/customXml" Target="../ink/ink2056.xml"/><Relationship Id="rId171" Type="http://schemas.openxmlformats.org/officeDocument/2006/relationships/image" Target="../media/image1996.png"/><Relationship Id="rId192" Type="http://schemas.openxmlformats.org/officeDocument/2006/relationships/customXml" Target="../ink/ink2077.xml"/><Relationship Id="rId206" Type="http://schemas.openxmlformats.org/officeDocument/2006/relationships/customXml" Target="../ink/ink2084.xml"/><Relationship Id="rId227" Type="http://schemas.openxmlformats.org/officeDocument/2006/relationships/image" Target="../media/image2024.png"/><Relationship Id="rId12" Type="http://schemas.openxmlformats.org/officeDocument/2006/relationships/customXml" Target="../ink/ink1986.xml"/><Relationship Id="rId33" Type="http://schemas.openxmlformats.org/officeDocument/2006/relationships/image" Target="../media/image1927.png"/><Relationship Id="rId108" Type="http://schemas.openxmlformats.org/officeDocument/2006/relationships/customXml" Target="../ink/ink2035.xml"/><Relationship Id="rId129" Type="http://schemas.openxmlformats.org/officeDocument/2006/relationships/image" Target="../media/image1975.png"/><Relationship Id="rId54" Type="http://schemas.openxmlformats.org/officeDocument/2006/relationships/customXml" Target="../ink/ink2008.xml"/><Relationship Id="rId75" Type="http://schemas.openxmlformats.org/officeDocument/2006/relationships/image" Target="../media/image1948.png"/><Relationship Id="rId96" Type="http://schemas.openxmlformats.org/officeDocument/2006/relationships/customXml" Target="../ink/ink2029.xml"/><Relationship Id="rId140" Type="http://schemas.openxmlformats.org/officeDocument/2006/relationships/customXml" Target="../ink/ink2051.xml"/><Relationship Id="rId161" Type="http://schemas.openxmlformats.org/officeDocument/2006/relationships/image" Target="../media/image1991.png"/><Relationship Id="rId182" Type="http://schemas.openxmlformats.org/officeDocument/2006/relationships/customXml" Target="../ink/ink2072.xml"/><Relationship Id="rId217" Type="http://schemas.openxmlformats.org/officeDocument/2006/relationships/image" Target="../media/image2019.png"/><Relationship Id="rId6" Type="http://schemas.openxmlformats.org/officeDocument/2006/relationships/customXml" Target="../ink/ink1983.xml"/><Relationship Id="rId238" Type="http://schemas.openxmlformats.org/officeDocument/2006/relationships/customXml" Target="../ink/ink2100.xml"/><Relationship Id="rId23" Type="http://schemas.openxmlformats.org/officeDocument/2006/relationships/image" Target="../media/image1922.png"/><Relationship Id="rId119" Type="http://schemas.openxmlformats.org/officeDocument/2006/relationships/image" Target="../media/image1970.png"/><Relationship Id="rId44" Type="http://schemas.openxmlformats.org/officeDocument/2006/relationships/customXml" Target="../ink/ink2003.xml"/><Relationship Id="rId65" Type="http://schemas.openxmlformats.org/officeDocument/2006/relationships/image" Target="../media/image1943.png"/><Relationship Id="rId86" Type="http://schemas.openxmlformats.org/officeDocument/2006/relationships/customXml" Target="../ink/ink2024.xml"/><Relationship Id="rId130" Type="http://schemas.openxmlformats.org/officeDocument/2006/relationships/customXml" Target="../ink/ink2046.xml"/><Relationship Id="rId151" Type="http://schemas.openxmlformats.org/officeDocument/2006/relationships/image" Target="../media/image1986.png"/><Relationship Id="rId172" Type="http://schemas.openxmlformats.org/officeDocument/2006/relationships/customXml" Target="../ink/ink2067.xml"/><Relationship Id="rId193" Type="http://schemas.openxmlformats.org/officeDocument/2006/relationships/image" Target="../media/image2007.png"/><Relationship Id="rId207" Type="http://schemas.openxmlformats.org/officeDocument/2006/relationships/image" Target="../media/image2014.png"/><Relationship Id="rId228" Type="http://schemas.openxmlformats.org/officeDocument/2006/relationships/customXml" Target="../ink/ink2095.xml"/><Relationship Id="rId13" Type="http://schemas.openxmlformats.org/officeDocument/2006/relationships/image" Target="../media/image1918.png"/><Relationship Id="rId109" Type="http://schemas.openxmlformats.org/officeDocument/2006/relationships/image" Target="../media/image1965.png"/><Relationship Id="rId34" Type="http://schemas.openxmlformats.org/officeDocument/2006/relationships/customXml" Target="../ink/ink1998.xml"/><Relationship Id="rId55" Type="http://schemas.openxmlformats.org/officeDocument/2006/relationships/image" Target="../media/image1938.png"/><Relationship Id="rId76" Type="http://schemas.openxmlformats.org/officeDocument/2006/relationships/customXml" Target="../ink/ink2019.xml"/><Relationship Id="rId97" Type="http://schemas.openxmlformats.org/officeDocument/2006/relationships/image" Target="../media/image1959.png"/><Relationship Id="rId120" Type="http://schemas.openxmlformats.org/officeDocument/2006/relationships/customXml" Target="../ink/ink2041.xml"/><Relationship Id="rId141" Type="http://schemas.openxmlformats.org/officeDocument/2006/relationships/image" Target="../media/image1981.png"/><Relationship Id="rId7" Type="http://schemas.openxmlformats.org/officeDocument/2006/relationships/image" Target="../media/image343.png"/><Relationship Id="rId162" Type="http://schemas.openxmlformats.org/officeDocument/2006/relationships/customXml" Target="../ink/ink2062.xml"/><Relationship Id="rId183" Type="http://schemas.openxmlformats.org/officeDocument/2006/relationships/image" Target="../media/image2002.png"/><Relationship Id="rId218" Type="http://schemas.openxmlformats.org/officeDocument/2006/relationships/customXml" Target="../ink/ink2090.xml"/><Relationship Id="rId239" Type="http://schemas.openxmlformats.org/officeDocument/2006/relationships/image" Target="../media/image2030.png"/><Relationship Id="rId24" Type="http://schemas.openxmlformats.org/officeDocument/2006/relationships/customXml" Target="../ink/ink1993.xml"/><Relationship Id="rId45" Type="http://schemas.openxmlformats.org/officeDocument/2006/relationships/image" Target="../media/image1933.png"/><Relationship Id="rId66" Type="http://schemas.openxmlformats.org/officeDocument/2006/relationships/customXml" Target="../ink/ink2014.xml"/><Relationship Id="rId87" Type="http://schemas.openxmlformats.org/officeDocument/2006/relationships/image" Target="../media/image1954.png"/><Relationship Id="rId110" Type="http://schemas.openxmlformats.org/officeDocument/2006/relationships/customXml" Target="../ink/ink2036.xml"/><Relationship Id="rId131" Type="http://schemas.openxmlformats.org/officeDocument/2006/relationships/image" Target="../media/image1976.png"/><Relationship Id="rId152" Type="http://schemas.openxmlformats.org/officeDocument/2006/relationships/customXml" Target="../ink/ink2057.xml"/><Relationship Id="rId173" Type="http://schemas.openxmlformats.org/officeDocument/2006/relationships/image" Target="../media/image1997.png"/><Relationship Id="rId194" Type="http://schemas.openxmlformats.org/officeDocument/2006/relationships/customXml" Target="../ink/ink2078.xml"/><Relationship Id="rId208" Type="http://schemas.openxmlformats.org/officeDocument/2006/relationships/customXml" Target="../ink/ink2085.xml"/><Relationship Id="rId229" Type="http://schemas.openxmlformats.org/officeDocument/2006/relationships/image" Target="../media/image2025.png"/><Relationship Id="rId240" Type="http://schemas.openxmlformats.org/officeDocument/2006/relationships/customXml" Target="../ink/ink2101.xml"/><Relationship Id="rId14" Type="http://schemas.openxmlformats.org/officeDocument/2006/relationships/customXml" Target="../ink/ink1987.xml"/><Relationship Id="rId35" Type="http://schemas.openxmlformats.org/officeDocument/2006/relationships/image" Target="../media/image1928.png"/><Relationship Id="rId56" Type="http://schemas.openxmlformats.org/officeDocument/2006/relationships/customXml" Target="../ink/ink2009.xml"/><Relationship Id="rId77" Type="http://schemas.openxmlformats.org/officeDocument/2006/relationships/image" Target="../media/image1949.png"/><Relationship Id="rId100" Type="http://schemas.openxmlformats.org/officeDocument/2006/relationships/customXml" Target="../ink/ink2031.xml"/><Relationship Id="rId8" Type="http://schemas.openxmlformats.org/officeDocument/2006/relationships/customXml" Target="../ink/ink1984.xml"/><Relationship Id="rId98" Type="http://schemas.openxmlformats.org/officeDocument/2006/relationships/customXml" Target="../ink/ink2030.xml"/><Relationship Id="rId121" Type="http://schemas.openxmlformats.org/officeDocument/2006/relationships/image" Target="../media/image1971.png"/><Relationship Id="rId142" Type="http://schemas.openxmlformats.org/officeDocument/2006/relationships/customXml" Target="../ink/ink2052.xml"/><Relationship Id="rId163" Type="http://schemas.openxmlformats.org/officeDocument/2006/relationships/image" Target="../media/image1992.png"/><Relationship Id="rId184" Type="http://schemas.openxmlformats.org/officeDocument/2006/relationships/customXml" Target="../ink/ink2073.xml"/><Relationship Id="rId219" Type="http://schemas.openxmlformats.org/officeDocument/2006/relationships/image" Target="../media/image2020.png"/><Relationship Id="rId230" Type="http://schemas.openxmlformats.org/officeDocument/2006/relationships/customXml" Target="../ink/ink2096.xml"/><Relationship Id="rId25" Type="http://schemas.openxmlformats.org/officeDocument/2006/relationships/image" Target="../media/image1923.png"/><Relationship Id="rId46" Type="http://schemas.openxmlformats.org/officeDocument/2006/relationships/customXml" Target="../ink/ink2004.xml"/><Relationship Id="rId67" Type="http://schemas.openxmlformats.org/officeDocument/2006/relationships/image" Target="../media/image1944.png"/><Relationship Id="rId88" Type="http://schemas.openxmlformats.org/officeDocument/2006/relationships/customXml" Target="../ink/ink2025.xml"/><Relationship Id="rId111" Type="http://schemas.openxmlformats.org/officeDocument/2006/relationships/image" Target="../media/image1966.png"/><Relationship Id="rId132" Type="http://schemas.openxmlformats.org/officeDocument/2006/relationships/customXml" Target="../ink/ink2047.xml"/><Relationship Id="rId153" Type="http://schemas.openxmlformats.org/officeDocument/2006/relationships/image" Target="../media/image1987.png"/><Relationship Id="rId174" Type="http://schemas.openxmlformats.org/officeDocument/2006/relationships/customXml" Target="../ink/ink2068.xml"/><Relationship Id="rId195" Type="http://schemas.openxmlformats.org/officeDocument/2006/relationships/image" Target="../media/image2008.png"/><Relationship Id="rId209" Type="http://schemas.openxmlformats.org/officeDocument/2006/relationships/image" Target="../media/image2015.png"/><Relationship Id="rId220" Type="http://schemas.openxmlformats.org/officeDocument/2006/relationships/customXml" Target="../ink/ink2091.xml"/><Relationship Id="rId241" Type="http://schemas.openxmlformats.org/officeDocument/2006/relationships/image" Target="../media/image2031.png"/><Relationship Id="rId15" Type="http://schemas.openxmlformats.org/officeDocument/2006/relationships/customXml" Target="../ink/ink1988.xml"/><Relationship Id="rId36" Type="http://schemas.openxmlformats.org/officeDocument/2006/relationships/customXml" Target="../ink/ink1999.xml"/><Relationship Id="rId57" Type="http://schemas.openxmlformats.org/officeDocument/2006/relationships/image" Target="../media/image1939.png"/><Relationship Id="rId10" Type="http://schemas.openxmlformats.org/officeDocument/2006/relationships/customXml" Target="../ink/ink1985.xml"/><Relationship Id="rId31" Type="http://schemas.openxmlformats.org/officeDocument/2006/relationships/image" Target="../media/image1926.png"/><Relationship Id="rId52" Type="http://schemas.openxmlformats.org/officeDocument/2006/relationships/customXml" Target="../ink/ink2007.xml"/><Relationship Id="rId73" Type="http://schemas.openxmlformats.org/officeDocument/2006/relationships/image" Target="../media/image1947.png"/><Relationship Id="rId78" Type="http://schemas.openxmlformats.org/officeDocument/2006/relationships/customXml" Target="../ink/ink2020.xml"/><Relationship Id="rId94" Type="http://schemas.openxmlformats.org/officeDocument/2006/relationships/customXml" Target="../ink/ink2028.xml"/><Relationship Id="rId99" Type="http://schemas.openxmlformats.org/officeDocument/2006/relationships/image" Target="../media/image1960.png"/><Relationship Id="rId101" Type="http://schemas.openxmlformats.org/officeDocument/2006/relationships/image" Target="../media/image1961.png"/><Relationship Id="rId122" Type="http://schemas.openxmlformats.org/officeDocument/2006/relationships/customXml" Target="../ink/ink2042.xml"/><Relationship Id="rId143" Type="http://schemas.openxmlformats.org/officeDocument/2006/relationships/image" Target="../media/image1982.png"/><Relationship Id="rId148" Type="http://schemas.openxmlformats.org/officeDocument/2006/relationships/customXml" Target="../ink/ink2055.xml"/><Relationship Id="rId164" Type="http://schemas.openxmlformats.org/officeDocument/2006/relationships/customXml" Target="../ink/ink2063.xml"/><Relationship Id="rId169" Type="http://schemas.openxmlformats.org/officeDocument/2006/relationships/image" Target="../media/image1995.png"/><Relationship Id="rId185" Type="http://schemas.openxmlformats.org/officeDocument/2006/relationships/image" Target="../media/image2003.png"/><Relationship Id="rId4" Type="http://schemas.openxmlformats.org/officeDocument/2006/relationships/image" Target="../media/image3.png"/><Relationship Id="rId9" Type="http://schemas.openxmlformats.org/officeDocument/2006/relationships/image" Target="../media/image1916.png"/><Relationship Id="rId180" Type="http://schemas.openxmlformats.org/officeDocument/2006/relationships/customXml" Target="../ink/ink2071.xml"/><Relationship Id="rId210" Type="http://schemas.openxmlformats.org/officeDocument/2006/relationships/customXml" Target="../ink/ink2086.xml"/><Relationship Id="rId215" Type="http://schemas.openxmlformats.org/officeDocument/2006/relationships/image" Target="../media/image2018.png"/><Relationship Id="rId236" Type="http://schemas.openxmlformats.org/officeDocument/2006/relationships/customXml" Target="../ink/ink2099.xml"/><Relationship Id="rId26" Type="http://schemas.openxmlformats.org/officeDocument/2006/relationships/customXml" Target="../ink/ink1994.xml"/><Relationship Id="rId231" Type="http://schemas.openxmlformats.org/officeDocument/2006/relationships/image" Target="../media/image2026.png"/><Relationship Id="rId47" Type="http://schemas.openxmlformats.org/officeDocument/2006/relationships/image" Target="../media/image1934.png"/><Relationship Id="rId68" Type="http://schemas.openxmlformats.org/officeDocument/2006/relationships/customXml" Target="../ink/ink2015.xml"/><Relationship Id="rId89" Type="http://schemas.openxmlformats.org/officeDocument/2006/relationships/image" Target="../media/image1955.png"/><Relationship Id="rId112" Type="http://schemas.openxmlformats.org/officeDocument/2006/relationships/customXml" Target="../ink/ink2037.xml"/><Relationship Id="rId133" Type="http://schemas.openxmlformats.org/officeDocument/2006/relationships/image" Target="../media/image1977.png"/><Relationship Id="rId154" Type="http://schemas.openxmlformats.org/officeDocument/2006/relationships/customXml" Target="../ink/ink2058.xml"/><Relationship Id="rId175" Type="http://schemas.openxmlformats.org/officeDocument/2006/relationships/image" Target="../media/image1998.png"/><Relationship Id="rId196" Type="http://schemas.openxmlformats.org/officeDocument/2006/relationships/customXml" Target="../ink/ink2079.xml"/><Relationship Id="rId200" Type="http://schemas.openxmlformats.org/officeDocument/2006/relationships/customXml" Target="../ink/ink2081.xml"/><Relationship Id="rId16" Type="http://schemas.openxmlformats.org/officeDocument/2006/relationships/image" Target="../media/image1919.png"/><Relationship Id="rId221" Type="http://schemas.openxmlformats.org/officeDocument/2006/relationships/image" Target="../media/image2021.png"/><Relationship Id="rId242" Type="http://schemas.openxmlformats.org/officeDocument/2006/relationships/customXml" Target="../ink/ink2102.xml"/><Relationship Id="rId37" Type="http://schemas.openxmlformats.org/officeDocument/2006/relationships/image" Target="../media/image1929.png"/><Relationship Id="rId58" Type="http://schemas.openxmlformats.org/officeDocument/2006/relationships/customXml" Target="../ink/ink2010.xml"/><Relationship Id="rId79" Type="http://schemas.openxmlformats.org/officeDocument/2006/relationships/image" Target="../media/image1950.png"/><Relationship Id="rId102" Type="http://schemas.openxmlformats.org/officeDocument/2006/relationships/customXml" Target="../ink/ink2032.xml"/><Relationship Id="rId123" Type="http://schemas.openxmlformats.org/officeDocument/2006/relationships/image" Target="../media/image1972.png"/><Relationship Id="rId144" Type="http://schemas.openxmlformats.org/officeDocument/2006/relationships/customXml" Target="../ink/ink2053.xml"/><Relationship Id="rId90" Type="http://schemas.openxmlformats.org/officeDocument/2006/relationships/customXml" Target="../ink/ink2026.xml"/><Relationship Id="rId165" Type="http://schemas.openxmlformats.org/officeDocument/2006/relationships/image" Target="../media/image1993.png"/><Relationship Id="rId186" Type="http://schemas.openxmlformats.org/officeDocument/2006/relationships/customXml" Target="../ink/ink2074.xml"/><Relationship Id="rId211" Type="http://schemas.openxmlformats.org/officeDocument/2006/relationships/image" Target="../media/image2016.png"/><Relationship Id="rId232" Type="http://schemas.openxmlformats.org/officeDocument/2006/relationships/customXml" Target="../ink/ink2097.xml"/><Relationship Id="rId27" Type="http://schemas.openxmlformats.org/officeDocument/2006/relationships/image" Target="../media/image1924.png"/><Relationship Id="rId48" Type="http://schemas.openxmlformats.org/officeDocument/2006/relationships/customXml" Target="../ink/ink2005.xml"/><Relationship Id="rId69" Type="http://schemas.openxmlformats.org/officeDocument/2006/relationships/image" Target="../media/image1945.png"/><Relationship Id="rId113" Type="http://schemas.openxmlformats.org/officeDocument/2006/relationships/image" Target="../media/image1967.png"/><Relationship Id="rId134" Type="http://schemas.openxmlformats.org/officeDocument/2006/relationships/customXml" Target="../ink/ink2048.xml"/><Relationship Id="rId80" Type="http://schemas.openxmlformats.org/officeDocument/2006/relationships/customXml" Target="../ink/ink2021.xml"/><Relationship Id="rId155" Type="http://schemas.openxmlformats.org/officeDocument/2006/relationships/image" Target="../media/image1988.png"/><Relationship Id="rId176" Type="http://schemas.openxmlformats.org/officeDocument/2006/relationships/customXml" Target="../ink/ink2069.xml"/><Relationship Id="rId197" Type="http://schemas.openxmlformats.org/officeDocument/2006/relationships/image" Target="../media/image2009.png"/><Relationship Id="rId201" Type="http://schemas.openxmlformats.org/officeDocument/2006/relationships/image" Target="../media/image2011.png"/><Relationship Id="rId222" Type="http://schemas.openxmlformats.org/officeDocument/2006/relationships/customXml" Target="../ink/ink2092.xml"/><Relationship Id="rId243" Type="http://schemas.openxmlformats.org/officeDocument/2006/relationships/image" Target="../media/image2032.png"/><Relationship Id="rId17" Type="http://schemas.openxmlformats.org/officeDocument/2006/relationships/customXml" Target="../ink/ink1989.xml"/><Relationship Id="rId38" Type="http://schemas.openxmlformats.org/officeDocument/2006/relationships/customXml" Target="../ink/ink2000.xml"/><Relationship Id="rId59" Type="http://schemas.openxmlformats.org/officeDocument/2006/relationships/image" Target="../media/image1940.png"/><Relationship Id="rId103" Type="http://schemas.openxmlformats.org/officeDocument/2006/relationships/image" Target="../media/image1962.png"/><Relationship Id="rId124" Type="http://schemas.openxmlformats.org/officeDocument/2006/relationships/customXml" Target="../ink/ink2043.xml"/><Relationship Id="rId70" Type="http://schemas.openxmlformats.org/officeDocument/2006/relationships/customXml" Target="../ink/ink2016.xml"/><Relationship Id="rId91" Type="http://schemas.openxmlformats.org/officeDocument/2006/relationships/image" Target="../media/image1956.png"/><Relationship Id="rId145" Type="http://schemas.openxmlformats.org/officeDocument/2006/relationships/image" Target="../media/image1983.png"/><Relationship Id="rId166" Type="http://schemas.openxmlformats.org/officeDocument/2006/relationships/customXml" Target="../ink/ink2064.xml"/><Relationship Id="rId187" Type="http://schemas.openxmlformats.org/officeDocument/2006/relationships/image" Target="../media/image2004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2087.xml"/><Relationship Id="rId233" Type="http://schemas.openxmlformats.org/officeDocument/2006/relationships/image" Target="../media/image2027.png"/><Relationship Id="rId28" Type="http://schemas.openxmlformats.org/officeDocument/2006/relationships/customXml" Target="../ink/ink1995.xml"/><Relationship Id="rId49" Type="http://schemas.openxmlformats.org/officeDocument/2006/relationships/image" Target="../media/image1935.png"/><Relationship Id="rId114" Type="http://schemas.openxmlformats.org/officeDocument/2006/relationships/customXml" Target="../ink/ink2038.xml"/><Relationship Id="rId60" Type="http://schemas.openxmlformats.org/officeDocument/2006/relationships/customXml" Target="../ink/ink2011.xml"/><Relationship Id="rId81" Type="http://schemas.openxmlformats.org/officeDocument/2006/relationships/image" Target="../media/image1951.png"/><Relationship Id="rId135" Type="http://schemas.openxmlformats.org/officeDocument/2006/relationships/image" Target="../media/image1978.png"/><Relationship Id="rId156" Type="http://schemas.openxmlformats.org/officeDocument/2006/relationships/customXml" Target="../ink/ink2059.xml"/><Relationship Id="rId177" Type="http://schemas.openxmlformats.org/officeDocument/2006/relationships/image" Target="../media/image1999.png"/><Relationship Id="rId198" Type="http://schemas.openxmlformats.org/officeDocument/2006/relationships/customXml" Target="../ink/ink2080.xml"/><Relationship Id="rId202" Type="http://schemas.openxmlformats.org/officeDocument/2006/relationships/customXml" Target="../ink/ink2082.xml"/><Relationship Id="rId223" Type="http://schemas.openxmlformats.org/officeDocument/2006/relationships/image" Target="../media/image2022.png"/><Relationship Id="rId244" Type="http://schemas.openxmlformats.org/officeDocument/2006/relationships/customXml" Target="../ink/ink2103.xml"/><Relationship Id="rId18" Type="http://schemas.openxmlformats.org/officeDocument/2006/relationships/image" Target="../media/image1920.png"/><Relationship Id="rId39" Type="http://schemas.openxmlformats.org/officeDocument/2006/relationships/image" Target="../media/image1930.png"/><Relationship Id="rId50" Type="http://schemas.openxmlformats.org/officeDocument/2006/relationships/customXml" Target="../ink/ink2006.xml"/><Relationship Id="rId104" Type="http://schemas.openxmlformats.org/officeDocument/2006/relationships/customXml" Target="../ink/ink2033.xml"/><Relationship Id="rId125" Type="http://schemas.openxmlformats.org/officeDocument/2006/relationships/image" Target="../media/image1973.png"/><Relationship Id="rId146" Type="http://schemas.openxmlformats.org/officeDocument/2006/relationships/customXml" Target="../ink/ink2054.xml"/><Relationship Id="rId167" Type="http://schemas.openxmlformats.org/officeDocument/2006/relationships/image" Target="../media/image1994.png"/><Relationship Id="rId188" Type="http://schemas.openxmlformats.org/officeDocument/2006/relationships/customXml" Target="../ink/ink2075.xml"/><Relationship Id="rId71" Type="http://schemas.openxmlformats.org/officeDocument/2006/relationships/image" Target="../media/image1946.png"/><Relationship Id="rId92" Type="http://schemas.openxmlformats.org/officeDocument/2006/relationships/customXml" Target="../ink/ink2027.xml"/><Relationship Id="rId213" Type="http://schemas.openxmlformats.org/officeDocument/2006/relationships/image" Target="../media/image2017.png"/><Relationship Id="rId234" Type="http://schemas.openxmlformats.org/officeDocument/2006/relationships/customXml" Target="../ink/ink2098.xml"/><Relationship Id="rId2" Type="http://schemas.openxmlformats.org/officeDocument/2006/relationships/image" Target="../media/image1.png"/><Relationship Id="rId29" Type="http://schemas.openxmlformats.org/officeDocument/2006/relationships/image" Target="../media/image1925.png"/><Relationship Id="rId40" Type="http://schemas.openxmlformats.org/officeDocument/2006/relationships/customXml" Target="../ink/ink2001.xml"/><Relationship Id="rId115" Type="http://schemas.openxmlformats.org/officeDocument/2006/relationships/image" Target="../media/image1968.png"/><Relationship Id="rId136" Type="http://schemas.openxmlformats.org/officeDocument/2006/relationships/customXml" Target="../ink/ink2049.xml"/><Relationship Id="rId157" Type="http://schemas.openxmlformats.org/officeDocument/2006/relationships/image" Target="../media/image1989.png"/><Relationship Id="rId178" Type="http://schemas.openxmlformats.org/officeDocument/2006/relationships/customXml" Target="../ink/ink2070.xml"/><Relationship Id="rId61" Type="http://schemas.openxmlformats.org/officeDocument/2006/relationships/image" Target="../media/image1941.png"/><Relationship Id="rId82" Type="http://schemas.openxmlformats.org/officeDocument/2006/relationships/customXml" Target="../ink/ink2022.xml"/><Relationship Id="rId199" Type="http://schemas.openxmlformats.org/officeDocument/2006/relationships/image" Target="../media/image2010.png"/><Relationship Id="rId203" Type="http://schemas.openxmlformats.org/officeDocument/2006/relationships/image" Target="../media/image2012.png"/><Relationship Id="rId19" Type="http://schemas.openxmlformats.org/officeDocument/2006/relationships/customXml" Target="../ink/ink1990.xml"/><Relationship Id="rId224" Type="http://schemas.openxmlformats.org/officeDocument/2006/relationships/customXml" Target="../ink/ink2093.xml"/><Relationship Id="rId245" Type="http://schemas.openxmlformats.org/officeDocument/2006/relationships/image" Target="../media/image2033.png"/><Relationship Id="rId30" Type="http://schemas.openxmlformats.org/officeDocument/2006/relationships/customXml" Target="../ink/ink1996.xml"/><Relationship Id="rId105" Type="http://schemas.openxmlformats.org/officeDocument/2006/relationships/image" Target="../media/image1963.png"/><Relationship Id="rId126" Type="http://schemas.openxmlformats.org/officeDocument/2006/relationships/customXml" Target="../ink/ink2044.xml"/><Relationship Id="rId147" Type="http://schemas.openxmlformats.org/officeDocument/2006/relationships/image" Target="../media/image1984.png"/><Relationship Id="rId168" Type="http://schemas.openxmlformats.org/officeDocument/2006/relationships/customXml" Target="../ink/ink2065.xml"/><Relationship Id="rId51" Type="http://schemas.openxmlformats.org/officeDocument/2006/relationships/image" Target="../media/image1936.png"/><Relationship Id="rId72" Type="http://schemas.openxmlformats.org/officeDocument/2006/relationships/customXml" Target="../ink/ink2017.xml"/><Relationship Id="rId93" Type="http://schemas.openxmlformats.org/officeDocument/2006/relationships/image" Target="../media/image1957.png"/><Relationship Id="rId189" Type="http://schemas.openxmlformats.org/officeDocument/2006/relationships/image" Target="../media/image2005.png"/><Relationship Id="rId3" Type="http://schemas.openxmlformats.org/officeDocument/2006/relationships/image" Target="../media/image2.svg"/><Relationship Id="rId214" Type="http://schemas.openxmlformats.org/officeDocument/2006/relationships/customXml" Target="../ink/ink2088.xml"/><Relationship Id="rId235" Type="http://schemas.openxmlformats.org/officeDocument/2006/relationships/image" Target="../media/image2028.png"/><Relationship Id="rId116" Type="http://schemas.openxmlformats.org/officeDocument/2006/relationships/customXml" Target="../ink/ink2039.xml"/><Relationship Id="rId137" Type="http://schemas.openxmlformats.org/officeDocument/2006/relationships/image" Target="../media/image1979.png"/><Relationship Id="rId158" Type="http://schemas.openxmlformats.org/officeDocument/2006/relationships/customXml" Target="../ink/ink2060.xml"/><Relationship Id="rId20" Type="http://schemas.openxmlformats.org/officeDocument/2006/relationships/customXml" Target="../ink/ink1991.xml"/><Relationship Id="rId41" Type="http://schemas.openxmlformats.org/officeDocument/2006/relationships/image" Target="../media/image1931.png"/><Relationship Id="rId62" Type="http://schemas.openxmlformats.org/officeDocument/2006/relationships/customXml" Target="../ink/ink2012.xml"/><Relationship Id="rId83" Type="http://schemas.openxmlformats.org/officeDocument/2006/relationships/image" Target="../media/image1952.png"/><Relationship Id="rId179" Type="http://schemas.openxmlformats.org/officeDocument/2006/relationships/image" Target="../media/image2000.png"/><Relationship Id="rId190" Type="http://schemas.openxmlformats.org/officeDocument/2006/relationships/customXml" Target="../ink/ink2076.xml"/><Relationship Id="rId204" Type="http://schemas.openxmlformats.org/officeDocument/2006/relationships/customXml" Target="../ink/ink2083.xml"/><Relationship Id="rId225" Type="http://schemas.openxmlformats.org/officeDocument/2006/relationships/image" Target="../media/image2023.png"/><Relationship Id="rId246" Type="http://schemas.openxmlformats.org/officeDocument/2006/relationships/customXml" Target="../ink/ink2104.xml"/><Relationship Id="rId106" Type="http://schemas.openxmlformats.org/officeDocument/2006/relationships/customXml" Target="../ink/ink2034.xml"/><Relationship Id="rId127" Type="http://schemas.openxmlformats.org/officeDocument/2006/relationships/image" Target="../media/image197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37D9815-2BB7-9121-2DA6-AAAB1BD0500B}"/>
              </a:ext>
            </a:extLst>
          </p:cNvPr>
          <p:cNvSpPr txBox="1"/>
          <p:nvPr/>
        </p:nvSpPr>
        <p:spPr>
          <a:xfrm>
            <a:off x="3357880" y="140305"/>
            <a:ext cx="5638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schemeClr val="accent1">
                    <a:lumMod val="50000"/>
                  </a:schemeClr>
                </a:solidFill>
                <a:latin typeface="Bell MT" panose="02020503060305020303" pitchFamily="18" charset="0"/>
              </a:rPr>
              <a:t>Brainstorming - Arrays and </a:t>
            </a:r>
            <a:r>
              <a:rPr lang="en-IN" sz="2000" b="1" dirty="0" err="1">
                <a:solidFill>
                  <a:schemeClr val="accent1">
                    <a:lumMod val="50000"/>
                  </a:schemeClr>
                </a:solidFill>
                <a:latin typeface="Bell MT" panose="02020503060305020303" pitchFamily="18" charset="0"/>
              </a:rPr>
              <a:t>Arraylists</a:t>
            </a:r>
            <a:r>
              <a:rPr lang="en-IN" sz="2000" b="1" dirty="0">
                <a:solidFill>
                  <a:schemeClr val="accent1">
                    <a:lumMod val="50000"/>
                  </a:schemeClr>
                </a:solidFill>
                <a:latin typeface="Bell MT" panose="02020503060305020303" pitchFamily="18" charset="0"/>
              </a:rPr>
              <a:t> questions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3081233-0DD0-6DF6-E1B2-778D701A3F80}"/>
              </a:ext>
            </a:extLst>
          </p:cNvPr>
          <p:cNvCxnSpPr>
            <a:cxnSpLocks/>
          </p:cNvCxnSpPr>
          <p:nvPr/>
        </p:nvCxnSpPr>
        <p:spPr>
          <a:xfrm>
            <a:off x="0" y="700678"/>
            <a:ext cx="12192000" cy="0"/>
          </a:xfrm>
          <a:prstGeom prst="line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Graphic 15" descr="Brain in head with solid fill">
            <a:extLst>
              <a:ext uri="{FF2B5EF4-FFF2-40B4-BE49-F238E27FC236}">
                <a16:creationId xmlns:a16="http://schemas.microsoft.com/office/drawing/2014/main" id="{C96C42A0-E37A-B279-65CD-4CBD063C63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724170" cy="680720"/>
          </a:xfrm>
          <a:prstGeom prst="rect">
            <a:avLst/>
          </a:prstGeom>
        </p:spPr>
      </p:pic>
      <p:pic>
        <p:nvPicPr>
          <p:cNvPr id="18" name="Graphic 17" descr="Research with solid fill">
            <a:extLst>
              <a:ext uri="{FF2B5EF4-FFF2-40B4-BE49-F238E27FC236}">
                <a16:creationId xmlns:a16="http://schemas.microsoft.com/office/drawing/2014/main" id="{6FBEB566-65CF-062E-84EC-C4CD89A9E3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401804" y="50454"/>
            <a:ext cx="650224" cy="650224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5DB44CB5-DC52-1D81-3EB3-94BB44FAC64D}"/>
              </a:ext>
            </a:extLst>
          </p:cNvPr>
          <p:cNvGrpSpPr/>
          <p:nvPr/>
        </p:nvGrpSpPr>
        <p:grpSpPr>
          <a:xfrm>
            <a:off x="173202" y="822558"/>
            <a:ext cx="3496680" cy="425880"/>
            <a:chOff x="173202" y="822558"/>
            <a:chExt cx="3496680" cy="425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C34B31A0-AE99-C61A-825F-E69500D0AB0B}"/>
                    </a:ext>
                  </a:extLst>
                </p14:cNvPr>
                <p14:cNvContentPartPr/>
                <p14:nvPr/>
              </p14:nvContentPartPr>
              <p14:xfrm>
                <a:off x="333402" y="980598"/>
                <a:ext cx="12960" cy="2113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C34B31A0-AE99-C61A-825F-E69500D0AB0B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27282" y="974478"/>
                  <a:ext cx="2520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B8E98B71-902A-FCC6-0D26-A5B396D782E6}"/>
                    </a:ext>
                  </a:extLst>
                </p14:cNvPr>
                <p14:cNvContentPartPr/>
                <p14:nvPr/>
              </p14:nvContentPartPr>
              <p14:xfrm>
                <a:off x="173202" y="850638"/>
                <a:ext cx="319680" cy="3978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B8E98B71-902A-FCC6-0D26-A5B396D782E6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67082" y="844518"/>
                  <a:ext cx="331920" cy="41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3F0654DF-2DB8-4758-B00F-9F36522A0A8B}"/>
                    </a:ext>
                  </a:extLst>
                </p14:cNvPr>
                <p14:cNvContentPartPr/>
                <p14:nvPr/>
              </p14:nvContentPartPr>
              <p14:xfrm>
                <a:off x="820482" y="866118"/>
                <a:ext cx="302040" cy="2955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3F0654DF-2DB8-4758-B00F-9F36522A0A8B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14362" y="859998"/>
                  <a:ext cx="314280" cy="30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5333E6CE-3947-694E-921A-23F1C691A176}"/>
                    </a:ext>
                  </a:extLst>
                </p14:cNvPr>
                <p14:cNvContentPartPr/>
                <p14:nvPr/>
              </p14:nvContentPartPr>
              <p14:xfrm>
                <a:off x="1130802" y="885918"/>
                <a:ext cx="360" cy="3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5333E6CE-3947-694E-921A-23F1C691A176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124682" y="879798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7D1AE0B0-6E69-5B46-F733-D260D798EEB2}"/>
                    </a:ext>
                  </a:extLst>
                </p14:cNvPr>
                <p14:cNvContentPartPr/>
                <p14:nvPr/>
              </p14:nvContentPartPr>
              <p14:xfrm>
                <a:off x="1192362" y="959358"/>
                <a:ext cx="905400" cy="2048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7D1AE0B0-6E69-5B46-F733-D260D798EEB2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186242" y="953238"/>
                  <a:ext cx="91764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EA2A8D9E-B7A6-9F20-23CC-2073D53E4D56}"/>
                    </a:ext>
                  </a:extLst>
                </p14:cNvPr>
                <p14:cNvContentPartPr/>
                <p14:nvPr/>
              </p14:nvContentPartPr>
              <p14:xfrm>
                <a:off x="1073202" y="861438"/>
                <a:ext cx="360" cy="3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EA2A8D9E-B7A6-9F20-23CC-2073D53E4D56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067082" y="855318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C30305FB-4999-4F8A-54BC-15B2C8398878}"/>
                    </a:ext>
                  </a:extLst>
                </p14:cNvPr>
                <p14:cNvContentPartPr/>
                <p14:nvPr/>
              </p14:nvContentPartPr>
              <p14:xfrm>
                <a:off x="2278122" y="822558"/>
                <a:ext cx="217800" cy="3243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C30305FB-4999-4F8A-54BC-15B2C8398878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272002" y="816438"/>
                  <a:ext cx="230040" cy="33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D84BFF08-82E5-0240-A568-CA2ED113028A}"/>
                    </a:ext>
                  </a:extLst>
                </p14:cNvPr>
                <p14:cNvContentPartPr/>
                <p14:nvPr/>
              </p14:nvContentPartPr>
              <p14:xfrm>
                <a:off x="2545242" y="948198"/>
                <a:ext cx="162720" cy="2228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D84BFF08-82E5-0240-A568-CA2ED113028A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539122" y="942078"/>
                  <a:ext cx="17496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C9B3723E-5FDE-D33A-08A6-B4C041E59B63}"/>
                    </a:ext>
                  </a:extLst>
                </p14:cNvPr>
                <p14:cNvContentPartPr/>
                <p14:nvPr/>
              </p14:nvContentPartPr>
              <p14:xfrm>
                <a:off x="2706522" y="823638"/>
                <a:ext cx="963360" cy="3207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C9B3723E-5FDE-D33A-08A6-B4C041E59B63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700402" y="817518"/>
                  <a:ext cx="975600" cy="33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4E2D90F1-C048-78B4-0475-75531C360D38}"/>
                    </a:ext>
                  </a:extLst>
                </p14:cNvPr>
                <p14:cNvContentPartPr/>
                <p14:nvPr/>
              </p14:nvContentPartPr>
              <p14:xfrm>
                <a:off x="1080762" y="846318"/>
                <a:ext cx="70920" cy="7092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4E2D90F1-C048-78B4-0475-75531C360D38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074642" y="840198"/>
                  <a:ext cx="83160" cy="83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2C246F17-20FF-0630-33F7-6445B503BEBB}"/>
              </a:ext>
            </a:extLst>
          </p:cNvPr>
          <p:cNvGrpSpPr/>
          <p:nvPr/>
        </p:nvGrpSpPr>
        <p:grpSpPr>
          <a:xfrm>
            <a:off x="4941042" y="832638"/>
            <a:ext cx="1501200" cy="328680"/>
            <a:chOff x="4941042" y="832638"/>
            <a:chExt cx="1501200" cy="328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EFF114F6-2886-93E8-24FC-6881DA067104}"/>
                    </a:ext>
                  </a:extLst>
                </p14:cNvPr>
                <p14:cNvContentPartPr/>
                <p14:nvPr/>
              </p14:nvContentPartPr>
              <p14:xfrm>
                <a:off x="4941042" y="961158"/>
                <a:ext cx="980280" cy="1987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EFF114F6-2886-93E8-24FC-6881DA067104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934922" y="955038"/>
                  <a:ext cx="99252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750F37AB-9B17-E02B-4E90-A4DC5D7C7571}"/>
                    </a:ext>
                  </a:extLst>
                </p14:cNvPr>
                <p14:cNvContentPartPr/>
                <p14:nvPr/>
              </p14:nvContentPartPr>
              <p14:xfrm>
                <a:off x="6038682" y="839478"/>
                <a:ext cx="129240" cy="27972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750F37AB-9B17-E02B-4E90-A4DC5D7C7571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6032562" y="833358"/>
                  <a:ext cx="141480" cy="29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43BE1668-14FA-4F75-AA68-2746F3BD755C}"/>
                    </a:ext>
                  </a:extLst>
                </p14:cNvPr>
                <p14:cNvContentPartPr/>
                <p14:nvPr/>
              </p14:nvContentPartPr>
              <p14:xfrm>
                <a:off x="6283842" y="832638"/>
                <a:ext cx="158400" cy="3146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43BE1668-14FA-4F75-AA68-2746F3BD755C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6277722" y="826518"/>
                  <a:ext cx="170640" cy="32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055CCAC1-CAC0-3482-EDC6-5D4475256812}"/>
                    </a:ext>
                  </a:extLst>
                </p14:cNvPr>
                <p14:cNvContentPartPr/>
                <p14:nvPr/>
              </p14:nvContentPartPr>
              <p14:xfrm>
                <a:off x="6003402" y="1149438"/>
                <a:ext cx="191880" cy="1188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055CCAC1-CAC0-3482-EDC6-5D4475256812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997282" y="1143318"/>
                  <a:ext cx="20412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8112616F-C73D-46A6-888D-C322F9E5C3E9}"/>
                    </a:ext>
                  </a:extLst>
                </p14:cNvPr>
                <p14:cNvContentPartPr/>
                <p14:nvPr/>
              </p14:nvContentPartPr>
              <p14:xfrm>
                <a:off x="6041922" y="1117038"/>
                <a:ext cx="156240" cy="367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8112616F-C73D-46A6-888D-C322F9E5C3E9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035802" y="1110918"/>
                  <a:ext cx="168480" cy="48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5A786389-8124-904E-C293-F8FA0525D434}"/>
              </a:ext>
            </a:extLst>
          </p:cNvPr>
          <p:cNvGrpSpPr/>
          <p:nvPr/>
        </p:nvGrpSpPr>
        <p:grpSpPr>
          <a:xfrm>
            <a:off x="7652202" y="826878"/>
            <a:ext cx="2340360" cy="483480"/>
            <a:chOff x="7652202" y="826878"/>
            <a:chExt cx="2340360" cy="483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49ED0560-5A3B-BAC8-36CE-078BC860D1B9}"/>
                    </a:ext>
                  </a:extLst>
                </p14:cNvPr>
                <p14:cNvContentPartPr/>
                <p14:nvPr/>
              </p14:nvContentPartPr>
              <p14:xfrm>
                <a:off x="7750842" y="862878"/>
                <a:ext cx="77760" cy="28368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49ED0560-5A3B-BAC8-36CE-078BC860D1B9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7744722" y="856758"/>
                  <a:ext cx="90000" cy="29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789AF59A-021C-5447-8CB2-4F973432B415}"/>
                    </a:ext>
                  </a:extLst>
                </p14:cNvPr>
                <p14:cNvContentPartPr/>
                <p14:nvPr/>
              </p14:nvContentPartPr>
              <p14:xfrm>
                <a:off x="7652202" y="957558"/>
                <a:ext cx="165240" cy="525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789AF59A-021C-5447-8CB2-4F973432B415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7646082" y="951438"/>
                  <a:ext cx="17748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3BF000E2-E00D-1C0A-08C3-65221CF5F2B7}"/>
                    </a:ext>
                  </a:extLst>
                </p14:cNvPr>
                <p14:cNvContentPartPr/>
                <p14:nvPr/>
              </p14:nvContentPartPr>
              <p14:xfrm>
                <a:off x="7871442" y="905718"/>
                <a:ext cx="382680" cy="2336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3BF000E2-E00D-1C0A-08C3-65221CF5F2B7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865322" y="899598"/>
                  <a:ext cx="39492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01802DF2-D5C4-1733-86A9-F7B1466EE659}"/>
                    </a:ext>
                  </a:extLst>
                </p14:cNvPr>
                <p14:cNvContentPartPr/>
                <p14:nvPr/>
              </p14:nvContentPartPr>
              <p14:xfrm>
                <a:off x="8329002" y="826878"/>
                <a:ext cx="551880" cy="48348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01802DF2-D5C4-1733-86A9-F7B1466EE659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8322882" y="820758"/>
                  <a:ext cx="564120" cy="49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189B49DD-1014-1F38-1DB3-4379F8B22E66}"/>
                    </a:ext>
                  </a:extLst>
                </p14:cNvPr>
                <p14:cNvContentPartPr/>
                <p14:nvPr/>
              </p14:nvContentPartPr>
              <p14:xfrm>
                <a:off x="8725362" y="895998"/>
                <a:ext cx="160920" cy="4392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189B49DD-1014-1F38-1DB3-4379F8B22E66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8719242" y="889878"/>
                  <a:ext cx="17316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2F806FAA-D911-2C6E-02E1-BCAF339FDF46}"/>
                    </a:ext>
                  </a:extLst>
                </p14:cNvPr>
                <p14:cNvContentPartPr/>
                <p14:nvPr/>
              </p14:nvContentPartPr>
              <p14:xfrm>
                <a:off x="9152682" y="898158"/>
                <a:ext cx="381600" cy="20556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2F806FAA-D911-2C6E-02E1-BCAF339FDF46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9146562" y="892038"/>
                  <a:ext cx="39384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323E85BC-43D4-27F6-5BC8-8F6E67F93663}"/>
                    </a:ext>
                  </a:extLst>
                </p14:cNvPr>
                <p14:cNvContentPartPr/>
                <p14:nvPr/>
              </p14:nvContentPartPr>
              <p14:xfrm>
                <a:off x="9856122" y="835518"/>
                <a:ext cx="136440" cy="29952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323E85BC-43D4-27F6-5BC8-8F6E67F9366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9850002" y="829398"/>
                  <a:ext cx="148680" cy="311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B1006513-D6AE-BC2B-EC01-5E5C4354C2FC}"/>
              </a:ext>
            </a:extLst>
          </p:cNvPr>
          <p:cNvGrpSpPr/>
          <p:nvPr/>
        </p:nvGrpSpPr>
        <p:grpSpPr>
          <a:xfrm>
            <a:off x="10121442" y="809598"/>
            <a:ext cx="1487520" cy="326520"/>
            <a:chOff x="10121442" y="809598"/>
            <a:chExt cx="1487520" cy="326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DC6DBD1E-74D9-FA84-A6BA-E14AC1A55575}"/>
                    </a:ext>
                  </a:extLst>
                </p14:cNvPr>
                <p14:cNvContentPartPr/>
                <p14:nvPr/>
              </p14:nvContentPartPr>
              <p14:xfrm>
                <a:off x="10144482" y="967278"/>
                <a:ext cx="335880" cy="13464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DC6DBD1E-74D9-FA84-A6BA-E14AC1A55575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0138362" y="961158"/>
                  <a:ext cx="34812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04066136-A861-D289-EC40-4CABB25B9FEE}"/>
                    </a:ext>
                  </a:extLst>
                </p14:cNvPr>
                <p14:cNvContentPartPr/>
                <p14:nvPr/>
              </p14:nvContentPartPr>
              <p14:xfrm>
                <a:off x="10557042" y="843438"/>
                <a:ext cx="514080" cy="23004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04066136-A861-D289-EC40-4CABB25B9FEE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0550922" y="837318"/>
                  <a:ext cx="526320" cy="2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12D8F693-F705-B443-94A7-680CD5D008D8}"/>
                    </a:ext>
                  </a:extLst>
                </p14:cNvPr>
                <p14:cNvContentPartPr/>
                <p14:nvPr/>
              </p14:nvContentPartPr>
              <p14:xfrm>
                <a:off x="10931442" y="894558"/>
                <a:ext cx="230400" cy="19080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12D8F693-F705-B443-94A7-680CD5D008D8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0925322" y="888438"/>
                  <a:ext cx="24264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AE3EFDE2-47DA-9C05-D90C-1FC12CA606F2}"/>
                    </a:ext>
                  </a:extLst>
                </p14:cNvPr>
                <p14:cNvContentPartPr/>
                <p14:nvPr/>
              </p14:nvContentPartPr>
              <p14:xfrm>
                <a:off x="10121442" y="878358"/>
                <a:ext cx="79200" cy="5436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AE3EFDE2-47DA-9C05-D90C-1FC12CA606F2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0115322" y="872238"/>
                  <a:ext cx="9144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88A53329-2923-B33E-EE1F-FF3D8362DEB8}"/>
                    </a:ext>
                  </a:extLst>
                </p14:cNvPr>
                <p14:cNvContentPartPr/>
                <p14:nvPr/>
              </p14:nvContentPartPr>
              <p14:xfrm>
                <a:off x="11274882" y="809598"/>
                <a:ext cx="138240" cy="32652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88A53329-2923-B33E-EE1F-FF3D8362DEB8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1268762" y="803478"/>
                  <a:ext cx="150480" cy="33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CC5EE367-717B-6ED1-8F23-8B983A7EA920}"/>
                    </a:ext>
                  </a:extLst>
                </p14:cNvPr>
                <p14:cNvContentPartPr/>
                <p14:nvPr/>
              </p14:nvContentPartPr>
              <p14:xfrm>
                <a:off x="11449482" y="818598"/>
                <a:ext cx="159480" cy="28764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CC5EE367-717B-6ED1-8F23-8B983A7EA920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1443362" y="812478"/>
                  <a:ext cx="171720" cy="299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1552875F-3A19-3161-FFC5-0EFC9EC90B3E}"/>
              </a:ext>
            </a:extLst>
          </p:cNvPr>
          <p:cNvGrpSpPr/>
          <p:nvPr/>
        </p:nvGrpSpPr>
        <p:grpSpPr>
          <a:xfrm>
            <a:off x="9121002" y="1372278"/>
            <a:ext cx="290520" cy="266400"/>
            <a:chOff x="9121002" y="1372278"/>
            <a:chExt cx="290520" cy="266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0B9DDCD6-9F0E-685B-27D8-BFB3D59AA3BA}"/>
                    </a:ext>
                  </a:extLst>
                </p14:cNvPr>
                <p14:cNvContentPartPr/>
                <p14:nvPr/>
              </p14:nvContentPartPr>
              <p14:xfrm>
                <a:off x="9121002" y="1421598"/>
                <a:ext cx="290520" cy="15444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0B9DDCD6-9F0E-685B-27D8-BFB3D59AA3BA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9114882" y="1415478"/>
                  <a:ext cx="30276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A379E263-3F31-40A7-4093-C769D67B4195}"/>
                    </a:ext>
                  </a:extLst>
                </p14:cNvPr>
                <p14:cNvContentPartPr/>
                <p14:nvPr/>
              </p14:nvContentPartPr>
              <p14:xfrm>
                <a:off x="9158802" y="1372278"/>
                <a:ext cx="232200" cy="26640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A379E263-3F31-40A7-4093-C769D67B4195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9152682" y="1366158"/>
                  <a:ext cx="244440" cy="278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78ABC3D9-3C0F-1A52-81F9-88FBD7CFFAF8}"/>
              </a:ext>
            </a:extLst>
          </p:cNvPr>
          <p:cNvGrpSpPr/>
          <p:nvPr/>
        </p:nvGrpSpPr>
        <p:grpSpPr>
          <a:xfrm>
            <a:off x="9911202" y="1320438"/>
            <a:ext cx="885240" cy="338400"/>
            <a:chOff x="9911202" y="1320438"/>
            <a:chExt cx="885240" cy="338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6B2E1018-A267-CB49-0E49-0E94C5407DD5}"/>
                    </a:ext>
                  </a:extLst>
                </p14:cNvPr>
                <p14:cNvContentPartPr/>
                <p14:nvPr/>
              </p14:nvContentPartPr>
              <p14:xfrm>
                <a:off x="9911202" y="1385238"/>
                <a:ext cx="123840" cy="27360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6B2E1018-A267-CB49-0E49-0E94C5407DD5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9905082" y="1379118"/>
                  <a:ext cx="136080" cy="28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D8818A2B-6243-F7A5-4752-AE1E3E46EB5D}"/>
                    </a:ext>
                  </a:extLst>
                </p14:cNvPr>
                <p14:cNvContentPartPr/>
                <p14:nvPr/>
              </p14:nvContentPartPr>
              <p14:xfrm>
                <a:off x="10257882" y="1492878"/>
                <a:ext cx="85680" cy="4248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D8818A2B-6243-F7A5-4752-AE1E3E46EB5D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0251762" y="1486758"/>
                  <a:ext cx="9792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3D806948-AF15-A655-9662-D08D6CB5490D}"/>
                    </a:ext>
                  </a:extLst>
                </p14:cNvPr>
                <p14:cNvContentPartPr/>
                <p14:nvPr/>
              </p14:nvContentPartPr>
              <p14:xfrm>
                <a:off x="10542642" y="1429518"/>
                <a:ext cx="39600" cy="17280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3D806948-AF15-A655-9662-D08D6CB5490D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0536522" y="1423398"/>
                  <a:ext cx="5184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668F4603-9058-223A-77C3-92F62BCD910F}"/>
                    </a:ext>
                  </a:extLst>
                </p14:cNvPr>
                <p14:cNvContentPartPr/>
                <p14:nvPr/>
              </p14:nvContentPartPr>
              <p14:xfrm>
                <a:off x="10665042" y="1320438"/>
                <a:ext cx="131400" cy="32904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668F4603-9058-223A-77C3-92F62BCD910F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0658922" y="1314318"/>
                  <a:ext cx="143640" cy="34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434EB6EB-43DB-15A9-586E-156F88BD7A8F}"/>
                    </a:ext>
                  </a:extLst>
                </p14:cNvPr>
                <p14:cNvContentPartPr/>
                <p14:nvPr/>
              </p14:nvContentPartPr>
              <p14:xfrm>
                <a:off x="10287042" y="1480998"/>
                <a:ext cx="154080" cy="3420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434EB6EB-43DB-15A9-586E-156F88BD7A8F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0280922" y="1474878"/>
                  <a:ext cx="16632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3333C82A-1F3A-F900-E4A0-B15F1B95A742}"/>
                    </a:ext>
                  </a:extLst>
                </p14:cNvPr>
                <p14:cNvContentPartPr/>
                <p14:nvPr/>
              </p14:nvContentPartPr>
              <p14:xfrm>
                <a:off x="10601682" y="1407198"/>
                <a:ext cx="7560" cy="12024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3333C82A-1F3A-F900-E4A0-B15F1B95A742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0595562" y="1401078"/>
                  <a:ext cx="19800" cy="132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99F1E93A-9377-8FA2-8DB4-0B47EDC8AD6C}"/>
                  </a:ext>
                </a:extLst>
              </p14:cNvPr>
              <p14:cNvContentPartPr/>
              <p14:nvPr/>
            </p14:nvContentPartPr>
            <p14:xfrm>
              <a:off x="1833522" y="1643358"/>
              <a:ext cx="35280" cy="19440"/>
            </p14:xfrm>
          </p:contentPart>
        </mc:Choice>
        <mc:Fallback xmlns=""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99F1E93A-9377-8FA2-8DB4-0B47EDC8AD6C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1824522" y="1634358"/>
                <a:ext cx="52920" cy="37080"/>
              </a:xfrm>
              <a:prstGeom prst="rect">
                <a:avLst/>
              </a:prstGeom>
            </p:spPr>
          </p:pic>
        </mc:Fallback>
      </mc:AlternateContent>
      <p:grpSp>
        <p:nvGrpSpPr>
          <p:cNvPr id="99" name="Group 98">
            <a:extLst>
              <a:ext uri="{FF2B5EF4-FFF2-40B4-BE49-F238E27FC236}">
                <a16:creationId xmlns:a16="http://schemas.microsoft.com/office/drawing/2014/main" id="{0466390E-9F96-BBAA-D814-93109A2CD394}"/>
              </a:ext>
            </a:extLst>
          </p:cNvPr>
          <p:cNvGrpSpPr/>
          <p:nvPr/>
        </p:nvGrpSpPr>
        <p:grpSpPr>
          <a:xfrm>
            <a:off x="950442" y="1343478"/>
            <a:ext cx="1742760" cy="359640"/>
            <a:chOff x="950442" y="1343478"/>
            <a:chExt cx="1742760" cy="359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50DC69E9-9B8E-3921-FB90-C8934B7113E1}"/>
                    </a:ext>
                  </a:extLst>
                </p14:cNvPr>
                <p14:cNvContentPartPr/>
                <p14:nvPr/>
              </p14:nvContentPartPr>
              <p14:xfrm>
                <a:off x="950442" y="1537518"/>
                <a:ext cx="358920" cy="16560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50DC69E9-9B8E-3921-FB90-C8934B7113E1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941442" y="1528878"/>
                  <a:ext cx="37656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8D2646B9-5190-9A5C-D945-8E19FFCACC40}"/>
                    </a:ext>
                  </a:extLst>
                </p14:cNvPr>
                <p14:cNvContentPartPr/>
                <p14:nvPr/>
              </p14:nvContentPartPr>
              <p14:xfrm>
                <a:off x="1387842" y="1392798"/>
                <a:ext cx="495000" cy="28224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8D2646B9-5190-9A5C-D945-8E19FFCACC40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378842" y="1383798"/>
                  <a:ext cx="512640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390D7EA1-497D-3AEF-12F4-A8E752F0D217}"/>
                    </a:ext>
                  </a:extLst>
                </p14:cNvPr>
                <p14:cNvContentPartPr/>
                <p14:nvPr/>
              </p14:nvContentPartPr>
              <p14:xfrm>
                <a:off x="1756122" y="1406838"/>
                <a:ext cx="172080" cy="26640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390D7EA1-497D-3AEF-12F4-A8E752F0D217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747482" y="1398198"/>
                  <a:ext cx="189720" cy="28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F8469DF2-725A-E0AC-09BA-71F30A2CFFAC}"/>
                    </a:ext>
                  </a:extLst>
                </p14:cNvPr>
                <p14:cNvContentPartPr/>
                <p14:nvPr/>
              </p14:nvContentPartPr>
              <p14:xfrm>
                <a:off x="1004442" y="1421238"/>
                <a:ext cx="360" cy="36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F8469DF2-725A-E0AC-09BA-71F30A2CFFAC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995802" y="1412238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9532C819-5547-5473-EAF6-369778D7DB52}"/>
                    </a:ext>
                  </a:extLst>
                </p14:cNvPr>
                <p14:cNvContentPartPr/>
                <p14:nvPr/>
              </p14:nvContentPartPr>
              <p14:xfrm>
                <a:off x="2183442" y="1396398"/>
                <a:ext cx="147600" cy="2736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9532C819-5547-5473-EAF6-369778D7DB52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2174442" y="1387398"/>
                  <a:ext cx="16524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57051EF1-6C3E-EB5D-B462-F170D197DCA5}"/>
                    </a:ext>
                  </a:extLst>
                </p14:cNvPr>
                <p14:cNvContentPartPr/>
                <p14:nvPr/>
              </p14:nvContentPartPr>
              <p14:xfrm>
                <a:off x="2199282" y="1448598"/>
                <a:ext cx="155520" cy="6804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57051EF1-6C3E-EB5D-B462-F170D197DCA5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2190282" y="1439958"/>
                  <a:ext cx="17316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E66D244F-A277-8102-1815-7DAFF85E62FD}"/>
                    </a:ext>
                  </a:extLst>
                </p14:cNvPr>
                <p14:cNvContentPartPr/>
                <p14:nvPr/>
              </p14:nvContentPartPr>
              <p14:xfrm>
                <a:off x="2458122" y="1343478"/>
                <a:ext cx="235080" cy="29700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E66D244F-A277-8102-1815-7DAFF85E62FD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2449482" y="1334838"/>
                  <a:ext cx="252720" cy="31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02BE85F2-F888-1E79-582E-4D147B8A0FE8}"/>
                    </a:ext>
                  </a:extLst>
                </p14:cNvPr>
                <p14:cNvContentPartPr/>
                <p14:nvPr/>
              </p14:nvContentPartPr>
              <p14:xfrm>
                <a:off x="950442" y="1427718"/>
                <a:ext cx="63360" cy="8964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02BE85F2-F888-1E79-582E-4D147B8A0FE8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941442" y="1418718"/>
                  <a:ext cx="81000" cy="107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0C8CD148-B6B3-CD1A-F7E6-3AD2AFBB2DAE}"/>
              </a:ext>
            </a:extLst>
          </p:cNvPr>
          <p:cNvGrpSpPr/>
          <p:nvPr/>
        </p:nvGrpSpPr>
        <p:grpSpPr>
          <a:xfrm>
            <a:off x="1243482" y="1893198"/>
            <a:ext cx="1398240" cy="474840"/>
            <a:chOff x="1243482" y="1893198"/>
            <a:chExt cx="1398240" cy="474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D36E92C5-E22B-F949-2518-3ADBF67065F3}"/>
                    </a:ext>
                  </a:extLst>
                </p14:cNvPr>
                <p14:cNvContentPartPr/>
                <p14:nvPr/>
              </p14:nvContentPartPr>
              <p14:xfrm>
                <a:off x="1243482" y="1893198"/>
                <a:ext cx="488160" cy="47484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D36E92C5-E22B-F949-2518-3ADBF67065F3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234482" y="1884198"/>
                  <a:ext cx="505800" cy="49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73781DA7-B706-BFCC-1684-0C0D113E660D}"/>
                    </a:ext>
                  </a:extLst>
                </p14:cNvPr>
                <p14:cNvContentPartPr/>
                <p14:nvPr/>
              </p14:nvContentPartPr>
              <p14:xfrm>
                <a:off x="1870962" y="1893918"/>
                <a:ext cx="100800" cy="30384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73781DA7-B706-BFCC-1684-0C0D113E660D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862322" y="1885278"/>
                  <a:ext cx="118440" cy="32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90036FA4-B332-F841-AC60-7773C18FDB69}"/>
                    </a:ext>
                  </a:extLst>
                </p14:cNvPr>
                <p14:cNvContentPartPr/>
                <p14:nvPr/>
              </p14:nvContentPartPr>
              <p14:xfrm>
                <a:off x="2131602" y="1906158"/>
                <a:ext cx="507600" cy="31068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90036FA4-B332-F841-AC60-7773C18FDB69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2122602" y="1897158"/>
                  <a:ext cx="525240" cy="32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A296214F-D1BD-D745-DF9D-0A2B86146A2F}"/>
                    </a:ext>
                  </a:extLst>
                </p14:cNvPr>
                <p14:cNvContentPartPr/>
                <p14:nvPr/>
              </p14:nvContentPartPr>
              <p14:xfrm>
                <a:off x="2567202" y="1963398"/>
                <a:ext cx="74520" cy="3672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A296214F-D1BD-D745-DF9D-0A2B86146A2F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2558202" y="1954758"/>
                  <a:ext cx="9216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1A29E9B6-AF29-09E2-5196-B7F354B2CBF5}"/>
                    </a:ext>
                  </a:extLst>
                </p14:cNvPr>
                <p14:cNvContentPartPr/>
                <p14:nvPr/>
              </p14:nvContentPartPr>
              <p14:xfrm>
                <a:off x="2202162" y="1948638"/>
                <a:ext cx="360" cy="36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1A29E9B6-AF29-09E2-5196-B7F354B2CBF5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2193522" y="1939638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5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309219AB-F669-7805-3758-8D79CE9D95CF}"/>
                  </a:ext>
                </a:extLst>
              </p14:cNvPr>
              <p14:cNvContentPartPr/>
              <p14:nvPr/>
            </p14:nvContentPartPr>
            <p14:xfrm>
              <a:off x="2942682" y="2024598"/>
              <a:ext cx="28080" cy="23724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309219AB-F669-7805-3758-8D79CE9D95CF}"/>
                  </a:ext>
                </a:extLst>
              </p:cNvPr>
              <p:cNvPicPr/>
              <p:nvPr/>
            </p:nvPicPr>
            <p:blipFill>
              <a:blip r:embed="rId106"/>
              <a:stretch>
                <a:fillRect/>
              </a:stretch>
            </p:blipFill>
            <p:spPr>
              <a:xfrm>
                <a:off x="2934042" y="2015958"/>
                <a:ext cx="45720" cy="25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7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9C7368F0-D063-1F59-525A-A02A94EFB1D3}"/>
                  </a:ext>
                </a:extLst>
              </p14:cNvPr>
              <p14:cNvContentPartPr/>
              <p14:nvPr/>
            </p14:nvContentPartPr>
            <p14:xfrm>
              <a:off x="2902722" y="1924878"/>
              <a:ext cx="56160" cy="4716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9C7368F0-D063-1F59-525A-A02A94EFB1D3}"/>
                  </a:ext>
                </a:extLst>
              </p:cNvPr>
              <p:cNvPicPr/>
              <p:nvPr/>
            </p:nvPicPr>
            <p:blipFill>
              <a:blip r:embed="rId108"/>
              <a:stretch>
                <a:fillRect/>
              </a:stretch>
            </p:blipFill>
            <p:spPr>
              <a:xfrm>
                <a:off x="2894082" y="1916238"/>
                <a:ext cx="73800" cy="6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9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FBB447EF-6677-B662-9592-3953C39C2A24}"/>
                  </a:ext>
                </a:extLst>
              </p14:cNvPr>
              <p14:cNvContentPartPr/>
              <p14:nvPr/>
            </p14:nvContentPartPr>
            <p14:xfrm>
              <a:off x="3123402" y="2087598"/>
              <a:ext cx="110880" cy="2484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FBB447EF-6677-B662-9592-3953C39C2A24}"/>
                  </a:ext>
                </a:extLst>
              </p:cNvPr>
              <p:cNvPicPr/>
              <p:nvPr/>
            </p:nvPicPr>
            <p:blipFill>
              <a:blip r:embed="rId110"/>
              <a:stretch>
                <a:fillRect/>
              </a:stretch>
            </p:blipFill>
            <p:spPr>
              <a:xfrm>
                <a:off x="3114402" y="2078958"/>
                <a:ext cx="128520" cy="4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1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FE10EAB1-46B3-602A-2308-1C8E3364106A}"/>
                  </a:ext>
                </a:extLst>
              </p14:cNvPr>
              <p14:cNvContentPartPr/>
              <p14:nvPr/>
            </p14:nvContentPartPr>
            <p14:xfrm>
              <a:off x="3155442" y="2167518"/>
              <a:ext cx="62640" cy="16560"/>
            </p14:xfrm>
          </p:contentPart>
        </mc:Choice>
        <mc:Fallback xmlns=""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FE10EAB1-46B3-602A-2308-1C8E3364106A}"/>
                  </a:ext>
                </a:extLst>
              </p:cNvPr>
              <p:cNvPicPr/>
              <p:nvPr/>
            </p:nvPicPr>
            <p:blipFill>
              <a:blip r:embed="rId112"/>
              <a:stretch>
                <a:fillRect/>
              </a:stretch>
            </p:blipFill>
            <p:spPr>
              <a:xfrm>
                <a:off x="3146802" y="2158518"/>
                <a:ext cx="8028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3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BFFCE430-B555-9ED2-9FAF-B692D65EB9A6}"/>
                  </a:ext>
                </a:extLst>
              </p14:cNvPr>
              <p14:cNvContentPartPr/>
              <p14:nvPr/>
            </p14:nvContentPartPr>
            <p14:xfrm>
              <a:off x="3327882" y="2052678"/>
              <a:ext cx="197280" cy="163440"/>
            </p14:xfrm>
          </p:contentPart>
        </mc:Choice>
        <mc:Fallback xmlns=""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BFFCE430-B555-9ED2-9FAF-B692D65EB9A6}"/>
                  </a:ext>
                </a:extLst>
              </p:cNvPr>
              <p:cNvPicPr/>
              <p:nvPr/>
            </p:nvPicPr>
            <p:blipFill>
              <a:blip r:embed="rId114"/>
              <a:stretch>
                <a:fillRect/>
              </a:stretch>
            </p:blipFill>
            <p:spPr>
              <a:xfrm>
                <a:off x="3319242" y="2043678"/>
                <a:ext cx="214920" cy="18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5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1FDF53BE-4A21-ED92-04CB-40352B234E54}"/>
                  </a:ext>
                </a:extLst>
              </p14:cNvPr>
              <p14:cNvContentPartPr/>
              <p14:nvPr/>
            </p14:nvContentPartPr>
            <p14:xfrm>
              <a:off x="3830802" y="2081838"/>
              <a:ext cx="360" cy="360"/>
            </p14:xfrm>
          </p:contentPart>
        </mc:Choice>
        <mc:Fallback xmlns=""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1FDF53BE-4A21-ED92-04CB-40352B234E54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3822162" y="2073198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ABC60E4F-2426-4770-0416-6D799617F534}"/>
                  </a:ext>
                </a:extLst>
              </p14:cNvPr>
              <p14:cNvContentPartPr/>
              <p14:nvPr/>
            </p14:nvContentPartPr>
            <p14:xfrm>
              <a:off x="3758442" y="2200998"/>
              <a:ext cx="70560" cy="170640"/>
            </p14:xfrm>
          </p:contentPart>
        </mc:Choice>
        <mc:Fallback xmlns=""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ABC60E4F-2426-4770-0416-6D799617F534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3749442" y="2192358"/>
                <a:ext cx="88200" cy="188280"/>
              </a:xfrm>
              <a:prstGeom prst="rect">
                <a:avLst/>
              </a:prstGeom>
            </p:spPr>
          </p:pic>
        </mc:Fallback>
      </mc:AlternateContent>
      <p:grpSp>
        <p:nvGrpSpPr>
          <p:cNvPr id="135" name="Group 134">
            <a:extLst>
              <a:ext uri="{FF2B5EF4-FFF2-40B4-BE49-F238E27FC236}">
                <a16:creationId xmlns:a16="http://schemas.microsoft.com/office/drawing/2014/main" id="{CBFF7C70-DE57-8E88-5D39-87E535DF7200}"/>
              </a:ext>
            </a:extLst>
          </p:cNvPr>
          <p:cNvGrpSpPr/>
          <p:nvPr/>
        </p:nvGrpSpPr>
        <p:grpSpPr>
          <a:xfrm>
            <a:off x="4050042" y="1734438"/>
            <a:ext cx="3381840" cy="535320"/>
            <a:chOff x="4050042" y="1734438"/>
            <a:chExt cx="3381840" cy="535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4AE0331E-E11B-D0D9-3EE0-CC6EA9DCBAD8}"/>
                    </a:ext>
                  </a:extLst>
                </p14:cNvPr>
                <p14:cNvContentPartPr/>
                <p14:nvPr/>
              </p14:nvContentPartPr>
              <p14:xfrm>
                <a:off x="4067322" y="2042958"/>
                <a:ext cx="19440" cy="19944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4AE0331E-E11B-D0D9-3EE0-CC6EA9DCBAD8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4058322" y="2033958"/>
                  <a:ext cx="3708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68D6295F-D982-F2C7-2AA5-C5387E3A18E0}"/>
                    </a:ext>
                  </a:extLst>
                </p14:cNvPr>
                <p14:cNvContentPartPr/>
                <p14:nvPr/>
              </p14:nvContentPartPr>
              <p14:xfrm>
                <a:off x="4050042" y="1948998"/>
                <a:ext cx="42120" cy="432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68D6295F-D982-F2C7-2AA5-C5387E3A18E0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4041042" y="1939998"/>
                  <a:ext cx="5976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38812869-1710-C139-7980-5F28A6264301}"/>
                    </a:ext>
                  </a:extLst>
                </p14:cNvPr>
                <p14:cNvContentPartPr/>
                <p14:nvPr/>
              </p14:nvContentPartPr>
              <p14:xfrm>
                <a:off x="4198722" y="2019558"/>
                <a:ext cx="154080" cy="18648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38812869-1710-C139-7980-5F28A6264301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4190082" y="2010558"/>
                  <a:ext cx="17172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2F11ABAD-7305-C852-AD9D-C2CDFBDA09D2}"/>
                    </a:ext>
                  </a:extLst>
                </p14:cNvPr>
                <p14:cNvContentPartPr/>
                <p14:nvPr/>
              </p14:nvContentPartPr>
              <p14:xfrm>
                <a:off x="4538922" y="1992198"/>
                <a:ext cx="739440" cy="22248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2F11ABAD-7305-C852-AD9D-C2CDFBDA09D2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4530282" y="1983558"/>
                  <a:ext cx="75708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A05EFAF5-7E13-93FA-90EB-1922EBFC8D3F}"/>
                    </a:ext>
                  </a:extLst>
                </p14:cNvPr>
                <p14:cNvContentPartPr/>
                <p14:nvPr/>
              </p14:nvContentPartPr>
              <p14:xfrm>
                <a:off x="5304282" y="2144118"/>
                <a:ext cx="360" cy="36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A05EFAF5-7E13-93FA-90EB-1922EBFC8D3F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5295642" y="2135118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BC196D6D-A03E-5A80-8943-7E30AEBF9E51}"/>
                    </a:ext>
                  </a:extLst>
                </p14:cNvPr>
                <p14:cNvContentPartPr/>
                <p14:nvPr/>
              </p14:nvContentPartPr>
              <p14:xfrm>
                <a:off x="5386362" y="2122878"/>
                <a:ext cx="7560" cy="3492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BC196D6D-A03E-5A80-8943-7E30AEBF9E51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5377362" y="2114238"/>
                  <a:ext cx="2520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1AD28B03-5C1A-2ED9-2E55-8222991546C5}"/>
                    </a:ext>
                  </a:extLst>
                </p14:cNvPr>
                <p14:cNvContentPartPr/>
                <p14:nvPr/>
              </p14:nvContentPartPr>
              <p14:xfrm>
                <a:off x="5548362" y="1913358"/>
                <a:ext cx="324720" cy="24624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1AD28B03-5C1A-2ED9-2E55-8222991546C5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5539722" y="1904718"/>
                  <a:ext cx="34236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4D94E0C7-8ABE-2A99-8A1E-3AF827804E08}"/>
                    </a:ext>
                  </a:extLst>
                </p14:cNvPr>
                <p14:cNvContentPartPr/>
                <p14:nvPr/>
              </p14:nvContentPartPr>
              <p14:xfrm>
                <a:off x="5896842" y="1901478"/>
                <a:ext cx="451800" cy="33660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4D94E0C7-8ABE-2A99-8A1E-3AF827804E08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5888202" y="1892478"/>
                  <a:ext cx="469440" cy="35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29737166-7E4A-E278-037B-3C52611CA0AA}"/>
                    </a:ext>
                  </a:extLst>
                </p14:cNvPr>
                <p14:cNvContentPartPr/>
                <p14:nvPr/>
              </p14:nvContentPartPr>
              <p14:xfrm>
                <a:off x="6064602" y="1955478"/>
                <a:ext cx="176760" cy="6660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29737166-7E4A-E278-037B-3C52611CA0AA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6055962" y="1946838"/>
                  <a:ext cx="19440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C3F25D6B-CD58-7A27-6574-3E32415D5E2C}"/>
                    </a:ext>
                  </a:extLst>
                </p14:cNvPr>
                <p14:cNvContentPartPr/>
                <p14:nvPr/>
              </p14:nvContentPartPr>
              <p14:xfrm>
                <a:off x="6496602" y="1967718"/>
                <a:ext cx="16920" cy="5724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C3F25D6B-CD58-7A27-6574-3E32415D5E2C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6487602" y="1958718"/>
                  <a:ext cx="3456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BC3A6836-24F1-79CF-202A-F958D63D73DA}"/>
                    </a:ext>
                  </a:extLst>
                </p14:cNvPr>
                <p14:cNvContentPartPr/>
                <p14:nvPr/>
              </p14:nvContentPartPr>
              <p14:xfrm>
                <a:off x="6416682" y="2099118"/>
                <a:ext cx="90360" cy="17064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BC3A6836-24F1-79CF-202A-F958D63D73DA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6408042" y="2090478"/>
                  <a:ext cx="10800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28063A7A-B5D1-345F-067B-9A6E897B15FB}"/>
                    </a:ext>
                  </a:extLst>
                </p14:cNvPr>
                <p14:cNvContentPartPr/>
                <p14:nvPr/>
              </p14:nvContentPartPr>
              <p14:xfrm>
                <a:off x="6701082" y="1961238"/>
                <a:ext cx="28080" cy="16380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28063A7A-B5D1-345F-067B-9A6E897B15FB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6692442" y="1952598"/>
                  <a:ext cx="4572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0CAA07A3-EEAE-ECF1-3969-31F1767F1DB6}"/>
                    </a:ext>
                  </a:extLst>
                </p14:cNvPr>
                <p14:cNvContentPartPr/>
                <p14:nvPr/>
              </p14:nvContentPartPr>
              <p14:xfrm>
                <a:off x="6671922" y="1891398"/>
                <a:ext cx="205200" cy="11196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0CAA07A3-EEAE-ECF1-3969-31F1767F1DB6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6663282" y="1882398"/>
                  <a:ext cx="22284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91D6CBE5-6199-CB75-8DF6-BCE50956147A}"/>
                    </a:ext>
                  </a:extLst>
                </p14:cNvPr>
                <p14:cNvContentPartPr/>
                <p14:nvPr/>
              </p14:nvContentPartPr>
              <p14:xfrm>
                <a:off x="6782442" y="1920918"/>
                <a:ext cx="245880" cy="21060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91D6CBE5-6199-CB75-8DF6-BCE50956147A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6773802" y="1912278"/>
                  <a:ext cx="26352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276274E6-ED58-8808-F27B-376B4B835824}"/>
                    </a:ext>
                  </a:extLst>
                </p14:cNvPr>
                <p14:cNvContentPartPr/>
                <p14:nvPr/>
              </p14:nvContentPartPr>
              <p14:xfrm>
                <a:off x="6905922" y="1941798"/>
                <a:ext cx="68400" cy="20304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276274E6-ED58-8808-F27B-376B4B835824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6897282" y="1932798"/>
                  <a:ext cx="8604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3D565C2C-EDB8-10A7-8980-9613D9CF45DD}"/>
                    </a:ext>
                  </a:extLst>
                </p14:cNvPr>
                <p14:cNvContentPartPr/>
                <p14:nvPr/>
              </p14:nvContentPartPr>
              <p14:xfrm>
                <a:off x="7071522" y="1872678"/>
                <a:ext cx="67320" cy="27756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3D565C2C-EDB8-10A7-8980-9613D9CF45DD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7062882" y="1863678"/>
                  <a:ext cx="84960" cy="29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175844C6-D334-5D8D-4362-0F1E5FA8D181}"/>
                    </a:ext>
                  </a:extLst>
                </p14:cNvPr>
                <p14:cNvContentPartPr/>
                <p14:nvPr/>
              </p14:nvContentPartPr>
              <p14:xfrm>
                <a:off x="7319922" y="1734438"/>
                <a:ext cx="111960" cy="46476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175844C6-D334-5D8D-4362-0F1E5FA8D181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7310922" y="1725798"/>
                  <a:ext cx="129600" cy="482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657D8188-E65A-2643-6DEF-5207A89320B5}"/>
              </a:ext>
            </a:extLst>
          </p:cNvPr>
          <p:cNvGrpSpPr/>
          <p:nvPr/>
        </p:nvGrpSpPr>
        <p:grpSpPr>
          <a:xfrm>
            <a:off x="2098482" y="2505558"/>
            <a:ext cx="2386800" cy="501120"/>
            <a:chOff x="2098482" y="2505558"/>
            <a:chExt cx="2386800" cy="501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66C2474C-6D4E-721A-F0F0-5A0B37E4B277}"/>
                    </a:ext>
                  </a:extLst>
                </p14:cNvPr>
                <p14:cNvContentPartPr/>
                <p14:nvPr/>
              </p14:nvContentPartPr>
              <p14:xfrm>
                <a:off x="2098482" y="2593398"/>
                <a:ext cx="255600" cy="30888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66C2474C-6D4E-721A-F0F0-5A0B37E4B277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2089482" y="2584398"/>
                  <a:ext cx="273240" cy="32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1875E62E-FCFA-D50B-ADC5-6D3B5A25E2ED}"/>
                    </a:ext>
                  </a:extLst>
                </p14:cNvPr>
                <p14:cNvContentPartPr/>
                <p14:nvPr/>
              </p14:nvContentPartPr>
              <p14:xfrm>
                <a:off x="2125842" y="2524278"/>
                <a:ext cx="20160" cy="2376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1875E62E-FCFA-D50B-ADC5-6D3B5A25E2ED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2116842" y="2515278"/>
                  <a:ext cx="3780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B193EEC9-A9CB-ABDA-4316-EC19DF155AB3}"/>
                    </a:ext>
                  </a:extLst>
                </p14:cNvPr>
                <p14:cNvContentPartPr/>
                <p14:nvPr/>
              </p14:nvContentPartPr>
              <p14:xfrm>
                <a:off x="2491602" y="2505558"/>
                <a:ext cx="160200" cy="39312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B193EEC9-A9CB-ABDA-4316-EC19DF155AB3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2482962" y="2496558"/>
                  <a:ext cx="177840" cy="41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2D44004E-E618-3819-74AE-BEF83E7ED6F0}"/>
                    </a:ext>
                  </a:extLst>
                </p14:cNvPr>
                <p14:cNvContentPartPr/>
                <p14:nvPr/>
              </p14:nvContentPartPr>
              <p14:xfrm>
                <a:off x="2800482" y="2551998"/>
                <a:ext cx="105840" cy="30816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2D44004E-E618-3819-74AE-BEF83E7ED6F0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2791482" y="2543358"/>
                  <a:ext cx="123480" cy="32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2958DE17-2716-D3E4-5642-B174B485A130}"/>
                    </a:ext>
                  </a:extLst>
                </p14:cNvPr>
                <p14:cNvContentPartPr/>
                <p14:nvPr/>
              </p14:nvContentPartPr>
              <p14:xfrm>
                <a:off x="2781402" y="2671878"/>
                <a:ext cx="103320" cy="3852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2958DE17-2716-D3E4-5642-B174B485A130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2772762" y="2662878"/>
                  <a:ext cx="12096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C2011F11-A246-21FF-5135-4F38887CFF14}"/>
                    </a:ext>
                  </a:extLst>
                </p14:cNvPr>
                <p14:cNvContentPartPr/>
                <p14:nvPr/>
              </p14:nvContentPartPr>
              <p14:xfrm>
                <a:off x="2956362" y="2638398"/>
                <a:ext cx="317880" cy="22428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C2011F11-A246-21FF-5135-4F38887CFF14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2947722" y="2629758"/>
                  <a:ext cx="33552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050583A4-A0D3-DC4E-851F-0CF4B5A78C80}"/>
                    </a:ext>
                  </a:extLst>
                </p14:cNvPr>
                <p14:cNvContentPartPr/>
                <p14:nvPr/>
              </p14:nvContentPartPr>
              <p14:xfrm>
                <a:off x="3350922" y="2577558"/>
                <a:ext cx="543240" cy="42912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050583A4-A0D3-DC4E-851F-0CF4B5A78C80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3342282" y="2568558"/>
                  <a:ext cx="560880" cy="44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7C785DA0-9682-6158-B51F-C96A374E665A}"/>
                    </a:ext>
                  </a:extLst>
                </p14:cNvPr>
                <p14:cNvContentPartPr/>
                <p14:nvPr/>
              </p14:nvContentPartPr>
              <p14:xfrm>
                <a:off x="3753762" y="2641278"/>
                <a:ext cx="153360" cy="5652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7C785DA0-9682-6158-B51F-C96A374E665A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3744762" y="2632638"/>
                  <a:ext cx="17100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170E46AD-C064-FCCF-7A11-B4991C92EF6B}"/>
                    </a:ext>
                  </a:extLst>
                </p14:cNvPr>
                <p14:cNvContentPartPr/>
                <p14:nvPr/>
              </p14:nvContentPartPr>
              <p14:xfrm>
                <a:off x="4062642" y="2607438"/>
                <a:ext cx="131040" cy="13860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170E46AD-C064-FCCF-7A11-B4991C92EF6B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4053642" y="2598438"/>
                  <a:ext cx="14868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E565154F-CA35-4057-9FD4-3BF8C88BE12F}"/>
                    </a:ext>
                  </a:extLst>
                </p14:cNvPr>
                <p14:cNvContentPartPr/>
                <p14:nvPr/>
              </p14:nvContentPartPr>
              <p14:xfrm>
                <a:off x="4336962" y="2634078"/>
                <a:ext cx="148320" cy="11304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E565154F-CA35-4057-9FD4-3BF8C88BE12F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4327962" y="2625438"/>
                  <a:ext cx="165960" cy="130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C91ADBC9-B258-34FF-7406-2442C778B44B}"/>
              </a:ext>
            </a:extLst>
          </p:cNvPr>
          <p:cNvGrpSpPr/>
          <p:nvPr/>
        </p:nvGrpSpPr>
        <p:grpSpPr>
          <a:xfrm>
            <a:off x="4728282" y="2349318"/>
            <a:ext cx="1639440" cy="414360"/>
            <a:chOff x="4728282" y="2349318"/>
            <a:chExt cx="1639440" cy="414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A529430D-1275-E3D2-540C-F38F34AEC5C0}"/>
                    </a:ext>
                  </a:extLst>
                </p14:cNvPr>
                <p14:cNvContentPartPr/>
                <p14:nvPr/>
              </p14:nvContentPartPr>
              <p14:xfrm>
                <a:off x="4728282" y="2573598"/>
                <a:ext cx="728280" cy="18000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A529430D-1275-E3D2-540C-F38F34AEC5C0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4719642" y="2564958"/>
                  <a:ext cx="74592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8AD0A128-6B15-92DD-8C0E-B0C11A0BE079}"/>
                    </a:ext>
                  </a:extLst>
                </p14:cNvPr>
                <p14:cNvContentPartPr/>
                <p14:nvPr/>
              </p14:nvContentPartPr>
              <p14:xfrm>
                <a:off x="5580762" y="2517438"/>
                <a:ext cx="76680" cy="24444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8AD0A128-6B15-92DD-8C0E-B0C11A0BE079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5572122" y="2508798"/>
                  <a:ext cx="94320" cy="26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5B15E010-D02A-E111-4B35-7BEE0DEA3977}"/>
                    </a:ext>
                  </a:extLst>
                </p14:cNvPr>
                <p14:cNvContentPartPr/>
                <p14:nvPr/>
              </p14:nvContentPartPr>
              <p14:xfrm>
                <a:off x="5768322" y="2589078"/>
                <a:ext cx="12600" cy="17460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5B15E010-D02A-E111-4B35-7BEE0DEA3977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5759322" y="2580078"/>
                  <a:ext cx="3024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669DB1C2-A09F-9612-91BC-927F4206352D}"/>
                    </a:ext>
                  </a:extLst>
                </p14:cNvPr>
                <p14:cNvContentPartPr/>
                <p14:nvPr/>
              </p14:nvContentPartPr>
              <p14:xfrm>
                <a:off x="5847162" y="2511318"/>
                <a:ext cx="360" cy="36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669DB1C2-A09F-9612-91BC-927F4206352D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5838522" y="2502318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A94B219D-8A79-9164-FA15-81DA3F2EBE1F}"/>
                    </a:ext>
                  </a:extLst>
                </p14:cNvPr>
                <p14:cNvContentPartPr/>
                <p14:nvPr/>
              </p14:nvContentPartPr>
              <p14:xfrm>
                <a:off x="5812602" y="2433918"/>
                <a:ext cx="227880" cy="31968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A94B219D-8A79-9164-FA15-81DA3F2EBE1F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5803602" y="2424918"/>
                  <a:ext cx="245520" cy="33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8261F602-F88C-4B38-AF08-E255C3AB25B8}"/>
                    </a:ext>
                  </a:extLst>
                </p14:cNvPr>
                <p14:cNvContentPartPr/>
                <p14:nvPr/>
              </p14:nvContentPartPr>
              <p14:xfrm>
                <a:off x="6186642" y="2349318"/>
                <a:ext cx="181080" cy="34380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8261F602-F88C-4B38-AF08-E255C3AB25B8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6177642" y="2340318"/>
                  <a:ext cx="198720" cy="361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B5ABAC9E-BA23-3A19-FF2B-95A27DB3390F}"/>
              </a:ext>
            </a:extLst>
          </p:cNvPr>
          <p:cNvGrpSpPr/>
          <p:nvPr/>
        </p:nvGrpSpPr>
        <p:grpSpPr>
          <a:xfrm>
            <a:off x="2800482" y="3249678"/>
            <a:ext cx="1154520" cy="264600"/>
            <a:chOff x="2800482" y="3249678"/>
            <a:chExt cx="1154520" cy="26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7F473FAE-7D7F-8068-CFC1-5296042F8AF4}"/>
                    </a:ext>
                  </a:extLst>
                </p14:cNvPr>
                <p14:cNvContentPartPr/>
                <p14:nvPr/>
              </p14:nvContentPartPr>
              <p14:xfrm>
                <a:off x="2800482" y="3249678"/>
                <a:ext cx="1154520" cy="26460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7F473FAE-7D7F-8068-CFC1-5296042F8AF4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2791482" y="3241038"/>
                  <a:ext cx="1172160" cy="28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F889276A-737B-71B7-C54A-325BA14BDFE2}"/>
                    </a:ext>
                  </a:extLst>
                </p14:cNvPr>
                <p14:cNvContentPartPr/>
                <p14:nvPr/>
              </p14:nvContentPartPr>
              <p14:xfrm>
                <a:off x="3318882" y="3259038"/>
                <a:ext cx="319680" cy="7272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F889276A-737B-71B7-C54A-325BA14BDFE2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3309882" y="3250038"/>
                  <a:ext cx="337320" cy="90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86">
            <p14:nvContentPartPr>
              <p14:cNvPr id="160" name="Ink 159">
                <a:extLst>
                  <a:ext uri="{FF2B5EF4-FFF2-40B4-BE49-F238E27FC236}">
                    <a16:creationId xmlns:a16="http://schemas.microsoft.com/office/drawing/2014/main" id="{BBA440CA-A8A3-6C2C-682A-FEA18B8D709C}"/>
                  </a:ext>
                </a:extLst>
              </p14:cNvPr>
              <p14:cNvContentPartPr/>
              <p14:nvPr/>
            </p14:nvContentPartPr>
            <p14:xfrm>
              <a:off x="4424802" y="3565758"/>
              <a:ext cx="110880" cy="140040"/>
            </p14:xfrm>
          </p:contentPart>
        </mc:Choice>
        <mc:Fallback xmlns="">
          <p:pic>
            <p:nvPicPr>
              <p:cNvPr id="160" name="Ink 159">
                <a:extLst>
                  <a:ext uri="{FF2B5EF4-FFF2-40B4-BE49-F238E27FC236}">
                    <a16:creationId xmlns:a16="http://schemas.microsoft.com/office/drawing/2014/main" id="{BBA440CA-A8A3-6C2C-682A-FEA18B8D709C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4416162" y="3556758"/>
                <a:ext cx="128520" cy="157680"/>
              </a:xfrm>
              <a:prstGeom prst="rect">
                <a:avLst/>
              </a:prstGeom>
            </p:spPr>
          </p:pic>
        </mc:Fallback>
      </mc:AlternateContent>
      <p:grpSp>
        <p:nvGrpSpPr>
          <p:cNvPr id="166" name="Group 165">
            <a:extLst>
              <a:ext uri="{FF2B5EF4-FFF2-40B4-BE49-F238E27FC236}">
                <a16:creationId xmlns:a16="http://schemas.microsoft.com/office/drawing/2014/main" id="{CF39960C-B2CB-9613-B22E-4AAF74940023}"/>
              </a:ext>
            </a:extLst>
          </p:cNvPr>
          <p:cNvGrpSpPr/>
          <p:nvPr/>
        </p:nvGrpSpPr>
        <p:grpSpPr>
          <a:xfrm>
            <a:off x="4217802" y="3147798"/>
            <a:ext cx="55440" cy="319320"/>
            <a:chOff x="4217802" y="3147798"/>
            <a:chExt cx="55440" cy="319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6A94736A-1A67-2745-DE35-19C5F2B611B5}"/>
                    </a:ext>
                  </a:extLst>
                </p14:cNvPr>
                <p14:cNvContentPartPr/>
                <p14:nvPr/>
              </p14:nvContentPartPr>
              <p14:xfrm>
                <a:off x="4217802" y="3239598"/>
                <a:ext cx="31320" cy="22752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6A94736A-1A67-2745-DE35-19C5F2B611B5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4208802" y="3230598"/>
                  <a:ext cx="4896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711C92DE-F123-9258-805E-E9C84EFDD92B}"/>
                    </a:ext>
                  </a:extLst>
                </p14:cNvPr>
                <p14:cNvContentPartPr/>
                <p14:nvPr/>
              </p14:nvContentPartPr>
              <p14:xfrm>
                <a:off x="4235082" y="3155358"/>
                <a:ext cx="360" cy="36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711C92DE-F123-9258-805E-E9C84EFDD92B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4226442" y="3146358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65E2E8D5-00E6-1B30-21FC-A2A5EC16A650}"/>
                    </a:ext>
                  </a:extLst>
                </p14:cNvPr>
                <p14:cNvContentPartPr/>
                <p14:nvPr/>
              </p14:nvContentPartPr>
              <p14:xfrm>
                <a:off x="4239042" y="3147798"/>
                <a:ext cx="34200" cy="3888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65E2E8D5-00E6-1B30-21FC-A2A5EC16A650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4230402" y="3139158"/>
                  <a:ext cx="51840" cy="56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05823550-64FB-0E00-1002-B24CD9EC1145}"/>
              </a:ext>
            </a:extLst>
          </p:cNvPr>
          <p:cNvGrpSpPr/>
          <p:nvPr/>
        </p:nvGrpSpPr>
        <p:grpSpPr>
          <a:xfrm>
            <a:off x="4526682" y="3340758"/>
            <a:ext cx="23040" cy="55440"/>
            <a:chOff x="4526682" y="3340758"/>
            <a:chExt cx="23040" cy="55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68BAC29F-8606-EC4B-3790-9932C7C094B5}"/>
                    </a:ext>
                  </a:extLst>
                </p14:cNvPr>
                <p14:cNvContentPartPr/>
                <p14:nvPr/>
              </p14:nvContentPartPr>
              <p14:xfrm>
                <a:off x="4549362" y="3359838"/>
                <a:ext cx="360" cy="36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68BAC29F-8606-EC4B-3790-9932C7C094B5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4540362" y="3350838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3FBF4A1F-CF9B-64C0-E5A8-D977BE839F1C}"/>
                    </a:ext>
                  </a:extLst>
                </p14:cNvPr>
                <p14:cNvContentPartPr/>
                <p14:nvPr/>
              </p14:nvContentPartPr>
              <p14:xfrm>
                <a:off x="4526682" y="3340758"/>
                <a:ext cx="19800" cy="5544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3FBF4A1F-CF9B-64C0-E5A8-D977BE839F1C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4518042" y="3331758"/>
                  <a:ext cx="37440" cy="73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96">
            <p14:nvContentPartPr>
              <p14:cNvPr id="175" name="Ink 174">
                <a:extLst>
                  <a:ext uri="{FF2B5EF4-FFF2-40B4-BE49-F238E27FC236}">
                    <a16:creationId xmlns:a16="http://schemas.microsoft.com/office/drawing/2014/main" id="{5349699C-A0AA-9195-BA51-2E6847FB9928}"/>
                  </a:ext>
                </a:extLst>
              </p14:cNvPr>
              <p14:cNvContentPartPr/>
              <p14:nvPr/>
            </p14:nvContentPartPr>
            <p14:xfrm>
              <a:off x="2241762" y="3596358"/>
              <a:ext cx="183600" cy="517680"/>
            </p14:xfrm>
          </p:contentPart>
        </mc:Choice>
        <mc:Fallback xmlns="">
          <p:pic>
            <p:nvPicPr>
              <p:cNvPr id="175" name="Ink 174">
                <a:extLst>
                  <a:ext uri="{FF2B5EF4-FFF2-40B4-BE49-F238E27FC236}">
                    <a16:creationId xmlns:a16="http://schemas.microsoft.com/office/drawing/2014/main" id="{5349699C-A0AA-9195-BA51-2E6847FB9928}"/>
                  </a:ext>
                </a:extLst>
              </p:cNvPr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2232762" y="3587358"/>
                <a:ext cx="201240" cy="535320"/>
              </a:xfrm>
              <a:prstGeom prst="rect">
                <a:avLst/>
              </a:prstGeom>
            </p:spPr>
          </p:pic>
        </mc:Fallback>
      </mc:AlternateContent>
      <p:grpSp>
        <p:nvGrpSpPr>
          <p:cNvPr id="183" name="Group 182">
            <a:extLst>
              <a:ext uri="{FF2B5EF4-FFF2-40B4-BE49-F238E27FC236}">
                <a16:creationId xmlns:a16="http://schemas.microsoft.com/office/drawing/2014/main" id="{9B481FE9-A751-B97A-3FF8-D43F192838E4}"/>
              </a:ext>
            </a:extLst>
          </p:cNvPr>
          <p:cNvGrpSpPr/>
          <p:nvPr/>
        </p:nvGrpSpPr>
        <p:grpSpPr>
          <a:xfrm>
            <a:off x="1999122" y="4254078"/>
            <a:ext cx="1774800" cy="381240"/>
            <a:chOff x="1999122" y="4254078"/>
            <a:chExt cx="1774800" cy="381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BC9ABA8D-DDD7-69B1-A344-0EB54EB2A29B}"/>
                    </a:ext>
                  </a:extLst>
                </p14:cNvPr>
                <p14:cNvContentPartPr/>
                <p14:nvPr/>
              </p14:nvContentPartPr>
              <p14:xfrm>
                <a:off x="1999122" y="4278918"/>
                <a:ext cx="1156680" cy="35640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BC9ABA8D-DDD7-69B1-A344-0EB54EB2A29B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1990122" y="4270278"/>
                  <a:ext cx="117432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A118630F-66DA-3303-B005-6DDDAB65E480}"/>
                    </a:ext>
                  </a:extLst>
                </p14:cNvPr>
                <p14:cNvContentPartPr/>
                <p14:nvPr/>
              </p14:nvContentPartPr>
              <p14:xfrm>
                <a:off x="2428242" y="4367118"/>
                <a:ext cx="181080" cy="4824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A118630F-66DA-3303-B005-6DDDAB65E480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2419242" y="4358118"/>
                  <a:ext cx="19872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7DCC4BD5-9B5B-FD7C-3586-26A15974F8C5}"/>
                    </a:ext>
                  </a:extLst>
                </p14:cNvPr>
                <p14:cNvContentPartPr/>
                <p14:nvPr/>
              </p14:nvContentPartPr>
              <p14:xfrm>
                <a:off x="3332202" y="4372518"/>
                <a:ext cx="167400" cy="3600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7DCC4BD5-9B5B-FD7C-3586-26A15974F8C5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3323202" y="4363518"/>
                  <a:ext cx="18504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529D1618-CA2F-3C1A-467B-D4AFF1A3E251}"/>
                    </a:ext>
                  </a:extLst>
                </p14:cNvPr>
                <p14:cNvContentPartPr/>
                <p14:nvPr/>
              </p14:nvContentPartPr>
              <p14:xfrm>
                <a:off x="3591402" y="4254078"/>
                <a:ext cx="16560" cy="27756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529D1618-CA2F-3C1A-467B-D4AFF1A3E251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3582762" y="4245438"/>
                  <a:ext cx="34200" cy="29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FFBF5AF2-FB92-102B-D82B-9203743918F5}"/>
                    </a:ext>
                  </a:extLst>
                </p14:cNvPr>
                <p14:cNvContentPartPr/>
                <p14:nvPr/>
              </p14:nvContentPartPr>
              <p14:xfrm>
                <a:off x="3748002" y="4333998"/>
                <a:ext cx="16200" cy="3600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FFBF5AF2-FB92-102B-D82B-9203743918F5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3739002" y="4324998"/>
                  <a:ext cx="3384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C0AFCDD1-30B3-BA4E-236D-9D72AB33DFE5}"/>
                    </a:ext>
                  </a:extLst>
                </p14:cNvPr>
                <p14:cNvContentPartPr/>
                <p14:nvPr/>
              </p14:nvContentPartPr>
              <p14:xfrm>
                <a:off x="3684282" y="4484838"/>
                <a:ext cx="89640" cy="13932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C0AFCDD1-30B3-BA4E-236D-9D72AB33DFE5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3675282" y="4476198"/>
                  <a:ext cx="107280" cy="156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0">
            <p14:nvContentPartPr>
              <p14:cNvPr id="182" name="Ink 181">
                <a:extLst>
                  <a:ext uri="{FF2B5EF4-FFF2-40B4-BE49-F238E27FC236}">
                    <a16:creationId xmlns:a16="http://schemas.microsoft.com/office/drawing/2014/main" id="{AD6D017B-AA8B-4941-4381-546D41AF0D58}"/>
                  </a:ext>
                </a:extLst>
              </p14:cNvPr>
              <p14:cNvContentPartPr/>
              <p14:nvPr/>
            </p14:nvContentPartPr>
            <p14:xfrm>
              <a:off x="1789962" y="4939878"/>
              <a:ext cx="189000" cy="376200"/>
            </p14:xfrm>
          </p:contentPart>
        </mc:Choice>
        <mc:Fallback xmlns="">
          <p:pic>
            <p:nvPicPr>
              <p:cNvPr id="182" name="Ink 181">
                <a:extLst>
                  <a:ext uri="{FF2B5EF4-FFF2-40B4-BE49-F238E27FC236}">
                    <a16:creationId xmlns:a16="http://schemas.microsoft.com/office/drawing/2014/main" id="{AD6D017B-AA8B-4941-4381-546D41AF0D58}"/>
                  </a:ext>
                </a:extLst>
              </p:cNvPr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1781322" y="4930878"/>
                <a:ext cx="206640" cy="39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2">
            <p14:nvContentPartPr>
              <p14:cNvPr id="185" name="Ink 184">
                <a:extLst>
                  <a:ext uri="{FF2B5EF4-FFF2-40B4-BE49-F238E27FC236}">
                    <a16:creationId xmlns:a16="http://schemas.microsoft.com/office/drawing/2014/main" id="{A1EB09B5-084E-21D9-24BF-8B85C564F868}"/>
                  </a:ext>
                </a:extLst>
              </p14:cNvPr>
              <p14:cNvContentPartPr/>
              <p14:nvPr/>
            </p14:nvContentPartPr>
            <p14:xfrm>
              <a:off x="6453042" y="2321238"/>
              <a:ext cx="5632200" cy="155880"/>
            </p14:xfrm>
          </p:contentPart>
        </mc:Choice>
        <mc:Fallback xmlns="">
          <p:pic>
            <p:nvPicPr>
              <p:cNvPr id="185" name="Ink 184">
                <a:extLst>
                  <a:ext uri="{FF2B5EF4-FFF2-40B4-BE49-F238E27FC236}">
                    <a16:creationId xmlns:a16="http://schemas.microsoft.com/office/drawing/2014/main" id="{A1EB09B5-084E-21D9-24BF-8B85C564F868}"/>
                  </a:ext>
                </a:extLst>
              </p:cNvPr>
              <p:cNvPicPr/>
              <p:nvPr/>
            </p:nvPicPr>
            <p:blipFill>
              <a:blip r:embed="rId213"/>
              <a:stretch>
                <a:fillRect/>
              </a:stretch>
            </p:blipFill>
            <p:spPr>
              <a:xfrm>
                <a:off x="6446922" y="2315118"/>
                <a:ext cx="5644440" cy="16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4">
            <p14:nvContentPartPr>
              <p14:cNvPr id="186" name="Ink 185">
                <a:extLst>
                  <a:ext uri="{FF2B5EF4-FFF2-40B4-BE49-F238E27FC236}">
                    <a16:creationId xmlns:a16="http://schemas.microsoft.com/office/drawing/2014/main" id="{C3B5A991-DE20-D514-19EC-3181706662D8}"/>
                  </a:ext>
                </a:extLst>
              </p14:cNvPr>
              <p14:cNvContentPartPr/>
              <p14:nvPr/>
            </p14:nvContentPartPr>
            <p14:xfrm>
              <a:off x="4627482" y="2460918"/>
              <a:ext cx="1827360" cy="652320"/>
            </p14:xfrm>
          </p:contentPart>
        </mc:Choice>
        <mc:Fallback xmlns="">
          <p:pic>
            <p:nvPicPr>
              <p:cNvPr id="186" name="Ink 185">
                <a:extLst>
                  <a:ext uri="{FF2B5EF4-FFF2-40B4-BE49-F238E27FC236}">
                    <a16:creationId xmlns:a16="http://schemas.microsoft.com/office/drawing/2014/main" id="{C3B5A991-DE20-D514-19EC-3181706662D8}"/>
                  </a:ext>
                </a:extLst>
              </p:cNvPr>
              <p:cNvPicPr/>
              <p:nvPr/>
            </p:nvPicPr>
            <p:blipFill>
              <a:blip r:embed="rId215"/>
              <a:stretch>
                <a:fillRect/>
              </a:stretch>
            </p:blipFill>
            <p:spPr>
              <a:xfrm>
                <a:off x="4621362" y="2454798"/>
                <a:ext cx="1839600" cy="664560"/>
              </a:xfrm>
              <a:prstGeom prst="rect">
                <a:avLst/>
              </a:prstGeom>
            </p:spPr>
          </p:pic>
        </mc:Fallback>
      </mc:AlternateContent>
      <p:grpSp>
        <p:nvGrpSpPr>
          <p:cNvPr id="196" name="Group 195">
            <a:extLst>
              <a:ext uri="{FF2B5EF4-FFF2-40B4-BE49-F238E27FC236}">
                <a16:creationId xmlns:a16="http://schemas.microsoft.com/office/drawing/2014/main" id="{2B591146-0717-0E35-589E-B3C52ED16646}"/>
              </a:ext>
            </a:extLst>
          </p:cNvPr>
          <p:cNvGrpSpPr/>
          <p:nvPr/>
        </p:nvGrpSpPr>
        <p:grpSpPr>
          <a:xfrm>
            <a:off x="108762" y="3075438"/>
            <a:ext cx="4555440" cy="2539440"/>
            <a:chOff x="108762" y="3075438"/>
            <a:chExt cx="4555440" cy="2539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0E29949F-E516-9928-E41B-AFFC620C4B6E}"/>
                    </a:ext>
                  </a:extLst>
                </p14:cNvPr>
                <p14:cNvContentPartPr/>
                <p14:nvPr/>
              </p14:nvContentPartPr>
              <p14:xfrm>
                <a:off x="4576362" y="3075438"/>
                <a:ext cx="87840" cy="80640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0E29949F-E516-9928-E41B-AFFC620C4B6E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4570242" y="3069318"/>
                  <a:ext cx="100080" cy="81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46187568-9630-B4D4-3725-C1BAC13FD407}"/>
                    </a:ext>
                  </a:extLst>
                </p14:cNvPr>
                <p14:cNvContentPartPr/>
                <p14:nvPr/>
              </p14:nvContentPartPr>
              <p14:xfrm>
                <a:off x="3749082" y="3907398"/>
                <a:ext cx="864360" cy="8460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46187568-9630-B4D4-3725-C1BAC13FD407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3742962" y="3901278"/>
                  <a:ext cx="87660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9DD6DA92-560E-9F08-5D5E-1BBC146F435E}"/>
                    </a:ext>
                  </a:extLst>
                </p14:cNvPr>
                <p14:cNvContentPartPr/>
                <p14:nvPr/>
              </p14:nvContentPartPr>
              <p14:xfrm>
                <a:off x="3762402" y="3973638"/>
                <a:ext cx="60480" cy="80244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9DD6DA92-560E-9F08-5D5E-1BBC146F435E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3756282" y="3967518"/>
                  <a:ext cx="72720" cy="81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6B6A4756-363D-50AB-0141-572088A9B397}"/>
                    </a:ext>
                  </a:extLst>
                </p14:cNvPr>
                <p14:cNvContentPartPr/>
                <p14:nvPr/>
              </p14:nvContentPartPr>
              <p14:xfrm>
                <a:off x="2176242" y="4737918"/>
                <a:ext cx="1657440" cy="10980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6B6A4756-363D-50AB-0141-572088A9B397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2170122" y="4731798"/>
                  <a:ext cx="166968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0DA23A15-E6C6-6E65-00D8-02481B39C57A}"/>
                    </a:ext>
                  </a:extLst>
                </p14:cNvPr>
                <p14:cNvContentPartPr/>
                <p14:nvPr/>
              </p14:nvContentPartPr>
              <p14:xfrm>
                <a:off x="2170122" y="4833678"/>
                <a:ext cx="82080" cy="69984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0DA23A15-E6C6-6E65-00D8-02481B39C57A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2164002" y="4827558"/>
                  <a:ext cx="94320" cy="71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D901361D-E503-580F-51EF-B31C2E863319}"/>
                    </a:ext>
                  </a:extLst>
                </p14:cNvPr>
                <p14:cNvContentPartPr/>
                <p14:nvPr/>
              </p14:nvContentPartPr>
              <p14:xfrm>
                <a:off x="108762" y="5518038"/>
                <a:ext cx="2202480" cy="9684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D901361D-E503-580F-51EF-B31C2E863319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102642" y="5511918"/>
                  <a:ext cx="2214720" cy="109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9" name="Group 198">
            <a:extLst>
              <a:ext uri="{FF2B5EF4-FFF2-40B4-BE49-F238E27FC236}">
                <a16:creationId xmlns:a16="http://schemas.microsoft.com/office/drawing/2014/main" id="{3BC56D33-C85E-0EC1-4BEE-B93F22037A0A}"/>
              </a:ext>
            </a:extLst>
          </p:cNvPr>
          <p:cNvGrpSpPr/>
          <p:nvPr/>
        </p:nvGrpSpPr>
        <p:grpSpPr>
          <a:xfrm>
            <a:off x="6423882" y="2566758"/>
            <a:ext cx="368280" cy="464040"/>
            <a:chOff x="6423882" y="2566758"/>
            <a:chExt cx="368280" cy="464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650B4859-BE44-4172-93CC-293DD3C0F6A4}"/>
                    </a:ext>
                  </a:extLst>
                </p14:cNvPr>
                <p14:cNvContentPartPr/>
                <p14:nvPr/>
              </p14:nvContentPartPr>
              <p14:xfrm>
                <a:off x="6521802" y="2653878"/>
                <a:ext cx="153360" cy="21348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650B4859-BE44-4172-93CC-293DD3C0F6A4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6515682" y="2647758"/>
                  <a:ext cx="16560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4AB6611B-3164-B1D3-A94F-962B611939A5}"/>
                    </a:ext>
                  </a:extLst>
                </p14:cNvPr>
                <p14:cNvContentPartPr/>
                <p14:nvPr/>
              </p14:nvContentPartPr>
              <p14:xfrm>
                <a:off x="6423882" y="2566758"/>
                <a:ext cx="368280" cy="46404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4AB6611B-3164-B1D3-A94F-962B611939A5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6417762" y="2560638"/>
                  <a:ext cx="380520" cy="476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32">
            <p14:nvContentPartPr>
              <p14:cNvPr id="200" name="Ink 199">
                <a:extLst>
                  <a:ext uri="{FF2B5EF4-FFF2-40B4-BE49-F238E27FC236}">
                    <a16:creationId xmlns:a16="http://schemas.microsoft.com/office/drawing/2014/main" id="{477487A6-A278-D652-0C9B-83D752D367CD}"/>
                  </a:ext>
                </a:extLst>
              </p14:cNvPr>
              <p14:cNvContentPartPr/>
              <p14:nvPr/>
            </p14:nvContentPartPr>
            <p14:xfrm>
              <a:off x="7423242" y="2661078"/>
              <a:ext cx="360" cy="360"/>
            </p14:xfrm>
          </p:contentPart>
        </mc:Choice>
        <mc:Fallback xmlns="">
          <p:pic>
            <p:nvPicPr>
              <p:cNvPr id="200" name="Ink 199">
                <a:extLst>
                  <a:ext uri="{FF2B5EF4-FFF2-40B4-BE49-F238E27FC236}">
                    <a16:creationId xmlns:a16="http://schemas.microsoft.com/office/drawing/2014/main" id="{477487A6-A278-D652-0C9B-83D752D367CD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417122" y="2654958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3">
            <p14:nvContentPartPr>
              <p14:cNvPr id="201" name="Ink 200">
                <a:extLst>
                  <a:ext uri="{FF2B5EF4-FFF2-40B4-BE49-F238E27FC236}">
                    <a16:creationId xmlns:a16="http://schemas.microsoft.com/office/drawing/2014/main" id="{39094FBF-255A-4121-586A-F555CCC35204}"/>
                  </a:ext>
                </a:extLst>
              </p14:cNvPr>
              <p14:cNvContentPartPr/>
              <p14:nvPr/>
            </p14:nvContentPartPr>
            <p14:xfrm>
              <a:off x="7241802" y="2781318"/>
              <a:ext cx="867960" cy="213120"/>
            </p14:xfrm>
          </p:contentPart>
        </mc:Choice>
        <mc:Fallback xmlns="">
          <p:pic>
            <p:nvPicPr>
              <p:cNvPr id="201" name="Ink 200">
                <a:extLst>
                  <a:ext uri="{FF2B5EF4-FFF2-40B4-BE49-F238E27FC236}">
                    <a16:creationId xmlns:a16="http://schemas.microsoft.com/office/drawing/2014/main" id="{39094FBF-255A-4121-586A-F555CCC35204}"/>
                  </a:ext>
                </a:extLst>
              </p:cNvPr>
              <p:cNvPicPr/>
              <p:nvPr/>
            </p:nvPicPr>
            <p:blipFill>
              <a:blip r:embed="rId234"/>
              <a:stretch>
                <a:fillRect/>
              </a:stretch>
            </p:blipFill>
            <p:spPr>
              <a:xfrm>
                <a:off x="7235682" y="2775198"/>
                <a:ext cx="880200" cy="225360"/>
              </a:xfrm>
              <a:prstGeom prst="rect">
                <a:avLst/>
              </a:prstGeom>
            </p:spPr>
          </p:pic>
        </mc:Fallback>
      </mc:AlternateContent>
      <p:grpSp>
        <p:nvGrpSpPr>
          <p:cNvPr id="205" name="Group 204">
            <a:extLst>
              <a:ext uri="{FF2B5EF4-FFF2-40B4-BE49-F238E27FC236}">
                <a16:creationId xmlns:a16="http://schemas.microsoft.com/office/drawing/2014/main" id="{671A7303-E8E6-8170-20FF-126A91604A99}"/>
              </a:ext>
            </a:extLst>
          </p:cNvPr>
          <p:cNvGrpSpPr/>
          <p:nvPr/>
        </p:nvGrpSpPr>
        <p:grpSpPr>
          <a:xfrm>
            <a:off x="8430162" y="2527518"/>
            <a:ext cx="429480" cy="463320"/>
            <a:chOff x="8430162" y="2527518"/>
            <a:chExt cx="429480" cy="463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B092929E-B19F-6A87-8912-8E2AFA7E7FAC}"/>
                    </a:ext>
                  </a:extLst>
                </p14:cNvPr>
                <p14:cNvContentPartPr/>
                <p14:nvPr/>
              </p14:nvContentPartPr>
              <p14:xfrm>
                <a:off x="8430162" y="2610678"/>
                <a:ext cx="111240" cy="31896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B092929E-B19F-6A87-8912-8E2AFA7E7FAC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8424042" y="2604558"/>
                  <a:ext cx="123480" cy="33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C4B27A44-8CF7-0ED8-B014-D4901A833767}"/>
                    </a:ext>
                  </a:extLst>
                </p14:cNvPr>
                <p14:cNvContentPartPr/>
                <p14:nvPr/>
              </p14:nvContentPartPr>
              <p14:xfrm>
                <a:off x="8674962" y="2527518"/>
                <a:ext cx="184680" cy="45540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C4B27A44-8CF7-0ED8-B014-D4901A833767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8668842" y="2521398"/>
                  <a:ext cx="196920" cy="46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AAE5B882-A20D-2630-9B6C-7FC9E7A0080F}"/>
                    </a:ext>
                  </a:extLst>
                </p14:cNvPr>
                <p14:cNvContentPartPr/>
                <p14:nvPr/>
              </p14:nvContentPartPr>
              <p14:xfrm>
                <a:off x="8462202" y="2939718"/>
                <a:ext cx="117000" cy="5112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AAE5B882-A20D-2630-9B6C-7FC9E7A0080F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8456082" y="2933598"/>
                  <a:ext cx="129240" cy="63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1" name="Group 210">
            <a:extLst>
              <a:ext uri="{FF2B5EF4-FFF2-40B4-BE49-F238E27FC236}">
                <a16:creationId xmlns:a16="http://schemas.microsoft.com/office/drawing/2014/main" id="{480A09EF-EF42-8675-AD91-470D268E8AF1}"/>
              </a:ext>
            </a:extLst>
          </p:cNvPr>
          <p:cNvGrpSpPr/>
          <p:nvPr/>
        </p:nvGrpSpPr>
        <p:grpSpPr>
          <a:xfrm>
            <a:off x="9626082" y="2597358"/>
            <a:ext cx="1735200" cy="367920"/>
            <a:chOff x="9626082" y="2597358"/>
            <a:chExt cx="1735200" cy="367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CED7FA55-BA08-B4AB-19D0-FBE0D823CF11}"/>
                    </a:ext>
                  </a:extLst>
                </p14:cNvPr>
                <p14:cNvContentPartPr/>
                <p14:nvPr/>
              </p14:nvContentPartPr>
              <p14:xfrm>
                <a:off x="9626082" y="2662878"/>
                <a:ext cx="1332720" cy="30240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CED7FA55-BA08-B4AB-19D0-FBE0D823CF11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9619602" y="2656758"/>
                  <a:ext cx="1344960" cy="31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21484CB9-A2E8-40BC-E8C7-2FF794362118}"/>
                    </a:ext>
                  </a:extLst>
                </p14:cNvPr>
                <p14:cNvContentPartPr/>
                <p14:nvPr/>
              </p14:nvContentPartPr>
              <p14:xfrm>
                <a:off x="10819482" y="2744238"/>
                <a:ext cx="100440" cy="1584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21484CB9-A2E8-40BC-E8C7-2FF794362118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10813362" y="2738118"/>
                  <a:ext cx="11268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779E07B8-B146-5451-A2C0-EEAEB6C28057}"/>
                    </a:ext>
                  </a:extLst>
                </p14:cNvPr>
                <p14:cNvContentPartPr/>
                <p14:nvPr/>
              </p14:nvContentPartPr>
              <p14:xfrm>
                <a:off x="11228442" y="2599878"/>
                <a:ext cx="32040" cy="32760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779E07B8-B146-5451-A2C0-EEAEB6C28057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11222322" y="2593758"/>
                  <a:ext cx="44280" cy="33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7AA6EE8C-6068-091C-86B2-F48F9E349F20}"/>
                    </a:ext>
                  </a:extLst>
                </p14:cNvPr>
                <p14:cNvContentPartPr/>
                <p14:nvPr/>
              </p14:nvContentPartPr>
              <p14:xfrm>
                <a:off x="11092362" y="2597358"/>
                <a:ext cx="268920" cy="22788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7AA6EE8C-6068-091C-86B2-F48F9E349F20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11086242" y="2591238"/>
                  <a:ext cx="281160" cy="240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0" name="Group 239">
            <a:extLst>
              <a:ext uri="{FF2B5EF4-FFF2-40B4-BE49-F238E27FC236}">
                <a16:creationId xmlns:a16="http://schemas.microsoft.com/office/drawing/2014/main" id="{1E94B59A-D5E1-F335-8CAE-71790996D4DC}"/>
              </a:ext>
            </a:extLst>
          </p:cNvPr>
          <p:cNvGrpSpPr/>
          <p:nvPr/>
        </p:nvGrpSpPr>
        <p:grpSpPr>
          <a:xfrm>
            <a:off x="6370602" y="3386838"/>
            <a:ext cx="532080" cy="353160"/>
            <a:chOff x="6370602" y="3386838"/>
            <a:chExt cx="532080" cy="353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1AAEBA60-E540-FFCA-BB10-BB0930D5D13F}"/>
                    </a:ext>
                  </a:extLst>
                </p14:cNvPr>
                <p14:cNvContentPartPr/>
                <p14:nvPr/>
              </p14:nvContentPartPr>
              <p14:xfrm>
                <a:off x="6370602" y="3465678"/>
                <a:ext cx="532080" cy="27432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1AAEBA60-E540-FFCA-BB10-BB0930D5D13F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6361602" y="3456678"/>
                  <a:ext cx="549720" cy="29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83B5381B-9A00-0528-68E7-94ED3A393CC2}"/>
                    </a:ext>
                  </a:extLst>
                </p14:cNvPr>
                <p14:cNvContentPartPr/>
                <p14:nvPr/>
              </p14:nvContentPartPr>
              <p14:xfrm>
                <a:off x="6770922" y="3522558"/>
                <a:ext cx="90000" cy="5076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83B5381B-9A00-0528-68E7-94ED3A393CC2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6761922" y="3513918"/>
                  <a:ext cx="10764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0560F8F8-C892-75FB-940E-FF042AFC8592}"/>
                    </a:ext>
                  </a:extLst>
                </p14:cNvPr>
                <p14:cNvContentPartPr/>
                <p14:nvPr/>
              </p14:nvContentPartPr>
              <p14:xfrm>
                <a:off x="6406602" y="3386838"/>
                <a:ext cx="67320" cy="7272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0560F8F8-C892-75FB-940E-FF042AFC8592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6397602" y="3377838"/>
                  <a:ext cx="84960" cy="90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9" name="Group 238">
            <a:extLst>
              <a:ext uri="{FF2B5EF4-FFF2-40B4-BE49-F238E27FC236}">
                <a16:creationId xmlns:a16="http://schemas.microsoft.com/office/drawing/2014/main" id="{AF48788A-E24A-F4AF-7A9F-6721058378F9}"/>
              </a:ext>
            </a:extLst>
          </p:cNvPr>
          <p:cNvGrpSpPr/>
          <p:nvPr/>
        </p:nvGrpSpPr>
        <p:grpSpPr>
          <a:xfrm>
            <a:off x="7283922" y="3280278"/>
            <a:ext cx="4281480" cy="489600"/>
            <a:chOff x="7283922" y="3280278"/>
            <a:chExt cx="4281480" cy="489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B2C8D3AF-4A9B-4C7A-3815-25CC89351842}"/>
                    </a:ext>
                  </a:extLst>
                </p14:cNvPr>
                <p14:cNvContentPartPr/>
                <p14:nvPr/>
              </p14:nvContentPartPr>
              <p14:xfrm>
                <a:off x="7283922" y="3507798"/>
                <a:ext cx="212400" cy="16560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B2C8D3AF-4A9B-4C7A-3815-25CC89351842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7274922" y="3498798"/>
                  <a:ext cx="23004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FC7F9C9E-ABEA-9DA6-92D3-4C4BC964153B}"/>
                    </a:ext>
                  </a:extLst>
                </p14:cNvPr>
                <p14:cNvContentPartPr/>
                <p14:nvPr/>
              </p14:nvContentPartPr>
              <p14:xfrm>
                <a:off x="7583802" y="3505278"/>
                <a:ext cx="356400" cy="21780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FC7F9C9E-ABEA-9DA6-92D3-4C4BC964153B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7574802" y="3496638"/>
                  <a:ext cx="37404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2A0C5E46-6CD8-8DAF-8D0B-EA54750CB9C6}"/>
                    </a:ext>
                  </a:extLst>
                </p14:cNvPr>
                <p14:cNvContentPartPr/>
                <p14:nvPr/>
              </p14:nvContentPartPr>
              <p14:xfrm>
                <a:off x="7798722" y="3510678"/>
                <a:ext cx="210240" cy="22392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2A0C5E46-6CD8-8DAF-8D0B-EA54750CB9C6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7790082" y="3502038"/>
                  <a:ext cx="22788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635618F0-3764-6CEE-2C8F-6F20FA867493}"/>
                    </a:ext>
                  </a:extLst>
                </p14:cNvPr>
                <p14:cNvContentPartPr/>
                <p14:nvPr/>
              </p14:nvContentPartPr>
              <p14:xfrm>
                <a:off x="8127402" y="3514638"/>
                <a:ext cx="127080" cy="13608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635618F0-3764-6CEE-2C8F-6F20FA867493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8118402" y="3505998"/>
                  <a:ext cx="14472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19F82914-8DCA-48A7-C827-DA9FF9EE62A6}"/>
                    </a:ext>
                  </a:extLst>
                </p14:cNvPr>
                <p14:cNvContentPartPr/>
                <p14:nvPr/>
              </p14:nvContentPartPr>
              <p14:xfrm>
                <a:off x="8420802" y="3417078"/>
                <a:ext cx="138600" cy="25416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19F82914-8DCA-48A7-C827-DA9FF9EE62A6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8412162" y="3408438"/>
                  <a:ext cx="156240" cy="27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079A1EBE-131D-59EB-44A7-C399C63739A7}"/>
                    </a:ext>
                  </a:extLst>
                </p14:cNvPr>
                <p14:cNvContentPartPr/>
                <p14:nvPr/>
              </p14:nvContentPartPr>
              <p14:xfrm>
                <a:off x="8428362" y="3396558"/>
                <a:ext cx="78120" cy="5580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079A1EBE-131D-59EB-44A7-C399C63739A7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8419722" y="3387558"/>
                  <a:ext cx="957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2BE8E0AB-8AC4-5AF0-DC58-A62A8C92C202}"/>
                    </a:ext>
                  </a:extLst>
                </p14:cNvPr>
                <p14:cNvContentPartPr/>
                <p14:nvPr/>
              </p14:nvContentPartPr>
              <p14:xfrm>
                <a:off x="8622042" y="3415638"/>
                <a:ext cx="327240" cy="27720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2BE8E0AB-8AC4-5AF0-DC58-A62A8C92C202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8613402" y="3406638"/>
                  <a:ext cx="344880" cy="29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30B5B605-5D51-2A19-D35A-90D1280C2FDC}"/>
                    </a:ext>
                  </a:extLst>
                </p14:cNvPr>
                <p14:cNvContentPartPr/>
                <p14:nvPr/>
              </p14:nvContentPartPr>
              <p14:xfrm>
                <a:off x="8811762" y="3473958"/>
                <a:ext cx="66600" cy="2232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30B5B605-5D51-2A19-D35A-90D1280C2FDC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8803122" y="3465318"/>
                  <a:ext cx="8424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F8DD90D0-A1D7-B4E3-5306-81A7E72D5C46}"/>
                    </a:ext>
                  </a:extLst>
                </p14:cNvPr>
                <p14:cNvContentPartPr/>
                <p14:nvPr/>
              </p14:nvContentPartPr>
              <p14:xfrm>
                <a:off x="8941002" y="3422838"/>
                <a:ext cx="577080" cy="34704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F8DD90D0-A1D7-B4E3-5306-81A7E72D5C46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8932362" y="3414198"/>
                  <a:ext cx="594720" cy="36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21B9C0A3-55A6-B579-06DF-4623E279973A}"/>
                    </a:ext>
                  </a:extLst>
                </p14:cNvPr>
                <p14:cNvContentPartPr/>
                <p14:nvPr/>
              </p14:nvContentPartPr>
              <p14:xfrm>
                <a:off x="9567762" y="3550998"/>
                <a:ext cx="20880" cy="3384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21B9C0A3-55A6-B579-06DF-4623E279973A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9558762" y="3542358"/>
                  <a:ext cx="3852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0E1C5850-CF2F-65E1-13CB-0DAC676E7A56}"/>
                    </a:ext>
                  </a:extLst>
                </p14:cNvPr>
                <p14:cNvContentPartPr/>
                <p14:nvPr/>
              </p14:nvContentPartPr>
              <p14:xfrm>
                <a:off x="9677922" y="3338598"/>
                <a:ext cx="183960" cy="29376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0E1C5850-CF2F-65E1-13CB-0DAC676E7A56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9669282" y="3329958"/>
                  <a:ext cx="20160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C816355B-015B-80E1-EB4B-A934EF231CA9}"/>
                    </a:ext>
                  </a:extLst>
                </p14:cNvPr>
                <p14:cNvContentPartPr/>
                <p14:nvPr/>
              </p14:nvContentPartPr>
              <p14:xfrm>
                <a:off x="9892122" y="3358038"/>
                <a:ext cx="170640" cy="24984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C816355B-015B-80E1-EB4B-A934EF231CA9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9883122" y="3349038"/>
                  <a:ext cx="18828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8374A89D-9196-2BC5-8C93-049796CBDD64}"/>
                    </a:ext>
                  </a:extLst>
                </p14:cNvPr>
                <p14:cNvContentPartPr/>
                <p14:nvPr/>
              </p14:nvContentPartPr>
              <p14:xfrm>
                <a:off x="9911202" y="3383958"/>
                <a:ext cx="70560" cy="5688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8374A89D-9196-2BC5-8C93-049796CBDD64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9902562" y="3374958"/>
                  <a:ext cx="8820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56554CB8-0E28-7770-7BA0-9E28971E4F0B}"/>
                    </a:ext>
                  </a:extLst>
                </p14:cNvPr>
                <p14:cNvContentPartPr/>
                <p14:nvPr/>
              </p14:nvContentPartPr>
              <p14:xfrm>
                <a:off x="10104882" y="3280278"/>
                <a:ext cx="253440" cy="35316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56554CB8-0E28-7770-7BA0-9E28971E4F0B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10095882" y="3271638"/>
                  <a:ext cx="271080" cy="37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A4285CFA-3411-5E3F-046E-E20487C532DB}"/>
                    </a:ext>
                  </a:extLst>
                </p14:cNvPr>
                <p14:cNvContentPartPr/>
                <p14:nvPr/>
              </p14:nvContentPartPr>
              <p14:xfrm>
                <a:off x="10336002" y="3511038"/>
                <a:ext cx="144360" cy="5508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A4285CFA-3411-5E3F-046E-E20487C532DB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10327002" y="3502398"/>
                  <a:ext cx="16200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1A7A10C9-DA8A-DAF2-72FF-0908A9F3DFA7}"/>
                    </a:ext>
                  </a:extLst>
                </p14:cNvPr>
                <p14:cNvContentPartPr/>
                <p14:nvPr/>
              </p14:nvContentPartPr>
              <p14:xfrm>
                <a:off x="10532922" y="3324558"/>
                <a:ext cx="226440" cy="24084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1A7A10C9-DA8A-DAF2-72FF-0908A9F3DFA7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10523922" y="3315918"/>
                  <a:ext cx="24408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DCD4275B-F018-34A9-F86F-3F023192E242}"/>
                    </a:ext>
                  </a:extLst>
                </p14:cNvPr>
                <p14:cNvContentPartPr/>
                <p14:nvPr/>
              </p14:nvContentPartPr>
              <p14:xfrm>
                <a:off x="10724442" y="3324558"/>
                <a:ext cx="144720" cy="27504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DCD4275B-F018-34A9-F86F-3F023192E242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10715442" y="3315918"/>
                  <a:ext cx="162360" cy="29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1EBD7854-A2D7-1D24-8EF1-9DC2F10016A1}"/>
                    </a:ext>
                  </a:extLst>
                </p14:cNvPr>
                <p14:cNvContentPartPr/>
                <p14:nvPr/>
              </p14:nvContentPartPr>
              <p14:xfrm>
                <a:off x="10709322" y="3446598"/>
                <a:ext cx="149400" cy="7308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1EBD7854-A2D7-1D24-8EF1-9DC2F10016A1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10700682" y="3437598"/>
                  <a:ext cx="16704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CE928BCC-89E9-0FA1-D5E5-401AAB4769A1}"/>
                    </a:ext>
                  </a:extLst>
                </p14:cNvPr>
                <p14:cNvContentPartPr/>
                <p14:nvPr/>
              </p14:nvContentPartPr>
              <p14:xfrm>
                <a:off x="10890402" y="3355158"/>
                <a:ext cx="183600" cy="19080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CE928BCC-89E9-0FA1-D5E5-401AAB4769A1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10881762" y="3346158"/>
                  <a:ext cx="20124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5F540740-F9D8-9325-37A5-3277391F3225}"/>
                    </a:ext>
                  </a:extLst>
                </p14:cNvPr>
                <p14:cNvContentPartPr/>
                <p14:nvPr/>
              </p14:nvContentPartPr>
              <p14:xfrm>
                <a:off x="11076162" y="3350838"/>
                <a:ext cx="218880" cy="18864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5F540740-F9D8-9325-37A5-3277391F3225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11067522" y="3341838"/>
                  <a:ext cx="23652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FBD38521-E046-C501-AA8A-9BF97D68E59D}"/>
                    </a:ext>
                  </a:extLst>
                </p14:cNvPr>
                <p14:cNvContentPartPr/>
                <p14:nvPr/>
              </p14:nvContentPartPr>
              <p14:xfrm>
                <a:off x="11320962" y="3340038"/>
                <a:ext cx="166680" cy="19548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FBD38521-E046-C501-AA8A-9BF97D68E59D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11311962" y="3331398"/>
                  <a:ext cx="18432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F3E4D3B2-7099-2DDC-BBC7-78C955E629A4}"/>
                    </a:ext>
                  </a:extLst>
                </p14:cNvPr>
                <p14:cNvContentPartPr/>
                <p14:nvPr/>
              </p14:nvContentPartPr>
              <p14:xfrm>
                <a:off x="11353722" y="3429678"/>
                <a:ext cx="65880" cy="1080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F3E4D3B2-7099-2DDC-BBC7-78C955E629A4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11345082" y="3420678"/>
                  <a:ext cx="8352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83E041E7-C427-637D-CAFA-78D37A2355BE}"/>
                    </a:ext>
                  </a:extLst>
                </p14:cNvPr>
                <p14:cNvContentPartPr/>
                <p14:nvPr/>
              </p14:nvContentPartPr>
              <p14:xfrm>
                <a:off x="11336442" y="3309438"/>
                <a:ext cx="228960" cy="8892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83E041E7-C427-637D-CAFA-78D37A2355BE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11327442" y="3300798"/>
                  <a:ext cx="24660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60A2AC40-F8B1-557F-4BA2-6218F29C10D8}"/>
                    </a:ext>
                  </a:extLst>
                </p14:cNvPr>
                <p14:cNvContentPartPr/>
                <p14:nvPr/>
              </p14:nvContentPartPr>
              <p14:xfrm>
                <a:off x="11474322" y="3550998"/>
                <a:ext cx="61200" cy="14256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60A2AC40-F8B1-557F-4BA2-6218F29C10D8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11465682" y="3542358"/>
                  <a:ext cx="78840" cy="160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3" name="Group 252">
            <a:extLst>
              <a:ext uri="{FF2B5EF4-FFF2-40B4-BE49-F238E27FC236}">
                <a16:creationId xmlns:a16="http://schemas.microsoft.com/office/drawing/2014/main" id="{4089CCB2-1217-3984-B4D8-44E858D3FB06}"/>
              </a:ext>
            </a:extLst>
          </p:cNvPr>
          <p:cNvGrpSpPr/>
          <p:nvPr/>
        </p:nvGrpSpPr>
        <p:grpSpPr>
          <a:xfrm>
            <a:off x="6817002" y="3892638"/>
            <a:ext cx="3929760" cy="477360"/>
            <a:chOff x="6817002" y="3892638"/>
            <a:chExt cx="3929760" cy="477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910E12E6-EDE9-3776-748C-F2852A61C0B2}"/>
                    </a:ext>
                  </a:extLst>
                </p14:cNvPr>
                <p14:cNvContentPartPr/>
                <p14:nvPr/>
              </p14:nvContentPartPr>
              <p14:xfrm>
                <a:off x="6817002" y="3972198"/>
                <a:ext cx="551880" cy="39780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910E12E6-EDE9-3776-748C-F2852A61C0B2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6808362" y="3963198"/>
                  <a:ext cx="569520" cy="41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17DE1A54-667A-8CDD-6073-B8FFCF65A3B6}"/>
                    </a:ext>
                  </a:extLst>
                </p14:cNvPr>
                <p14:cNvContentPartPr/>
                <p14:nvPr/>
              </p14:nvContentPartPr>
              <p14:xfrm>
                <a:off x="7486602" y="4018638"/>
                <a:ext cx="128160" cy="27216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17DE1A54-667A-8CDD-6073-B8FFCF65A3B6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7477962" y="4009998"/>
                  <a:ext cx="145800" cy="28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9DE241F9-7AAA-07BD-3ECC-155C5B6E88A4}"/>
                    </a:ext>
                  </a:extLst>
                </p14:cNvPr>
                <p14:cNvContentPartPr/>
                <p14:nvPr/>
              </p14:nvContentPartPr>
              <p14:xfrm>
                <a:off x="7812042" y="4033038"/>
                <a:ext cx="396720" cy="22212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9DE241F9-7AAA-07BD-3ECC-155C5B6E88A4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7803402" y="4024398"/>
                  <a:ext cx="41436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FC81E43C-B384-2634-F13F-61F3DC7F4576}"/>
                    </a:ext>
                  </a:extLst>
                </p14:cNvPr>
                <p14:cNvContentPartPr/>
                <p14:nvPr/>
              </p14:nvContentPartPr>
              <p14:xfrm>
                <a:off x="8121642" y="4106118"/>
                <a:ext cx="95040" cy="3240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FC81E43C-B384-2634-F13F-61F3DC7F4576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8113002" y="4097118"/>
                  <a:ext cx="11268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35C52A9A-A5EB-673B-D2A3-B60100236519}"/>
                    </a:ext>
                  </a:extLst>
                </p14:cNvPr>
                <p14:cNvContentPartPr/>
                <p14:nvPr/>
              </p14:nvContentPartPr>
              <p14:xfrm>
                <a:off x="7835082" y="4012518"/>
                <a:ext cx="64440" cy="7776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35C52A9A-A5EB-673B-D2A3-B60100236519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7826082" y="4003518"/>
                  <a:ext cx="8208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CC780A69-8163-4199-57AB-6D94253B1AF2}"/>
                    </a:ext>
                  </a:extLst>
                </p14:cNvPr>
                <p14:cNvContentPartPr/>
                <p14:nvPr/>
              </p14:nvContentPartPr>
              <p14:xfrm>
                <a:off x="8419722" y="4089198"/>
                <a:ext cx="597600" cy="19764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CC780A69-8163-4199-57AB-6D94253B1AF2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8411082" y="4080558"/>
                  <a:ext cx="61524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42CD2836-03C1-E801-9C7F-6BA880A3D90C}"/>
                    </a:ext>
                  </a:extLst>
                </p14:cNvPr>
                <p14:cNvContentPartPr/>
                <p14:nvPr/>
              </p14:nvContentPartPr>
              <p14:xfrm>
                <a:off x="9150162" y="4086318"/>
                <a:ext cx="8280" cy="3708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42CD2836-03C1-E801-9C7F-6BA880A3D90C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9141162" y="4077678"/>
                  <a:ext cx="2592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7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294AAC5E-DD54-9331-8F1C-10AB4EBE854D}"/>
                    </a:ext>
                  </a:extLst>
                </p14:cNvPr>
                <p14:cNvContentPartPr/>
                <p14:nvPr/>
              </p14:nvContentPartPr>
              <p14:xfrm>
                <a:off x="9145482" y="4265238"/>
                <a:ext cx="19080" cy="5400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294AAC5E-DD54-9331-8F1C-10AB4EBE854D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9136482" y="4256238"/>
                  <a:ext cx="3672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04F227BA-471C-990C-E8C2-2192E4F9CF51}"/>
                    </a:ext>
                  </a:extLst>
                </p14:cNvPr>
                <p14:cNvContentPartPr/>
                <p14:nvPr/>
              </p14:nvContentPartPr>
              <p14:xfrm>
                <a:off x="9376242" y="4108638"/>
                <a:ext cx="731520" cy="18288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04F227BA-471C-990C-E8C2-2192E4F9CF51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9367242" y="4099998"/>
                  <a:ext cx="74916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1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EC2871F5-5150-EFD3-B387-DA1CEBCAD39E}"/>
                    </a:ext>
                  </a:extLst>
                </p14:cNvPr>
                <p14:cNvContentPartPr/>
                <p14:nvPr/>
              </p14:nvContentPartPr>
              <p14:xfrm>
                <a:off x="10273002" y="3934398"/>
                <a:ext cx="94320" cy="27468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EC2871F5-5150-EFD3-B387-DA1CEBCAD39E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10264002" y="3925398"/>
                  <a:ext cx="111960" cy="29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0B420102-9053-E36F-8F4B-2E4410C2286A}"/>
                    </a:ext>
                  </a:extLst>
                </p14:cNvPr>
                <p14:cNvContentPartPr/>
                <p14:nvPr/>
              </p14:nvContentPartPr>
              <p14:xfrm>
                <a:off x="10554882" y="3892638"/>
                <a:ext cx="191880" cy="33876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0B420102-9053-E36F-8F4B-2E4410C2286A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10546242" y="3883998"/>
                  <a:ext cx="209520" cy="356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3" name="Group 272">
            <a:extLst>
              <a:ext uri="{FF2B5EF4-FFF2-40B4-BE49-F238E27FC236}">
                <a16:creationId xmlns:a16="http://schemas.microsoft.com/office/drawing/2014/main" id="{49DA3E70-EF4F-57C1-9A39-9D210E5A55C7}"/>
              </a:ext>
            </a:extLst>
          </p:cNvPr>
          <p:cNvGrpSpPr/>
          <p:nvPr/>
        </p:nvGrpSpPr>
        <p:grpSpPr>
          <a:xfrm>
            <a:off x="7448442" y="4597518"/>
            <a:ext cx="3218400" cy="484560"/>
            <a:chOff x="7448442" y="4597518"/>
            <a:chExt cx="3218400" cy="484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23DF5696-D0C7-5BFE-A55B-1164FBA95A51}"/>
                    </a:ext>
                  </a:extLst>
                </p14:cNvPr>
                <p14:cNvContentPartPr/>
                <p14:nvPr/>
              </p14:nvContentPartPr>
              <p14:xfrm>
                <a:off x="7480482" y="4676358"/>
                <a:ext cx="346320" cy="40572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23DF5696-D0C7-5BFE-A55B-1164FBA95A51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7471842" y="4667718"/>
                  <a:ext cx="36396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4AE2EBCC-8C00-459A-DE8F-827CBC543C3D}"/>
                    </a:ext>
                  </a:extLst>
                </p14:cNvPr>
                <p14:cNvContentPartPr/>
                <p14:nvPr/>
              </p14:nvContentPartPr>
              <p14:xfrm>
                <a:off x="7448442" y="4691118"/>
                <a:ext cx="45000" cy="5724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4AE2EBCC-8C00-459A-DE8F-827CBC543C3D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7439802" y="4682118"/>
                  <a:ext cx="6264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9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7EC62A86-EADF-1823-8217-4142D5F6EE5B}"/>
                    </a:ext>
                  </a:extLst>
                </p14:cNvPr>
                <p14:cNvContentPartPr/>
                <p14:nvPr/>
              </p14:nvContentPartPr>
              <p14:xfrm>
                <a:off x="7945602" y="4611558"/>
                <a:ext cx="116640" cy="37476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7EC62A86-EADF-1823-8217-4142D5F6EE5B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7936602" y="4602918"/>
                  <a:ext cx="134280" cy="39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1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9CC434EB-9210-2806-82A5-ADC8B255D819}"/>
                    </a:ext>
                  </a:extLst>
                </p14:cNvPr>
                <p14:cNvContentPartPr/>
                <p14:nvPr/>
              </p14:nvContentPartPr>
              <p14:xfrm>
                <a:off x="8264562" y="4769238"/>
                <a:ext cx="660960" cy="159480"/>
              </p14:xfrm>
            </p:contentPart>
          </mc:Choice>
          <mc:Fallback xmlns=""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9CC434EB-9210-2806-82A5-ADC8B255D819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8255562" y="4760598"/>
                  <a:ext cx="67860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1B00A7E7-D0A3-A745-90A1-1F517EF1A367}"/>
                    </a:ext>
                  </a:extLst>
                </p14:cNvPr>
                <p14:cNvContentPartPr/>
                <p14:nvPr/>
              </p14:nvContentPartPr>
              <p14:xfrm>
                <a:off x="9139362" y="4744398"/>
                <a:ext cx="119880" cy="194400"/>
              </p14:xfrm>
            </p:contentPart>
          </mc:Choice>
          <mc:Fallback xmlns=""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1B00A7E7-D0A3-A745-90A1-1F517EF1A367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9130362" y="4735398"/>
                  <a:ext cx="13752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ED03B46A-8721-6CCF-E2FD-7AA60DA4A40A}"/>
                    </a:ext>
                  </a:extLst>
                </p14:cNvPr>
                <p14:cNvContentPartPr/>
                <p14:nvPr/>
              </p14:nvContentPartPr>
              <p14:xfrm>
                <a:off x="9438162" y="4738638"/>
                <a:ext cx="291960" cy="155160"/>
              </p14:xfrm>
            </p:contentPart>
          </mc:Choice>
          <mc:Fallback xmlns=""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ED03B46A-8721-6CCF-E2FD-7AA60DA4A40A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9429522" y="4729638"/>
                  <a:ext cx="30960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7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8FD19121-ACF7-5132-FB31-3BBDBAD3C40D}"/>
                    </a:ext>
                  </a:extLst>
                </p14:cNvPr>
                <p14:cNvContentPartPr/>
                <p14:nvPr/>
              </p14:nvContentPartPr>
              <p14:xfrm>
                <a:off x="9743082" y="4758438"/>
                <a:ext cx="390600" cy="165240"/>
              </p14:xfrm>
            </p:contentPart>
          </mc:Choice>
          <mc:Fallback xmlns=""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8FD19121-ACF7-5132-FB31-3BBDBAD3C40D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9734442" y="4749438"/>
                  <a:ext cx="40824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9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711D04EE-0B62-FD3F-6E45-3D971913B608}"/>
                    </a:ext>
                  </a:extLst>
                </p14:cNvPr>
                <p14:cNvContentPartPr/>
                <p14:nvPr/>
              </p14:nvContentPartPr>
              <p14:xfrm>
                <a:off x="9955482" y="4761678"/>
                <a:ext cx="222480" cy="17316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711D04EE-0B62-FD3F-6E45-3D971913B608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9946482" y="4752678"/>
                  <a:ext cx="24012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1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AD30C7F7-7BFD-88FB-BB75-9DFA4B9F9690}"/>
                    </a:ext>
                  </a:extLst>
                </p14:cNvPr>
                <p14:cNvContentPartPr/>
                <p14:nvPr/>
              </p14:nvContentPartPr>
              <p14:xfrm>
                <a:off x="10280202" y="4660518"/>
                <a:ext cx="106200" cy="32616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AD30C7F7-7BFD-88FB-BB75-9DFA4B9F9690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10271562" y="4651878"/>
                  <a:ext cx="123840" cy="34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F4ECF5A5-1CA4-59EF-5DAB-9D01BD0CC267}"/>
                    </a:ext>
                  </a:extLst>
                </p14:cNvPr>
                <p14:cNvContentPartPr/>
                <p14:nvPr/>
              </p14:nvContentPartPr>
              <p14:xfrm>
                <a:off x="10557042" y="4597518"/>
                <a:ext cx="109800" cy="36072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F4ECF5A5-1CA4-59EF-5DAB-9D01BD0CC267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10548402" y="4588878"/>
                  <a:ext cx="127440" cy="378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1" name="Group 280">
            <a:extLst>
              <a:ext uri="{FF2B5EF4-FFF2-40B4-BE49-F238E27FC236}">
                <a16:creationId xmlns:a16="http://schemas.microsoft.com/office/drawing/2014/main" id="{3B9F6126-184D-0FD6-7285-DA6A6E26BDAC}"/>
              </a:ext>
            </a:extLst>
          </p:cNvPr>
          <p:cNvGrpSpPr/>
          <p:nvPr/>
        </p:nvGrpSpPr>
        <p:grpSpPr>
          <a:xfrm>
            <a:off x="8986362" y="5321478"/>
            <a:ext cx="1215000" cy="279720"/>
            <a:chOff x="8986362" y="5321478"/>
            <a:chExt cx="1215000" cy="279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3EB081C7-F109-4BF4-D44A-C6D194F9ECF8}"/>
                    </a:ext>
                  </a:extLst>
                </p14:cNvPr>
                <p14:cNvContentPartPr/>
                <p14:nvPr/>
              </p14:nvContentPartPr>
              <p14:xfrm>
                <a:off x="8986362" y="5406438"/>
                <a:ext cx="232560" cy="14076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3EB081C7-F109-4BF4-D44A-C6D194F9ECF8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8977362" y="5397798"/>
                  <a:ext cx="25020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1711D968-38D2-418E-61C2-658ADD34BAAF}"/>
                    </a:ext>
                  </a:extLst>
                </p14:cNvPr>
                <p14:cNvContentPartPr/>
                <p14:nvPr/>
              </p14:nvContentPartPr>
              <p14:xfrm>
                <a:off x="9420882" y="5321478"/>
                <a:ext cx="650520" cy="19692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1711D968-38D2-418E-61C2-658ADD34BAAF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9412242" y="5312478"/>
                  <a:ext cx="66816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13B269FB-E34B-E922-D6D5-6E354C521D54}"/>
                    </a:ext>
                  </a:extLst>
                </p14:cNvPr>
                <p14:cNvContentPartPr/>
                <p14:nvPr/>
              </p14:nvContentPartPr>
              <p14:xfrm>
                <a:off x="10195602" y="5381598"/>
                <a:ext cx="5760" cy="6480"/>
              </p14:xfrm>
            </p:contentPart>
          </mc:Choice>
          <mc:Fallback xmlns=""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13B269FB-E34B-E922-D6D5-6E354C521D54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10186962" y="5372958"/>
                  <a:ext cx="2340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F206B879-8BA9-A232-9135-04E6024BA1FC}"/>
                    </a:ext>
                  </a:extLst>
                </p14:cNvPr>
                <p14:cNvContentPartPr/>
                <p14:nvPr/>
              </p14:nvContentPartPr>
              <p14:xfrm>
                <a:off x="10121442" y="5493918"/>
                <a:ext cx="64800" cy="107280"/>
              </p14:xfrm>
            </p:contentPart>
          </mc:Choice>
          <mc:Fallback xmlns=""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F206B879-8BA9-A232-9135-04E6024BA1FC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10112802" y="5485278"/>
                  <a:ext cx="8244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C810B195-860A-AC2C-2A44-50BA5632A5CF}"/>
                    </a:ext>
                  </a:extLst>
                </p14:cNvPr>
                <p14:cNvContentPartPr/>
                <p14:nvPr/>
              </p14:nvContentPartPr>
              <p14:xfrm>
                <a:off x="10170402" y="5347038"/>
                <a:ext cx="29520" cy="29520"/>
              </p14:xfrm>
            </p:contentPart>
          </mc:Choice>
          <mc:Fallback xmlns=""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C810B195-860A-AC2C-2A44-50BA5632A5CF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10161402" y="5338038"/>
                  <a:ext cx="47160" cy="47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3" name="Group 292">
            <a:extLst>
              <a:ext uri="{FF2B5EF4-FFF2-40B4-BE49-F238E27FC236}">
                <a16:creationId xmlns:a16="http://schemas.microsoft.com/office/drawing/2014/main" id="{7400AA10-7187-DE10-EE39-134B807DD65A}"/>
              </a:ext>
            </a:extLst>
          </p:cNvPr>
          <p:cNvGrpSpPr/>
          <p:nvPr/>
        </p:nvGrpSpPr>
        <p:grpSpPr>
          <a:xfrm>
            <a:off x="7611882" y="5266758"/>
            <a:ext cx="1064160" cy="675000"/>
            <a:chOff x="7611882" y="5266758"/>
            <a:chExt cx="1064160" cy="675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DCD12A53-7542-258E-CA4A-66F800793D45}"/>
                    </a:ext>
                  </a:extLst>
                </p14:cNvPr>
                <p14:cNvContentPartPr/>
                <p14:nvPr/>
              </p14:nvContentPartPr>
              <p14:xfrm>
                <a:off x="7897362" y="5266758"/>
                <a:ext cx="369000" cy="255600"/>
              </p14:xfrm>
            </p:contentPart>
          </mc:Choice>
          <mc:Fallback xmlns=""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DCD12A53-7542-258E-CA4A-66F800793D45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7888722" y="5257758"/>
                  <a:ext cx="386640" cy="27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9B16531A-EAB1-CA18-E4F0-8C26CF08D441}"/>
                    </a:ext>
                  </a:extLst>
                </p14:cNvPr>
                <p14:cNvContentPartPr/>
                <p14:nvPr/>
              </p14:nvContentPartPr>
              <p14:xfrm>
                <a:off x="8337282" y="5327238"/>
                <a:ext cx="312120" cy="160200"/>
              </p14:xfrm>
            </p:contentPart>
          </mc:Choice>
          <mc:Fallback xmlns=""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9B16531A-EAB1-CA18-E4F0-8C26CF08D441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8328642" y="5318238"/>
                  <a:ext cx="32976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4CBE8BF6-0F2B-0401-B02F-A2F85A8A187A}"/>
                    </a:ext>
                  </a:extLst>
                </p14:cNvPr>
                <p14:cNvContentPartPr/>
                <p14:nvPr/>
              </p14:nvContentPartPr>
              <p14:xfrm>
                <a:off x="8496042" y="5371518"/>
                <a:ext cx="180000" cy="219240"/>
              </p14:xfrm>
            </p:contentPart>
          </mc:Choice>
          <mc:Fallback xmlns=""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4CBE8BF6-0F2B-0401-B02F-A2F85A8A187A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8487402" y="5362878"/>
                  <a:ext cx="19764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0A84FA93-92CE-F0E6-7BFD-C178C4716A02}"/>
                    </a:ext>
                  </a:extLst>
                </p14:cNvPr>
                <p14:cNvContentPartPr/>
                <p14:nvPr/>
              </p14:nvContentPartPr>
              <p14:xfrm>
                <a:off x="7611882" y="5519838"/>
                <a:ext cx="162360" cy="421920"/>
              </p14:xfrm>
            </p:contentPart>
          </mc:Choice>
          <mc:Fallback xmlns=""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0A84FA93-92CE-F0E6-7BFD-C178C4716A02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7603242" y="5511198"/>
                  <a:ext cx="180000" cy="439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63">
            <p14:nvContentPartPr>
              <p14:cNvPr id="310" name="Ink 309">
                <a:extLst>
                  <a:ext uri="{FF2B5EF4-FFF2-40B4-BE49-F238E27FC236}">
                    <a16:creationId xmlns:a16="http://schemas.microsoft.com/office/drawing/2014/main" id="{ED0B9CBE-59F0-96B5-03AA-22ED528ADAB8}"/>
                  </a:ext>
                </a:extLst>
              </p14:cNvPr>
              <p14:cNvContentPartPr/>
              <p14:nvPr/>
            </p14:nvContentPartPr>
            <p14:xfrm>
              <a:off x="6988002" y="5777238"/>
              <a:ext cx="162000" cy="470520"/>
            </p14:xfrm>
          </p:contentPart>
        </mc:Choice>
        <mc:Fallback xmlns="">
          <p:pic>
            <p:nvPicPr>
              <p:cNvPr id="310" name="Ink 309">
                <a:extLst>
                  <a:ext uri="{FF2B5EF4-FFF2-40B4-BE49-F238E27FC236}">
                    <a16:creationId xmlns:a16="http://schemas.microsoft.com/office/drawing/2014/main" id="{ED0B9CBE-59F0-96B5-03AA-22ED528ADAB8}"/>
                  </a:ext>
                </a:extLst>
              </p:cNvPr>
              <p:cNvPicPr/>
              <p:nvPr/>
            </p:nvPicPr>
            <p:blipFill>
              <a:blip r:embed="rId364"/>
              <a:stretch>
                <a:fillRect/>
              </a:stretch>
            </p:blipFill>
            <p:spPr>
              <a:xfrm>
                <a:off x="6979002" y="5768598"/>
                <a:ext cx="179640" cy="488160"/>
              </a:xfrm>
              <a:prstGeom prst="rect">
                <a:avLst/>
              </a:prstGeom>
            </p:spPr>
          </p:pic>
        </mc:Fallback>
      </mc:AlternateContent>
      <p:grpSp>
        <p:nvGrpSpPr>
          <p:cNvPr id="319" name="Group 318">
            <a:extLst>
              <a:ext uri="{FF2B5EF4-FFF2-40B4-BE49-F238E27FC236}">
                <a16:creationId xmlns:a16="http://schemas.microsoft.com/office/drawing/2014/main" id="{72DE8106-0FF9-04C3-EC1A-F83EDE81C8EF}"/>
              </a:ext>
            </a:extLst>
          </p:cNvPr>
          <p:cNvGrpSpPr/>
          <p:nvPr/>
        </p:nvGrpSpPr>
        <p:grpSpPr>
          <a:xfrm>
            <a:off x="7035882" y="6227958"/>
            <a:ext cx="1849320" cy="408960"/>
            <a:chOff x="7035882" y="6227958"/>
            <a:chExt cx="1849320" cy="408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EAF15C2C-9D82-C62F-8523-23EC9B7BBEA7}"/>
                    </a:ext>
                  </a:extLst>
                </p14:cNvPr>
                <p14:cNvContentPartPr/>
                <p14:nvPr/>
              </p14:nvContentPartPr>
              <p14:xfrm>
                <a:off x="7035882" y="6253158"/>
                <a:ext cx="918360" cy="383760"/>
              </p14:xfrm>
            </p:contentPart>
          </mc:Choice>
          <mc:Fallback xmlns=""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EAF15C2C-9D82-C62F-8523-23EC9B7BBEA7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7027242" y="6244518"/>
                  <a:ext cx="936000" cy="40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42DD43B9-553D-ECBA-9E54-780D67CBF7A9}"/>
                    </a:ext>
                  </a:extLst>
                </p14:cNvPr>
                <p14:cNvContentPartPr/>
                <p14:nvPr/>
              </p14:nvContentPartPr>
              <p14:xfrm>
                <a:off x="7280322" y="6275838"/>
                <a:ext cx="160920" cy="39240"/>
              </p14:xfrm>
            </p:contentPart>
          </mc:Choice>
          <mc:Fallback xmlns=""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42DD43B9-553D-ECBA-9E54-780D67CBF7A9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7271682" y="6267198"/>
                  <a:ext cx="17856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58D9AFD3-BD66-83C9-4BD5-79DAE4796179}"/>
                    </a:ext>
                  </a:extLst>
                </p14:cNvPr>
                <p14:cNvContentPartPr/>
                <p14:nvPr/>
              </p14:nvContentPartPr>
              <p14:xfrm>
                <a:off x="8140722" y="6300318"/>
                <a:ext cx="309240" cy="198000"/>
              </p14:xfrm>
            </p:contentPart>
          </mc:Choice>
          <mc:Fallback xmlns=""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58D9AFD3-BD66-83C9-4BD5-79DAE4796179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8131722" y="6291318"/>
                  <a:ext cx="32688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1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542D9DBA-7449-C1EC-FD0F-2688A83146E8}"/>
                    </a:ext>
                  </a:extLst>
                </p14:cNvPr>
                <p14:cNvContentPartPr/>
                <p14:nvPr/>
              </p14:nvContentPartPr>
              <p14:xfrm>
                <a:off x="8465442" y="6227958"/>
                <a:ext cx="302400" cy="158400"/>
              </p14:xfrm>
            </p:contentPart>
          </mc:Choice>
          <mc:Fallback xmlns=""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542D9DBA-7449-C1EC-FD0F-2688A83146E8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8456802" y="6219318"/>
                  <a:ext cx="32004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3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EF26ECBB-ADFC-6F56-4A14-C0A8D164A01A}"/>
                    </a:ext>
                  </a:extLst>
                </p14:cNvPr>
                <p14:cNvContentPartPr/>
                <p14:nvPr/>
              </p14:nvContentPartPr>
              <p14:xfrm>
                <a:off x="8576682" y="6253158"/>
                <a:ext cx="212400" cy="259920"/>
              </p14:xfrm>
            </p:contentPart>
          </mc:Choice>
          <mc:Fallback xmlns="">
            <p:pic>
              <p:nvPicPr>
                <p:cNvPr id="317" name="Ink 316">
                  <a:extLst>
                    <a:ext uri="{FF2B5EF4-FFF2-40B4-BE49-F238E27FC236}">
                      <a16:creationId xmlns:a16="http://schemas.microsoft.com/office/drawing/2014/main" id="{EF26ECBB-ADFC-6F56-4A14-C0A8D164A01A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8568042" y="6244518"/>
                  <a:ext cx="23004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5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ACDEE349-8D42-38A1-AF67-4C94E2F6708E}"/>
                    </a:ext>
                  </a:extLst>
                </p14:cNvPr>
                <p14:cNvContentPartPr/>
                <p14:nvPr/>
              </p14:nvContentPartPr>
              <p14:xfrm>
                <a:off x="8824002" y="6242358"/>
                <a:ext cx="61200" cy="273960"/>
              </p14:xfrm>
            </p:contentPart>
          </mc:Choice>
          <mc:Fallback xmlns=""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ACDEE349-8D42-38A1-AF67-4C94E2F6708E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8815362" y="6233358"/>
                  <a:ext cx="78840" cy="2916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4679237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37D9815-2BB7-9121-2DA6-AAAB1BD0500B}"/>
              </a:ext>
            </a:extLst>
          </p:cNvPr>
          <p:cNvSpPr txBox="1"/>
          <p:nvPr/>
        </p:nvSpPr>
        <p:spPr>
          <a:xfrm>
            <a:off x="3357880" y="140305"/>
            <a:ext cx="5638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schemeClr val="accent1">
                    <a:lumMod val="50000"/>
                  </a:schemeClr>
                </a:solidFill>
                <a:latin typeface="Bell MT" panose="02020503060305020303" pitchFamily="18" charset="0"/>
              </a:rPr>
              <a:t>Brainstorming - Arrays and </a:t>
            </a:r>
            <a:r>
              <a:rPr lang="en-IN" sz="2000" b="1" dirty="0" err="1">
                <a:solidFill>
                  <a:schemeClr val="accent1">
                    <a:lumMod val="50000"/>
                  </a:schemeClr>
                </a:solidFill>
                <a:latin typeface="Bell MT" panose="02020503060305020303" pitchFamily="18" charset="0"/>
              </a:rPr>
              <a:t>Arraylists</a:t>
            </a:r>
            <a:r>
              <a:rPr lang="en-IN" sz="2000" b="1" dirty="0">
                <a:solidFill>
                  <a:schemeClr val="accent1">
                    <a:lumMod val="50000"/>
                  </a:schemeClr>
                </a:solidFill>
                <a:latin typeface="Bell MT" panose="02020503060305020303" pitchFamily="18" charset="0"/>
              </a:rPr>
              <a:t> questions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3081233-0DD0-6DF6-E1B2-778D701A3F80}"/>
              </a:ext>
            </a:extLst>
          </p:cNvPr>
          <p:cNvCxnSpPr>
            <a:cxnSpLocks/>
          </p:cNvCxnSpPr>
          <p:nvPr/>
        </p:nvCxnSpPr>
        <p:spPr>
          <a:xfrm>
            <a:off x="0" y="700678"/>
            <a:ext cx="12192000" cy="0"/>
          </a:xfrm>
          <a:prstGeom prst="line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Graphic 15" descr="Brain in head with solid fill">
            <a:extLst>
              <a:ext uri="{FF2B5EF4-FFF2-40B4-BE49-F238E27FC236}">
                <a16:creationId xmlns:a16="http://schemas.microsoft.com/office/drawing/2014/main" id="{C96C42A0-E37A-B279-65CD-4CBD063C63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724170" cy="680720"/>
          </a:xfrm>
          <a:prstGeom prst="rect">
            <a:avLst/>
          </a:prstGeom>
        </p:spPr>
      </p:pic>
      <p:pic>
        <p:nvPicPr>
          <p:cNvPr id="18" name="Graphic 17" descr="Research with solid fill">
            <a:extLst>
              <a:ext uri="{FF2B5EF4-FFF2-40B4-BE49-F238E27FC236}">
                <a16:creationId xmlns:a16="http://schemas.microsoft.com/office/drawing/2014/main" id="{6FBEB566-65CF-062E-84EC-C4CD89A9E3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01804" y="50454"/>
            <a:ext cx="650224" cy="650224"/>
          </a:xfrm>
          <a:prstGeom prst="rect">
            <a:avLst/>
          </a:prstGeom>
        </p:spPr>
      </p:pic>
      <p:sp>
        <p:nvSpPr>
          <p:cNvPr id="11" name="Star: 5 Points 10">
            <a:extLst>
              <a:ext uri="{FF2B5EF4-FFF2-40B4-BE49-F238E27FC236}">
                <a16:creationId xmlns:a16="http://schemas.microsoft.com/office/drawing/2014/main" id="{E1B68004-C7E7-CA99-BF93-B7EF6E9DA9B5}"/>
              </a:ext>
            </a:extLst>
          </p:cNvPr>
          <p:cNvSpPr/>
          <p:nvPr/>
        </p:nvSpPr>
        <p:spPr>
          <a:xfrm>
            <a:off x="201706" y="860942"/>
            <a:ext cx="320758" cy="309278"/>
          </a:xfrm>
          <a:prstGeom prst="star5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2F108339-011B-A4EA-C68E-0FF0F5DC14CD}"/>
                  </a:ext>
                </a:extLst>
              </p14:cNvPr>
              <p14:cNvContentPartPr/>
              <p14:nvPr/>
            </p14:nvContentPartPr>
            <p14:xfrm>
              <a:off x="1129002" y="1457238"/>
              <a:ext cx="360" cy="36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2F108339-011B-A4EA-C68E-0FF0F5DC14C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22882" y="1451118"/>
                <a:ext cx="12600" cy="12600"/>
              </a:xfrm>
              <a:prstGeom prst="rect">
                <a:avLst/>
              </a:prstGeom>
            </p:spPr>
          </p:pic>
        </mc:Fallback>
      </mc:AlternateContent>
      <p:sp>
        <p:nvSpPr>
          <p:cNvPr id="55" name="TextBox 54">
            <a:extLst>
              <a:ext uri="{FF2B5EF4-FFF2-40B4-BE49-F238E27FC236}">
                <a16:creationId xmlns:a16="http://schemas.microsoft.com/office/drawing/2014/main" id="{176E19BC-F36E-819A-9A62-2CCCFEF5EB07}"/>
              </a:ext>
            </a:extLst>
          </p:cNvPr>
          <p:cNvSpPr txBox="1"/>
          <p:nvPr/>
        </p:nvSpPr>
        <p:spPr>
          <a:xfrm>
            <a:off x="724170" y="840983"/>
            <a:ext cx="3644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FF0000"/>
                </a:solidFill>
              </a:rPr>
              <a:t>Move Zeros to End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BC1174A-3F1D-4F32-6513-2255516152C5}"/>
              </a:ext>
            </a:extLst>
          </p:cNvPr>
          <p:cNvGrpSpPr/>
          <p:nvPr/>
        </p:nvGrpSpPr>
        <p:grpSpPr>
          <a:xfrm>
            <a:off x="2829363" y="827166"/>
            <a:ext cx="987840" cy="292320"/>
            <a:chOff x="2829363" y="827166"/>
            <a:chExt cx="987840" cy="292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21F85048-C760-7168-8FD4-186620383B10}"/>
                    </a:ext>
                  </a:extLst>
                </p14:cNvPr>
                <p14:cNvContentPartPr/>
                <p14:nvPr/>
              </p14:nvContentPartPr>
              <p14:xfrm>
                <a:off x="2829363" y="861366"/>
                <a:ext cx="414360" cy="19008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21F85048-C760-7168-8FD4-186620383B10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823243" y="855246"/>
                  <a:ext cx="42660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4F5A71D8-6D6D-B121-B04E-9F907A88BD53}"/>
                    </a:ext>
                  </a:extLst>
                </p14:cNvPr>
                <p14:cNvContentPartPr/>
                <p14:nvPr/>
              </p14:nvContentPartPr>
              <p14:xfrm>
                <a:off x="3296283" y="827166"/>
                <a:ext cx="164880" cy="24876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4F5A71D8-6D6D-B121-B04E-9F907A88BD53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290163" y="821046"/>
                  <a:ext cx="17712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AB4C56B0-2ADB-9C4F-2E1F-0EC3989B21B1}"/>
                    </a:ext>
                  </a:extLst>
                </p14:cNvPr>
                <p14:cNvContentPartPr/>
                <p14:nvPr/>
              </p14:nvContentPartPr>
              <p14:xfrm>
                <a:off x="3533163" y="868206"/>
                <a:ext cx="91800" cy="10836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AB4C56B0-2ADB-9C4F-2E1F-0EC3989B21B1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527043" y="862086"/>
                  <a:ext cx="10404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2F81DE2F-EDF1-49FC-C7F6-65CBFE3C780D}"/>
                    </a:ext>
                  </a:extLst>
                </p14:cNvPr>
                <p14:cNvContentPartPr/>
                <p14:nvPr/>
              </p14:nvContentPartPr>
              <p14:xfrm>
                <a:off x="3280083" y="954606"/>
                <a:ext cx="63720" cy="8064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2F81DE2F-EDF1-49FC-C7F6-65CBFE3C780D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273963" y="948486"/>
                  <a:ext cx="7596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A87F3B35-8E0A-5562-BCFB-8FC37A59FEEE}"/>
                    </a:ext>
                  </a:extLst>
                </p14:cNvPr>
                <p14:cNvContentPartPr/>
                <p14:nvPr/>
              </p14:nvContentPartPr>
              <p14:xfrm>
                <a:off x="3780483" y="879726"/>
                <a:ext cx="7560" cy="6480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A87F3B35-8E0A-5562-BCFB-8FC37A59FEEE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774363" y="873606"/>
                  <a:ext cx="1980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30DA2D9B-F099-A638-1B29-057407B6E976}"/>
                    </a:ext>
                  </a:extLst>
                </p14:cNvPr>
                <p14:cNvContentPartPr/>
                <p14:nvPr/>
              </p14:nvContentPartPr>
              <p14:xfrm>
                <a:off x="3759603" y="1091766"/>
                <a:ext cx="57600" cy="2772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30DA2D9B-F099-A638-1B29-057407B6E976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753483" y="1085646"/>
                  <a:ext cx="6984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E53506E7-1F48-ACCF-60A2-A3DD4E96B313}"/>
                    </a:ext>
                  </a:extLst>
                </p14:cNvPr>
                <p14:cNvContentPartPr/>
                <p14:nvPr/>
              </p14:nvContentPartPr>
              <p14:xfrm>
                <a:off x="3780123" y="923286"/>
                <a:ext cx="360" cy="36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E53506E7-1F48-ACCF-60A2-A3DD4E96B313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774003" y="917166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93B20771-3FE1-AB9C-6CE3-4DB7E70D12BE}"/>
              </a:ext>
            </a:extLst>
          </p:cNvPr>
          <p:cNvGrpSpPr/>
          <p:nvPr/>
        </p:nvGrpSpPr>
        <p:grpSpPr>
          <a:xfrm>
            <a:off x="4155243" y="834726"/>
            <a:ext cx="3261960" cy="283320"/>
            <a:chOff x="4155243" y="834726"/>
            <a:chExt cx="3261960" cy="283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42FBFFFD-1BEC-B280-6889-78143F32F873}"/>
                    </a:ext>
                  </a:extLst>
                </p14:cNvPr>
                <p14:cNvContentPartPr/>
                <p14:nvPr/>
              </p14:nvContentPartPr>
              <p14:xfrm>
                <a:off x="4194843" y="916806"/>
                <a:ext cx="33120" cy="14400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42FBFFFD-1BEC-B280-6889-78143F32F873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188723" y="910686"/>
                  <a:ext cx="4536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1136B2CA-2C67-836E-DDCF-CF3B636A0FB2}"/>
                    </a:ext>
                  </a:extLst>
                </p14:cNvPr>
                <p14:cNvContentPartPr/>
                <p14:nvPr/>
              </p14:nvContentPartPr>
              <p14:xfrm>
                <a:off x="4155243" y="834726"/>
                <a:ext cx="471960" cy="26532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1136B2CA-2C67-836E-DDCF-CF3B636A0FB2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149123" y="828606"/>
                  <a:ext cx="48420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70CE9A39-52B9-E24D-A187-0F48162A8164}"/>
                    </a:ext>
                  </a:extLst>
                </p14:cNvPr>
                <p14:cNvContentPartPr/>
                <p14:nvPr/>
              </p14:nvContentPartPr>
              <p14:xfrm>
                <a:off x="4628643" y="929046"/>
                <a:ext cx="790200" cy="18900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70CE9A39-52B9-E24D-A187-0F48162A8164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622523" y="922926"/>
                  <a:ext cx="80244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2A3408BD-C39E-C74B-B20A-F0C5003E1F7C}"/>
                    </a:ext>
                  </a:extLst>
                </p14:cNvPr>
                <p14:cNvContentPartPr/>
                <p14:nvPr/>
              </p14:nvContentPartPr>
              <p14:xfrm>
                <a:off x="5003043" y="853446"/>
                <a:ext cx="24120" cy="4104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2A3408BD-C39E-C74B-B20A-F0C5003E1F7C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996923" y="847326"/>
                  <a:ext cx="3636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567B2564-C3AD-2F65-578E-CA9E3DD915FA}"/>
                    </a:ext>
                  </a:extLst>
                </p14:cNvPr>
                <p14:cNvContentPartPr/>
                <p14:nvPr/>
              </p14:nvContentPartPr>
              <p14:xfrm>
                <a:off x="4721523" y="938046"/>
                <a:ext cx="196920" cy="3024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567B2564-C3AD-2F65-578E-CA9E3DD915FA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715403" y="931926"/>
                  <a:ext cx="20916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AB2CDB3E-FF61-3195-2605-5E3A2BBAFFEB}"/>
                    </a:ext>
                  </a:extLst>
                </p14:cNvPr>
                <p14:cNvContentPartPr/>
                <p14:nvPr/>
              </p14:nvContentPartPr>
              <p14:xfrm>
                <a:off x="5647443" y="882966"/>
                <a:ext cx="312480" cy="18072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AB2CDB3E-FF61-3195-2605-5E3A2BBAFFEB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641323" y="876846"/>
                  <a:ext cx="32472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5B1C3122-DB64-3501-DC3C-7F27087D568A}"/>
                    </a:ext>
                  </a:extLst>
                </p14:cNvPr>
                <p14:cNvContentPartPr/>
                <p14:nvPr/>
              </p14:nvContentPartPr>
              <p14:xfrm>
                <a:off x="5980083" y="861366"/>
                <a:ext cx="507240" cy="23364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5B1C3122-DB64-3501-DC3C-7F27087D568A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973963" y="855246"/>
                  <a:ext cx="51948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7B3AA84C-5486-6CF8-C2E5-D983B3D3E12E}"/>
                    </a:ext>
                  </a:extLst>
                </p14:cNvPr>
                <p14:cNvContentPartPr/>
                <p14:nvPr/>
              </p14:nvContentPartPr>
              <p14:xfrm>
                <a:off x="6709083" y="903486"/>
                <a:ext cx="73800" cy="15768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7B3AA84C-5486-6CF8-C2E5-D983B3D3E12E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702963" y="897366"/>
                  <a:ext cx="8604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563901D4-03DA-BAE3-2373-94F3AFF5405F}"/>
                    </a:ext>
                  </a:extLst>
                </p14:cNvPr>
                <p14:cNvContentPartPr/>
                <p14:nvPr/>
              </p14:nvContentPartPr>
              <p14:xfrm>
                <a:off x="6821403" y="918606"/>
                <a:ext cx="595800" cy="12276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563901D4-03DA-BAE3-2373-94F3AFF5405F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815283" y="912486"/>
                  <a:ext cx="608040" cy="135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4F244673-5A7D-114D-3653-F86BDDAB58AC}"/>
                  </a:ext>
                </a:extLst>
              </p14:cNvPr>
              <p14:cNvContentPartPr/>
              <p14:nvPr/>
            </p14:nvContentPartPr>
            <p14:xfrm>
              <a:off x="6677280" y="4525920"/>
              <a:ext cx="12960" cy="9000"/>
            </p14:xfrm>
          </p:contentPart>
        </mc:Choice>
        <mc:Fallback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4F244673-5A7D-114D-3653-F86BDDAB58AC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6667920" y="4516560"/>
                <a:ext cx="3168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C5509E79-E4A8-6F54-5536-8D39E3CB5529}"/>
                  </a:ext>
                </a:extLst>
              </p14:cNvPr>
              <p14:cNvContentPartPr/>
              <p14:nvPr/>
            </p14:nvContentPartPr>
            <p14:xfrm>
              <a:off x="11117160" y="6294960"/>
              <a:ext cx="281160" cy="322560"/>
            </p14:xfrm>
          </p:contentPart>
        </mc:Choice>
        <mc:Fallback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C5509E79-E4A8-6F54-5536-8D39E3CB5529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1107800" y="6285600"/>
                <a:ext cx="299880" cy="34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7A21EF44-7BF8-5A4C-55DE-5864A8120E0F}"/>
                  </a:ext>
                </a:extLst>
              </p14:cNvPr>
              <p14:cNvContentPartPr/>
              <p14:nvPr/>
            </p14:nvContentPartPr>
            <p14:xfrm>
              <a:off x="7538663" y="825111"/>
              <a:ext cx="133560" cy="439200"/>
            </p14:xfrm>
          </p:contentPart>
        </mc:Choice>
        <mc:Fallback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7A21EF44-7BF8-5A4C-55DE-5864A8120E0F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7532543" y="818991"/>
                <a:ext cx="145800" cy="451440"/>
              </a:xfrm>
              <a:prstGeom prst="rect">
                <a:avLst/>
              </a:prstGeom>
            </p:spPr>
          </p:pic>
        </mc:Fallback>
      </mc:AlternateContent>
      <p:grpSp>
        <p:nvGrpSpPr>
          <p:cNvPr id="139" name="Group 138">
            <a:extLst>
              <a:ext uri="{FF2B5EF4-FFF2-40B4-BE49-F238E27FC236}">
                <a16:creationId xmlns:a16="http://schemas.microsoft.com/office/drawing/2014/main" id="{8916D13D-7B6A-856C-021B-9DAA71E38830}"/>
              </a:ext>
            </a:extLst>
          </p:cNvPr>
          <p:cNvGrpSpPr/>
          <p:nvPr/>
        </p:nvGrpSpPr>
        <p:grpSpPr>
          <a:xfrm>
            <a:off x="7839983" y="873711"/>
            <a:ext cx="1568520" cy="356040"/>
            <a:chOff x="7839983" y="873711"/>
            <a:chExt cx="1568520" cy="356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87A87BF4-7CB1-8E29-8D95-C8F8F3961E3B}"/>
                    </a:ext>
                  </a:extLst>
                </p14:cNvPr>
                <p14:cNvContentPartPr/>
                <p14:nvPr/>
              </p14:nvContentPartPr>
              <p14:xfrm>
                <a:off x="7839983" y="886311"/>
                <a:ext cx="27720" cy="20160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87A87BF4-7CB1-8E29-8D95-C8F8F3961E3B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833863" y="880191"/>
                  <a:ext cx="3996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462D0E00-1541-6892-C1C0-E70374762668}"/>
                    </a:ext>
                  </a:extLst>
                </p14:cNvPr>
                <p14:cNvContentPartPr/>
                <p14:nvPr/>
              </p14:nvContentPartPr>
              <p14:xfrm>
                <a:off x="7852943" y="921591"/>
                <a:ext cx="105480" cy="15624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462D0E00-1541-6892-C1C0-E70374762668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846823" y="915471"/>
                  <a:ext cx="11772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9E8AB034-8BD3-8AB0-0F5A-539F3294BED1}"/>
                    </a:ext>
                  </a:extLst>
                </p14:cNvPr>
                <p14:cNvContentPartPr/>
                <p14:nvPr/>
              </p14:nvContentPartPr>
              <p14:xfrm>
                <a:off x="7980023" y="873711"/>
                <a:ext cx="24840" cy="14904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9E8AB034-8BD3-8AB0-0F5A-539F3294BED1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973903" y="867591"/>
                  <a:ext cx="3708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1F2045BC-8C37-6BC9-3F9B-711DC4A071A4}"/>
                    </a:ext>
                  </a:extLst>
                </p14:cNvPr>
                <p14:cNvContentPartPr/>
                <p14:nvPr/>
              </p14:nvContentPartPr>
              <p14:xfrm>
                <a:off x="8002343" y="928071"/>
                <a:ext cx="111600" cy="14004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1F2045BC-8C37-6BC9-3F9B-711DC4A071A4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996223" y="921951"/>
                  <a:ext cx="1238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2E82DD09-1BBC-EC5C-D1D5-A6C1E5CA70ED}"/>
                    </a:ext>
                  </a:extLst>
                </p14:cNvPr>
                <p14:cNvContentPartPr/>
                <p14:nvPr/>
              </p14:nvContentPartPr>
              <p14:xfrm>
                <a:off x="8298623" y="948951"/>
                <a:ext cx="232920" cy="22356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2E82DD09-1BBC-EC5C-D1D5-A6C1E5CA70ED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292503" y="942831"/>
                  <a:ext cx="24516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0DBDCDD9-A309-6AD4-200A-61A990938E70}"/>
                    </a:ext>
                  </a:extLst>
                </p14:cNvPr>
                <p14:cNvContentPartPr/>
                <p14:nvPr/>
              </p14:nvContentPartPr>
              <p14:xfrm>
                <a:off x="8517503" y="935631"/>
                <a:ext cx="891000" cy="29412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0DBDCDD9-A309-6AD4-200A-61A990938E70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8511383" y="929511"/>
                  <a:ext cx="903240" cy="30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AE23BB7E-1928-786D-CADC-EDEFB8870DCC}"/>
                    </a:ext>
                  </a:extLst>
                </p14:cNvPr>
                <p14:cNvContentPartPr/>
                <p14:nvPr/>
              </p14:nvContentPartPr>
              <p14:xfrm>
                <a:off x="8961743" y="907911"/>
                <a:ext cx="360" cy="36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AE23BB7E-1928-786D-CADC-EDEFB8870DCC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8955623" y="901791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1CF0D338-6DE4-1B1B-F054-E43C401D933D}"/>
              </a:ext>
            </a:extLst>
          </p:cNvPr>
          <p:cNvGrpSpPr/>
          <p:nvPr/>
        </p:nvGrpSpPr>
        <p:grpSpPr>
          <a:xfrm>
            <a:off x="9736463" y="831951"/>
            <a:ext cx="1477800" cy="374040"/>
            <a:chOff x="9736463" y="831951"/>
            <a:chExt cx="1477800" cy="374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C51FA118-D436-9708-1268-3DE77028AB53}"/>
                    </a:ext>
                  </a:extLst>
                </p14:cNvPr>
                <p14:cNvContentPartPr/>
                <p14:nvPr/>
              </p14:nvContentPartPr>
              <p14:xfrm>
                <a:off x="9736463" y="831951"/>
                <a:ext cx="405360" cy="33012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C51FA118-D436-9708-1268-3DE77028AB53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9730343" y="825831"/>
                  <a:ext cx="417600" cy="34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625129C3-E637-BB39-5112-55371BA66D50}"/>
                    </a:ext>
                  </a:extLst>
                </p14:cNvPr>
                <p14:cNvContentPartPr/>
                <p14:nvPr/>
              </p14:nvContentPartPr>
              <p14:xfrm>
                <a:off x="10221383" y="890631"/>
                <a:ext cx="992880" cy="31536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625129C3-E637-BB39-5112-55371BA66D50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10215263" y="884511"/>
                  <a:ext cx="1005120" cy="32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50F421B5-AD97-C6A0-F558-CF73A82FBE80}"/>
                    </a:ext>
                  </a:extLst>
                </p14:cNvPr>
                <p14:cNvContentPartPr/>
                <p14:nvPr/>
              </p14:nvContentPartPr>
              <p14:xfrm>
                <a:off x="10589303" y="895311"/>
                <a:ext cx="151920" cy="17280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50F421B5-AD97-C6A0-F558-CF73A82FBE80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10583183" y="889191"/>
                  <a:ext cx="164160" cy="185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3E35713D-59BD-4506-15EB-E8D4A2799CA3}"/>
              </a:ext>
            </a:extLst>
          </p:cNvPr>
          <p:cNvGrpSpPr/>
          <p:nvPr/>
        </p:nvGrpSpPr>
        <p:grpSpPr>
          <a:xfrm>
            <a:off x="100343" y="1272951"/>
            <a:ext cx="4315320" cy="580320"/>
            <a:chOff x="100343" y="1272951"/>
            <a:chExt cx="4315320" cy="580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71F102B5-189D-41F4-15CE-533423909603}"/>
                    </a:ext>
                  </a:extLst>
                </p14:cNvPr>
                <p14:cNvContentPartPr/>
                <p14:nvPr/>
              </p14:nvContentPartPr>
              <p14:xfrm>
                <a:off x="183503" y="1276191"/>
                <a:ext cx="171000" cy="28692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71F102B5-189D-41F4-15CE-533423909603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177383" y="1270071"/>
                  <a:ext cx="183240" cy="29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D79B923E-50FD-0634-B97B-D9EE7839D871}"/>
                    </a:ext>
                  </a:extLst>
                </p14:cNvPr>
                <p14:cNvContentPartPr/>
                <p14:nvPr/>
              </p14:nvContentPartPr>
              <p14:xfrm>
                <a:off x="354143" y="1341711"/>
                <a:ext cx="560160" cy="24084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D79B923E-50FD-0634-B97B-D9EE7839D871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348023" y="1335591"/>
                  <a:ext cx="57240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0F13AA93-39AE-6810-17A6-396FF0BF822E}"/>
                    </a:ext>
                  </a:extLst>
                </p14:cNvPr>
                <p14:cNvContentPartPr/>
                <p14:nvPr/>
              </p14:nvContentPartPr>
              <p14:xfrm>
                <a:off x="809183" y="1359351"/>
                <a:ext cx="94680" cy="5976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0F13AA93-39AE-6810-17A6-396FF0BF822E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803063" y="1353231"/>
                  <a:ext cx="10692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850F43F7-802A-61D9-D340-83B8CEFE7A4D}"/>
                    </a:ext>
                  </a:extLst>
                </p14:cNvPr>
                <p14:cNvContentPartPr/>
                <p14:nvPr/>
              </p14:nvContentPartPr>
              <p14:xfrm>
                <a:off x="955703" y="1393911"/>
                <a:ext cx="182880" cy="18072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850F43F7-802A-61D9-D340-83B8CEFE7A4D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949583" y="1387791"/>
                  <a:ext cx="19512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20340CF0-4B4F-EDBF-A1D0-0DC5C40BD69F}"/>
                    </a:ext>
                  </a:extLst>
                </p14:cNvPr>
                <p14:cNvContentPartPr/>
                <p14:nvPr/>
              </p14:nvContentPartPr>
              <p14:xfrm>
                <a:off x="1274303" y="1272951"/>
                <a:ext cx="425160" cy="36216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20340CF0-4B4F-EDBF-A1D0-0DC5C40BD69F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1268183" y="1266831"/>
                  <a:ext cx="437400" cy="37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6D7A529F-875D-7131-45DA-86465E6BF5D2}"/>
                    </a:ext>
                  </a:extLst>
                </p14:cNvPr>
                <p14:cNvContentPartPr/>
                <p14:nvPr/>
              </p14:nvContentPartPr>
              <p14:xfrm>
                <a:off x="1732943" y="1362231"/>
                <a:ext cx="227880" cy="14292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6D7A529F-875D-7131-45DA-86465E6BF5D2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1726823" y="1356111"/>
                  <a:ext cx="24012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D8179E90-22FD-0023-2BF4-ED3563FA4160}"/>
                    </a:ext>
                  </a:extLst>
                </p14:cNvPr>
                <p14:cNvContentPartPr/>
                <p14:nvPr/>
              </p14:nvContentPartPr>
              <p14:xfrm>
                <a:off x="2216063" y="1415511"/>
                <a:ext cx="306360" cy="26964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D8179E90-22FD-0023-2BF4-ED3563FA4160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2209943" y="1409391"/>
                  <a:ext cx="318600" cy="28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69C474E3-F530-6830-8431-985DA8D58A46}"/>
                    </a:ext>
                  </a:extLst>
                </p14:cNvPr>
                <p14:cNvContentPartPr/>
                <p14:nvPr/>
              </p14:nvContentPartPr>
              <p14:xfrm>
                <a:off x="2516663" y="1408671"/>
                <a:ext cx="313920" cy="24480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69C474E3-F530-6830-8431-985DA8D58A46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2510543" y="1402551"/>
                  <a:ext cx="32616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EDED4BE9-DB20-85F6-B1C8-7CFBA08730FA}"/>
                    </a:ext>
                  </a:extLst>
                </p14:cNvPr>
                <p14:cNvContentPartPr/>
                <p14:nvPr/>
              </p14:nvContentPartPr>
              <p14:xfrm>
                <a:off x="2860463" y="1403991"/>
                <a:ext cx="736200" cy="18900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EDED4BE9-DB20-85F6-B1C8-7CFBA08730FA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2854343" y="1397871"/>
                  <a:ext cx="74844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7318D089-509C-6D36-18A6-2D28F2534072}"/>
                    </a:ext>
                  </a:extLst>
                </p14:cNvPr>
                <p14:cNvContentPartPr/>
                <p14:nvPr/>
              </p14:nvContentPartPr>
              <p14:xfrm>
                <a:off x="3590183" y="1331991"/>
                <a:ext cx="457920" cy="24624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7318D089-509C-6D36-18A6-2D28F2534072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3584063" y="1325871"/>
                  <a:ext cx="47016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85D7A7D7-522A-039D-450A-6B532CFDD9D5}"/>
                    </a:ext>
                  </a:extLst>
                </p14:cNvPr>
                <p14:cNvContentPartPr/>
                <p14:nvPr/>
              </p14:nvContentPartPr>
              <p14:xfrm>
                <a:off x="4086623" y="1342431"/>
                <a:ext cx="34920" cy="5040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85D7A7D7-522A-039D-450A-6B532CFDD9D5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4080503" y="1336311"/>
                  <a:ext cx="4716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75A6C9D0-6316-1A21-47F4-9E1EFA2CDA79}"/>
                    </a:ext>
                  </a:extLst>
                </p14:cNvPr>
                <p14:cNvContentPartPr/>
                <p14:nvPr/>
              </p14:nvContentPartPr>
              <p14:xfrm>
                <a:off x="4120103" y="1512711"/>
                <a:ext cx="42120" cy="5004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75A6C9D0-6316-1A21-47F4-9E1EFA2CDA79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4113983" y="1506591"/>
                  <a:ext cx="5436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F4961BB8-8C48-CB6D-4C65-18E2315C852B}"/>
                    </a:ext>
                  </a:extLst>
                </p14:cNvPr>
                <p14:cNvContentPartPr/>
                <p14:nvPr/>
              </p14:nvContentPartPr>
              <p14:xfrm>
                <a:off x="4258343" y="1466991"/>
                <a:ext cx="157320" cy="2160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F4961BB8-8C48-CB6D-4C65-18E2315C852B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4252223" y="1460871"/>
                  <a:ext cx="16956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BBA5FF0A-F284-D845-5D09-14CB24C23B66}"/>
                    </a:ext>
                  </a:extLst>
                </p14:cNvPr>
                <p14:cNvContentPartPr/>
                <p14:nvPr/>
              </p14:nvContentPartPr>
              <p14:xfrm>
                <a:off x="100343" y="1684431"/>
                <a:ext cx="4209480" cy="16884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BBA5FF0A-F284-D845-5D09-14CB24C23B66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94223" y="1678311"/>
                  <a:ext cx="4221720" cy="181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93">
            <p14:nvContentPartPr>
              <p14:cNvPr id="200" name="Ink 199">
                <a:extLst>
                  <a:ext uri="{FF2B5EF4-FFF2-40B4-BE49-F238E27FC236}">
                    <a16:creationId xmlns:a16="http://schemas.microsoft.com/office/drawing/2014/main" id="{A3F2D2EF-65FB-6C71-4025-2A003E2ACF16}"/>
                  </a:ext>
                </a:extLst>
              </p14:cNvPr>
              <p14:cNvContentPartPr/>
              <p14:nvPr/>
            </p14:nvContentPartPr>
            <p14:xfrm>
              <a:off x="4927583" y="1374111"/>
              <a:ext cx="141840" cy="259200"/>
            </p14:xfrm>
          </p:contentPart>
        </mc:Choice>
        <mc:Fallback>
          <p:pic>
            <p:nvPicPr>
              <p:cNvPr id="200" name="Ink 199">
                <a:extLst>
                  <a:ext uri="{FF2B5EF4-FFF2-40B4-BE49-F238E27FC236}">
                    <a16:creationId xmlns:a16="http://schemas.microsoft.com/office/drawing/2014/main" id="{A3F2D2EF-65FB-6C71-4025-2A003E2ACF16}"/>
                  </a:ext>
                </a:extLst>
              </p:cNvPr>
              <p:cNvPicPr/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4921463" y="1367991"/>
                <a:ext cx="154080" cy="27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5">
            <p14:nvContentPartPr>
              <p14:cNvPr id="201" name="Ink 200">
                <a:extLst>
                  <a:ext uri="{FF2B5EF4-FFF2-40B4-BE49-F238E27FC236}">
                    <a16:creationId xmlns:a16="http://schemas.microsoft.com/office/drawing/2014/main" id="{B55807E1-B504-EC44-4CD8-FBC6D730A960}"/>
                  </a:ext>
                </a:extLst>
              </p14:cNvPr>
              <p14:cNvContentPartPr/>
              <p14:nvPr/>
            </p14:nvContentPartPr>
            <p14:xfrm>
              <a:off x="5253743" y="1441431"/>
              <a:ext cx="169560" cy="209520"/>
            </p14:xfrm>
          </p:contentPart>
        </mc:Choice>
        <mc:Fallback>
          <p:pic>
            <p:nvPicPr>
              <p:cNvPr id="201" name="Ink 200">
                <a:extLst>
                  <a:ext uri="{FF2B5EF4-FFF2-40B4-BE49-F238E27FC236}">
                    <a16:creationId xmlns:a16="http://schemas.microsoft.com/office/drawing/2014/main" id="{B55807E1-B504-EC44-4CD8-FBC6D730A960}"/>
                  </a:ext>
                </a:extLst>
              </p:cNvPr>
              <p:cNvPicPr/>
              <p:nvPr/>
            </p:nvPicPr>
            <p:blipFill>
              <a:blip r:embed="rId96"/>
              <a:stretch>
                <a:fillRect/>
              </a:stretch>
            </p:blipFill>
            <p:spPr>
              <a:xfrm>
                <a:off x="5247623" y="1435311"/>
                <a:ext cx="181800" cy="22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7">
            <p14:nvContentPartPr>
              <p14:cNvPr id="202" name="Ink 201">
                <a:extLst>
                  <a:ext uri="{FF2B5EF4-FFF2-40B4-BE49-F238E27FC236}">
                    <a16:creationId xmlns:a16="http://schemas.microsoft.com/office/drawing/2014/main" id="{35B545BD-56C9-92A9-5A67-E73E25769448}"/>
                  </a:ext>
                </a:extLst>
              </p14:cNvPr>
              <p14:cNvContentPartPr/>
              <p14:nvPr/>
            </p14:nvContentPartPr>
            <p14:xfrm>
              <a:off x="5526263" y="1647351"/>
              <a:ext cx="104400" cy="177840"/>
            </p14:xfrm>
          </p:contentPart>
        </mc:Choice>
        <mc:Fallback>
          <p:pic>
            <p:nvPicPr>
              <p:cNvPr id="202" name="Ink 201">
                <a:extLst>
                  <a:ext uri="{FF2B5EF4-FFF2-40B4-BE49-F238E27FC236}">
                    <a16:creationId xmlns:a16="http://schemas.microsoft.com/office/drawing/2014/main" id="{35B545BD-56C9-92A9-5A67-E73E25769448}"/>
                  </a:ext>
                </a:extLst>
              </p:cNvPr>
              <p:cNvPicPr/>
              <p:nvPr/>
            </p:nvPicPr>
            <p:blipFill>
              <a:blip r:embed="rId98"/>
              <a:stretch>
                <a:fillRect/>
              </a:stretch>
            </p:blipFill>
            <p:spPr>
              <a:xfrm>
                <a:off x="5520143" y="1641231"/>
                <a:ext cx="116640" cy="19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9">
            <p14:nvContentPartPr>
              <p14:cNvPr id="203" name="Ink 202">
                <a:extLst>
                  <a:ext uri="{FF2B5EF4-FFF2-40B4-BE49-F238E27FC236}">
                    <a16:creationId xmlns:a16="http://schemas.microsoft.com/office/drawing/2014/main" id="{CE966BC0-9A89-6B46-B32F-E14BED089E05}"/>
                  </a:ext>
                </a:extLst>
              </p14:cNvPr>
              <p14:cNvContentPartPr/>
              <p14:nvPr/>
            </p14:nvContentPartPr>
            <p14:xfrm>
              <a:off x="5781503" y="1506951"/>
              <a:ext cx="19800" cy="203400"/>
            </p14:xfrm>
          </p:contentPart>
        </mc:Choice>
        <mc:Fallback>
          <p:pic>
            <p:nvPicPr>
              <p:cNvPr id="203" name="Ink 202">
                <a:extLst>
                  <a:ext uri="{FF2B5EF4-FFF2-40B4-BE49-F238E27FC236}">
                    <a16:creationId xmlns:a16="http://schemas.microsoft.com/office/drawing/2014/main" id="{CE966BC0-9A89-6B46-B32F-E14BED089E05}"/>
                  </a:ext>
                </a:extLst>
              </p:cNvPr>
              <p:cNvPicPr/>
              <p:nvPr/>
            </p:nvPicPr>
            <p:blipFill>
              <a:blip r:embed="rId100"/>
              <a:stretch>
                <a:fillRect/>
              </a:stretch>
            </p:blipFill>
            <p:spPr>
              <a:xfrm>
                <a:off x="5775383" y="1500831"/>
                <a:ext cx="32040" cy="21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1">
            <p14:nvContentPartPr>
              <p14:cNvPr id="204" name="Ink 203">
                <a:extLst>
                  <a:ext uri="{FF2B5EF4-FFF2-40B4-BE49-F238E27FC236}">
                    <a16:creationId xmlns:a16="http://schemas.microsoft.com/office/drawing/2014/main" id="{0A1F5EB4-EDBD-385F-E941-8449F0B6949A}"/>
                  </a:ext>
                </a:extLst>
              </p14:cNvPr>
              <p14:cNvContentPartPr/>
              <p14:nvPr/>
            </p14:nvContentPartPr>
            <p14:xfrm>
              <a:off x="5878343" y="1626471"/>
              <a:ext cx="47880" cy="123480"/>
            </p14:xfrm>
          </p:contentPart>
        </mc:Choice>
        <mc:Fallback>
          <p:pic>
            <p:nvPicPr>
              <p:cNvPr id="204" name="Ink 203">
                <a:extLst>
                  <a:ext uri="{FF2B5EF4-FFF2-40B4-BE49-F238E27FC236}">
                    <a16:creationId xmlns:a16="http://schemas.microsoft.com/office/drawing/2014/main" id="{0A1F5EB4-EDBD-385F-E941-8449F0B6949A}"/>
                  </a:ext>
                </a:extLst>
              </p:cNvPr>
              <p:cNvPicPr/>
              <p:nvPr/>
            </p:nvPicPr>
            <p:blipFill>
              <a:blip r:embed="rId102"/>
              <a:stretch>
                <a:fillRect/>
              </a:stretch>
            </p:blipFill>
            <p:spPr>
              <a:xfrm>
                <a:off x="5872223" y="1620351"/>
                <a:ext cx="60120" cy="13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3">
            <p14:nvContentPartPr>
              <p14:cNvPr id="205" name="Ink 204">
                <a:extLst>
                  <a:ext uri="{FF2B5EF4-FFF2-40B4-BE49-F238E27FC236}">
                    <a16:creationId xmlns:a16="http://schemas.microsoft.com/office/drawing/2014/main" id="{F8964F98-6085-C579-F7F5-6AADBA218521}"/>
                  </a:ext>
                </a:extLst>
              </p14:cNvPr>
              <p14:cNvContentPartPr/>
              <p14:nvPr/>
            </p14:nvContentPartPr>
            <p14:xfrm>
              <a:off x="6074183" y="1499751"/>
              <a:ext cx="140760" cy="181800"/>
            </p14:xfrm>
          </p:contentPart>
        </mc:Choice>
        <mc:Fallback>
          <p:pic>
            <p:nvPicPr>
              <p:cNvPr id="205" name="Ink 204">
                <a:extLst>
                  <a:ext uri="{FF2B5EF4-FFF2-40B4-BE49-F238E27FC236}">
                    <a16:creationId xmlns:a16="http://schemas.microsoft.com/office/drawing/2014/main" id="{F8964F98-6085-C579-F7F5-6AADBA218521}"/>
                  </a:ext>
                </a:extLst>
              </p:cNvPr>
              <p:cNvPicPr/>
              <p:nvPr/>
            </p:nvPicPr>
            <p:blipFill>
              <a:blip r:embed="rId104"/>
              <a:stretch>
                <a:fillRect/>
              </a:stretch>
            </p:blipFill>
            <p:spPr>
              <a:xfrm>
                <a:off x="6068063" y="1493631"/>
                <a:ext cx="153000" cy="19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5">
            <p14:nvContentPartPr>
              <p14:cNvPr id="206" name="Ink 205">
                <a:extLst>
                  <a:ext uri="{FF2B5EF4-FFF2-40B4-BE49-F238E27FC236}">
                    <a16:creationId xmlns:a16="http://schemas.microsoft.com/office/drawing/2014/main" id="{6E3C3753-9901-A81A-61D4-E18886142398}"/>
                  </a:ext>
                </a:extLst>
              </p14:cNvPr>
              <p14:cNvContentPartPr/>
              <p14:nvPr/>
            </p14:nvContentPartPr>
            <p14:xfrm>
              <a:off x="6261743" y="1564191"/>
              <a:ext cx="61200" cy="148680"/>
            </p14:xfrm>
          </p:contentPart>
        </mc:Choice>
        <mc:Fallback>
          <p:pic>
            <p:nvPicPr>
              <p:cNvPr id="206" name="Ink 205">
                <a:extLst>
                  <a:ext uri="{FF2B5EF4-FFF2-40B4-BE49-F238E27FC236}">
                    <a16:creationId xmlns:a16="http://schemas.microsoft.com/office/drawing/2014/main" id="{6E3C3753-9901-A81A-61D4-E18886142398}"/>
                  </a:ext>
                </a:extLst>
              </p:cNvPr>
              <p:cNvPicPr/>
              <p:nvPr/>
            </p:nvPicPr>
            <p:blipFill>
              <a:blip r:embed="rId106"/>
              <a:stretch>
                <a:fillRect/>
              </a:stretch>
            </p:blipFill>
            <p:spPr>
              <a:xfrm>
                <a:off x="6255623" y="1558071"/>
                <a:ext cx="73440" cy="160920"/>
              </a:xfrm>
              <a:prstGeom prst="rect">
                <a:avLst/>
              </a:prstGeom>
            </p:spPr>
          </p:pic>
        </mc:Fallback>
      </mc:AlternateContent>
      <p:grpSp>
        <p:nvGrpSpPr>
          <p:cNvPr id="222" name="Group 221">
            <a:extLst>
              <a:ext uri="{FF2B5EF4-FFF2-40B4-BE49-F238E27FC236}">
                <a16:creationId xmlns:a16="http://schemas.microsoft.com/office/drawing/2014/main" id="{FC7BD75F-9EA3-4E15-0CC4-CCFAF3B4BCB3}"/>
              </a:ext>
            </a:extLst>
          </p:cNvPr>
          <p:cNvGrpSpPr/>
          <p:nvPr/>
        </p:nvGrpSpPr>
        <p:grpSpPr>
          <a:xfrm>
            <a:off x="8735663" y="1394631"/>
            <a:ext cx="358920" cy="196560"/>
            <a:chOff x="8735663" y="1394631"/>
            <a:chExt cx="358920" cy="196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7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755BFEE3-F930-2D9F-3F40-7CCCFD60AFD6}"/>
                    </a:ext>
                  </a:extLst>
                </p14:cNvPr>
                <p14:cNvContentPartPr/>
                <p14:nvPr/>
              </p14:nvContentPartPr>
              <p14:xfrm>
                <a:off x="8735663" y="1394631"/>
                <a:ext cx="266400" cy="141480"/>
              </p14:xfrm>
            </p:contentPart>
          </mc:Choice>
          <mc:Fallback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755BFEE3-F930-2D9F-3F40-7CCCFD60AFD6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8729543" y="1388511"/>
                  <a:ext cx="27864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9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6D0F8E91-1877-2C2B-8223-A8CD9F1320C5}"/>
                    </a:ext>
                  </a:extLst>
                </p14:cNvPr>
                <p14:cNvContentPartPr/>
                <p14:nvPr/>
              </p14:nvContentPartPr>
              <p14:xfrm>
                <a:off x="8911343" y="1418751"/>
                <a:ext cx="183240" cy="172440"/>
              </p14:xfrm>
            </p:contentPart>
          </mc:Choice>
          <mc:Fallback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6D0F8E91-1877-2C2B-8223-A8CD9F1320C5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8905223" y="1412631"/>
                  <a:ext cx="195480" cy="184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11">
            <p14:nvContentPartPr>
              <p14:cNvPr id="224" name="Ink 223">
                <a:extLst>
                  <a:ext uri="{FF2B5EF4-FFF2-40B4-BE49-F238E27FC236}">
                    <a16:creationId xmlns:a16="http://schemas.microsoft.com/office/drawing/2014/main" id="{325A449E-FD53-F4D8-B328-08254CBD4450}"/>
                  </a:ext>
                </a:extLst>
              </p14:cNvPr>
              <p14:cNvContentPartPr/>
              <p14:nvPr/>
            </p14:nvContentPartPr>
            <p14:xfrm>
              <a:off x="9360983" y="1268271"/>
              <a:ext cx="119880" cy="286560"/>
            </p14:xfrm>
          </p:contentPart>
        </mc:Choice>
        <mc:Fallback>
          <p:pic>
            <p:nvPicPr>
              <p:cNvPr id="224" name="Ink 223">
                <a:extLst>
                  <a:ext uri="{FF2B5EF4-FFF2-40B4-BE49-F238E27FC236}">
                    <a16:creationId xmlns:a16="http://schemas.microsoft.com/office/drawing/2014/main" id="{325A449E-FD53-F4D8-B328-08254CBD4450}"/>
                  </a:ext>
                </a:extLst>
              </p:cNvPr>
              <p:cNvPicPr/>
              <p:nvPr/>
            </p:nvPicPr>
            <p:blipFill>
              <a:blip r:embed="rId112"/>
              <a:stretch>
                <a:fillRect/>
              </a:stretch>
            </p:blipFill>
            <p:spPr>
              <a:xfrm>
                <a:off x="9354863" y="1262151"/>
                <a:ext cx="132120" cy="298800"/>
              </a:xfrm>
              <a:prstGeom prst="rect">
                <a:avLst/>
              </a:prstGeom>
            </p:spPr>
          </p:pic>
        </mc:Fallback>
      </mc:AlternateContent>
      <p:grpSp>
        <p:nvGrpSpPr>
          <p:cNvPr id="243" name="Group 242">
            <a:extLst>
              <a:ext uri="{FF2B5EF4-FFF2-40B4-BE49-F238E27FC236}">
                <a16:creationId xmlns:a16="http://schemas.microsoft.com/office/drawing/2014/main" id="{EECF6542-A40F-EC4B-A328-B21BE5BB86B0}"/>
              </a:ext>
            </a:extLst>
          </p:cNvPr>
          <p:cNvGrpSpPr/>
          <p:nvPr/>
        </p:nvGrpSpPr>
        <p:grpSpPr>
          <a:xfrm>
            <a:off x="11237663" y="1305711"/>
            <a:ext cx="954000" cy="403920"/>
            <a:chOff x="11237663" y="1305711"/>
            <a:chExt cx="954000" cy="403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3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40178BD7-2D80-41EB-FC30-D24BE12845BD}"/>
                    </a:ext>
                  </a:extLst>
                </p14:cNvPr>
                <p14:cNvContentPartPr/>
                <p14:nvPr/>
              </p14:nvContentPartPr>
              <p14:xfrm>
                <a:off x="11237663" y="1396791"/>
                <a:ext cx="167400" cy="160200"/>
              </p14:xfrm>
            </p:contentPart>
          </mc:Choice>
          <mc:Fallback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40178BD7-2D80-41EB-FC30-D24BE12845BD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11231543" y="1390671"/>
                  <a:ext cx="17964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5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EEE72D33-5DDA-FB5F-8EF1-53A4652DA10E}"/>
                    </a:ext>
                  </a:extLst>
                </p14:cNvPr>
                <p14:cNvContentPartPr/>
                <p14:nvPr/>
              </p14:nvContentPartPr>
              <p14:xfrm>
                <a:off x="11490023" y="1398231"/>
                <a:ext cx="162000" cy="167760"/>
              </p14:xfrm>
            </p:contentPart>
          </mc:Choice>
          <mc:Fallback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EEE72D33-5DDA-FB5F-8EF1-53A4652DA10E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11483903" y="1392111"/>
                  <a:ext cx="17424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7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A358E00F-938A-E105-A3A6-6540E91BEC10}"/>
                    </a:ext>
                  </a:extLst>
                </p14:cNvPr>
                <p14:cNvContentPartPr/>
                <p14:nvPr/>
              </p14:nvContentPartPr>
              <p14:xfrm>
                <a:off x="11796743" y="1415511"/>
                <a:ext cx="176760" cy="138960"/>
              </p14:xfrm>
            </p:contentPart>
          </mc:Choice>
          <mc:Fallback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A358E00F-938A-E105-A3A6-6540E91BEC10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11790623" y="1409391"/>
                  <a:ext cx="18900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9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5670FA3E-EC57-3089-1FC3-67F2EC455B79}"/>
                    </a:ext>
                  </a:extLst>
                </p14:cNvPr>
                <p14:cNvContentPartPr/>
                <p14:nvPr/>
              </p14:nvContentPartPr>
              <p14:xfrm>
                <a:off x="11394983" y="1600911"/>
                <a:ext cx="59760" cy="90000"/>
              </p14:xfrm>
            </p:contentPart>
          </mc:Choice>
          <mc:Fallback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5670FA3E-EC57-3089-1FC3-67F2EC455B79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11388863" y="1594791"/>
                  <a:ext cx="7200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1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8C6E5D0A-FD9E-5CBF-416B-6DC3D0FE4EF9}"/>
                    </a:ext>
                  </a:extLst>
                </p14:cNvPr>
                <p14:cNvContentPartPr/>
                <p14:nvPr/>
              </p14:nvContentPartPr>
              <p14:xfrm>
                <a:off x="11636183" y="1630431"/>
                <a:ext cx="28440" cy="79200"/>
              </p14:xfrm>
            </p:contentPart>
          </mc:Choice>
          <mc:Fallback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8C6E5D0A-FD9E-5CBF-416B-6DC3D0FE4EF9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11630063" y="1624311"/>
                  <a:ext cx="4068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3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D1396A1E-003A-C85F-7C20-083260A2828D}"/>
                    </a:ext>
                  </a:extLst>
                </p14:cNvPr>
                <p14:cNvContentPartPr/>
                <p14:nvPr/>
              </p14:nvContentPartPr>
              <p14:xfrm>
                <a:off x="11993303" y="1623591"/>
                <a:ext cx="360" cy="360"/>
              </p14:xfrm>
            </p:contentPart>
          </mc:Choice>
          <mc:Fallback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D1396A1E-003A-C85F-7C20-083260A2828D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11987183" y="1617471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5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C7FBE813-84FE-B9F4-4F2E-71823823CC9A}"/>
                    </a:ext>
                  </a:extLst>
                </p14:cNvPr>
                <p14:cNvContentPartPr/>
                <p14:nvPr/>
              </p14:nvContentPartPr>
              <p14:xfrm>
                <a:off x="11920943" y="1602351"/>
                <a:ext cx="69120" cy="91440"/>
              </p14:xfrm>
            </p:contentPart>
          </mc:Choice>
          <mc:Fallback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C7FBE813-84FE-B9F4-4F2E-71823823CC9A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11914823" y="1596231"/>
                  <a:ext cx="8136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7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C7E62B09-F13D-0F08-4265-D9E8C6139A7B}"/>
                    </a:ext>
                  </a:extLst>
                </p14:cNvPr>
                <p14:cNvContentPartPr/>
                <p14:nvPr/>
              </p14:nvContentPartPr>
              <p14:xfrm>
                <a:off x="12000503" y="1432071"/>
                <a:ext cx="102240" cy="125640"/>
              </p14:xfrm>
            </p:contentPart>
          </mc:Choice>
          <mc:Fallback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C7E62B09-F13D-0F08-4265-D9E8C6139A7B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11994383" y="1425951"/>
                  <a:ext cx="11448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9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4B56793A-61A1-481F-FB26-0FCE55495BAF}"/>
                    </a:ext>
                  </a:extLst>
                </p14:cNvPr>
                <p14:cNvContentPartPr/>
                <p14:nvPr/>
              </p14:nvContentPartPr>
              <p14:xfrm>
                <a:off x="11954783" y="1305711"/>
                <a:ext cx="236880" cy="384840"/>
              </p14:xfrm>
            </p:contentPart>
          </mc:Choice>
          <mc:Fallback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4B56793A-61A1-481F-FB26-0FCE55495BAF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11948663" y="1299591"/>
                  <a:ext cx="249120" cy="397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1" name="Group 250">
            <a:extLst>
              <a:ext uri="{FF2B5EF4-FFF2-40B4-BE49-F238E27FC236}">
                <a16:creationId xmlns:a16="http://schemas.microsoft.com/office/drawing/2014/main" id="{2065664D-9C89-CA54-2BAF-543E99767DD6}"/>
              </a:ext>
            </a:extLst>
          </p:cNvPr>
          <p:cNvGrpSpPr/>
          <p:nvPr/>
        </p:nvGrpSpPr>
        <p:grpSpPr>
          <a:xfrm>
            <a:off x="6519503" y="1362591"/>
            <a:ext cx="1956600" cy="485640"/>
            <a:chOff x="6519503" y="1362591"/>
            <a:chExt cx="1956600" cy="485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1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983F8373-DA0D-A12B-5533-9534796599DA}"/>
                    </a:ext>
                  </a:extLst>
                </p14:cNvPr>
                <p14:cNvContentPartPr/>
                <p14:nvPr/>
              </p14:nvContentPartPr>
              <p14:xfrm>
                <a:off x="6519503" y="1488231"/>
                <a:ext cx="197640" cy="190800"/>
              </p14:xfrm>
            </p:contentPart>
          </mc:Choice>
          <mc:Fallback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983F8373-DA0D-A12B-5533-9534796599DA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6513383" y="1482111"/>
                  <a:ext cx="20988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3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1C08B1C3-3CE6-2B9C-7BF6-AD5FA409756A}"/>
                    </a:ext>
                  </a:extLst>
                </p14:cNvPr>
                <p14:cNvContentPartPr/>
                <p14:nvPr/>
              </p14:nvContentPartPr>
              <p14:xfrm>
                <a:off x="7286303" y="1454751"/>
                <a:ext cx="182880" cy="172800"/>
              </p14:xfrm>
            </p:contentPart>
          </mc:Choice>
          <mc:Fallback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1C08B1C3-3CE6-2B9C-7BF6-AD5FA409756A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7280183" y="1448631"/>
                  <a:ext cx="19512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5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04194BCB-518B-7BC0-6D1B-084DE1197F0F}"/>
                    </a:ext>
                  </a:extLst>
                </p14:cNvPr>
                <p14:cNvContentPartPr/>
                <p14:nvPr/>
              </p14:nvContentPartPr>
              <p14:xfrm>
                <a:off x="7160303" y="1706391"/>
                <a:ext cx="73800" cy="114120"/>
              </p14:xfrm>
            </p:contentPart>
          </mc:Choice>
          <mc:Fallback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04194BCB-518B-7BC0-6D1B-084DE1197F0F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7154183" y="1700271"/>
                  <a:ext cx="8604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7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D0106167-B2F0-5460-26FE-BFA1610F775B}"/>
                    </a:ext>
                  </a:extLst>
                </p14:cNvPr>
                <p14:cNvContentPartPr/>
                <p14:nvPr/>
              </p14:nvContentPartPr>
              <p14:xfrm>
                <a:off x="7598063" y="1621071"/>
                <a:ext cx="45000" cy="90000"/>
              </p14:xfrm>
            </p:contentPart>
          </mc:Choice>
          <mc:Fallback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D0106167-B2F0-5460-26FE-BFA1610F775B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7591943" y="1614951"/>
                  <a:ext cx="5724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9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9A0514B4-1029-DB2C-186D-8EB8279EA2AC}"/>
                    </a:ext>
                  </a:extLst>
                </p14:cNvPr>
                <p14:cNvContentPartPr/>
                <p14:nvPr/>
              </p14:nvContentPartPr>
              <p14:xfrm>
                <a:off x="7735943" y="1484631"/>
                <a:ext cx="124560" cy="187560"/>
              </p14:xfrm>
            </p:contentPart>
          </mc:Choice>
          <mc:Fallback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9A0514B4-1029-DB2C-186D-8EB8279EA2AC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7729823" y="1478511"/>
                  <a:ext cx="13680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1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CF857DEE-617A-8A34-0E20-AA4012AB27B5}"/>
                    </a:ext>
                  </a:extLst>
                </p14:cNvPr>
                <p14:cNvContentPartPr/>
                <p14:nvPr/>
              </p14:nvContentPartPr>
              <p14:xfrm>
                <a:off x="7780943" y="1434231"/>
                <a:ext cx="177480" cy="81360"/>
              </p14:xfrm>
            </p:contentPart>
          </mc:Choice>
          <mc:Fallback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CF857DEE-617A-8A34-0E20-AA4012AB27B5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7774823" y="1428111"/>
                  <a:ext cx="18972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3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E55F9D48-391E-34AC-62FF-8BD85E391A0E}"/>
                    </a:ext>
                  </a:extLst>
                </p14:cNvPr>
                <p14:cNvContentPartPr/>
                <p14:nvPr/>
              </p14:nvContentPartPr>
              <p14:xfrm>
                <a:off x="8160023" y="1429551"/>
                <a:ext cx="360" cy="360"/>
              </p14:xfrm>
            </p:contentPart>
          </mc:Choice>
          <mc:Fallback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E55F9D48-391E-34AC-62FF-8BD85E391A0E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8153903" y="1423431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FC8C3F45-0BDF-8EAA-5764-28A1905387E1}"/>
                    </a:ext>
                  </a:extLst>
                </p14:cNvPr>
                <p14:cNvContentPartPr/>
                <p14:nvPr/>
              </p14:nvContentPartPr>
              <p14:xfrm>
                <a:off x="7886783" y="1626111"/>
                <a:ext cx="103680" cy="144000"/>
              </p14:xfrm>
            </p:contentPart>
          </mc:Choice>
          <mc:Fallback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FC8C3F45-0BDF-8EAA-5764-28A1905387E1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7880663" y="1619991"/>
                  <a:ext cx="11592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126CCB16-85BB-C641-7D4B-0795B4101487}"/>
                    </a:ext>
                  </a:extLst>
                </p14:cNvPr>
                <p14:cNvContentPartPr/>
                <p14:nvPr/>
              </p14:nvContentPartPr>
              <p14:xfrm>
                <a:off x="8124023" y="1434591"/>
                <a:ext cx="235440" cy="186840"/>
              </p14:xfrm>
            </p:contentPart>
          </mc:Choice>
          <mc:Fallback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126CCB16-85BB-C641-7D4B-0795B4101487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8117903" y="1428471"/>
                  <a:ext cx="24768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1CDB1DD6-F3C0-F679-662F-608839003F7B}"/>
                    </a:ext>
                  </a:extLst>
                </p14:cNvPr>
                <p14:cNvContentPartPr/>
                <p14:nvPr/>
              </p14:nvContentPartPr>
              <p14:xfrm>
                <a:off x="8248943" y="1362591"/>
                <a:ext cx="227160" cy="355680"/>
              </p14:xfrm>
            </p:contentPart>
          </mc:Choice>
          <mc:Fallback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1CDB1DD6-F3C0-F679-662F-608839003F7B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8242823" y="1356471"/>
                  <a:ext cx="239400" cy="36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D8C292B9-D8ED-B012-3B4F-6B517492E556}"/>
                    </a:ext>
                  </a:extLst>
                </p14:cNvPr>
                <p14:cNvContentPartPr/>
                <p14:nvPr/>
              </p14:nvContentPartPr>
              <p14:xfrm>
                <a:off x="6742703" y="1682631"/>
                <a:ext cx="68400" cy="165600"/>
              </p14:xfrm>
            </p:contentPart>
          </mc:Choice>
          <mc:Fallback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D8C292B9-D8ED-B012-3B4F-6B517492E556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6736583" y="1676511"/>
                  <a:ext cx="8064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64165F14-D0BE-10DE-0721-26A4C9BDB7EE}"/>
                    </a:ext>
                  </a:extLst>
                </p14:cNvPr>
                <p14:cNvContentPartPr/>
                <p14:nvPr/>
              </p14:nvContentPartPr>
              <p14:xfrm>
                <a:off x="6887783" y="1560231"/>
                <a:ext cx="108000" cy="23040"/>
              </p14:xfrm>
            </p:contentPart>
          </mc:Choice>
          <mc:Fallback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64165F14-D0BE-10DE-0721-26A4C9BDB7EE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6881663" y="1554111"/>
                  <a:ext cx="12024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3299CB70-6C06-A8CB-D6C6-4D3FA20F07F6}"/>
                    </a:ext>
                  </a:extLst>
                </p14:cNvPr>
                <p14:cNvContentPartPr/>
                <p14:nvPr/>
              </p14:nvContentPartPr>
              <p14:xfrm>
                <a:off x="7186943" y="1421271"/>
                <a:ext cx="49680" cy="242280"/>
              </p14:xfrm>
            </p:contentPart>
          </mc:Choice>
          <mc:Fallback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3299CB70-6C06-A8CB-D6C6-4D3FA20F07F6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7180823" y="1415151"/>
                  <a:ext cx="6192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A1E39D8B-7B0B-F2E1-6DB3-0842497A27A1}"/>
                    </a:ext>
                  </a:extLst>
                </p14:cNvPr>
                <p14:cNvContentPartPr/>
                <p14:nvPr/>
              </p14:nvContentPartPr>
              <p14:xfrm>
                <a:off x="7104143" y="1456911"/>
                <a:ext cx="142200" cy="108000"/>
              </p14:xfrm>
            </p:contentPart>
          </mc:Choice>
          <mc:Fallback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A1E39D8B-7B0B-F2E1-6DB3-0842497A27A1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7098023" y="1450791"/>
                  <a:ext cx="154440" cy="120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3" name="Group 252">
            <a:extLst>
              <a:ext uri="{FF2B5EF4-FFF2-40B4-BE49-F238E27FC236}">
                <a16:creationId xmlns:a16="http://schemas.microsoft.com/office/drawing/2014/main" id="{0F9F09D2-A71B-2402-84C5-A5B5D95108E0}"/>
              </a:ext>
            </a:extLst>
          </p:cNvPr>
          <p:cNvGrpSpPr/>
          <p:nvPr/>
        </p:nvGrpSpPr>
        <p:grpSpPr>
          <a:xfrm>
            <a:off x="9768503" y="1345671"/>
            <a:ext cx="1261800" cy="351360"/>
            <a:chOff x="9768503" y="1345671"/>
            <a:chExt cx="1261800" cy="351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38B7B253-444F-794F-7941-69D5E9653A02}"/>
                    </a:ext>
                  </a:extLst>
                </p14:cNvPr>
                <p14:cNvContentPartPr/>
                <p14:nvPr/>
              </p14:nvContentPartPr>
              <p14:xfrm>
                <a:off x="9768503" y="1384551"/>
                <a:ext cx="25200" cy="224640"/>
              </p14:xfrm>
            </p:contentPart>
          </mc:Choice>
          <mc:Fallback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38B7B253-444F-794F-7941-69D5E9653A02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9762383" y="1378431"/>
                  <a:ext cx="3744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C6C1B1AC-BDCC-2501-A48C-00CD146CB6BF}"/>
                    </a:ext>
                  </a:extLst>
                </p14:cNvPr>
                <p14:cNvContentPartPr/>
                <p14:nvPr/>
              </p14:nvContentPartPr>
              <p14:xfrm>
                <a:off x="9834023" y="1556631"/>
                <a:ext cx="56520" cy="140400"/>
              </p14:xfrm>
            </p:contentPart>
          </mc:Choice>
          <mc:Fallback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C6C1B1AC-BDCC-2501-A48C-00CD146CB6BF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9827903" y="1550511"/>
                  <a:ext cx="6876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39F201D4-74D6-8384-2BCB-8FF77A60817D}"/>
                    </a:ext>
                  </a:extLst>
                </p14:cNvPr>
                <p14:cNvContentPartPr/>
                <p14:nvPr/>
              </p14:nvContentPartPr>
              <p14:xfrm>
                <a:off x="10137863" y="1390311"/>
                <a:ext cx="21960" cy="226080"/>
              </p14:xfrm>
            </p:contentPart>
          </mc:Choice>
          <mc:Fallback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39F201D4-74D6-8384-2BCB-8FF77A60817D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0131743" y="1384191"/>
                  <a:ext cx="3420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0E8B5639-5BE6-E508-8398-10801CA6C869}"/>
                    </a:ext>
                  </a:extLst>
                </p14:cNvPr>
                <p14:cNvContentPartPr/>
                <p14:nvPr/>
              </p14:nvContentPartPr>
              <p14:xfrm>
                <a:off x="10043183" y="1419471"/>
                <a:ext cx="166680" cy="100080"/>
              </p14:xfrm>
            </p:contentPart>
          </mc:Choice>
          <mc:Fallback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0E8B5639-5BE6-E508-8398-10801CA6C869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0037063" y="1413351"/>
                  <a:ext cx="17892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3986196F-790B-61C5-BB1A-191EDBBBB217}"/>
                    </a:ext>
                  </a:extLst>
                </p14:cNvPr>
                <p14:cNvContentPartPr/>
                <p14:nvPr/>
              </p14:nvContentPartPr>
              <p14:xfrm>
                <a:off x="10209143" y="1488591"/>
                <a:ext cx="78480" cy="162000"/>
              </p14:xfrm>
            </p:contentPart>
          </mc:Choice>
          <mc:Fallback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3986196F-790B-61C5-BB1A-191EDBBBB217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10203023" y="1482471"/>
                  <a:ext cx="9072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F3B39279-CB03-5717-09A5-32C87BC09DEB}"/>
                    </a:ext>
                  </a:extLst>
                </p14:cNvPr>
                <p14:cNvContentPartPr/>
                <p14:nvPr/>
              </p14:nvContentPartPr>
              <p14:xfrm>
                <a:off x="10412903" y="1345671"/>
                <a:ext cx="236160" cy="234720"/>
              </p14:xfrm>
            </p:contentPart>
          </mc:Choice>
          <mc:Fallback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F3B39279-CB03-5717-09A5-32C87BC09DEB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10406783" y="1339551"/>
                  <a:ext cx="24840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9B9FE2AC-EC48-531D-556C-700D1AF340FC}"/>
                    </a:ext>
                  </a:extLst>
                </p14:cNvPr>
                <p14:cNvContentPartPr/>
                <p14:nvPr/>
              </p14:nvContentPartPr>
              <p14:xfrm>
                <a:off x="10634303" y="1496871"/>
                <a:ext cx="69120" cy="147240"/>
              </p14:xfrm>
            </p:contentPart>
          </mc:Choice>
          <mc:Fallback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9B9FE2AC-EC48-531D-556C-700D1AF340FC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0628183" y="1490751"/>
                  <a:ext cx="8136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98436AA8-E7EE-225F-1308-3D621D096382}"/>
                    </a:ext>
                  </a:extLst>
                </p14:cNvPr>
                <p14:cNvContentPartPr/>
                <p14:nvPr/>
              </p14:nvContentPartPr>
              <p14:xfrm>
                <a:off x="10777943" y="1414431"/>
                <a:ext cx="183960" cy="210600"/>
              </p14:xfrm>
            </p:contentPart>
          </mc:Choice>
          <mc:Fallback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98436AA8-E7EE-225F-1308-3D621D096382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10771823" y="1408311"/>
                  <a:ext cx="19620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0576B492-8452-6F90-CA7B-72C6BB71CFB9}"/>
                    </a:ext>
                  </a:extLst>
                </p14:cNvPr>
                <p14:cNvContentPartPr/>
                <p14:nvPr/>
              </p14:nvContentPartPr>
              <p14:xfrm>
                <a:off x="10982783" y="1517751"/>
                <a:ext cx="47520" cy="156960"/>
              </p14:xfrm>
            </p:contentPart>
          </mc:Choice>
          <mc:Fallback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0576B492-8452-6F90-CA7B-72C6BB71CFB9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10976663" y="1511631"/>
                  <a:ext cx="5976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BB345965-4E49-B56E-892D-D45EDF093B00}"/>
                    </a:ext>
                  </a:extLst>
                </p14:cNvPr>
                <p14:cNvContentPartPr/>
                <p14:nvPr/>
              </p14:nvContentPartPr>
              <p14:xfrm>
                <a:off x="9902063" y="1510551"/>
                <a:ext cx="72720" cy="16560"/>
              </p14:xfrm>
            </p:contentPart>
          </mc:Choice>
          <mc:Fallback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BB345965-4E49-B56E-892D-D45EDF093B00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9895943" y="1504431"/>
                  <a:ext cx="84960" cy="28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8" name="Group 277">
            <a:extLst>
              <a:ext uri="{FF2B5EF4-FFF2-40B4-BE49-F238E27FC236}">
                <a16:creationId xmlns:a16="http://schemas.microsoft.com/office/drawing/2014/main" id="{48409BA8-5440-2B34-7EFE-755D88493985}"/>
              </a:ext>
            </a:extLst>
          </p:cNvPr>
          <p:cNvGrpSpPr/>
          <p:nvPr/>
        </p:nvGrpSpPr>
        <p:grpSpPr>
          <a:xfrm>
            <a:off x="312743" y="1979271"/>
            <a:ext cx="3925800" cy="522360"/>
            <a:chOff x="312743" y="1979271"/>
            <a:chExt cx="3925800" cy="522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FD57290C-42A2-9A9A-2A82-7929B26D4B26}"/>
                    </a:ext>
                  </a:extLst>
                </p14:cNvPr>
                <p14:cNvContentPartPr/>
                <p14:nvPr/>
              </p14:nvContentPartPr>
              <p14:xfrm>
                <a:off x="312743" y="2169351"/>
                <a:ext cx="342720" cy="332280"/>
              </p14:xfrm>
            </p:contentPart>
          </mc:Choice>
          <mc:Fallback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FD57290C-42A2-9A9A-2A82-7929B26D4B26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306623" y="2163231"/>
                  <a:ext cx="354960" cy="34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25FF986F-F009-D3F0-31BD-2DEFF64958BD}"/>
                    </a:ext>
                  </a:extLst>
                </p14:cNvPr>
                <p14:cNvContentPartPr/>
                <p14:nvPr/>
              </p14:nvContentPartPr>
              <p14:xfrm>
                <a:off x="770303" y="2068191"/>
                <a:ext cx="114480" cy="306720"/>
              </p14:xfrm>
            </p:contentPart>
          </mc:Choice>
          <mc:Fallback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25FF986F-F009-D3F0-31BD-2DEFF64958BD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764183" y="2062071"/>
                  <a:ext cx="126720" cy="31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BA9B0B04-DD41-30F1-D26D-A1A6E02B08C3}"/>
                    </a:ext>
                  </a:extLst>
                </p14:cNvPr>
                <p14:cNvContentPartPr/>
                <p14:nvPr/>
              </p14:nvContentPartPr>
              <p14:xfrm>
                <a:off x="1044263" y="2124711"/>
                <a:ext cx="472320" cy="237240"/>
              </p14:xfrm>
            </p:contentPart>
          </mc:Choice>
          <mc:Fallback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BA9B0B04-DD41-30F1-D26D-A1A6E02B08C3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1038143" y="2118591"/>
                  <a:ext cx="48456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EE295960-9665-FA8E-CB02-88B911C5389F}"/>
                    </a:ext>
                  </a:extLst>
                </p14:cNvPr>
                <p14:cNvContentPartPr/>
                <p14:nvPr/>
              </p14:nvContentPartPr>
              <p14:xfrm>
                <a:off x="1409303" y="2171511"/>
                <a:ext cx="68400" cy="26640"/>
              </p14:xfrm>
            </p:contentPart>
          </mc:Choice>
          <mc:Fallback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EE295960-9665-FA8E-CB02-88B911C5389F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1403183" y="2165391"/>
                  <a:ext cx="8064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BBF8C2F6-7203-2F24-A147-D9564BAC53BC}"/>
                    </a:ext>
                  </a:extLst>
                </p14:cNvPr>
                <p14:cNvContentPartPr/>
                <p14:nvPr/>
              </p14:nvContentPartPr>
              <p14:xfrm>
                <a:off x="1065863" y="2181591"/>
                <a:ext cx="360" cy="360"/>
              </p14:xfrm>
            </p:contentPart>
          </mc:Choice>
          <mc:Fallback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BBF8C2F6-7203-2F24-A147-D9564BAC53BC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1059743" y="2175471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4BB668DF-2706-351B-0BC5-7B5F6CF7E92E}"/>
                    </a:ext>
                  </a:extLst>
                </p14:cNvPr>
                <p14:cNvContentPartPr/>
                <p14:nvPr/>
              </p14:nvContentPartPr>
              <p14:xfrm>
                <a:off x="1715663" y="2225511"/>
                <a:ext cx="100080" cy="160920"/>
              </p14:xfrm>
            </p:contentPart>
          </mc:Choice>
          <mc:Fallback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4BB668DF-2706-351B-0BC5-7B5F6CF7E92E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709543" y="2219391"/>
                  <a:ext cx="11232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BBE630C2-76BE-3779-C100-A4F9ACAC3B83}"/>
                    </a:ext>
                  </a:extLst>
                </p14:cNvPr>
                <p14:cNvContentPartPr/>
                <p14:nvPr/>
              </p14:nvContentPartPr>
              <p14:xfrm>
                <a:off x="1720703" y="2112831"/>
                <a:ext cx="45000" cy="36720"/>
              </p14:xfrm>
            </p:contentPart>
          </mc:Choice>
          <mc:Fallback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BBE630C2-76BE-3779-C100-A4F9ACAC3B83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1714583" y="2106711"/>
                  <a:ext cx="5724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F7EB05C7-2666-0810-5DE1-3B9AA60B80BB}"/>
                    </a:ext>
                  </a:extLst>
                </p14:cNvPr>
                <p14:cNvContentPartPr/>
                <p14:nvPr/>
              </p14:nvContentPartPr>
              <p14:xfrm>
                <a:off x="1899623" y="2204991"/>
                <a:ext cx="123480" cy="77400"/>
              </p14:xfrm>
            </p:contentPart>
          </mc:Choice>
          <mc:Fallback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F7EB05C7-2666-0810-5DE1-3B9AA60B80BB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1893503" y="2198871"/>
                  <a:ext cx="13572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58F43BDE-16B5-CA2F-36D5-19F5337B7258}"/>
                    </a:ext>
                  </a:extLst>
                </p14:cNvPr>
                <p14:cNvContentPartPr/>
                <p14:nvPr/>
              </p14:nvContentPartPr>
              <p14:xfrm>
                <a:off x="2076743" y="2159991"/>
                <a:ext cx="128520" cy="160560"/>
              </p14:xfrm>
            </p:contentPart>
          </mc:Choice>
          <mc:Fallback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58F43BDE-16B5-CA2F-36D5-19F5337B7258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2070623" y="2153871"/>
                  <a:ext cx="14076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A90DF89D-F374-D873-295F-69CBE6440D31}"/>
                    </a:ext>
                  </a:extLst>
                </p14:cNvPr>
                <p14:cNvContentPartPr/>
                <p14:nvPr/>
              </p14:nvContentPartPr>
              <p14:xfrm>
                <a:off x="2293103" y="2173311"/>
                <a:ext cx="25920" cy="261000"/>
              </p14:xfrm>
            </p:contentPart>
          </mc:Choice>
          <mc:Fallback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A90DF89D-F374-D873-295F-69CBE6440D31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2286983" y="2167191"/>
                  <a:ext cx="38160" cy="27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CE5694DC-6484-8F31-5338-44ACA1D5071F}"/>
                    </a:ext>
                  </a:extLst>
                </p14:cNvPr>
                <p14:cNvContentPartPr/>
                <p14:nvPr/>
              </p14:nvContentPartPr>
              <p14:xfrm>
                <a:off x="2527823" y="2177271"/>
                <a:ext cx="50040" cy="208080"/>
              </p14:xfrm>
            </p:contentPart>
          </mc:Choice>
          <mc:Fallback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CE5694DC-6484-8F31-5338-44ACA1D5071F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2521703" y="2171151"/>
                  <a:ext cx="6228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509AFAEA-F41A-F98D-6646-7F66599BFB14}"/>
                    </a:ext>
                  </a:extLst>
                </p14:cNvPr>
                <p14:cNvContentPartPr/>
                <p14:nvPr/>
              </p14:nvContentPartPr>
              <p14:xfrm>
                <a:off x="2517023" y="2058111"/>
                <a:ext cx="37080" cy="47520"/>
              </p14:xfrm>
            </p:contentPart>
          </mc:Choice>
          <mc:Fallback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509AFAEA-F41A-F98D-6646-7F66599BFB14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2510903" y="2051991"/>
                  <a:ext cx="4932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F898A1DD-18D3-A085-A842-1BDF830CD248}"/>
                    </a:ext>
                  </a:extLst>
                </p14:cNvPr>
                <p14:cNvContentPartPr/>
                <p14:nvPr/>
              </p14:nvContentPartPr>
              <p14:xfrm>
                <a:off x="2728703" y="2209671"/>
                <a:ext cx="141480" cy="108000"/>
              </p14:xfrm>
            </p:contentPart>
          </mc:Choice>
          <mc:Fallback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F898A1DD-18D3-A085-A842-1BDF830CD248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2722583" y="2203551"/>
                  <a:ext cx="15372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01DA95AE-4568-F952-FE0D-9C47103D131F}"/>
                    </a:ext>
                  </a:extLst>
                </p14:cNvPr>
                <p14:cNvContentPartPr/>
                <p14:nvPr/>
              </p14:nvContentPartPr>
              <p14:xfrm>
                <a:off x="2950463" y="2173311"/>
                <a:ext cx="167760" cy="180000"/>
              </p14:xfrm>
            </p:contentPart>
          </mc:Choice>
          <mc:Fallback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01DA95AE-4568-F952-FE0D-9C47103D131F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2944343" y="2167191"/>
                  <a:ext cx="18000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AC7144A8-4C59-5AB9-08FF-D7EAB90BB134}"/>
                    </a:ext>
                  </a:extLst>
                </p14:cNvPr>
                <p14:cNvContentPartPr/>
                <p14:nvPr/>
              </p14:nvContentPartPr>
              <p14:xfrm>
                <a:off x="3200663" y="2199231"/>
                <a:ext cx="36360" cy="51480"/>
              </p14:xfrm>
            </p:contentPart>
          </mc:Choice>
          <mc:Fallback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AC7144A8-4C59-5AB9-08FF-D7EAB90BB134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3194543" y="2193111"/>
                  <a:ext cx="4860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9400EE77-F221-0512-D67B-C776226C8D4E}"/>
                    </a:ext>
                  </a:extLst>
                </p14:cNvPr>
                <p14:cNvContentPartPr/>
                <p14:nvPr/>
              </p14:nvContentPartPr>
              <p14:xfrm>
                <a:off x="3187703" y="2317311"/>
                <a:ext cx="31680" cy="154080"/>
              </p14:xfrm>
            </p:contentPart>
          </mc:Choice>
          <mc:Fallback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9400EE77-F221-0512-D67B-C776226C8D4E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3181583" y="2311191"/>
                  <a:ext cx="4392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945971BE-A396-4C15-448A-960449102B44}"/>
                    </a:ext>
                  </a:extLst>
                </p14:cNvPr>
                <p14:cNvContentPartPr/>
                <p14:nvPr/>
              </p14:nvContentPartPr>
              <p14:xfrm>
                <a:off x="3356183" y="2211471"/>
                <a:ext cx="129600" cy="165960"/>
              </p14:xfrm>
            </p:contentPart>
          </mc:Choice>
          <mc:Fallback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945971BE-A396-4C15-448A-960449102B44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3350063" y="2205351"/>
                  <a:ext cx="14184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F1BE96DB-DBD3-166E-DE2A-96A41F043EE7}"/>
                    </a:ext>
                  </a:extLst>
                </p14:cNvPr>
                <p14:cNvContentPartPr/>
                <p14:nvPr/>
              </p14:nvContentPartPr>
              <p14:xfrm>
                <a:off x="3393983" y="2093391"/>
                <a:ext cx="54000" cy="22320"/>
              </p14:xfrm>
            </p:contentPart>
          </mc:Choice>
          <mc:Fallback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F1BE96DB-DBD3-166E-DE2A-96A41F043EE7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3387863" y="2087271"/>
                  <a:ext cx="6624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BA5B1C33-FD13-74DC-3503-C9BB4FEBE063}"/>
                    </a:ext>
                  </a:extLst>
                </p14:cNvPr>
                <p14:cNvContentPartPr/>
                <p14:nvPr/>
              </p14:nvContentPartPr>
              <p14:xfrm>
                <a:off x="3517463" y="2188431"/>
                <a:ext cx="119160" cy="147960"/>
              </p14:xfrm>
            </p:contentPart>
          </mc:Choice>
          <mc:Fallback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BA5B1C33-FD13-74DC-3503-C9BB4FEBE063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3511343" y="2182311"/>
                  <a:ext cx="13140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3F87ADD8-F3D7-1B3D-92F5-6F086FA7E1BE}"/>
                    </a:ext>
                  </a:extLst>
                </p14:cNvPr>
                <p14:cNvContentPartPr/>
                <p14:nvPr/>
              </p14:nvContentPartPr>
              <p14:xfrm>
                <a:off x="3688823" y="2233071"/>
                <a:ext cx="123840" cy="23400"/>
              </p14:xfrm>
            </p:contentPart>
          </mc:Choice>
          <mc:Fallback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3F87ADD8-F3D7-1B3D-92F5-6F086FA7E1BE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3682703" y="2226951"/>
                  <a:ext cx="13608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EADEB7E7-019D-B996-8E42-3C7ABB3336C3}"/>
                    </a:ext>
                  </a:extLst>
                </p14:cNvPr>
                <p14:cNvContentPartPr/>
                <p14:nvPr/>
              </p14:nvContentPartPr>
              <p14:xfrm>
                <a:off x="3702143" y="2147391"/>
                <a:ext cx="218520" cy="267480"/>
              </p14:xfrm>
            </p:contentPart>
          </mc:Choice>
          <mc:Fallback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EADEB7E7-019D-B996-8E42-3C7ABB3336C3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3696023" y="2141271"/>
                  <a:ext cx="23076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CA67B988-40D1-2DDB-CFB5-A03BF11A346B}"/>
                    </a:ext>
                  </a:extLst>
                </p14:cNvPr>
                <p14:cNvContentPartPr/>
                <p14:nvPr/>
              </p14:nvContentPartPr>
              <p14:xfrm>
                <a:off x="4046663" y="1979271"/>
                <a:ext cx="191880" cy="394200"/>
              </p14:xfrm>
            </p:contentPart>
          </mc:Choice>
          <mc:Fallback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CA67B988-40D1-2DDB-CFB5-A03BF11A346B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4040543" y="1973151"/>
                  <a:ext cx="204120" cy="406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0" name="Group 349">
            <a:extLst>
              <a:ext uri="{FF2B5EF4-FFF2-40B4-BE49-F238E27FC236}">
                <a16:creationId xmlns:a16="http://schemas.microsoft.com/office/drawing/2014/main" id="{0F6403A3-63F9-D3ED-1432-2606809B0F7B}"/>
              </a:ext>
            </a:extLst>
          </p:cNvPr>
          <p:cNvGrpSpPr/>
          <p:nvPr/>
        </p:nvGrpSpPr>
        <p:grpSpPr>
          <a:xfrm>
            <a:off x="6811463" y="1959831"/>
            <a:ext cx="703800" cy="355320"/>
            <a:chOff x="6811463" y="1959831"/>
            <a:chExt cx="703800" cy="355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334" name="Ink 333">
                  <a:extLst>
                    <a:ext uri="{FF2B5EF4-FFF2-40B4-BE49-F238E27FC236}">
                      <a16:creationId xmlns:a16="http://schemas.microsoft.com/office/drawing/2014/main" id="{A63FD4D5-2162-D225-CE51-A639EAB9EF06}"/>
                    </a:ext>
                  </a:extLst>
                </p14:cNvPr>
                <p14:cNvContentPartPr/>
                <p14:nvPr/>
              </p14:nvContentPartPr>
              <p14:xfrm>
                <a:off x="6811463" y="1959831"/>
                <a:ext cx="85680" cy="241920"/>
              </p14:xfrm>
            </p:contentPart>
          </mc:Choice>
          <mc:Fallback>
            <p:pic>
              <p:nvPicPr>
                <p:cNvPr id="334" name="Ink 333">
                  <a:extLst>
                    <a:ext uri="{FF2B5EF4-FFF2-40B4-BE49-F238E27FC236}">
                      <a16:creationId xmlns:a16="http://schemas.microsoft.com/office/drawing/2014/main" id="{A63FD4D5-2162-D225-CE51-A639EAB9EF06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6805343" y="1953711"/>
                  <a:ext cx="97920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335" name="Ink 334">
                  <a:extLst>
                    <a:ext uri="{FF2B5EF4-FFF2-40B4-BE49-F238E27FC236}">
                      <a16:creationId xmlns:a16="http://schemas.microsoft.com/office/drawing/2014/main" id="{939E3DDA-03FF-C150-DE1A-A476885D0109}"/>
                    </a:ext>
                  </a:extLst>
                </p14:cNvPr>
                <p14:cNvContentPartPr/>
                <p14:nvPr/>
              </p14:nvContentPartPr>
              <p14:xfrm>
                <a:off x="6842063" y="2043351"/>
                <a:ext cx="86760" cy="56160"/>
              </p14:xfrm>
            </p:contentPart>
          </mc:Choice>
          <mc:Fallback>
            <p:pic>
              <p:nvPicPr>
                <p:cNvPr id="335" name="Ink 334">
                  <a:extLst>
                    <a:ext uri="{FF2B5EF4-FFF2-40B4-BE49-F238E27FC236}">
                      <a16:creationId xmlns:a16="http://schemas.microsoft.com/office/drawing/2014/main" id="{939E3DDA-03FF-C150-DE1A-A476885D0109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6835943" y="2037231"/>
                  <a:ext cx="9900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336" name="Ink 335">
                  <a:extLst>
                    <a:ext uri="{FF2B5EF4-FFF2-40B4-BE49-F238E27FC236}">
                      <a16:creationId xmlns:a16="http://schemas.microsoft.com/office/drawing/2014/main" id="{3B7AB13B-EDD5-A5FA-A06F-F6CC1F795224}"/>
                    </a:ext>
                  </a:extLst>
                </p14:cNvPr>
                <p14:cNvContentPartPr/>
                <p14:nvPr/>
              </p14:nvContentPartPr>
              <p14:xfrm>
                <a:off x="6936023" y="2064591"/>
                <a:ext cx="579240" cy="250560"/>
              </p14:xfrm>
            </p:contentPart>
          </mc:Choice>
          <mc:Fallback>
            <p:pic>
              <p:nvPicPr>
                <p:cNvPr id="336" name="Ink 335">
                  <a:extLst>
                    <a:ext uri="{FF2B5EF4-FFF2-40B4-BE49-F238E27FC236}">
                      <a16:creationId xmlns:a16="http://schemas.microsoft.com/office/drawing/2014/main" id="{3B7AB13B-EDD5-A5FA-A06F-F6CC1F795224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6929903" y="2058471"/>
                  <a:ext cx="591480" cy="262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9" name="Group 348">
            <a:extLst>
              <a:ext uri="{FF2B5EF4-FFF2-40B4-BE49-F238E27FC236}">
                <a16:creationId xmlns:a16="http://schemas.microsoft.com/office/drawing/2014/main" id="{5877A217-ABE4-ADB7-6F1F-3A6423F33FA2}"/>
              </a:ext>
            </a:extLst>
          </p:cNvPr>
          <p:cNvGrpSpPr/>
          <p:nvPr/>
        </p:nvGrpSpPr>
        <p:grpSpPr>
          <a:xfrm>
            <a:off x="7902983" y="1983591"/>
            <a:ext cx="187200" cy="218880"/>
            <a:chOff x="7902983" y="1983591"/>
            <a:chExt cx="187200" cy="218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337" name="Ink 336">
                  <a:extLst>
                    <a:ext uri="{FF2B5EF4-FFF2-40B4-BE49-F238E27FC236}">
                      <a16:creationId xmlns:a16="http://schemas.microsoft.com/office/drawing/2014/main" id="{0A0CAF7D-9489-19CB-0F7C-4D9B7485ACE9}"/>
                    </a:ext>
                  </a:extLst>
                </p14:cNvPr>
                <p14:cNvContentPartPr/>
                <p14:nvPr/>
              </p14:nvContentPartPr>
              <p14:xfrm>
                <a:off x="7902983" y="2043351"/>
                <a:ext cx="187200" cy="159120"/>
              </p14:xfrm>
            </p:contentPart>
          </mc:Choice>
          <mc:Fallback>
            <p:pic>
              <p:nvPicPr>
                <p:cNvPr id="337" name="Ink 336">
                  <a:extLst>
                    <a:ext uri="{FF2B5EF4-FFF2-40B4-BE49-F238E27FC236}">
                      <a16:creationId xmlns:a16="http://schemas.microsoft.com/office/drawing/2014/main" id="{0A0CAF7D-9489-19CB-0F7C-4D9B7485ACE9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7896863" y="2037231"/>
                  <a:ext cx="19944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338" name="Ink 337">
                  <a:extLst>
                    <a:ext uri="{FF2B5EF4-FFF2-40B4-BE49-F238E27FC236}">
                      <a16:creationId xmlns:a16="http://schemas.microsoft.com/office/drawing/2014/main" id="{17E4075A-A1FF-4536-22EB-9A74CAF5847A}"/>
                    </a:ext>
                  </a:extLst>
                </p14:cNvPr>
                <p14:cNvContentPartPr/>
                <p14:nvPr/>
              </p14:nvContentPartPr>
              <p14:xfrm>
                <a:off x="7976423" y="1983591"/>
                <a:ext cx="360" cy="360"/>
              </p14:xfrm>
            </p:contentPart>
          </mc:Choice>
          <mc:Fallback>
            <p:pic>
              <p:nvPicPr>
                <p:cNvPr id="338" name="Ink 337">
                  <a:extLst>
                    <a:ext uri="{FF2B5EF4-FFF2-40B4-BE49-F238E27FC236}">
                      <a16:creationId xmlns:a16="http://schemas.microsoft.com/office/drawing/2014/main" id="{17E4075A-A1FF-4536-22EB-9A74CAF5847A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970303" y="1977471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31">
            <p14:nvContentPartPr>
              <p14:cNvPr id="339" name="Ink 338">
                <a:extLst>
                  <a:ext uri="{FF2B5EF4-FFF2-40B4-BE49-F238E27FC236}">
                    <a16:creationId xmlns:a16="http://schemas.microsoft.com/office/drawing/2014/main" id="{0F356716-AB0D-6232-7071-135808CBB4C9}"/>
                  </a:ext>
                </a:extLst>
              </p14:cNvPr>
              <p14:cNvContentPartPr/>
              <p14:nvPr/>
            </p14:nvContentPartPr>
            <p14:xfrm>
              <a:off x="8473583" y="2019591"/>
              <a:ext cx="345960" cy="148680"/>
            </p14:xfrm>
          </p:contentPart>
        </mc:Choice>
        <mc:Fallback>
          <p:pic>
            <p:nvPicPr>
              <p:cNvPr id="339" name="Ink 338">
                <a:extLst>
                  <a:ext uri="{FF2B5EF4-FFF2-40B4-BE49-F238E27FC236}">
                    <a16:creationId xmlns:a16="http://schemas.microsoft.com/office/drawing/2014/main" id="{0F356716-AB0D-6232-7071-135808CBB4C9}"/>
                  </a:ext>
                </a:extLst>
              </p:cNvPr>
              <p:cNvPicPr/>
              <p:nvPr/>
            </p:nvPicPr>
            <p:blipFill>
              <a:blip r:embed="rId232"/>
              <a:stretch>
                <a:fillRect/>
              </a:stretch>
            </p:blipFill>
            <p:spPr>
              <a:xfrm>
                <a:off x="8467463" y="2013471"/>
                <a:ext cx="358200" cy="160920"/>
              </a:xfrm>
              <a:prstGeom prst="rect">
                <a:avLst/>
              </a:prstGeom>
            </p:spPr>
          </p:pic>
        </mc:Fallback>
      </mc:AlternateContent>
      <p:grpSp>
        <p:nvGrpSpPr>
          <p:cNvPr id="348" name="Group 347">
            <a:extLst>
              <a:ext uri="{FF2B5EF4-FFF2-40B4-BE49-F238E27FC236}">
                <a16:creationId xmlns:a16="http://schemas.microsoft.com/office/drawing/2014/main" id="{0347DE5F-975D-935A-6D4A-CE975521C281}"/>
              </a:ext>
            </a:extLst>
          </p:cNvPr>
          <p:cNvGrpSpPr/>
          <p:nvPr/>
        </p:nvGrpSpPr>
        <p:grpSpPr>
          <a:xfrm>
            <a:off x="9087383" y="1847871"/>
            <a:ext cx="1708920" cy="418680"/>
            <a:chOff x="9087383" y="1847871"/>
            <a:chExt cx="1708920" cy="418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3">
              <p14:nvContentPartPr>
                <p14:cNvPr id="340" name="Ink 339">
                  <a:extLst>
                    <a:ext uri="{FF2B5EF4-FFF2-40B4-BE49-F238E27FC236}">
                      <a16:creationId xmlns:a16="http://schemas.microsoft.com/office/drawing/2014/main" id="{EF7360C8-5D5F-5EA3-ACC7-8EBAE2F0EE12}"/>
                    </a:ext>
                  </a:extLst>
                </p14:cNvPr>
                <p14:cNvContentPartPr/>
                <p14:nvPr/>
              </p14:nvContentPartPr>
              <p14:xfrm>
                <a:off x="9087383" y="1911231"/>
                <a:ext cx="110880" cy="226800"/>
              </p14:xfrm>
            </p:contentPart>
          </mc:Choice>
          <mc:Fallback>
            <p:pic>
              <p:nvPicPr>
                <p:cNvPr id="340" name="Ink 339">
                  <a:extLst>
                    <a:ext uri="{FF2B5EF4-FFF2-40B4-BE49-F238E27FC236}">
                      <a16:creationId xmlns:a16="http://schemas.microsoft.com/office/drawing/2014/main" id="{EF7360C8-5D5F-5EA3-ACC7-8EBAE2F0EE12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9081263" y="1905111"/>
                  <a:ext cx="12312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5">
              <p14:nvContentPartPr>
                <p14:cNvPr id="341" name="Ink 340">
                  <a:extLst>
                    <a:ext uri="{FF2B5EF4-FFF2-40B4-BE49-F238E27FC236}">
                      <a16:creationId xmlns:a16="http://schemas.microsoft.com/office/drawing/2014/main" id="{6EA8A1AF-5840-28FD-A044-3B540261D0D8}"/>
                    </a:ext>
                  </a:extLst>
                </p14:cNvPr>
                <p14:cNvContentPartPr/>
                <p14:nvPr/>
              </p14:nvContentPartPr>
              <p14:xfrm>
                <a:off x="9100703" y="2045511"/>
                <a:ext cx="112680" cy="61560"/>
              </p14:xfrm>
            </p:contentPart>
          </mc:Choice>
          <mc:Fallback>
            <p:pic>
              <p:nvPicPr>
                <p:cNvPr id="341" name="Ink 340">
                  <a:extLst>
                    <a:ext uri="{FF2B5EF4-FFF2-40B4-BE49-F238E27FC236}">
                      <a16:creationId xmlns:a16="http://schemas.microsoft.com/office/drawing/2014/main" id="{6EA8A1AF-5840-28FD-A044-3B540261D0D8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9094583" y="2039391"/>
                  <a:ext cx="12492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7">
              <p14:nvContentPartPr>
                <p14:cNvPr id="342" name="Ink 341">
                  <a:extLst>
                    <a:ext uri="{FF2B5EF4-FFF2-40B4-BE49-F238E27FC236}">
                      <a16:creationId xmlns:a16="http://schemas.microsoft.com/office/drawing/2014/main" id="{8E5A6755-4476-AE3B-0D16-52312AA5050C}"/>
                    </a:ext>
                  </a:extLst>
                </p14:cNvPr>
                <p14:cNvContentPartPr/>
                <p14:nvPr/>
              </p14:nvContentPartPr>
              <p14:xfrm>
                <a:off x="9218063" y="1960911"/>
                <a:ext cx="434880" cy="228600"/>
              </p14:xfrm>
            </p:contentPart>
          </mc:Choice>
          <mc:Fallback>
            <p:pic>
              <p:nvPicPr>
                <p:cNvPr id="342" name="Ink 341">
                  <a:extLst>
                    <a:ext uri="{FF2B5EF4-FFF2-40B4-BE49-F238E27FC236}">
                      <a16:creationId xmlns:a16="http://schemas.microsoft.com/office/drawing/2014/main" id="{8E5A6755-4476-AE3B-0D16-52312AA5050C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9211943" y="1954791"/>
                  <a:ext cx="44712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9">
              <p14:nvContentPartPr>
                <p14:cNvPr id="343" name="Ink 342">
                  <a:extLst>
                    <a:ext uri="{FF2B5EF4-FFF2-40B4-BE49-F238E27FC236}">
                      <a16:creationId xmlns:a16="http://schemas.microsoft.com/office/drawing/2014/main" id="{F6CB6F86-FB26-9B5E-8CFD-9F831C8DC40E}"/>
                    </a:ext>
                  </a:extLst>
                </p14:cNvPr>
                <p14:cNvContentPartPr/>
                <p14:nvPr/>
              </p14:nvContentPartPr>
              <p14:xfrm>
                <a:off x="9657983" y="2015991"/>
                <a:ext cx="402840" cy="250560"/>
              </p14:xfrm>
            </p:contentPart>
          </mc:Choice>
          <mc:Fallback>
            <p:pic>
              <p:nvPicPr>
                <p:cNvPr id="343" name="Ink 342">
                  <a:extLst>
                    <a:ext uri="{FF2B5EF4-FFF2-40B4-BE49-F238E27FC236}">
                      <a16:creationId xmlns:a16="http://schemas.microsoft.com/office/drawing/2014/main" id="{F6CB6F86-FB26-9B5E-8CFD-9F831C8DC40E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9651863" y="2009871"/>
                  <a:ext cx="415080" cy="26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1">
              <p14:nvContentPartPr>
                <p14:cNvPr id="344" name="Ink 343">
                  <a:extLst>
                    <a:ext uri="{FF2B5EF4-FFF2-40B4-BE49-F238E27FC236}">
                      <a16:creationId xmlns:a16="http://schemas.microsoft.com/office/drawing/2014/main" id="{31B5145A-F3F0-B6D9-D148-C8B1C6C294A9}"/>
                    </a:ext>
                  </a:extLst>
                </p14:cNvPr>
                <p14:cNvContentPartPr/>
                <p14:nvPr/>
              </p14:nvContentPartPr>
              <p14:xfrm>
                <a:off x="10078463" y="1853631"/>
                <a:ext cx="339480" cy="220680"/>
              </p14:xfrm>
            </p:contentPart>
          </mc:Choice>
          <mc:Fallback>
            <p:pic>
              <p:nvPicPr>
                <p:cNvPr id="344" name="Ink 343">
                  <a:extLst>
                    <a:ext uri="{FF2B5EF4-FFF2-40B4-BE49-F238E27FC236}">
                      <a16:creationId xmlns:a16="http://schemas.microsoft.com/office/drawing/2014/main" id="{31B5145A-F3F0-B6D9-D148-C8B1C6C294A9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10072343" y="1847511"/>
                  <a:ext cx="35172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3">
              <p14:nvContentPartPr>
                <p14:cNvPr id="345" name="Ink 344">
                  <a:extLst>
                    <a:ext uri="{FF2B5EF4-FFF2-40B4-BE49-F238E27FC236}">
                      <a16:creationId xmlns:a16="http://schemas.microsoft.com/office/drawing/2014/main" id="{7E549B88-98A1-B902-45A2-A0CCA20586E1}"/>
                    </a:ext>
                  </a:extLst>
                </p14:cNvPr>
                <p14:cNvContentPartPr/>
                <p14:nvPr/>
              </p14:nvContentPartPr>
              <p14:xfrm>
                <a:off x="10411463" y="1847871"/>
                <a:ext cx="33120" cy="29880"/>
              </p14:xfrm>
            </p:contentPart>
          </mc:Choice>
          <mc:Fallback>
            <p:pic>
              <p:nvPicPr>
                <p:cNvPr id="345" name="Ink 344">
                  <a:extLst>
                    <a:ext uri="{FF2B5EF4-FFF2-40B4-BE49-F238E27FC236}">
                      <a16:creationId xmlns:a16="http://schemas.microsoft.com/office/drawing/2014/main" id="{7E549B88-98A1-B902-45A2-A0CCA20586E1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10405343" y="1841751"/>
                  <a:ext cx="4536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5">
              <p14:nvContentPartPr>
                <p14:cNvPr id="346" name="Ink 345">
                  <a:extLst>
                    <a:ext uri="{FF2B5EF4-FFF2-40B4-BE49-F238E27FC236}">
                      <a16:creationId xmlns:a16="http://schemas.microsoft.com/office/drawing/2014/main" id="{EC88A3D4-EF2F-6421-764D-871BAD27D654}"/>
                    </a:ext>
                  </a:extLst>
                </p14:cNvPr>
                <p14:cNvContentPartPr/>
                <p14:nvPr/>
              </p14:nvContentPartPr>
              <p14:xfrm>
                <a:off x="10431983" y="1861191"/>
                <a:ext cx="353880" cy="212040"/>
              </p14:xfrm>
            </p:contentPart>
          </mc:Choice>
          <mc:Fallback>
            <p:pic>
              <p:nvPicPr>
                <p:cNvPr id="346" name="Ink 345">
                  <a:extLst>
                    <a:ext uri="{FF2B5EF4-FFF2-40B4-BE49-F238E27FC236}">
                      <a16:creationId xmlns:a16="http://schemas.microsoft.com/office/drawing/2014/main" id="{EC88A3D4-EF2F-6421-764D-871BAD27D654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10425863" y="1855071"/>
                  <a:ext cx="36612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7">
              <p14:nvContentPartPr>
                <p14:cNvPr id="347" name="Ink 346">
                  <a:extLst>
                    <a:ext uri="{FF2B5EF4-FFF2-40B4-BE49-F238E27FC236}">
                      <a16:creationId xmlns:a16="http://schemas.microsoft.com/office/drawing/2014/main" id="{BADC46B0-F7BF-06C5-CD50-40D3F3686EB9}"/>
                    </a:ext>
                  </a:extLst>
                </p14:cNvPr>
                <p14:cNvContentPartPr/>
                <p14:nvPr/>
              </p14:nvContentPartPr>
              <p14:xfrm>
                <a:off x="10672823" y="1924911"/>
                <a:ext cx="123480" cy="21960"/>
              </p14:xfrm>
            </p:contentPart>
          </mc:Choice>
          <mc:Fallback>
            <p:pic>
              <p:nvPicPr>
                <p:cNvPr id="347" name="Ink 346">
                  <a:extLst>
                    <a:ext uri="{FF2B5EF4-FFF2-40B4-BE49-F238E27FC236}">
                      <a16:creationId xmlns:a16="http://schemas.microsoft.com/office/drawing/2014/main" id="{BADC46B0-F7BF-06C5-CD50-40D3F3686EB9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10666703" y="1918791"/>
                  <a:ext cx="135720" cy="3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6" name="Group 375">
            <a:extLst>
              <a:ext uri="{FF2B5EF4-FFF2-40B4-BE49-F238E27FC236}">
                <a16:creationId xmlns:a16="http://schemas.microsoft.com/office/drawing/2014/main" id="{4D7DD9C9-A853-24D7-EEA9-A5DF2EF7AF97}"/>
              </a:ext>
            </a:extLst>
          </p:cNvPr>
          <p:cNvGrpSpPr/>
          <p:nvPr/>
        </p:nvGrpSpPr>
        <p:grpSpPr>
          <a:xfrm>
            <a:off x="7743143" y="2519991"/>
            <a:ext cx="491040" cy="260640"/>
            <a:chOff x="7743143" y="2519991"/>
            <a:chExt cx="491040" cy="260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9">
              <p14:nvContentPartPr>
                <p14:cNvPr id="368" name="Ink 367">
                  <a:extLst>
                    <a:ext uri="{FF2B5EF4-FFF2-40B4-BE49-F238E27FC236}">
                      <a16:creationId xmlns:a16="http://schemas.microsoft.com/office/drawing/2014/main" id="{F4511C76-CA0E-2FD8-0135-4157C84AE8BC}"/>
                    </a:ext>
                  </a:extLst>
                </p14:cNvPr>
                <p14:cNvContentPartPr/>
                <p14:nvPr/>
              </p14:nvContentPartPr>
              <p14:xfrm>
                <a:off x="7743143" y="2519991"/>
                <a:ext cx="482040" cy="260640"/>
              </p14:xfrm>
            </p:contentPart>
          </mc:Choice>
          <mc:Fallback>
            <p:pic>
              <p:nvPicPr>
                <p:cNvPr id="368" name="Ink 367">
                  <a:extLst>
                    <a:ext uri="{FF2B5EF4-FFF2-40B4-BE49-F238E27FC236}">
                      <a16:creationId xmlns:a16="http://schemas.microsoft.com/office/drawing/2014/main" id="{F4511C76-CA0E-2FD8-0135-4157C84AE8BC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7737023" y="2513871"/>
                  <a:ext cx="494280" cy="27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1">
              <p14:nvContentPartPr>
                <p14:cNvPr id="369" name="Ink 368">
                  <a:extLst>
                    <a:ext uri="{FF2B5EF4-FFF2-40B4-BE49-F238E27FC236}">
                      <a16:creationId xmlns:a16="http://schemas.microsoft.com/office/drawing/2014/main" id="{65193393-ECE6-713B-A85C-86465FBD8B29}"/>
                    </a:ext>
                  </a:extLst>
                </p14:cNvPr>
                <p14:cNvContentPartPr/>
                <p14:nvPr/>
              </p14:nvContentPartPr>
              <p14:xfrm>
                <a:off x="8160743" y="2598111"/>
                <a:ext cx="73440" cy="41040"/>
              </p14:xfrm>
            </p:contentPart>
          </mc:Choice>
          <mc:Fallback>
            <p:pic>
              <p:nvPicPr>
                <p:cNvPr id="369" name="Ink 368">
                  <a:extLst>
                    <a:ext uri="{FF2B5EF4-FFF2-40B4-BE49-F238E27FC236}">
                      <a16:creationId xmlns:a16="http://schemas.microsoft.com/office/drawing/2014/main" id="{65193393-ECE6-713B-A85C-86465FBD8B29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8154623" y="2591991"/>
                  <a:ext cx="8568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3">
              <p14:nvContentPartPr>
                <p14:cNvPr id="370" name="Ink 369">
                  <a:extLst>
                    <a:ext uri="{FF2B5EF4-FFF2-40B4-BE49-F238E27FC236}">
                      <a16:creationId xmlns:a16="http://schemas.microsoft.com/office/drawing/2014/main" id="{CC014533-E351-72ED-F10B-735371A04576}"/>
                    </a:ext>
                  </a:extLst>
                </p14:cNvPr>
                <p14:cNvContentPartPr/>
                <p14:nvPr/>
              </p14:nvContentPartPr>
              <p14:xfrm>
                <a:off x="7825943" y="2555991"/>
                <a:ext cx="65880" cy="24840"/>
              </p14:xfrm>
            </p:contentPart>
          </mc:Choice>
          <mc:Fallback>
            <p:pic>
              <p:nvPicPr>
                <p:cNvPr id="370" name="Ink 369">
                  <a:extLst>
                    <a:ext uri="{FF2B5EF4-FFF2-40B4-BE49-F238E27FC236}">
                      <a16:creationId xmlns:a16="http://schemas.microsoft.com/office/drawing/2014/main" id="{CC014533-E351-72ED-F10B-735371A04576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7819823" y="2549871"/>
                  <a:ext cx="78120" cy="37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3" name="Group 382">
            <a:extLst>
              <a:ext uri="{FF2B5EF4-FFF2-40B4-BE49-F238E27FC236}">
                <a16:creationId xmlns:a16="http://schemas.microsoft.com/office/drawing/2014/main" id="{E2A3A2A1-B7A0-FAA1-72AE-C2EABD3C6C8F}"/>
              </a:ext>
            </a:extLst>
          </p:cNvPr>
          <p:cNvGrpSpPr/>
          <p:nvPr/>
        </p:nvGrpSpPr>
        <p:grpSpPr>
          <a:xfrm>
            <a:off x="8589863" y="2512791"/>
            <a:ext cx="1764000" cy="340920"/>
            <a:chOff x="8589863" y="2512791"/>
            <a:chExt cx="1764000" cy="340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5">
              <p14:nvContentPartPr>
                <p14:cNvPr id="371" name="Ink 370">
                  <a:extLst>
                    <a:ext uri="{FF2B5EF4-FFF2-40B4-BE49-F238E27FC236}">
                      <a16:creationId xmlns:a16="http://schemas.microsoft.com/office/drawing/2014/main" id="{C3D23C5C-B1DC-9F39-8E14-0D06C77FDB42}"/>
                    </a:ext>
                  </a:extLst>
                </p14:cNvPr>
                <p14:cNvContentPartPr/>
                <p14:nvPr/>
              </p14:nvContentPartPr>
              <p14:xfrm>
                <a:off x="8589863" y="2512791"/>
                <a:ext cx="958680" cy="229680"/>
              </p14:xfrm>
            </p:contentPart>
          </mc:Choice>
          <mc:Fallback>
            <p:pic>
              <p:nvPicPr>
                <p:cNvPr id="371" name="Ink 370">
                  <a:extLst>
                    <a:ext uri="{FF2B5EF4-FFF2-40B4-BE49-F238E27FC236}">
                      <a16:creationId xmlns:a16="http://schemas.microsoft.com/office/drawing/2014/main" id="{C3D23C5C-B1DC-9F39-8E14-0D06C77FDB42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8583743" y="2506671"/>
                  <a:ext cx="97092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7">
              <p14:nvContentPartPr>
                <p14:cNvPr id="372" name="Ink 371">
                  <a:extLst>
                    <a:ext uri="{FF2B5EF4-FFF2-40B4-BE49-F238E27FC236}">
                      <a16:creationId xmlns:a16="http://schemas.microsoft.com/office/drawing/2014/main" id="{043F2DCE-469E-D482-8C23-1C57DC2A8EAC}"/>
                    </a:ext>
                  </a:extLst>
                </p14:cNvPr>
                <p14:cNvContentPartPr/>
                <p14:nvPr/>
              </p14:nvContentPartPr>
              <p14:xfrm>
                <a:off x="9399503" y="2563911"/>
                <a:ext cx="147240" cy="74880"/>
              </p14:xfrm>
            </p:contentPart>
          </mc:Choice>
          <mc:Fallback>
            <p:pic>
              <p:nvPicPr>
                <p:cNvPr id="372" name="Ink 371">
                  <a:extLst>
                    <a:ext uri="{FF2B5EF4-FFF2-40B4-BE49-F238E27FC236}">
                      <a16:creationId xmlns:a16="http://schemas.microsoft.com/office/drawing/2014/main" id="{043F2DCE-469E-D482-8C23-1C57DC2A8EAC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9393383" y="2557791"/>
                  <a:ext cx="15948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9">
              <p14:nvContentPartPr>
                <p14:cNvPr id="373" name="Ink 372">
                  <a:extLst>
                    <a:ext uri="{FF2B5EF4-FFF2-40B4-BE49-F238E27FC236}">
                      <a16:creationId xmlns:a16="http://schemas.microsoft.com/office/drawing/2014/main" id="{AFB8433C-ECFF-B64C-E2B4-2168B4AFD2B1}"/>
                    </a:ext>
                  </a:extLst>
                </p14:cNvPr>
                <p14:cNvContentPartPr/>
                <p14:nvPr/>
              </p14:nvContentPartPr>
              <p14:xfrm>
                <a:off x="9737183" y="2546991"/>
                <a:ext cx="3600" cy="31680"/>
              </p14:xfrm>
            </p:contentPart>
          </mc:Choice>
          <mc:Fallback>
            <p:pic>
              <p:nvPicPr>
                <p:cNvPr id="373" name="Ink 372">
                  <a:extLst>
                    <a:ext uri="{FF2B5EF4-FFF2-40B4-BE49-F238E27FC236}">
                      <a16:creationId xmlns:a16="http://schemas.microsoft.com/office/drawing/2014/main" id="{AFB8433C-ECFF-B64C-E2B4-2168B4AFD2B1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9731063" y="2540871"/>
                  <a:ext cx="1584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1">
              <p14:nvContentPartPr>
                <p14:cNvPr id="377" name="Ink 376">
                  <a:extLst>
                    <a:ext uri="{FF2B5EF4-FFF2-40B4-BE49-F238E27FC236}">
                      <a16:creationId xmlns:a16="http://schemas.microsoft.com/office/drawing/2014/main" id="{9852C303-F57F-42A7-4731-1A5C93263A5E}"/>
                    </a:ext>
                  </a:extLst>
                </p14:cNvPr>
                <p14:cNvContentPartPr/>
                <p14:nvPr/>
              </p14:nvContentPartPr>
              <p14:xfrm>
                <a:off x="9664103" y="2560311"/>
                <a:ext cx="19440" cy="18720"/>
              </p14:xfrm>
            </p:contentPart>
          </mc:Choice>
          <mc:Fallback>
            <p:pic>
              <p:nvPicPr>
                <p:cNvPr id="377" name="Ink 376">
                  <a:extLst>
                    <a:ext uri="{FF2B5EF4-FFF2-40B4-BE49-F238E27FC236}">
                      <a16:creationId xmlns:a16="http://schemas.microsoft.com/office/drawing/2014/main" id="{9852C303-F57F-42A7-4731-1A5C93263A5E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9657983" y="2554191"/>
                  <a:ext cx="3168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3">
              <p14:nvContentPartPr>
                <p14:cNvPr id="378" name="Ink 377">
                  <a:extLst>
                    <a:ext uri="{FF2B5EF4-FFF2-40B4-BE49-F238E27FC236}">
                      <a16:creationId xmlns:a16="http://schemas.microsoft.com/office/drawing/2014/main" id="{3E53C49B-0154-7038-19A7-050A68784775}"/>
                    </a:ext>
                  </a:extLst>
                </p14:cNvPr>
                <p14:cNvContentPartPr/>
                <p14:nvPr/>
              </p14:nvContentPartPr>
              <p14:xfrm>
                <a:off x="9701903" y="2578311"/>
                <a:ext cx="159480" cy="20880"/>
              </p14:xfrm>
            </p:contentPart>
          </mc:Choice>
          <mc:Fallback>
            <p:pic>
              <p:nvPicPr>
                <p:cNvPr id="378" name="Ink 377">
                  <a:extLst>
                    <a:ext uri="{FF2B5EF4-FFF2-40B4-BE49-F238E27FC236}">
                      <a16:creationId xmlns:a16="http://schemas.microsoft.com/office/drawing/2014/main" id="{3E53C49B-0154-7038-19A7-050A68784775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9695783" y="2572191"/>
                  <a:ext cx="17172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5">
              <p14:nvContentPartPr>
                <p14:cNvPr id="379" name="Ink 378">
                  <a:extLst>
                    <a:ext uri="{FF2B5EF4-FFF2-40B4-BE49-F238E27FC236}">
                      <a16:creationId xmlns:a16="http://schemas.microsoft.com/office/drawing/2014/main" id="{635C50FC-A004-41A2-E3A5-46AE974C1F31}"/>
                    </a:ext>
                  </a:extLst>
                </p14:cNvPr>
                <p14:cNvContentPartPr/>
                <p14:nvPr/>
              </p14:nvContentPartPr>
              <p14:xfrm>
                <a:off x="9678503" y="2657871"/>
                <a:ext cx="215280" cy="72720"/>
              </p14:xfrm>
            </p:contentPart>
          </mc:Choice>
          <mc:Fallback>
            <p:pic>
              <p:nvPicPr>
                <p:cNvPr id="379" name="Ink 378">
                  <a:extLst>
                    <a:ext uri="{FF2B5EF4-FFF2-40B4-BE49-F238E27FC236}">
                      <a16:creationId xmlns:a16="http://schemas.microsoft.com/office/drawing/2014/main" id="{635C50FC-A004-41A2-E3A5-46AE974C1F31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9672383" y="2651751"/>
                  <a:ext cx="22752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7">
              <p14:nvContentPartPr>
                <p14:cNvPr id="380" name="Ink 379">
                  <a:extLst>
                    <a:ext uri="{FF2B5EF4-FFF2-40B4-BE49-F238E27FC236}">
                      <a16:creationId xmlns:a16="http://schemas.microsoft.com/office/drawing/2014/main" id="{041257C1-7F0D-3F04-C3C0-C6D1434FA5D3}"/>
                    </a:ext>
                  </a:extLst>
                </p14:cNvPr>
                <p14:cNvContentPartPr/>
                <p14:nvPr/>
              </p14:nvContentPartPr>
              <p14:xfrm>
                <a:off x="10030583" y="2549871"/>
                <a:ext cx="200160" cy="210600"/>
              </p14:xfrm>
            </p:contentPart>
          </mc:Choice>
          <mc:Fallback>
            <p:pic>
              <p:nvPicPr>
                <p:cNvPr id="380" name="Ink 379">
                  <a:extLst>
                    <a:ext uri="{FF2B5EF4-FFF2-40B4-BE49-F238E27FC236}">
                      <a16:creationId xmlns:a16="http://schemas.microsoft.com/office/drawing/2014/main" id="{041257C1-7F0D-3F04-C3C0-C6D1434FA5D3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10024463" y="2543751"/>
                  <a:ext cx="21240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9">
              <p14:nvContentPartPr>
                <p14:cNvPr id="381" name="Ink 380">
                  <a:extLst>
                    <a:ext uri="{FF2B5EF4-FFF2-40B4-BE49-F238E27FC236}">
                      <a16:creationId xmlns:a16="http://schemas.microsoft.com/office/drawing/2014/main" id="{03EB5624-7CD4-0680-6DF8-B188F5A9CA6C}"/>
                    </a:ext>
                  </a:extLst>
                </p14:cNvPr>
                <p14:cNvContentPartPr/>
                <p14:nvPr/>
              </p14:nvContentPartPr>
              <p14:xfrm>
                <a:off x="10353503" y="2626191"/>
                <a:ext cx="360" cy="360"/>
              </p14:xfrm>
            </p:contentPart>
          </mc:Choice>
          <mc:Fallback>
            <p:pic>
              <p:nvPicPr>
                <p:cNvPr id="381" name="Ink 380">
                  <a:extLst>
                    <a:ext uri="{FF2B5EF4-FFF2-40B4-BE49-F238E27FC236}">
                      <a16:creationId xmlns:a16="http://schemas.microsoft.com/office/drawing/2014/main" id="{03EB5624-7CD4-0680-6DF8-B188F5A9CA6C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10347383" y="2620071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382" name="Ink 381">
                  <a:extLst>
                    <a:ext uri="{FF2B5EF4-FFF2-40B4-BE49-F238E27FC236}">
                      <a16:creationId xmlns:a16="http://schemas.microsoft.com/office/drawing/2014/main" id="{AC8E67F7-E6E7-3FC3-4141-CC864A86F2B9}"/>
                    </a:ext>
                  </a:extLst>
                </p14:cNvPr>
                <p14:cNvContentPartPr/>
                <p14:nvPr/>
              </p14:nvContentPartPr>
              <p14:xfrm>
                <a:off x="10239023" y="2705751"/>
                <a:ext cx="96480" cy="147960"/>
              </p14:xfrm>
            </p:contentPart>
          </mc:Choice>
          <mc:Fallback>
            <p:pic>
              <p:nvPicPr>
                <p:cNvPr id="382" name="Ink 381">
                  <a:extLst>
                    <a:ext uri="{FF2B5EF4-FFF2-40B4-BE49-F238E27FC236}">
                      <a16:creationId xmlns:a16="http://schemas.microsoft.com/office/drawing/2014/main" id="{AC8E67F7-E6E7-3FC3-4141-CC864A86F2B9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10232903" y="2699631"/>
                  <a:ext cx="108720" cy="160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7" name="Group 396">
            <a:extLst>
              <a:ext uri="{FF2B5EF4-FFF2-40B4-BE49-F238E27FC236}">
                <a16:creationId xmlns:a16="http://schemas.microsoft.com/office/drawing/2014/main" id="{DF0FABAD-CE0A-2758-9061-EE06D71301DE}"/>
              </a:ext>
            </a:extLst>
          </p:cNvPr>
          <p:cNvGrpSpPr/>
          <p:nvPr/>
        </p:nvGrpSpPr>
        <p:grpSpPr>
          <a:xfrm>
            <a:off x="5125583" y="2893671"/>
            <a:ext cx="6960240" cy="260280"/>
            <a:chOff x="5125583" y="2893671"/>
            <a:chExt cx="6960240" cy="260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395" name="Ink 394">
                  <a:extLst>
                    <a:ext uri="{FF2B5EF4-FFF2-40B4-BE49-F238E27FC236}">
                      <a16:creationId xmlns:a16="http://schemas.microsoft.com/office/drawing/2014/main" id="{D1044298-7572-CD4F-7950-690348267A9E}"/>
                    </a:ext>
                  </a:extLst>
                </p14:cNvPr>
                <p14:cNvContentPartPr/>
                <p14:nvPr/>
              </p14:nvContentPartPr>
              <p14:xfrm>
                <a:off x="5125583" y="2893671"/>
                <a:ext cx="6676560" cy="173520"/>
              </p14:xfrm>
            </p:contentPart>
          </mc:Choice>
          <mc:Fallback>
            <p:pic>
              <p:nvPicPr>
                <p:cNvPr id="395" name="Ink 394">
                  <a:extLst>
                    <a:ext uri="{FF2B5EF4-FFF2-40B4-BE49-F238E27FC236}">
                      <a16:creationId xmlns:a16="http://schemas.microsoft.com/office/drawing/2014/main" id="{D1044298-7572-CD4F-7950-690348267A9E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5119463" y="2887551"/>
                  <a:ext cx="668880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396" name="Ink 395">
                  <a:extLst>
                    <a:ext uri="{FF2B5EF4-FFF2-40B4-BE49-F238E27FC236}">
                      <a16:creationId xmlns:a16="http://schemas.microsoft.com/office/drawing/2014/main" id="{3D533085-CDA5-ACF8-28DA-C068910AB42C}"/>
                    </a:ext>
                  </a:extLst>
                </p14:cNvPr>
                <p14:cNvContentPartPr/>
                <p14:nvPr/>
              </p14:nvContentPartPr>
              <p14:xfrm>
                <a:off x="11391023" y="3084831"/>
                <a:ext cx="694800" cy="69120"/>
              </p14:xfrm>
            </p:contentPart>
          </mc:Choice>
          <mc:Fallback>
            <p:pic>
              <p:nvPicPr>
                <p:cNvPr id="396" name="Ink 395">
                  <a:extLst>
                    <a:ext uri="{FF2B5EF4-FFF2-40B4-BE49-F238E27FC236}">
                      <a16:creationId xmlns:a16="http://schemas.microsoft.com/office/drawing/2014/main" id="{3D533085-CDA5-ACF8-28DA-C068910AB42C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11384903" y="3078711"/>
                  <a:ext cx="707040" cy="81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76">
            <p14:nvContentPartPr>
              <p14:cNvPr id="303" name="Ink 302">
                <a:extLst>
                  <a:ext uri="{FF2B5EF4-FFF2-40B4-BE49-F238E27FC236}">
                    <a16:creationId xmlns:a16="http://schemas.microsoft.com/office/drawing/2014/main" id="{A28BFDFF-6DAE-4970-9083-15C01E3B76DF}"/>
                  </a:ext>
                </a:extLst>
              </p14:cNvPr>
              <p14:cNvContentPartPr/>
              <p14:nvPr/>
            </p14:nvContentPartPr>
            <p14:xfrm>
              <a:off x="653303" y="2606391"/>
              <a:ext cx="184680" cy="324720"/>
            </p14:xfrm>
          </p:contentPart>
        </mc:Choice>
        <mc:Fallback>
          <p:pic>
            <p:nvPicPr>
              <p:cNvPr id="303" name="Ink 302">
                <a:extLst>
                  <a:ext uri="{FF2B5EF4-FFF2-40B4-BE49-F238E27FC236}">
                    <a16:creationId xmlns:a16="http://schemas.microsoft.com/office/drawing/2014/main" id="{A28BFDFF-6DAE-4970-9083-15C01E3B76DF}"/>
                  </a:ext>
                </a:extLst>
              </p:cNvPr>
              <p:cNvPicPr/>
              <p:nvPr/>
            </p:nvPicPr>
            <p:blipFill>
              <a:blip r:embed="rId277"/>
              <a:stretch>
                <a:fillRect/>
              </a:stretch>
            </p:blipFill>
            <p:spPr>
              <a:xfrm>
                <a:off x="647183" y="2600271"/>
                <a:ext cx="196920" cy="33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8">
            <p14:nvContentPartPr>
              <p14:cNvPr id="304" name="Ink 303">
                <a:extLst>
                  <a:ext uri="{FF2B5EF4-FFF2-40B4-BE49-F238E27FC236}">
                    <a16:creationId xmlns:a16="http://schemas.microsoft.com/office/drawing/2014/main" id="{CE71367F-4E7B-7B88-6A83-4CC090DC5F57}"/>
                  </a:ext>
                </a:extLst>
              </p14:cNvPr>
              <p14:cNvContentPartPr/>
              <p14:nvPr/>
            </p14:nvContentPartPr>
            <p14:xfrm>
              <a:off x="634223" y="2583351"/>
              <a:ext cx="360" cy="360"/>
            </p14:xfrm>
          </p:contentPart>
        </mc:Choice>
        <mc:Fallback>
          <p:pic>
            <p:nvPicPr>
              <p:cNvPr id="304" name="Ink 303">
                <a:extLst>
                  <a:ext uri="{FF2B5EF4-FFF2-40B4-BE49-F238E27FC236}">
                    <a16:creationId xmlns:a16="http://schemas.microsoft.com/office/drawing/2014/main" id="{CE71367F-4E7B-7B88-6A83-4CC090DC5F57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628103" y="2577231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9">
            <p14:nvContentPartPr>
              <p14:cNvPr id="305" name="Ink 304">
                <a:extLst>
                  <a:ext uri="{FF2B5EF4-FFF2-40B4-BE49-F238E27FC236}">
                    <a16:creationId xmlns:a16="http://schemas.microsoft.com/office/drawing/2014/main" id="{E9302E6B-B07C-773E-CDEB-4E89ACC54FEF}"/>
                  </a:ext>
                </a:extLst>
              </p14:cNvPr>
              <p14:cNvContentPartPr/>
              <p14:nvPr/>
            </p14:nvContentPartPr>
            <p14:xfrm>
              <a:off x="960023" y="2546271"/>
              <a:ext cx="117720" cy="344160"/>
            </p14:xfrm>
          </p:contentPart>
        </mc:Choice>
        <mc:Fallback>
          <p:pic>
            <p:nvPicPr>
              <p:cNvPr id="305" name="Ink 304">
                <a:extLst>
                  <a:ext uri="{FF2B5EF4-FFF2-40B4-BE49-F238E27FC236}">
                    <a16:creationId xmlns:a16="http://schemas.microsoft.com/office/drawing/2014/main" id="{E9302E6B-B07C-773E-CDEB-4E89ACC54FEF}"/>
                  </a:ext>
                </a:extLst>
              </p:cNvPr>
              <p:cNvPicPr/>
              <p:nvPr/>
            </p:nvPicPr>
            <p:blipFill>
              <a:blip r:embed="rId280"/>
              <a:stretch>
                <a:fillRect/>
              </a:stretch>
            </p:blipFill>
            <p:spPr>
              <a:xfrm>
                <a:off x="953903" y="2540151"/>
                <a:ext cx="129960" cy="35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1">
            <p14:nvContentPartPr>
              <p14:cNvPr id="306" name="Ink 305">
                <a:extLst>
                  <a:ext uri="{FF2B5EF4-FFF2-40B4-BE49-F238E27FC236}">
                    <a16:creationId xmlns:a16="http://schemas.microsoft.com/office/drawing/2014/main" id="{AFFE75BB-2F5F-6B2B-4438-CA6D059B6A75}"/>
                  </a:ext>
                </a:extLst>
              </p14:cNvPr>
              <p14:cNvContentPartPr/>
              <p14:nvPr/>
            </p14:nvContentPartPr>
            <p14:xfrm>
              <a:off x="1197983" y="2696391"/>
              <a:ext cx="695880" cy="156240"/>
            </p14:xfrm>
          </p:contentPart>
        </mc:Choice>
        <mc:Fallback>
          <p:pic>
            <p:nvPicPr>
              <p:cNvPr id="306" name="Ink 305">
                <a:extLst>
                  <a:ext uri="{FF2B5EF4-FFF2-40B4-BE49-F238E27FC236}">
                    <a16:creationId xmlns:a16="http://schemas.microsoft.com/office/drawing/2014/main" id="{AFFE75BB-2F5F-6B2B-4438-CA6D059B6A75}"/>
                  </a:ext>
                </a:extLst>
              </p:cNvPr>
              <p:cNvPicPr/>
              <p:nvPr/>
            </p:nvPicPr>
            <p:blipFill>
              <a:blip r:embed="rId282"/>
              <a:stretch>
                <a:fillRect/>
              </a:stretch>
            </p:blipFill>
            <p:spPr>
              <a:xfrm>
                <a:off x="1191863" y="2690271"/>
                <a:ext cx="708120" cy="16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3">
            <p14:nvContentPartPr>
              <p14:cNvPr id="307" name="Ink 306">
                <a:extLst>
                  <a:ext uri="{FF2B5EF4-FFF2-40B4-BE49-F238E27FC236}">
                    <a16:creationId xmlns:a16="http://schemas.microsoft.com/office/drawing/2014/main" id="{3608FC8E-C5DC-6885-A99E-33A9FD156BA2}"/>
                  </a:ext>
                </a:extLst>
              </p14:cNvPr>
              <p14:cNvContentPartPr/>
              <p14:nvPr/>
            </p14:nvContentPartPr>
            <p14:xfrm>
              <a:off x="2035703" y="2622231"/>
              <a:ext cx="120600" cy="221760"/>
            </p14:xfrm>
          </p:contentPart>
        </mc:Choice>
        <mc:Fallback>
          <p:pic>
            <p:nvPicPr>
              <p:cNvPr id="307" name="Ink 306">
                <a:extLst>
                  <a:ext uri="{FF2B5EF4-FFF2-40B4-BE49-F238E27FC236}">
                    <a16:creationId xmlns:a16="http://schemas.microsoft.com/office/drawing/2014/main" id="{3608FC8E-C5DC-6885-A99E-33A9FD156BA2}"/>
                  </a:ext>
                </a:extLst>
              </p:cNvPr>
              <p:cNvPicPr/>
              <p:nvPr/>
            </p:nvPicPr>
            <p:blipFill>
              <a:blip r:embed="rId284"/>
              <a:stretch>
                <a:fillRect/>
              </a:stretch>
            </p:blipFill>
            <p:spPr>
              <a:xfrm>
                <a:off x="2029583" y="2616111"/>
                <a:ext cx="132840" cy="23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5">
            <p14:nvContentPartPr>
              <p14:cNvPr id="308" name="Ink 307">
                <a:extLst>
                  <a:ext uri="{FF2B5EF4-FFF2-40B4-BE49-F238E27FC236}">
                    <a16:creationId xmlns:a16="http://schemas.microsoft.com/office/drawing/2014/main" id="{324C62F1-599C-E044-ACF3-135009A6170E}"/>
                  </a:ext>
                </a:extLst>
              </p14:cNvPr>
              <p14:cNvContentPartPr/>
              <p14:nvPr/>
            </p14:nvContentPartPr>
            <p14:xfrm>
              <a:off x="2270063" y="2674791"/>
              <a:ext cx="90000" cy="136800"/>
            </p14:xfrm>
          </p:contentPart>
        </mc:Choice>
        <mc:Fallback>
          <p:pic>
            <p:nvPicPr>
              <p:cNvPr id="308" name="Ink 307">
                <a:extLst>
                  <a:ext uri="{FF2B5EF4-FFF2-40B4-BE49-F238E27FC236}">
                    <a16:creationId xmlns:a16="http://schemas.microsoft.com/office/drawing/2014/main" id="{324C62F1-599C-E044-ACF3-135009A6170E}"/>
                  </a:ext>
                </a:extLst>
              </p:cNvPr>
              <p:cNvPicPr/>
              <p:nvPr/>
            </p:nvPicPr>
            <p:blipFill>
              <a:blip r:embed="rId286"/>
              <a:stretch>
                <a:fillRect/>
              </a:stretch>
            </p:blipFill>
            <p:spPr>
              <a:xfrm>
                <a:off x="2263943" y="2668671"/>
                <a:ext cx="102240" cy="14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7">
            <p14:nvContentPartPr>
              <p14:cNvPr id="309" name="Ink 308">
                <a:extLst>
                  <a:ext uri="{FF2B5EF4-FFF2-40B4-BE49-F238E27FC236}">
                    <a16:creationId xmlns:a16="http://schemas.microsoft.com/office/drawing/2014/main" id="{C14171C0-1B2F-B38B-C4B9-D562072BAF84}"/>
                  </a:ext>
                </a:extLst>
              </p14:cNvPr>
              <p14:cNvContentPartPr/>
              <p14:nvPr/>
            </p14:nvContentPartPr>
            <p14:xfrm>
              <a:off x="2286623" y="2605671"/>
              <a:ext cx="47880" cy="24120"/>
            </p14:xfrm>
          </p:contentPart>
        </mc:Choice>
        <mc:Fallback>
          <p:pic>
            <p:nvPicPr>
              <p:cNvPr id="309" name="Ink 308">
                <a:extLst>
                  <a:ext uri="{FF2B5EF4-FFF2-40B4-BE49-F238E27FC236}">
                    <a16:creationId xmlns:a16="http://schemas.microsoft.com/office/drawing/2014/main" id="{C14171C0-1B2F-B38B-C4B9-D562072BAF84}"/>
                  </a:ext>
                </a:extLst>
              </p:cNvPr>
              <p:cNvPicPr/>
              <p:nvPr/>
            </p:nvPicPr>
            <p:blipFill>
              <a:blip r:embed="rId288"/>
              <a:stretch>
                <a:fillRect/>
              </a:stretch>
            </p:blipFill>
            <p:spPr>
              <a:xfrm>
                <a:off x="2280503" y="2599551"/>
                <a:ext cx="60120" cy="3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9">
            <p14:nvContentPartPr>
              <p14:cNvPr id="310" name="Ink 309">
                <a:extLst>
                  <a:ext uri="{FF2B5EF4-FFF2-40B4-BE49-F238E27FC236}">
                    <a16:creationId xmlns:a16="http://schemas.microsoft.com/office/drawing/2014/main" id="{2F433BE3-3016-6331-0839-93ED10DE20B1}"/>
                  </a:ext>
                </a:extLst>
              </p14:cNvPr>
              <p14:cNvContentPartPr/>
              <p14:nvPr/>
            </p14:nvContentPartPr>
            <p14:xfrm>
              <a:off x="2422343" y="2555991"/>
              <a:ext cx="107280" cy="307800"/>
            </p14:xfrm>
          </p:contentPart>
        </mc:Choice>
        <mc:Fallback>
          <p:pic>
            <p:nvPicPr>
              <p:cNvPr id="310" name="Ink 309">
                <a:extLst>
                  <a:ext uri="{FF2B5EF4-FFF2-40B4-BE49-F238E27FC236}">
                    <a16:creationId xmlns:a16="http://schemas.microsoft.com/office/drawing/2014/main" id="{2F433BE3-3016-6331-0839-93ED10DE20B1}"/>
                  </a:ext>
                </a:extLst>
              </p:cNvPr>
              <p:cNvPicPr/>
              <p:nvPr/>
            </p:nvPicPr>
            <p:blipFill>
              <a:blip r:embed="rId290"/>
              <a:stretch>
                <a:fillRect/>
              </a:stretch>
            </p:blipFill>
            <p:spPr>
              <a:xfrm>
                <a:off x="2416223" y="2549871"/>
                <a:ext cx="119520" cy="32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1">
            <p14:nvContentPartPr>
              <p14:cNvPr id="311" name="Ink 310">
                <a:extLst>
                  <a:ext uri="{FF2B5EF4-FFF2-40B4-BE49-F238E27FC236}">
                    <a16:creationId xmlns:a16="http://schemas.microsoft.com/office/drawing/2014/main" id="{2D170625-27EA-49C6-A3D2-BA6AB3C12A4B}"/>
                  </a:ext>
                </a:extLst>
              </p14:cNvPr>
              <p14:cNvContentPartPr/>
              <p14:nvPr/>
            </p14:nvContentPartPr>
            <p14:xfrm>
              <a:off x="2708903" y="2605671"/>
              <a:ext cx="40680" cy="196200"/>
            </p14:xfrm>
          </p:contentPart>
        </mc:Choice>
        <mc:Fallback>
          <p:pic>
            <p:nvPicPr>
              <p:cNvPr id="311" name="Ink 310">
                <a:extLst>
                  <a:ext uri="{FF2B5EF4-FFF2-40B4-BE49-F238E27FC236}">
                    <a16:creationId xmlns:a16="http://schemas.microsoft.com/office/drawing/2014/main" id="{2D170625-27EA-49C6-A3D2-BA6AB3C12A4B}"/>
                  </a:ext>
                </a:extLst>
              </p:cNvPr>
              <p:cNvPicPr/>
              <p:nvPr/>
            </p:nvPicPr>
            <p:blipFill>
              <a:blip r:embed="rId292"/>
              <a:stretch>
                <a:fillRect/>
              </a:stretch>
            </p:blipFill>
            <p:spPr>
              <a:xfrm>
                <a:off x="2702783" y="2599551"/>
                <a:ext cx="52920" cy="20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3">
            <p14:nvContentPartPr>
              <p14:cNvPr id="312" name="Ink 311">
                <a:extLst>
                  <a:ext uri="{FF2B5EF4-FFF2-40B4-BE49-F238E27FC236}">
                    <a16:creationId xmlns:a16="http://schemas.microsoft.com/office/drawing/2014/main" id="{75218E82-0D38-EFC6-55FB-3F1C2798B12F}"/>
                  </a:ext>
                </a:extLst>
              </p14:cNvPr>
              <p14:cNvContentPartPr/>
              <p14:nvPr/>
            </p14:nvContentPartPr>
            <p14:xfrm>
              <a:off x="2730863" y="2876031"/>
              <a:ext cx="50040" cy="100440"/>
            </p14:xfrm>
          </p:contentPart>
        </mc:Choice>
        <mc:Fallback>
          <p:pic>
            <p:nvPicPr>
              <p:cNvPr id="312" name="Ink 311">
                <a:extLst>
                  <a:ext uri="{FF2B5EF4-FFF2-40B4-BE49-F238E27FC236}">
                    <a16:creationId xmlns:a16="http://schemas.microsoft.com/office/drawing/2014/main" id="{75218E82-0D38-EFC6-55FB-3F1C2798B12F}"/>
                  </a:ext>
                </a:extLst>
              </p:cNvPr>
              <p:cNvPicPr/>
              <p:nvPr/>
            </p:nvPicPr>
            <p:blipFill>
              <a:blip r:embed="rId294"/>
              <a:stretch>
                <a:fillRect/>
              </a:stretch>
            </p:blipFill>
            <p:spPr>
              <a:xfrm>
                <a:off x="2724743" y="2869911"/>
                <a:ext cx="62280" cy="11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5">
            <p14:nvContentPartPr>
              <p14:cNvPr id="313" name="Ink 312">
                <a:extLst>
                  <a:ext uri="{FF2B5EF4-FFF2-40B4-BE49-F238E27FC236}">
                    <a16:creationId xmlns:a16="http://schemas.microsoft.com/office/drawing/2014/main" id="{215BCF59-E6F4-4942-A79A-6CD4BB27CF11}"/>
                  </a:ext>
                </a:extLst>
              </p14:cNvPr>
              <p14:cNvContentPartPr/>
              <p14:nvPr/>
            </p14:nvContentPartPr>
            <p14:xfrm>
              <a:off x="2983943" y="2703231"/>
              <a:ext cx="199080" cy="80640"/>
            </p14:xfrm>
          </p:contentPart>
        </mc:Choice>
        <mc:Fallback>
          <p:pic>
            <p:nvPicPr>
              <p:cNvPr id="313" name="Ink 312">
                <a:extLst>
                  <a:ext uri="{FF2B5EF4-FFF2-40B4-BE49-F238E27FC236}">
                    <a16:creationId xmlns:a16="http://schemas.microsoft.com/office/drawing/2014/main" id="{215BCF59-E6F4-4942-A79A-6CD4BB27CF11}"/>
                  </a:ext>
                </a:extLst>
              </p:cNvPr>
              <p:cNvPicPr/>
              <p:nvPr/>
            </p:nvPicPr>
            <p:blipFill>
              <a:blip r:embed="rId296"/>
              <a:stretch>
                <a:fillRect/>
              </a:stretch>
            </p:blipFill>
            <p:spPr>
              <a:xfrm>
                <a:off x="2977823" y="2697111"/>
                <a:ext cx="211320" cy="9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7">
            <p14:nvContentPartPr>
              <p14:cNvPr id="314" name="Ink 313">
                <a:extLst>
                  <a:ext uri="{FF2B5EF4-FFF2-40B4-BE49-F238E27FC236}">
                    <a16:creationId xmlns:a16="http://schemas.microsoft.com/office/drawing/2014/main" id="{9B05492D-AC9A-EB6E-7A7C-AECDC36274AC}"/>
                  </a:ext>
                </a:extLst>
              </p14:cNvPr>
              <p14:cNvContentPartPr/>
              <p14:nvPr/>
            </p14:nvContentPartPr>
            <p14:xfrm>
              <a:off x="3233783" y="2635551"/>
              <a:ext cx="156240" cy="169200"/>
            </p14:xfrm>
          </p:contentPart>
        </mc:Choice>
        <mc:Fallback>
          <p:pic>
            <p:nvPicPr>
              <p:cNvPr id="314" name="Ink 313">
                <a:extLst>
                  <a:ext uri="{FF2B5EF4-FFF2-40B4-BE49-F238E27FC236}">
                    <a16:creationId xmlns:a16="http://schemas.microsoft.com/office/drawing/2014/main" id="{9B05492D-AC9A-EB6E-7A7C-AECDC36274AC}"/>
                  </a:ext>
                </a:extLst>
              </p:cNvPr>
              <p:cNvPicPr/>
              <p:nvPr/>
            </p:nvPicPr>
            <p:blipFill>
              <a:blip r:embed="rId298"/>
              <a:stretch>
                <a:fillRect/>
              </a:stretch>
            </p:blipFill>
            <p:spPr>
              <a:xfrm>
                <a:off x="3227663" y="2629431"/>
                <a:ext cx="168480" cy="18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9">
            <p14:nvContentPartPr>
              <p14:cNvPr id="315" name="Ink 314">
                <a:extLst>
                  <a:ext uri="{FF2B5EF4-FFF2-40B4-BE49-F238E27FC236}">
                    <a16:creationId xmlns:a16="http://schemas.microsoft.com/office/drawing/2014/main" id="{7F066674-7308-9132-39A2-98B1BD07599B}"/>
                  </a:ext>
                </a:extLst>
              </p14:cNvPr>
              <p14:cNvContentPartPr/>
              <p14:nvPr/>
            </p14:nvContentPartPr>
            <p14:xfrm>
              <a:off x="3573623" y="2561031"/>
              <a:ext cx="132840" cy="319320"/>
            </p14:xfrm>
          </p:contentPart>
        </mc:Choice>
        <mc:Fallback>
          <p:pic>
            <p:nvPicPr>
              <p:cNvPr id="315" name="Ink 314">
                <a:extLst>
                  <a:ext uri="{FF2B5EF4-FFF2-40B4-BE49-F238E27FC236}">
                    <a16:creationId xmlns:a16="http://schemas.microsoft.com/office/drawing/2014/main" id="{7F066674-7308-9132-39A2-98B1BD07599B}"/>
                  </a:ext>
                </a:extLst>
              </p:cNvPr>
              <p:cNvPicPr/>
              <p:nvPr/>
            </p:nvPicPr>
            <p:blipFill>
              <a:blip r:embed="rId300"/>
              <a:stretch>
                <a:fillRect/>
              </a:stretch>
            </p:blipFill>
            <p:spPr>
              <a:xfrm>
                <a:off x="3567503" y="2554911"/>
                <a:ext cx="145080" cy="33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1">
            <p14:nvContentPartPr>
              <p14:cNvPr id="316" name="Ink 315">
                <a:extLst>
                  <a:ext uri="{FF2B5EF4-FFF2-40B4-BE49-F238E27FC236}">
                    <a16:creationId xmlns:a16="http://schemas.microsoft.com/office/drawing/2014/main" id="{348B2A82-038E-31C3-8497-0BADCD6061FA}"/>
                  </a:ext>
                </a:extLst>
              </p14:cNvPr>
              <p14:cNvContentPartPr/>
              <p14:nvPr/>
            </p14:nvContentPartPr>
            <p14:xfrm>
              <a:off x="3846503" y="2544111"/>
              <a:ext cx="171000" cy="330480"/>
            </p14:xfrm>
          </p:contentPart>
        </mc:Choice>
        <mc:Fallback>
          <p:pic>
            <p:nvPicPr>
              <p:cNvPr id="316" name="Ink 315">
                <a:extLst>
                  <a:ext uri="{FF2B5EF4-FFF2-40B4-BE49-F238E27FC236}">
                    <a16:creationId xmlns:a16="http://schemas.microsoft.com/office/drawing/2014/main" id="{348B2A82-038E-31C3-8497-0BADCD6061FA}"/>
                  </a:ext>
                </a:extLst>
              </p:cNvPr>
              <p:cNvPicPr/>
              <p:nvPr/>
            </p:nvPicPr>
            <p:blipFill>
              <a:blip r:embed="rId302"/>
              <a:stretch>
                <a:fillRect/>
              </a:stretch>
            </p:blipFill>
            <p:spPr>
              <a:xfrm>
                <a:off x="3840383" y="2537991"/>
                <a:ext cx="183240" cy="34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3">
            <p14:nvContentPartPr>
              <p14:cNvPr id="319" name="Ink 318">
                <a:extLst>
                  <a:ext uri="{FF2B5EF4-FFF2-40B4-BE49-F238E27FC236}">
                    <a16:creationId xmlns:a16="http://schemas.microsoft.com/office/drawing/2014/main" id="{C9E93E00-91CF-0530-7C0B-FC38D5637DC9}"/>
                  </a:ext>
                </a:extLst>
              </p14:cNvPr>
              <p14:cNvContentPartPr/>
              <p14:nvPr/>
            </p14:nvContentPartPr>
            <p14:xfrm>
              <a:off x="1246583" y="3263751"/>
              <a:ext cx="78840" cy="250200"/>
            </p14:xfrm>
          </p:contentPart>
        </mc:Choice>
        <mc:Fallback>
          <p:pic>
            <p:nvPicPr>
              <p:cNvPr id="319" name="Ink 318">
                <a:extLst>
                  <a:ext uri="{FF2B5EF4-FFF2-40B4-BE49-F238E27FC236}">
                    <a16:creationId xmlns:a16="http://schemas.microsoft.com/office/drawing/2014/main" id="{C9E93E00-91CF-0530-7C0B-FC38D5637DC9}"/>
                  </a:ext>
                </a:extLst>
              </p:cNvPr>
              <p:cNvPicPr/>
              <p:nvPr/>
            </p:nvPicPr>
            <p:blipFill>
              <a:blip r:embed="rId304"/>
              <a:stretch>
                <a:fillRect/>
              </a:stretch>
            </p:blipFill>
            <p:spPr>
              <a:xfrm>
                <a:off x="1240463" y="3257631"/>
                <a:ext cx="91080" cy="26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5">
            <p14:nvContentPartPr>
              <p14:cNvPr id="320" name="Ink 319">
                <a:extLst>
                  <a:ext uri="{FF2B5EF4-FFF2-40B4-BE49-F238E27FC236}">
                    <a16:creationId xmlns:a16="http://schemas.microsoft.com/office/drawing/2014/main" id="{BA8648A8-527E-5167-CCE8-1F8EB5703792}"/>
                  </a:ext>
                </a:extLst>
              </p14:cNvPr>
              <p14:cNvContentPartPr/>
              <p14:nvPr/>
            </p14:nvContentPartPr>
            <p14:xfrm>
              <a:off x="1246223" y="3321711"/>
              <a:ext cx="75600" cy="45360"/>
            </p14:xfrm>
          </p:contentPart>
        </mc:Choice>
        <mc:Fallback>
          <p:pic>
            <p:nvPicPr>
              <p:cNvPr id="320" name="Ink 319">
                <a:extLst>
                  <a:ext uri="{FF2B5EF4-FFF2-40B4-BE49-F238E27FC236}">
                    <a16:creationId xmlns:a16="http://schemas.microsoft.com/office/drawing/2014/main" id="{BA8648A8-527E-5167-CCE8-1F8EB5703792}"/>
                  </a:ext>
                </a:extLst>
              </p:cNvPr>
              <p:cNvPicPr/>
              <p:nvPr/>
            </p:nvPicPr>
            <p:blipFill>
              <a:blip r:embed="rId306"/>
              <a:stretch>
                <a:fillRect/>
              </a:stretch>
            </p:blipFill>
            <p:spPr>
              <a:xfrm>
                <a:off x="1240103" y="3315591"/>
                <a:ext cx="87840" cy="5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7">
            <p14:nvContentPartPr>
              <p14:cNvPr id="321" name="Ink 320">
                <a:extLst>
                  <a:ext uri="{FF2B5EF4-FFF2-40B4-BE49-F238E27FC236}">
                    <a16:creationId xmlns:a16="http://schemas.microsoft.com/office/drawing/2014/main" id="{CFCF9DE9-6428-EB86-8219-D61E9FC8C034}"/>
                  </a:ext>
                </a:extLst>
              </p14:cNvPr>
              <p14:cNvContentPartPr/>
              <p14:nvPr/>
            </p14:nvContentPartPr>
            <p14:xfrm>
              <a:off x="1396343" y="3309471"/>
              <a:ext cx="527400" cy="297720"/>
            </p14:xfrm>
          </p:contentPart>
        </mc:Choice>
        <mc:Fallback>
          <p:pic>
            <p:nvPicPr>
              <p:cNvPr id="321" name="Ink 320">
                <a:extLst>
                  <a:ext uri="{FF2B5EF4-FFF2-40B4-BE49-F238E27FC236}">
                    <a16:creationId xmlns:a16="http://schemas.microsoft.com/office/drawing/2014/main" id="{CFCF9DE9-6428-EB86-8219-D61E9FC8C034}"/>
                  </a:ext>
                </a:extLst>
              </p:cNvPr>
              <p:cNvPicPr/>
              <p:nvPr/>
            </p:nvPicPr>
            <p:blipFill>
              <a:blip r:embed="rId308"/>
              <a:stretch>
                <a:fillRect/>
              </a:stretch>
            </p:blipFill>
            <p:spPr>
              <a:xfrm>
                <a:off x="1390223" y="3303351"/>
                <a:ext cx="539640" cy="30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9">
            <p14:nvContentPartPr>
              <p14:cNvPr id="322" name="Ink 321">
                <a:extLst>
                  <a:ext uri="{FF2B5EF4-FFF2-40B4-BE49-F238E27FC236}">
                    <a16:creationId xmlns:a16="http://schemas.microsoft.com/office/drawing/2014/main" id="{B00B06CA-C04D-2387-2802-023616018AC0}"/>
                  </a:ext>
                </a:extLst>
              </p14:cNvPr>
              <p14:cNvContentPartPr/>
              <p14:nvPr/>
            </p14:nvContentPartPr>
            <p14:xfrm>
              <a:off x="1882343" y="3336471"/>
              <a:ext cx="79920" cy="124920"/>
            </p14:xfrm>
          </p:contentPart>
        </mc:Choice>
        <mc:Fallback>
          <p:pic>
            <p:nvPicPr>
              <p:cNvPr id="322" name="Ink 321">
                <a:extLst>
                  <a:ext uri="{FF2B5EF4-FFF2-40B4-BE49-F238E27FC236}">
                    <a16:creationId xmlns:a16="http://schemas.microsoft.com/office/drawing/2014/main" id="{B00B06CA-C04D-2387-2802-023616018AC0}"/>
                  </a:ext>
                </a:extLst>
              </p:cNvPr>
              <p:cNvPicPr/>
              <p:nvPr/>
            </p:nvPicPr>
            <p:blipFill>
              <a:blip r:embed="rId310"/>
              <a:stretch>
                <a:fillRect/>
              </a:stretch>
            </p:blipFill>
            <p:spPr>
              <a:xfrm>
                <a:off x="1876223" y="3330351"/>
                <a:ext cx="92160" cy="13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1">
            <p14:nvContentPartPr>
              <p14:cNvPr id="324" name="Ink 323">
                <a:extLst>
                  <a:ext uri="{FF2B5EF4-FFF2-40B4-BE49-F238E27FC236}">
                    <a16:creationId xmlns:a16="http://schemas.microsoft.com/office/drawing/2014/main" id="{EB323777-B78A-7E9E-F17C-F39487534BC7}"/>
                  </a:ext>
                </a:extLst>
              </p14:cNvPr>
              <p14:cNvContentPartPr/>
              <p14:nvPr/>
            </p14:nvContentPartPr>
            <p14:xfrm>
              <a:off x="2117423" y="3404151"/>
              <a:ext cx="33120" cy="52200"/>
            </p14:xfrm>
          </p:contentPart>
        </mc:Choice>
        <mc:Fallback>
          <p:pic>
            <p:nvPicPr>
              <p:cNvPr id="324" name="Ink 323">
                <a:extLst>
                  <a:ext uri="{FF2B5EF4-FFF2-40B4-BE49-F238E27FC236}">
                    <a16:creationId xmlns:a16="http://schemas.microsoft.com/office/drawing/2014/main" id="{EB323777-B78A-7E9E-F17C-F39487534BC7}"/>
                  </a:ext>
                </a:extLst>
              </p:cNvPr>
              <p:cNvPicPr/>
              <p:nvPr/>
            </p:nvPicPr>
            <p:blipFill>
              <a:blip r:embed="rId312"/>
              <a:stretch>
                <a:fillRect/>
              </a:stretch>
            </p:blipFill>
            <p:spPr>
              <a:xfrm>
                <a:off x="2111303" y="3398031"/>
                <a:ext cx="45360" cy="6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3">
            <p14:nvContentPartPr>
              <p14:cNvPr id="325" name="Ink 324">
                <a:extLst>
                  <a:ext uri="{FF2B5EF4-FFF2-40B4-BE49-F238E27FC236}">
                    <a16:creationId xmlns:a16="http://schemas.microsoft.com/office/drawing/2014/main" id="{B84864B4-5EAC-507C-1F2E-7E3997F37676}"/>
                  </a:ext>
                </a:extLst>
              </p14:cNvPr>
              <p14:cNvContentPartPr/>
              <p14:nvPr/>
            </p14:nvContentPartPr>
            <p14:xfrm>
              <a:off x="2276903" y="3193911"/>
              <a:ext cx="698760" cy="291240"/>
            </p14:xfrm>
          </p:contentPart>
        </mc:Choice>
        <mc:Fallback>
          <p:pic>
            <p:nvPicPr>
              <p:cNvPr id="325" name="Ink 324">
                <a:extLst>
                  <a:ext uri="{FF2B5EF4-FFF2-40B4-BE49-F238E27FC236}">
                    <a16:creationId xmlns:a16="http://schemas.microsoft.com/office/drawing/2014/main" id="{B84864B4-5EAC-507C-1F2E-7E3997F37676}"/>
                  </a:ext>
                </a:extLst>
              </p:cNvPr>
              <p:cNvPicPr/>
              <p:nvPr/>
            </p:nvPicPr>
            <p:blipFill>
              <a:blip r:embed="rId314"/>
              <a:stretch>
                <a:fillRect/>
              </a:stretch>
            </p:blipFill>
            <p:spPr>
              <a:xfrm>
                <a:off x="2270783" y="3187791"/>
                <a:ext cx="711000" cy="30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5">
            <p14:nvContentPartPr>
              <p14:cNvPr id="326" name="Ink 325">
                <a:extLst>
                  <a:ext uri="{FF2B5EF4-FFF2-40B4-BE49-F238E27FC236}">
                    <a16:creationId xmlns:a16="http://schemas.microsoft.com/office/drawing/2014/main" id="{6F3DC426-F539-44FE-9382-691D8FAB7E3C}"/>
                  </a:ext>
                </a:extLst>
              </p14:cNvPr>
              <p14:cNvContentPartPr/>
              <p14:nvPr/>
            </p14:nvContentPartPr>
            <p14:xfrm>
              <a:off x="3076823" y="3139551"/>
              <a:ext cx="118440" cy="276480"/>
            </p14:xfrm>
          </p:contentPart>
        </mc:Choice>
        <mc:Fallback>
          <p:pic>
            <p:nvPicPr>
              <p:cNvPr id="326" name="Ink 325">
                <a:extLst>
                  <a:ext uri="{FF2B5EF4-FFF2-40B4-BE49-F238E27FC236}">
                    <a16:creationId xmlns:a16="http://schemas.microsoft.com/office/drawing/2014/main" id="{6F3DC426-F539-44FE-9382-691D8FAB7E3C}"/>
                  </a:ext>
                </a:extLst>
              </p:cNvPr>
              <p:cNvPicPr/>
              <p:nvPr/>
            </p:nvPicPr>
            <p:blipFill>
              <a:blip r:embed="rId316"/>
              <a:stretch>
                <a:fillRect/>
              </a:stretch>
            </p:blipFill>
            <p:spPr>
              <a:xfrm>
                <a:off x="3070703" y="3133431"/>
                <a:ext cx="130680" cy="28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7">
            <p14:nvContentPartPr>
              <p14:cNvPr id="327" name="Ink 326">
                <a:extLst>
                  <a:ext uri="{FF2B5EF4-FFF2-40B4-BE49-F238E27FC236}">
                    <a16:creationId xmlns:a16="http://schemas.microsoft.com/office/drawing/2014/main" id="{65B27C37-6735-AA5D-DDAA-A6507F70073E}"/>
                  </a:ext>
                </a:extLst>
              </p14:cNvPr>
              <p14:cNvContentPartPr/>
              <p14:nvPr/>
            </p14:nvContentPartPr>
            <p14:xfrm>
              <a:off x="3312263" y="3225591"/>
              <a:ext cx="791640" cy="182160"/>
            </p14:xfrm>
          </p:contentPart>
        </mc:Choice>
        <mc:Fallback>
          <p:pic>
            <p:nvPicPr>
              <p:cNvPr id="327" name="Ink 326">
                <a:extLst>
                  <a:ext uri="{FF2B5EF4-FFF2-40B4-BE49-F238E27FC236}">
                    <a16:creationId xmlns:a16="http://schemas.microsoft.com/office/drawing/2014/main" id="{65B27C37-6735-AA5D-DDAA-A6507F70073E}"/>
                  </a:ext>
                </a:extLst>
              </p:cNvPr>
              <p:cNvPicPr/>
              <p:nvPr/>
            </p:nvPicPr>
            <p:blipFill>
              <a:blip r:embed="rId318"/>
              <a:stretch>
                <a:fillRect/>
              </a:stretch>
            </p:blipFill>
            <p:spPr>
              <a:xfrm>
                <a:off x="3306143" y="3219471"/>
                <a:ext cx="803880" cy="19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9">
            <p14:nvContentPartPr>
              <p14:cNvPr id="328" name="Ink 327">
                <a:extLst>
                  <a:ext uri="{FF2B5EF4-FFF2-40B4-BE49-F238E27FC236}">
                    <a16:creationId xmlns:a16="http://schemas.microsoft.com/office/drawing/2014/main" id="{49986D96-D118-E3E8-058A-16237EAD62DA}"/>
                  </a:ext>
                </a:extLst>
              </p14:cNvPr>
              <p14:cNvContentPartPr/>
              <p14:nvPr/>
            </p14:nvContentPartPr>
            <p14:xfrm>
              <a:off x="4188863" y="3098511"/>
              <a:ext cx="104040" cy="302400"/>
            </p14:xfrm>
          </p:contentPart>
        </mc:Choice>
        <mc:Fallback>
          <p:pic>
            <p:nvPicPr>
              <p:cNvPr id="328" name="Ink 327">
                <a:extLst>
                  <a:ext uri="{FF2B5EF4-FFF2-40B4-BE49-F238E27FC236}">
                    <a16:creationId xmlns:a16="http://schemas.microsoft.com/office/drawing/2014/main" id="{49986D96-D118-E3E8-058A-16237EAD62DA}"/>
                  </a:ext>
                </a:extLst>
              </p:cNvPr>
              <p:cNvPicPr/>
              <p:nvPr/>
            </p:nvPicPr>
            <p:blipFill>
              <a:blip r:embed="rId320"/>
              <a:stretch>
                <a:fillRect/>
              </a:stretch>
            </p:blipFill>
            <p:spPr>
              <a:xfrm>
                <a:off x="4182743" y="3092391"/>
                <a:ext cx="116280" cy="31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1">
            <p14:nvContentPartPr>
              <p14:cNvPr id="329" name="Ink 328">
                <a:extLst>
                  <a:ext uri="{FF2B5EF4-FFF2-40B4-BE49-F238E27FC236}">
                    <a16:creationId xmlns:a16="http://schemas.microsoft.com/office/drawing/2014/main" id="{401B76D1-021A-DFE2-1B15-B9E893CCA863}"/>
                  </a:ext>
                </a:extLst>
              </p14:cNvPr>
              <p14:cNvContentPartPr/>
              <p14:nvPr/>
            </p14:nvContentPartPr>
            <p14:xfrm>
              <a:off x="4374983" y="3214071"/>
              <a:ext cx="116640" cy="177840"/>
            </p14:xfrm>
          </p:contentPart>
        </mc:Choice>
        <mc:Fallback>
          <p:pic>
            <p:nvPicPr>
              <p:cNvPr id="329" name="Ink 328">
                <a:extLst>
                  <a:ext uri="{FF2B5EF4-FFF2-40B4-BE49-F238E27FC236}">
                    <a16:creationId xmlns:a16="http://schemas.microsoft.com/office/drawing/2014/main" id="{401B76D1-021A-DFE2-1B15-B9E893CCA863}"/>
                  </a:ext>
                </a:extLst>
              </p:cNvPr>
              <p:cNvPicPr/>
              <p:nvPr/>
            </p:nvPicPr>
            <p:blipFill>
              <a:blip r:embed="rId322"/>
              <a:stretch>
                <a:fillRect/>
              </a:stretch>
            </p:blipFill>
            <p:spPr>
              <a:xfrm>
                <a:off x="4368863" y="3207951"/>
                <a:ext cx="128880" cy="19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3">
            <p14:nvContentPartPr>
              <p14:cNvPr id="330" name="Ink 329">
                <a:extLst>
                  <a:ext uri="{FF2B5EF4-FFF2-40B4-BE49-F238E27FC236}">
                    <a16:creationId xmlns:a16="http://schemas.microsoft.com/office/drawing/2014/main" id="{D526A86B-3B70-8394-8C46-F27B9E2EA7F3}"/>
                  </a:ext>
                </a:extLst>
              </p14:cNvPr>
              <p14:cNvContentPartPr/>
              <p14:nvPr/>
            </p14:nvContentPartPr>
            <p14:xfrm>
              <a:off x="4452743" y="3134511"/>
              <a:ext cx="36000" cy="2880"/>
            </p14:xfrm>
          </p:contentPart>
        </mc:Choice>
        <mc:Fallback>
          <p:pic>
            <p:nvPicPr>
              <p:cNvPr id="330" name="Ink 329">
                <a:extLst>
                  <a:ext uri="{FF2B5EF4-FFF2-40B4-BE49-F238E27FC236}">
                    <a16:creationId xmlns:a16="http://schemas.microsoft.com/office/drawing/2014/main" id="{D526A86B-3B70-8394-8C46-F27B9E2EA7F3}"/>
                  </a:ext>
                </a:extLst>
              </p:cNvPr>
              <p:cNvPicPr/>
              <p:nvPr/>
            </p:nvPicPr>
            <p:blipFill>
              <a:blip r:embed="rId324"/>
              <a:stretch>
                <a:fillRect/>
              </a:stretch>
            </p:blipFill>
            <p:spPr>
              <a:xfrm>
                <a:off x="4446623" y="3128391"/>
                <a:ext cx="48240" cy="1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5">
            <p14:nvContentPartPr>
              <p14:cNvPr id="331" name="Ink 330">
                <a:extLst>
                  <a:ext uri="{FF2B5EF4-FFF2-40B4-BE49-F238E27FC236}">
                    <a16:creationId xmlns:a16="http://schemas.microsoft.com/office/drawing/2014/main" id="{72C8D279-BAF8-27C2-A673-9577366591F4}"/>
                  </a:ext>
                </a:extLst>
              </p14:cNvPr>
              <p14:cNvContentPartPr/>
              <p14:nvPr/>
            </p14:nvContentPartPr>
            <p14:xfrm>
              <a:off x="4516823" y="3088431"/>
              <a:ext cx="137520" cy="299880"/>
            </p14:xfrm>
          </p:contentPart>
        </mc:Choice>
        <mc:Fallback>
          <p:pic>
            <p:nvPicPr>
              <p:cNvPr id="331" name="Ink 330">
                <a:extLst>
                  <a:ext uri="{FF2B5EF4-FFF2-40B4-BE49-F238E27FC236}">
                    <a16:creationId xmlns:a16="http://schemas.microsoft.com/office/drawing/2014/main" id="{72C8D279-BAF8-27C2-A673-9577366591F4}"/>
                  </a:ext>
                </a:extLst>
              </p:cNvPr>
              <p:cNvPicPr/>
              <p:nvPr/>
            </p:nvPicPr>
            <p:blipFill>
              <a:blip r:embed="rId326"/>
              <a:stretch>
                <a:fillRect/>
              </a:stretch>
            </p:blipFill>
            <p:spPr>
              <a:xfrm>
                <a:off x="4510703" y="3082311"/>
                <a:ext cx="149760" cy="31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7">
            <p14:nvContentPartPr>
              <p14:cNvPr id="332" name="Ink 331">
                <a:extLst>
                  <a:ext uri="{FF2B5EF4-FFF2-40B4-BE49-F238E27FC236}">
                    <a16:creationId xmlns:a16="http://schemas.microsoft.com/office/drawing/2014/main" id="{978ECE85-F876-5E7D-636B-E1E6F3BF40F0}"/>
                  </a:ext>
                </a:extLst>
              </p14:cNvPr>
              <p14:cNvContentPartPr/>
              <p14:nvPr/>
            </p14:nvContentPartPr>
            <p14:xfrm>
              <a:off x="4662983" y="3059991"/>
              <a:ext cx="180720" cy="430200"/>
            </p14:xfrm>
          </p:contentPart>
        </mc:Choice>
        <mc:Fallback>
          <p:pic>
            <p:nvPicPr>
              <p:cNvPr id="332" name="Ink 331">
                <a:extLst>
                  <a:ext uri="{FF2B5EF4-FFF2-40B4-BE49-F238E27FC236}">
                    <a16:creationId xmlns:a16="http://schemas.microsoft.com/office/drawing/2014/main" id="{978ECE85-F876-5E7D-636B-E1E6F3BF40F0}"/>
                  </a:ext>
                </a:extLst>
              </p:cNvPr>
              <p:cNvPicPr/>
              <p:nvPr/>
            </p:nvPicPr>
            <p:blipFill>
              <a:blip r:embed="rId328"/>
              <a:stretch>
                <a:fillRect/>
              </a:stretch>
            </p:blipFill>
            <p:spPr>
              <a:xfrm>
                <a:off x="4656863" y="3053871"/>
                <a:ext cx="192960" cy="44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9">
            <p14:nvContentPartPr>
              <p14:cNvPr id="398" name="Ink 397">
                <a:extLst>
                  <a:ext uri="{FF2B5EF4-FFF2-40B4-BE49-F238E27FC236}">
                    <a16:creationId xmlns:a16="http://schemas.microsoft.com/office/drawing/2014/main" id="{24AFCDA2-FD7D-B072-17B8-7477D8EE2302}"/>
                  </a:ext>
                </a:extLst>
              </p14:cNvPr>
              <p14:cNvContentPartPr/>
              <p14:nvPr/>
            </p14:nvContentPartPr>
            <p14:xfrm>
              <a:off x="3339983" y="2931831"/>
              <a:ext cx="1780920" cy="2124000"/>
            </p14:xfrm>
          </p:contentPart>
        </mc:Choice>
        <mc:Fallback>
          <p:pic>
            <p:nvPicPr>
              <p:cNvPr id="398" name="Ink 397">
                <a:extLst>
                  <a:ext uri="{FF2B5EF4-FFF2-40B4-BE49-F238E27FC236}">
                    <a16:creationId xmlns:a16="http://schemas.microsoft.com/office/drawing/2014/main" id="{24AFCDA2-FD7D-B072-17B8-7477D8EE2302}"/>
                  </a:ext>
                </a:extLst>
              </p:cNvPr>
              <p:cNvPicPr/>
              <p:nvPr/>
            </p:nvPicPr>
            <p:blipFill>
              <a:blip r:embed="rId330"/>
              <a:stretch>
                <a:fillRect/>
              </a:stretch>
            </p:blipFill>
            <p:spPr>
              <a:xfrm>
                <a:off x="3333863" y="2925711"/>
                <a:ext cx="1793160" cy="2136240"/>
              </a:xfrm>
              <a:prstGeom prst="rect">
                <a:avLst/>
              </a:prstGeom>
            </p:spPr>
          </p:pic>
        </mc:Fallback>
      </mc:AlternateContent>
      <p:grpSp>
        <p:nvGrpSpPr>
          <p:cNvPr id="401" name="Group 400">
            <a:extLst>
              <a:ext uri="{FF2B5EF4-FFF2-40B4-BE49-F238E27FC236}">
                <a16:creationId xmlns:a16="http://schemas.microsoft.com/office/drawing/2014/main" id="{1A1C9D70-C964-C9D5-776E-C60C0DA6A788}"/>
              </a:ext>
            </a:extLst>
          </p:cNvPr>
          <p:cNvGrpSpPr/>
          <p:nvPr/>
        </p:nvGrpSpPr>
        <p:grpSpPr>
          <a:xfrm>
            <a:off x="43103" y="3725271"/>
            <a:ext cx="4434840" cy="2482200"/>
            <a:chOff x="43103" y="3725271"/>
            <a:chExt cx="4434840" cy="2482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31">
              <p14:nvContentPartPr>
                <p14:cNvPr id="390" name="Ink 389">
                  <a:extLst>
                    <a:ext uri="{FF2B5EF4-FFF2-40B4-BE49-F238E27FC236}">
                      <a16:creationId xmlns:a16="http://schemas.microsoft.com/office/drawing/2014/main" id="{64C89EA7-A947-F601-F0D3-C98F2BF71E70}"/>
                    </a:ext>
                  </a:extLst>
                </p14:cNvPr>
                <p14:cNvContentPartPr/>
                <p14:nvPr/>
              </p14:nvContentPartPr>
              <p14:xfrm>
                <a:off x="1454303" y="5324751"/>
                <a:ext cx="129240" cy="267120"/>
              </p14:xfrm>
            </p:contentPart>
          </mc:Choice>
          <mc:Fallback>
            <p:pic>
              <p:nvPicPr>
                <p:cNvPr id="390" name="Ink 389">
                  <a:extLst>
                    <a:ext uri="{FF2B5EF4-FFF2-40B4-BE49-F238E27FC236}">
                      <a16:creationId xmlns:a16="http://schemas.microsoft.com/office/drawing/2014/main" id="{64C89EA7-A947-F601-F0D3-C98F2BF71E70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1448183" y="5318631"/>
                  <a:ext cx="141480" cy="27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3">
              <p14:nvContentPartPr>
                <p14:cNvPr id="391" name="Ink 390">
                  <a:extLst>
                    <a:ext uri="{FF2B5EF4-FFF2-40B4-BE49-F238E27FC236}">
                      <a16:creationId xmlns:a16="http://schemas.microsoft.com/office/drawing/2014/main" id="{DFAC600A-D2B7-F479-FFD5-638604E5698D}"/>
                    </a:ext>
                  </a:extLst>
                </p14:cNvPr>
                <p14:cNvContentPartPr/>
                <p14:nvPr/>
              </p14:nvContentPartPr>
              <p14:xfrm>
                <a:off x="1391303" y="5231151"/>
                <a:ext cx="109440" cy="149760"/>
              </p14:xfrm>
            </p:contentPart>
          </mc:Choice>
          <mc:Fallback>
            <p:pic>
              <p:nvPicPr>
                <p:cNvPr id="391" name="Ink 390">
                  <a:extLst>
                    <a:ext uri="{FF2B5EF4-FFF2-40B4-BE49-F238E27FC236}">
                      <a16:creationId xmlns:a16="http://schemas.microsoft.com/office/drawing/2014/main" id="{DFAC600A-D2B7-F479-FFD5-638604E5698D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1385183" y="5225031"/>
                  <a:ext cx="12168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5">
              <p14:nvContentPartPr>
                <p14:cNvPr id="394" name="Ink 393">
                  <a:extLst>
                    <a:ext uri="{FF2B5EF4-FFF2-40B4-BE49-F238E27FC236}">
                      <a16:creationId xmlns:a16="http://schemas.microsoft.com/office/drawing/2014/main" id="{C913CE3D-4410-844C-39D7-A88A38A7992A}"/>
                    </a:ext>
                  </a:extLst>
                </p14:cNvPr>
                <p14:cNvContentPartPr/>
                <p14:nvPr/>
              </p14:nvContentPartPr>
              <p14:xfrm>
                <a:off x="888383" y="5640471"/>
                <a:ext cx="140400" cy="411840"/>
              </p14:xfrm>
            </p:contentPart>
          </mc:Choice>
          <mc:Fallback>
            <p:pic>
              <p:nvPicPr>
                <p:cNvPr id="394" name="Ink 393">
                  <a:extLst>
                    <a:ext uri="{FF2B5EF4-FFF2-40B4-BE49-F238E27FC236}">
                      <a16:creationId xmlns:a16="http://schemas.microsoft.com/office/drawing/2014/main" id="{C913CE3D-4410-844C-39D7-A88A38A7992A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882263" y="5634351"/>
                  <a:ext cx="152640" cy="42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7">
              <p14:nvContentPartPr>
                <p14:cNvPr id="351" name="Ink 350">
                  <a:extLst>
                    <a:ext uri="{FF2B5EF4-FFF2-40B4-BE49-F238E27FC236}">
                      <a16:creationId xmlns:a16="http://schemas.microsoft.com/office/drawing/2014/main" id="{FECFAC76-BA32-7A5B-21D7-5237409CE31A}"/>
                    </a:ext>
                  </a:extLst>
                </p14:cNvPr>
                <p14:cNvContentPartPr/>
                <p14:nvPr/>
              </p14:nvContentPartPr>
              <p14:xfrm>
                <a:off x="1150463" y="3725271"/>
                <a:ext cx="151200" cy="397080"/>
              </p14:xfrm>
            </p:contentPart>
          </mc:Choice>
          <mc:Fallback>
            <p:pic>
              <p:nvPicPr>
                <p:cNvPr id="351" name="Ink 350">
                  <a:extLst>
                    <a:ext uri="{FF2B5EF4-FFF2-40B4-BE49-F238E27FC236}">
                      <a16:creationId xmlns:a16="http://schemas.microsoft.com/office/drawing/2014/main" id="{FECFAC76-BA32-7A5B-21D7-5237409CE31A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1144343" y="3719151"/>
                  <a:ext cx="163440" cy="40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9">
              <p14:nvContentPartPr>
                <p14:cNvPr id="352" name="Ink 351">
                  <a:extLst>
                    <a:ext uri="{FF2B5EF4-FFF2-40B4-BE49-F238E27FC236}">
                      <a16:creationId xmlns:a16="http://schemas.microsoft.com/office/drawing/2014/main" id="{AE61D5A8-963C-CE8B-F54B-9D55D1CA038E}"/>
                    </a:ext>
                  </a:extLst>
                </p14:cNvPr>
                <p14:cNvContentPartPr/>
                <p14:nvPr/>
              </p14:nvContentPartPr>
              <p14:xfrm>
                <a:off x="760943" y="4367151"/>
                <a:ext cx="299520" cy="399240"/>
              </p14:xfrm>
            </p:contentPart>
          </mc:Choice>
          <mc:Fallback>
            <p:pic>
              <p:nvPicPr>
                <p:cNvPr id="352" name="Ink 351">
                  <a:extLst>
                    <a:ext uri="{FF2B5EF4-FFF2-40B4-BE49-F238E27FC236}">
                      <a16:creationId xmlns:a16="http://schemas.microsoft.com/office/drawing/2014/main" id="{AE61D5A8-963C-CE8B-F54B-9D55D1CA038E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754823" y="4361031"/>
                  <a:ext cx="311760" cy="41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1">
              <p14:nvContentPartPr>
                <p14:cNvPr id="353" name="Ink 352">
                  <a:extLst>
                    <a:ext uri="{FF2B5EF4-FFF2-40B4-BE49-F238E27FC236}">
                      <a16:creationId xmlns:a16="http://schemas.microsoft.com/office/drawing/2014/main" id="{3D55C29B-7623-AC8C-DA0E-DBE986D649E8}"/>
                    </a:ext>
                  </a:extLst>
                </p14:cNvPr>
                <p14:cNvContentPartPr/>
                <p14:nvPr/>
              </p14:nvContentPartPr>
              <p14:xfrm>
                <a:off x="774623" y="4447431"/>
                <a:ext cx="25920" cy="13680"/>
              </p14:xfrm>
            </p:contentPart>
          </mc:Choice>
          <mc:Fallback>
            <p:pic>
              <p:nvPicPr>
                <p:cNvPr id="353" name="Ink 352">
                  <a:extLst>
                    <a:ext uri="{FF2B5EF4-FFF2-40B4-BE49-F238E27FC236}">
                      <a16:creationId xmlns:a16="http://schemas.microsoft.com/office/drawing/2014/main" id="{3D55C29B-7623-AC8C-DA0E-DBE986D649E8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768503" y="4441311"/>
                  <a:ext cx="3816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3">
              <p14:nvContentPartPr>
                <p14:cNvPr id="354" name="Ink 353">
                  <a:extLst>
                    <a:ext uri="{FF2B5EF4-FFF2-40B4-BE49-F238E27FC236}">
                      <a16:creationId xmlns:a16="http://schemas.microsoft.com/office/drawing/2014/main" id="{FAD5C9F7-7134-DCC5-B333-4F00E54A2086}"/>
                    </a:ext>
                  </a:extLst>
                </p14:cNvPr>
                <p14:cNvContentPartPr/>
                <p14:nvPr/>
              </p14:nvContentPartPr>
              <p14:xfrm>
                <a:off x="1278623" y="4348071"/>
                <a:ext cx="112680" cy="315720"/>
              </p14:xfrm>
            </p:contentPart>
          </mc:Choice>
          <mc:Fallback>
            <p:pic>
              <p:nvPicPr>
                <p:cNvPr id="354" name="Ink 353">
                  <a:extLst>
                    <a:ext uri="{FF2B5EF4-FFF2-40B4-BE49-F238E27FC236}">
                      <a16:creationId xmlns:a16="http://schemas.microsoft.com/office/drawing/2014/main" id="{FAD5C9F7-7134-DCC5-B333-4F00E54A2086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1272503" y="4341951"/>
                  <a:ext cx="124920" cy="32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5">
              <p14:nvContentPartPr>
                <p14:cNvPr id="355" name="Ink 354">
                  <a:extLst>
                    <a:ext uri="{FF2B5EF4-FFF2-40B4-BE49-F238E27FC236}">
                      <a16:creationId xmlns:a16="http://schemas.microsoft.com/office/drawing/2014/main" id="{8F693D95-A68B-73EB-5A93-4EDB03A464FC}"/>
                    </a:ext>
                  </a:extLst>
                </p14:cNvPr>
                <p14:cNvContentPartPr/>
                <p14:nvPr/>
              </p14:nvContentPartPr>
              <p14:xfrm>
                <a:off x="1511183" y="4386231"/>
                <a:ext cx="797040" cy="223200"/>
              </p14:xfrm>
            </p:contentPart>
          </mc:Choice>
          <mc:Fallback>
            <p:pic>
              <p:nvPicPr>
                <p:cNvPr id="355" name="Ink 354">
                  <a:extLst>
                    <a:ext uri="{FF2B5EF4-FFF2-40B4-BE49-F238E27FC236}">
                      <a16:creationId xmlns:a16="http://schemas.microsoft.com/office/drawing/2014/main" id="{8F693D95-A68B-73EB-5A93-4EDB03A464FC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1505063" y="4380111"/>
                  <a:ext cx="80928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7">
              <p14:nvContentPartPr>
                <p14:cNvPr id="357" name="Ink 356">
                  <a:extLst>
                    <a:ext uri="{FF2B5EF4-FFF2-40B4-BE49-F238E27FC236}">
                      <a16:creationId xmlns:a16="http://schemas.microsoft.com/office/drawing/2014/main" id="{576152AC-95AB-74C7-7571-B64C9980108D}"/>
                    </a:ext>
                  </a:extLst>
                </p14:cNvPr>
                <p14:cNvContentPartPr/>
                <p14:nvPr/>
              </p14:nvContentPartPr>
              <p14:xfrm>
                <a:off x="2504423" y="4278951"/>
                <a:ext cx="157680" cy="275400"/>
              </p14:xfrm>
            </p:contentPart>
          </mc:Choice>
          <mc:Fallback>
            <p:pic>
              <p:nvPicPr>
                <p:cNvPr id="357" name="Ink 356">
                  <a:extLst>
                    <a:ext uri="{FF2B5EF4-FFF2-40B4-BE49-F238E27FC236}">
                      <a16:creationId xmlns:a16="http://schemas.microsoft.com/office/drawing/2014/main" id="{576152AC-95AB-74C7-7571-B64C9980108D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2498303" y="4272831"/>
                  <a:ext cx="169920" cy="28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9">
              <p14:nvContentPartPr>
                <p14:cNvPr id="358" name="Ink 357">
                  <a:extLst>
                    <a:ext uri="{FF2B5EF4-FFF2-40B4-BE49-F238E27FC236}">
                      <a16:creationId xmlns:a16="http://schemas.microsoft.com/office/drawing/2014/main" id="{690BBF13-A132-84CC-010E-41D1B6F68ABF}"/>
                    </a:ext>
                  </a:extLst>
                </p14:cNvPr>
                <p14:cNvContentPartPr/>
                <p14:nvPr/>
              </p14:nvContentPartPr>
              <p14:xfrm>
                <a:off x="2690183" y="4386591"/>
                <a:ext cx="84600" cy="148320"/>
              </p14:xfrm>
            </p:contentPart>
          </mc:Choice>
          <mc:Fallback>
            <p:pic>
              <p:nvPicPr>
                <p:cNvPr id="358" name="Ink 357">
                  <a:extLst>
                    <a:ext uri="{FF2B5EF4-FFF2-40B4-BE49-F238E27FC236}">
                      <a16:creationId xmlns:a16="http://schemas.microsoft.com/office/drawing/2014/main" id="{690BBF13-A132-84CC-010E-41D1B6F68ABF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2684063" y="4380471"/>
                  <a:ext cx="9684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1">
              <p14:nvContentPartPr>
                <p14:cNvPr id="359" name="Ink 358">
                  <a:extLst>
                    <a:ext uri="{FF2B5EF4-FFF2-40B4-BE49-F238E27FC236}">
                      <a16:creationId xmlns:a16="http://schemas.microsoft.com/office/drawing/2014/main" id="{89557BDD-06B3-F164-5ACA-D254EF9EAD74}"/>
                    </a:ext>
                  </a:extLst>
                </p14:cNvPr>
                <p14:cNvContentPartPr/>
                <p14:nvPr/>
              </p14:nvContentPartPr>
              <p14:xfrm>
                <a:off x="2718263" y="4273191"/>
                <a:ext cx="61920" cy="24480"/>
              </p14:xfrm>
            </p:contentPart>
          </mc:Choice>
          <mc:Fallback>
            <p:pic>
              <p:nvPicPr>
                <p:cNvPr id="359" name="Ink 358">
                  <a:extLst>
                    <a:ext uri="{FF2B5EF4-FFF2-40B4-BE49-F238E27FC236}">
                      <a16:creationId xmlns:a16="http://schemas.microsoft.com/office/drawing/2014/main" id="{89557BDD-06B3-F164-5ACA-D254EF9EAD74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2712143" y="4267071"/>
                  <a:ext cx="7416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3">
              <p14:nvContentPartPr>
                <p14:cNvPr id="360" name="Ink 359">
                  <a:extLst>
                    <a:ext uri="{FF2B5EF4-FFF2-40B4-BE49-F238E27FC236}">
                      <a16:creationId xmlns:a16="http://schemas.microsoft.com/office/drawing/2014/main" id="{1B927220-E661-621B-6BCB-F3B27CF202B1}"/>
                    </a:ext>
                  </a:extLst>
                </p14:cNvPr>
                <p14:cNvContentPartPr/>
                <p14:nvPr/>
              </p14:nvContentPartPr>
              <p14:xfrm>
                <a:off x="2896823" y="4179591"/>
                <a:ext cx="104400" cy="331200"/>
              </p14:xfrm>
            </p:contentPart>
          </mc:Choice>
          <mc:Fallback>
            <p:pic>
              <p:nvPicPr>
                <p:cNvPr id="360" name="Ink 359">
                  <a:extLst>
                    <a:ext uri="{FF2B5EF4-FFF2-40B4-BE49-F238E27FC236}">
                      <a16:creationId xmlns:a16="http://schemas.microsoft.com/office/drawing/2014/main" id="{1B927220-E661-621B-6BCB-F3B27CF202B1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2890703" y="4173471"/>
                  <a:ext cx="116640" cy="34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5">
              <p14:nvContentPartPr>
                <p14:cNvPr id="361" name="Ink 360">
                  <a:extLst>
                    <a:ext uri="{FF2B5EF4-FFF2-40B4-BE49-F238E27FC236}">
                      <a16:creationId xmlns:a16="http://schemas.microsoft.com/office/drawing/2014/main" id="{B227BABF-D1FE-A6E5-2B84-37E05F3614CF}"/>
                    </a:ext>
                  </a:extLst>
                </p14:cNvPr>
                <p14:cNvContentPartPr/>
                <p14:nvPr/>
              </p14:nvContentPartPr>
              <p14:xfrm>
                <a:off x="3225143" y="4246551"/>
                <a:ext cx="149760" cy="115560"/>
              </p14:xfrm>
            </p:contentPart>
          </mc:Choice>
          <mc:Fallback>
            <p:pic>
              <p:nvPicPr>
                <p:cNvPr id="361" name="Ink 360">
                  <a:extLst>
                    <a:ext uri="{FF2B5EF4-FFF2-40B4-BE49-F238E27FC236}">
                      <a16:creationId xmlns:a16="http://schemas.microsoft.com/office/drawing/2014/main" id="{B227BABF-D1FE-A6E5-2B84-37E05F3614CF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3219023" y="4240431"/>
                  <a:ext cx="16200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7">
              <p14:nvContentPartPr>
                <p14:cNvPr id="362" name="Ink 361">
                  <a:extLst>
                    <a:ext uri="{FF2B5EF4-FFF2-40B4-BE49-F238E27FC236}">
                      <a16:creationId xmlns:a16="http://schemas.microsoft.com/office/drawing/2014/main" id="{B7CA1D5D-DF09-04C4-9F44-6F6DEDE1BF2B}"/>
                    </a:ext>
                  </a:extLst>
                </p14:cNvPr>
                <p14:cNvContentPartPr/>
                <p14:nvPr/>
              </p14:nvContentPartPr>
              <p14:xfrm>
                <a:off x="3457343" y="4236471"/>
                <a:ext cx="138600" cy="95040"/>
              </p14:xfrm>
            </p:contentPart>
          </mc:Choice>
          <mc:Fallback>
            <p:pic>
              <p:nvPicPr>
                <p:cNvPr id="362" name="Ink 361">
                  <a:extLst>
                    <a:ext uri="{FF2B5EF4-FFF2-40B4-BE49-F238E27FC236}">
                      <a16:creationId xmlns:a16="http://schemas.microsoft.com/office/drawing/2014/main" id="{B7CA1D5D-DF09-04C4-9F44-6F6DEDE1BF2B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3451223" y="4230351"/>
                  <a:ext cx="15084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9">
              <p14:nvContentPartPr>
                <p14:cNvPr id="363" name="Ink 362">
                  <a:extLst>
                    <a:ext uri="{FF2B5EF4-FFF2-40B4-BE49-F238E27FC236}">
                      <a16:creationId xmlns:a16="http://schemas.microsoft.com/office/drawing/2014/main" id="{BE497D20-7ABF-7C4C-0C6E-B81F759D4C97}"/>
                    </a:ext>
                  </a:extLst>
                </p14:cNvPr>
                <p14:cNvContentPartPr/>
                <p14:nvPr/>
              </p14:nvContentPartPr>
              <p14:xfrm>
                <a:off x="3689903" y="4161591"/>
                <a:ext cx="198000" cy="235440"/>
              </p14:xfrm>
            </p:contentPart>
          </mc:Choice>
          <mc:Fallback>
            <p:pic>
              <p:nvPicPr>
                <p:cNvPr id="363" name="Ink 362">
                  <a:extLst>
                    <a:ext uri="{FF2B5EF4-FFF2-40B4-BE49-F238E27FC236}">
                      <a16:creationId xmlns:a16="http://schemas.microsoft.com/office/drawing/2014/main" id="{BE497D20-7ABF-7C4C-0C6E-B81F759D4C97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3683783" y="4155471"/>
                  <a:ext cx="21024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1">
              <p14:nvContentPartPr>
                <p14:cNvPr id="364" name="Ink 363">
                  <a:extLst>
                    <a:ext uri="{FF2B5EF4-FFF2-40B4-BE49-F238E27FC236}">
                      <a16:creationId xmlns:a16="http://schemas.microsoft.com/office/drawing/2014/main" id="{77CF20A1-4BA4-1D65-334D-EA75268EC5BA}"/>
                    </a:ext>
                  </a:extLst>
                </p14:cNvPr>
                <p14:cNvContentPartPr/>
                <p14:nvPr/>
              </p14:nvContentPartPr>
              <p14:xfrm>
                <a:off x="4014983" y="4151511"/>
                <a:ext cx="108360" cy="295200"/>
              </p14:xfrm>
            </p:contentPart>
          </mc:Choice>
          <mc:Fallback>
            <p:pic>
              <p:nvPicPr>
                <p:cNvPr id="364" name="Ink 363">
                  <a:extLst>
                    <a:ext uri="{FF2B5EF4-FFF2-40B4-BE49-F238E27FC236}">
                      <a16:creationId xmlns:a16="http://schemas.microsoft.com/office/drawing/2014/main" id="{77CF20A1-4BA4-1D65-334D-EA75268EC5BA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4008863" y="4145391"/>
                  <a:ext cx="120600" cy="3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3">
              <p14:nvContentPartPr>
                <p14:cNvPr id="365" name="Ink 364">
                  <a:extLst>
                    <a:ext uri="{FF2B5EF4-FFF2-40B4-BE49-F238E27FC236}">
                      <a16:creationId xmlns:a16="http://schemas.microsoft.com/office/drawing/2014/main" id="{EB328617-E655-AFA4-678E-F788811619BE}"/>
                    </a:ext>
                  </a:extLst>
                </p14:cNvPr>
                <p14:cNvContentPartPr/>
                <p14:nvPr/>
              </p14:nvContentPartPr>
              <p14:xfrm>
                <a:off x="4261223" y="4047471"/>
                <a:ext cx="216720" cy="415440"/>
              </p14:xfrm>
            </p:contentPart>
          </mc:Choice>
          <mc:Fallback>
            <p:pic>
              <p:nvPicPr>
                <p:cNvPr id="365" name="Ink 364">
                  <a:extLst>
                    <a:ext uri="{FF2B5EF4-FFF2-40B4-BE49-F238E27FC236}">
                      <a16:creationId xmlns:a16="http://schemas.microsoft.com/office/drawing/2014/main" id="{EB328617-E655-AFA4-678E-F788811619BE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4255103" y="4041351"/>
                  <a:ext cx="228960" cy="42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5">
              <p14:nvContentPartPr>
                <p14:cNvPr id="384" name="Ink 383">
                  <a:extLst>
                    <a:ext uri="{FF2B5EF4-FFF2-40B4-BE49-F238E27FC236}">
                      <a16:creationId xmlns:a16="http://schemas.microsoft.com/office/drawing/2014/main" id="{96946703-AC3B-9028-E272-27EAE8BBC952}"/>
                    </a:ext>
                  </a:extLst>
                </p14:cNvPr>
                <p14:cNvContentPartPr/>
                <p14:nvPr/>
              </p14:nvContentPartPr>
              <p14:xfrm>
                <a:off x="1505063" y="4772511"/>
                <a:ext cx="882720" cy="225720"/>
              </p14:xfrm>
            </p:contentPart>
          </mc:Choice>
          <mc:Fallback>
            <p:pic>
              <p:nvPicPr>
                <p:cNvPr id="384" name="Ink 383">
                  <a:extLst>
                    <a:ext uri="{FF2B5EF4-FFF2-40B4-BE49-F238E27FC236}">
                      <a16:creationId xmlns:a16="http://schemas.microsoft.com/office/drawing/2014/main" id="{96946703-AC3B-9028-E272-27EAE8BBC952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1498943" y="4766391"/>
                  <a:ext cx="89496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7">
              <p14:nvContentPartPr>
                <p14:cNvPr id="385" name="Ink 384">
                  <a:extLst>
                    <a:ext uri="{FF2B5EF4-FFF2-40B4-BE49-F238E27FC236}">
                      <a16:creationId xmlns:a16="http://schemas.microsoft.com/office/drawing/2014/main" id="{1E78398A-2A7A-446A-BC0B-A16D98C97FB7}"/>
                    </a:ext>
                  </a:extLst>
                </p14:cNvPr>
                <p14:cNvContentPartPr/>
                <p14:nvPr/>
              </p14:nvContentPartPr>
              <p14:xfrm>
                <a:off x="2224703" y="4791951"/>
                <a:ext cx="140760" cy="69480"/>
              </p14:xfrm>
            </p:contentPart>
          </mc:Choice>
          <mc:Fallback>
            <p:pic>
              <p:nvPicPr>
                <p:cNvPr id="385" name="Ink 384">
                  <a:extLst>
                    <a:ext uri="{FF2B5EF4-FFF2-40B4-BE49-F238E27FC236}">
                      <a16:creationId xmlns:a16="http://schemas.microsoft.com/office/drawing/2014/main" id="{1E78398A-2A7A-446A-BC0B-A16D98C97FB7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2218583" y="4785831"/>
                  <a:ext cx="15300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9">
              <p14:nvContentPartPr>
                <p14:cNvPr id="386" name="Ink 385">
                  <a:extLst>
                    <a:ext uri="{FF2B5EF4-FFF2-40B4-BE49-F238E27FC236}">
                      <a16:creationId xmlns:a16="http://schemas.microsoft.com/office/drawing/2014/main" id="{441F0185-4C6C-13CE-A1C7-82663A49B952}"/>
                    </a:ext>
                  </a:extLst>
                </p14:cNvPr>
                <p14:cNvContentPartPr/>
                <p14:nvPr/>
              </p14:nvContentPartPr>
              <p14:xfrm>
                <a:off x="2603063" y="4790871"/>
                <a:ext cx="126000" cy="45000"/>
              </p14:xfrm>
            </p:contentPart>
          </mc:Choice>
          <mc:Fallback>
            <p:pic>
              <p:nvPicPr>
                <p:cNvPr id="386" name="Ink 385">
                  <a:extLst>
                    <a:ext uri="{FF2B5EF4-FFF2-40B4-BE49-F238E27FC236}">
                      <a16:creationId xmlns:a16="http://schemas.microsoft.com/office/drawing/2014/main" id="{441F0185-4C6C-13CE-A1C7-82663A49B952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2596943" y="4784751"/>
                  <a:ext cx="13824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1">
              <p14:nvContentPartPr>
                <p14:cNvPr id="387" name="Ink 386">
                  <a:extLst>
                    <a:ext uri="{FF2B5EF4-FFF2-40B4-BE49-F238E27FC236}">
                      <a16:creationId xmlns:a16="http://schemas.microsoft.com/office/drawing/2014/main" id="{22F7B7D0-7550-742D-1906-56B6C3E63721}"/>
                    </a:ext>
                  </a:extLst>
                </p14:cNvPr>
                <p14:cNvContentPartPr/>
                <p14:nvPr/>
              </p14:nvContentPartPr>
              <p14:xfrm>
                <a:off x="2640503" y="4742991"/>
                <a:ext cx="245160" cy="209160"/>
              </p14:xfrm>
            </p:contentPart>
          </mc:Choice>
          <mc:Fallback>
            <p:pic>
              <p:nvPicPr>
                <p:cNvPr id="387" name="Ink 386">
                  <a:extLst>
                    <a:ext uri="{FF2B5EF4-FFF2-40B4-BE49-F238E27FC236}">
                      <a16:creationId xmlns:a16="http://schemas.microsoft.com/office/drawing/2014/main" id="{22F7B7D0-7550-742D-1906-56B6C3E63721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2634383" y="4736871"/>
                  <a:ext cx="25740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3">
              <p14:nvContentPartPr>
                <p14:cNvPr id="388" name="Ink 387">
                  <a:extLst>
                    <a:ext uri="{FF2B5EF4-FFF2-40B4-BE49-F238E27FC236}">
                      <a16:creationId xmlns:a16="http://schemas.microsoft.com/office/drawing/2014/main" id="{68967EB9-27D2-8769-ED21-ECF2A5C7B689}"/>
                    </a:ext>
                  </a:extLst>
                </p14:cNvPr>
                <p14:cNvContentPartPr/>
                <p14:nvPr/>
              </p14:nvContentPartPr>
              <p14:xfrm>
                <a:off x="2811863" y="4751991"/>
                <a:ext cx="51480" cy="241920"/>
              </p14:xfrm>
            </p:contentPart>
          </mc:Choice>
          <mc:Fallback>
            <p:pic>
              <p:nvPicPr>
                <p:cNvPr id="388" name="Ink 387">
                  <a:extLst>
                    <a:ext uri="{FF2B5EF4-FFF2-40B4-BE49-F238E27FC236}">
                      <a16:creationId xmlns:a16="http://schemas.microsoft.com/office/drawing/2014/main" id="{68967EB9-27D2-8769-ED21-ECF2A5C7B689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2805743" y="4745871"/>
                  <a:ext cx="63720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5">
              <p14:nvContentPartPr>
                <p14:cNvPr id="389" name="Ink 388">
                  <a:extLst>
                    <a:ext uri="{FF2B5EF4-FFF2-40B4-BE49-F238E27FC236}">
                      <a16:creationId xmlns:a16="http://schemas.microsoft.com/office/drawing/2014/main" id="{D852C2BC-CC8B-2F91-A59C-755184694098}"/>
                    </a:ext>
                  </a:extLst>
                </p14:cNvPr>
                <p14:cNvContentPartPr/>
                <p14:nvPr/>
              </p14:nvContentPartPr>
              <p14:xfrm>
                <a:off x="2910143" y="4758831"/>
                <a:ext cx="87480" cy="239760"/>
              </p14:xfrm>
            </p:contentPart>
          </mc:Choice>
          <mc:Fallback>
            <p:pic>
              <p:nvPicPr>
                <p:cNvPr id="389" name="Ink 388">
                  <a:extLst>
                    <a:ext uri="{FF2B5EF4-FFF2-40B4-BE49-F238E27FC236}">
                      <a16:creationId xmlns:a16="http://schemas.microsoft.com/office/drawing/2014/main" id="{D852C2BC-CC8B-2F91-A59C-755184694098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2904023" y="4752711"/>
                  <a:ext cx="9972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7">
              <p14:nvContentPartPr>
                <p14:cNvPr id="400" name="Ink 399">
                  <a:extLst>
                    <a:ext uri="{FF2B5EF4-FFF2-40B4-BE49-F238E27FC236}">
                      <a16:creationId xmlns:a16="http://schemas.microsoft.com/office/drawing/2014/main" id="{FFA0F969-6A5B-A454-80A8-DE31DE5BF3B1}"/>
                    </a:ext>
                  </a:extLst>
                </p14:cNvPr>
                <p14:cNvContentPartPr/>
                <p14:nvPr/>
              </p14:nvContentPartPr>
              <p14:xfrm>
                <a:off x="43103" y="5105151"/>
                <a:ext cx="3280320" cy="1102320"/>
              </p14:xfrm>
            </p:contentPart>
          </mc:Choice>
          <mc:Fallback>
            <p:pic>
              <p:nvPicPr>
                <p:cNvPr id="400" name="Ink 399">
                  <a:extLst>
                    <a:ext uri="{FF2B5EF4-FFF2-40B4-BE49-F238E27FC236}">
                      <a16:creationId xmlns:a16="http://schemas.microsoft.com/office/drawing/2014/main" id="{FFA0F969-6A5B-A454-80A8-DE31DE5BF3B1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36983" y="5099031"/>
                  <a:ext cx="3292560" cy="1114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79">
            <p14:nvContentPartPr>
              <p14:cNvPr id="415" name="Ink 414">
                <a:extLst>
                  <a:ext uri="{FF2B5EF4-FFF2-40B4-BE49-F238E27FC236}">
                    <a16:creationId xmlns:a16="http://schemas.microsoft.com/office/drawing/2014/main" id="{770350A3-16A7-6E71-3793-24E3C4DDD35C}"/>
                  </a:ext>
                </a:extLst>
              </p14:cNvPr>
              <p14:cNvContentPartPr/>
              <p14:nvPr/>
            </p14:nvContentPartPr>
            <p14:xfrm>
              <a:off x="7674023" y="3128751"/>
              <a:ext cx="52920" cy="177480"/>
            </p14:xfrm>
          </p:contentPart>
        </mc:Choice>
        <mc:Fallback>
          <p:pic>
            <p:nvPicPr>
              <p:cNvPr id="415" name="Ink 414">
                <a:extLst>
                  <a:ext uri="{FF2B5EF4-FFF2-40B4-BE49-F238E27FC236}">
                    <a16:creationId xmlns:a16="http://schemas.microsoft.com/office/drawing/2014/main" id="{770350A3-16A7-6E71-3793-24E3C4DDD35C}"/>
                  </a:ext>
                </a:extLst>
              </p:cNvPr>
              <p:cNvPicPr/>
              <p:nvPr/>
            </p:nvPicPr>
            <p:blipFill>
              <a:blip r:embed="rId380"/>
              <a:stretch>
                <a:fillRect/>
              </a:stretch>
            </p:blipFill>
            <p:spPr>
              <a:xfrm>
                <a:off x="7667903" y="3122631"/>
                <a:ext cx="65160" cy="18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1">
            <p14:nvContentPartPr>
              <p14:cNvPr id="416" name="Ink 415">
                <a:extLst>
                  <a:ext uri="{FF2B5EF4-FFF2-40B4-BE49-F238E27FC236}">
                    <a16:creationId xmlns:a16="http://schemas.microsoft.com/office/drawing/2014/main" id="{BDC6889B-4A94-0139-710A-6C6A52EA5A75}"/>
                  </a:ext>
                </a:extLst>
              </p14:cNvPr>
              <p14:cNvContentPartPr/>
              <p14:nvPr/>
            </p14:nvContentPartPr>
            <p14:xfrm>
              <a:off x="7669343" y="3172311"/>
              <a:ext cx="80280" cy="36000"/>
            </p14:xfrm>
          </p:contentPart>
        </mc:Choice>
        <mc:Fallback>
          <p:pic>
            <p:nvPicPr>
              <p:cNvPr id="416" name="Ink 415">
                <a:extLst>
                  <a:ext uri="{FF2B5EF4-FFF2-40B4-BE49-F238E27FC236}">
                    <a16:creationId xmlns:a16="http://schemas.microsoft.com/office/drawing/2014/main" id="{BDC6889B-4A94-0139-710A-6C6A52EA5A75}"/>
                  </a:ext>
                </a:extLst>
              </p:cNvPr>
              <p:cNvPicPr/>
              <p:nvPr/>
            </p:nvPicPr>
            <p:blipFill>
              <a:blip r:embed="rId382"/>
              <a:stretch>
                <a:fillRect/>
              </a:stretch>
            </p:blipFill>
            <p:spPr>
              <a:xfrm>
                <a:off x="7663223" y="3166191"/>
                <a:ext cx="92520" cy="4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3">
            <p14:nvContentPartPr>
              <p14:cNvPr id="417" name="Ink 416">
                <a:extLst>
                  <a:ext uri="{FF2B5EF4-FFF2-40B4-BE49-F238E27FC236}">
                    <a16:creationId xmlns:a16="http://schemas.microsoft.com/office/drawing/2014/main" id="{4EDAF992-F65C-EEE7-B69D-AC389119ABB4}"/>
                  </a:ext>
                </a:extLst>
              </p14:cNvPr>
              <p14:cNvContentPartPr/>
              <p14:nvPr/>
            </p14:nvContentPartPr>
            <p14:xfrm>
              <a:off x="7789583" y="3154671"/>
              <a:ext cx="450000" cy="259200"/>
            </p14:xfrm>
          </p:contentPart>
        </mc:Choice>
        <mc:Fallback>
          <p:pic>
            <p:nvPicPr>
              <p:cNvPr id="417" name="Ink 416">
                <a:extLst>
                  <a:ext uri="{FF2B5EF4-FFF2-40B4-BE49-F238E27FC236}">
                    <a16:creationId xmlns:a16="http://schemas.microsoft.com/office/drawing/2014/main" id="{4EDAF992-F65C-EEE7-B69D-AC389119ABB4}"/>
                  </a:ext>
                </a:extLst>
              </p:cNvPr>
              <p:cNvPicPr/>
              <p:nvPr/>
            </p:nvPicPr>
            <p:blipFill>
              <a:blip r:embed="rId384"/>
              <a:stretch>
                <a:fillRect/>
              </a:stretch>
            </p:blipFill>
            <p:spPr>
              <a:xfrm>
                <a:off x="7783463" y="3148551"/>
                <a:ext cx="462240" cy="27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5">
            <p14:nvContentPartPr>
              <p14:cNvPr id="418" name="Ink 417">
                <a:extLst>
                  <a:ext uri="{FF2B5EF4-FFF2-40B4-BE49-F238E27FC236}">
                    <a16:creationId xmlns:a16="http://schemas.microsoft.com/office/drawing/2014/main" id="{9CA71C58-6126-70AF-B822-25D1ED448EDA}"/>
                  </a:ext>
                </a:extLst>
              </p14:cNvPr>
              <p14:cNvContentPartPr/>
              <p14:nvPr/>
            </p14:nvContentPartPr>
            <p14:xfrm>
              <a:off x="8242103" y="3271311"/>
              <a:ext cx="13320" cy="62280"/>
            </p14:xfrm>
          </p:contentPart>
        </mc:Choice>
        <mc:Fallback>
          <p:pic>
            <p:nvPicPr>
              <p:cNvPr id="418" name="Ink 417">
                <a:extLst>
                  <a:ext uri="{FF2B5EF4-FFF2-40B4-BE49-F238E27FC236}">
                    <a16:creationId xmlns:a16="http://schemas.microsoft.com/office/drawing/2014/main" id="{9CA71C58-6126-70AF-B822-25D1ED448EDA}"/>
                  </a:ext>
                </a:extLst>
              </p:cNvPr>
              <p:cNvPicPr/>
              <p:nvPr/>
            </p:nvPicPr>
            <p:blipFill>
              <a:blip r:embed="rId386"/>
              <a:stretch>
                <a:fillRect/>
              </a:stretch>
            </p:blipFill>
            <p:spPr>
              <a:xfrm>
                <a:off x="8235983" y="3265191"/>
                <a:ext cx="25560" cy="7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7">
            <p14:nvContentPartPr>
              <p14:cNvPr id="419" name="Ink 418">
                <a:extLst>
                  <a:ext uri="{FF2B5EF4-FFF2-40B4-BE49-F238E27FC236}">
                    <a16:creationId xmlns:a16="http://schemas.microsoft.com/office/drawing/2014/main" id="{32792619-920D-CD00-35E1-E9B98B508F6D}"/>
                  </a:ext>
                </a:extLst>
              </p14:cNvPr>
              <p14:cNvContentPartPr/>
              <p14:nvPr/>
            </p14:nvContentPartPr>
            <p14:xfrm>
              <a:off x="8454503" y="3184911"/>
              <a:ext cx="194400" cy="165600"/>
            </p14:xfrm>
          </p:contentPart>
        </mc:Choice>
        <mc:Fallback>
          <p:pic>
            <p:nvPicPr>
              <p:cNvPr id="419" name="Ink 418">
                <a:extLst>
                  <a:ext uri="{FF2B5EF4-FFF2-40B4-BE49-F238E27FC236}">
                    <a16:creationId xmlns:a16="http://schemas.microsoft.com/office/drawing/2014/main" id="{32792619-920D-CD00-35E1-E9B98B508F6D}"/>
                  </a:ext>
                </a:extLst>
              </p:cNvPr>
              <p:cNvPicPr/>
              <p:nvPr/>
            </p:nvPicPr>
            <p:blipFill>
              <a:blip r:embed="rId388"/>
              <a:stretch>
                <a:fillRect/>
              </a:stretch>
            </p:blipFill>
            <p:spPr>
              <a:xfrm>
                <a:off x="8448383" y="3178791"/>
                <a:ext cx="206640" cy="17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9">
            <p14:nvContentPartPr>
              <p14:cNvPr id="420" name="Ink 419">
                <a:extLst>
                  <a:ext uri="{FF2B5EF4-FFF2-40B4-BE49-F238E27FC236}">
                    <a16:creationId xmlns:a16="http://schemas.microsoft.com/office/drawing/2014/main" id="{8EE70805-362D-8D2F-5E6C-20CA23B7B20B}"/>
                  </a:ext>
                </a:extLst>
              </p14:cNvPr>
              <p14:cNvContentPartPr/>
              <p14:nvPr/>
            </p14:nvContentPartPr>
            <p14:xfrm>
              <a:off x="8661143" y="3137391"/>
              <a:ext cx="360" cy="360"/>
            </p14:xfrm>
          </p:contentPart>
        </mc:Choice>
        <mc:Fallback>
          <p:pic>
            <p:nvPicPr>
              <p:cNvPr id="420" name="Ink 419">
                <a:extLst>
                  <a:ext uri="{FF2B5EF4-FFF2-40B4-BE49-F238E27FC236}">
                    <a16:creationId xmlns:a16="http://schemas.microsoft.com/office/drawing/2014/main" id="{8EE70805-362D-8D2F-5E6C-20CA23B7B20B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8655023" y="3131271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0">
            <p14:nvContentPartPr>
              <p14:cNvPr id="421" name="Ink 420">
                <a:extLst>
                  <a:ext uri="{FF2B5EF4-FFF2-40B4-BE49-F238E27FC236}">
                    <a16:creationId xmlns:a16="http://schemas.microsoft.com/office/drawing/2014/main" id="{7ABCD43C-B81E-031B-0947-409E981EF168}"/>
                  </a:ext>
                </a:extLst>
              </p14:cNvPr>
              <p14:cNvContentPartPr/>
              <p14:nvPr/>
            </p14:nvContentPartPr>
            <p14:xfrm>
              <a:off x="8649263" y="3220191"/>
              <a:ext cx="261720" cy="228960"/>
            </p14:xfrm>
          </p:contentPart>
        </mc:Choice>
        <mc:Fallback>
          <p:pic>
            <p:nvPicPr>
              <p:cNvPr id="421" name="Ink 420">
                <a:extLst>
                  <a:ext uri="{FF2B5EF4-FFF2-40B4-BE49-F238E27FC236}">
                    <a16:creationId xmlns:a16="http://schemas.microsoft.com/office/drawing/2014/main" id="{7ABCD43C-B81E-031B-0947-409E981EF168}"/>
                  </a:ext>
                </a:extLst>
              </p:cNvPr>
              <p:cNvPicPr/>
              <p:nvPr/>
            </p:nvPicPr>
            <p:blipFill>
              <a:blip r:embed="rId391"/>
              <a:stretch>
                <a:fillRect/>
              </a:stretch>
            </p:blipFill>
            <p:spPr>
              <a:xfrm>
                <a:off x="8643143" y="3214071"/>
                <a:ext cx="273960" cy="24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2">
            <p14:nvContentPartPr>
              <p14:cNvPr id="422" name="Ink 421">
                <a:extLst>
                  <a:ext uri="{FF2B5EF4-FFF2-40B4-BE49-F238E27FC236}">
                    <a16:creationId xmlns:a16="http://schemas.microsoft.com/office/drawing/2014/main" id="{BD569A59-D690-88A4-62D1-9D590953F88C}"/>
                  </a:ext>
                </a:extLst>
              </p14:cNvPr>
              <p14:cNvContentPartPr/>
              <p14:nvPr/>
            </p14:nvContentPartPr>
            <p14:xfrm>
              <a:off x="8937623" y="3148191"/>
              <a:ext cx="64440" cy="201960"/>
            </p14:xfrm>
          </p:contentPart>
        </mc:Choice>
        <mc:Fallback>
          <p:pic>
            <p:nvPicPr>
              <p:cNvPr id="422" name="Ink 421">
                <a:extLst>
                  <a:ext uri="{FF2B5EF4-FFF2-40B4-BE49-F238E27FC236}">
                    <a16:creationId xmlns:a16="http://schemas.microsoft.com/office/drawing/2014/main" id="{BD569A59-D690-88A4-62D1-9D590953F88C}"/>
                  </a:ext>
                </a:extLst>
              </p:cNvPr>
              <p:cNvPicPr/>
              <p:nvPr/>
            </p:nvPicPr>
            <p:blipFill>
              <a:blip r:embed="rId393"/>
              <a:stretch>
                <a:fillRect/>
              </a:stretch>
            </p:blipFill>
            <p:spPr>
              <a:xfrm>
                <a:off x="8931503" y="3142071"/>
                <a:ext cx="76680" cy="21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4">
            <p14:nvContentPartPr>
              <p14:cNvPr id="423" name="Ink 422">
                <a:extLst>
                  <a:ext uri="{FF2B5EF4-FFF2-40B4-BE49-F238E27FC236}">
                    <a16:creationId xmlns:a16="http://schemas.microsoft.com/office/drawing/2014/main" id="{2A1A127D-FA77-6E8E-62A4-01BC4EA2D172}"/>
                  </a:ext>
                </a:extLst>
              </p14:cNvPr>
              <p14:cNvContentPartPr/>
              <p14:nvPr/>
            </p14:nvContentPartPr>
            <p14:xfrm>
              <a:off x="9050303" y="3133071"/>
              <a:ext cx="222480" cy="224280"/>
            </p14:xfrm>
          </p:contentPart>
        </mc:Choice>
        <mc:Fallback>
          <p:pic>
            <p:nvPicPr>
              <p:cNvPr id="423" name="Ink 422">
                <a:extLst>
                  <a:ext uri="{FF2B5EF4-FFF2-40B4-BE49-F238E27FC236}">
                    <a16:creationId xmlns:a16="http://schemas.microsoft.com/office/drawing/2014/main" id="{2A1A127D-FA77-6E8E-62A4-01BC4EA2D172}"/>
                  </a:ext>
                </a:extLst>
              </p:cNvPr>
              <p:cNvPicPr/>
              <p:nvPr/>
            </p:nvPicPr>
            <p:blipFill>
              <a:blip r:embed="rId395"/>
              <a:stretch>
                <a:fillRect/>
              </a:stretch>
            </p:blipFill>
            <p:spPr>
              <a:xfrm>
                <a:off x="9044183" y="3126951"/>
                <a:ext cx="234720" cy="23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6">
            <p14:nvContentPartPr>
              <p14:cNvPr id="424" name="Ink 423">
                <a:extLst>
                  <a:ext uri="{FF2B5EF4-FFF2-40B4-BE49-F238E27FC236}">
                    <a16:creationId xmlns:a16="http://schemas.microsoft.com/office/drawing/2014/main" id="{CC8FE188-A57B-CD3F-2B85-44D830B686DF}"/>
                  </a:ext>
                </a:extLst>
              </p14:cNvPr>
              <p14:cNvContentPartPr/>
              <p14:nvPr/>
            </p14:nvContentPartPr>
            <p14:xfrm>
              <a:off x="9222383" y="3241431"/>
              <a:ext cx="50760" cy="144000"/>
            </p14:xfrm>
          </p:contentPart>
        </mc:Choice>
        <mc:Fallback>
          <p:pic>
            <p:nvPicPr>
              <p:cNvPr id="424" name="Ink 423">
                <a:extLst>
                  <a:ext uri="{FF2B5EF4-FFF2-40B4-BE49-F238E27FC236}">
                    <a16:creationId xmlns:a16="http://schemas.microsoft.com/office/drawing/2014/main" id="{CC8FE188-A57B-CD3F-2B85-44D830B686DF}"/>
                  </a:ext>
                </a:extLst>
              </p:cNvPr>
              <p:cNvPicPr/>
              <p:nvPr/>
            </p:nvPicPr>
            <p:blipFill>
              <a:blip r:embed="rId397"/>
              <a:stretch>
                <a:fillRect/>
              </a:stretch>
            </p:blipFill>
            <p:spPr>
              <a:xfrm>
                <a:off x="9216263" y="3235311"/>
                <a:ext cx="63000" cy="15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8">
            <p14:nvContentPartPr>
              <p14:cNvPr id="425" name="Ink 424">
                <a:extLst>
                  <a:ext uri="{FF2B5EF4-FFF2-40B4-BE49-F238E27FC236}">
                    <a16:creationId xmlns:a16="http://schemas.microsoft.com/office/drawing/2014/main" id="{6EBBFD19-F5B1-E2A6-32D5-1AA39A5D74E3}"/>
                  </a:ext>
                </a:extLst>
              </p14:cNvPr>
              <p14:cNvContentPartPr/>
              <p14:nvPr/>
            </p14:nvContentPartPr>
            <p14:xfrm>
              <a:off x="9256943" y="3131631"/>
              <a:ext cx="43920" cy="33120"/>
            </p14:xfrm>
          </p:contentPart>
        </mc:Choice>
        <mc:Fallback>
          <p:pic>
            <p:nvPicPr>
              <p:cNvPr id="425" name="Ink 424">
                <a:extLst>
                  <a:ext uri="{FF2B5EF4-FFF2-40B4-BE49-F238E27FC236}">
                    <a16:creationId xmlns:a16="http://schemas.microsoft.com/office/drawing/2014/main" id="{6EBBFD19-F5B1-E2A6-32D5-1AA39A5D74E3}"/>
                  </a:ext>
                </a:extLst>
              </p:cNvPr>
              <p:cNvPicPr/>
              <p:nvPr/>
            </p:nvPicPr>
            <p:blipFill>
              <a:blip r:embed="rId399"/>
              <a:stretch>
                <a:fillRect/>
              </a:stretch>
            </p:blipFill>
            <p:spPr>
              <a:xfrm>
                <a:off x="9250823" y="3125511"/>
                <a:ext cx="56160" cy="4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0">
            <p14:nvContentPartPr>
              <p14:cNvPr id="426" name="Ink 425">
                <a:extLst>
                  <a:ext uri="{FF2B5EF4-FFF2-40B4-BE49-F238E27FC236}">
                    <a16:creationId xmlns:a16="http://schemas.microsoft.com/office/drawing/2014/main" id="{14D4BE94-9ACF-A75F-F91D-6FDCCF782931}"/>
                  </a:ext>
                </a:extLst>
              </p14:cNvPr>
              <p14:cNvContentPartPr/>
              <p14:nvPr/>
            </p14:nvContentPartPr>
            <p14:xfrm>
              <a:off x="9455663" y="3167631"/>
              <a:ext cx="82080" cy="169200"/>
            </p14:xfrm>
          </p:contentPart>
        </mc:Choice>
        <mc:Fallback>
          <p:pic>
            <p:nvPicPr>
              <p:cNvPr id="426" name="Ink 425">
                <a:extLst>
                  <a:ext uri="{FF2B5EF4-FFF2-40B4-BE49-F238E27FC236}">
                    <a16:creationId xmlns:a16="http://schemas.microsoft.com/office/drawing/2014/main" id="{14D4BE94-9ACF-A75F-F91D-6FDCCF782931}"/>
                  </a:ext>
                </a:extLst>
              </p:cNvPr>
              <p:cNvPicPr/>
              <p:nvPr/>
            </p:nvPicPr>
            <p:blipFill>
              <a:blip r:embed="rId401"/>
              <a:stretch>
                <a:fillRect/>
              </a:stretch>
            </p:blipFill>
            <p:spPr>
              <a:xfrm>
                <a:off x="9449543" y="3161511"/>
                <a:ext cx="94320" cy="18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2">
            <p14:nvContentPartPr>
              <p14:cNvPr id="427" name="Ink 426">
                <a:extLst>
                  <a:ext uri="{FF2B5EF4-FFF2-40B4-BE49-F238E27FC236}">
                    <a16:creationId xmlns:a16="http://schemas.microsoft.com/office/drawing/2014/main" id="{3047813C-A01E-4768-D5A4-342666228013}"/>
                  </a:ext>
                </a:extLst>
              </p14:cNvPr>
              <p14:cNvContentPartPr/>
              <p14:nvPr/>
            </p14:nvContentPartPr>
            <p14:xfrm>
              <a:off x="9497423" y="3078351"/>
              <a:ext cx="63000" cy="45720"/>
            </p14:xfrm>
          </p:contentPart>
        </mc:Choice>
        <mc:Fallback>
          <p:pic>
            <p:nvPicPr>
              <p:cNvPr id="427" name="Ink 426">
                <a:extLst>
                  <a:ext uri="{FF2B5EF4-FFF2-40B4-BE49-F238E27FC236}">
                    <a16:creationId xmlns:a16="http://schemas.microsoft.com/office/drawing/2014/main" id="{3047813C-A01E-4768-D5A4-342666228013}"/>
                  </a:ext>
                </a:extLst>
              </p:cNvPr>
              <p:cNvPicPr/>
              <p:nvPr/>
            </p:nvPicPr>
            <p:blipFill>
              <a:blip r:embed="rId403"/>
              <a:stretch>
                <a:fillRect/>
              </a:stretch>
            </p:blipFill>
            <p:spPr>
              <a:xfrm>
                <a:off x="9491303" y="3072231"/>
                <a:ext cx="75240" cy="5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4">
            <p14:nvContentPartPr>
              <p14:cNvPr id="428" name="Ink 427">
                <a:extLst>
                  <a:ext uri="{FF2B5EF4-FFF2-40B4-BE49-F238E27FC236}">
                    <a16:creationId xmlns:a16="http://schemas.microsoft.com/office/drawing/2014/main" id="{85AA326A-849C-A103-7ABD-80D9F9C12A06}"/>
                  </a:ext>
                </a:extLst>
              </p14:cNvPr>
              <p14:cNvContentPartPr/>
              <p14:nvPr/>
            </p14:nvContentPartPr>
            <p14:xfrm>
              <a:off x="9587063" y="3229551"/>
              <a:ext cx="144720" cy="24120"/>
            </p14:xfrm>
          </p:contentPart>
        </mc:Choice>
        <mc:Fallback>
          <p:pic>
            <p:nvPicPr>
              <p:cNvPr id="428" name="Ink 427">
                <a:extLst>
                  <a:ext uri="{FF2B5EF4-FFF2-40B4-BE49-F238E27FC236}">
                    <a16:creationId xmlns:a16="http://schemas.microsoft.com/office/drawing/2014/main" id="{85AA326A-849C-A103-7ABD-80D9F9C12A06}"/>
                  </a:ext>
                </a:extLst>
              </p:cNvPr>
              <p:cNvPicPr/>
              <p:nvPr/>
            </p:nvPicPr>
            <p:blipFill>
              <a:blip r:embed="rId405"/>
              <a:stretch>
                <a:fillRect/>
              </a:stretch>
            </p:blipFill>
            <p:spPr>
              <a:xfrm>
                <a:off x="9580943" y="3223431"/>
                <a:ext cx="156960" cy="3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6">
            <p14:nvContentPartPr>
              <p14:cNvPr id="429" name="Ink 428">
                <a:extLst>
                  <a:ext uri="{FF2B5EF4-FFF2-40B4-BE49-F238E27FC236}">
                    <a16:creationId xmlns:a16="http://schemas.microsoft.com/office/drawing/2014/main" id="{3E6AA66F-48C0-78AD-DA5F-05DCA7FF0C5F}"/>
                  </a:ext>
                </a:extLst>
              </p14:cNvPr>
              <p14:cNvContentPartPr/>
              <p14:nvPr/>
            </p14:nvContentPartPr>
            <p14:xfrm>
              <a:off x="9624143" y="3175191"/>
              <a:ext cx="236160" cy="177480"/>
            </p14:xfrm>
          </p:contentPart>
        </mc:Choice>
        <mc:Fallback>
          <p:pic>
            <p:nvPicPr>
              <p:cNvPr id="429" name="Ink 428">
                <a:extLst>
                  <a:ext uri="{FF2B5EF4-FFF2-40B4-BE49-F238E27FC236}">
                    <a16:creationId xmlns:a16="http://schemas.microsoft.com/office/drawing/2014/main" id="{3E6AA66F-48C0-78AD-DA5F-05DCA7FF0C5F}"/>
                  </a:ext>
                </a:extLst>
              </p:cNvPr>
              <p:cNvPicPr/>
              <p:nvPr/>
            </p:nvPicPr>
            <p:blipFill>
              <a:blip r:embed="rId407"/>
              <a:stretch>
                <a:fillRect/>
              </a:stretch>
            </p:blipFill>
            <p:spPr>
              <a:xfrm>
                <a:off x="9618023" y="3169071"/>
                <a:ext cx="248400" cy="18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8">
            <p14:nvContentPartPr>
              <p14:cNvPr id="430" name="Ink 429">
                <a:extLst>
                  <a:ext uri="{FF2B5EF4-FFF2-40B4-BE49-F238E27FC236}">
                    <a16:creationId xmlns:a16="http://schemas.microsoft.com/office/drawing/2014/main" id="{D0867113-E421-90D1-CABC-BEA849F51448}"/>
                  </a:ext>
                </a:extLst>
              </p14:cNvPr>
              <p14:cNvContentPartPr/>
              <p14:nvPr/>
            </p14:nvContentPartPr>
            <p14:xfrm>
              <a:off x="9770303" y="3162231"/>
              <a:ext cx="48600" cy="159480"/>
            </p14:xfrm>
          </p:contentPart>
        </mc:Choice>
        <mc:Fallback>
          <p:pic>
            <p:nvPicPr>
              <p:cNvPr id="430" name="Ink 429">
                <a:extLst>
                  <a:ext uri="{FF2B5EF4-FFF2-40B4-BE49-F238E27FC236}">
                    <a16:creationId xmlns:a16="http://schemas.microsoft.com/office/drawing/2014/main" id="{D0867113-E421-90D1-CABC-BEA849F51448}"/>
                  </a:ext>
                </a:extLst>
              </p:cNvPr>
              <p:cNvPicPr/>
              <p:nvPr/>
            </p:nvPicPr>
            <p:blipFill>
              <a:blip r:embed="rId409"/>
              <a:stretch>
                <a:fillRect/>
              </a:stretch>
            </p:blipFill>
            <p:spPr>
              <a:xfrm>
                <a:off x="9764183" y="3156111"/>
                <a:ext cx="60840" cy="17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0">
            <p14:nvContentPartPr>
              <p14:cNvPr id="431" name="Ink 430">
                <a:extLst>
                  <a:ext uri="{FF2B5EF4-FFF2-40B4-BE49-F238E27FC236}">
                    <a16:creationId xmlns:a16="http://schemas.microsoft.com/office/drawing/2014/main" id="{3B40A3BD-5F9A-7702-5D2B-B2B9159F34A9}"/>
                  </a:ext>
                </a:extLst>
              </p14:cNvPr>
              <p14:cNvContentPartPr/>
              <p14:nvPr/>
            </p14:nvContentPartPr>
            <p14:xfrm>
              <a:off x="9921503" y="3153951"/>
              <a:ext cx="50760" cy="194400"/>
            </p14:xfrm>
          </p:contentPart>
        </mc:Choice>
        <mc:Fallback>
          <p:pic>
            <p:nvPicPr>
              <p:cNvPr id="431" name="Ink 430">
                <a:extLst>
                  <a:ext uri="{FF2B5EF4-FFF2-40B4-BE49-F238E27FC236}">
                    <a16:creationId xmlns:a16="http://schemas.microsoft.com/office/drawing/2014/main" id="{3B40A3BD-5F9A-7702-5D2B-B2B9159F34A9}"/>
                  </a:ext>
                </a:extLst>
              </p:cNvPr>
              <p:cNvPicPr/>
              <p:nvPr/>
            </p:nvPicPr>
            <p:blipFill>
              <a:blip r:embed="rId411"/>
              <a:stretch>
                <a:fillRect/>
              </a:stretch>
            </p:blipFill>
            <p:spPr>
              <a:xfrm>
                <a:off x="9915383" y="3147831"/>
                <a:ext cx="63000" cy="20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2">
            <p14:nvContentPartPr>
              <p14:cNvPr id="432" name="Ink 431">
                <a:extLst>
                  <a:ext uri="{FF2B5EF4-FFF2-40B4-BE49-F238E27FC236}">
                    <a16:creationId xmlns:a16="http://schemas.microsoft.com/office/drawing/2014/main" id="{5B69F21D-7D36-D2F1-801A-40BEB7F71178}"/>
                  </a:ext>
                </a:extLst>
              </p14:cNvPr>
              <p14:cNvContentPartPr/>
              <p14:nvPr/>
            </p14:nvContentPartPr>
            <p14:xfrm>
              <a:off x="10113743" y="3098511"/>
              <a:ext cx="104400" cy="329400"/>
            </p14:xfrm>
          </p:contentPart>
        </mc:Choice>
        <mc:Fallback>
          <p:pic>
            <p:nvPicPr>
              <p:cNvPr id="432" name="Ink 431">
                <a:extLst>
                  <a:ext uri="{FF2B5EF4-FFF2-40B4-BE49-F238E27FC236}">
                    <a16:creationId xmlns:a16="http://schemas.microsoft.com/office/drawing/2014/main" id="{5B69F21D-7D36-D2F1-801A-40BEB7F71178}"/>
                  </a:ext>
                </a:extLst>
              </p:cNvPr>
              <p:cNvPicPr/>
              <p:nvPr/>
            </p:nvPicPr>
            <p:blipFill>
              <a:blip r:embed="rId413"/>
              <a:stretch>
                <a:fillRect/>
              </a:stretch>
            </p:blipFill>
            <p:spPr>
              <a:xfrm>
                <a:off x="10107623" y="3092391"/>
                <a:ext cx="116640" cy="341640"/>
              </a:xfrm>
              <a:prstGeom prst="rect">
                <a:avLst/>
              </a:prstGeom>
            </p:spPr>
          </p:pic>
        </mc:Fallback>
      </mc:AlternateContent>
      <p:grpSp>
        <p:nvGrpSpPr>
          <p:cNvPr id="465" name="Group 464">
            <a:extLst>
              <a:ext uri="{FF2B5EF4-FFF2-40B4-BE49-F238E27FC236}">
                <a16:creationId xmlns:a16="http://schemas.microsoft.com/office/drawing/2014/main" id="{B4AA9E6F-E80E-7B24-8CD1-5DDF89910CEF}"/>
              </a:ext>
            </a:extLst>
          </p:cNvPr>
          <p:cNvGrpSpPr/>
          <p:nvPr/>
        </p:nvGrpSpPr>
        <p:grpSpPr>
          <a:xfrm>
            <a:off x="5561543" y="4556511"/>
            <a:ext cx="645120" cy="342000"/>
            <a:chOff x="5561543" y="4556511"/>
            <a:chExt cx="645120" cy="342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14">
              <p14:nvContentPartPr>
                <p14:cNvPr id="463" name="Ink 462">
                  <a:extLst>
                    <a:ext uri="{FF2B5EF4-FFF2-40B4-BE49-F238E27FC236}">
                      <a16:creationId xmlns:a16="http://schemas.microsoft.com/office/drawing/2014/main" id="{08FC1092-F8EC-E0B6-03E8-CF4B363DB9DF}"/>
                    </a:ext>
                  </a:extLst>
                </p14:cNvPr>
                <p14:cNvContentPartPr/>
                <p14:nvPr/>
              </p14:nvContentPartPr>
              <p14:xfrm>
                <a:off x="5561543" y="4556511"/>
                <a:ext cx="395640" cy="342000"/>
              </p14:xfrm>
            </p:contentPart>
          </mc:Choice>
          <mc:Fallback>
            <p:pic>
              <p:nvPicPr>
                <p:cNvPr id="463" name="Ink 462">
                  <a:extLst>
                    <a:ext uri="{FF2B5EF4-FFF2-40B4-BE49-F238E27FC236}">
                      <a16:creationId xmlns:a16="http://schemas.microsoft.com/office/drawing/2014/main" id="{08FC1092-F8EC-E0B6-03E8-CF4B363DB9DF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5555423" y="4550391"/>
                  <a:ext cx="407880" cy="35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6">
              <p14:nvContentPartPr>
                <p14:cNvPr id="464" name="Ink 463">
                  <a:extLst>
                    <a:ext uri="{FF2B5EF4-FFF2-40B4-BE49-F238E27FC236}">
                      <a16:creationId xmlns:a16="http://schemas.microsoft.com/office/drawing/2014/main" id="{2062F452-5D94-AABF-A109-AA44ED1E03BB}"/>
                    </a:ext>
                  </a:extLst>
                </p14:cNvPr>
                <p14:cNvContentPartPr/>
                <p14:nvPr/>
              </p14:nvContentPartPr>
              <p14:xfrm>
                <a:off x="6109463" y="4585671"/>
                <a:ext cx="97200" cy="220680"/>
              </p14:xfrm>
            </p:contentPart>
          </mc:Choice>
          <mc:Fallback>
            <p:pic>
              <p:nvPicPr>
                <p:cNvPr id="464" name="Ink 463">
                  <a:extLst>
                    <a:ext uri="{FF2B5EF4-FFF2-40B4-BE49-F238E27FC236}">
                      <a16:creationId xmlns:a16="http://schemas.microsoft.com/office/drawing/2014/main" id="{2062F452-5D94-AABF-A109-AA44ED1E03BB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6103343" y="4579551"/>
                  <a:ext cx="109440" cy="232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1" name="Group 470">
            <a:extLst>
              <a:ext uri="{FF2B5EF4-FFF2-40B4-BE49-F238E27FC236}">
                <a16:creationId xmlns:a16="http://schemas.microsoft.com/office/drawing/2014/main" id="{8A4B12F7-7349-B805-2B4C-E01F44F17951}"/>
              </a:ext>
            </a:extLst>
          </p:cNvPr>
          <p:cNvGrpSpPr/>
          <p:nvPr/>
        </p:nvGrpSpPr>
        <p:grpSpPr>
          <a:xfrm>
            <a:off x="5524823" y="3034431"/>
            <a:ext cx="1936800" cy="372960"/>
            <a:chOff x="5524823" y="3034431"/>
            <a:chExt cx="1936800" cy="372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18">
              <p14:nvContentPartPr>
                <p14:cNvPr id="402" name="Ink 401">
                  <a:extLst>
                    <a:ext uri="{FF2B5EF4-FFF2-40B4-BE49-F238E27FC236}">
                      <a16:creationId xmlns:a16="http://schemas.microsoft.com/office/drawing/2014/main" id="{E2BE34B2-15A9-158A-1E48-7C64DC8FDBE5}"/>
                    </a:ext>
                  </a:extLst>
                </p14:cNvPr>
                <p14:cNvContentPartPr/>
                <p14:nvPr/>
              </p14:nvContentPartPr>
              <p14:xfrm>
                <a:off x="5524823" y="3083031"/>
                <a:ext cx="304200" cy="248400"/>
              </p14:xfrm>
            </p:contentPart>
          </mc:Choice>
          <mc:Fallback>
            <p:pic>
              <p:nvPicPr>
                <p:cNvPr id="402" name="Ink 401">
                  <a:extLst>
                    <a:ext uri="{FF2B5EF4-FFF2-40B4-BE49-F238E27FC236}">
                      <a16:creationId xmlns:a16="http://schemas.microsoft.com/office/drawing/2014/main" id="{E2BE34B2-15A9-158A-1E48-7C64DC8FDBE5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5518703" y="3076911"/>
                  <a:ext cx="316440" cy="26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0">
              <p14:nvContentPartPr>
                <p14:cNvPr id="403" name="Ink 402">
                  <a:extLst>
                    <a:ext uri="{FF2B5EF4-FFF2-40B4-BE49-F238E27FC236}">
                      <a16:creationId xmlns:a16="http://schemas.microsoft.com/office/drawing/2014/main" id="{3875404B-BEBF-36EE-2266-2C87809864EC}"/>
                    </a:ext>
                  </a:extLst>
                </p14:cNvPr>
                <p14:cNvContentPartPr/>
                <p14:nvPr/>
              </p14:nvContentPartPr>
              <p14:xfrm>
                <a:off x="5911103" y="3034431"/>
                <a:ext cx="43920" cy="211680"/>
              </p14:xfrm>
            </p:contentPart>
          </mc:Choice>
          <mc:Fallback>
            <p:pic>
              <p:nvPicPr>
                <p:cNvPr id="403" name="Ink 402">
                  <a:extLst>
                    <a:ext uri="{FF2B5EF4-FFF2-40B4-BE49-F238E27FC236}">
                      <a16:creationId xmlns:a16="http://schemas.microsoft.com/office/drawing/2014/main" id="{3875404B-BEBF-36EE-2266-2C87809864EC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5904983" y="3028311"/>
                  <a:ext cx="5616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2">
              <p14:nvContentPartPr>
                <p14:cNvPr id="405" name="Ink 404">
                  <a:extLst>
                    <a:ext uri="{FF2B5EF4-FFF2-40B4-BE49-F238E27FC236}">
                      <a16:creationId xmlns:a16="http://schemas.microsoft.com/office/drawing/2014/main" id="{83A0B8B7-C863-52C9-5C5A-F7C338A7F3D3}"/>
                    </a:ext>
                  </a:extLst>
                </p14:cNvPr>
                <p14:cNvContentPartPr/>
                <p14:nvPr/>
              </p14:nvContentPartPr>
              <p14:xfrm>
                <a:off x="6112343" y="3134511"/>
                <a:ext cx="335160" cy="150840"/>
              </p14:xfrm>
            </p:contentPart>
          </mc:Choice>
          <mc:Fallback>
            <p:pic>
              <p:nvPicPr>
                <p:cNvPr id="405" name="Ink 404">
                  <a:extLst>
                    <a:ext uri="{FF2B5EF4-FFF2-40B4-BE49-F238E27FC236}">
                      <a16:creationId xmlns:a16="http://schemas.microsoft.com/office/drawing/2014/main" id="{83A0B8B7-C863-52C9-5C5A-F7C338A7F3D3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6106223" y="3128391"/>
                  <a:ext cx="34740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4">
              <p14:nvContentPartPr>
                <p14:cNvPr id="406" name="Ink 405">
                  <a:extLst>
                    <a:ext uri="{FF2B5EF4-FFF2-40B4-BE49-F238E27FC236}">
                      <a16:creationId xmlns:a16="http://schemas.microsoft.com/office/drawing/2014/main" id="{37A273A0-76B0-964A-5727-77E07ABB04F9}"/>
                    </a:ext>
                  </a:extLst>
                </p14:cNvPr>
                <p14:cNvContentPartPr/>
                <p14:nvPr/>
              </p14:nvContentPartPr>
              <p14:xfrm>
                <a:off x="6414743" y="3118311"/>
                <a:ext cx="55440" cy="43920"/>
              </p14:xfrm>
            </p:contentPart>
          </mc:Choice>
          <mc:Fallback>
            <p:pic>
              <p:nvPicPr>
                <p:cNvPr id="406" name="Ink 405">
                  <a:extLst>
                    <a:ext uri="{FF2B5EF4-FFF2-40B4-BE49-F238E27FC236}">
                      <a16:creationId xmlns:a16="http://schemas.microsoft.com/office/drawing/2014/main" id="{37A273A0-76B0-964A-5727-77E07ABB04F9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6408623" y="3112191"/>
                  <a:ext cx="6768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6">
              <p14:nvContentPartPr>
                <p14:cNvPr id="407" name="Ink 406">
                  <a:extLst>
                    <a:ext uri="{FF2B5EF4-FFF2-40B4-BE49-F238E27FC236}">
                      <a16:creationId xmlns:a16="http://schemas.microsoft.com/office/drawing/2014/main" id="{29DA4589-BE87-AEFC-3D5D-9E1397D32B4C}"/>
                    </a:ext>
                  </a:extLst>
                </p14:cNvPr>
                <p14:cNvContentPartPr/>
                <p14:nvPr/>
              </p14:nvContentPartPr>
              <p14:xfrm>
                <a:off x="6142223" y="3108231"/>
                <a:ext cx="360" cy="360"/>
              </p14:xfrm>
            </p:contentPart>
          </mc:Choice>
          <mc:Fallback>
            <p:pic>
              <p:nvPicPr>
                <p:cNvPr id="407" name="Ink 406">
                  <a:extLst>
                    <a:ext uri="{FF2B5EF4-FFF2-40B4-BE49-F238E27FC236}">
                      <a16:creationId xmlns:a16="http://schemas.microsoft.com/office/drawing/2014/main" id="{29DA4589-BE87-AEFC-3D5D-9E1397D32B4C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6136103" y="3102111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7">
              <p14:nvContentPartPr>
                <p14:cNvPr id="412" name="Ink 411">
                  <a:extLst>
                    <a:ext uri="{FF2B5EF4-FFF2-40B4-BE49-F238E27FC236}">
                      <a16:creationId xmlns:a16="http://schemas.microsoft.com/office/drawing/2014/main" id="{4FE7207F-9266-39E2-32BC-E74B14226898}"/>
                    </a:ext>
                  </a:extLst>
                </p14:cNvPr>
                <p14:cNvContentPartPr/>
                <p14:nvPr/>
              </p14:nvContentPartPr>
              <p14:xfrm>
                <a:off x="7130783" y="3244311"/>
                <a:ext cx="31680" cy="163080"/>
              </p14:xfrm>
            </p:contentPart>
          </mc:Choice>
          <mc:Fallback>
            <p:pic>
              <p:nvPicPr>
                <p:cNvPr id="412" name="Ink 411">
                  <a:extLst>
                    <a:ext uri="{FF2B5EF4-FFF2-40B4-BE49-F238E27FC236}">
                      <a16:creationId xmlns:a16="http://schemas.microsoft.com/office/drawing/2014/main" id="{4FE7207F-9266-39E2-32BC-E74B14226898}"/>
                    </a:ext>
                  </a:extLst>
                </p:cNvPr>
                <p:cNvPicPr/>
                <p:nvPr/>
              </p:nvPicPr>
              <p:blipFill>
                <a:blip r:embed="rId428"/>
                <a:stretch>
                  <a:fillRect/>
                </a:stretch>
              </p:blipFill>
              <p:spPr>
                <a:xfrm>
                  <a:off x="7124663" y="3238191"/>
                  <a:ext cx="4392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9">
              <p14:nvContentPartPr>
                <p14:cNvPr id="413" name="Ink 412">
                  <a:extLst>
                    <a:ext uri="{FF2B5EF4-FFF2-40B4-BE49-F238E27FC236}">
                      <a16:creationId xmlns:a16="http://schemas.microsoft.com/office/drawing/2014/main" id="{027D8C8F-9518-A6F5-66B0-6DDDD23ADCE0}"/>
                    </a:ext>
                  </a:extLst>
                </p14:cNvPr>
                <p14:cNvContentPartPr/>
                <p14:nvPr/>
              </p14:nvContentPartPr>
              <p14:xfrm>
                <a:off x="7274063" y="3052071"/>
                <a:ext cx="68400" cy="275400"/>
              </p14:xfrm>
            </p:contentPart>
          </mc:Choice>
          <mc:Fallback>
            <p:pic>
              <p:nvPicPr>
                <p:cNvPr id="413" name="Ink 412">
                  <a:extLst>
                    <a:ext uri="{FF2B5EF4-FFF2-40B4-BE49-F238E27FC236}">
                      <a16:creationId xmlns:a16="http://schemas.microsoft.com/office/drawing/2014/main" id="{027D8C8F-9518-A6F5-66B0-6DDDD23ADCE0}"/>
                    </a:ext>
                  </a:extLst>
                </p:cNvPr>
                <p:cNvPicPr/>
                <p:nvPr/>
              </p:nvPicPr>
              <p:blipFill>
                <a:blip r:embed="rId430"/>
                <a:stretch>
                  <a:fillRect/>
                </a:stretch>
              </p:blipFill>
              <p:spPr>
                <a:xfrm>
                  <a:off x="7267943" y="3045951"/>
                  <a:ext cx="80640" cy="28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1">
              <p14:nvContentPartPr>
                <p14:cNvPr id="414" name="Ink 413">
                  <a:extLst>
                    <a:ext uri="{FF2B5EF4-FFF2-40B4-BE49-F238E27FC236}">
                      <a16:creationId xmlns:a16="http://schemas.microsoft.com/office/drawing/2014/main" id="{0936F59E-E595-6056-9551-EC98F43FE397}"/>
                    </a:ext>
                  </a:extLst>
                </p14:cNvPr>
                <p14:cNvContentPartPr/>
                <p14:nvPr/>
              </p14:nvContentPartPr>
              <p14:xfrm>
                <a:off x="7401143" y="3101391"/>
                <a:ext cx="60480" cy="150120"/>
              </p14:xfrm>
            </p:contentPart>
          </mc:Choice>
          <mc:Fallback>
            <p:pic>
              <p:nvPicPr>
                <p:cNvPr id="414" name="Ink 413">
                  <a:extLst>
                    <a:ext uri="{FF2B5EF4-FFF2-40B4-BE49-F238E27FC236}">
                      <a16:creationId xmlns:a16="http://schemas.microsoft.com/office/drawing/2014/main" id="{0936F59E-E595-6056-9551-EC98F43FE397}"/>
                    </a:ext>
                  </a:extLst>
                </p:cNvPr>
                <p:cNvPicPr/>
                <p:nvPr/>
              </p:nvPicPr>
              <p:blipFill>
                <a:blip r:embed="rId432"/>
                <a:stretch>
                  <a:fillRect/>
                </a:stretch>
              </p:blipFill>
              <p:spPr>
                <a:xfrm>
                  <a:off x="7395023" y="3095271"/>
                  <a:ext cx="7272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3">
              <p14:nvContentPartPr>
                <p14:cNvPr id="466" name="Ink 465">
                  <a:extLst>
                    <a:ext uri="{FF2B5EF4-FFF2-40B4-BE49-F238E27FC236}">
                      <a16:creationId xmlns:a16="http://schemas.microsoft.com/office/drawing/2014/main" id="{21425BF3-89A6-70C8-EC35-25AB4C85B238}"/>
                    </a:ext>
                  </a:extLst>
                </p14:cNvPr>
                <p14:cNvContentPartPr/>
                <p14:nvPr/>
              </p14:nvContentPartPr>
              <p14:xfrm>
                <a:off x="6569543" y="3155391"/>
                <a:ext cx="83880" cy="201600"/>
              </p14:xfrm>
            </p:contentPart>
          </mc:Choice>
          <mc:Fallback>
            <p:pic>
              <p:nvPicPr>
                <p:cNvPr id="466" name="Ink 465">
                  <a:extLst>
                    <a:ext uri="{FF2B5EF4-FFF2-40B4-BE49-F238E27FC236}">
                      <a16:creationId xmlns:a16="http://schemas.microsoft.com/office/drawing/2014/main" id="{21425BF3-89A6-70C8-EC35-25AB4C85B238}"/>
                    </a:ext>
                  </a:extLst>
                </p:cNvPr>
                <p:cNvPicPr/>
                <p:nvPr/>
              </p:nvPicPr>
              <p:blipFill>
                <a:blip r:embed="rId434"/>
                <a:stretch>
                  <a:fillRect/>
                </a:stretch>
              </p:blipFill>
              <p:spPr>
                <a:xfrm>
                  <a:off x="6563423" y="3149271"/>
                  <a:ext cx="9612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5">
              <p14:nvContentPartPr>
                <p14:cNvPr id="467" name="Ink 466">
                  <a:extLst>
                    <a:ext uri="{FF2B5EF4-FFF2-40B4-BE49-F238E27FC236}">
                      <a16:creationId xmlns:a16="http://schemas.microsoft.com/office/drawing/2014/main" id="{A510EA96-B243-A396-E0F0-351CDBC1D368}"/>
                    </a:ext>
                  </a:extLst>
                </p14:cNvPr>
                <p14:cNvContentPartPr/>
                <p14:nvPr/>
              </p14:nvContentPartPr>
              <p14:xfrm>
                <a:off x="6651263" y="3105351"/>
                <a:ext cx="87120" cy="16920"/>
              </p14:xfrm>
            </p:contentPart>
          </mc:Choice>
          <mc:Fallback>
            <p:pic>
              <p:nvPicPr>
                <p:cNvPr id="467" name="Ink 466">
                  <a:extLst>
                    <a:ext uri="{FF2B5EF4-FFF2-40B4-BE49-F238E27FC236}">
                      <a16:creationId xmlns:a16="http://schemas.microsoft.com/office/drawing/2014/main" id="{A510EA96-B243-A396-E0F0-351CDBC1D368}"/>
                    </a:ext>
                  </a:extLst>
                </p:cNvPr>
                <p:cNvPicPr/>
                <p:nvPr/>
              </p:nvPicPr>
              <p:blipFill>
                <a:blip r:embed="rId436"/>
                <a:stretch>
                  <a:fillRect/>
                </a:stretch>
              </p:blipFill>
              <p:spPr>
                <a:xfrm>
                  <a:off x="6645143" y="3099231"/>
                  <a:ext cx="9936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7">
              <p14:nvContentPartPr>
                <p14:cNvPr id="468" name="Ink 467">
                  <a:extLst>
                    <a:ext uri="{FF2B5EF4-FFF2-40B4-BE49-F238E27FC236}">
                      <a16:creationId xmlns:a16="http://schemas.microsoft.com/office/drawing/2014/main" id="{17CD4E57-9CD8-21D8-F112-44BE2E510F47}"/>
                    </a:ext>
                  </a:extLst>
                </p14:cNvPr>
                <p14:cNvContentPartPr/>
                <p14:nvPr/>
              </p14:nvContentPartPr>
              <p14:xfrm>
                <a:off x="6745943" y="3266991"/>
                <a:ext cx="87480" cy="29880"/>
              </p14:xfrm>
            </p:contentPart>
          </mc:Choice>
          <mc:Fallback>
            <p:pic>
              <p:nvPicPr>
                <p:cNvPr id="468" name="Ink 467">
                  <a:extLst>
                    <a:ext uri="{FF2B5EF4-FFF2-40B4-BE49-F238E27FC236}">
                      <a16:creationId xmlns:a16="http://schemas.microsoft.com/office/drawing/2014/main" id="{17CD4E57-9CD8-21D8-F112-44BE2E510F47}"/>
                    </a:ext>
                  </a:extLst>
                </p:cNvPr>
                <p:cNvPicPr/>
                <p:nvPr/>
              </p:nvPicPr>
              <p:blipFill>
                <a:blip r:embed="rId438"/>
                <a:stretch>
                  <a:fillRect/>
                </a:stretch>
              </p:blipFill>
              <p:spPr>
                <a:xfrm>
                  <a:off x="6739823" y="3260871"/>
                  <a:ext cx="9972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9">
              <p14:nvContentPartPr>
                <p14:cNvPr id="469" name="Ink 468">
                  <a:extLst>
                    <a:ext uri="{FF2B5EF4-FFF2-40B4-BE49-F238E27FC236}">
                      <a16:creationId xmlns:a16="http://schemas.microsoft.com/office/drawing/2014/main" id="{F6E2E763-2B2F-A863-98CA-D1FA4F8EB695}"/>
                    </a:ext>
                  </a:extLst>
                </p14:cNvPr>
                <p14:cNvContentPartPr/>
                <p14:nvPr/>
              </p14:nvContentPartPr>
              <p14:xfrm>
                <a:off x="6749543" y="3313791"/>
                <a:ext cx="142200" cy="43920"/>
              </p14:xfrm>
            </p:contentPart>
          </mc:Choice>
          <mc:Fallback>
            <p:pic>
              <p:nvPicPr>
                <p:cNvPr id="469" name="Ink 468">
                  <a:extLst>
                    <a:ext uri="{FF2B5EF4-FFF2-40B4-BE49-F238E27FC236}">
                      <a16:creationId xmlns:a16="http://schemas.microsoft.com/office/drawing/2014/main" id="{F6E2E763-2B2F-A863-98CA-D1FA4F8EB695}"/>
                    </a:ext>
                  </a:extLst>
                </p:cNvPr>
                <p:cNvPicPr/>
                <p:nvPr/>
              </p:nvPicPr>
              <p:blipFill>
                <a:blip r:embed="rId440"/>
                <a:stretch>
                  <a:fillRect/>
                </a:stretch>
              </p:blipFill>
              <p:spPr>
                <a:xfrm>
                  <a:off x="6743423" y="3307671"/>
                  <a:ext cx="15444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1">
              <p14:nvContentPartPr>
                <p14:cNvPr id="470" name="Ink 469">
                  <a:extLst>
                    <a:ext uri="{FF2B5EF4-FFF2-40B4-BE49-F238E27FC236}">
                      <a16:creationId xmlns:a16="http://schemas.microsoft.com/office/drawing/2014/main" id="{4265B301-A1F7-B383-8383-18B27B3BD2E6}"/>
                    </a:ext>
                  </a:extLst>
                </p14:cNvPr>
                <p14:cNvContentPartPr/>
                <p14:nvPr/>
              </p14:nvContentPartPr>
              <p14:xfrm>
                <a:off x="6966623" y="3178071"/>
                <a:ext cx="122040" cy="137160"/>
              </p14:xfrm>
            </p:contentPart>
          </mc:Choice>
          <mc:Fallback>
            <p:pic>
              <p:nvPicPr>
                <p:cNvPr id="470" name="Ink 469">
                  <a:extLst>
                    <a:ext uri="{FF2B5EF4-FFF2-40B4-BE49-F238E27FC236}">
                      <a16:creationId xmlns:a16="http://schemas.microsoft.com/office/drawing/2014/main" id="{4265B301-A1F7-B383-8383-18B27B3BD2E6}"/>
                    </a:ext>
                  </a:extLst>
                </p:cNvPr>
                <p:cNvPicPr/>
                <p:nvPr/>
              </p:nvPicPr>
              <p:blipFill>
                <a:blip r:embed="rId442"/>
                <a:stretch>
                  <a:fillRect/>
                </a:stretch>
              </p:blipFill>
              <p:spPr>
                <a:xfrm>
                  <a:off x="6960503" y="3171951"/>
                  <a:ext cx="134280" cy="149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0" name="Group 479">
            <a:extLst>
              <a:ext uri="{FF2B5EF4-FFF2-40B4-BE49-F238E27FC236}">
                <a16:creationId xmlns:a16="http://schemas.microsoft.com/office/drawing/2014/main" id="{0418E3CA-DBE0-45F2-BA53-7A92CB532B60}"/>
              </a:ext>
            </a:extLst>
          </p:cNvPr>
          <p:cNvGrpSpPr/>
          <p:nvPr/>
        </p:nvGrpSpPr>
        <p:grpSpPr>
          <a:xfrm>
            <a:off x="6376943" y="4597191"/>
            <a:ext cx="449640" cy="255960"/>
            <a:chOff x="6376943" y="4597191"/>
            <a:chExt cx="449640" cy="255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43">
              <p14:nvContentPartPr>
                <p14:cNvPr id="472" name="Ink 471">
                  <a:extLst>
                    <a:ext uri="{FF2B5EF4-FFF2-40B4-BE49-F238E27FC236}">
                      <a16:creationId xmlns:a16="http://schemas.microsoft.com/office/drawing/2014/main" id="{7A844943-BE65-9893-D4E2-1B5A854FE1E5}"/>
                    </a:ext>
                  </a:extLst>
                </p14:cNvPr>
                <p14:cNvContentPartPr/>
                <p14:nvPr/>
              </p14:nvContentPartPr>
              <p14:xfrm>
                <a:off x="6376943" y="4620591"/>
                <a:ext cx="390960" cy="232560"/>
              </p14:xfrm>
            </p:contentPart>
          </mc:Choice>
          <mc:Fallback>
            <p:pic>
              <p:nvPicPr>
                <p:cNvPr id="472" name="Ink 471">
                  <a:extLst>
                    <a:ext uri="{FF2B5EF4-FFF2-40B4-BE49-F238E27FC236}">
                      <a16:creationId xmlns:a16="http://schemas.microsoft.com/office/drawing/2014/main" id="{7A844943-BE65-9893-D4E2-1B5A854FE1E5}"/>
                    </a:ext>
                  </a:extLst>
                </p:cNvPr>
                <p:cNvPicPr/>
                <p:nvPr/>
              </p:nvPicPr>
              <p:blipFill>
                <a:blip r:embed="rId444"/>
                <a:stretch>
                  <a:fillRect/>
                </a:stretch>
              </p:blipFill>
              <p:spPr>
                <a:xfrm>
                  <a:off x="6370823" y="4614471"/>
                  <a:ext cx="40320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5">
              <p14:nvContentPartPr>
                <p14:cNvPr id="473" name="Ink 472">
                  <a:extLst>
                    <a:ext uri="{FF2B5EF4-FFF2-40B4-BE49-F238E27FC236}">
                      <a16:creationId xmlns:a16="http://schemas.microsoft.com/office/drawing/2014/main" id="{97B8C0BB-3231-CDE3-2AF8-85CA1CAC2E81}"/>
                    </a:ext>
                  </a:extLst>
                </p14:cNvPr>
                <p14:cNvContentPartPr/>
                <p14:nvPr/>
              </p14:nvContentPartPr>
              <p14:xfrm>
                <a:off x="6710663" y="4620231"/>
                <a:ext cx="115920" cy="59040"/>
              </p14:xfrm>
            </p:contentPart>
          </mc:Choice>
          <mc:Fallback>
            <p:pic>
              <p:nvPicPr>
                <p:cNvPr id="473" name="Ink 472">
                  <a:extLst>
                    <a:ext uri="{FF2B5EF4-FFF2-40B4-BE49-F238E27FC236}">
                      <a16:creationId xmlns:a16="http://schemas.microsoft.com/office/drawing/2014/main" id="{97B8C0BB-3231-CDE3-2AF8-85CA1CAC2E81}"/>
                    </a:ext>
                  </a:extLst>
                </p:cNvPr>
                <p:cNvPicPr/>
                <p:nvPr/>
              </p:nvPicPr>
              <p:blipFill>
                <a:blip r:embed="rId446"/>
                <a:stretch>
                  <a:fillRect/>
                </a:stretch>
              </p:blipFill>
              <p:spPr>
                <a:xfrm>
                  <a:off x="6704543" y="4614111"/>
                  <a:ext cx="12816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7">
              <p14:nvContentPartPr>
                <p14:cNvPr id="474" name="Ink 473">
                  <a:extLst>
                    <a:ext uri="{FF2B5EF4-FFF2-40B4-BE49-F238E27FC236}">
                      <a16:creationId xmlns:a16="http://schemas.microsoft.com/office/drawing/2014/main" id="{A7C87D53-7A21-2274-A5D2-A28215AFB575}"/>
                    </a:ext>
                  </a:extLst>
                </p14:cNvPr>
                <p14:cNvContentPartPr/>
                <p14:nvPr/>
              </p14:nvContentPartPr>
              <p14:xfrm>
                <a:off x="6474503" y="4597191"/>
                <a:ext cx="40680" cy="28440"/>
              </p14:xfrm>
            </p:contentPart>
          </mc:Choice>
          <mc:Fallback>
            <p:pic>
              <p:nvPicPr>
                <p:cNvPr id="474" name="Ink 473">
                  <a:extLst>
                    <a:ext uri="{FF2B5EF4-FFF2-40B4-BE49-F238E27FC236}">
                      <a16:creationId xmlns:a16="http://schemas.microsoft.com/office/drawing/2014/main" id="{A7C87D53-7A21-2274-A5D2-A28215AFB575}"/>
                    </a:ext>
                  </a:extLst>
                </p:cNvPr>
                <p:cNvPicPr/>
                <p:nvPr/>
              </p:nvPicPr>
              <p:blipFill>
                <a:blip r:embed="rId448"/>
                <a:stretch>
                  <a:fillRect/>
                </a:stretch>
              </p:blipFill>
              <p:spPr>
                <a:xfrm>
                  <a:off x="6468383" y="4591071"/>
                  <a:ext cx="52920" cy="40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49">
            <p14:nvContentPartPr>
              <p14:cNvPr id="491" name="Ink 490">
                <a:extLst>
                  <a:ext uri="{FF2B5EF4-FFF2-40B4-BE49-F238E27FC236}">
                    <a16:creationId xmlns:a16="http://schemas.microsoft.com/office/drawing/2014/main" id="{C723CF26-B631-DE4B-54B7-D4C3FAAEC3F1}"/>
                  </a:ext>
                </a:extLst>
              </p14:cNvPr>
              <p14:cNvContentPartPr/>
              <p14:nvPr/>
            </p14:nvContentPartPr>
            <p14:xfrm>
              <a:off x="7105943" y="1686231"/>
              <a:ext cx="360" cy="360"/>
            </p14:xfrm>
          </p:contentPart>
        </mc:Choice>
        <mc:Fallback>
          <p:pic>
            <p:nvPicPr>
              <p:cNvPr id="491" name="Ink 490">
                <a:extLst>
                  <a:ext uri="{FF2B5EF4-FFF2-40B4-BE49-F238E27FC236}">
                    <a16:creationId xmlns:a16="http://schemas.microsoft.com/office/drawing/2014/main" id="{C723CF26-B631-DE4B-54B7-D4C3FAAEC3F1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7099823" y="1680111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0">
            <p14:nvContentPartPr>
              <p14:cNvPr id="492" name="Ink 491">
                <a:extLst>
                  <a:ext uri="{FF2B5EF4-FFF2-40B4-BE49-F238E27FC236}">
                    <a16:creationId xmlns:a16="http://schemas.microsoft.com/office/drawing/2014/main" id="{77131458-CDF1-3D7F-396D-53CD30FDE2A6}"/>
                  </a:ext>
                </a:extLst>
              </p14:cNvPr>
              <p14:cNvContentPartPr/>
              <p14:nvPr/>
            </p14:nvContentPartPr>
            <p14:xfrm>
              <a:off x="8217983" y="1632951"/>
              <a:ext cx="360" cy="360"/>
            </p14:xfrm>
          </p:contentPart>
        </mc:Choice>
        <mc:Fallback>
          <p:pic>
            <p:nvPicPr>
              <p:cNvPr id="492" name="Ink 491">
                <a:extLst>
                  <a:ext uri="{FF2B5EF4-FFF2-40B4-BE49-F238E27FC236}">
                    <a16:creationId xmlns:a16="http://schemas.microsoft.com/office/drawing/2014/main" id="{77131458-CDF1-3D7F-396D-53CD30FDE2A6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8211863" y="1626831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1">
            <p14:nvContentPartPr>
              <p14:cNvPr id="493" name="Ink 492">
                <a:extLst>
                  <a:ext uri="{FF2B5EF4-FFF2-40B4-BE49-F238E27FC236}">
                    <a16:creationId xmlns:a16="http://schemas.microsoft.com/office/drawing/2014/main" id="{C8808BD9-DB22-6BF5-02CA-B4DB55270809}"/>
                  </a:ext>
                </a:extLst>
              </p14:cNvPr>
              <p14:cNvContentPartPr/>
              <p14:nvPr/>
            </p14:nvContentPartPr>
            <p14:xfrm>
              <a:off x="8575463" y="1555551"/>
              <a:ext cx="360" cy="360"/>
            </p14:xfrm>
          </p:contentPart>
        </mc:Choice>
        <mc:Fallback>
          <p:pic>
            <p:nvPicPr>
              <p:cNvPr id="493" name="Ink 492">
                <a:extLst>
                  <a:ext uri="{FF2B5EF4-FFF2-40B4-BE49-F238E27FC236}">
                    <a16:creationId xmlns:a16="http://schemas.microsoft.com/office/drawing/2014/main" id="{C8808BD9-DB22-6BF5-02CA-B4DB55270809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8569343" y="1549431"/>
                <a:ext cx="12600" cy="12600"/>
              </a:xfrm>
              <a:prstGeom prst="rect">
                <a:avLst/>
              </a:prstGeom>
            </p:spPr>
          </p:pic>
        </mc:Fallback>
      </mc:AlternateContent>
      <p:grpSp>
        <p:nvGrpSpPr>
          <p:cNvPr id="496" name="Group 495">
            <a:extLst>
              <a:ext uri="{FF2B5EF4-FFF2-40B4-BE49-F238E27FC236}">
                <a16:creationId xmlns:a16="http://schemas.microsoft.com/office/drawing/2014/main" id="{96027700-A64B-CC10-B871-BA00B49E41A2}"/>
              </a:ext>
            </a:extLst>
          </p:cNvPr>
          <p:cNvGrpSpPr/>
          <p:nvPr/>
        </p:nvGrpSpPr>
        <p:grpSpPr>
          <a:xfrm>
            <a:off x="11008703" y="2424951"/>
            <a:ext cx="204120" cy="292680"/>
            <a:chOff x="11008703" y="2424951"/>
            <a:chExt cx="204120" cy="292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52">
              <p14:nvContentPartPr>
                <p14:cNvPr id="494" name="Ink 493">
                  <a:extLst>
                    <a:ext uri="{FF2B5EF4-FFF2-40B4-BE49-F238E27FC236}">
                      <a16:creationId xmlns:a16="http://schemas.microsoft.com/office/drawing/2014/main" id="{096A81D6-543D-6EE6-C1E1-F0606D06A01B}"/>
                    </a:ext>
                  </a:extLst>
                </p14:cNvPr>
                <p14:cNvContentPartPr/>
                <p14:nvPr/>
              </p14:nvContentPartPr>
              <p14:xfrm>
                <a:off x="11118503" y="2424951"/>
                <a:ext cx="76320" cy="292680"/>
              </p14:xfrm>
            </p:contentPart>
          </mc:Choice>
          <mc:Fallback>
            <p:pic>
              <p:nvPicPr>
                <p:cNvPr id="494" name="Ink 493">
                  <a:extLst>
                    <a:ext uri="{FF2B5EF4-FFF2-40B4-BE49-F238E27FC236}">
                      <a16:creationId xmlns:a16="http://schemas.microsoft.com/office/drawing/2014/main" id="{096A81D6-543D-6EE6-C1E1-F0606D06A01B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11112383" y="2418831"/>
                  <a:ext cx="88560" cy="30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4">
              <p14:nvContentPartPr>
                <p14:cNvPr id="495" name="Ink 494">
                  <a:extLst>
                    <a:ext uri="{FF2B5EF4-FFF2-40B4-BE49-F238E27FC236}">
                      <a16:creationId xmlns:a16="http://schemas.microsoft.com/office/drawing/2014/main" id="{3B262E98-9A96-F173-F95E-DBBF1EF84DBF}"/>
                    </a:ext>
                  </a:extLst>
                </p14:cNvPr>
                <p14:cNvContentPartPr/>
                <p14:nvPr/>
              </p14:nvContentPartPr>
              <p14:xfrm>
                <a:off x="11008703" y="2436111"/>
                <a:ext cx="204120" cy="169200"/>
              </p14:xfrm>
            </p:contentPart>
          </mc:Choice>
          <mc:Fallback>
            <p:pic>
              <p:nvPicPr>
                <p:cNvPr id="495" name="Ink 494">
                  <a:extLst>
                    <a:ext uri="{FF2B5EF4-FFF2-40B4-BE49-F238E27FC236}">
                      <a16:creationId xmlns:a16="http://schemas.microsoft.com/office/drawing/2014/main" id="{3B262E98-9A96-F173-F95E-DBBF1EF84DBF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11002583" y="2429991"/>
                  <a:ext cx="216360" cy="181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56">
            <p14:nvContentPartPr>
              <p14:cNvPr id="497" name="Ink 496">
                <a:extLst>
                  <a:ext uri="{FF2B5EF4-FFF2-40B4-BE49-F238E27FC236}">
                    <a16:creationId xmlns:a16="http://schemas.microsoft.com/office/drawing/2014/main" id="{2C2A05A0-B6D9-14A8-CB92-E5CA0288B2F6}"/>
                  </a:ext>
                </a:extLst>
              </p14:cNvPr>
              <p14:cNvContentPartPr/>
              <p14:nvPr/>
            </p14:nvContentPartPr>
            <p14:xfrm>
              <a:off x="5384783" y="1904751"/>
              <a:ext cx="27720" cy="10080"/>
            </p14:xfrm>
          </p:contentPart>
        </mc:Choice>
        <mc:Fallback>
          <p:pic>
            <p:nvPicPr>
              <p:cNvPr id="497" name="Ink 496">
                <a:extLst>
                  <a:ext uri="{FF2B5EF4-FFF2-40B4-BE49-F238E27FC236}">
                    <a16:creationId xmlns:a16="http://schemas.microsoft.com/office/drawing/2014/main" id="{2C2A05A0-B6D9-14A8-CB92-E5CA0288B2F6}"/>
                  </a:ext>
                </a:extLst>
              </p:cNvPr>
              <p:cNvPicPr/>
              <p:nvPr/>
            </p:nvPicPr>
            <p:blipFill>
              <a:blip r:embed="rId457"/>
              <a:stretch>
                <a:fillRect/>
              </a:stretch>
            </p:blipFill>
            <p:spPr>
              <a:xfrm>
                <a:off x="5378663" y="1898631"/>
                <a:ext cx="39960" cy="2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8">
            <p14:nvContentPartPr>
              <p14:cNvPr id="498" name="Ink 497">
                <a:extLst>
                  <a:ext uri="{FF2B5EF4-FFF2-40B4-BE49-F238E27FC236}">
                    <a16:creationId xmlns:a16="http://schemas.microsoft.com/office/drawing/2014/main" id="{D90A2906-3D9C-8D4A-2AA8-5B3685604883}"/>
                  </a:ext>
                </a:extLst>
              </p14:cNvPr>
              <p14:cNvContentPartPr/>
              <p14:nvPr/>
            </p14:nvContentPartPr>
            <p14:xfrm>
              <a:off x="5306303" y="1864071"/>
              <a:ext cx="102960" cy="133920"/>
            </p14:xfrm>
          </p:contentPart>
        </mc:Choice>
        <mc:Fallback>
          <p:pic>
            <p:nvPicPr>
              <p:cNvPr id="498" name="Ink 497">
                <a:extLst>
                  <a:ext uri="{FF2B5EF4-FFF2-40B4-BE49-F238E27FC236}">
                    <a16:creationId xmlns:a16="http://schemas.microsoft.com/office/drawing/2014/main" id="{D90A2906-3D9C-8D4A-2AA8-5B3685604883}"/>
                  </a:ext>
                </a:extLst>
              </p:cNvPr>
              <p:cNvPicPr/>
              <p:nvPr/>
            </p:nvPicPr>
            <p:blipFill>
              <a:blip r:embed="rId459"/>
              <a:stretch>
                <a:fillRect/>
              </a:stretch>
            </p:blipFill>
            <p:spPr>
              <a:xfrm>
                <a:off x="5297663" y="1855431"/>
                <a:ext cx="120600" cy="15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0">
            <p14:nvContentPartPr>
              <p14:cNvPr id="499" name="Ink 498">
                <a:extLst>
                  <a:ext uri="{FF2B5EF4-FFF2-40B4-BE49-F238E27FC236}">
                    <a16:creationId xmlns:a16="http://schemas.microsoft.com/office/drawing/2014/main" id="{B5DC3DFE-B1AA-42F6-6A92-937DEA401F34}"/>
                  </a:ext>
                </a:extLst>
              </p14:cNvPr>
              <p14:cNvContentPartPr/>
              <p14:nvPr/>
            </p14:nvContentPartPr>
            <p14:xfrm>
              <a:off x="5745143" y="1833831"/>
              <a:ext cx="161640" cy="183240"/>
            </p14:xfrm>
          </p:contentPart>
        </mc:Choice>
        <mc:Fallback>
          <p:pic>
            <p:nvPicPr>
              <p:cNvPr id="499" name="Ink 498">
                <a:extLst>
                  <a:ext uri="{FF2B5EF4-FFF2-40B4-BE49-F238E27FC236}">
                    <a16:creationId xmlns:a16="http://schemas.microsoft.com/office/drawing/2014/main" id="{B5DC3DFE-B1AA-42F6-6A92-937DEA401F34}"/>
                  </a:ext>
                </a:extLst>
              </p:cNvPr>
              <p:cNvPicPr/>
              <p:nvPr/>
            </p:nvPicPr>
            <p:blipFill>
              <a:blip r:embed="rId461"/>
              <a:stretch>
                <a:fillRect/>
              </a:stretch>
            </p:blipFill>
            <p:spPr>
              <a:xfrm>
                <a:off x="5736143" y="1824831"/>
                <a:ext cx="179280" cy="20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2">
            <p14:nvContentPartPr>
              <p14:cNvPr id="500" name="Ink 499">
                <a:extLst>
                  <a:ext uri="{FF2B5EF4-FFF2-40B4-BE49-F238E27FC236}">
                    <a16:creationId xmlns:a16="http://schemas.microsoft.com/office/drawing/2014/main" id="{F05A7132-E88B-F38E-0990-074CC2470F4B}"/>
                  </a:ext>
                </a:extLst>
              </p14:cNvPr>
              <p14:cNvContentPartPr/>
              <p14:nvPr/>
            </p14:nvContentPartPr>
            <p14:xfrm>
              <a:off x="6123863" y="1811871"/>
              <a:ext cx="115200" cy="141120"/>
            </p14:xfrm>
          </p:contentPart>
        </mc:Choice>
        <mc:Fallback>
          <p:pic>
            <p:nvPicPr>
              <p:cNvPr id="500" name="Ink 499">
                <a:extLst>
                  <a:ext uri="{FF2B5EF4-FFF2-40B4-BE49-F238E27FC236}">
                    <a16:creationId xmlns:a16="http://schemas.microsoft.com/office/drawing/2014/main" id="{F05A7132-E88B-F38E-0990-074CC2470F4B}"/>
                  </a:ext>
                </a:extLst>
              </p:cNvPr>
              <p:cNvPicPr/>
              <p:nvPr/>
            </p:nvPicPr>
            <p:blipFill>
              <a:blip r:embed="rId463"/>
              <a:stretch>
                <a:fillRect/>
              </a:stretch>
            </p:blipFill>
            <p:spPr>
              <a:xfrm>
                <a:off x="6115223" y="1803231"/>
                <a:ext cx="132840" cy="15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4">
            <p14:nvContentPartPr>
              <p14:cNvPr id="501" name="Ink 500">
                <a:extLst>
                  <a:ext uri="{FF2B5EF4-FFF2-40B4-BE49-F238E27FC236}">
                    <a16:creationId xmlns:a16="http://schemas.microsoft.com/office/drawing/2014/main" id="{8FAF6D5B-6EC6-BC9A-1CFD-E367BCBEEB82}"/>
                  </a:ext>
                </a:extLst>
              </p14:cNvPr>
              <p14:cNvContentPartPr/>
              <p14:nvPr/>
            </p14:nvContentPartPr>
            <p14:xfrm>
              <a:off x="6550463" y="1790991"/>
              <a:ext cx="92880" cy="193320"/>
            </p14:xfrm>
          </p:contentPart>
        </mc:Choice>
        <mc:Fallback>
          <p:pic>
            <p:nvPicPr>
              <p:cNvPr id="501" name="Ink 500">
                <a:extLst>
                  <a:ext uri="{FF2B5EF4-FFF2-40B4-BE49-F238E27FC236}">
                    <a16:creationId xmlns:a16="http://schemas.microsoft.com/office/drawing/2014/main" id="{8FAF6D5B-6EC6-BC9A-1CFD-E367BCBEEB82}"/>
                  </a:ext>
                </a:extLst>
              </p:cNvPr>
              <p:cNvPicPr/>
              <p:nvPr/>
            </p:nvPicPr>
            <p:blipFill>
              <a:blip r:embed="rId465"/>
              <a:stretch>
                <a:fillRect/>
              </a:stretch>
            </p:blipFill>
            <p:spPr>
              <a:xfrm>
                <a:off x="6541823" y="1781991"/>
                <a:ext cx="110520" cy="210960"/>
              </a:xfrm>
              <a:prstGeom prst="rect">
                <a:avLst/>
              </a:prstGeom>
            </p:spPr>
          </p:pic>
        </mc:Fallback>
      </mc:AlternateContent>
      <p:grpSp>
        <p:nvGrpSpPr>
          <p:cNvPr id="511" name="Group 510">
            <a:extLst>
              <a:ext uri="{FF2B5EF4-FFF2-40B4-BE49-F238E27FC236}">
                <a16:creationId xmlns:a16="http://schemas.microsoft.com/office/drawing/2014/main" id="{46DA75E5-0CAB-ACEE-51F4-363870A4DBFD}"/>
              </a:ext>
            </a:extLst>
          </p:cNvPr>
          <p:cNvGrpSpPr/>
          <p:nvPr/>
        </p:nvGrpSpPr>
        <p:grpSpPr>
          <a:xfrm>
            <a:off x="7020983" y="1736991"/>
            <a:ext cx="136440" cy="188640"/>
            <a:chOff x="7020983" y="1736991"/>
            <a:chExt cx="136440" cy="188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66">
              <p14:nvContentPartPr>
                <p14:cNvPr id="502" name="Ink 501">
                  <a:extLst>
                    <a:ext uri="{FF2B5EF4-FFF2-40B4-BE49-F238E27FC236}">
                      <a16:creationId xmlns:a16="http://schemas.microsoft.com/office/drawing/2014/main" id="{95F7B329-ADC1-E3BF-C2AC-C2A9B762C2B7}"/>
                    </a:ext>
                  </a:extLst>
                </p14:cNvPr>
                <p14:cNvContentPartPr/>
                <p14:nvPr/>
              </p14:nvContentPartPr>
              <p14:xfrm>
                <a:off x="7087223" y="1782711"/>
                <a:ext cx="29160" cy="142920"/>
              </p14:xfrm>
            </p:contentPart>
          </mc:Choice>
          <mc:Fallback>
            <p:pic>
              <p:nvPicPr>
                <p:cNvPr id="502" name="Ink 501">
                  <a:extLst>
                    <a:ext uri="{FF2B5EF4-FFF2-40B4-BE49-F238E27FC236}">
                      <a16:creationId xmlns:a16="http://schemas.microsoft.com/office/drawing/2014/main" id="{95F7B329-ADC1-E3BF-C2AC-C2A9B762C2B7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7078223" y="1773711"/>
                  <a:ext cx="4680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8">
              <p14:nvContentPartPr>
                <p14:cNvPr id="503" name="Ink 502">
                  <a:extLst>
                    <a:ext uri="{FF2B5EF4-FFF2-40B4-BE49-F238E27FC236}">
                      <a16:creationId xmlns:a16="http://schemas.microsoft.com/office/drawing/2014/main" id="{EA2E956B-1920-91A4-D5A5-E2E3796B52D1}"/>
                    </a:ext>
                  </a:extLst>
                </p14:cNvPr>
                <p14:cNvContentPartPr/>
                <p14:nvPr/>
              </p14:nvContentPartPr>
              <p14:xfrm>
                <a:off x="7020983" y="1736991"/>
                <a:ext cx="136440" cy="120600"/>
              </p14:xfrm>
            </p:contentPart>
          </mc:Choice>
          <mc:Fallback>
            <p:pic>
              <p:nvPicPr>
                <p:cNvPr id="503" name="Ink 502">
                  <a:extLst>
                    <a:ext uri="{FF2B5EF4-FFF2-40B4-BE49-F238E27FC236}">
                      <a16:creationId xmlns:a16="http://schemas.microsoft.com/office/drawing/2014/main" id="{EA2E956B-1920-91A4-D5A5-E2E3796B52D1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7012343" y="1728351"/>
                  <a:ext cx="154080" cy="138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0" name="Group 509">
            <a:extLst>
              <a:ext uri="{FF2B5EF4-FFF2-40B4-BE49-F238E27FC236}">
                <a16:creationId xmlns:a16="http://schemas.microsoft.com/office/drawing/2014/main" id="{15C0F78F-BF0A-2F9E-D6D5-01D1567E3777}"/>
              </a:ext>
            </a:extLst>
          </p:cNvPr>
          <p:cNvGrpSpPr/>
          <p:nvPr/>
        </p:nvGrpSpPr>
        <p:grpSpPr>
          <a:xfrm>
            <a:off x="7467383" y="1727631"/>
            <a:ext cx="416520" cy="218160"/>
            <a:chOff x="7467383" y="1727631"/>
            <a:chExt cx="416520" cy="218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70">
              <p14:nvContentPartPr>
                <p14:cNvPr id="504" name="Ink 503">
                  <a:extLst>
                    <a:ext uri="{FF2B5EF4-FFF2-40B4-BE49-F238E27FC236}">
                      <a16:creationId xmlns:a16="http://schemas.microsoft.com/office/drawing/2014/main" id="{161B5C58-7EFB-3AC8-1828-EF62FDA9689C}"/>
                    </a:ext>
                  </a:extLst>
                </p14:cNvPr>
                <p14:cNvContentPartPr/>
                <p14:nvPr/>
              </p14:nvContentPartPr>
              <p14:xfrm>
                <a:off x="7483943" y="1745991"/>
                <a:ext cx="118080" cy="183960"/>
              </p14:xfrm>
            </p:contentPart>
          </mc:Choice>
          <mc:Fallback>
            <p:pic>
              <p:nvPicPr>
                <p:cNvPr id="504" name="Ink 503">
                  <a:extLst>
                    <a:ext uri="{FF2B5EF4-FFF2-40B4-BE49-F238E27FC236}">
                      <a16:creationId xmlns:a16="http://schemas.microsoft.com/office/drawing/2014/main" id="{161B5C58-7EFB-3AC8-1828-EF62FDA9689C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7474943" y="1737351"/>
                  <a:ext cx="13572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2">
              <p14:nvContentPartPr>
                <p14:cNvPr id="505" name="Ink 504">
                  <a:extLst>
                    <a:ext uri="{FF2B5EF4-FFF2-40B4-BE49-F238E27FC236}">
                      <a16:creationId xmlns:a16="http://schemas.microsoft.com/office/drawing/2014/main" id="{231FC9D6-CCD8-02EF-4C20-6EF5FE94EA3B}"/>
                    </a:ext>
                  </a:extLst>
                </p14:cNvPr>
                <p14:cNvContentPartPr/>
                <p14:nvPr/>
              </p14:nvContentPartPr>
              <p14:xfrm>
                <a:off x="7467383" y="1738791"/>
                <a:ext cx="126000" cy="70920"/>
              </p14:xfrm>
            </p:contentPart>
          </mc:Choice>
          <mc:Fallback>
            <p:pic>
              <p:nvPicPr>
                <p:cNvPr id="505" name="Ink 504">
                  <a:extLst>
                    <a:ext uri="{FF2B5EF4-FFF2-40B4-BE49-F238E27FC236}">
                      <a16:creationId xmlns:a16="http://schemas.microsoft.com/office/drawing/2014/main" id="{231FC9D6-CCD8-02EF-4C20-6EF5FE94EA3B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7458383" y="1729791"/>
                  <a:ext cx="14364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4">
              <p14:nvContentPartPr>
                <p14:cNvPr id="506" name="Ink 505">
                  <a:extLst>
                    <a:ext uri="{FF2B5EF4-FFF2-40B4-BE49-F238E27FC236}">
                      <a16:creationId xmlns:a16="http://schemas.microsoft.com/office/drawing/2014/main" id="{9BC22901-9A50-080D-BD97-0F0DAEA6A1B7}"/>
                    </a:ext>
                  </a:extLst>
                </p14:cNvPr>
                <p14:cNvContentPartPr/>
                <p14:nvPr/>
              </p14:nvContentPartPr>
              <p14:xfrm>
                <a:off x="7779143" y="1727631"/>
                <a:ext cx="104760" cy="218160"/>
              </p14:xfrm>
            </p:contentPart>
          </mc:Choice>
          <mc:Fallback>
            <p:pic>
              <p:nvPicPr>
                <p:cNvPr id="506" name="Ink 505">
                  <a:extLst>
                    <a:ext uri="{FF2B5EF4-FFF2-40B4-BE49-F238E27FC236}">
                      <a16:creationId xmlns:a16="http://schemas.microsoft.com/office/drawing/2014/main" id="{9BC22901-9A50-080D-BD97-0F0DAEA6A1B7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7770143" y="1718991"/>
                  <a:ext cx="122400" cy="235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9" name="Group 508">
            <a:extLst>
              <a:ext uri="{FF2B5EF4-FFF2-40B4-BE49-F238E27FC236}">
                <a16:creationId xmlns:a16="http://schemas.microsoft.com/office/drawing/2014/main" id="{E3FB446B-D3BB-2113-1EED-7A0E7519EB79}"/>
              </a:ext>
            </a:extLst>
          </p:cNvPr>
          <p:cNvGrpSpPr/>
          <p:nvPr/>
        </p:nvGrpSpPr>
        <p:grpSpPr>
          <a:xfrm>
            <a:off x="8077583" y="1690911"/>
            <a:ext cx="128160" cy="223920"/>
            <a:chOff x="8077583" y="1690911"/>
            <a:chExt cx="128160" cy="223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76">
              <p14:nvContentPartPr>
                <p14:cNvPr id="507" name="Ink 506">
                  <a:extLst>
                    <a:ext uri="{FF2B5EF4-FFF2-40B4-BE49-F238E27FC236}">
                      <a16:creationId xmlns:a16="http://schemas.microsoft.com/office/drawing/2014/main" id="{46A89CCB-43B7-BE56-8BED-A675C5C458FC}"/>
                    </a:ext>
                  </a:extLst>
                </p14:cNvPr>
                <p14:cNvContentPartPr/>
                <p14:nvPr/>
              </p14:nvContentPartPr>
              <p14:xfrm>
                <a:off x="8077583" y="1690911"/>
                <a:ext cx="78840" cy="223920"/>
              </p14:xfrm>
            </p:contentPart>
          </mc:Choice>
          <mc:Fallback>
            <p:pic>
              <p:nvPicPr>
                <p:cNvPr id="507" name="Ink 506">
                  <a:extLst>
                    <a:ext uri="{FF2B5EF4-FFF2-40B4-BE49-F238E27FC236}">
                      <a16:creationId xmlns:a16="http://schemas.microsoft.com/office/drawing/2014/main" id="{46A89CCB-43B7-BE56-8BED-A675C5C458FC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8068583" y="1682271"/>
                  <a:ext cx="9648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8">
              <p14:nvContentPartPr>
                <p14:cNvPr id="508" name="Ink 507">
                  <a:extLst>
                    <a:ext uri="{FF2B5EF4-FFF2-40B4-BE49-F238E27FC236}">
                      <a16:creationId xmlns:a16="http://schemas.microsoft.com/office/drawing/2014/main" id="{DF82DAC1-0BFB-8F54-8244-A4C69303F33F}"/>
                    </a:ext>
                  </a:extLst>
                </p14:cNvPr>
                <p14:cNvContentPartPr/>
                <p14:nvPr/>
              </p14:nvContentPartPr>
              <p14:xfrm>
                <a:off x="8091263" y="1834911"/>
                <a:ext cx="114480" cy="40680"/>
              </p14:xfrm>
            </p:contentPart>
          </mc:Choice>
          <mc:Fallback>
            <p:pic>
              <p:nvPicPr>
                <p:cNvPr id="508" name="Ink 507">
                  <a:extLst>
                    <a:ext uri="{FF2B5EF4-FFF2-40B4-BE49-F238E27FC236}">
                      <a16:creationId xmlns:a16="http://schemas.microsoft.com/office/drawing/2014/main" id="{DF82DAC1-0BFB-8F54-8244-A4C69303F33F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8082623" y="1825911"/>
                  <a:ext cx="132120" cy="58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80">
            <p14:nvContentPartPr>
              <p14:cNvPr id="512" name="Ink 511">
                <a:extLst>
                  <a:ext uri="{FF2B5EF4-FFF2-40B4-BE49-F238E27FC236}">
                    <a16:creationId xmlns:a16="http://schemas.microsoft.com/office/drawing/2014/main" id="{153A26C6-A5C6-8E53-7B08-81019AA5B7B7}"/>
                  </a:ext>
                </a:extLst>
              </p14:cNvPr>
              <p14:cNvContentPartPr/>
              <p14:nvPr/>
            </p14:nvContentPartPr>
            <p14:xfrm>
              <a:off x="9650423" y="1743831"/>
              <a:ext cx="100800" cy="112680"/>
            </p14:xfrm>
          </p:contentPart>
        </mc:Choice>
        <mc:Fallback>
          <p:pic>
            <p:nvPicPr>
              <p:cNvPr id="512" name="Ink 511">
                <a:extLst>
                  <a:ext uri="{FF2B5EF4-FFF2-40B4-BE49-F238E27FC236}">
                    <a16:creationId xmlns:a16="http://schemas.microsoft.com/office/drawing/2014/main" id="{153A26C6-A5C6-8E53-7B08-81019AA5B7B7}"/>
                  </a:ext>
                </a:extLst>
              </p:cNvPr>
              <p:cNvPicPr/>
              <p:nvPr/>
            </p:nvPicPr>
            <p:blipFill>
              <a:blip r:embed="rId481"/>
              <a:stretch>
                <a:fillRect/>
              </a:stretch>
            </p:blipFill>
            <p:spPr>
              <a:xfrm>
                <a:off x="9641423" y="1735191"/>
                <a:ext cx="118440" cy="13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2">
            <p14:nvContentPartPr>
              <p14:cNvPr id="513" name="Ink 512">
                <a:extLst>
                  <a:ext uri="{FF2B5EF4-FFF2-40B4-BE49-F238E27FC236}">
                    <a16:creationId xmlns:a16="http://schemas.microsoft.com/office/drawing/2014/main" id="{99796B4A-9D35-7F1C-DECA-C9EDEEC54C48}"/>
                  </a:ext>
                </a:extLst>
              </p14:cNvPr>
              <p14:cNvContentPartPr/>
              <p14:nvPr/>
            </p14:nvContentPartPr>
            <p14:xfrm>
              <a:off x="9954263" y="1789551"/>
              <a:ext cx="34200" cy="96480"/>
            </p14:xfrm>
          </p:contentPart>
        </mc:Choice>
        <mc:Fallback>
          <p:pic>
            <p:nvPicPr>
              <p:cNvPr id="513" name="Ink 512">
                <a:extLst>
                  <a:ext uri="{FF2B5EF4-FFF2-40B4-BE49-F238E27FC236}">
                    <a16:creationId xmlns:a16="http://schemas.microsoft.com/office/drawing/2014/main" id="{99796B4A-9D35-7F1C-DECA-C9EDEEC54C48}"/>
                  </a:ext>
                </a:extLst>
              </p:cNvPr>
              <p:cNvPicPr/>
              <p:nvPr/>
            </p:nvPicPr>
            <p:blipFill>
              <a:blip r:embed="rId483"/>
              <a:stretch>
                <a:fillRect/>
              </a:stretch>
            </p:blipFill>
            <p:spPr>
              <a:xfrm>
                <a:off x="9945263" y="1780551"/>
                <a:ext cx="51840" cy="11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4">
            <p14:nvContentPartPr>
              <p14:cNvPr id="514" name="Ink 513">
                <a:extLst>
                  <a:ext uri="{FF2B5EF4-FFF2-40B4-BE49-F238E27FC236}">
                    <a16:creationId xmlns:a16="http://schemas.microsoft.com/office/drawing/2014/main" id="{50AB25D7-781C-3AAC-D4A2-7F588AFFA4C8}"/>
                  </a:ext>
                </a:extLst>
              </p14:cNvPr>
              <p14:cNvContentPartPr/>
              <p14:nvPr/>
            </p14:nvContentPartPr>
            <p14:xfrm>
              <a:off x="10408943" y="1728351"/>
              <a:ext cx="162360" cy="162720"/>
            </p14:xfrm>
          </p:contentPart>
        </mc:Choice>
        <mc:Fallback>
          <p:pic>
            <p:nvPicPr>
              <p:cNvPr id="514" name="Ink 513">
                <a:extLst>
                  <a:ext uri="{FF2B5EF4-FFF2-40B4-BE49-F238E27FC236}">
                    <a16:creationId xmlns:a16="http://schemas.microsoft.com/office/drawing/2014/main" id="{50AB25D7-781C-3AAC-D4A2-7F588AFFA4C8}"/>
                  </a:ext>
                </a:extLst>
              </p:cNvPr>
              <p:cNvPicPr/>
              <p:nvPr/>
            </p:nvPicPr>
            <p:blipFill>
              <a:blip r:embed="rId485"/>
              <a:stretch>
                <a:fillRect/>
              </a:stretch>
            </p:blipFill>
            <p:spPr>
              <a:xfrm>
                <a:off x="10400303" y="1719351"/>
                <a:ext cx="180000" cy="18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6">
            <p14:nvContentPartPr>
              <p14:cNvPr id="515" name="Ink 514">
                <a:extLst>
                  <a:ext uri="{FF2B5EF4-FFF2-40B4-BE49-F238E27FC236}">
                    <a16:creationId xmlns:a16="http://schemas.microsoft.com/office/drawing/2014/main" id="{8132823B-0B70-E1D4-072C-0C28DC46C3F0}"/>
                  </a:ext>
                </a:extLst>
              </p14:cNvPr>
              <p14:cNvContentPartPr/>
              <p14:nvPr/>
            </p14:nvContentPartPr>
            <p14:xfrm>
              <a:off x="10792343" y="1729791"/>
              <a:ext cx="66960" cy="163440"/>
            </p14:xfrm>
          </p:contentPart>
        </mc:Choice>
        <mc:Fallback>
          <p:pic>
            <p:nvPicPr>
              <p:cNvPr id="515" name="Ink 514">
                <a:extLst>
                  <a:ext uri="{FF2B5EF4-FFF2-40B4-BE49-F238E27FC236}">
                    <a16:creationId xmlns:a16="http://schemas.microsoft.com/office/drawing/2014/main" id="{8132823B-0B70-E1D4-072C-0C28DC46C3F0}"/>
                  </a:ext>
                </a:extLst>
              </p:cNvPr>
              <p:cNvPicPr/>
              <p:nvPr/>
            </p:nvPicPr>
            <p:blipFill>
              <a:blip r:embed="rId487"/>
              <a:stretch>
                <a:fillRect/>
              </a:stretch>
            </p:blipFill>
            <p:spPr>
              <a:xfrm>
                <a:off x="10783703" y="1720791"/>
                <a:ext cx="84600" cy="181080"/>
              </a:xfrm>
              <a:prstGeom prst="rect">
                <a:avLst/>
              </a:prstGeom>
            </p:spPr>
          </p:pic>
        </mc:Fallback>
      </mc:AlternateContent>
      <p:grpSp>
        <p:nvGrpSpPr>
          <p:cNvPr id="523" name="Group 522">
            <a:extLst>
              <a:ext uri="{FF2B5EF4-FFF2-40B4-BE49-F238E27FC236}">
                <a16:creationId xmlns:a16="http://schemas.microsoft.com/office/drawing/2014/main" id="{7A37BBD4-69C6-2522-98AF-89A48B07CCA5}"/>
              </a:ext>
            </a:extLst>
          </p:cNvPr>
          <p:cNvGrpSpPr/>
          <p:nvPr/>
        </p:nvGrpSpPr>
        <p:grpSpPr>
          <a:xfrm>
            <a:off x="11115263" y="1746711"/>
            <a:ext cx="1026000" cy="201600"/>
            <a:chOff x="11115263" y="1746711"/>
            <a:chExt cx="1026000" cy="201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88">
              <p14:nvContentPartPr>
                <p14:cNvPr id="516" name="Ink 515">
                  <a:extLst>
                    <a:ext uri="{FF2B5EF4-FFF2-40B4-BE49-F238E27FC236}">
                      <a16:creationId xmlns:a16="http://schemas.microsoft.com/office/drawing/2014/main" id="{77014845-EF1C-01AA-C800-327F211753C4}"/>
                    </a:ext>
                  </a:extLst>
                </p14:cNvPr>
                <p14:cNvContentPartPr/>
                <p14:nvPr/>
              </p14:nvContentPartPr>
              <p14:xfrm>
                <a:off x="11178263" y="1756071"/>
                <a:ext cx="72000" cy="168120"/>
              </p14:xfrm>
            </p:contentPart>
          </mc:Choice>
          <mc:Fallback>
            <p:pic>
              <p:nvPicPr>
                <p:cNvPr id="516" name="Ink 515">
                  <a:extLst>
                    <a:ext uri="{FF2B5EF4-FFF2-40B4-BE49-F238E27FC236}">
                      <a16:creationId xmlns:a16="http://schemas.microsoft.com/office/drawing/2014/main" id="{77014845-EF1C-01AA-C800-327F211753C4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11169263" y="1747431"/>
                  <a:ext cx="8964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0">
              <p14:nvContentPartPr>
                <p14:cNvPr id="517" name="Ink 516">
                  <a:extLst>
                    <a:ext uri="{FF2B5EF4-FFF2-40B4-BE49-F238E27FC236}">
                      <a16:creationId xmlns:a16="http://schemas.microsoft.com/office/drawing/2014/main" id="{11C006B6-F3D3-7BB5-70AE-CE8F5841FC4D}"/>
                    </a:ext>
                  </a:extLst>
                </p14:cNvPr>
                <p14:cNvContentPartPr/>
                <p14:nvPr/>
              </p14:nvContentPartPr>
              <p14:xfrm>
                <a:off x="11115263" y="1751031"/>
                <a:ext cx="147240" cy="77400"/>
              </p14:xfrm>
            </p:contentPart>
          </mc:Choice>
          <mc:Fallback>
            <p:pic>
              <p:nvPicPr>
                <p:cNvPr id="517" name="Ink 516">
                  <a:extLst>
                    <a:ext uri="{FF2B5EF4-FFF2-40B4-BE49-F238E27FC236}">
                      <a16:creationId xmlns:a16="http://schemas.microsoft.com/office/drawing/2014/main" id="{11C006B6-F3D3-7BB5-70AE-CE8F5841FC4D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11106623" y="1742031"/>
                  <a:ext cx="16488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2">
              <p14:nvContentPartPr>
                <p14:cNvPr id="518" name="Ink 517">
                  <a:extLst>
                    <a:ext uri="{FF2B5EF4-FFF2-40B4-BE49-F238E27FC236}">
                      <a16:creationId xmlns:a16="http://schemas.microsoft.com/office/drawing/2014/main" id="{7A671D60-B142-189A-77C9-AB4FAE069883}"/>
                    </a:ext>
                  </a:extLst>
                </p14:cNvPr>
                <p14:cNvContentPartPr/>
                <p14:nvPr/>
              </p14:nvContentPartPr>
              <p14:xfrm>
                <a:off x="11445743" y="1765791"/>
                <a:ext cx="40320" cy="155520"/>
              </p14:xfrm>
            </p:contentPart>
          </mc:Choice>
          <mc:Fallback>
            <p:pic>
              <p:nvPicPr>
                <p:cNvPr id="518" name="Ink 517">
                  <a:extLst>
                    <a:ext uri="{FF2B5EF4-FFF2-40B4-BE49-F238E27FC236}">
                      <a16:creationId xmlns:a16="http://schemas.microsoft.com/office/drawing/2014/main" id="{7A671D60-B142-189A-77C9-AB4FAE069883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11437103" y="1756791"/>
                  <a:ext cx="5796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4">
              <p14:nvContentPartPr>
                <p14:cNvPr id="519" name="Ink 518">
                  <a:extLst>
                    <a:ext uri="{FF2B5EF4-FFF2-40B4-BE49-F238E27FC236}">
                      <a16:creationId xmlns:a16="http://schemas.microsoft.com/office/drawing/2014/main" id="{E6D6AACF-3204-A2F9-37F7-851DA210402A}"/>
                    </a:ext>
                  </a:extLst>
                </p14:cNvPr>
                <p14:cNvContentPartPr/>
                <p14:nvPr/>
              </p14:nvContentPartPr>
              <p14:xfrm>
                <a:off x="11538623" y="1746711"/>
                <a:ext cx="118080" cy="29160"/>
              </p14:xfrm>
            </p:contentPart>
          </mc:Choice>
          <mc:Fallback>
            <p:pic>
              <p:nvPicPr>
                <p:cNvPr id="519" name="Ink 518">
                  <a:extLst>
                    <a:ext uri="{FF2B5EF4-FFF2-40B4-BE49-F238E27FC236}">
                      <a16:creationId xmlns:a16="http://schemas.microsoft.com/office/drawing/2014/main" id="{E6D6AACF-3204-A2F9-37F7-851DA210402A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11529623" y="1737711"/>
                  <a:ext cx="13572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6">
              <p14:nvContentPartPr>
                <p14:cNvPr id="520" name="Ink 519">
                  <a:extLst>
                    <a:ext uri="{FF2B5EF4-FFF2-40B4-BE49-F238E27FC236}">
                      <a16:creationId xmlns:a16="http://schemas.microsoft.com/office/drawing/2014/main" id="{F9F71B1D-F0C0-7E9D-F314-5CBBA56C433B}"/>
                    </a:ext>
                  </a:extLst>
                </p14:cNvPr>
                <p14:cNvContentPartPr/>
                <p14:nvPr/>
              </p14:nvContentPartPr>
              <p14:xfrm>
                <a:off x="11734463" y="1755711"/>
                <a:ext cx="124560" cy="154800"/>
              </p14:xfrm>
            </p:contentPart>
          </mc:Choice>
          <mc:Fallback>
            <p:pic>
              <p:nvPicPr>
                <p:cNvPr id="520" name="Ink 519">
                  <a:extLst>
                    <a:ext uri="{FF2B5EF4-FFF2-40B4-BE49-F238E27FC236}">
                      <a16:creationId xmlns:a16="http://schemas.microsoft.com/office/drawing/2014/main" id="{F9F71B1D-F0C0-7E9D-F314-5CBBA56C433B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11725823" y="1746711"/>
                  <a:ext cx="14220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8">
              <p14:nvContentPartPr>
                <p14:cNvPr id="521" name="Ink 520">
                  <a:extLst>
                    <a:ext uri="{FF2B5EF4-FFF2-40B4-BE49-F238E27FC236}">
                      <a16:creationId xmlns:a16="http://schemas.microsoft.com/office/drawing/2014/main" id="{E26AFB2E-4741-4521-69DE-7B194395AD29}"/>
                    </a:ext>
                  </a:extLst>
                </p14:cNvPr>
                <p14:cNvContentPartPr/>
                <p14:nvPr/>
              </p14:nvContentPartPr>
              <p14:xfrm>
                <a:off x="11959463" y="1774431"/>
                <a:ext cx="86400" cy="173880"/>
              </p14:xfrm>
            </p:contentPart>
          </mc:Choice>
          <mc:Fallback>
            <p:pic>
              <p:nvPicPr>
                <p:cNvPr id="521" name="Ink 520">
                  <a:extLst>
                    <a:ext uri="{FF2B5EF4-FFF2-40B4-BE49-F238E27FC236}">
                      <a16:creationId xmlns:a16="http://schemas.microsoft.com/office/drawing/2014/main" id="{E26AFB2E-4741-4521-69DE-7B194395AD29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11950463" y="1765791"/>
                  <a:ext cx="10404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0">
              <p14:nvContentPartPr>
                <p14:cNvPr id="522" name="Ink 521">
                  <a:extLst>
                    <a:ext uri="{FF2B5EF4-FFF2-40B4-BE49-F238E27FC236}">
                      <a16:creationId xmlns:a16="http://schemas.microsoft.com/office/drawing/2014/main" id="{84CC9553-00FB-6FBD-FC5A-D129FA52B517}"/>
                    </a:ext>
                  </a:extLst>
                </p14:cNvPr>
                <p14:cNvContentPartPr/>
                <p14:nvPr/>
              </p14:nvContentPartPr>
              <p14:xfrm>
                <a:off x="11986103" y="1856511"/>
                <a:ext cx="155160" cy="46800"/>
              </p14:xfrm>
            </p:contentPart>
          </mc:Choice>
          <mc:Fallback>
            <p:pic>
              <p:nvPicPr>
                <p:cNvPr id="522" name="Ink 521">
                  <a:extLst>
                    <a:ext uri="{FF2B5EF4-FFF2-40B4-BE49-F238E27FC236}">
                      <a16:creationId xmlns:a16="http://schemas.microsoft.com/office/drawing/2014/main" id="{84CC9553-00FB-6FBD-FC5A-D129FA52B517}"/>
                    </a:ext>
                  </a:extLst>
                </p:cNvPr>
                <p:cNvPicPr/>
                <p:nvPr/>
              </p:nvPicPr>
              <p:blipFill>
                <a:blip r:embed="rId501"/>
                <a:stretch>
                  <a:fillRect/>
                </a:stretch>
              </p:blipFill>
              <p:spPr>
                <a:xfrm>
                  <a:off x="11977463" y="1847511"/>
                  <a:ext cx="172800" cy="64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40" name="Group 539">
            <a:extLst>
              <a:ext uri="{FF2B5EF4-FFF2-40B4-BE49-F238E27FC236}">
                <a16:creationId xmlns:a16="http://schemas.microsoft.com/office/drawing/2014/main" id="{463D308D-DB3C-3F2A-8F2E-F85B4B73079D}"/>
              </a:ext>
            </a:extLst>
          </p:cNvPr>
          <p:cNvGrpSpPr/>
          <p:nvPr/>
        </p:nvGrpSpPr>
        <p:grpSpPr>
          <a:xfrm>
            <a:off x="7026743" y="4545711"/>
            <a:ext cx="2324880" cy="402120"/>
            <a:chOff x="7026743" y="4545711"/>
            <a:chExt cx="2324880" cy="402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02">
              <p14:nvContentPartPr>
                <p14:cNvPr id="475" name="Ink 474">
                  <a:extLst>
                    <a:ext uri="{FF2B5EF4-FFF2-40B4-BE49-F238E27FC236}">
                      <a16:creationId xmlns:a16="http://schemas.microsoft.com/office/drawing/2014/main" id="{787D0662-08A4-6F7D-B7D0-9CC1B68BB874}"/>
                    </a:ext>
                  </a:extLst>
                </p14:cNvPr>
                <p14:cNvContentPartPr/>
                <p14:nvPr/>
              </p14:nvContentPartPr>
              <p14:xfrm>
                <a:off x="7026743" y="4640391"/>
                <a:ext cx="86400" cy="203400"/>
              </p14:xfrm>
            </p:contentPart>
          </mc:Choice>
          <mc:Fallback>
            <p:pic>
              <p:nvPicPr>
                <p:cNvPr id="475" name="Ink 474">
                  <a:extLst>
                    <a:ext uri="{FF2B5EF4-FFF2-40B4-BE49-F238E27FC236}">
                      <a16:creationId xmlns:a16="http://schemas.microsoft.com/office/drawing/2014/main" id="{787D0662-08A4-6F7D-B7D0-9CC1B68BB874}"/>
                    </a:ext>
                  </a:extLst>
                </p:cNvPr>
                <p:cNvPicPr/>
                <p:nvPr/>
              </p:nvPicPr>
              <p:blipFill>
                <a:blip r:embed="rId503"/>
                <a:stretch>
                  <a:fillRect/>
                </a:stretch>
              </p:blipFill>
              <p:spPr>
                <a:xfrm>
                  <a:off x="7020623" y="4634271"/>
                  <a:ext cx="9864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4">
              <p14:nvContentPartPr>
                <p14:cNvPr id="476" name="Ink 475">
                  <a:extLst>
                    <a:ext uri="{FF2B5EF4-FFF2-40B4-BE49-F238E27FC236}">
                      <a16:creationId xmlns:a16="http://schemas.microsoft.com/office/drawing/2014/main" id="{CD76ADC3-C4D3-4F01-5C14-152F406C9B1E}"/>
                    </a:ext>
                  </a:extLst>
                </p14:cNvPr>
                <p14:cNvContentPartPr/>
                <p14:nvPr/>
              </p14:nvContentPartPr>
              <p14:xfrm>
                <a:off x="7076063" y="4545711"/>
                <a:ext cx="7560" cy="30240"/>
              </p14:xfrm>
            </p:contentPart>
          </mc:Choice>
          <mc:Fallback>
            <p:pic>
              <p:nvPicPr>
                <p:cNvPr id="476" name="Ink 475">
                  <a:extLst>
                    <a:ext uri="{FF2B5EF4-FFF2-40B4-BE49-F238E27FC236}">
                      <a16:creationId xmlns:a16="http://schemas.microsoft.com/office/drawing/2014/main" id="{CD76ADC3-C4D3-4F01-5C14-152F406C9B1E}"/>
                    </a:ext>
                  </a:extLst>
                </p:cNvPr>
                <p:cNvPicPr/>
                <p:nvPr/>
              </p:nvPicPr>
              <p:blipFill>
                <a:blip r:embed="rId505"/>
                <a:stretch>
                  <a:fillRect/>
                </a:stretch>
              </p:blipFill>
              <p:spPr>
                <a:xfrm>
                  <a:off x="7069943" y="4539591"/>
                  <a:ext cx="1980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6">
              <p14:nvContentPartPr>
                <p14:cNvPr id="477" name="Ink 476">
                  <a:extLst>
                    <a:ext uri="{FF2B5EF4-FFF2-40B4-BE49-F238E27FC236}">
                      <a16:creationId xmlns:a16="http://schemas.microsoft.com/office/drawing/2014/main" id="{4AF65208-5DA5-DFD1-0D06-B23EF6E12372}"/>
                    </a:ext>
                  </a:extLst>
                </p14:cNvPr>
                <p14:cNvContentPartPr/>
                <p14:nvPr/>
              </p14:nvContentPartPr>
              <p14:xfrm>
                <a:off x="7220783" y="4681071"/>
                <a:ext cx="117720" cy="36000"/>
              </p14:xfrm>
            </p:contentPart>
          </mc:Choice>
          <mc:Fallback>
            <p:pic>
              <p:nvPicPr>
                <p:cNvPr id="477" name="Ink 476">
                  <a:extLst>
                    <a:ext uri="{FF2B5EF4-FFF2-40B4-BE49-F238E27FC236}">
                      <a16:creationId xmlns:a16="http://schemas.microsoft.com/office/drawing/2014/main" id="{4AF65208-5DA5-DFD1-0D06-B23EF6E12372}"/>
                    </a:ext>
                  </a:extLst>
                </p:cNvPr>
                <p:cNvPicPr/>
                <p:nvPr/>
              </p:nvPicPr>
              <p:blipFill>
                <a:blip r:embed="rId507"/>
                <a:stretch>
                  <a:fillRect/>
                </a:stretch>
              </p:blipFill>
              <p:spPr>
                <a:xfrm>
                  <a:off x="7214663" y="4674951"/>
                  <a:ext cx="12996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8">
              <p14:nvContentPartPr>
                <p14:cNvPr id="478" name="Ink 477">
                  <a:extLst>
                    <a:ext uri="{FF2B5EF4-FFF2-40B4-BE49-F238E27FC236}">
                      <a16:creationId xmlns:a16="http://schemas.microsoft.com/office/drawing/2014/main" id="{746E0EDF-3B34-B72B-482F-8448BF95DB5E}"/>
                    </a:ext>
                  </a:extLst>
                </p14:cNvPr>
                <p14:cNvContentPartPr/>
                <p14:nvPr/>
              </p14:nvContentPartPr>
              <p14:xfrm>
                <a:off x="7258583" y="4741911"/>
                <a:ext cx="126000" cy="31680"/>
              </p14:xfrm>
            </p:contentPart>
          </mc:Choice>
          <mc:Fallback>
            <p:pic>
              <p:nvPicPr>
                <p:cNvPr id="478" name="Ink 477">
                  <a:extLst>
                    <a:ext uri="{FF2B5EF4-FFF2-40B4-BE49-F238E27FC236}">
                      <a16:creationId xmlns:a16="http://schemas.microsoft.com/office/drawing/2014/main" id="{746E0EDF-3B34-B72B-482F-8448BF95DB5E}"/>
                    </a:ext>
                  </a:extLst>
                </p:cNvPr>
                <p:cNvPicPr/>
                <p:nvPr/>
              </p:nvPicPr>
              <p:blipFill>
                <a:blip r:embed="rId509"/>
                <a:stretch>
                  <a:fillRect/>
                </a:stretch>
              </p:blipFill>
              <p:spPr>
                <a:xfrm>
                  <a:off x="7252463" y="4735791"/>
                  <a:ext cx="13824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0">
              <p14:nvContentPartPr>
                <p14:cNvPr id="481" name="Ink 480">
                  <a:extLst>
                    <a:ext uri="{FF2B5EF4-FFF2-40B4-BE49-F238E27FC236}">
                      <a16:creationId xmlns:a16="http://schemas.microsoft.com/office/drawing/2014/main" id="{57F9C96B-23F4-BEE4-104E-D1163ACB1B66}"/>
                    </a:ext>
                  </a:extLst>
                </p14:cNvPr>
                <p14:cNvContentPartPr/>
                <p14:nvPr/>
              </p14:nvContentPartPr>
              <p14:xfrm>
                <a:off x="7571783" y="4631031"/>
                <a:ext cx="44640" cy="200160"/>
              </p14:xfrm>
            </p:contentPart>
          </mc:Choice>
          <mc:Fallback>
            <p:pic>
              <p:nvPicPr>
                <p:cNvPr id="481" name="Ink 480">
                  <a:extLst>
                    <a:ext uri="{FF2B5EF4-FFF2-40B4-BE49-F238E27FC236}">
                      <a16:creationId xmlns:a16="http://schemas.microsoft.com/office/drawing/2014/main" id="{57F9C96B-23F4-BEE4-104E-D1163ACB1B66}"/>
                    </a:ext>
                  </a:extLst>
                </p:cNvPr>
                <p:cNvPicPr/>
                <p:nvPr/>
              </p:nvPicPr>
              <p:blipFill>
                <a:blip r:embed="rId511"/>
                <a:stretch>
                  <a:fillRect/>
                </a:stretch>
              </p:blipFill>
              <p:spPr>
                <a:xfrm>
                  <a:off x="7565663" y="4624911"/>
                  <a:ext cx="5688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2">
              <p14:nvContentPartPr>
                <p14:cNvPr id="482" name="Ink 481">
                  <a:extLst>
                    <a:ext uri="{FF2B5EF4-FFF2-40B4-BE49-F238E27FC236}">
                      <a16:creationId xmlns:a16="http://schemas.microsoft.com/office/drawing/2014/main" id="{22DE62E1-310C-9322-15F1-EEC763F4E99C}"/>
                    </a:ext>
                  </a:extLst>
                </p14:cNvPr>
                <p14:cNvContentPartPr/>
                <p14:nvPr/>
              </p14:nvContentPartPr>
              <p14:xfrm>
                <a:off x="7519223" y="4694391"/>
                <a:ext cx="95040" cy="61200"/>
              </p14:xfrm>
            </p:contentPart>
          </mc:Choice>
          <mc:Fallback>
            <p:pic>
              <p:nvPicPr>
                <p:cNvPr id="482" name="Ink 481">
                  <a:extLst>
                    <a:ext uri="{FF2B5EF4-FFF2-40B4-BE49-F238E27FC236}">
                      <a16:creationId xmlns:a16="http://schemas.microsoft.com/office/drawing/2014/main" id="{22DE62E1-310C-9322-15F1-EEC763F4E99C}"/>
                    </a:ext>
                  </a:extLst>
                </p:cNvPr>
                <p:cNvPicPr/>
                <p:nvPr/>
              </p:nvPicPr>
              <p:blipFill>
                <a:blip r:embed="rId513"/>
                <a:stretch>
                  <a:fillRect/>
                </a:stretch>
              </p:blipFill>
              <p:spPr>
                <a:xfrm>
                  <a:off x="7513103" y="4688271"/>
                  <a:ext cx="10728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4">
              <p14:nvContentPartPr>
                <p14:cNvPr id="483" name="Ink 482">
                  <a:extLst>
                    <a:ext uri="{FF2B5EF4-FFF2-40B4-BE49-F238E27FC236}">
                      <a16:creationId xmlns:a16="http://schemas.microsoft.com/office/drawing/2014/main" id="{10A0DBCF-D956-8E3B-4EAC-C461BD74355B}"/>
                    </a:ext>
                  </a:extLst>
                </p14:cNvPr>
                <p14:cNvContentPartPr/>
                <p14:nvPr/>
              </p14:nvContentPartPr>
              <p14:xfrm>
                <a:off x="7650623" y="4645431"/>
                <a:ext cx="600840" cy="298080"/>
              </p14:xfrm>
            </p:contentPart>
          </mc:Choice>
          <mc:Fallback>
            <p:pic>
              <p:nvPicPr>
                <p:cNvPr id="483" name="Ink 482">
                  <a:extLst>
                    <a:ext uri="{FF2B5EF4-FFF2-40B4-BE49-F238E27FC236}">
                      <a16:creationId xmlns:a16="http://schemas.microsoft.com/office/drawing/2014/main" id="{10A0DBCF-D956-8E3B-4EAC-C461BD74355B}"/>
                    </a:ext>
                  </a:extLst>
                </p:cNvPr>
                <p:cNvPicPr/>
                <p:nvPr/>
              </p:nvPicPr>
              <p:blipFill>
                <a:blip r:embed="rId515"/>
                <a:stretch>
                  <a:fillRect/>
                </a:stretch>
              </p:blipFill>
              <p:spPr>
                <a:xfrm>
                  <a:off x="7644503" y="4639311"/>
                  <a:ext cx="613080" cy="31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6">
              <p14:nvContentPartPr>
                <p14:cNvPr id="484" name="Ink 483">
                  <a:extLst>
                    <a:ext uri="{FF2B5EF4-FFF2-40B4-BE49-F238E27FC236}">
                      <a16:creationId xmlns:a16="http://schemas.microsoft.com/office/drawing/2014/main" id="{48A4D763-DA75-4847-095B-5F22F50D8219}"/>
                    </a:ext>
                  </a:extLst>
                </p14:cNvPr>
                <p14:cNvContentPartPr/>
                <p14:nvPr/>
              </p14:nvContentPartPr>
              <p14:xfrm>
                <a:off x="8291783" y="4762071"/>
                <a:ext cx="9000" cy="52200"/>
              </p14:xfrm>
            </p:contentPart>
          </mc:Choice>
          <mc:Fallback>
            <p:pic>
              <p:nvPicPr>
                <p:cNvPr id="484" name="Ink 483">
                  <a:extLst>
                    <a:ext uri="{FF2B5EF4-FFF2-40B4-BE49-F238E27FC236}">
                      <a16:creationId xmlns:a16="http://schemas.microsoft.com/office/drawing/2014/main" id="{48A4D763-DA75-4847-095B-5F22F50D8219}"/>
                    </a:ext>
                  </a:extLst>
                </p:cNvPr>
                <p:cNvPicPr/>
                <p:nvPr/>
              </p:nvPicPr>
              <p:blipFill>
                <a:blip r:embed="rId517"/>
                <a:stretch>
                  <a:fillRect/>
                </a:stretch>
              </p:blipFill>
              <p:spPr>
                <a:xfrm>
                  <a:off x="8285663" y="4755951"/>
                  <a:ext cx="2124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8">
              <p14:nvContentPartPr>
                <p14:cNvPr id="485" name="Ink 484">
                  <a:extLst>
                    <a:ext uri="{FF2B5EF4-FFF2-40B4-BE49-F238E27FC236}">
                      <a16:creationId xmlns:a16="http://schemas.microsoft.com/office/drawing/2014/main" id="{3E6F8A25-E9BC-7F34-3546-E06374C82A18}"/>
                    </a:ext>
                  </a:extLst>
                </p14:cNvPr>
                <p14:cNvContentPartPr/>
                <p14:nvPr/>
              </p14:nvContentPartPr>
              <p14:xfrm>
                <a:off x="8420303" y="4659471"/>
                <a:ext cx="268200" cy="206280"/>
              </p14:xfrm>
            </p:contentPart>
          </mc:Choice>
          <mc:Fallback>
            <p:pic>
              <p:nvPicPr>
                <p:cNvPr id="485" name="Ink 484">
                  <a:extLst>
                    <a:ext uri="{FF2B5EF4-FFF2-40B4-BE49-F238E27FC236}">
                      <a16:creationId xmlns:a16="http://schemas.microsoft.com/office/drawing/2014/main" id="{3E6F8A25-E9BC-7F34-3546-E06374C82A18}"/>
                    </a:ext>
                  </a:extLst>
                </p:cNvPr>
                <p:cNvPicPr/>
                <p:nvPr/>
              </p:nvPicPr>
              <p:blipFill>
                <a:blip r:embed="rId519"/>
                <a:stretch>
                  <a:fillRect/>
                </a:stretch>
              </p:blipFill>
              <p:spPr>
                <a:xfrm>
                  <a:off x="8414183" y="4653351"/>
                  <a:ext cx="28044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0">
              <p14:nvContentPartPr>
                <p14:cNvPr id="486" name="Ink 485">
                  <a:extLst>
                    <a:ext uri="{FF2B5EF4-FFF2-40B4-BE49-F238E27FC236}">
                      <a16:creationId xmlns:a16="http://schemas.microsoft.com/office/drawing/2014/main" id="{07F18997-7E1E-F7CF-70BB-63D5A3FE53C8}"/>
                    </a:ext>
                  </a:extLst>
                </p14:cNvPr>
                <p14:cNvContentPartPr/>
                <p14:nvPr/>
              </p14:nvContentPartPr>
              <p14:xfrm>
                <a:off x="8664383" y="4633551"/>
                <a:ext cx="30960" cy="10440"/>
              </p14:xfrm>
            </p:contentPart>
          </mc:Choice>
          <mc:Fallback>
            <p:pic>
              <p:nvPicPr>
                <p:cNvPr id="486" name="Ink 485">
                  <a:extLst>
                    <a:ext uri="{FF2B5EF4-FFF2-40B4-BE49-F238E27FC236}">
                      <a16:creationId xmlns:a16="http://schemas.microsoft.com/office/drawing/2014/main" id="{07F18997-7E1E-F7CF-70BB-63D5A3FE53C8}"/>
                    </a:ext>
                  </a:extLst>
                </p:cNvPr>
                <p:cNvPicPr/>
                <p:nvPr/>
              </p:nvPicPr>
              <p:blipFill>
                <a:blip r:embed="rId521"/>
                <a:stretch>
                  <a:fillRect/>
                </a:stretch>
              </p:blipFill>
              <p:spPr>
                <a:xfrm>
                  <a:off x="8658263" y="4627431"/>
                  <a:ext cx="4320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2">
              <p14:nvContentPartPr>
                <p14:cNvPr id="487" name="Ink 486">
                  <a:extLst>
                    <a:ext uri="{FF2B5EF4-FFF2-40B4-BE49-F238E27FC236}">
                      <a16:creationId xmlns:a16="http://schemas.microsoft.com/office/drawing/2014/main" id="{20CD4E69-CAA1-FD32-B303-4B73BEBD7B55}"/>
                    </a:ext>
                  </a:extLst>
                </p14:cNvPr>
                <p14:cNvContentPartPr/>
                <p14:nvPr/>
              </p14:nvContentPartPr>
              <p14:xfrm>
                <a:off x="8693183" y="4709871"/>
                <a:ext cx="278640" cy="237960"/>
              </p14:xfrm>
            </p:contentPart>
          </mc:Choice>
          <mc:Fallback>
            <p:pic>
              <p:nvPicPr>
                <p:cNvPr id="487" name="Ink 486">
                  <a:extLst>
                    <a:ext uri="{FF2B5EF4-FFF2-40B4-BE49-F238E27FC236}">
                      <a16:creationId xmlns:a16="http://schemas.microsoft.com/office/drawing/2014/main" id="{20CD4E69-CAA1-FD32-B303-4B73BEBD7B55}"/>
                    </a:ext>
                  </a:extLst>
                </p:cNvPr>
                <p:cNvPicPr/>
                <p:nvPr/>
              </p:nvPicPr>
              <p:blipFill>
                <a:blip r:embed="rId523"/>
                <a:stretch>
                  <a:fillRect/>
                </a:stretch>
              </p:blipFill>
              <p:spPr>
                <a:xfrm>
                  <a:off x="8687063" y="4703751"/>
                  <a:ext cx="29088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4">
              <p14:nvContentPartPr>
                <p14:cNvPr id="488" name="Ink 487">
                  <a:extLst>
                    <a:ext uri="{FF2B5EF4-FFF2-40B4-BE49-F238E27FC236}">
                      <a16:creationId xmlns:a16="http://schemas.microsoft.com/office/drawing/2014/main" id="{A0FCCEC1-44D5-253A-12CF-A26122899C49}"/>
                    </a:ext>
                  </a:extLst>
                </p14:cNvPr>
                <p14:cNvContentPartPr/>
                <p14:nvPr/>
              </p14:nvContentPartPr>
              <p14:xfrm>
                <a:off x="9002063" y="4600431"/>
                <a:ext cx="125280" cy="239040"/>
              </p14:xfrm>
            </p:contentPart>
          </mc:Choice>
          <mc:Fallback>
            <p:pic>
              <p:nvPicPr>
                <p:cNvPr id="488" name="Ink 487">
                  <a:extLst>
                    <a:ext uri="{FF2B5EF4-FFF2-40B4-BE49-F238E27FC236}">
                      <a16:creationId xmlns:a16="http://schemas.microsoft.com/office/drawing/2014/main" id="{A0FCCEC1-44D5-253A-12CF-A26122899C49}"/>
                    </a:ext>
                  </a:extLst>
                </p:cNvPr>
                <p:cNvPicPr/>
                <p:nvPr/>
              </p:nvPicPr>
              <p:blipFill>
                <a:blip r:embed="rId525"/>
                <a:stretch>
                  <a:fillRect/>
                </a:stretch>
              </p:blipFill>
              <p:spPr>
                <a:xfrm>
                  <a:off x="8995943" y="4594311"/>
                  <a:ext cx="13752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6">
              <p14:nvContentPartPr>
                <p14:cNvPr id="489" name="Ink 488">
                  <a:extLst>
                    <a:ext uri="{FF2B5EF4-FFF2-40B4-BE49-F238E27FC236}">
                      <a16:creationId xmlns:a16="http://schemas.microsoft.com/office/drawing/2014/main" id="{2C410630-4F39-E5AC-1FA7-E1FF65D057CF}"/>
                    </a:ext>
                  </a:extLst>
                </p14:cNvPr>
                <p14:cNvContentPartPr/>
                <p14:nvPr/>
              </p14:nvContentPartPr>
              <p14:xfrm>
                <a:off x="9138143" y="4574871"/>
                <a:ext cx="93240" cy="235080"/>
              </p14:xfrm>
            </p:contentPart>
          </mc:Choice>
          <mc:Fallback>
            <p:pic>
              <p:nvPicPr>
                <p:cNvPr id="489" name="Ink 488">
                  <a:extLst>
                    <a:ext uri="{FF2B5EF4-FFF2-40B4-BE49-F238E27FC236}">
                      <a16:creationId xmlns:a16="http://schemas.microsoft.com/office/drawing/2014/main" id="{2C410630-4F39-E5AC-1FA7-E1FF65D057CF}"/>
                    </a:ext>
                  </a:extLst>
                </p:cNvPr>
                <p:cNvPicPr/>
                <p:nvPr/>
              </p:nvPicPr>
              <p:blipFill>
                <a:blip r:embed="rId527"/>
                <a:stretch>
                  <a:fillRect/>
                </a:stretch>
              </p:blipFill>
              <p:spPr>
                <a:xfrm>
                  <a:off x="9132023" y="4568751"/>
                  <a:ext cx="10548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8">
              <p14:nvContentPartPr>
                <p14:cNvPr id="524" name="Ink 523">
                  <a:extLst>
                    <a:ext uri="{FF2B5EF4-FFF2-40B4-BE49-F238E27FC236}">
                      <a16:creationId xmlns:a16="http://schemas.microsoft.com/office/drawing/2014/main" id="{E52ACEF6-9D79-3DEB-BA98-195077D8DC65}"/>
                    </a:ext>
                  </a:extLst>
                </p14:cNvPr>
                <p14:cNvContentPartPr/>
                <p14:nvPr/>
              </p14:nvContentPartPr>
              <p14:xfrm>
                <a:off x="9342623" y="4659111"/>
                <a:ext cx="9000" cy="25200"/>
              </p14:xfrm>
            </p:contentPart>
          </mc:Choice>
          <mc:Fallback>
            <p:pic>
              <p:nvPicPr>
                <p:cNvPr id="524" name="Ink 523">
                  <a:extLst>
                    <a:ext uri="{FF2B5EF4-FFF2-40B4-BE49-F238E27FC236}">
                      <a16:creationId xmlns:a16="http://schemas.microsoft.com/office/drawing/2014/main" id="{E52ACEF6-9D79-3DEB-BA98-195077D8DC65}"/>
                    </a:ext>
                  </a:extLst>
                </p:cNvPr>
                <p:cNvPicPr/>
                <p:nvPr/>
              </p:nvPicPr>
              <p:blipFill>
                <a:blip r:embed="rId529"/>
                <a:stretch>
                  <a:fillRect/>
                </a:stretch>
              </p:blipFill>
              <p:spPr>
                <a:xfrm>
                  <a:off x="9336503" y="4652991"/>
                  <a:ext cx="2124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0">
              <p14:nvContentPartPr>
                <p14:cNvPr id="525" name="Ink 524">
                  <a:extLst>
                    <a:ext uri="{FF2B5EF4-FFF2-40B4-BE49-F238E27FC236}">
                      <a16:creationId xmlns:a16="http://schemas.microsoft.com/office/drawing/2014/main" id="{A511C41C-03D6-8F17-C899-6A1E70FDC698}"/>
                    </a:ext>
                  </a:extLst>
                </p14:cNvPr>
                <p14:cNvContentPartPr/>
                <p14:nvPr/>
              </p14:nvContentPartPr>
              <p14:xfrm>
                <a:off x="9254423" y="4824351"/>
                <a:ext cx="81720" cy="101880"/>
              </p14:xfrm>
            </p:contentPart>
          </mc:Choice>
          <mc:Fallback>
            <p:pic>
              <p:nvPicPr>
                <p:cNvPr id="525" name="Ink 524">
                  <a:extLst>
                    <a:ext uri="{FF2B5EF4-FFF2-40B4-BE49-F238E27FC236}">
                      <a16:creationId xmlns:a16="http://schemas.microsoft.com/office/drawing/2014/main" id="{A511C41C-03D6-8F17-C899-6A1E70FDC698}"/>
                    </a:ext>
                  </a:extLst>
                </p:cNvPr>
                <p:cNvPicPr/>
                <p:nvPr/>
              </p:nvPicPr>
              <p:blipFill>
                <a:blip r:embed="rId531"/>
                <a:stretch>
                  <a:fillRect/>
                </a:stretch>
              </p:blipFill>
              <p:spPr>
                <a:xfrm>
                  <a:off x="9248303" y="4818231"/>
                  <a:ext cx="93960" cy="114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9" name="Group 538">
            <a:extLst>
              <a:ext uri="{FF2B5EF4-FFF2-40B4-BE49-F238E27FC236}">
                <a16:creationId xmlns:a16="http://schemas.microsoft.com/office/drawing/2014/main" id="{CCE92BED-0486-185E-1EEF-E89874110EBB}"/>
              </a:ext>
            </a:extLst>
          </p:cNvPr>
          <p:cNvGrpSpPr/>
          <p:nvPr/>
        </p:nvGrpSpPr>
        <p:grpSpPr>
          <a:xfrm>
            <a:off x="9622343" y="4562271"/>
            <a:ext cx="774720" cy="401040"/>
            <a:chOff x="9622343" y="4562271"/>
            <a:chExt cx="774720" cy="401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32">
              <p14:nvContentPartPr>
                <p14:cNvPr id="526" name="Ink 525">
                  <a:extLst>
                    <a:ext uri="{FF2B5EF4-FFF2-40B4-BE49-F238E27FC236}">
                      <a16:creationId xmlns:a16="http://schemas.microsoft.com/office/drawing/2014/main" id="{375AC789-E6CA-A5EE-593A-52F8D6E94D6C}"/>
                    </a:ext>
                  </a:extLst>
                </p14:cNvPr>
                <p14:cNvContentPartPr/>
                <p14:nvPr/>
              </p14:nvContentPartPr>
              <p14:xfrm>
                <a:off x="9622343" y="4659471"/>
                <a:ext cx="34560" cy="152640"/>
              </p14:xfrm>
            </p:contentPart>
          </mc:Choice>
          <mc:Fallback>
            <p:pic>
              <p:nvPicPr>
                <p:cNvPr id="526" name="Ink 525">
                  <a:extLst>
                    <a:ext uri="{FF2B5EF4-FFF2-40B4-BE49-F238E27FC236}">
                      <a16:creationId xmlns:a16="http://schemas.microsoft.com/office/drawing/2014/main" id="{375AC789-E6CA-A5EE-593A-52F8D6E94D6C}"/>
                    </a:ext>
                  </a:extLst>
                </p:cNvPr>
                <p:cNvPicPr/>
                <p:nvPr/>
              </p:nvPicPr>
              <p:blipFill>
                <a:blip r:embed="rId533"/>
                <a:stretch>
                  <a:fillRect/>
                </a:stretch>
              </p:blipFill>
              <p:spPr>
                <a:xfrm>
                  <a:off x="9616223" y="4653351"/>
                  <a:ext cx="4680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4">
              <p14:nvContentPartPr>
                <p14:cNvPr id="527" name="Ink 526">
                  <a:extLst>
                    <a:ext uri="{FF2B5EF4-FFF2-40B4-BE49-F238E27FC236}">
                      <a16:creationId xmlns:a16="http://schemas.microsoft.com/office/drawing/2014/main" id="{88347F17-A099-AF07-BE7A-355F52CE1E39}"/>
                    </a:ext>
                  </a:extLst>
                </p14:cNvPr>
                <p14:cNvContentPartPr/>
                <p14:nvPr/>
              </p14:nvContentPartPr>
              <p14:xfrm>
                <a:off x="9684263" y="4562271"/>
                <a:ext cx="24120" cy="41760"/>
              </p14:xfrm>
            </p:contentPart>
          </mc:Choice>
          <mc:Fallback>
            <p:pic>
              <p:nvPicPr>
                <p:cNvPr id="527" name="Ink 526">
                  <a:extLst>
                    <a:ext uri="{FF2B5EF4-FFF2-40B4-BE49-F238E27FC236}">
                      <a16:creationId xmlns:a16="http://schemas.microsoft.com/office/drawing/2014/main" id="{88347F17-A099-AF07-BE7A-355F52CE1E39}"/>
                    </a:ext>
                  </a:extLst>
                </p:cNvPr>
                <p:cNvPicPr/>
                <p:nvPr/>
              </p:nvPicPr>
              <p:blipFill>
                <a:blip r:embed="rId535"/>
                <a:stretch>
                  <a:fillRect/>
                </a:stretch>
              </p:blipFill>
              <p:spPr>
                <a:xfrm>
                  <a:off x="9678143" y="4556151"/>
                  <a:ext cx="3636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6">
              <p14:nvContentPartPr>
                <p14:cNvPr id="528" name="Ink 527">
                  <a:extLst>
                    <a:ext uri="{FF2B5EF4-FFF2-40B4-BE49-F238E27FC236}">
                      <a16:creationId xmlns:a16="http://schemas.microsoft.com/office/drawing/2014/main" id="{A1559C93-F2BF-FE96-6FF3-B30D09601750}"/>
                    </a:ext>
                  </a:extLst>
                </p14:cNvPr>
                <p14:cNvContentPartPr/>
                <p14:nvPr/>
              </p14:nvContentPartPr>
              <p14:xfrm>
                <a:off x="9839063" y="4660911"/>
                <a:ext cx="146880" cy="140400"/>
              </p14:xfrm>
            </p:contentPart>
          </mc:Choice>
          <mc:Fallback>
            <p:pic>
              <p:nvPicPr>
                <p:cNvPr id="528" name="Ink 527">
                  <a:extLst>
                    <a:ext uri="{FF2B5EF4-FFF2-40B4-BE49-F238E27FC236}">
                      <a16:creationId xmlns:a16="http://schemas.microsoft.com/office/drawing/2014/main" id="{A1559C93-F2BF-FE96-6FF3-B30D09601750}"/>
                    </a:ext>
                  </a:extLst>
                </p:cNvPr>
                <p:cNvPicPr/>
                <p:nvPr/>
              </p:nvPicPr>
              <p:blipFill>
                <a:blip r:embed="rId537"/>
                <a:stretch>
                  <a:fillRect/>
                </a:stretch>
              </p:blipFill>
              <p:spPr>
                <a:xfrm>
                  <a:off x="9832943" y="4654791"/>
                  <a:ext cx="15912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8">
              <p14:nvContentPartPr>
                <p14:cNvPr id="529" name="Ink 528">
                  <a:extLst>
                    <a:ext uri="{FF2B5EF4-FFF2-40B4-BE49-F238E27FC236}">
                      <a16:creationId xmlns:a16="http://schemas.microsoft.com/office/drawing/2014/main" id="{552CAD5B-4E54-7413-D48E-D796D4A0A0D1}"/>
                    </a:ext>
                  </a:extLst>
                </p14:cNvPr>
                <p14:cNvContentPartPr/>
                <p14:nvPr/>
              </p14:nvContentPartPr>
              <p14:xfrm>
                <a:off x="10105103" y="4690431"/>
                <a:ext cx="141480" cy="160920"/>
              </p14:xfrm>
            </p:contentPart>
          </mc:Choice>
          <mc:Fallback>
            <p:pic>
              <p:nvPicPr>
                <p:cNvPr id="529" name="Ink 528">
                  <a:extLst>
                    <a:ext uri="{FF2B5EF4-FFF2-40B4-BE49-F238E27FC236}">
                      <a16:creationId xmlns:a16="http://schemas.microsoft.com/office/drawing/2014/main" id="{552CAD5B-4E54-7413-D48E-D796D4A0A0D1}"/>
                    </a:ext>
                  </a:extLst>
                </p:cNvPr>
                <p:cNvPicPr/>
                <p:nvPr/>
              </p:nvPicPr>
              <p:blipFill>
                <a:blip r:embed="rId539"/>
                <a:stretch>
                  <a:fillRect/>
                </a:stretch>
              </p:blipFill>
              <p:spPr>
                <a:xfrm>
                  <a:off x="10098983" y="4684311"/>
                  <a:ext cx="15372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0">
              <p14:nvContentPartPr>
                <p14:cNvPr id="530" name="Ink 529">
                  <a:extLst>
                    <a:ext uri="{FF2B5EF4-FFF2-40B4-BE49-F238E27FC236}">
                      <a16:creationId xmlns:a16="http://schemas.microsoft.com/office/drawing/2014/main" id="{AB7FBDB3-2780-52C8-9C30-977B36576C15}"/>
                    </a:ext>
                  </a:extLst>
                </p14:cNvPr>
                <p14:cNvContentPartPr/>
                <p14:nvPr/>
              </p14:nvContentPartPr>
              <p14:xfrm>
                <a:off x="10376903" y="4681431"/>
                <a:ext cx="20160" cy="60120"/>
              </p14:xfrm>
            </p:contentPart>
          </mc:Choice>
          <mc:Fallback>
            <p:pic>
              <p:nvPicPr>
                <p:cNvPr id="530" name="Ink 529">
                  <a:extLst>
                    <a:ext uri="{FF2B5EF4-FFF2-40B4-BE49-F238E27FC236}">
                      <a16:creationId xmlns:a16="http://schemas.microsoft.com/office/drawing/2014/main" id="{AB7FBDB3-2780-52C8-9C30-977B36576C15}"/>
                    </a:ext>
                  </a:extLst>
                </p:cNvPr>
                <p:cNvPicPr/>
                <p:nvPr/>
              </p:nvPicPr>
              <p:blipFill>
                <a:blip r:embed="rId541"/>
                <a:stretch>
                  <a:fillRect/>
                </a:stretch>
              </p:blipFill>
              <p:spPr>
                <a:xfrm>
                  <a:off x="10370783" y="4675311"/>
                  <a:ext cx="3240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2">
              <p14:nvContentPartPr>
                <p14:cNvPr id="531" name="Ink 530">
                  <a:extLst>
                    <a:ext uri="{FF2B5EF4-FFF2-40B4-BE49-F238E27FC236}">
                      <a16:creationId xmlns:a16="http://schemas.microsoft.com/office/drawing/2014/main" id="{84823684-ED9F-8C77-2138-79DBC16F88B4}"/>
                    </a:ext>
                  </a:extLst>
                </p14:cNvPr>
                <p14:cNvContentPartPr/>
                <p14:nvPr/>
              </p14:nvContentPartPr>
              <p14:xfrm>
                <a:off x="10287623" y="4809231"/>
                <a:ext cx="88920" cy="154080"/>
              </p14:xfrm>
            </p:contentPart>
          </mc:Choice>
          <mc:Fallback>
            <p:pic>
              <p:nvPicPr>
                <p:cNvPr id="531" name="Ink 530">
                  <a:extLst>
                    <a:ext uri="{FF2B5EF4-FFF2-40B4-BE49-F238E27FC236}">
                      <a16:creationId xmlns:a16="http://schemas.microsoft.com/office/drawing/2014/main" id="{84823684-ED9F-8C77-2138-79DBC16F88B4}"/>
                    </a:ext>
                  </a:extLst>
                </p:cNvPr>
                <p:cNvPicPr/>
                <p:nvPr/>
              </p:nvPicPr>
              <p:blipFill>
                <a:blip r:embed="rId543"/>
                <a:stretch>
                  <a:fillRect/>
                </a:stretch>
              </p:blipFill>
              <p:spPr>
                <a:xfrm>
                  <a:off x="10281503" y="4803111"/>
                  <a:ext cx="101160" cy="166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8" name="Group 537">
            <a:extLst>
              <a:ext uri="{FF2B5EF4-FFF2-40B4-BE49-F238E27FC236}">
                <a16:creationId xmlns:a16="http://schemas.microsoft.com/office/drawing/2014/main" id="{48AB4653-206D-45ED-20AE-AEEA020D3713}"/>
              </a:ext>
            </a:extLst>
          </p:cNvPr>
          <p:cNvGrpSpPr/>
          <p:nvPr/>
        </p:nvGrpSpPr>
        <p:grpSpPr>
          <a:xfrm>
            <a:off x="10584623" y="4440951"/>
            <a:ext cx="852120" cy="472680"/>
            <a:chOff x="10584623" y="4440951"/>
            <a:chExt cx="852120" cy="472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44">
              <p14:nvContentPartPr>
                <p14:cNvPr id="532" name="Ink 531">
                  <a:extLst>
                    <a:ext uri="{FF2B5EF4-FFF2-40B4-BE49-F238E27FC236}">
                      <a16:creationId xmlns:a16="http://schemas.microsoft.com/office/drawing/2014/main" id="{22B614B0-03F2-910C-C1F1-D1C48AA9F73C}"/>
                    </a:ext>
                  </a:extLst>
                </p14:cNvPr>
                <p14:cNvContentPartPr/>
                <p14:nvPr/>
              </p14:nvContentPartPr>
              <p14:xfrm>
                <a:off x="10584623" y="4673151"/>
                <a:ext cx="86760" cy="176400"/>
              </p14:xfrm>
            </p:contentPart>
          </mc:Choice>
          <mc:Fallback>
            <p:pic>
              <p:nvPicPr>
                <p:cNvPr id="532" name="Ink 531">
                  <a:extLst>
                    <a:ext uri="{FF2B5EF4-FFF2-40B4-BE49-F238E27FC236}">
                      <a16:creationId xmlns:a16="http://schemas.microsoft.com/office/drawing/2014/main" id="{22B614B0-03F2-910C-C1F1-D1C48AA9F73C}"/>
                    </a:ext>
                  </a:extLst>
                </p:cNvPr>
                <p:cNvPicPr/>
                <p:nvPr/>
              </p:nvPicPr>
              <p:blipFill>
                <a:blip r:embed="rId545"/>
                <a:stretch>
                  <a:fillRect/>
                </a:stretch>
              </p:blipFill>
              <p:spPr>
                <a:xfrm>
                  <a:off x="10578503" y="4667031"/>
                  <a:ext cx="9900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6">
              <p14:nvContentPartPr>
                <p14:cNvPr id="533" name="Ink 532">
                  <a:extLst>
                    <a:ext uri="{FF2B5EF4-FFF2-40B4-BE49-F238E27FC236}">
                      <a16:creationId xmlns:a16="http://schemas.microsoft.com/office/drawing/2014/main" id="{ABC18512-94D8-0211-E823-0DDE465DAC64}"/>
                    </a:ext>
                  </a:extLst>
                </p14:cNvPr>
                <p14:cNvContentPartPr/>
                <p14:nvPr/>
              </p14:nvContentPartPr>
              <p14:xfrm>
                <a:off x="10654823" y="4582431"/>
                <a:ext cx="34920" cy="29520"/>
              </p14:xfrm>
            </p:contentPart>
          </mc:Choice>
          <mc:Fallback>
            <p:pic>
              <p:nvPicPr>
                <p:cNvPr id="533" name="Ink 532">
                  <a:extLst>
                    <a:ext uri="{FF2B5EF4-FFF2-40B4-BE49-F238E27FC236}">
                      <a16:creationId xmlns:a16="http://schemas.microsoft.com/office/drawing/2014/main" id="{ABC18512-94D8-0211-E823-0DDE465DAC64}"/>
                    </a:ext>
                  </a:extLst>
                </p:cNvPr>
                <p:cNvPicPr/>
                <p:nvPr/>
              </p:nvPicPr>
              <p:blipFill>
                <a:blip r:embed="rId547"/>
                <a:stretch>
                  <a:fillRect/>
                </a:stretch>
              </p:blipFill>
              <p:spPr>
                <a:xfrm>
                  <a:off x="10648703" y="4576311"/>
                  <a:ext cx="4716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8">
              <p14:nvContentPartPr>
                <p14:cNvPr id="534" name="Ink 533">
                  <a:extLst>
                    <a:ext uri="{FF2B5EF4-FFF2-40B4-BE49-F238E27FC236}">
                      <a16:creationId xmlns:a16="http://schemas.microsoft.com/office/drawing/2014/main" id="{3463EAA2-C15B-6B67-ADB8-6D2B77BCC55D}"/>
                    </a:ext>
                  </a:extLst>
                </p14:cNvPr>
                <p14:cNvContentPartPr/>
                <p14:nvPr/>
              </p14:nvContentPartPr>
              <p14:xfrm>
                <a:off x="10710263" y="4738671"/>
                <a:ext cx="145440" cy="13680"/>
              </p14:xfrm>
            </p:contentPart>
          </mc:Choice>
          <mc:Fallback>
            <p:pic>
              <p:nvPicPr>
                <p:cNvPr id="534" name="Ink 533">
                  <a:extLst>
                    <a:ext uri="{FF2B5EF4-FFF2-40B4-BE49-F238E27FC236}">
                      <a16:creationId xmlns:a16="http://schemas.microsoft.com/office/drawing/2014/main" id="{3463EAA2-C15B-6B67-ADB8-6D2B77BCC55D}"/>
                    </a:ext>
                  </a:extLst>
                </p:cNvPr>
                <p:cNvPicPr/>
                <p:nvPr/>
              </p:nvPicPr>
              <p:blipFill>
                <a:blip r:embed="rId549"/>
                <a:stretch>
                  <a:fillRect/>
                </a:stretch>
              </p:blipFill>
              <p:spPr>
                <a:xfrm>
                  <a:off x="10704143" y="4732551"/>
                  <a:ext cx="15768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0">
              <p14:nvContentPartPr>
                <p14:cNvPr id="535" name="Ink 534">
                  <a:extLst>
                    <a:ext uri="{FF2B5EF4-FFF2-40B4-BE49-F238E27FC236}">
                      <a16:creationId xmlns:a16="http://schemas.microsoft.com/office/drawing/2014/main" id="{F816EE35-263A-33E8-FD3D-4A27CBE00EDD}"/>
                    </a:ext>
                  </a:extLst>
                </p14:cNvPr>
                <p14:cNvContentPartPr/>
                <p14:nvPr/>
              </p14:nvContentPartPr>
              <p14:xfrm>
                <a:off x="10768583" y="4668831"/>
                <a:ext cx="292680" cy="179280"/>
              </p14:xfrm>
            </p:contentPart>
          </mc:Choice>
          <mc:Fallback>
            <p:pic>
              <p:nvPicPr>
                <p:cNvPr id="535" name="Ink 534">
                  <a:extLst>
                    <a:ext uri="{FF2B5EF4-FFF2-40B4-BE49-F238E27FC236}">
                      <a16:creationId xmlns:a16="http://schemas.microsoft.com/office/drawing/2014/main" id="{F816EE35-263A-33E8-FD3D-4A27CBE00EDD}"/>
                    </a:ext>
                  </a:extLst>
                </p:cNvPr>
                <p:cNvPicPr/>
                <p:nvPr/>
              </p:nvPicPr>
              <p:blipFill>
                <a:blip r:embed="rId551"/>
                <a:stretch>
                  <a:fillRect/>
                </a:stretch>
              </p:blipFill>
              <p:spPr>
                <a:xfrm>
                  <a:off x="10762463" y="4662711"/>
                  <a:ext cx="30492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2">
              <p14:nvContentPartPr>
                <p14:cNvPr id="536" name="Ink 535">
                  <a:extLst>
                    <a:ext uri="{FF2B5EF4-FFF2-40B4-BE49-F238E27FC236}">
                      <a16:creationId xmlns:a16="http://schemas.microsoft.com/office/drawing/2014/main" id="{453CE079-EF98-B4F8-3500-9A5CCF1F5590}"/>
                    </a:ext>
                  </a:extLst>
                </p14:cNvPr>
                <p14:cNvContentPartPr/>
                <p14:nvPr/>
              </p14:nvContentPartPr>
              <p14:xfrm>
                <a:off x="10932023" y="4631391"/>
                <a:ext cx="274680" cy="282240"/>
              </p14:xfrm>
            </p:contentPart>
          </mc:Choice>
          <mc:Fallback>
            <p:pic>
              <p:nvPicPr>
                <p:cNvPr id="536" name="Ink 535">
                  <a:extLst>
                    <a:ext uri="{FF2B5EF4-FFF2-40B4-BE49-F238E27FC236}">
                      <a16:creationId xmlns:a16="http://schemas.microsoft.com/office/drawing/2014/main" id="{453CE079-EF98-B4F8-3500-9A5CCF1F5590}"/>
                    </a:ext>
                  </a:extLst>
                </p:cNvPr>
                <p:cNvPicPr/>
                <p:nvPr/>
              </p:nvPicPr>
              <p:blipFill>
                <a:blip r:embed="rId553"/>
                <a:stretch>
                  <a:fillRect/>
                </a:stretch>
              </p:blipFill>
              <p:spPr>
                <a:xfrm>
                  <a:off x="10925903" y="4625271"/>
                  <a:ext cx="286920" cy="2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4">
              <p14:nvContentPartPr>
                <p14:cNvPr id="537" name="Ink 536">
                  <a:extLst>
                    <a:ext uri="{FF2B5EF4-FFF2-40B4-BE49-F238E27FC236}">
                      <a16:creationId xmlns:a16="http://schemas.microsoft.com/office/drawing/2014/main" id="{388F9082-9010-1C6B-4F4D-D56F8CFDD499}"/>
                    </a:ext>
                  </a:extLst>
                </p14:cNvPr>
                <p14:cNvContentPartPr/>
                <p14:nvPr/>
              </p14:nvContentPartPr>
              <p14:xfrm>
                <a:off x="11317943" y="4440951"/>
                <a:ext cx="118800" cy="443520"/>
              </p14:xfrm>
            </p:contentPart>
          </mc:Choice>
          <mc:Fallback>
            <p:pic>
              <p:nvPicPr>
                <p:cNvPr id="537" name="Ink 536">
                  <a:extLst>
                    <a:ext uri="{FF2B5EF4-FFF2-40B4-BE49-F238E27FC236}">
                      <a16:creationId xmlns:a16="http://schemas.microsoft.com/office/drawing/2014/main" id="{388F9082-9010-1C6B-4F4D-D56F8CFDD499}"/>
                    </a:ext>
                  </a:extLst>
                </p:cNvPr>
                <p:cNvPicPr/>
                <p:nvPr/>
              </p:nvPicPr>
              <p:blipFill>
                <a:blip r:embed="rId555"/>
                <a:stretch>
                  <a:fillRect/>
                </a:stretch>
              </p:blipFill>
              <p:spPr>
                <a:xfrm>
                  <a:off x="11311823" y="4434831"/>
                  <a:ext cx="131040" cy="455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56">
            <p14:nvContentPartPr>
              <p14:cNvPr id="438" name="Ink 437">
                <a:extLst>
                  <a:ext uri="{FF2B5EF4-FFF2-40B4-BE49-F238E27FC236}">
                    <a16:creationId xmlns:a16="http://schemas.microsoft.com/office/drawing/2014/main" id="{825FEE36-823A-4455-A65E-48E70C6AED97}"/>
                  </a:ext>
                </a:extLst>
              </p14:cNvPr>
              <p14:cNvContentPartPr/>
              <p14:nvPr/>
            </p14:nvContentPartPr>
            <p14:xfrm>
              <a:off x="6421223" y="3539151"/>
              <a:ext cx="720360" cy="276480"/>
            </p14:xfrm>
          </p:contentPart>
        </mc:Choice>
        <mc:Fallback>
          <p:pic>
            <p:nvPicPr>
              <p:cNvPr id="438" name="Ink 437">
                <a:extLst>
                  <a:ext uri="{FF2B5EF4-FFF2-40B4-BE49-F238E27FC236}">
                    <a16:creationId xmlns:a16="http://schemas.microsoft.com/office/drawing/2014/main" id="{825FEE36-823A-4455-A65E-48E70C6AED97}"/>
                  </a:ext>
                </a:extLst>
              </p:cNvPr>
              <p:cNvPicPr/>
              <p:nvPr/>
            </p:nvPicPr>
            <p:blipFill>
              <a:blip r:embed="rId557"/>
              <a:stretch>
                <a:fillRect/>
              </a:stretch>
            </p:blipFill>
            <p:spPr>
              <a:xfrm>
                <a:off x="6415103" y="3533031"/>
                <a:ext cx="732600" cy="28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58">
            <p14:nvContentPartPr>
              <p14:cNvPr id="439" name="Ink 438">
                <a:extLst>
                  <a:ext uri="{FF2B5EF4-FFF2-40B4-BE49-F238E27FC236}">
                    <a16:creationId xmlns:a16="http://schemas.microsoft.com/office/drawing/2014/main" id="{ED9CB4ED-5D6A-056E-579A-5217CD2D0523}"/>
                  </a:ext>
                </a:extLst>
              </p14:cNvPr>
              <p14:cNvContentPartPr/>
              <p14:nvPr/>
            </p14:nvContentPartPr>
            <p14:xfrm>
              <a:off x="7343903" y="3600711"/>
              <a:ext cx="93600" cy="257040"/>
            </p14:xfrm>
          </p:contentPart>
        </mc:Choice>
        <mc:Fallback>
          <p:pic>
            <p:nvPicPr>
              <p:cNvPr id="439" name="Ink 438">
                <a:extLst>
                  <a:ext uri="{FF2B5EF4-FFF2-40B4-BE49-F238E27FC236}">
                    <a16:creationId xmlns:a16="http://schemas.microsoft.com/office/drawing/2014/main" id="{ED9CB4ED-5D6A-056E-579A-5217CD2D0523}"/>
                  </a:ext>
                </a:extLst>
              </p:cNvPr>
              <p:cNvPicPr/>
              <p:nvPr/>
            </p:nvPicPr>
            <p:blipFill>
              <a:blip r:embed="rId559"/>
              <a:stretch>
                <a:fillRect/>
              </a:stretch>
            </p:blipFill>
            <p:spPr>
              <a:xfrm>
                <a:off x="7337783" y="3594591"/>
                <a:ext cx="105840" cy="26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0">
            <p14:nvContentPartPr>
              <p14:cNvPr id="440" name="Ink 439">
                <a:extLst>
                  <a:ext uri="{FF2B5EF4-FFF2-40B4-BE49-F238E27FC236}">
                    <a16:creationId xmlns:a16="http://schemas.microsoft.com/office/drawing/2014/main" id="{7A2D58C2-925E-A05C-97DD-A000990ED51B}"/>
                  </a:ext>
                </a:extLst>
              </p14:cNvPr>
              <p14:cNvContentPartPr/>
              <p14:nvPr/>
            </p14:nvContentPartPr>
            <p14:xfrm>
              <a:off x="7527503" y="3668031"/>
              <a:ext cx="69840" cy="158760"/>
            </p14:xfrm>
          </p:contentPart>
        </mc:Choice>
        <mc:Fallback>
          <p:pic>
            <p:nvPicPr>
              <p:cNvPr id="440" name="Ink 439">
                <a:extLst>
                  <a:ext uri="{FF2B5EF4-FFF2-40B4-BE49-F238E27FC236}">
                    <a16:creationId xmlns:a16="http://schemas.microsoft.com/office/drawing/2014/main" id="{7A2D58C2-925E-A05C-97DD-A000990ED51B}"/>
                  </a:ext>
                </a:extLst>
              </p:cNvPr>
              <p:cNvPicPr/>
              <p:nvPr/>
            </p:nvPicPr>
            <p:blipFill>
              <a:blip r:embed="rId561"/>
              <a:stretch>
                <a:fillRect/>
              </a:stretch>
            </p:blipFill>
            <p:spPr>
              <a:xfrm>
                <a:off x="7521383" y="3661911"/>
                <a:ext cx="82080" cy="17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2">
            <p14:nvContentPartPr>
              <p14:cNvPr id="441" name="Ink 440">
                <a:extLst>
                  <a:ext uri="{FF2B5EF4-FFF2-40B4-BE49-F238E27FC236}">
                    <a16:creationId xmlns:a16="http://schemas.microsoft.com/office/drawing/2014/main" id="{12714D7E-B6B5-B1E6-419C-DB0255B9E435}"/>
                  </a:ext>
                </a:extLst>
              </p14:cNvPr>
              <p14:cNvContentPartPr/>
              <p14:nvPr/>
            </p14:nvContentPartPr>
            <p14:xfrm>
              <a:off x="7591223" y="3621231"/>
              <a:ext cx="19800" cy="34200"/>
            </p14:xfrm>
          </p:contentPart>
        </mc:Choice>
        <mc:Fallback>
          <p:pic>
            <p:nvPicPr>
              <p:cNvPr id="441" name="Ink 440">
                <a:extLst>
                  <a:ext uri="{FF2B5EF4-FFF2-40B4-BE49-F238E27FC236}">
                    <a16:creationId xmlns:a16="http://schemas.microsoft.com/office/drawing/2014/main" id="{12714D7E-B6B5-B1E6-419C-DB0255B9E435}"/>
                  </a:ext>
                </a:extLst>
              </p:cNvPr>
              <p:cNvPicPr/>
              <p:nvPr/>
            </p:nvPicPr>
            <p:blipFill>
              <a:blip r:embed="rId563"/>
              <a:stretch>
                <a:fillRect/>
              </a:stretch>
            </p:blipFill>
            <p:spPr>
              <a:xfrm>
                <a:off x="7585103" y="3615111"/>
                <a:ext cx="3204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4">
            <p14:nvContentPartPr>
              <p14:cNvPr id="442" name="Ink 441">
                <a:extLst>
                  <a:ext uri="{FF2B5EF4-FFF2-40B4-BE49-F238E27FC236}">
                    <a16:creationId xmlns:a16="http://schemas.microsoft.com/office/drawing/2014/main" id="{18C89AC9-6745-4583-FE71-7EEFBE7E66A6}"/>
                  </a:ext>
                </a:extLst>
              </p14:cNvPr>
              <p14:cNvContentPartPr/>
              <p14:nvPr/>
            </p14:nvContentPartPr>
            <p14:xfrm>
              <a:off x="7715063" y="3541311"/>
              <a:ext cx="111960" cy="299520"/>
            </p14:xfrm>
          </p:contentPart>
        </mc:Choice>
        <mc:Fallback>
          <p:pic>
            <p:nvPicPr>
              <p:cNvPr id="442" name="Ink 441">
                <a:extLst>
                  <a:ext uri="{FF2B5EF4-FFF2-40B4-BE49-F238E27FC236}">
                    <a16:creationId xmlns:a16="http://schemas.microsoft.com/office/drawing/2014/main" id="{18C89AC9-6745-4583-FE71-7EEFBE7E66A6}"/>
                  </a:ext>
                </a:extLst>
              </p:cNvPr>
              <p:cNvPicPr/>
              <p:nvPr/>
            </p:nvPicPr>
            <p:blipFill>
              <a:blip r:embed="rId565"/>
              <a:stretch>
                <a:fillRect/>
              </a:stretch>
            </p:blipFill>
            <p:spPr>
              <a:xfrm>
                <a:off x="7708943" y="3535191"/>
                <a:ext cx="124200" cy="31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6">
            <p14:nvContentPartPr>
              <p14:cNvPr id="443" name="Ink 442">
                <a:extLst>
                  <a:ext uri="{FF2B5EF4-FFF2-40B4-BE49-F238E27FC236}">
                    <a16:creationId xmlns:a16="http://schemas.microsoft.com/office/drawing/2014/main" id="{098DDB70-1A45-4166-112E-B552CAEB183C}"/>
                  </a:ext>
                </a:extLst>
              </p14:cNvPr>
              <p14:cNvContentPartPr/>
              <p14:nvPr/>
            </p14:nvContentPartPr>
            <p14:xfrm>
              <a:off x="8004143" y="3671991"/>
              <a:ext cx="119520" cy="22320"/>
            </p14:xfrm>
          </p:contentPart>
        </mc:Choice>
        <mc:Fallback>
          <p:pic>
            <p:nvPicPr>
              <p:cNvPr id="443" name="Ink 442">
                <a:extLst>
                  <a:ext uri="{FF2B5EF4-FFF2-40B4-BE49-F238E27FC236}">
                    <a16:creationId xmlns:a16="http://schemas.microsoft.com/office/drawing/2014/main" id="{098DDB70-1A45-4166-112E-B552CAEB183C}"/>
                  </a:ext>
                </a:extLst>
              </p:cNvPr>
              <p:cNvPicPr/>
              <p:nvPr/>
            </p:nvPicPr>
            <p:blipFill>
              <a:blip r:embed="rId567"/>
              <a:stretch>
                <a:fillRect/>
              </a:stretch>
            </p:blipFill>
            <p:spPr>
              <a:xfrm>
                <a:off x="7998023" y="3665871"/>
                <a:ext cx="131760" cy="3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8">
            <p14:nvContentPartPr>
              <p14:cNvPr id="444" name="Ink 443">
                <a:extLst>
                  <a:ext uri="{FF2B5EF4-FFF2-40B4-BE49-F238E27FC236}">
                    <a16:creationId xmlns:a16="http://schemas.microsoft.com/office/drawing/2014/main" id="{E6EDA369-3053-7C4E-E97A-2104AEE61179}"/>
                  </a:ext>
                </a:extLst>
              </p14:cNvPr>
              <p14:cNvContentPartPr/>
              <p14:nvPr/>
            </p14:nvContentPartPr>
            <p14:xfrm>
              <a:off x="8036543" y="3748671"/>
              <a:ext cx="100440" cy="36360"/>
            </p14:xfrm>
          </p:contentPart>
        </mc:Choice>
        <mc:Fallback>
          <p:pic>
            <p:nvPicPr>
              <p:cNvPr id="444" name="Ink 443">
                <a:extLst>
                  <a:ext uri="{FF2B5EF4-FFF2-40B4-BE49-F238E27FC236}">
                    <a16:creationId xmlns:a16="http://schemas.microsoft.com/office/drawing/2014/main" id="{E6EDA369-3053-7C4E-E97A-2104AEE61179}"/>
                  </a:ext>
                </a:extLst>
              </p:cNvPr>
              <p:cNvPicPr/>
              <p:nvPr/>
            </p:nvPicPr>
            <p:blipFill>
              <a:blip r:embed="rId569"/>
              <a:stretch>
                <a:fillRect/>
              </a:stretch>
            </p:blipFill>
            <p:spPr>
              <a:xfrm>
                <a:off x="8030423" y="3742551"/>
                <a:ext cx="112680" cy="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70">
            <p14:nvContentPartPr>
              <p14:cNvPr id="445" name="Ink 444">
                <a:extLst>
                  <a:ext uri="{FF2B5EF4-FFF2-40B4-BE49-F238E27FC236}">
                    <a16:creationId xmlns:a16="http://schemas.microsoft.com/office/drawing/2014/main" id="{8CEAA3E4-3C8C-6563-35CB-A1F9EFF3430E}"/>
                  </a:ext>
                </a:extLst>
              </p14:cNvPr>
              <p14:cNvContentPartPr/>
              <p14:nvPr/>
            </p14:nvContentPartPr>
            <p14:xfrm>
              <a:off x="8264423" y="3662991"/>
              <a:ext cx="100800" cy="15120"/>
            </p14:xfrm>
          </p:contentPart>
        </mc:Choice>
        <mc:Fallback>
          <p:pic>
            <p:nvPicPr>
              <p:cNvPr id="445" name="Ink 444">
                <a:extLst>
                  <a:ext uri="{FF2B5EF4-FFF2-40B4-BE49-F238E27FC236}">
                    <a16:creationId xmlns:a16="http://schemas.microsoft.com/office/drawing/2014/main" id="{8CEAA3E4-3C8C-6563-35CB-A1F9EFF3430E}"/>
                  </a:ext>
                </a:extLst>
              </p:cNvPr>
              <p:cNvPicPr/>
              <p:nvPr/>
            </p:nvPicPr>
            <p:blipFill>
              <a:blip r:embed="rId571"/>
              <a:stretch>
                <a:fillRect/>
              </a:stretch>
            </p:blipFill>
            <p:spPr>
              <a:xfrm>
                <a:off x="8258303" y="3656871"/>
                <a:ext cx="113040" cy="2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72">
            <p14:nvContentPartPr>
              <p14:cNvPr id="446" name="Ink 445">
                <a:extLst>
                  <a:ext uri="{FF2B5EF4-FFF2-40B4-BE49-F238E27FC236}">
                    <a16:creationId xmlns:a16="http://schemas.microsoft.com/office/drawing/2014/main" id="{7133C6F6-4A76-5AC7-E601-454B2BE666BB}"/>
                  </a:ext>
                </a:extLst>
              </p14:cNvPr>
              <p14:cNvContentPartPr/>
              <p14:nvPr/>
            </p14:nvContentPartPr>
            <p14:xfrm>
              <a:off x="8252183" y="3744351"/>
              <a:ext cx="129240" cy="37080"/>
            </p14:xfrm>
          </p:contentPart>
        </mc:Choice>
        <mc:Fallback>
          <p:pic>
            <p:nvPicPr>
              <p:cNvPr id="446" name="Ink 445">
                <a:extLst>
                  <a:ext uri="{FF2B5EF4-FFF2-40B4-BE49-F238E27FC236}">
                    <a16:creationId xmlns:a16="http://schemas.microsoft.com/office/drawing/2014/main" id="{7133C6F6-4A76-5AC7-E601-454B2BE666BB}"/>
                  </a:ext>
                </a:extLst>
              </p:cNvPr>
              <p:cNvPicPr/>
              <p:nvPr/>
            </p:nvPicPr>
            <p:blipFill>
              <a:blip r:embed="rId573"/>
              <a:stretch>
                <a:fillRect/>
              </a:stretch>
            </p:blipFill>
            <p:spPr>
              <a:xfrm>
                <a:off x="8246063" y="3738231"/>
                <a:ext cx="141480" cy="4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74">
            <p14:nvContentPartPr>
              <p14:cNvPr id="541" name="Ink 540">
                <a:extLst>
                  <a:ext uri="{FF2B5EF4-FFF2-40B4-BE49-F238E27FC236}">
                    <a16:creationId xmlns:a16="http://schemas.microsoft.com/office/drawing/2014/main" id="{1FC6BA77-1EEB-1ADC-BA06-C9190647CC3C}"/>
                  </a:ext>
                </a:extLst>
              </p14:cNvPr>
              <p14:cNvContentPartPr/>
              <p14:nvPr/>
            </p14:nvContentPartPr>
            <p14:xfrm>
              <a:off x="8333903" y="3568311"/>
              <a:ext cx="30960" cy="53640"/>
            </p14:xfrm>
          </p:contentPart>
        </mc:Choice>
        <mc:Fallback>
          <p:pic>
            <p:nvPicPr>
              <p:cNvPr id="541" name="Ink 540">
                <a:extLst>
                  <a:ext uri="{FF2B5EF4-FFF2-40B4-BE49-F238E27FC236}">
                    <a16:creationId xmlns:a16="http://schemas.microsoft.com/office/drawing/2014/main" id="{1FC6BA77-1EEB-1ADC-BA06-C9190647CC3C}"/>
                  </a:ext>
                </a:extLst>
              </p:cNvPr>
              <p:cNvPicPr/>
              <p:nvPr/>
            </p:nvPicPr>
            <p:blipFill>
              <a:blip r:embed="rId575"/>
              <a:stretch>
                <a:fillRect/>
              </a:stretch>
            </p:blipFill>
            <p:spPr>
              <a:xfrm>
                <a:off x="8327783" y="3562191"/>
                <a:ext cx="43200" cy="65880"/>
              </a:xfrm>
              <a:prstGeom prst="rect">
                <a:avLst/>
              </a:prstGeom>
            </p:spPr>
          </p:pic>
        </mc:Fallback>
      </mc:AlternateContent>
      <p:grpSp>
        <p:nvGrpSpPr>
          <p:cNvPr id="544" name="Group 543">
            <a:extLst>
              <a:ext uri="{FF2B5EF4-FFF2-40B4-BE49-F238E27FC236}">
                <a16:creationId xmlns:a16="http://schemas.microsoft.com/office/drawing/2014/main" id="{BDD6E64C-34F6-D4F7-A384-3E02B8546E2B}"/>
              </a:ext>
            </a:extLst>
          </p:cNvPr>
          <p:cNvGrpSpPr/>
          <p:nvPr/>
        </p:nvGrpSpPr>
        <p:grpSpPr>
          <a:xfrm>
            <a:off x="8556383" y="3561111"/>
            <a:ext cx="2038320" cy="410400"/>
            <a:chOff x="8556383" y="3561111"/>
            <a:chExt cx="2038320" cy="410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76">
              <p14:nvContentPartPr>
                <p14:cNvPr id="447" name="Ink 446">
                  <a:extLst>
                    <a:ext uri="{FF2B5EF4-FFF2-40B4-BE49-F238E27FC236}">
                      <a16:creationId xmlns:a16="http://schemas.microsoft.com/office/drawing/2014/main" id="{61564185-03FE-E1F3-BF28-9BBFA938DDEF}"/>
                    </a:ext>
                  </a:extLst>
                </p14:cNvPr>
                <p14:cNvContentPartPr/>
                <p14:nvPr/>
              </p14:nvContentPartPr>
              <p14:xfrm>
                <a:off x="8556383" y="3586311"/>
                <a:ext cx="62280" cy="234360"/>
              </p14:xfrm>
            </p:contentPart>
          </mc:Choice>
          <mc:Fallback>
            <p:pic>
              <p:nvPicPr>
                <p:cNvPr id="447" name="Ink 446">
                  <a:extLst>
                    <a:ext uri="{FF2B5EF4-FFF2-40B4-BE49-F238E27FC236}">
                      <a16:creationId xmlns:a16="http://schemas.microsoft.com/office/drawing/2014/main" id="{61564185-03FE-E1F3-BF28-9BBFA938DDEF}"/>
                    </a:ext>
                  </a:extLst>
                </p:cNvPr>
                <p:cNvPicPr/>
                <p:nvPr/>
              </p:nvPicPr>
              <p:blipFill>
                <a:blip r:embed="rId577"/>
                <a:stretch>
                  <a:fillRect/>
                </a:stretch>
              </p:blipFill>
              <p:spPr>
                <a:xfrm>
                  <a:off x="8550263" y="3580191"/>
                  <a:ext cx="7452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8">
              <p14:nvContentPartPr>
                <p14:cNvPr id="448" name="Ink 447">
                  <a:extLst>
                    <a:ext uri="{FF2B5EF4-FFF2-40B4-BE49-F238E27FC236}">
                      <a16:creationId xmlns:a16="http://schemas.microsoft.com/office/drawing/2014/main" id="{2A19444D-D8D6-6C6D-05AE-C74C0D169C14}"/>
                    </a:ext>
                  </a:extLst>
                </p14:cNvPr>
                <p14:cNvContentPartPr/>
                <p14:nvPr/>
              </p14:nvContentPartPr>
              <p14:xfrm>
                <a:off x="8562503" y="3663711"/>
                <a:ext cx="79560" cy="35640"/>
              </p14:xfrm>
            </p:contentPart>
          </mc:Choice>
          <mc:Fallback>
            <p:pic>
              <p:nvPicPr>
                <p:cNvPr id="448" name="Ink 447">
                  <a:extLst>
                    <a:ext uri="{FF2B5EF4-FFF2-40B4-BE49-F238E27FC236}">
                      <a16:creationId xmlns:a16="http://schemas.microsoft.com/office/drawing/2014/main" id="{2A19444D-D8D6-6C6D-05AE-C74C0D169C14}"/>
                    </a:ext>
                  </a:extLst>
                </p:cNvPr>
                <p:cNvPicPr/>
                <p:nvPr/>
              </p:nvPicPr>
              <p:blipFill>
                <a:blip r:embed="rId579"/>
                <a:stretch>
                  <a:fillRect/>
                </a:stretch>
              </p:blipFill>
              <p:spPr>
                <a:xfrm>
                  <a:off x="8556383" y="3657591"/>
                  <a:ext cx="9180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0">
              <p14:nvContentPartPr>
                <p14:cNvPr id="449" name="Ink 448">
                  <a:extLst>
                    <a:ext uri="{FF2B5EF4-FFF2-40B4-BE49-F238E27FC236}">
                      <a16:creationId xmlns:a16="http://schemas.microsoft.com/office/drawing/2014/main" id="{05FA6A77-DA3B-3702-953F-1CDD396D175D}"/>
                    </a:ext>
                  </a:extLst>
                </p14:cNvPr>
                <p14:cNvContentPartPr/>
                <p14:nvPr/>
              </p14:nvContentPartPr>
              <p14:xfrm>
                <a:off x="8683823" y="3651471"/>
                <a:ext cx="658800" cy="277200"/>
              </p14:xfrm>
            </p:contentPart>
          </mc:Choice>
          <mc:Fallback>
            <p:pic>
              <p:nvPicPr>
                <p:cNvPr id="449" name="Ink 448">
                  <a:extLst>
                    <a:ext uri="{FF2B5EF4-FFF2-40B4-BE49-F238E27FC236}">
                      <a16:creationId xmlns:a16="http://schemas.microsoft.com/office/drawing/2014/main" id="{05FA6A77-DA3B-3702-953F-1CDD396D175D}"/>
                    </a:ext>
                  </a:extLst>
                </p:cNvPr>
                <p:cNvPicPr/>
                <p:nvPr/>
              </p:nvPicPr>
              <p:blipFill>
                <a:blip r:embed="rId581"/>
                <a:stretch>
                  <a:fillRect/>
                </a:stretch>
              </p:blipFill>
              <p:spPr>
                <a:xfrm>
                  <a:off x="8677703" y="3645351"/>
                  <a:ext cx="67104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2">
              <p14:nvContentPartPr>
                <p14:cNvPr id="450" name="Ink 449">
                  <a:extLst>
                    <a:ext uri="{FF2B5EF4-FFF2-40B4-BE49-F238E27FC236}">
                      <a16:creationId xmlns:a16="http://schemas.microsoft.com/office/drawing/2014/main" id="{06548B63-F1B7-1969-95B6-DA96999A8FA4}"/>
                    </a:ext>
                  </a:extLst>
                </p14:cNvPr>
                <p14:cNvContentPartPr/>
                <p14:nvPr/>
              </p14:nvContentPartPr>
              <p14:xfrm>
                <a:off x="9392303" y="3585951"/>
                <a:ext cx="145440" cy="328680"/>
              </p14:xfrm>
            </p:contentPart>
          </mc:Choice>
          <mc:Fallback>
            <p:pic>
              <p:nvPicPr>
                <p:cNvPr id="450" name="Ink 449">
                  <a:extLst>
                    <a:ext uri="{FF2B5EF4-FFF2-40B4-BE49-F238E27FC236}">
                      <a16:creationId xmlns:a16="http://schemas.microsoft.com/office/drawing/2014/main" id="{06548B63-F1B7-1969-95B6-DA96999A8FA4}"/>
                    </a:ext>
                  </a:extLst>
                </p:cNvPr>
                <p:cNvPicPr/>
                <p:nvPr/>
              </p:nvPicPr>
              <p:blipFill>
                <a:blip r:embed="rId583"/>
                <a:stretch>
                  <a:fillRect/>
                </a:stretch>
              </p:blipFill>
              <p:spPr>
                <a:xfrm>
                  <a:off x="9386183" y="3579831"/>
                  <a:ext cx="157680" cy="34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4">
              <p14:nvContentPartPr>
                <p14:cNvPr id="451" name="Ink 450">
                  <a:extLst>
                    <a:ext uri="{FF2B5EF4-FFF2-40B4-BE49-F238E27FC236}">
                      <a16:creationId xmlns:a16="http://schemas.microsoft.com/office/drawing/2014/main" id="{208DA975-B318-10EC-4A99-D537218D0E16}"/>
                    </a:ext>
                  </a:extLst>
                </p14:cNvPr>
                <p14:cNvContentPartPr/>
                <p14:nvPr/>
              </p14:nvContentPartPr>
              <p14:xfrm>
                <a:off x="9645023" y="3754791"/>
                <a:ext cx="125640" cy="155880"/>
              </p14:xfrm>
            </p:contentPart>
          </mc:Choice>
          <mc:Fallback>
            <p:pic>
              <p:nvPicPr>
                <p:cNvPr id="451" name="Ink 450">
                  <a:extLst>
                    <a:ext uri="{FF2B5EF4-FFF2-40B4-BE49-F238E27FC236}">
                      <a16:creationId xmlns:a16="http://schemas.microsoft.com/office/drawing/2014/main" id="{208DA975-B318-10EC-4A99-D537218D0E16}"/>
                    </a:ext>
                  </a:extLst>
                </p:cNvPr>
                <p:cNvPicPr/>
                <p:nvPr/>
              </p:nvPicPr>
              <p:blipFill>
                <a:blip r:embed="rId585"/>
                <a:stretch>
                  <a:fillRect/>
                </a:stretch>
              </p:blipFill>
              <p:spPr>
                <a:xfrm>
                  <a:off x="9638903" y="3748671"/>
                  <a:ext cx="13788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6">
              <p14:nvContentPartPr>
                <p14:cNvPr id="452" name="Ink 451">
                  <a:extLst>
                    <a:ext uri="{FF2B5EF4-FFF2-40B4-BE49-F238E27FC236}">
                      <a16:creationId xmlns:a16="http://schemas.microsoft.com/office/drawing/2014/main" id="{557FA818-AA3A-BFAF-E4FC-609F99B15B88}"/>
                    </a:ext>
                  </a:extLst>
                </p14:cNvPr>
                <p14:cNvContentPartPr/>
                <p14:nvPr/>
              </p14:nvContentPartPr>
              <p14:xfrm>
                <a:off x="9765263" y="3650391"/>
                <a:ext cx="47520" cy="37440"/>
              </p14:xfrm>
            </p:contentPart>
          </mc:Choice>
          <mc:Fallback>
            <p:pic>
              <p:nvPicPr>
                <p:cNvPr id="452" name="Ink 451">
                  <a:extLst>
                    <a:ext uri="{FF2B5EF4-FFF2-40B4-BE49-F238E27FC236}">
                      <a16:creationId xmlns:a16="http://schemas.microsoft.com/office/drawing/2014/main" id="{557FA818-AA3A-BFAF-E4FC-609F99B15B88}"/>
                    </a:ext>
                  </a:extLst>
                </p:cNvPr>
                <p:cNvPicPr/>
                <p:nvPr/>
              </p:nvPicPr>
              <p:blipFill>
                <a:blip r:embed="rId587"/>
                <a:stretch>
                  <a:fillRect/>
                </a:stretch>
              </p:blipFill>
              <p:spPr>
                <a:xfrm>
                  <a:off x="9759143" y="3644271"/>
                  <a:ext cx="5976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8">
              <p14:nvContentPartPr>
                <p14:cNvPr id="453" name="Ink 452">
                  <a:extLst>
                    <a:ext uri="{FF2B5EF4-FFF2-40B4-BE49-F238E27FC236}">
                      <a16:creationId xmlns:a16="http://schemas.microsoft.com/office/drawing/2014/main" id="{6F9B0A1B-D246-3FC3-2964-A7E6F1F8D37D}"/>
                    </a:ext>
                  </a:extLst>
                </p14:cNvPr>
                <p14:cNvContentPartPr/>
                <p14:nvPr/>
              </p14:nvContentPartPr>
              <p14:xfrm>
                <a:off x="9807743" y="3618711"/>
                <a:ext cx="191160" cy="298080"/>
              </p14:xfrm>
            </p:contentPart>
          </mc:Choice>
          <mc:Fallback>
            <p:pic>
              <p:nvPicPr>
                <p:cNvPr id="453" name="Ink 452">
                  <a:extLst>
                    <a:ext uri="{FF2B5EF4-FFF2-40B4-BE49-F238E27FC236}">
                      <a16:creationId xmlns:a16="http://schemas.microsoft.com/office/drawing/2014/main" id="{6F9B0A1B-D246-3FC3-2964-A7E6F1F8D37D}"/>
                    </a:ext>
                  </a:extLst>
                </p:cNvPr>
                <p:cNvPicPr/>
                <p:nvPr/>
              </p:nvPicPr>
              <p:blipFill>
                <a:blip r:embed="rId589"/>
                <a:stretch>
                  <a:fillRect/>
                </a:stretch>
              </p:blipFill>
              <p:spPr>
                <a:xfrm>
                  <a:off x="9801623" y="3612591"/>
                  <a:ext cx="203400" cy="31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0">
              <p14:nvContentPartPr>
                <p14:cNvPr id="454" name="Ink 453">
                  <a:extLst>
                    <a:ext uri="{FF2B5EF4-FFF2-40B4-BE49-F238E27FC236}">
                      <a16:creationId xmlns:a16="http://schemas.microsoft.com/office/drawing/2014/main" id="{BA471A2A-14A8-0B1E-DF75-02B428DC1FAF}"/>
                    </a:ext>
                  </a:extLst>
                </p14:cNvPr>
                <p14:cNvContentPartPr/>
                <p14:nvPr/>
              </p14:nvContentPartPr>
              <p14:xfrm>
                <a:off x="10111583" y="3720231"/>
                <a:ext cx="38880" cy="32400"/>
              </p14:xfrm>
            </p:contentPart>
          </mc:Choice>
          <mc:Fallback>
            <p:pic>
              <p:nvPicPr>
                <p:cNvPr id="454" name="Ink 453">
                  <a:extLst>
                    <a:ext uri="{FF2B5EF4-FFF2-40B4-BE49-F238E27FC236}">
                      <a16:creationId xmlns:a16="http://schemas.microsoft.com/office/drawing/2014/main" id="{BA471A2A-14A8-0B1E-DF75-02B428DC1FAF}"/>
                    </a:ext>
                  </a:extLst>
                </p:cNvPr>
                <p:cNvPicPr/>
                <p:nvPr/>
              </p:nvPicPr>
              <p:blipFill>
                <a:blip r:embed="rId591"/>
                <a:stretch>
                  <a:fillRect/>
                </a:stretch>
              </p:blipFill>
              <p:spPr>
                <a:xfrm>
                  <a:off x="10105463" y="3714111"/>
                  <a:ext cx="5112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2">
              <p14:nvContentPartPr>
                <p14:cNvPr id="455" name="Ink 454">
                  <a:extLst>
                    <a:ext uri="{FF2B5EF4-FFF2-40B4-BE49-F238E27FC236}">
                      <a16:creationId xmlns:a16="http://schemas.microsoft.com/office/drawing/2014/main" id="{66768F90-BF04-CECD-7CAD-CECDB007A752}"/>
                    </a:ext>
                  </a:extLst>
                </p14:cNvPr>
                <p14:cNvContentPartPr/>
                <p14:nvPr/>
              </p14:nvContentPartPr>
              <p14:xfrm>
                <a:off x="9969743" y="3789711"/>
                <a:ext cx="151920" cy="181800"/>
              </p14:xfrm>
            </p:contentPart>
          </mc:Choice>
          <mc:Fallback>
            <p:pic>
              <p:nvPicPr>
                <p:cNvPr id="455" name="Ink 454">
                  <a:extLst>
                    <a:ext uri="{FF2B5EF4-FFF2-40B4-BE49-F238E27FC236}">
                      <a16:creationId xmlns:a16="http://schemas.microsoft.com/office/drawing/2014/main" id="{66768F90-BF04-CECD-7CAD-CECDB007A752}"/>
                    </a:ext>
                  </a:extLst>
                </p:cNvPr>
                <p:cNvPicPr/>
                <p:nvPr/>
              </p:nvPicPr>
              <p:blipFill>
                <a:blip r:embed="rId593"/>
                <a:stretch>
                  <a:fillRect/>
                </a:stretch>
              </p:blipFill>
              <p:spPr>
                <a:xfrm>
                  <a:off x="9963623" y="3783591"/>
                  <a:ext cx="16416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4">
              <p14:nvContentPartPr>
                <p14:cNvPr id="543" name="Ink 542">
                  <a:extLst>
                    <a:ext uri="{FF2B5EF4-FFF2-40B4-BE49-F238E27FC236}">
                      <a16:creationId xmlns:a16="http://schemas.microsoft.com/office/drawing/2014/main" id="{0A90FC76-2377-BC1E-F718-57196DEA43B3}"/>
                    </a:ext>
                  </a:extLst>
                </p14:cNvPr>
                <p14:cNvContentPartPr/>
                <p14:nvPr/>
              </p14:nvContentPartPr>
              <p14:xfrm>
                <a:off x="10191143" y="3561111"/>
                <a:ext cx="403560" cy="391320"/>
              </p14:xfrm>
            </p:contentPart>
          </mc:Choice>
          <mc:Fallback>
            <p:pic>
              <p:nvPicPr>
                <p:cNvPr id="543" name="Ink 542">
                  <a:extLst>
                    <a:ext uri="{FF2B5EF4-FFF2-40B4-BE49-F238E27FC236}">
                      <a16:creationId xmlns:a16="http://schemas.microsoft.com/office/drawing/2014/main" id="{0A90FC76-2377-BC1E-F718-57196DEA43B3}"/>
                    </a:ext>
                  </a:extLst>
                </p:cNvPr>
                <p:cNvPicPr/>
                <p:nvPr/>
              </p:nvPicPr>
              <p:blipFill>
                <a:blip r:embed="rId595"/>
                <a:stretch>
                  <a:fillRect/>
                </a:stretch>
              </p:blipFill>
              <p:spPr>
                <a:xfrm>
                  <a:off x="10185023" y="3554991"/>
                  <a:ext cx="415800" cy="403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96">
            <p14:nvContentPartPr>
              <p14:cNvPr id="545" name="Ink 544">
                <a:extLst>
                  <a:ext uri="{FF2B5EF4-FFF2-40B4-BE49-F238E27FC236}">
                    <a16:creationId xmlns:a16="http://schemas.microsoft.com/office/drawing/2014/main" id="{23BBEA06-9A32-701A-70A8-F7B75C3C3884}"/>
                  </a:ext>
                </a:extLst>
              </p14:cNvPr>
              <p14:cNvContentPartPr/>
              <p14:nvPr/>
            </p14:nvContentPartPr>
            <p14:xfrm>
              <a:off x="6450743" y="5047911"/>
              <a:ext cx="723960" cy="241200"/>
            </p14:xfrm>
          </p:contentPart>
        </mc:Choice>
        <mc:Fallback>
          <p:pic>
            <p:nvPicPr>
              <p:cNvPr id="545" name="Ink 544">
                <a:extLst>
                  <a:ext uri="{FF2B5EF4-FFF2-40B4-BE49-F238E27FC236}">
                    <a16:creationId xmlns:a16="http://schemas.microsoft.com/office/drawing/2014/main" id="{23BBEA06-9A32-701A-70A8-F7B75C3C3884}"/>
                  </a:ext>
                </a:extLst>
              </p:cNvPr>
              <p:cNvPicPr/>
              <p:nvPr/>
            </p:nvPicPr>
            <p:blipFill>
              <a:blip r:embed="rId597"/>
              <a:stretch>
                <a:fillRect/>
              </a:stretch>
            </p:blipFill>
            <p:spPr>
              <a:xfrm>
                <a:off x="6444623" y="5041791"/>
                <a:ext cx="736200" cy="253440"/>
              </a:xfrm>
              <a:prstGeom prst="rect">
                <a:avLst/>
              </a:prstGeom>
            </p:spPr>
          </p:pic>
        </mc:Fallback>
      </mc:AlternateContent>
      <p:grpSp>
        <p:nvGrpSpPr>
          <p:cNvPr id="560" name="Group 559">
            <a:extLst>
              <a:ext uri="{FF2B5EF4-FFF2-40B4-BE49-F238E27FC236}">
                <a16:creationId xmlns:a16="http://schemas.microsoft.com/office/drawing/2014/main" id="{A59EFE32-25CE-E11D-CCE1-F2D41B1A3C5D}"/>
              </a:ext>
            </a:extLst>
          </p:cNvPr>
          <p:cNvGrpSpPr/>
          <p:nvPr/>
        </p:nvGrpSpPr>
        <p:grpSpPr>
          <a:xfrm>
            <a:off x="7433183" y="4952151"/>
            <a:ext cx="520920" cy="331560"/>
            <a:chOff x="7433183" y="4952151"/>
            <a:chExt cx="520920" cy="331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98">
              <p14:nvContentPartPr>
                <p14:cNvPr id="546" name="Ink 545">
                  <a:extLst>
                    <a:ext uri="{FF2B5EF4-FFF2-40B4-BE49-F238E27FC236}">
                      <a16:creationId xmlns:a16="http://schemas.microsoft.com/office/drawing/2014/main" id="{3057A767-37B0-B390-583B-F111AB313770}"/>
                    </a:ext>
                  </a:extLst>
                </p14:cNvPr>
                <p14:cNvContentPartPr/>
                <p14:nvPr/>
              </p14:nvContentPartPr>
              <p14:xfrm>
                <a:off x="7433183" y="5015151"/>
                <a:ext cx="94680" cy="268560"/>
              </p14:xfrm>
            </p:contentPart>
          </mc:Choice>
          <mc:Fallback>
            <p:pic>
              <p:nvPicPr>
                <p:cNvPr id="546" name="Ink 545">
                  <a:extLst>
                    <a:ext uri="{FF2B5EF4-FFF2-40B4-BE49-F238E27FC236}">
                      <a16:creationId xmlns:a16="http://schemas.microsoft.com/office/drawing/2014/main" id="{3057A767-37B0-B390-583B-F111AB313770}"/>
                    </a:ext>
                  </a:extLst>
                </p:cNvPr>
                <p:cNvPicPr/>
                <p:nvPr/>
              </p:nvPicPr>
              <p:blipFill>
                <a:blip r:embed="rId599"/>
                <a:stretch>
                  <a:fillRect/>
                </a:stretch>
              </p:blipFill>
              <p:spPr>
                <a:xfrm>
                  <a:off x="7427063" y="5009031"/>
                  <a:ext cx="106920" cy="28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0">
              <p14:nvContentPartPr>
                <p14:cNvPr id="547" name="Ink 546">
                  <a:extLst>
                    <a:ext uri="{FF2B5EF4-FFF2-40B4-BE49-F238E27FC236}">
                      <a16:creationId xmlns:a16="http://schemas.microsoft.com/office/drawing/2014/main" id="{D37EE304-139E-C7F1-06F8-B752235644E9}"/>
                    </a:ext>
                  </a:extLst>
                </p14:cNvPr>
                <p14:cNvContentPartPr/>
                <p14:nvPr/>
              </p14:nvContentPartPr>
              <p14:xfrm>
                <a:off x="7614983" y="5119551"/>
                <a:ext cx="63000" cy="147600"/>
              </p14:xfrm>
            </p:contentPart>
          </mc:Choice>
          <mc:Fallback>
            <p:pic>
              <p:nvPicPr>
                <p:cNvPr id="547" name="Ink 546">
                  <a:extLst>
                    <a:ext uri="{FF2B5EF4-FFF2-40B4-BE49-F238E27FC236}">
                      <a16:creationId xmlns:a16="http://schemas.microsoft.com/office/drawing/2014/main" id="{D37EE304-139E-C7F1-06F8-B752235644E9}"/>
                    </a:ext>
                  </a:extLst>
                </p:cNvPr>
                <p:cNvPicPr/>
                <p:nvPr/>
              </p:nvPicPr>
              <p:blipFill>
                <a:blip r:embed="rId601"/>
                <a:stretch>
                  <a:fillRect/>
                </a:stretch>
              </p:blipFill>
              <p:spPr>
                <a:xfrm>
                  <a:off x="7608863" y="5113431"/>
                  <a:ext cx="7524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2">
              <p14:nvContentPartPr>
                <p14:cNvPr id="548" name="Ink 547">
                  <a:extLst>
                    <a:ext uri="{FF2B5EF4-FFF2-40B4-BE49-F238E27FC236}">
                      <a16:creationId xmlns:a16="http://schemas.microsoft.com/office/drawing/2014/main" id="{D3302959-8243-8899-C632-C05CD84D9727}"/>
                    </a:ext>
                  </a:extLst>
                </p14:cNvPr>
                <p14:cNvContentPartPr/>
                <p14:nvPr/>
              </p14:nvContentPartPr>
              <p14:xfrm>
                <a:off x="7674023" y="5040351"/>
                <a:ext cx="22680" cy="35280"/>
              </p14:xfrm>
            </p:contentPart>
          </mc:Choice>
          <mc:Fallback>
            <p:pic>
              <p:nvPicPr>
                <p:cNvPr id="548" name="Ink 547">
                  <a:extLst>
                    <a:ext uri="{FF2B5EF4-FFF2-40B4-BE49-F238E27FC236}">
                      <a16:creationId xmlns:a16="http://schemas.microsoft.com/office/drawing/2014/main" id="{D3302959-8243-8899-C632-C05CD84D9727}"/>
                    </a:ext>
                  </a:extLst>
                </p:cNvPr>
                <p:cNvPicPr/>
                <p:nvPr/>
              </p:nvPicPr>
              <p:blipFill>
                <a:blip r:embed="rId603"/>
                <a:stretch>
                  <a:fillRect/>
                </a:stretch>
              </p:blipFill>
              <p:spPr>
                <a:xfrm>
                  <a:off x="7667903" y="5034231"/>
                  <a:ext cx="3492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4">
              <p14:nvContentPartPr>
                <p14:cNvPr id="549" name="Ink 548">
                  <a:extLst>
                    <a:ext uri="{FF2B5EF4-FFF2-40B4-BE49-F238E27FC236}">
                      <a16:creationId xmlns:a16="http://schemas.microsoft.com/office/drawing/2014/main" id="{42675254-A741-47F7-7E6B-B9100D1FCDE1}"/>
                    </a:ext>
                  </a:extLst>
                </p14:cNvPr>
                <p14:cNvContentPartPr/>
                <p14:nvPr/>
              </p14:nvContentPartPr>
              <p14:xfrm>
                <a:off x="7836383" y="4952151"/>
                <a:ext cx="117720" cy="304200"/>
              </p14:xfrm>
            </p:contentPart>
          </mc:Choice>
          <mc:Fallback>
            <p:pic>
              <p:nvPicPr>
                <p:cNvPr id="549" name="Ink 548">
                  <a:extLst>
                    <a:ext uri="{FF2B5EF4-FFF2-40B4-BE49-F238E27FC236}">
                      <a16:creationId xmlns:a16="http://schemas.microsoft.com/office/drawing/2014/main" id="{42675254-A741-47F7-7E6B-B9100D1FCDE1}"/>
                    </a:ext>
                  </a:extLst>
                </p:cNvPr>
                <p:cNvPicPr/>
                <p:nvPr/>
              </p:nvPicPr>
              <p:blipFill>
                <a:blip r:embed="rId605"/>
                <a:stretch>
                  <a:fillRect/>
                </a:stretch>
              </p:blipFill>
              <p:spPr>
                <a:xfrm>
                  <a:off x="7830263" y="4946031"/>
                  <a:ext cx="129960" cy="316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9" name="Group 558">
            <a:extLst>
              <a:ext uri="{FF2B5EF4-FFF2-40B4-BE49-F238E27FC236}">
                <a16:creationId xmlns:a16="http://schemas.microsoft.com/office/drawing/2014/main" id="{F818CFAE-2292-08DE-B411-9E67F045A821}"/>
              </a:ext>
            </a:extLst>
          </p:cNvPr>
          <p:cNvGrpSpPr/>
          <p:nvPr/>
        </p:nvGrpSpPr>
        <p:grpSpPr>
          <a:xfrm>
            <a:off x="8165423" y="5061591"/>
            <a:ext cx="943920" cy="326160"/>
            <a:chOff x="8165423" y="5061591"/>
            <a:chExt cx="943920" cy="326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06">
              <p14:nvContentPartPr>
                <p14:cNvPr id="550" name="Ink 549">
                  <a:extLst>
                    <a:ext uri="{FF2B5EF4-FFF2-40B4-BE49-F238E27FC236}">
                      <a16:creationId xmlns:a16="http://schemas.microsoft.com/office/drawing/2014/main" id="{2B5A9F3A-98DA-A188-D885-FA3679013630}"/>
                    </a:ext>
                  </a:extLst>
                </p14:cNvPr>
                <p14:cNvContentPartPr/>
                <p14:nvPr/>
              </p14:nvContentPartPr>
              <p14:xfrm>
                <a:off x="8177303" y="5089311"/>
                <a:ext cx="109800" cy="12960"/>
              </p14:xfrm>
            </p:contentPart>
          </mc:Choice>
          <mc:Fallback>
            <p:pic>
              <p:nvPicPr>
                <p:cNvPr id="550" name="Ink 549">
                  <a:extLst>
                    <a:ext uri="{FF2B5EF4-FFF2-40B4-BE49-F238E27FC236}">
                      <a16:creationId xmlns:a16="http://schemas.microsoft.com/office/drawing/2014/main" id="{2B5A9F3A-98DA-A188-D885-FA3679013630}"/>
                    </a:ext>
                  </a:extLst>
                </p:cNvPr>
                <p:cNvPicPr/>
                <p:nvPr/>
              </p:nvPicPr>
              <p:blipFill>
                <a:blip r:embed="rId607"/>
                <a:stretch>
                  <a:fillRect/>
                </a:stretch>
              </p:blipFill>
              <p:spPr>
                <a:xfrm>
                  <a:off x="8171183" y="5083191"/>
                  <a:ext cx="12204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8">
              <p14:nvContentPartPr>
                <p14:cNvPr id="551" name="Ink 550">
                  <a:extLst>
                    <a:ext uri="{FF2B5EF4-FFF2-40B4-BE49-F238E27FC236}">
                      <a16:creationId xmlns:a16="http://schemas.microsoft.com/office/drawing/2014/main" id="{50E96645-3B0B-8B4B-6E34-7E34328BA0F1}"/>
                    </a:ext>
                  </a:extLst>
                </p14:cNvPr>
                <p14:cNvContentPartPr/>
                <p14:nvPr/>
              </p14:nvContentPartPr>
              <p14:xfrm>
                <a:off x="8165423" y="5166351"/>
                <a:ext cx="108720" cy="28440"/>
              </p14:xfrm>
            </p:contentPart>
          </mc:Choice>
          <mc:Fallback>
            <p:pic>
              <p:nvPicPr>
                <p:cNvPr id="551" name="Ink 550">
                  <a:extLst>
                    <a:ext uri="{FF2B5EF4-FFF2-40B4-BE49-F238E27FC236}">
                      <a16:creationId xmlns:a16="http://schemas.microsoft.com/office/drawing/2014/main" id="{50E96645-3B0B-8B4B-6E34-7E34328BA0F1}"/>
                    </a:ext>
                  </a:extLst>
                </p:cNvPr>
                <p:cNvPicPr/>
                <p:nvPr/>
              </p:nvPicPr>
              <p:blipFill>
                <a:blip r:embed="rId609"/>
                <a:stretch>
                  <a:fillRect/>
                </a:stretch>
              </p:blipFill>
              <p:spPr>
                <a:xfrm>
                  <a:off x="8159303" y="5160231"/>
                  <a:ext cx="12096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0">
              <p14:nvContentPartPr>
                <p14:cNvPr id="552" name="Ink 551">
                  <a:extLst>
                    <a:ext uri="{FF2B5EF4-FFF2-40B4-BE49-F238E27FC236}">
                      <a16:creationId xmlns:a16="http://schemas.microsoft.com/office/drawing/2014/main" id="{89271778-BB07-B4B8-278F-9B81752CA78A}"/>
                    </a:ext>
                  </a:extLst>
                </p14:cNvPr>
                <p14:cNvContentPartPr/>
                <p14:nvPr/>
              </p14:nvContentPartPr>
              <p14:xfrm>
                <a:off x="8410943" y="5115231"/>
                <a:ext cx="7920" cy="4320"/>
              </p14:xfrm>
            </p:contentPart>
          </mc:Choice>
          <mc:Fallback>
            <p:pic>
              <p:nvPicPr>
                <p:cNvPr id="552" name="Ink 551">
                  <a:extLst>
                    <a:ext uri="{FF2B5EF4-FFF2-40B4-BE49-F238E27FC236}">
                      <a16:creationId xmlns:a16="http://schemas.microsoft.com/office/drawing/2014/main" id="{89271778-BB07-B4B8-278F-9B81752CA78A}"/>
                    </a:ext>
                  </a:extLst>
                </p:cNvPr>
                <p:cNvPicPr/>
                <p:nvPr/>
              </p:nvPicPr>
              <p:blipFill>
                <a:blip r:embed="rId611"/>
                <a:stretch>
                  <a:fillRect/>
                </a:stretch>
              </p:blipFill>
              <p:spPr>
                <a:xfrm>
                  <a:off x="8404823" y="5109111"/>
                  <a:ext cx="20160" cy="1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2">
              <p14:nvContentPartPr>
                <p14:cNvPr id="553" name="Ink 552">
                  <a:extLst>
                    <a:ext uri="{FF2B5EF4-FFF2-40B4-BE49-F238E27FC236}">
                      <a16:creationId xmlns:a16="http://schemas.microsoft.com/office/drawing/2014/main" id="{33D226C8-1BB6-D187-13DB-006DCFAD1299}"/>
                    </a:ext>
                  </a:extLst>
                </p14:cNvPr>
                <p14:cNvContentPartPr/>
                <p14:nvPr/>
              </p14:nvContentPartPr>
              <p14:xfrm>
                <a:off x="8461703" y="5071671"/>
                <a:ext cx="95400" cy="27360"/>
              </p14:xfrm>
            </p:contentPart>
          </mc:Choice>
          <mc:Fallback>
            <p:pic>
              <p:nvPicPr>
                <p:cNvPr id="553" name="Ink 552">
                  <a:extLst>
                    <a:ext uri="{FF2B5EF4-FFF2-40B4-BE49-F238E27FC236}">
                      <a16:creationId xmlns:a16="http://schemas.microsoft.com/office/drawing/2014/main" id="{33D226C8-1BB6-D187-13DB-006DCFAD1299}"/>
                    </a:ext>
                  </a:extLst>
                </p:cNvPr>
                <p:cNvPicPr/>
                <p:nvPr/>
              </p:nvPicPr>
              <p:blipFill>
                <a:blip r:embed="rId613"/>
                <a:stretch>
                  <a:fillRect/>
                </a:stretch>
              </p:blipFill>
              <p:spPr>
                <a:xfrm>
                  <a:off x="8455583" y="5065551"/>
                  <a:ext cx="10764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4">
              <p14:nvContentPartPr>
                <p14:cNvPr id="554" name="Ink 553">
                  <a:extLst>
                    <a:ext uri="{FF2B5EF4-FFF2-40B4-BE49-F238E27FC236}">
                      <a16:creationId xmlns:a16="http://schemas.microsoft.com/office/drawing/2014/main" id="{62EC9471-1C80-BDAF-26ED-2DF688EC288E}"/>
                    </a:ext>
                  </a:extLst>
                </p14:cNvPr>
                <p14:cNvContentPartPr/>
                <p14:nvPr/>
              </p14:nvContentPartPr>
              <p14:xfrm>
                <a:off x="8426783" y="5163471"/>
                <a:ext cx="115560" cy="23760"/>
              </p14:xfrm>
            </p:contentPart>
          </mc:Choice>
          <mc:Fallback>
            <p:pic>
              <p:nvPicPr>
                <p:cNvPr id="554" name="Ink 553">
                  <a:extLst>
                    <a:ext uri="{FF2B5EF4-FFF2-40B4-BE49-F238E27FC236}">
                      <a16:creationId xmlns:a16="http://schemas.microsoft.com/office/drawing/2014/main" id="{62EC9471-1C80-BDAF-26ED-2DF688EC288E}"/>
                    </a:ext>
                  </a:extLst>
                </p:cNvPr>
                <p:cNvPicPr/>
                <p:nvPr/>
              </p:nvPicPr>
              <p:blipFill>
                <a:blip r:embed="rId615"/>
                <a:stretch>
                  <a:fillRect/>
                </a:stretch>
              </p:blipFill>
              <p:spPr>
                <a:xfrm>
                  <a:off x="8420663" y="5157351"/>
                  <a:ext cx="1278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6">
              <p14:nvContentPartPr>
                <p14:cNvPr id="555" name="Ink 554">
                  <a:extLst>
                    <a:ext uri="{FF2B5EF4-FFF2-40B4-BE49-F238E27FC236}">
                      <a16:creationId xmlns:a16="http://schemas.microsoft.com/office/drawing/2014/main" id="{3DB75E74-783C-3BEC-B5AB-8043C3A9AB7C}"/>
                    </a:ext>
                  </a:extLst>
                </p14:cNvPr>
                <p14:cNvContentPartPr/>
                <p14:nvPr/>
              </p14:nvContentPartPr>
              <p14:xfrm>
                <a:off x="8661863" y="5061591"/>
                <a:ext cx="171720" cy="209520"/>
              </p14:xfrm>
            </p:contentPart>
          </mc:Choice>
          <mc:Fallback>
            <p:pic>
              <p:nvPicPr>
                <p:cNvPr id="555" name="Ink 554">
                  <a:extLst>
                    <a:ext uri="{FF2B5EF4-FFF2-40B4-BE49-F238E27FC236}">
                      <a16:creationId xmlns:a16="http://schemas.microsoft.com/office/drawing/2014/main" id="{3DB75E74-783C-3BEC-B5AB-8043C3A9AB7C}"/>
                    </a:ext>
                  </a:extLst>
                </p:cNvPr>
                <p:cNvPicPr/>
                <p:nvPr/>
              </p:nvPicPr>
              <p:blipFill>
                <a:blip r:embed="rId617"/>
                <a:stretch>
                  <a:fillRect/>
                </a:stretch>
              </p:blipFill>
              <p:spPr>
                <a:xfrm>
                  <a:off x="8655743" y="5055471"/>
                  <a:ext cx="18396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8">
              <p14:nvContentPartPr>
                <p14:cNvPr id="556" name="Ink 555">
                  <a:extLst>
                    <a:ext uri="{FF2B5EF4-FFF2-40B4-BE49-F238E27FC236}">
                      <a16:creationId xmlns:a16="http://schemas.microsoft.com/office/drawing/2014/main" id="{1D06C704-D623-238F-6419-C45C9B6FE27C}"/>
                    </a:ext>
                  </a:extLst>
                </p14:cNvPr>
                <p14:cNvContentPartPr/>
                <p14:nvPr/>
              </p14:nvContentPartPr>
              <p14:xfrm>
                <a:off x="9062183" y="5107671"/>
                <a:ext cx="47160" cy="42120"/>
              </p14:xfrm>
            </p:contentPart>
          </mc:Choice>
          <mc:Fallback>
            <p:pic>
              <p:nvPicPr>
                <p:cNvPr id="556" name="Ink 555">
                  <a:extLst>
                    <a:ext uri="{FF2B5EF4-FFF2-40B4-BE49-F238E27FC236}">
                      <a16:creationId xmlns:a16="http://schemas.microsoft.com/office/drawing/2014/main" id="{1D06C704-D623-238F-6419-C45C9B6FE27C}"/>
                    </a:ext>
                  </a:extLst>
                </p:cNvPr>
                <p:cNvPicPr/>
                <p:nvPr/>
              </p:nvPicPr>
              <p:blipFill>
                <a:blip r:embed="rId619"/>
                <a:stretch>
                  <a:fillRect/>
                </a:stretch>
              </p:blipFill>
              <p:spPr>
                <a:xfrm>
                  <a:off x="9056063" y="5101551"/>
                  <a:ext cx="5940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0">
              <p14:nvContentPartPr>
                <p14:cNvPr id="557" name="Ink 556">
                  <a:extLst>
                    <a:ext uri="{FF2B5EF4-FFF2-40B4-BE49-F238E27FC236}">
                      <a16:creationId xmlns:a16="http://schemas.microsoft.com/office/drawing/2014/main" id="{7C90FD3A-BAC2-EF0E-E6C9-D16376E0D0D1}"/>
                    </a:ext>
                  </a:extLst>
                </p14:cNvPr>
                <p14:cNvContentPartPr/>
                <p14:nvPr/>
              </p14:nvContentPartPr>
              <p14:xfrm>
                <a:off x="8917103" y="5289111"/>
                <a:ext cx="115200" cy="98640"/>
              </p14:xfrm>
            </p:contentPart>
          </mc:Choice>
          <mc:Fallback>
            <p:pic>
              <p:nvPicPr>
                <p:cNvPr id="557" name="Ink 556">
                  <a:extLst>
                    <a:ext uri="{FF2B5EF4-FFF2-40B4-BE49-F238E27FC236}">
                      <a16:creationId xmlns:a16="http://schemas.microsoft.com/office/drawing/2014/main" id="{7C90FD3A-BAC2-EF0E-E6C9-D16376E0D0D1}"/>
                    </a:ext>
                  </a:extLst>
                </p:cNvPr>
                <p:cNvPicPr/>
                <p:nvPr/>
              </p:nvPicPr>
              <p:blipFill>
                <a:blip r:embed="rId621"/>
                <a:stretch>
                  <a:fillRect/>
                </a:stretch>
              </p:blipFill>
              <p:spPr>
                <a:xfrm>
                  <a:off x="8910983" y="5282991"/>
                  <a:ext cx="127440" cy="110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22">
            <p14:nvContentPartPr>
              <p14:cNvPr id="558" name="Ink 557">
                <a:extLst>
                  <a:ext uri="{FF2B5EF4-FFF2-40B4-BE49-F238E27FC236}">
                    <a16:creationId xmlns:a16="http://schemas.microsoft.com/office/drawing/2014/main" id="{933644A7-87FE-4721-1180-C858D8834DA2}"/>
                  </a:ext>
                </a:extLst>
              </p14:cNvPr>
              <p14:cNvContentPartPr/>
              <p14:nvPr/>
            </p14:nvContentPartPr>
            <p14:xfrm>
              <a:off x="9419663" y="5064471"/>
              <a:ext cx="175680" cy="335160"/>
            </p14:xfrm>
          </p:contentPart>
        </mc:Choice>
        <mc:Fallback>
          <p:pic>
            <p:nvPicPr>
              <p:cNvPr id="558" name="Ink 557">
                <a:extLst>
                  <a:ext uri="{FF2B5EF4-FFF2-40B4-BE49-F238E27FC236}">
                    <a16:creationId xmlns:a16="http://schemas.microsoft.com/office/drawing/2014/main" id="{933644A7-87FE-4721-1180-C858D8834DA2}"/>
                  </a:ext>
                </a:extLst>
              </p:cNvPr>
              <p:cNvPicPr/>
              <p:nvPr/>
            </p:nvPicPr>
            <p:blipFill>
              <a:blip r:embed="rId623"/>
              <a:stretch>
                <a:fillRect/>
              </a:stretch>
            </p:blipFill>
            <p:spPr>
              <a:xfrm>
                <a:off x="9413543" y="5058351"/>
                <a:ext cx="187920" cy="347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425279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37D9815-2BB7-9121-2DA6-AAAB1BD0500B}"/>
              </a:ext>
            </a:extLst>
          </p:cNvPr>
          <p:cNvSpPr txBox="1"/>
          <p:nvPr/>
        </p:nvSpPr>
        <p:spPr>
          <a:xfrm>
            <a:off x="3357880" y="140305"/>
            <a:ext cx="5638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schemeClr val="accent1">
                    <a:lumMod val="50000"/>
                  </a:schemeClr>
                </a:solidFill>
                <a:latin typeface="Bell MT" panose="02020503060305020303" pitchFamily="18" charset="0"/>
              </a:rPr>
              <a:t>Brainstorming - Arrays and </a:t>
            </a:r>
            <a:r>
              <a:rPr lang="en-IN" sz="2000" b="1" dirty="0" err="1">
                <a:solidFill>
                  <a:schemeClr val="accent1">
                    <a:lumMod val="50000"/>
                  </a:schemeClr>
                </a:solidFill>
                <a:latin typeface="Bell MT" panose="02020503060305020303" pitchFamily="18" charset="0"/>
              </a:rPr>
              <a:t>Arraylists</a:t>
            </a:r>
            <a:r>
              <a:rPr lang="en-IN" sz="2000" b="1" dirty="0">
                <a:solidFill>
                  <a:schemeClr val="accent1">
                    <a:lumMod val="50000"/>
                  </a:schemeClr>
                </a:solidFill>
                <a:latin typeface="Bell MT" panose="02020503060305020303" pitchFamily="18" charset="0"/>
              </a:rPr>
              <a:t> questions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3081233-0DD0-6DF6-E1B2-778D701A3F80}"/>
              </a:ext>
            </a:extLst>
          </p:cNvPr>
          <p:cNvCxnSpPr>
            <a:cxnSpLocks/>
          </p:cNvCxnSpPr>
          <p:nvPr/>
        </p:nvCxnSpPr>
        <p:spPr>
          <a:xfrm>
            <a:off x="0" y="700678"/>
            <a:ext cx="12192000" cy="0"/>
          </a:xfrm>
          <a:prstGeom prst="line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Graphic 15" descr="Brain in head with solid fill">
            <a:extLst>
              <a:ext uri="{FF2B5EF4-FFF2-40B4-BE49-F238E27FC236}">
                <a16:creationId xmlns:a16="http://schemas.microsoft.com/office/drawing/2014/main" id="{C96C42A0-E37A-B279-65CD-4CBD063C63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724170" cy="680720"/>
          </a:xfrm>
          <a:prstGeom prst="rect">
            <a:avLst/>
          </a:prstGeom>
        </p:spPr>
      </p:pic>
      <p:pic>
        <p:nvPicPr>
          <p:cNvPr id="18" name="Graphic 17" descr="Research with solid fill">
            <a:extLst>
              <a:ext uri="{FF2B5EF4-FFF2-40B4-BE49-F238E27FC236}">
                <a16:creationId xmlns:a16="http://schemas.microsoft.com/office/drawing/2014/main" id="{6FBEB566-65CF-062E-84EC-C4CD89A9E3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01804" y="50454"/>
            <a:ext cx="650224" cy="650224"/>
          </a:xfrm>
          <a:prstGeom prst="rect">
            <a:avLst/>
          </a:prstGeom>
        </p:spPr>
      </p:pic>
      <p:sp>
        <p:nvSpPr>
          <p:cNvPr id="11" name="Star: 5 Points 10">
            <a:extLst>
              <a:ext uri="{FF2B5EF4-FFF2-40B4-BE49-F238E27FC236}">
                <a16:creationId xmlns:a16="http://schemas.microsoft.com/office/drawing/2014/main" id="{E1B68004-C7E7-CA99-BF93-B7EF6E9DA9B5}"/>
              </a:ext>
            </a:extLst>
          </p:cNvPr>
          <p:cNvSpPr/>
          <p:nvPr/>
        </p:nvSpPr>
        <p:spPr>
          <a:xfrm>
            <a:off x="201706" y="860942"/>
            <a:ext cx="320758" cy="309278"/>
          </a:xfrm>
          <a:prstGeom prst="star5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76E19BC-F36E-819A-9A62-2CCCFEF5EB07}"/>
              </a:ext>
            </a:extLst>
          </p:cNvPr>
          <p:cNvSpPr txBox="1"/>
          <p:nvPr/>
        </p:nvSpPr>
        <p:spPr>
          <a:xfrm>
            <a:off x="724170" y="840983"/>
            <a:ext cx="3644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FF0000"/>
                </a:solidFill>
              </a:rPr>
              <a:t>Move Zeros to End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BC1174A-3F1D-4F32-6513-2255516152C5}"/>
              </a:ext>
            </a:extLst>
          </p:cNvPr>
          <p:cNvGrpSpPr/>
          <p:nvPr/>
        </p:nvGrpSpPr>
        <p:grpSpPr>
          <a:xfrm>
            <a:off x="2829363" y="827166"/>
            <a:ext cx="987840" cy="292320"/>
            <a:chOff x="2829363" y="827166"/>
            <a:chExt cx="987840" cy="292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21F85048-C760-7168-8FD4-186620383B10}"/>
                    </a:ext>
                  </a:extLst>
                </p14:cNvPr>
                <p14:cNvContentPartPr/>
                <p14:nvPr/>
              </p14:nvContentPartPr>
              <p14:xfrm>
                <a:off x="2829363" y="861366"/>
                <a:ext cx="414360" cy="19008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21F85048-C760-7168-8FD4-186620383B10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823248" y="855234"/>
                  <a:ext cx="426589" cy="20234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4F5A71D8-6D6D-B121-B04E-9F907A88BD53}"/>
                    </a:ext>
                  </a:extLst>
                </p14:cNvPr>
                <p14:cNvContentPartPr/>
                <p14:nvPr/>
              </p14:nvContentPartPr>
              <p14:xfrm>
                <a:off x="3296283" y="827166"/>
                <a:ext cx="164880" cy="24876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4F5A71D8-6D6D-B121-B04E-9F907A88BD5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290163" y="821046"/>
                  <a:ext cx="17712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AB4C56B0-2ADB-9C4F-2E1F-0EC3989B21B1}"/>
                    </a:ext>
                  </a:extLst>
                </p14:cNvPr>
                <p14:cNvContentPartPr/>
                <p14:nvPr/>
              </p14:nvContentPartPr>
              <p14:xfrm>
                <a:off x="3533163" y="868206"/>
                <a:ext cx="91800" cy="10836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AB4C56B0-2ADB-9C4F-2E1F-0EC3989B21B1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527043" y="862086"/>
                  <a:ext cx="10404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2F81DE2F-EDF1-49FC-C7F6-65CBFE3C780D}"/>
                    </a:ext>
                  </a:extLst>
                </p14:cNvPr>
                <p14:cNvContentPartPr/>
                <p14:nvPr/>
              </p14:nvContentPartPr>
              <p14:xfrm>
                <a:off x="3280083" y="954606"/>
                <a:ext cx="63720" cy="8064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2F81DE2F-EDF1-49FC-C7F6-65CBFE3C780D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273963" y="948459"/>
                  <a:ext cx="75960" cy="9293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A87F3B35-8E0A-5562-BCFB-8FC37A59FEEE}"/>
                    </a:ext>
                  </a:extLst>
                </p14:cNvPr>
                <p14:cNvContentPartPr/>
                <p14:nvPr/>
              </p14:nvContentPartPr>
              <p14:xfrm>
                <a:off x="3780483" y="879726"/>
                <a:ext cx="7560" cy="6480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A87F3B35-8E0A-5562-BCFB-8FC37A59FEEE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774363" y="873572"/>
                  <a:ext cx="19800" cy="7710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30DA2D9B-F099-A638-1B29-057407B6E976}"/>
                    </a:ext>
                  </a:extLst>
                </p14:cNvPr>
                <p14:cNvContentPartPr/>
                <p14:nvPr/>
              </p14:nvContentPartPr>
              <p14:xfrm>
                <a:off x="3759603" y="1091766"/>
                <a:ext cx="57600" cy="2772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30DA2D9B-F099-A638-1B29-057407B6E976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753483" y="1085565"/>
                  <a:ext cx="69840" cy="4012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E53506E7-1F48-ACCF-60A2-A3DD4E96B313}"/>
                    </a:ext>
                  </a:extLst>
                </p14:cNvPr>
                <p14:cNvContentPartPr/>
                <p14:nvPr/>
              </p14:nvContentPartPr>
              <p14:xfrm>
                <a:off x="3780123" y="923286"/>
                <a:ext cx="360" cy="36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E53506E7-1F48-ACCF-60A2-A3DD4E96B313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774003" y="917166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93B20771-3FE1-AB9C-6CE3-4DB7E70D12BE}"/>
              </a:ext>
            </a:extLst>
          </p:cNvPr>
          <p:cNvGrpSpPr/>
          <p:nvPr/>
        </p:nvGrpSpPr>
        <p:grpSpPr>
          <a:xfrm>
            <a:off x="4155243" y="834726"/>
            <a:ext cx="3261960" cy="283320"/>
            <a:chOff x="4155243" y="834726"/>
            <a:chExt cx="3261960" cy="283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42FBFFFD-1BEC-B280-6889-78143F32F873}"/>
                    </a:ext>
                  </a:extLst>
                </p14:cNvPr>
                <p14:cNvContentPartPr/>
                <p14:nvPr/>
              </p14:nvContentPartPr>
              <p14:xfrm>
                <a:off x="4194843" y="916806"/>
                <a:ext cx="33120" cy="14400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42FBFFFD-1BEC-B280-6889-78143F32F873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188723" y="910686"/>
                  <a:ext cx="4536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1136B2CA-2C67-836E-DDCF-CF3B636A0FB2}"/>
                    </a:ext>
                  </a:extLst>
                </p14:cNvPr>
                <p14:cNvContentPartPr/>
                <p14:nvPr/>
              </p14:nvContentPartPr>
              <p14:xfrm>
                <a:off x="4155243" y="834726"/>
                <a:ext cx="471960" cy="26532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1136B2CA-2C67-836E-DDCF-CF3B636A0FB2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149123" y="828606"/>
                  <a:ext cx="48420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70CE9A39-52B9-E24D-A187-0F48162A8164}"/>
                    </a:ext>
                  </a:extLst>
                </p14:cNvPr>
                <p14:cNvContentPartPr/>
                <p14:nvPr/>
              </p14:nvContentPartPr>
              <p14:xfrm>
                <a:off x="4628643" y="929046"/>
                <a:ext cx="790200" cy="18900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70CE9A39-52B9-E24D-A187-0F48162A8164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622523" y="922914"/>
                  <a:ext cx="802440" cy="20126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2A3408BD-C39E-C74B-B20A-F0C5003E1F7C}"/>
                    </a:ext>
                  </a:extLst>
                </p14:cNvPr>
                <p14:cNvContentPartPr/>
                <p14:nvPr/>
              </p14:nvContentPartPr>
              <p14:xfrm>
                <a:off x="5003043" y="853446"/>
                <a:ext cx="24120" cy="4104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2A3408BD-C39E-C74B-B20A-F0C5003E1F7C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996923" y="847326"/>
                  <a:ext cx="3636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567B2564-C3AD-2F65-578E-CA9E3DD915FA}"/>
                    </a:ext>
                  </a:extLst>
                </p14:cNvPr>
                <p14:cNvContentPartPr/>
                <p14:nvPr/>
              </p14:nvContentPartPr>
              <p14:xfrm>
                <a:off x="4721523" y="938046"/>
                <a:ext cx="196920" cy="3024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567B2564-C3AD-2F65-578E-CA9E3DD915FA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715403" y="931926"/>
                  <a:ext cx="20916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AB2CDB3E-FF61-3195-2605-5E3A2BBAFFEB}"/>
                    </a:ext>
                  </a:extLst>
                </p14:cNvPr>
                <p14:cNvContentPartPr/>
                <p14:nvPr/>
              </p14:nvContentPartPr>
              <p14:xfrm>
                <a:off x="5647443" y="882966"/>
                <a:ext cx="312480" cy="18072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AB2CDB3E-FF61-3195-2605-5E3A2BBAFFEB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641330" y="876846"/>
                  <a:ext cx="324706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5B1C3122-DB64-3501-DC3C-7F27087D568A}"/>
                    </a:ext>
                  </a:extLst>
                </p14:cNvPr>
                <p14:cNvContentPartPr/>
                <p14:nvPr/>
              </p14:nvContentPartPr>
              <p14:xfrm>
                <a:off x="5980083" y="861366"/>
                <a:ext cx="507240" cy="23364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5B1C3122-DB64-3501-DC3C-7F27087D568A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973967" y="855246"/>
                  <a:ext cx="519471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7B3AA84C-5486-6CF8-C2E5-D983B3D3E12E}"/>
                    </a:ext>
                  </a:extLst>
                </p14:cNvPr>
                <p14:cNvContentPartPr/>
                <p14:nvPr/>
              </p14:nvContentPartPr>
              <p14:xfrm>
                <a:off x="6709083" y="903486"/>
                <a:ext cx="73800" cy="15768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7B3AA84C-5486-6CF8-C2E5-D983B3D3E12E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702963" y="897366"/>
                  <a:ext cx="8604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563901D4-03DA-BAE3-2373-94F3AFF5405F}"/>
                    </a:ext>
                  </a:extLst>
                </p14:cNvPr>
                <p14:cNvContentPartPr/>
                <p14:nvPr/>
              </p14:nvContentPartPr>
              <p14:xfrm>
                <a:off x="6821403" y="918606"/>
                <a:ext cx="595800" cy="12276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563901D4-03DA-BAE3-2373-94F3AFF5405F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815279" y="912486"/>
                  <a:ext cx="608047" cy="135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C5509E79-E4A8-6F54-5536-8D39E3CB5529}"/>
                  </a:ext>
                </a:extLst>
              </p14:cNvPr>
              <p14:cNvContentPartPr/>
              <p14:nvPr/>
            </p14:nvContentPartPr>
            <p14:xfrm>
              <a:off x="11117160" y="6294960"/>
              <a:ext cx="281160" cy="322560"/>
            </p14:xfrm>
          </p:contentPart>
        </mc:Choice>
        <mc:Fallback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C5509E79-E4A8-6F54-5536-8D39E3CB5529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1107800" y="6285600"/>
                <a:ext cx="299880" cy="34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7A21EF44-7BF8-5A4C-55DE-5864A8120E0F}"/>
                  </a:ext>
                </a:extLst>
              </p14:cNvPr>
              <p14:cNvContentPartPr/>
              <p14:nvPr/>
            </p14:nvContentPartPr>
            <p14:xfrm>
              <a:off x="7538663" y="825111"/>
              <a:ext cx="133560" cy="439200"/>
            </p14:xfrm>
          </p:contentPart>
        </mc:Choice>
        <mc:Fallback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7A21EF44-7BF8-5A4C-55DE-5864A8120E0F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7532526" y="818996"/>
                <a:ext cx="145833" cy="451430"/>
              </a:xfrm>
              <a:prstGeom prst="rect">
                <a:avLst/>
              </a:prstGeom>
            </p:spPr>
          </p:pic>
        </mc:Fallback>
      </mc:AlternateContent>
      <p:grpSp>
        <p:nvGrpSpPr>
          <p:cNvPr id="139" name="Group 138">
            <a:extLst>
              <a:ext uri="{FF2B5EF4-FFF2-40B4-BE49-F238E27FC236}">
                <a16:creationId xmlns:a16="http://schemas.microsoft.com/office/drawing/2014/main" id="{8916D13D-7B6A-856C-021B-9DAA71E38830}"/>
              </a:ext>
            </a:extLst>
          </p:cNvPr>
          <p:cNvGrpSpPr/>
          <p:nvPr/>
        </p:nvGrpSpPr>
        <p:grpSpPr>
          <a:xfrm>
            <a:off x="7839983" y="873711"/>
            <a:ext cx="1568520" cy="356040"/>
            <a:chOff x="7839983" y="873711"/>
            <a:chExt cx="1568520" cy="356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87A87BF4-7CB1-8E29-8D95-C8F8F3961E3B}"/>
                    </a:ext>
                  </a:extLst>
                </p14:cNvPr>
                <p14:cNvContentPartPr/>
                <p14:nvPr/>
              </p14:nvContentPartPr>
              <p14:xfrm>
                <a:off x="7839983" y="886311"/>
                <a:ext cx="27720" cy="20160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87A87BF4-7CB1-8E29-8D95-C8F8F3961E3B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833863" y="880191"/>
                  <a:ext cx="3996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462D0E00-1541-6892-C1C0-E70374762668}"/>
                    </a:ext>
                  </a:extLst>
                </p14:cNvPr>
                <p14:cNvContentPartPr/>
                <p14:nvPr/>
              </p14:nvContentPartPr>
              <p14:xfrm>
                <a:off x="7852943" y="921591"/>
                <a:ext cx="105480" cy="15624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462D0E00-1541-6892-C1C0-E70374762668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846823" y="915471"/>
                  <a:ext cx="11772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9E8AB034-8BD3-8AB0-0F5A-539F3294BED1}"/>
                    </a:ext>
                  </a:extLst>
                </p14:cNvPr>
                <p14:cNvContentPartPr/>
                <p14:nvPr/>
              </p14:nvContentPartPr>
              <p14:xfrm>
                <a:off x="7980023" y="873711"/>
                <a:ext cx="24840" cy="14904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9E8AB034-8BD3-8AB0-0F5A-539F3294BED1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973813" y="867591"/>
                  <a:ext cx="3726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1F2045BC-8C37-6BC9-3F9B-711DC4A071A4}"/>
                    </a:ext>
                  </a:extLst>
                </p14:cNvPr>
                <p14:cNvContentPartPr/>
                <p14:nvPr/>
              </p14:nvContentPartPr>
              <p14:xfrm>
                <a:off x="8002343" y="928071"/>
                <a:ext cx="111600" cy="14004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1F2045BC-8C37-6BC9-3F9B-711DC4A071A4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996203" y="921951"/>
                  <a:ext cx="12388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2E82DD09-1BBC-EC5C-D1D5-A6C1E5CA70ED}"/>
                    </a:ext>
                  </a:extLst>
                </p14:cNvPr>
                <p14:cNvContentPartPr/>
                <p14:nvPr/>
              </p14:nvContentPartPr>
              <p14:xfrm>
                <a:off x="8298623" y="948951"/>
                <a:ext cx="232920" cy="22356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2E82DD09-1BBC-EC5C-D1D5-A6C1E5CA70ED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292494" y="942821"/>
                  <a:ext cx="245179" cy="2358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0DBDCDD9-A309-6AD4-200A-61A990938E70}"/>
                    </a:ext>
                  </a:extLst>
                </p14:cNvPr>
                <p14:cNvContentPartPr/>
                <p14:nvPr/>
              </p14:nvContentPartPr>
              <p14:xfrm>
                <a:off x="8517503" y="935631"/>
                <a:ext cx="891000" cy="29412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0DBDCDD9-A309-6AD4-200A-61A990938E70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511383" y="929511"/>
                  <a:ext cx="903240" cy="30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AE23BB7E-1928-786D-CADC-EDEFB8870DCC}"/>
                    </a:ext>
                  </a:extLst>
                </p14:cNvPr>
                <p14:cNvContentPartPr/>
                <p14:nvPr/>
              </p14:nvContentPartPr>
              <p14:xfrm>
                <a:off x="8961743" y="907911"/>
                <a:ext cx="360" cy="36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AE23BB7E-1928-786D-CADC-EDEFB8870DCC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8955623" y="901791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1CF0D338-6DE4-1B1B-F054-E43C401D933D}"/>
              </a:ext>
            </a:extLst>
          </p:cNvPr>
          <p:cNvGrpSpPr/>
          <p:nvPr/>
        </p:nvGrpSpPr>
        <p:grpSpPr>
          <a:xfrm>
            <a:off x="9736463" y="831951"/>
            <a:ext cx="1477800" cy="374040"/>
            <a:chOff x="9736463" y="831951"/>
            <a:chExt cx="1477800" cy="374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C51FA118-D436-9708-1268-3DE77028AB53}"/>
                    </a:ext>
                  </a:extLst>
                </p14:cNvPr>
                <p14:cNvContentPartPr/>
                <p14:nvPr/>
              </p14:nvContentPartPr>
              <p14:xfrm>
                <a:off x="9736463" y="831951"/>
                <a:ext cx="405360" cy="33012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C51FA118-D436-9708-1268-3DE77028AB53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9730343" y="825831"/>
                  <a:ext cx="417600" cy="34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625129C3-E637-BB39-5112-55371BA66D50}"/>
                    </a:ext>
                  </a:extLst>
                </p14:cNvPr>
                <p14:cNvContentPartPr/>
                <p14:nvPr/>
              </p14:nvContentPartPr>
              <p14:xfrm>
                <a:off x="10221383" y="890631"/>
                <a:ext cx="992880" cy="31536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625129C3-E637-BB39-5112-55371BA66D50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10215261" y="884511"/>
                  <a:ext cx="1005124" cy="32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50F421B5-AD97-C6A0-F558-CF73A82FBE80}"/>
                    </a:ext>
                  </a:extLst>
                </p14:cNvPr>
                <p14:cNvContentPartPr/>
                <p14:nvPr/>
              </p14:nvContentPartPr>
              <p14:xfrm>
                <a:off x="10589303" y="895311"/>
                <a:ext cx="151920" cy="17280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50F421B5-AD97-C6A0-F558-CF73A82FBE80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10583183" y="889191"/>
                  <a:ext cx="164160" cy="185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1">
            <p14:nvContentPartPr>
              <p14:cNvPr id="200" name="Ink 199">
                <a:extLst>
                  <a:ext uri="{FF2B5EF4-FFF2-40B4-BE49-F238E27FC236}">
                    <a16:creationId xmlns:a16="http://schemas.microsoft.com/office/drawing/2014/main" id="{A3F2D2EF-65FB-6C71-4025-2A003E2ACF16}"/>
                  </a:ext>
                </a:extLst>
              </p14:cNvPr>
              <p14:cNvContentPartPr/>
              <p14:nvPr/>
            </p14:nvContentPartPr>
            <p14:xfrm>
              <a:off x="4927583" y="1374111"/>
              <a:ext cx="141840" cy="259200"/>
            </p14:xfrm>
          </p:contentPart>
        </mc:Choice>
        <mc:Fallback>
          <p:pic>
            <p:nvPicPr>
              <p:cNvPr id="200" name="Ink 199">
                <a:extLst>
                  <a:ext uri="{FF2B5EF4-FFF2-40B4-BE49-F238E27FC236}">
                    <a16:creationId xmlns:a16="http://schemas.microsoft.com/office/drawing/2014/main" id="{A3F2D2EF-65FB-6C71-4025-2A003E2ACF16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4921463" y="1367991"/>
                <a:ext cx="154080" cy="27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3">
            <p14:nvContentPartPr>
              <p14:cNvPr id="201" name="Ink 200">
                <a:extLst>
                  <a:ext uri="{FF2B5EF4-FFF2-40B4-BE49-F238E27FC236}">
                    <a16:creationId xmlns:a16="http://schemas.microsoft.com/office/drawing/2014/main" id="{B55807E1-B504-EC44-4CD8-FBC6D730A960}"/>
                  </a:ext>
                </a:extLst>
              </p14:cNvPr>
              <p14:cNvContentPartPr/>
              <p14:nvPr/>
            </p14:nvContentPartPr>
            <p14:xfrm>
              <a:off x="5253743" y="1441431"/>
              <a:ext cx="169560" cy="209520"/>
            </p14:xfrm>
          </p:contentPart>
        </mc:Choice>
        <mc:Fallback>
          <p:pic>
            <p:nvPicPr>
              <p:cNvPr id="201" name="Ink 200">
                <a:extLst>
                  <a:ext uri="{FF2B5EF4-FFF2-40B4-BE49-F238E27FC236}">
                    <a16:creationId xmlns:a16="http://schemas.microsoft.com/office/drawing/2014/main" id="{B55807E1-B504-EC44-4CD8-FBC6D730A960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5247636" y="1435311"/>
                <a:ext cx="181774" cy="22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5">
            <p14:nvContentPartPr>
              <p14:cNvPr id="202" name="Ink 201">
                <a:extLst>
                  <a:ext uri="{FF2B5EF4-FFF2-40B4-BE49-F238E27FC236}">
                    <a16:creationId xmlns:a16="http://schemas.microsoft.com/office/drawing/2014/main" id="{35B545BD-56C9-92A9-5A67-E73E25769448}"/>
                  </a:ext>
                </a:extLst>
              </p14:cNvPr>
              <p14:cNvContentPartPr/>
              <p14:nvPr/>
            </p14:nvContentPartPr>
            <p14:xfrm>
              <a:off x="5526263" y="1647351"/>
              <a:ext cx="104400" cy="177840"/>
            </p14:xfrm>
          </p:contentPart>
        </mc:Choice>
        <mc:Fallback>
          <p:pic>
            <p:nvPicPr>
              <p:cNvPr id="202" name="Ink 201">
                <a:extLst>
                  <a:ext uri="{FF2B5EF4-FFF2-40B4-BE49-F238E27FC236}">
                    <a16:creationId xmlns:a16="http://schemas.microsoft.com/office/drawing/2014/main" id="{35B545BD-56C9-92A9-5A67-E73E25769448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5520143" y="1641243"/>
                <a:ext cx="116640" cy="1900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7">
            <p14:nvContentPartPr>
              <p14:cNvPr id="203" name="Ink 202">
                <a:extLst>
                  <a:ext uri="{FF2B5EF4-FFF2-40B4-BE49-F238E27FC236}">
                    <a16:creationId xmlns:a16="http://schemas.microsoft.com/office/drawing/2014/main" id="{CE966BC0-9A89-6B46-B32F-E14BED089E05}"/>
                  </a:ext>
                </a:extLst>
              </p14:cNvPr>
              <p14:cNvContentPartPr/>
              <p14:nvPr/>
            </p14:nvContentPartPr>
            <p14:xfrm>
              <a:off x="5781503" y="1506951"/>
              <a:ext cx="19800" cy="203400"/>
            </p14:xfrm>
          </p:contentPart>
        </mc:Choice>
        <mc:Fallback>
          <p:pic>
            <p:nvPicPr>
              <p:cNvPr id="203" name="Ink 202">
                <a:extLst>
                  <a:ext uri="{FF2B5EF4-FFF2-40B4-BE49-F238E27FC236}">
                    <a16:creationId xmlns:a16="http://schemas.microsoft.com/office/drawing/2014/main" id="{CE966BC0-9A89-6B46-B32F-E14BED089E05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5775383" y="1500842"/>
                <a:ext cx="32040" cy="21561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9">
            <p14:nvContentPartPr>
              <p14:cNvPr id="204" name="Ink 203">
                <a:extLst>
                  <a:ext uri="{FF2B5EF4-FFF2-40B4-BE49-F238E27FC236}">
                    <a16:creationId xmlns:a16="http://schemas.microsoft.com/office/drawing/2014/main" id="{0A1F5EB4-EDBD-385F-E941-8449F0B6949A}"/>
                  </a:ext>
                </a:extLst>
              </p14:cNvPr>
              <p14:cNvContentPartPr/>
              <p14:nvPr/>
            </p14:nvContentPartPr>
            <p14:xfrm>
              <a:off x="5878343" y="1626471"/>
              <a:ext cx="47880" cy="123480"/>
            </p14:xfrm>
          </p:contentPart>
        </mc:Choice>
        <mc:Fallback>
          <p:pic>
            <p:nvPicPr>
              <p:cNvPr id="204" name="Ink 203">
                <a:extLst>
                  <a:ext uri="{FF2B5EF4-FFF2-40B4-BE49-F238E27FC236}">
                    <a16:creationId xmlns:a16="http://schemas.microsoft.com/office/drawing/2014/main" id="{0A1F5EB4-EDBD-385F-E941-8449F0B6949A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5872269" y="1620351"/>
                <a:ext cx="60029" cy="13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1">
            <p14:nvContentPartPr>
              <p14:cNvPr id="205" name="Ink 204">
                <a:extLst>
                  <a:ext uri="{FF2B5EF4-FFF2-40B4-BE49-F238E27FC236}">
                    <a16:creationId xmlns:a16="http://schemas.microsoft.com/office/drawing/2014/main" id="{F8964F98-6085-C579-F7F5-6AADBA218521}"/>
                  </a:ext>
                </a:extLst>
              </p14:cNvPr>
              <p14:cNvContentPartPr/>
              <p14:nvPr/>
            </p14:nvContentPartPr>
            <p14:xfrm>
              <a:off x="6074183" y="1499751"/>
              <a:ext cx="140760" cy="181800"/>
            </p14:xfrm>
          </p:contentPart>
        </mc:Choice>
        <mc:Fallback>
          <p:pic>
            <p:nvPicPr>
              <p:cNvPr id="205" name="Ink 204">
                <a:extLst>
                  <a:ext uri="{FF2B5EF4-FFF2-40B4-BE49-F238E27FC236}">
                    <a16:creationId xmlns:a16="http://schemas.microsoft.com/office/drawing/2014/main" id="{F8964F98-6085-C579-F7F5-6AADBA218521}"/>
                  </a:ext>
                </a:extLst>
              </p:cNvPr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6068063" y="1493619"/>
                <a:ext cx="153000" cy="1940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3">
            <p14:nvContentPartPr>
              <p14:cNvPr id="206" name="Ink 205">
                <a:extLst>
                  <a:ext uri="{FF2B5EF4-FFF2-40B4-BE49-F238E27FC236}">
                    <a16:creationId xmlns:a16="http://schemas.microsoft.com/office/drawing/2014/main" id="{6E3C3753-9901-A81A-61D4-E18886142398}"/>
                  </a:ext>
                </a:extLst>
              </p14:cNvPr>
              <p14:cNvContentPartPr/>
              <p14:nvPr/>
            </p14:nvContentPartPr>
            <p14:xfrm>
              <a:off x="6261743" y="1564191"/>
              <a:ext cx="61200" cy="148680"/>
            </p14:xfrm>
          </p:contentPart>
        </mc:Choice>
        <mc:Fallback>
          <p:pic>
            <p:nvPicPr>
              <p:cNvPr id="206" name="Ink 205">
                <a:extLst>
                  <a:ext uri="{FF2B5EF4-FFF2-40B4-BE49-F238E27FC236}">
                    <a16:creationId xmlns:a16="http://schemas.microsoft.com/office/drawing/2014/main" id="{6E3C3753-9901-A81A-61D4-E18886142398}"/>
                  </a:ext>
                </a:extLst>
              </p:cNvPr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6255623" y="1558056"/>
                <a:ext cx="73440" cy="160950"/>
              </a:xfrm>
              <a:prstGeom prst="rect">
                <a:avLst/>
              </a:prstGeom>
            </p:spPr>
          </p:pic>
        </mc:Fallback>
      </mc:AlternateContent>
      <p:grpSp>
        <p:nvGrpSpPr>
          <p:cNvPr id="222" name="Group 221">
            <a:extLst>
              <a:ext uri="{FF2B5EF4-FFF2-40B4-BE49-F238E27FC236}">
                <a16:creationId xmlns:a16="http://schemas.microsoft.com/office/drawing/2014/main" id="{FC7BD75F-9EA3-4E15-0CC4-CCFAF3B4BCB3}"/>
              </a:ext>
            </a:extLst>
          </p:cNvPr>
          <p:cNvGrpSpPr/>
          <p:nvPr/>
        </p:nvGrpSpPr>
        <p:grpSpPr>
          <a:xfrm>
            <a:off x="8735663" y="1394631"/>
            <a:ext cx="358920" cy="196560"/>
            <a:chOff x="8735663" y="1394631"/>
            <a:chExt cx="358920" cy="196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755BFEE3-F930-2D9F-3F40-7CCCFD60AFD6}"/>
                    </a:ext>
                  </a:extLst>
                </p14:cNvPr>
                <p14:cNvContentPartPr/>
                <p14:nvPr/>
              </p14:nvContentPartPr>
              <p14:xfrm>
                <a:off x="8735663" y="1394631"/>
                <a:ext cx="266400" cy="141480"/>
              </p14:xfrm>
            </p:contentPart>
          </mc:Choice>
          <mc:Fallback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755BFEE3-F930-2D9F-3F40-7CCCFD60AFD6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8729543" y="1388511"/>
                  <a:ext cx="27864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6D0F8E91-1877-2C2B-8223-A8CD9F1320C5}"/>
                    </a:ext>
                  </a:extLst>
                </p14:cNvPr>
                <p14:cNvContentPartPr/>
                <p14:nvPr/>
              </p14:nvContentPartPr>
              <p14:xfrm>
                <a:off x="8911343" y="1418751"/>
                <a:ext cx="183240" cy="172440"/>
              </p14:xfrm>
            </p:contentPart>
          </mc:Choice>
          <mc:Fallback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6D0F8E91-1877-2C2B-8223-A8CD9F1320C5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8905223" y="1412631"/>
                  <a:ext cx="195480" cy="184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79">
            <p14:nvContentPartPr>
              <p14:cNvPr id="224" name="Ink 223">
                <a:extLst>
                  <a:ext uri="{FF2B5EF4-FFF2-40B4-BE49-F238E27FC236}">
                    <a16:creationId xmlns:a16="http://schemas.microsoft.com/office/drawing/2014/main" id="{325A449E-FD53-F4D8-B328-08254CBD4450}"/>
                  </a:ext>
                </a:extLst>
              </p14:cNvPr>
              <p14:cNvContentPartPr/>
              <p14:nvPr/>
            </p14:nvContentPartPr>
            <p14:xfrm>
              <a:off x="9360983" y="1268271"/>
              <a:ext cx="119880" cy="286560"/>
            </p14:xfrm>
          </p:contentPart>
        </mc:Choice>
        <mc:Fallback>
          <p:pic>
            <p:nvPicPr>
              <p:cNvPr id="224" name="Ink 223">
                <a:extLst>
                  <a:ext uri="{FF2B5EF4-FFF2-40B4-BE49-F238E27FC236}">
                    <a16:creationId xmlns:a16="http://schemas.microsoft.com/office/drawing/2014/main" id="{325A449E-FD53-F4D8-B328-08254CBD4450}"/>
                  </a:ext>
                </a:extLst>
              </p:cNvPr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9354881" y="1262151"/>
                <a:ext cx="132083" cy="298800"/>
              </a:xfrm>
              <a:prstGeom prst="rect">
                <a:avLst/>
              </a:prstGeom>
            </p:spPr>
          </p:pic>
        </mc:Fallback>
      </mc:AlternateContent>
      <p:grpSp>
        <p:nvGrpSpPr>
          <p:cNvPr id="243" name="Group 242">
            <a:extLst>
              <a:ext uri="{FF2B5EF4-FFF2-40B4-BE49-F238E27FC236}">
                <a16:creationId xmlns:a16="http://schemas.microsoft.com/office/drawing/2014/main" id="{EECF6542-A40F-EC4B-A328-B21BE5BB86B0}"/>
              </a:ext>
            </a:extLst>
          </p:cNvPr>
          <p:cNvGrpSpPr/>
          <p:nvPr/>
        </p:nvGrpSpPr>
        <p:grpSpPr>
          <a:xfrm>
            <a:off x="11237663" y="1305711"/>
            <a:ext cx="954000" cy="403920"/>
            <a:chOff x="11237663" y="1305711"/>
            <a:chExt cx="954000" cy="403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40178BD7-2D80-41EB-FC30-D24BE12845BD}"/>
                    </a:ext>
                  </a:extLst>
                </p14:cNvPr>
                <p14:cNvContentPartPr/>
                <p14:nvPr/>
              </p14:nvContentPartPr>
              <p14:xfrm>
                <a:off x="11237663" y="1396791"/>
                <a:ext cx="167400" cy="160200"/>
              </p14:xfrm>
            </p:contentPart>
          </mc:Choice>
          <mc:Fallback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40178BD7-2D80-41EB-FC30-D24BE12845BD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11231556" y="1390671"/>
                  <a:ext cx="179614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EEE72D33-5DDA-FB5F-8EF1-53A4652DA10E}"/>
                    </a:ext>
                  </a:extLst>
                </p14:cNvPr>
                <p14:cNvContentPartPr/>
                <p14:nvPr/>
              </p14:nvContentPartPr>
              <p14:xfrm>
                <a:off x="11490023" y="1398231"/>
                <a:ext cx="162000" cy="167760"/>
              </p14:xfrm>
            </p:contentPart>
          </mc:Choice>
          <mc:Fallback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EEE72D33-5DDA-FB5F-8EF1-53A4652DA10E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11483903" y="1392111"/>
                  <a:ext cx="17424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A358E00F-938A-E105-A3A6-6540E91BEC10}"/>
                    </a:ext>
                  </a:extLst>
                </p14:cNvPr>
                <p14:cNvContentPartPr/>
                <p14:nvPr/>
              </p14:nvContentPartPr>
              <p14:xfrm>
                <a:off x="11796743" y="1415511"/>
                <a:ext cx="176760" cy="138960"/>
              </p14:xfrm>
            </p:contentPart>
          </mc:Choice>
          <mc:Fallback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A358E00F-938A-E105-A3A6-6540E91BEC10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11790623" y="1409391"/>
                  <a:ext cx="18900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5670FA3E-EC57-3089-1FC3-67F2EC455B79}"/>
                    </a:ext>
                  </a:extLst>
                </p14:cNvPr>
                <p14:cNvContentPartPr/>
                <p14:nvPr/>
              </p14:nvContentPartPr>
              <p14:xfrm>
                <a:off x="11394983" y="1600911"/>
                <a:ext cx="59760" cy="90000"/>
              </p14:xfrm>
            </p:contentPart>
          </mc:Choice>
          <mc:Fallback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5670FA3E-EC57-3089-1FC3-67F2EC455B79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11388900" y="1594791"/>
                  <a:ext cx="71927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8C6E5D0A-FD9E-5CBF-416B-6DC3D0FE4EF9}"/>
                    </a:ext>
                  </a:extLst>
                </p14:cNvPr>
                <p14:cNvContentPartPr/>
                <p14:nvPr/>
              </p14:nvContentPartPr>
              <p14:xfrm>
                <a:off x="11636183" y="1630431"/>
                <a:ext cx="28440" cy="79200"/>
              </p14:xfrm>
            </p:contentPart>
          </mc:Choice>
          <mc:Fallback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8C6E5D0A-FD9E-5CBF-416B-6DC3D0FE4EF9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11630063" y="1624339"/>
                  <a:ext cx="40680" cy="9138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D1396A1E-003A-C85F-7C20-083260A2828D}"/>
                    </a:ext>
                  </a:extLst>
                </p14:cNvPr>
                <p14:cNvContentPartPr/>
                <p14:nvPr/>
              </p14:nvContentPartPr>
              <p14:xfrm>
                <a:off x="11993303" y="1623591"/>
                <a:ext cx="360" cy="360"/>
              </p14:xfrm>
            </p:contentPart>
          </mc:Choice>
          <mc:Fallback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D1396A1E-003A-C85F-7C20-083260A2828D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11987183" y="1617471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C7FBE813-84FE-B9F4-4F2E-71823823CC9A}"/>
                    </a:ext>
                  </a:extLst>
                </p14:cNvPr>
                <p14:cNvContentPartPr/>
                <p14:nvPr/>
              </p14:nvContentPartPr>
              <p14:xfrm>
                <a:off x="11920943" y="1602351"/>
                <a:ext cx="69120" cy="91440"/>
              </p14:xfrm>
            </p:contentPart>
          </mc:Choice>
          <mc:Fallback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C7FBE813-84FE-B9F4-4F2E-71823823CC9A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11914823" y="1596231"/>
                  <a:ext cx="8136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C7E62B09-F13D-0F08-4265-D9E8C6139A7B}"/>
                    </a:ext>
                  </a:extLst>
                </p14:cNvPr>
                <p14:cNvContentPartPr/>
                <p14:nvPr/>
              </p14:nvContentPartPr>
              <p14:xfrm>
                <a:off x="12000503" y="1432071"/>
                <a:ext cx="102240" cy="125640"/>
              </p14:xfrm>
            </p:contentPart>
          </mc:Choice>
          <mc:Fallback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C7E62B09-F13D-0F08-4265-D9E8C6139A7B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11994383" y="1425951"/>
                  <a:ext cx="11448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4B56793A-61A1-481F-FB26-0FCE55495BAF}"/>
                    </a:ext>
                  </a:extLst>
                </p14:cNvPr>
                <p14:cNvContentPartPr/>
                <p14:nvPr/>
              </p14:nvContentPartPr>
              <p14:xfrm>
                <a:off x="11954783" y="1305711"/>
                <a:ext cx="236880" cy="384840"/>
              </p14:xfrm>
            </p:contentPart>
          </mc:Choice>
          <mc:Fallback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4B56793A-61A1-481F-FB26-0FCE55495BAF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11948672" y="1299591"/>
                  <a:ext cx="249101" cy="397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1" name="Group 250">
            <a:extLst>
              <a:ext uri="{FF2B5EF4-FFF2-40B4-BE49-F238E27FC236}">
                <a16:creationId xmlns:a16="http://schemas.microsoft.com/office/drawing/2014/main" id="{2065664D-9C89-CA54-2BAF-543E99767DD6}"/>
              </a:ext>
            </a:extLst>
          </p:cNvPr>
          <p:cNvGrpSpPr/>
          <p:nvPr/>
        </p:nvGrpSpPr>
        <p:grpSpPr>
          <a:xfrm>
            <a:off x="6519503" y="1362591"/>
            <a:ext cx="1956600" cy="485640"/>
            <a:chOff x="6519503" y="1362591"/>
            <a:chExt cx="1956600" cy="485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9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983F8373-DA0D-A12B-5533-9534796599DA}"/>
                    </a:ext>
                  </a:extLst>
                </p14:cNvPr>
                <p14:cNvContentPartPr/>
                <p14:nvPr/>
              </p14:nvContentPartPr>
              <p14:xfrm>
                <a:off x="6519503" y="1488231"/>
                <a:ext cx="197640" cy="190800"/>
              </p14:xfrm>
            </p:contentPart>
          </mc:Choice>
          <mc:Fallback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983F8373-DA0D-A12B-5533-9534796599DA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6513383" y="1482111"/>
                  <a:ext cx="20988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1C08B1C3-3CE6-2B9C-7BF6-AD5FA409756A}"/>
                    </a:ext>
                  </a:extLst>
                </p14:cNvPr>
                <p14:cNvContentPartPr/>
                <p14:nvPr/>
              </p14:nvContentPartPr>
              <p14:xfrm>
                <a:off x="7286303" y="1454751"/>
                <a:ext cx="182880" cy="172800"/>
              </p14:xfrm>
            </p:contentPart>
          </mc:Choice>
          <mc:Fallback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1C08B1C3-3CE6-2B9C-7BF6-AD5FA409756A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7280183" y="1448631"/>
                  <a:ext cx="19512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04194BCB-518B-7BC0-6D1B-084DE1197F0F}"/>
                    </a:ext>
                  </a:extLst>
                </p14:cNvPr>
                <p14:cNvContentPartPr/>
                <p14:nvPr/>
              </p14:nvContentPartPr>
              <p14:xfrm>
                <a:off x="7160303" y="1706391"/>
                <a:ext cx="73800" cy="114120"/>
              </p14:xfrm>
            </p:contentPart>
          </mc:Choice>
          <mc:Fallback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04194BCB-518B-7BC0-6D1B-084DE1197F0F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7154183" y="1700252"/>
                  <a:ext cx="86040" cy="12639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D0106167-B2F0-5460-26FE-BFA1610F775B}"/>
                    </a:ext>
                  </a:extLst>
                </p14:cNvPr>
                <p14:cNvContentPartPr/>
                <p14:nvPr/>
              </p14:nvContentPartPr>
              <p14:xfrm>
                <a:off x="7598063" y="1621071"/>
                <a:ext cx="45000" cy="90000"/>
              </p14:xfrm>
            </p:contentPart>
          </mc:Choice>
          <mc:Fallback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D0106167-B2F0-5460-26FE-BFA1610F775B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7591943" y="1614951"/>
                  <a:ext cx="5724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9A0514B4-1029-DB2C-186D-8EB8279EA2AC}"/>
                    </a:ext>
                  </a:extLst>
                </p14:cNvPr>
                <p14:cNvContentPartPr/>
                <p14:nvPr/>
              </p14:nvContentPartPr>
              <p14:xfrm>
                <a:off x="7735943" y="1484631"/>
                <a:ext cx="124560" cy="187560"/>
              </p14:xfrm>
            </p:contentPart>
          </mc:Choice>
          <mc:Fallback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9A0514B4-1029-DB2C-186D-8EB8279EA2AC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7729841" y="1478511"/>
                  <a:ext cx="136765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9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CF857DEE-617A-8A34-0E20-AA4012AB27B5}"/>
                    </a:ext>
                  </a:extLst>
                </p14:cNvPr>
                <p14:cNvContentPartPr/>
                <p14:nvPr/>
              </p14:nvContentPartPr>
              <p14:xfrm>
                <a:off x="7780943" y="1434231"/>
                <a:ext cx="177480" cy="81360"/>
              </p14:xfrm>
            </p:contentPart>
          </mc:Choice>
          <mc:Fallback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CF857DEE-617A-8A34-0E20-AA4012AB27B5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7774835" y="1428111"/>
                  <a:ext cx="189695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1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E55F9D48-391E-34AC-62FF-8BD85E391A0E}"/>
                    </a:ext>
                  </a:extLst>
                </p14:cNvPr>
                <p14:cNvContentPartPr/>
                <p14:nvPr/>
              </p14:nvContentPartPr>
              <p14:xfrm>
                <a:off x="8160023" y="1429551"/>
                <a:ext cx="360" cy="360"/>
              </p14:xfrm>
            </p:contentPart>
          </mc:Choice>
          <mc:Fallback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E55F9D48-391E-34AC-62FF-8BD85E391A0E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8153903" y="1423431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FC8C3F45-0BDF-8EAA-5764-28A1905387E1}"/>
                    </a:ext>
                  </a:extLst>
                </p14:cNvPr>
                <p14:cNvContentPartPr/>
                <p14:nvPr/>
              </p14:nvContentPartPr>
              <p14:xfrm>
                <a:off x="7886783" y="1626111"/>
                <a:ext cx="103680" cy="144000"/>
              </p14:xfrm>
            </p:contentPart>
          </mc:Choice>
          <mc:Fallback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FC8C3F45-0BDF-8EAA-5764-28A1905387E1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880642" y="1619991"/>
                  <a:ext cx="115963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126CCB16-85BB-C641-7D4B-0795B4101487}"/>
                    </a:ext>
                  </a:extLst>
                </p14:cNvPr>
                <p14:cNvContentPartPr/>
                <p14:nvPr/>
              </p14:nvContentPartPr>
              <p14:xfrm>
                <a:off x="8124023" y="1434591"/>
                <a:ext cx="235440" cy="186840"/>
              </p14:xfrm>
            </p:contentPart>
          </mc:Choice>
          <mc:Fallback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126CCB16-85BB-C641-7D4B-0795B4101487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8117903" y="1428471"/>
                  <a:ext cx="24768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1CDB1DD6-F3C0-F679-662F-608839003F7B}"/>
                    </a:ext>
                  </a:extLst>
                </p14:cNvPr>
                <p14:cNvContentPartPr/>
                <p14:nvPr/>
              </p14:nvContentPartPr>
              <p14:xfrm>
                <a:off x="8248943" y="1362591"/>
                <a:ext cx="227160" cy="355680"/>
              </p14:xfrm>
            </p:contentPart>
          </mc:Choice>
          <mc:Fallback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1CDB1DD6-F3C0-F679-662F-608839003F7B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8242823" y="1356471"/>
                  <a:ext cx="239400" cy="36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D8C292B9-D8ED-B012-3B4F-6B517492E556}"/>
                    </a:ext>
                  </a:extLst>
                </p14:cNvPr>
                <p14:cNvContentPartPr/>
                <p14:nvPr/>
              </p14:nvContentPartPr>
              <p14:xfrm>
                <a:off x="6742703" y="1682631"/>
                <a:ext cx="68400" cy="165600"/>
              </p14:xfrm>
            </p:contentPart>
          </mc:Choice>
          <mc:Fallback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D8C292B9-D8ED-B012-3B4F-6B517492E556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6736583" y="1676524"/>
                  <a:ext cx="80640" cy="17781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64165F14-D0BE-10DE-0721-26A4C9BDB7EE}"/>
                    </a:ext>
                  </a:extLst>
                </p14:cNvPr>
                <p14:cNvContentPartPr/>
                <p14:nvPr/>
              </p14:nvContentPartPr>
              <p14:xfrm>
                <a:off x="6887783" y="1560231"/>
                <a:ext cx="108000" cy="23040"/>
              </p14:xfrm>
            </p:contentPart>
          </mc:Choice>
          <mc:Fallback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64165F14-D0BE-10DE-0721-26A4C9BDB7EE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6881683" y="1554111"/>
                  <a:ext cx="120199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3299CB70-6C06-A8CB-D6C6-4D3FA20F07F6}"/>
                    </a:ext>
                  </a:extLst>
                </p14:cNvPr>
                <p14:cNvContentPartPr/>
                <p14:nvPr/>
              </p14:nvContentPartPr>
              <p14:xfrm>
                <a:off x="7186943" y="1421271"/>
                <a:ext cx="49680" cy="242280"/>
              </p14:xfrm>
            </p:contentPart>
          </mc:Choice>
          <mc:Fallback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3299CB70-6C06-A8CB-D6C6-4D3FA20F07F6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7180823" y="1415151"/>
                  <a:ext cx="6192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A1E39D8B-7B0B-F2E1-6DB3-0842497A27A1}"/>
                    </a:ext>
                  </a:extLst>
                </p14:cNvPr>
                <p14:cNvContentPartPr/>
                <p14:nvPr/>
              </p14:nvContentPartPr>
              <p14:xfrm>
                <a:off x="7104143" y="1456911"/>
                <a:ext cx="142200" cy="108000"/>
              </p14:xfrm>
            </p:contentPart>
          </mc:Choice>
          <mc:Fallback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A1E39D8B-7B0B-F2E1-6DB3-0842497A27A1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7098023" y="1450791"/>
                  <a:ext cx="154440" cy="120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3" name="Group 252">
            <a:extLst>
              <a:ext uri="{FF2B5EF4-FFF2-40B4-BE49-F238E27FC236}">
                <a16:creationId xmlns:a16="http://schemas.microsoft.com/office/drawing/2014/main" id="{0F9F09D2-A71B-2402-84C5-A5B5D95108E0}"/>
              </a:ext>
            </a:extLst>
          </p:cNvPr>
          <p:cNvGrpSpPr/>
          <p:nvPr/>
        </p:nvGrpSpPr>
        <p:grpSpPr>
          <a:xfrm>
            <a:off x="9768503" y="1345671"/>
            <a:ext cx="1261800" cy="351360"/>
            <a:chOff x="9768503" y="1345671"/>
            <a:chExt cx="1261800" cy="351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38B7B253-444F-794F-7941-69D5E9653A02}"/>
                    </a:ext>
                  </a:extLst>
                </p14:cNvPr>
                <p14:cNvContentPartPr/>
                <p14:nvPr/>
              </p14:nvContentPartPr>
              <p14:xfrm>
                <a:off x="9768503" y="1384551"/>
                <a:ext cx="25200" cy="224640"/>
              </p14:xfrm>
            </p:contentPart>
          </mc:Choice>
          <mc:Fallback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38B7B253-444F-794F-7941-69D5E9653A02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9762383" y="1378431"/>
                  <a:ext cx="3744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C6C1B1AC-BDCC-2501-A48C-00CD146CB6BF}"/>
                    </a:ext>
                  </a:extLst>
                </p14:cNvPr>
                <p14:cNvContentPartPr/>
                <p14:nvPr/>
              </p14:nvContentPartPr>
              <p14:xfrm>
                <a:off x="9834023" y="1556631"/>
                <a:ext cx="56520" cy="140400"/>
              </p14:xfrm>
            </p:contentPart>
          </mc:Choice>
          <mc:Fallback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C6C1B1AC-BDCC-2501-A48C-00CD146CB6BF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9827903" y="1550511"/>
                  <a:ext cx="6876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39F201D4-74D6-8384-2BCB-8FF77A60817D}"/>
                    </a:ext>
                  </a:extLst>
                </p14:cNvPr>
                <p14:cNvContentPartPr/>
                <p14:nvPr/>
              </p14:nvContentPartPr>
              <p14:xfrm>
                <a:off x="10137863" y="1390311"/>
                <a:ext cx="21960" cy="226080"/>
              </p14:xfrm>
            </p:contentPart>
          </mc:Choice>
          <mc:Fallback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39F201D4-74D6-8384-2BCB-8FF77A60817D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10131743" y="1384191"/>
                  <a:ext cx="3420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0E8B5639-5BE6-E508-8398-10801CA6C869}"/>
                    </a:ext>
                  </a:extLst>
                </p14:cNvPr>
                <p14:cNvContentPartPr/>
                <p14:nvPr/>
              </p14:nvContentPartPr>
              <p14:xfrm>
                <a:off x="10043183" y="1419471"/>
                <a:ext cx="166680" cy="100080"/>
              </p14:xfrm>
            </p:contentPart>
          </mc:Choice>
          <mc:Fallback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0E8B5639-5BE6-E508-8398-10801CA6C869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10037076" y="1413351"/>
                  <a:ext cx="178894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3986196F-790B-61C5-BB1A-191EDBBBB217}"/>
                    </a:ext>
                  </a:extLst>
                </p14:cNvPr>
                <p14:cNvContentPartPr/>
                <p14:nvPr/>
              </p14:nvContentPartPr>
              <p14:xfrm>
                <a:off x="10209143" y="1488591"/>
                <a:ext cx="78480" cy="162000"/>
              </p14:xfrm>
            </p:contentPart>
          </mc:Choice>
          <mc:Fallback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3986196F-790B-61C5-BB1A-191EDBBBB217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0203051" y="1482471"/>
                  <a:ext cx="90664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F3B39279-CB03-5717-09A5-32C87BC09DEB}"/>
                    </a:ext>
                  </a:extLst>
                </p14:cNvPr>
                <p14:cNvContentPartPr/>
                <p14:nvPr/>
              </p14:nvContentPartPr>
              <p14:xfrm>
                <a:off x="10412903" y="1345671"/>
                <a:ext cx="236160" cy="234720"/>
              </p14:xfrm>
            </p:contentPart>
          </mc:Choice>
          <mc:Fallback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F3B39279-CB03-5717-09A5-32C87BC09DEB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0406792" y="1339551"/>
                  <a:ext cx="248381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9B9FE2AC-EC48-531D-556C-700D1AF340FC}"/>
                    </a:ext>
                  </a:extLst>
                </p14:cNvPr>
                <p14:cNvContentPartPr/>
                <p14:nvPr/>
              </p14:nvContentPartPr>
              <p14:xfrm>
                <a:off x="10634303" y="1496871"/>
                <a:ext cx="69120" cy="147240"/>
              </p14:xfrm>
            </p:contentPart>
          </mc:Choice>
          <mc:Fallback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9B9FE2AC-EC48-531D-556C-700D1AF340FC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0628183" y="1490751"/>
                  <a:ext cx="8136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98436AA8-E7EE-225F-1308-3D621D096382}"/>
                    </a:ext>
                  </a:extLst>
                </p14:cNvPr>
                <p14:cNvContentPartPr/>
                <p14:nvPr/>
              </p14:nvContentPartPr>
              <p14:xfrm>
                <a:off x="10777943" y="1414431"/>
                <a:ext cx="183960" cy="210600"/>
              </p14:xfrm>
            </p:contentPart>
          </mc:Choice>
          <mc:Fallback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98436AA8-E7EE-225F-1308-3D621D096382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0771823" y="1408311"/>
                  <a:ext cx="19620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0576B492-8452-6F90-CA7B-72C6BB71CFB9}"/>
                    </a:ext>
                  </a:extLst>
                </p14:cNvPr>
                <p14:cNvContentPartPr/>
                <p14:nvPr/>
              </p14:nvContentPartPr>
              <p14:xfrm>
                <a:off x="10982783" y="1517751"/>
                <a:ext cx="47520" cy="156960"/>
              </p14:xfrm>
            </p:contentPart>
          </mc:Choice>
          <mc:Fallback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0576B492-8452-6F90-CA7B-72C6BB71CFB9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0976663" y="1511631"/>
                  <a:ext cx="5976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BB345965-4E49-B56E-892D-D45EDF093B00}"/>
                    </a:ext>
                  </a:extLst>
                </p14:cNvPr>
                <p14:cNvContentPartPr/>
                <p14:nvPr/>
              </p14:nvContentPartPr>
              <p14:xfrm>
                <a:off x="9902063" y="1510551"/>
                <a:ext cx="72720" cy="16560"/>
              </p14:xfrm>
            </p:contentPart>
          </mc:Choice>
          <mc:Fallback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BB345965-4E49-B56E-892D-D45EDF093B00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9895943" y="1504431"/>
                  <a:ext cx="84960" cy="28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46">
            <p14:nvContentPartPr>
              <p14:cNvPr id="259" name="Ink 258">
                <a:extLst>
                  <a:ext uri="{FF2B5EF4-FFF2-40B4-BE49-F238E27FC236}">
                    <a16:creationId xmlns:a16="http://schemas.microsoft.com/office/drawing/2014/main" id="{BBF8C2F6-7203-2F24-A147-D9564BAC53BC}"/>
                  </a:ext>
                </a:extLst>
              </p14:cNvPr>
              <p14:cNvContentPartPr/>
              <p14:nvPr/>
            </p14:nvContentPartPr>
            <p14:xfrm>
              <a:off x="1065863" y="2181591"/>
              <a:ext cx="360" cy="360"/>
            </p14:xfrm>
          </p:contentPart>
        </mc:Choice>
        <mc:Fallback>
          <p:pic>
            <p:nvPicPr>
              <p:cNvPr id="259" name="Ink 258">
                <a:extLst>
                  <a:ext uri="{FF2B5EF4-FFF2-40B4-BE49-F238E27FC236}">
                    <a16:creationId xmlns:a16="http://schemas.microsoft.com/office/drawing/2014/main" id="{BBF8C2F6-7203-2F24-A147-D9564BAC53BC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1059743" y="2175471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8">
            <p14:nvContentPartPr>
              <p14:cNvPr id="338" name="Ink 337">
                <a:extLst>
                  <a:ext uri="{FF2B5EF4-FFF2-40B4-BE49-F238E27FC236}">
                    <a16:creationId xmlns:a16="http://schemas.microsoft.com/office/drawing/2014/main" id="{17E4075A-A1FF-4536-22EB-9A74CAF5847A}"/>
                  </a:ext>
                </a:extLst>
              </p14:cNvPr>
              <p14:cNvContentPartPr/>
              <p14:nvPr/>
            </p14:nvContentPartPr>
            <p14:xfrm>
              <a:off x="7976423" y="1983591"/>
              <a:ext cx="360" cy="360"/>
            </p14:xfrm>
          </p:contentPart>
        </mc:Choice>
        <mc:Fallback>
          <p:pic>
            <p:nvPicPr>
              <p:cNvPr id="338" name="Ink 337">
                <a:extLst>
                  <a:ext uri="{FF2B5EF4-FFF2-40B4-BE49-F238E27FC236}">
                    <a16:creationId xmlns:a16="http://schemas.microsoft.com/office/drawing/2014/main" id="{17E4075A-A1FF-4536-22EB-9A74CAF5847A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7970303" y="1977471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9">
            <p14:nvContentPartPr>
              <p14:cNvPr id="345" name="Ink 344">
                <a:extLst>
                  <a:ext uri="{FF2B5EF4-FFF2-40B4-BE49-F238E27FC236}">
                    <a16:creationId xmlns:a16="http://schemas.microsoft.com/office/drawing/2014/main" id="{7E549B88-98A1-B902-45A2-A0CCA20586E1}"/>
                  </a:ext>
                </a:extLst>
              </p14:cNvPr>
              <p14:cNvContentPartPr/>
              <p14:nvPr/>
            </p14:nvContentPartPr>
            <p14:xfrm>
              <a:off x="10411463" y="1847871"/>
              <a:ext cx="33120" cy="29880"/>
            </p14:xfrm>
          </p:contentPart>
        </mc:Choice>
        <mc:Fallback>
          <p:pic>
            <p:nvPicPr>
              <p:cNvPr id="345" name="Ink 344">
                <a:extLst>
                  <a:ext uri="{FF2B5EF4-FFF2-40B4-BE49-F238E27FC236}">
                    <a16:creationId xmlns:a16="http://schemas.microsoft.com/office/drawing/2014/main" id="{7E549B88-98A1-B902-45A2-A0CCA20586E1}"/>
                  </a:ext>
                </a:extLst>
              </p:cNvPr>
              <p:cNvPicPr/>
              <p:nvPr/>
            </p:nvPicPr>
            <p:blipFill>
              <a:blip r:embed="rId150"/>
              <a:stretch>
                <a:fillRect/>
              </a:stretch>
            </p:blipFill>
            <p:spPr>
              <a:xfrm>
                <a:off x="10405276" y="1841676"/>
                <a:ext cx="45495" cy="422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1">
            <p14:nvContentPartPr>
              <p14:cNvPr id="381" name="Ink 380">
                <a:extLst>
                  <a:ext uri="{FF2B5EF4-FFF2-40B4-BE49-F238E27FC236}">
                    <a16:creationId xmlns:a16="http://schemas.microsoft.com/office/drawing/2014/main" id="{03EB5624-7CD4-0680-6DF8-B188F5A9CA6C}"/>
                  </a:ext>
                </a:extLst>
              </p14:cNvPr>
              <p14:cNvContentPartPr/>
              <p14:nvPr/>
            </p14:nvContentPartPr>
            <p14:xfrm>
              <a:off x="10353503" y="2626191"/>
              <a:ext cx="360" cy="360"/>
            </p14:xfrm>
          </p:contentPart>
        </mc:Choice>
        <mc:Fallback>
          <p:pic>
            <p:nvPicPr>
              <p:cNvPr id="381" name="Ink 380">
                <a:extLst>
                  <a:ext uri="{FF2B5EF4-FFF2-40B4-BE49-F238E27FC236}">
                    <a16:creationId xmlns:a16="http://schemas.microsoft.com/office/drawing/2014/main" id="{03EB5624-7CD4-0680-6DF8-B188F5A9CA6C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10347383" y="2620071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2">
            <p14:nvContentPartPr>
              <p14:cNvPr id="420" name="Ink 419">
                <a:extLst>
                  <a:ext uri="{FF2B5EF4-FFF2-40B4-BE49-F238E27FC236}">
                    <a16:creationId xmlns:a16="http://schemas.microsoft.com/office/drawing/2014/main" id="{8EE70805-362D-8D2F-5E6C-20CA23B7B20B}"/>
                  </a:ext>
                </a:extLst>
              </p14:cNvPr>
              <p14:cNvContentPartPr/>
              <p14:nvPr/>
            </p14:nvContentPartPr>
            <p14:xfrm>
              <a:off x="8661143" y="3137391"/>
              <a:ext cx="360" cy="360"/>
            </p14:xfrm>
          </p:contentPart>
        </mc:Choice>
        <mc:Fallback>
          <p:pic>
            <p:nvPicPr>
              <p:cNvPr id="420" name="Ink 419">
                <a:extLst>
                  <a:ext uri="{FF2B5EF4-FFF2-40B4-BE49-F238E27FC236}">
                    <a16:creationId xmlns:a16="http://schemas.microsoft.com/office/drawing/2014/main" id="{8EE70805-362D-8D2F-5E6C-20CA23B7B20B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8655023" y="3131271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3">
            <p14:nvContentPartPr>
              <p14:cNvPr id="491" name="Ink 490">
                <a:extLst>
                  <a:ext uri="{FF2B5EF4-FFF2-40B4-BE49-F238E27FC236}">
                    <a16:creationId xmlns:a16="http://schemas.microsoft.com/office/drawing/2014/main" id="{C723CF26-B631-DE4B-54B7-D4C3FAAEC3F1}"/>
                  </a:ext>
                </a:extLst>
              </p14:cNvPr>
              <p14:cNvContentPartPr/>
              <p14:nvPr/>
            </p14:nvContentPartPr>
            <p14:xfrm>
              <a:off x="7105943" y="1686231"/>
              <a:ext cx="360" cy="360"/>
            </p14:xfrm>
          </p:contentPart>
        </mc:Choice>
        <mc:Fallback>
          <p:pic>
            <p:nvPicPr>
              <p:cNvPr id="491" name="Ink 490">
                <a:extLst>
                  <a:ext uri="{FF2B5EF4-FFF2-40B4-BE49-F238E27FC236}">
                    <a16:creationId xmlns:a16="http://schemas.microsoft.com/office/drawing/2014/main" id="{C723CF26-B631-DE4B-54B7-D4C3FAAEC3F1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7099823" y="1680111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4">
            <p14:nvContentPartPr>
              <p14:cNvPr id="492" name="Ink 491">
                <a:extLst>
                  <a:ext uri="{FF2B5EF4-FFF2-40B4-BE49-F238E27FC236}">
                    <a16:creationId xmlns:a16="http://schemas.microsoft.com/office/drawing/2014/main" id="{77131458-CDF1-3D7F-396D-53CD30FDE2A6}"/>
                  </a:ext>
                </a:extLst>
              </p14:cNvPr>
              <p14:cNvContentPartPr/>
              <p14:nvPr/>
            </p14:nvContentPartPr>
            <p14:xfrm>
              <a:off x="8217983" y="1632951"/>
              <a:ext cx="360" cy="360"/>
            </p14:xfrm>
          </p:contentPart>
        </mc:Choice>
        <mc:Fallback>
          <p:pic>
            <p:nvPicPr>
              <p:cNvPr id="492" name="Ink 491">
                <a:extLst>
                  <a:ext uri="{FF2B5EF4-FFF2-40B4-BE49-F238E27FC236}">
                    <a16:creationId xmlns:a16="http://schemas.microsoft.com/office/drawing/2014/main" id="{77131458-CDF1-3D7F-396D-53CD30FDE2A6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8211863" y="1626831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5">
            <p14:nvContentPartPr>
              <p14:cNvPr id="493" name="Ink 492">
                <a:extLst>
                  <a:ext uri="{FF2B5EF4-FFF2-40B4-BE49-F238E27FC236}">
                    <a16:creationId xmlns:a16="http://schemas.microsoft.com/office/drawing/2014/main" id="{C8808BD9-DB22-6BF5-02CA-B4DB55270809}"/>
                  </a:ext>
                </a:extLst>
              </p14:cNvPr>
              <p14:cNvContentPartPr/>
              <p14:nvPr/>
            </p14:nvContentPartPr>
            <p14:xfrm>
              <a:off x="8575463" y="1555551"/>
              <a:ext cx="360" cy="360"/>
            </p14:xfrm>
          </p:contentPart>
        </mc:Choice>
        <mc:Fallback>
          <p:pic>
            <p:nvPicPr>
              <p:cNvPr id="493" name="Ink 492">
                <a:extLst>
                  <a:ext uri="{FF2B5EF4-FFF2-40B4-BE49-F238E27FC236}">
                    <a16:creationId xmlns:a16="http://schemas.microsoft.com/office/drawing/2014/main" id="{C8808BD9-DB22-6BF5-02CA-B4DB55270809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8569343" y="1549431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6">
            <p14:nvContentPartPr>
              <p14:cNvPr id="497" name="Ink 496">
                <a:extLst>
                  <a:ext uri="{FF2B5EF4-FFF2-40B4-BE49-F238E27FC236}">
                    <a16:creationId xmlns:a16="http://schemas.microsoft.com/office/drawing/2014/main" id="{2C2A05A0-B6D9-14A8-CB92-E5CA0288B2F6}"/>
                  </a:ext>
                </a:extLst>
              </p14:cNvPr>
              <p14:cNvContentPartPr/>
              <p14:nvPr/>
            </p14:nvContentPartPr>
            <p14:xfrm>
              <a:off x="5384783" y="1904751"/>
              <a:ext cx="27720" cy="10080"/>
            </p14:xfrm>
          </p:contentPart>
        </mc:Choice>
        <mc:Fallback>
          <p:pic>
            <p:nvPicPr>
              <p:cNvPr id="497" name="Ink 496">
                <a:extLst>
                  <a:ext uri="{FF2B5EF4-FFF2-40B4-BE49-F238E27FC236}">
                    <a16:creationId xmlns:a16="http://schemas.microsoft.com/office/drawing/2014/main" id="{2C2A05A0-B6D9-14A8-CB92-E5CA0288B2F6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5378663" y="1898631"/>
                <a:ext cx="39960" cy="2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8">
            <p14:nvContentPartPr>
              <p14:cNvPr id="498" name="Ink 497">
                <a:extLst>
                  <a:ext uri="{FF2B5EF4-FFF2-40B4-BE49-F238E27FC236}">
                    <a16:creationId xmlns:a16="http://schemas.microsoft.com/office/drawing/2014/main" id="{D90A2906-3D9C-8D4A-2AA8-5B3685604883}"/>
                  </a:ext>
                </a:extLst>
              </p14:cNvPr>
              <p14:cNvContentPartPr/>
              <p14:nvPr/>
            </p14:nvContentPartPr>
            <p14:xfrm>
              <a:off x="5306303" y="1864071"/>
              <a:ext cx="102960" cy="133920"/>
            </p14:xfrm>
          </p:contentPart>
        </mc:Choice>
        <mc:Fallback>
          <p:pic>
            <p:nvPicPr>
              <p:cNvPr id="498" name="Ink 497">
                <a:extLst>
                  <a:ext uri="{FF2B5EF4-FFF2-40B4-BE49-F238E27FC236}">
                    <a16:creationId xmlns:a16="http://schemas.microsoft.com/office/drawing/2014/main" id="{D90A2906-3D9C-8D4A-2AA8-5B3685604883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5297303" y="1855047"/>
                <a:ext cx="120600" cy="1516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0">
            <p14:nvContentPartPr>
              <p14:cNvPr id="499" name="Ink 498">
                <a:extLst>
                  <a:ext uri="{FF2B5EF4-FFF2-40B4-BE49-F238E27FC236}">
                    <a16:creationId xmlns:a16="http://schemas.microsoft.com/office/drawing/2014/main" id="{B5DC3DFE-B1AA-42F6-6A92-937DEA401F34}"/>
                  </a:ext>
                </a:extLst>
              </p14:cNvPr>
              <p14:cNvContentPartPr/>
              <p14:nvPr/>
            </p14:nvContentPartPr>
            <p14:xfrm>
              <a:off x="5745143" y="1833831"/>
              <a:ext cx="161640" cy="183240"/>
            </p14:xfrm>
          </p:contentPart>
        </mc:Choice>
        <mc:Fallback>
          <p:pic>
            <p:nvPicPr>
              <p:cNvPr id="499" name="Ink 498">
                <a:extLst>
                  <a:ext uri="{FF2B5EF4-FFF2-40B4-BE49-F238E27FC236}">
                    <a16:creationId xmlns:a16="http://schemas.microsoft.com/office/drawing/2014/main" id="{B5DC3DFE-B1AA-42F6-6A92-937DEA401F34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5736143" y="1824849"/>
                <a:ext cx="179280" cy="20084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2">
            <p14:nvContentPartPr>
              <p14:cNvPr id="500" name="Ink 499">
                <a:extLst>
                  <a:ext uri="{FF2B5EF4-FFF2-40B4-BE49-F238E27FC236}">
                    <a16:creationId xmlns:a16="http://schemas.microsoft.com/office/drawing/2014/main" id="{F05A7132-E88B-F38E-0990-074CC2470F4B}"/>
                  </a:ext>
                </a:extLst>
              </p14:cNvPr>
              <p14:cNvContentPartPr/>
              <p14:nvPr/>
            </p14:nvContentPartPr>
            <p14:xfrm>
              <a:off x="6123863" y="1811871"/>
              <a:ext cx="115200" cy="141120"/>
            </p14:xfrm>
          </p:contentPart>
        </mc:Choice>
        <mc:Fallback>
          <p:pic>
            <p:nvPicPr>
              <p:cNvPr id="500" name="Ink 499">
                <a:extLst>
                  <a:ext uri="{FF2B5EF4-FFF2-40B4-BE49-F238E27FC236}">
                    <a16:creationId xmlns:a16="http://schemas.microsoft.com/office/drawing/2014/main" id="{F05A7132-E88B-F38E-0990-074CC2470F4B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6114863" y="1802871"/>
                <a:ext cx="132840" cy="15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4">
            <p14:nvContentPartPr>
              <p14:cNvPr id="501" name="Ink 500">
                <a:extLst>
                  <a:ext uri="{FF2B5EF4-FFF2-40B4-BE49-F238E27FC236}">
                    <a16:creationId xmlns:a16="http://schemas.microsoft.com/office/drawing/2014/main" id="{8FAF6D5B-6EC6-BC9A-1CFD-E367BCBEEB82}"/>
                  </a:ext>
                </a:extLst>
              </p14:cNvPr>
              <p14:cNvContentPartPr/>
              <p14:nvPr/>
            </p14:nvContentPartPr>
            <p14:xfrm>
              <a:off x="6550463" y="1790991"/>
              <a:ext cx="92880" cy="193320"/>
            </p14:xfrm>
          </p:contentPart>
        </mc:Choice>
        <mc:Fallback>
          <p:pic>
            <p:nvPicPr>
              <p:cNvPr id="501" name="Ink 500">
                <a:extLst>
                  <a:ext uri="{FF2B5EF4-FFF2-40B4-BE49-F238E27FC236}">
                    <a16:creationId xmlns:a16="http://schemas.microsoft.com/office/drawing/2014/main" id="{8FAF6D5B-6EC6-BC9A-1CFD-E367BCBEEB82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6541428" y="1782008"/>
                <a:ext cx="110589" cy="210927"/>
              </a:xfrm>
              <a:prstGeom prst="rect">
                <a:avLst/>
              </a:prstGeom>
            </p:spPr>
          </p:pic>
        </mc:Fallback>
      </mc:AlternateContent>
      <p:grpSp>
        <p:nvGrpSpPr>
          <p:cNvPr id="511" name="Group 510">
            <a:extLst>
              <a:ext uri="{FF2B5EF4-FFF2-40B4-BE49-F238E27FC236}">
                <a16:creationId xmlns:a16="http://schemas.microsoft.com/office/drawing/2014/main" id="{46DA75E5-0CAB-ACEE-51F4-363870A4DBFD}"/>
              </a:ext>
            </a:extLst>
          </p:cNvPr>
          <p:cNvGrpSpPr/>
          <p:nvPr/>
        </p:nvGrpSpPr>
        <p:grpSpPr>
          <a:xfrm>
            <a:off x="7020983" y="1736991"/>
            <a:ext cx="136440" cy="188640"/>
            <a:chOff x="7020983" y="1736991"/>
            <a:chExt cx="136440" cy="188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502" name="Ink 501">
                  <a:extLst>
                    <a:ext uri="{FF2B5EF4-FFF2-40B4-BE49-F238E27FC236}">
                      <a16:creationId xmlns:a16="http://schemas.microsoft.com/office/drawing/2014/main" id="{95F7B329-ADC1-E3BF-C2AC-C2A9B762C2B7}"/>
                    </a:ext>
                  </a:extLst>
                </p14:cNvPr>
                <p14:cNvContentPartPr/>
                <p14:nvPr/>
              </p14:nvContentPartPr>
              <p14:xfrm>
                <a:off x="7087223" y="1782711"/>
                <a:ext cx="29160" cy="142920"/>
              </p14:xfrm>
            </p:contentPart>
          </mc:Choice>
          <mc:Fallback>
            <p:pic>
              <p:nvPicPr>
                <p:cNvPr id="502" name="Ink 501">
                  <a:extLst>
                    <a:ext uri="{FF2B5EF4-FFF2-40B4-BE49-F238E27FC236}">
                      <a16:creationId xmlns:a16="http://schemas.microsoft.com/office/drawing/2014/main" id="{95F7B329-ADC1-E3BF-C2AC-C2A9B762C2B7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7078223" y="1773711"/>
                  <a:ext cx="4680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503" name="Ink 502">
                  <a:extLst>
                    <a:ext uri="{FF2B5EF4-FFF2-40B4-BE49-F238E27FC236}">
                      <a16:creationId xmlns:a16="http://schemas.microsoft.com/office/drawing/2014/main" id="{EA2E956B-1920-91A4-D5A5-E2E3796B52D1}"/>
                    </a:ext>
                  </a:extLst>
                </p14:cNvPr>
                <p14:cNvContentPartPr/>
                <p14:nvPr/>
              </p14:nvContentPartPr>
              <p14:xfrm>
                <a:off x="7020983" y="1736991"/>
                <a:ext cx="136440" cy="120600"/>
              </p14:xfrm>
            </p:contentPart>
          </mc:Choice>
          <mc:Fallback>
            <p:pic>
              <p:nvPicPr>
                <p:cNvPr id="503" name="Ink 502">
                  <a:extLst>
                    <a:ext uri="{FF2B5EF4-FFF2-40B4-BE49-F238E27FC236}">
                      <a16:creationId xmlns:a16="http://schemas.microsoft.com/office/drawing/2014/main" id="{EA2E956B-1920-91A4-D5A5-E2E3796B52D1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7011983" y="1727964"/>
                  <a:ext cx="154080" cy="138293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0" name="Group 509">
            <a:extLst>
              <a:ext uri="{FF2B5EF4-FFF2-40B4-BE49-F238E27FC236}">
                <a16:creationId xmlns:a16="http://schemas.microsoft.com/office/drawing/2014/main" id="{15C0F78F-BF0A-2F9E-D6D5-01D1567E3777}"/>
              </a:ext>
            </a:extLst>
          </p:cNvPr>
          <p:cNvGrpSpPr/>
          <p:nvPr/>
        </p:nvGrpSpPr>
        <p:grpSpPr>
          <a:xfrm>
            <a:off x="7467383" y="1727631"/>
            <a:ext cx="416520" cy="218160"/>
            <a:chOff x="7467383" y="1727631"/>
            <a:chExt cx="416520" cy="218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504" name="Ink 503">
                  <a:extLst>
                    <a:ext uri="{FF2B5EF4-FFF2-40B4-BE49-F238E27FC236}">
                      <a16:creationId xmlns:a16="http://schemas.microsoft.com/office/drawing/2014/main" id="{161B5C58-7EFB-3AC8-1828-EF62FDA9689C}"/>
                    </a:ext>
                  </a:extLst>
                </p14:cNvPr>
                <p14:cNvContentPartPr/>
                <p14:nvPr/>
              </p14:nvContentPartPr>
              <p14:xfrm>
                <a:off x="7483943" y="1745991"/>
                <a:ext cx="118080" cy="183960"/>
              </p14:xfrm>
            </p:contentPart>
          </mc:Choice>
          <mc:Fallback>
            <p:pic>
              <p:nvPicPr>
                <p:cNvPr id="504" name="Ink 503">
                  <a:extLst>
                    <a:ext uri="{FF2B5EF4-FFF2-40B4-BE49-F238E27FC236}">
                      <a16:creationId xmlns:a16="http://schemas.microsoft.com/office/drawing/2014/main" id="{161B5C58-7EFB-3AC8-1828-EF62FDA9689C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7474943" y="1736991"/>
                  <a:ext cx="13572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505" name="Ink 504">
                  <a:extLst>
                    <a:ext uri="{FF2B5EF4-FFF2-40B4-BE49-F238E27FC236}">
                      <a16:creationId xmlns:a16="http://schemas.microsoft.com/office/drawing/2014/main" id="{231FC9D6-CCD8-02EF-4C20-6EF5FE94EA3B}"/>
                    </a:ext>
                  </a:extLst>
                </p14:cNvPr>
                <p14:cNvContentPartPr/>
                <p14:nvPr/>
              </p14:nvContentPartPr>
              <p14:xfrm>
                <a:off x="7467383" y="1738791"/>
                <a:ext cx="126000" cy="70920"/>
              </p14:xfrm>
            </p:contentPart>
          </mc:Choice>
          <mc:Fallback>
            <p:pic>
              <p:nvPicPr>
                <p:cNvPr id="505" name="Ink 504">
                  <a:extLst>
                    <a:ext uri="{FF2B5EF4-FFF2-40B4-BE49-F238E27FC236}">
                      <a16:creationId xmlns:a16="http://schemas.microsoft.com/office/drawing/2014/main" id="{231FC9D6-CCD8-02EF-4C20-6EF5FE94EA3B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7458383" y="1729836"/>
                  <a:ext cx="143640" cy="8847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506" name="Ink 505">
                  <a:extLst>
                    <a:ext uri="{FF2B5EF4-FFF2-40B4-BE49-F238E27FC236}">
                      <a16:creationId xmlns:a16="http://schemas.microsoft.com/office/drawing/2014/main" id="{9BC22901-9A50-080D-BD97-0F0DAEA6A1B7}"/>
                    </a:ext>
                  </a:extLst>
                </p14:cNvPr>
                <p14:cNvContentPartPr/>
                <p14:nvPr/>
              </p14:nvContentPartPr>
              <p14:xfrm>
                <a:off x="7779143" y="1727631"/>
                <a:ext cx="104760" cy="218160"/>
              </p14:xfrm>
            </p:contentPart>
          </mc:Choice>
          <mc:Fallback>
            <p:pic>
              <p:nvPicPr>
                <p:cNvPr id="506" name="Ink 505">
                  <a:extLst>
                    <a:ext uri="{FF2B5EF4-FFF2-40B4-BE49-F238E27FC236}">
                      <a16:creationId xmlns:a16="http://schemas.microsoft.com/office/drawing/2014/main" id="{9BC22901-9A50-080D-BD97-0F0DAEA6A1B7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7770174" y="1718631"/>
                  <a:ext cx="122340" cy="235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9" name="Group 508">
            <a:extLst>
              <a:ext uri="{FF2B5EF4-FFF2-40B4-BE49-F238E27FC236}">
                <a16:creationId xmlns:a16="http://schemas.microsoft.com/office/drawing/2014/main" id="{E3FB446B-D3BB-2113-1EED-7A0E7519EB79}"/>
              </a:ext>
            </a:extLst>
          </p:cNvPr>
          <p:cNvGrpSpPr/>
          <p:nvPr/>
        </p:nvGrpSpPr>
        <p:grpSpPr>
          <a:xfrm>
            <a:off x="8077583" y="1690911"/>
            <a:ext cx="128160" cy="223920"/>
            <a:chOff x="8077583" y="1690911"/>
            <a:chExt cx="128160" cy="223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507" name="Ink 506">
                  <a:extLst>
                    <a:ext uri="{FF2B5EF4-FFF2-40B4-BE49-F238E27FC236}">
                      <a16:creationId xmlns:a16="http://schemas.microsoft.com/office/drawing/2014/main" id="{46A89CCB-43B7-BE56-8BED-A675C5C458FC}"/>
                    </a:ext>
                  </a:extLst>
                </p14:cNvPr>
                <p14:cNvContentPartPr/>
                <p14:nvPr/>
              </p14:nvContentPartPr>
              <p14:xfrm>
                <a:off x="8077583" y="1690911"/>
                <a:ext cx="78840" cy="223920"/>
              </p14:xfrm>
            </p:contentPart>
          </mc:Choice>
          <mc:Fallback>
            <p:pic>
              <p:nvPicPr>
                <p:cNvPr id="507" name="Ink 506">
                  <a:extLst>
                    <a:ext uri="{FF2B5EF4-FFF2-40B4-BE49-F238E27FC236}">
                      <a16:creationId xmlns:a16="http://schemas.microsoft.com/office/drawing/2014/main" id="{46A89CCB-43B7-BE56-8BED-A675C5C458FC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8068583" y="1681911"/>
                  <a:ext cx="9648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508" name="Ink 507">
                  <a:extLst>
                    <a:ext uri="{FF2B5EF4-FFF2-40B4-BE49-F238E27FC236}">
                      <a16:creationId xmlns:a16="http://schemas.microsoft.com/office/drawing/2014/main" id="{DF82DAC1-0BFB-8F54-8244-A4C69303F33F}"/>
                    </a:ext>
                  </a:extLst>
                </p14:cNvPr>
                <p14:cNvContentPartPr/>
                <p14:nvPr/>
              </p14:nvContentPartPr>
              <p14:xfrm>
                <a:off x="8091263" y="1834911"/>
                <a:ext cx="114480" cy="40680"/>
              </p14:xfrm>
            </p:contentPart>
          </mc:Choice>
          <mc:Fallback>
            <p:pic>
              <p:nvPicPr>
                <p:cNvPr id="508" name="Ink 507">
                  <a:extLst>
                    <a:ext uri="{FF2B5EF4-FFF2-40B4-BE49-F238E27FC236}">
                      <a16:creationId xmlns:a16="http://schemas.microsoft.com/office/drawing/2014/main" id="{DF82DAC1-0BFB-8F54-8244-A4C69303F33F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8082263" y="1825911"/>
                  <a:ext cx="132120" cy="58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80">
            <p14:nvContentPartPr>
              <p14:cNvPr id="512" name="Ink 511">
                <a:extLst>
                  <a:ext uri="{FF2B5EF4-FFF2-40B4-BE49-F238E27FC236}">
                    <a16:creationId xmlns:a16="http://schemas.microsoft.com/office/drawing/2014/main" id="{153A26C6-A5C6-8E53-7B08-81019AA5B7B7}"/>
                  </a:ext>
                </a:extLst>
              </p14:cNvPr>
              <p14:cNvContentPartPr/>
              <p14:nvPr/>
            </p14:nvContentPartPr>
            <p14:xfrm>
              <a:off x="9650423" y="1743831"/>
              <a:ext cx="100800" cy="112680"/>
            </p14:xfrm>
          </p:contentPart>
        </mc:Choice>
        <mc:Fallback>
          <p:pic>
            <p:nvPicPr>
              <p:cNvPr id="512" name="Ink 511">
                <a:extLst>
                  <a:ext uri="{FF2B5EF4-FFF2-40B4-BE49-F238E27FC236}">
                    <a16:creationId xmlns:a16="http://schemas.microsoft.com/office/drawing/2014/main" id="{153A26C6-A5C6-8E53-7B08-81019AA5B7B7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9641455" y="1734831"/>
                <a:ext cx="118377" cy="13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2">
            <p14:nvContentPartPr>
              <p14:cNvPr id="513" name="Ink 512">
                <a:extLst>
                  <a:ext uri="{FF2B5EF4-FFF2-40B4-BE49-F238E27FC236}">
                    <a16:creationId xmlns:a16="http://schemas.microsoft.com/office/drawing/2014/main" id="{99796B4A-9D35-7F1C-DECA-C9EDEEC54C48}"/>
                  </a:ext>
                </a:extLst>
              </p14:cNvPr>
              <p14:cNvContentPartPr/>
              <p14:nvPr/>
            </p14:nvContentPartPr>
            <p14:xfrm>
              <a:off x="9954263" y="1789551"/>
              <a:ext cx="34200" cy="96480"/>
            </p14:xfrm>
          </p:contentPart>
        </mc:Choice>
        <mc:Fallback>
          <p:pic>
            <p:nvPicPr>
              <p:cNvPr id="513" name="Ink 512">
                <a:extLst>
                  <a:ext uri="{FF2B5EF4-FFF2-40B4-BE49-F238E27FC236}">
                    <a16:creationId xmlns:a16="http://schemas.microsoft.com/office/drawing/2014/main" id="{99796B4A-9D35-7F1C-DECA-C9EDEEC54C48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9945263" y="1780584"/>
                <a:ext cx="51840" cy="1140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4">
            <p14:nvContentPartPr>
              <p14:cNvPr id="514" name="Ink 513">
                <a:extLst>
                  <a:ext uri="{FF2B5EF4-FFF2-40B4-BE49-F238E27FC236}">
                    <a16:creationId xmlns:a16="http://schemas.microsoft.com/office/drawing/2014/main" id="{50AB25D7-781C-3AAC-D4A2-7F588AFFA4C8}"/>
                  </a:ext>
                </a:extLst>
              </p14:cNvPr>
              <p14:cNvContentPartPr/>
              <p14:nvPr/>
            </p14:nvContentPartPr>
            <p14:xfrm>
              <a:off x="10408943" y="1728351"/>
              <a:ext cx="162360" cy="162720"/>
            </p14:xfrm>
          </p:contentPart>
        </mc:Choice>
        <mc:Fallback>
          <p:pic>
            <p:nvPicPr>
              <p:cNvPr id="514" name="Ink 513">
                <a:extLst>
                  <a:ext uri="{FF2B5EF4-FFF2-40B4-BE49-F238E27FC236}">
                    <a16:creationId xmlns:a16="http://schemas.microsoft.com/office/drawing/2014/main" id="{50AB25D7-781C-3AAC-D4A2-7F588AFFA4C8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10399943" y="1719351"/>
                <a:ext cx="180000" cy="18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6">
            <p14:nvContentPartPr>
              <p14:cNvPr id="515" name="Ink 514">
                <a:extLst>
                  <a:ext uri="{FF2B5EF4-FFF2-40B4-BE49-F238E27FC236}">
                    <a16:creationId xmlns:a16="http://schemas.microsoft.com/office/drawing/2014/main" id="{8132823B-0B70-E1D4-072C-0C28DC46C3F0}"/>
                  </a:ext>
                </a:extLst>
              </p14:cNvPr>
              <p14:cNvContentPartPr/>
              <p14:nvPr/>
            </p14:nvContentPartPr>
            <p14:xfrm>
              <a:off x="10792343" y="1729791"/>
              <a:ext cx="66960" cy="163440"/>
            </p14:xfrm>
          </p:contentPart>
        </mc:Choice>
        <mc:Fallback>
          <p:pic>
            <p:nvPicPr>
              <p:cNvPr id="515" name="Ink 514">
                <a:extLst>
                  <a:ext uri="{FF2B5EF4-FFF2-40B4-BE49-F238E27FC236}">
                    <a16:creationId xmlns:a16="http://schemas.microsoft.com/office/drawing/2014/main" id="{8132823B-0B70-E1D4-072C-0C28DC46C3F0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10783343" y="1720791"/>
                <a:ext cx="84600" cy="181080"/>
              </a:xfrm>
              <a:prstGeom prst="rect">
                <a:avLst/>
              </a:prstGeom>
            </p:spPr>
          </p:pic>
        </mc:Fallback>
      </mc:AlternateContent>
      <p:grpSp>
        <p:nvGrpSpPr>
          <p:cNvPr id="523" name="Group 522">
            <a:extLst>
              <a:ext uri="{FF2B5EF4-FFF2-40B4-BE49-F238E27FC236}">
                <a16:creationId xmlns:a16="http://schemas.microsoft.com/office/drawing/2014/main" id="{7A37BBD4-69C6-2522-98AF-89A48B07CCA5}"/>
              </a:ext>
            </a:extLst>
          </p:cNvPr>
          <p:cNvGrpSpPr/>
          <p:nvPr/>
        </p:nvGrpSpPr>
        <p:grpSpPr>
          <a:xfrm>
            <a:off x="11115263" y="1746711"/>
            <a:ext cx="1026000" cy="201600"/>
            <a:chOff x="11115263" y="1746711"/>
            <a:chExt cx="1026000" cy="201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516" name="Ink 515">
                  <a:extLst>
                    <a:ext uri="{FF2B5EF4-FFF2-40B4-BE49-F238E27FC236}">
                      <a16:creationId xmlns:a16="http://schemas.microsoft.com/office/drawing/2014/main" id="{77014845-EF1C-01AA-C800-327F211753C4}"/>
                    </a:ext>
                  </a:extLst>
                </p14:cNvPr>
                <p14:cNvContentPartPr/>
                <p14:nvPr/>
              </p14:nvContentPartPr>
              <p14:xfrm>
                <a:off x="11178263" y="1756071"/>
                <a:ext cx="72000" cy="168120"/>
              </p14:xfrm>
            </p:contentPart>
          </mc:Choice>
          <mc:Fallback>
            <p:pic>
              <p:nvPicPr>
                <p:cNvPr id="516" name="Ink 515">
                  <a:extLst>
                    <a:ext uri="{FF2B5EF4-FFF2-40B4-BE49-F238E27FC236}">
                      <a16:creationId xmlns:a16="http://schemas.microsoft.com/office/drawing/2014/main" id="{77014845-EF1C-01AA-C800-327F211753C4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1169263" y="1747052"/>
                  <a:ext cx="89640" cy="18579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517" name="Ink 516">
                  <a:extLst>
                    <a:ext uri="{FF2B5EF4-FFF2-40B4-BE49-F238E27FC236}">
                      <a16:creationId xmlns:a16="http://schemas.microsoft.com/office/drawing/2014/main" id="{11C006B6-F3D3-7BB5-70AE-CE8F5841FC4D}"/>
                    </a:ext>
                  </a:extLst>
                </p14:cNvPr>
                <p14:cNvContentPartPr/>
                <p14:nvPr/>
              </p14:nvContentPartPr>
              <p14:xfrm>
                <a:off x="11115263" y="1751031"/>
                <a:ext cx="147240" cy="77400"/>
              </p14:xfrm>
            </p:contentPart>
          </mc:Choice>
          <mc:Fallback>
            <p:pic>
              <p:nvPicPr>
                <p:cNvPr id="517" name="Ink 516">
                  <a:extLst>
                    <a:ext uri="{FF2B5EF4-FFF2-40B4-BE49-F238E27FC236}">
                      <a16:creationId xmlns:a16="http://schemas.microsoft.com/office/drawing/2014/main" id="{11C006B6-F3D3-7BB5-70AE-CE8F5841FC4D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11106263" y="1742031"/>
                  <a:ext cx="16488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518" name="Ink 517">
                  <a:extLst>
                    <a:ext uri="{FF2B5EF4-FFF2-40B4-BE49-F238E27FC236}">
                      <a16:creationId xmlns:a16="http://schemas.microsoft.com/office/drawing/2014/main" id="{7A671D60-B142-189A-77C9-AB4FAE069883}"/>
                    </a:ext>
                  </a:extLst>
                </p14:cNvPr>
                <p14:cNvContentPartPr/>
                <p14:nvPr/>
              </p14:nvContentPartPr>
              <p14:xfrm>
                <a:off x="11445743" y="1765791"/>
                <a:ext cx="40320" cy="155520"/>
              </p14:xfrm>
            </p:contentPart>
          </mc:Choice>
          <mc:Fallback>
            <p:pic>
              <p:nvPicPr>
                <p:cNvPr id="518" name="Ink 517">
                  <a:extLst>
                    <a:ext uri="{FF2B5EF4-FFF2-40B4-BE49-F238E27FC236}">
                      <a16:creationId xmlns:a16="http://schemas.microsoft.com/office/drawing/2014/main" id="{7A671D60-B142-189A-77C9-AB4FAE069883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11436743" y="1756791"/>
                  <a:ext cx="5796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519" name="Ink 518">
                  <a:extLst>
                    <a:ext uri="{FF2B5EF4-FFF2-40B4-BE49-F238E27FC236}">
                      <a16:creationId xmlns:a16="http://schemas.microsoft.com/office/drawing/2014/main" id="{E6D6AACF-3204-A2F9-37F7-851DA210402A}"/>
                    </a:ext>
                  </a:extLst>
                </p14:cNvPr>
                <p14:cNvContentPartPr/>
                <p14:nvPr/>
              </p14:nvContentPartPr>
              <p14:xfrm>
                <a:off x="11538623" y="1746711"/>
                <a:ext cx="118080" cy="29160"/>
              </p14:xfrm>
            </p:contentPart>
          </mc:Choice>
          <mc:Fallback>
            <p:pic>
              <p:nvPicPr>
                <p:cNvPr id="519" name="Ink 518">
                  <a:extLst>
                    <a:ext uri="{FF2B5EF4-FFF2-40B4-BE49-F238E27FC236}">
                      <a16:creationId xmlns:a16="http://schemas.microsoft.com/office/drawing/2014/main" id="{E6D6AACF-3204-A2F9-37F7-851DA210402A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11529623" y="1737711"/>
                  <a:ext cx="13572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520" name="Ink 519">
                  <a:extLst>
                    <a:ext uri="{FF2B5EF4-FFF2-40B4-BE49-F238E27FC236}">
                      <a16:creationId xmlns:a16="http://schemas.microsoft.com/office/drawing/2014/main" id="{F9F71B1D-F0C0-7E9D-F314-5CBBA56C433B}"/>
                    </a:ext>
                  </a:extLst>
                </p14:cNvPr>
                <p14:cNvContentPartPr/>
                <p14:nvPr/>
              </p14:nvContentPartPr>
              <p14:xfrm>
                <a:off x="11734463" y="1755711"/>
                <a:ext cx="124560" cy="154800"/>
              </p14:xfrm>
            </p:contentPart>
          </mc:Choice>
          <mc:Fallback>
            <p:pic>
              <p:nvPicPr>
                <p:cNvPr id="520" name="Ink 519">
                  <a:extLst>
                    <a:ext uri="{FF2B5EF4-FFF2-40B4-BE49-F238E27FC236}">
                      <a16:creationId xmlns:a16="http://schemas.microsoft.com/office/drawing/2014/main" id="{F9F71B1D-F0C0-7E9D-F314-5CBBA56C433B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11725463" y="1746711"/>
                  <a:ext cx="14220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521" name="Ink 520">
                  <a:extLst>
                    <a:ext uri="{FF2B5EF4-FFF2-40B4-BE49-F238E27FC236}">
                      <a16:creationId xmlns:a16="http://schemas.microsoft.com/office/drawing/2014/main" id="{E26AFB2E-4741-4521-69DE-7B194395AD29}"/>
                    </a:ext>
                  </a:extLst>
                </p14:cNvPr>
                <p14:cNvContentPartPr/>
                <p14:nvPr/>
              </p14:nvContentPartPr>
              <p14:xfrm>
                <a:off x="11959463" y="1774431"/>
                <a:ext cx="86400" cy="173880"/>
              </p14:xfrm>
            </p:contentPart>
          </mc:Choice>
          <mc:Fallback>
            <p:pic>
              <p:nvPicPr>
                <p:cNvPr id="521" name="Ink 520">
                  <a:extLst>
                    <a:ext uri="{FF2B5EF4-FFF2-40B4-BE49-F238E27FC236}">
                      <a16:creationId xmlns:a16="http://schemas.microsoft.com/office/drawing/2014/main" id="{E26AFB2E-4741-4521-69DE-7B194395AD29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11950500" y="1765431"/>
                  <a:ext cx="103967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522" name="Ink 521">
                  <a:extLst>
                    <a:ext uri="{FF2B5EF4-FFF2-40B4-BE49-F238E27FC236}">
                      <a16:creationId xmlns:a16="http://schemas.microsoft.com/office/drawing/2014/main" id="{84CC9553-00FB-6FBD-FC5A-D129FA52B517}"/>
                    </a:ext>
                  </a:extLst>
                </p14:cNvPr>
                <p14:cNvContentPartPr/>
                <p14:nvPr/>
              </p14:nvContentPartPr>
              <p14:xfrm>
                <a:off x="11986103" y="1856511"/>
                <a:ext cx="155160" cy="46800"/>
              </p14:xfrm>
            </p:contentPart>
          </mc:Choice>
          <mc:Fallback>
            <p:pic>
              <p:nvPicPr>
                <p:cNvPr id="522" name="Ink 521">
                  <a:extLst>
                    <a:ext uri="{FF2B5EF4-FFF2-40B4-BE49-F238E27FC236}">
                      <a16:creationId xmlns:a16="http://schemas.microsoft.com/office/drawing/2014/main" id="{84CC9553-00FB-6FBD-FC5A-D129FA52B517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11977103" y="1847511"/>
                  <a:ext cx="172800" cy="64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A0632924-EDDC-490A-2813-C515D3598ABB}"/>
              </a:ext>
            </a:extLst>
          </p:cNvPr>
          <p:cNvGrpSpPr/>
          <p:nvPr/>
        </p:nvGrpSpPr>
        <p:grpSpPr>
          <a:xfrm>
            <a:off x="167663" y="1361511"/>
            <a:ext cx="1402200" cy="319320"/>
            <a:chOff x="167663" y="1361511"/>
            <a:chExt cx="1402200" cy="319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1A7F8C6B-8BC9-0BF1-3B6C-0898278FB9AB}"/>
                    </a:ext>
                  </a:extLst>
                </p14:cNvPr>
                <p14:cNvContentPartPr/>
                <p14:nvPr/>
              </p14:nvContentPartPr>
              <p14:xfrm>
                <a:off x="167663" y="1361511"/>
                <a:ext cx="216000" cy="31932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1A7F8C6B-8BC9-0BF1-3B6C-0898278FB9AB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161543" y="1355391"/>
                  <a:ext cx="228240" cy="33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B52958D8-E9F4-B053-2D89-7EABAAA03339}"/>
                    </a:ext>
                  </a:extLst>
                </p14:cNvPr>
                <p14:cNvContentPartPr/>
                <p14:nvPr/>
              </p14:nvContentPartPr>
              <p14:xfrm>
                <a:off x="371063" y="1382751"/>
                <a:ext cx="293760" cy="21240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B52958D8-E9F4-B053-2D89-7EABAAA03339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364943" y="1376631"/>
                  <a:ext cx="30600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C4BC93CD-275E-4F0C-470C-887D53A2D86A}"/>
                    </a:ext>
                  </a:extLst>
                </p14:cNvPr>
                <p14:cNvContentPartPr/>
                <p14:nvPr/>
              </p14:nvContentPartPr>
              <p14:xfrm>
                <a:off x="654383" y="1413711"/>
                <a:ext cx="360" cy="36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C4BC93CD-275E-4F0C-470C-887D53A2D86A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48263" y="1407591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7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4B58F4F5-B7EB-D172-E20C-C757E932E7B4}"/>
                    </a:ext>
                  </a:extLst>
                </p14:cNvPr>
                <p14:cNvContentPartPr/>
                <p14:nvPr/>
              </p14:nvContentPartPr>
              <p14:xfrm>
                <a:off x="692903" y="1454391"/>
                <a:ext cx="386640" cy="19728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4B58F4F5-B7EB-D172-E20C-C757E932E7B4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686783" y="1448271"/>
                  <a:ext cx="39888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9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1DA3CFCF-92BE-4D22-EFDF-09585F58C052}"/>
                    </a:ext>
                  </a:extLst>
                </p14:cNvPr>
                <p14:cNvContentPartPr/>
                <p14:nvPr/>
              </p14:nvContentPartPr>
              <p14:xfrm>
                <a:off x="1054343" y="1405791"/>
                <a:ext cx="360" cy="36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1DA3CFCF-92BE-4D22-EFDF-09585F58C052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048223" y="1399671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5283534A-008B-A214-B8BC-34C9E19C1C3E}"/>
                    </a:ext>
                  </a:extLst>
                </p14:cNvPr>
                <p14:cNvContentPartPr/>
                <p14:nvPr/>
              </p14:nvContentPartPr>
              <p14:xfrm>
                <a:off x="1116623" y="1410471"/>
                <a:ext cx="453240" cy="25056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5283534A-008B-A214-B8BC-34C9E19C1C3E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1110503" y="1404351"/>
                  <a:ext cx="465480" cy="26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6AEFD892-F01E-9CE0-9250-A96DEE6A3CC6}"/>
                    </a:ext>
                  </a:extLst>
                </p14:cNvPr>
                <p14:cNvContentPartPr/>
                <p14:nvPr/>
              </p14:nvContentPartPr>
              <p14:xfrm>
                <a:off x="1060823" y="1509471"/>
                <a:ext cx="108720" cy="14436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6AEFD892-F01E-9CE0-9250-A96DEE6A3CC6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1054703" y="1503351"/>
                  <a:ext cx="12096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309EB58C-9AEA-91F3-9E32-C772E456AEB8}"/>
                    </a:ext>
                  </a:extLst>
                </p14:cNvPr>
                <p14:cNvContentPartPr/>
                <p14:nvPr/>
              </p14:nvContentPartPr>
              <p14:xfrm>
                <a:off x="1093583" y="1402551"/>
                <a:ext cx="360" cy="36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309EB58C-9AEA-91F3-9E32-C772E456AEB8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087463" y="1396431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5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1A20935F-4216-50AF-F743-E2DABD5F7FF9}"/>
                    </a:ext>
                  </a:extLst>
                </p14:cNvPr>
                <p14:cNvContentPartPr/>
                <p14:nvPr/>
              </p14:nvContentPartPr>
              <p14:xfrm>
                <a:off x="637823" y="1364031"/>
                <a:ext cx="360" cy="36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1A20935F-4216-50AF-F743-E2DABD5F7FF9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31703" y="1357911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62944347-C62B-6A20-BD9D-DA7CBB055EBD}"/>
                    </a:ext>
                  </a:extLst>
                </p14:cNvPr>
                <p14:cNvContentPartPr/>
                <p14:nvPr/>
              </p14:nvContentPartPr>
              <p14:xfrm>
                <a:off x="434063" y="1455831"/>
                <a:ext cx="128880" cy="4212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62944347-C62B-6A20-BD9D-DA7CBB055EBD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427943" y="1449711"/>
                  <a:ext cx="141120" cy="54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18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39D710EE-5794-632D-B760-0DC60C0C5CBD}"/>
                  </a:ext>
                </a:extLst>
              </p14:cNvPr>
              <p14:cNvContentPartPr/>
              <p14:nvPr/>
            </p14:nvContentPartPr>
            <p14:xfrm>
              <a:off x="1796663" y="1366551"/>
              <a:ext cx="106920" cy="264960"/>
            </p14:xfrm>
          </p:contentPart>
        </mc:Choice>
        <mc:Fallback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39D710EE-5794-632D-B760-0DC60C0C5CBD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1790543" y="1360431"/>
                <a:ext cx="119160" cy="277200"/>
              </a:xfrm>
              <a:prstGeom prst="rect">
                <a:avLst/>
              </a:prstGeom>
            </p:spPr>
          </p:pic>
        </mc:Fallback>
      </mc:AlternateContent>
      <p:grpSp>
        <p:nvGrpSpPr>
          <p:cNvPr id="32" name="Group 31">
            <a:extLst>
              <a:ext uri="{FF2B5EF4-FFF2-40B4-BE49-F238E27FC236}">
                <a16:creationId xmlns:a16="http://schemas.microsoft.com/office/drawing/2014/main" id="{FA4CDF71-E541-32CD-600D-52EA81424B4D}"/>
              </a:ext>
            </a:extLst>
          </p:cNvPr>
          <p:cNvGrpSpPr/>
          <p:nvPr/>
        </p:nvGrpSpPr>
        <p:grpSpPr>
          <a:xfrm>
            <a:off x="1820783" y="1369791"/>
            <a:ext cx="1314360" cy="340560"/>
            <a:chOff x="1820783" y="1369791"/>
            <a:chExt cx="1314360" cy="340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C91D6D88-0A6D-2CF7-8C04-5022D0539E56}"/>
                    </a:ext>
                  </a:extLst>
                </p14:cNvPr>
                <p14:cNvContentPartPr/>
                <p14:nvPr/>
              </p14:nvContentPartPr>
              <p14:xfrm>
                <a:off x="1820783" y="1369791"/>
                <a:ext cx="1215000" cy="34056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C91D6D88-0A6D-2CF7-8C04-5022D0539E56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1814663" y="1363671"/>
                  <a:ext cx="1227240" cy="35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31806247-23FC-5858-AC42-E2677FAE4884}"/>
                    </a:ext>
                  </a:extLst>
                </p14:cNvPr>
                <p14:cNvContentPartPr/>
                <p14:nvPr/>
              </p14:nvContentPartPr>
              <p14:xfrm>
                <a:off x="3134783" y="1430991"/>
                <a:ext cx="360" cy="36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31806247-23FC-5858-AC42-E2677FAE4884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128663" y="1424871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3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A9B4677F-B14B-26F7-AEBA-D5AFCC367883}"/>
                    </a:ext>
                  </a:extLst>
                </p14:cNvPr>
                <p14:cNvContentPartPr/>
                <p14:nvPr/>
              </p14:nvContentPartPr>
              <p14:xfrm>
                <a:off x="3098783" y="1543671"/>
                <a:ext cx="27000" cy="1512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A9B4677F-B14B-26F7-AEBA-D5AFCC367883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3092663" y="1537551"/>
                  <a:ext cx="3924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5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C148460E-46AB-5064-372F-542F1F349E9B}"/>
                    </a:ext>
                  </a:extLst>
                </p14:cNvPr>
                <p14:cNvContentPartPr/>
                <p14:nvPr/>
              </p14:nvContentPartPr>
              <p14:xfrm>
                <a:off x="3118943" y="1407951"/>
                <a:ext cx="9360" cy="4356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C148460E-46AB-5064-372F-542F1F349E9B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3112823" y="1401831"/>
                  <a:ext cx="2160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7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4157C449-2A98-CB18-7668-1E05FF5372EB}"/>
                    </a:ext>
                  </a:extLst>
                </p14:cNvPr>
                <p14:cNvContentPartPr/>
                <p14:nvPr/>
              </p14:nvContentPartPr>
              <p14:xfrm>
                <a:off x="3090143" y="1564191"/>
                <a:ext cx="360" cy="36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4157C449-2A98-CB18-7668-1E05FF5372EB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084023" y="1558071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28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6D348A81-AE0B-6709-D141-CBC4B35B1D6A}"/>
                  </a:ext>
                </a:extLst>
              </p14:cNvPr>
              <p14:cNvContentPartPr/>
              <p14:nvPr/>
            </p14:nvContentPartPr>
            <p14:xfrm>
              <a:off x="326783" y="1993671"/>
              <a:ext cx="360" cy="360"/>
            </p14:xfrm>
          </p:contentPart>
        </mc:Choice>
        <mc:Fallback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6D348A81-AE0B-6709-D141-CBC4B35B1D6A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320663" y="1987551"/>
                <a:ext cx="12600" cy="12600"/>
              </a:xfrm>
              <a:prstGeom prst="rect">
                <a:avLst/>
              </a:prstGeom>
            </p:spPr>
          </p:pic>
        </mc:Fallback>
      </mc:AlternateContent>
      <p:grpSp>
        <p:nvGrpSpPr>
          <p:cNvPr id="460" name="Group 459">
            <a:extLst>
              <a:ext uri="{FF2B5EF4-FFF2-40B4-BE49-F238E27FC236}">
                <a16:creationId xmlns:a16="http://schemas.microsoft.com/office/drawing/2014/main" id="{B915DA57-E64B-6B81-C791-D09608F9ACF5}"/>
              </a:ext>
            </a:extLst>
          </p:cNvPr>
          <p:cNvGrpSpPr/>
          <p:nvPr/>
        </p:nvGrpSpPr>
        <p:grpSpPr>
          <a:xfrm>
            <a:off x="1877663" y="1876311"/>
            <a:ext cx="2260080" cy="478800"/>
            <a:chOff x="1877663" y="1876311"/>
            <a:chExt cx="2260080" cy="478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9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4F7414DB-5DC4-5859-97DB-ADE98E34EB17}"/>
                    </a:ext>
                  </a:extLst>
                </p14:cNvPr>
                <p14:cNvContentPartPr/>
                <p14:nvPr/>
              </p14:nvContentPartPr>
              <p14:xfrm>
                <a:off x="1877663" y="2019951"/>
                <a:ext cx="111960" cy="21096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4F7414DB-5DC4-5859-97DB-ADE98E34EB17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1871543" y="2013831"/>
                  <a:ext cx="12420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1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EC0B864D-D662-473C-D511-03E44ED5C254}"/>
                    </a:ext>
                  </a:extLst>
                </p14:cNvPr>
                <p14:cNvContentPartPr/>
                <p14:nvPr/>
              </p14:nvContentPartPr>
              <p14:xfrm>
                <a:off x="2125703" y="2210391"/>
                <a:ext cx="42840" cy="14472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EC0B864D-D662-473C-D511-03E44ED5C254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2119583" y="2204271"/>
                  <a:ext cx="5508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3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90C888EF-46ED-02F4-DB59-C913317579D8}"/>
                    </a:ext>
                  </a:extLst>
                </p14:cNvPr>
                <p14:cNvContentPartPr/>
                <p14:nvPr/>
              </p14:nvContentPartPr>
              <p14:xfrm>
                <a:off x="2265743" y="2107071"/>
                <a:ext cx="121680" cy="2628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90C888EF-46ED-02F4-DB59-C913317579D8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2259623" y="2100951"/>
                  <a:ext cx="13392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5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8F5D2578-2A42-6ADD-B20E-F6C73654FB58}"/>
                    </a:ext>
                  </a:extLst>
                </p14:cNvPr>
                <p14:cNvContentPartPr/>
                <p14:nvPr/>
              </p14:nvContentPartPr>
              <p14:xfrm>
                <a:off x="2532503" y="2011671"/>
                <a:ext cx="20520" cy="24948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8F5D2578-2A42-6ADD-B20E-F6C73654FB58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2526383" y="2005551"/>
                  <a:ext cx="32760" cy="26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7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19CA4EFF-E350-6422-474E-56AC30B4960B}"/>
                    </a:ext>
                  </a:extLst>
                </p14:cNvPr>
                <p14:cNvContentPartPr/>
                <p14:nvPr/>
              </p14:nvContentPartPr>
              <p14:xfrm>
                <a:off x="2478143" y="2048031"/>
                <a:ext cx="143280" cy="9612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19CA4EFF-E350-6422-474E-56AC30B4960B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2472023" y="2041911"/>
                  <a:ext cx="15552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9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D8CCF7AD-3D23-B530-DFD4-D5181D78F29A}"/>
                    </a:ext>
                  </a:extLst>
                </p14:cNvPr>
                <p14:cNvContentPartPr/>
                <p14:nvPr/>
              </p14:nvContentPartPr>
              <p14:xfrm>
                <a:off x="2740223" y="2162151"/>
                <a:ext cx="61200" cy="15732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D8CCF7AD-3D23-B530-DFD4-D5181D78F29A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2734103" y="2156031"/>
                  <a:ext cx="7344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1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76BB7755-DCA3-E90F-7845-FDFA7D394C9E}"/>
                    </a:ext>
                  </a:extLst>
                </p14:cNvPr>
                <p14:cNvContentPartPr/>
                <p14:nvPr/>
              </p14:nvContentPartPr>
              <p14:xfrm>
                <a:off x="2871263" y="2013831"/>
                <a:ext cx="159120" cy="18468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76BB7755-DCA3-E90F-7845-FDFA7D394C9E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2865143" y="2007711"/>
                  <a:ext cx="17136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3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6A665A26-42DB-D7D1-79A5-51794637B3A3}"/>
                    </a:ext>
                  </a:extLst>
                </p14:cNvPr>
                <p14:cNvContentPartPr/>
                <p14:nvPr/>
              </p14:nvContentPartPr>
              <p14:xfrm>
                <a:off x="3139823" y="2156031"/>
                <a:ext cx="53280" cy="13536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6A665A26-42DB-D7D1-79A5-51794637B3A3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3133703" y="2149911"/>
                  <a:ext cx="6552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5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604F793F-A491-90CB-7AF2-437F4857D637}"/>
                    </a:ext>
                  </a:extLst>
                </p14:cNvPr>
                <p14:cNvContentPartPr/>
                <p14:nvPr/>
              </p14:nvContentPartPr>
              <p14:xfrm>
                <a:off x="3376343" y="1918791"/>
                <a:ext cx="93960" cy="2988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604F793F-A491-90CB-7AF2-437F4857D637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3370223" y="1912671"/>
                  <a:ext cx="10620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7">
              <p14:nvContentPartPr>
                <p14:cNvPr id="456" name="Ink 455">
                  <a:extLst>
                    <a:ext uri="{FF2B5EF4-FFF2-40B4-BE49-F238E27FC236}">
                      <a16:creationId xmlns:a16="http://schemas.microsoft.com/office/drawing/2014/main" id="{D0D66F7D-4D60-0D2E-5AB1-CC4A68739145}"/>
                    </a:ext>
                  </a:extLst>
                </p14:cNvPr>
                <p14:cNvContentPartPr/>
                <p14:nvPr/>
              </p14:nvContentPartPr>
              <p14:xfrm>
                <a:off x="3322343" y="1923111"/>
                <a:ext cx="148680" cy="246960"/>
              </p14:xfrm>
            </p:contentPart>
          </mc:Choice>
          <mc:Fallback>
            <p:pic>
              <p:nvPicPr>
                <p:cNvPr id="456" name="Ink 455">
                  <a:extLst>
                    <a:ext uri="{FF2B5EF4-FFF2-40B4-BE49-F238E27FC236}">
                      <a16:creationId xmlns:a16="http://schemas.microsoft.com/office/drawing/2014/main" id="{D0D66F7D-4D60-0D2E-5AB1-CC4A68739145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3316223" y="1916991"/>
                  <a:ext cx="16092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9">
              <p14:nvContentPartPr>
                <p14:cNvPr id="457" name="Ink 456">
                  <a:extLst>
                    <a:ext uri="{FF2B5EF4-FFF2-40B4-BE49-F238E27FC236}">
                      <a16:creationId xmlns:a16="http://schemas.microsoft.com/office/drawing/2014/main" id="{4EBAF714-4157-11F2-EA5C-B85109FFE0A8}"/>
                    </a:ext>
                  </a:extLst>
                </p14:cNvPr>
                <p14:cNvContentPartPr/>
                <p14:nvPr/>
              </p14:nvContentPartPr>
              <p14:xfrm>
                <a:off x="3529343" y="2066031"/>
                <a:ext cx="88560" cy="145080"/>
              </p14:xfrm>
            </p:contentPart>
          </mc:Choice>
          <mc:Fallback>
            <p:pic>
              <p:nvPicPr>
                <p:cNvPr id="457" name="Ink 456">
                  <a:extLst>
                    <a:ext uri="{FF2B5EF4-FFF2-40B4-BE49-F238E27FC236}">
                      <a16:creationId xmlns:a16="http://schemas.microsoft.com/office/drawing/2014/main" id="{4EBAF714-4157-11F2-EA5C-B85109FFE0A8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3523223" y="2059911"/>
                  <a:ext cx="10080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1">
              <p14:nvContentPartPr>
                <p14:cNvPr id="458" name="Ink 457">
                  <a:extLst>
                    <a:ext uri="{FF2B5EF4-FFF2-40B4-BE49-F238E27FC236}">
                      <a16:creationId xmlns:a16="http://schemas.microsoft.com/office/drawing/2014/main" id="{17045D61-5046-78F5-D653-CD79FC833456}"/>
                    </a:ext>
                  </a:extLst>
                </p14:cNvPr>
                <p14:cNvContentPartPr/>
                <p14:nvPr/>
              </p14:nvContentPartPr>
              <p14:xfrm>
                <a:off x="3733103" y="1986111"/>
                <a:ext cx="191160" cy="197640"/>
              </p14:xfrm>
            </p:contentPart>
          </mc:Choice>
          <mc:Fallback>
            <p:pic>
              <p:nvPicPr>
                <p:cNvPr id="458" name="Ink 457">
                  <a:extLst>
                    <a:ext uri="{FF2B5EF4-FFF2-40B4-BE49-F238E27FC236}">
                      <a16:creationId xmlns:a16="http://schemas.microsoft.com/office/drawing/2014/main" id="{17045D61-5046-78F5-D653-CD79FC833456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3726983" y="1979991"/>
                  <a:ext cx="20340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3">
              <p14:nvContentPartPr>
                <p14:cNvPr id="459" name="Ink 458">
                  <a:extLst>
                    <a:ext uri="{FF2B5EF4-FFF2-40B4-BE49-F238E27FC236}">
                      <a16:creationId xmlns:a16="http://schemas.microsoft.com/office/drawing/2014/main" id="{ADEA9777-3CF9-BB21-B746-3A4633A2FB60}"/>
                    </a:ext>
                  </a:extLst>
                </p14:cNvPr>
                <p14:cNvContentPartPr/>
                <p14:nvPr/>
              </p14:nvContentPartPr>
              <p14:xfrm>
                <a:off x="3990503" y="1876311"/>
                <a:ext cx="147240" cy="335520"/>
              </p14:xfrm>
            </p:contentPart>
          </mc:Choice>
          <mc:Fallback>
            <p:pic>
              <p:nvPicPr>
                <p:cNvPr id="459" name="Ink 458">
                  <a:extLst>
                    <a:ext uri="{FF2B5EF4-FFF2-40B4-BE49-F238E27FC236}">
                      <a16:creationId xmlns:a16="http://schemas.microsoft.com/office/drawing/2014/main" id="{ADEA9777-3CF9-BB21-B746-3A4633A2FB60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3984383" y="1870191"/>
                  <a:ext cx="159480" cy="347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2" name="Group 461">
            <a:extLst>
              <a:ext uri="{FF2B5EF4-FFF2-40B4-BE49-F238E27FC236}">
                <a16:creationId xmlns:a16="http://schemas.microsoft.com/office/drawing/2014/main" id="{B95A01C7-9A5C-45EB-A8C1-35A65BB2551E}"/>
              </a:ext>
            </a:extLst>
          </p:cNvPr>
          <p:cNvGrpSpPr/>
          <p:nvPr/>
        </p:nvGrpSpPr>
        <p:grpSpPr>
          <a:xfrm>
            <a:off x="381143" y="1917711"/>
            <a:ext cx="1347120" cy="443880"/>
            <a:chOff x="381143" y="1917711"/>
            <a:chExt cx="1347120" cy="443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5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47D87F4B-9EF6-5537-D96B-A29A4F5DBBF7}"/>
                    </a:ext>
                  </a:extLst>
                </p14:cNvPr>
                <p14:cNvContentPartPr/>
                <p14:nvPr/>
              </p14:nvContentPartPr>
              <p14:xfrm>
                <a:off x="381143" y="1917711"/>
                <a:ext cx="182880" cy="30348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47D87F4B-9EF6-5537-D96B-A29A4F5DBBF7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375023" y="1911591"/>
                  <a:ext cx="195120" cy="31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7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C283A47F-44BC-2F6D-CE8C-938C17CD7ABE}"/>
                    </a:ext>
                  </a:extLst>
                </p14:cNvPr>
                <p14:cNvContentPartPr/>
                <p14:nvPr/>
              </p14:nvContentPartPr>
              <p14:xfrm>
                <a:off x="686063" y="2015271"/>
                <a:ext cx="169920" cy="21348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C283A47F-44BC-2F6D-CE8C-938C17CD7ABE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679943" y="2009151"/>
                  <a:ext cx="18216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9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57D8AE5D-4DD9-AD16-627F-4A1A6657D3BC}"/>
                    </a:ext>
                  </a:extLst>
                </p14:cNvPr>
                <p14:cNvContentPartPr/>
                <p14:nvPr/>
              </p14:nvContentPartPr>
              <p14:xfrm>
                <a:off x="907463" y="2224071"/>
                <a:ext cx="33480" cy="13608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57D8AE5D-4DD9-AD16-627F-4A1A6657D3BC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901343" y="2217951"/>
                  <a:ext cx="4572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1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827644B3-57B2-7380-CA88-BE9E02636A62}"/>
                    </a:ext>
                  </a:extLst>
                </p14:cNvPr>
                <p14:cNvContentPartPr/>
                <p14:nvPr/>
              </p14:nvContentPartPr>
              <p14:xfrm>
                <a:off x="1069823" y="2023551"/>
                <a:ext cx="136440" cy="24372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827644B3-57B2-7380-CA88-BE9E02636A62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1063703" y="2017431"/>
                  <a:ext cx="14868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3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ABB69AA3-995B-3933-A81E-F88DC544F5A1}"/>
                    </a:ext>
                  </a:extLst>
                </p14:cNvPr>
                <p14:cNvContentPartPr/>
                <p14:nvPr/>
              </p14:nvContentPartPr>
              <p14:xfrm>
                <a:off x="1287623" y="2225151"/>
                <a:ext cx="36720" cy="13644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ABB69AA3-995B-3933-A81E-F88DC544F5A1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1281503" y="2219031"/>
                  <a:ext cx="4896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5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59298D45-2E55-1405-6842-6BE72747CCD6}"/>
                    </a:ext>
                  </a:extLst>
                </p14:cNvPr>
                <p14:cNvContentPartPr/>
                <p14:nvPr/>
              </p14:nvContentPartPr>
              <p14:xfrm>
                <a:off x="1424423" y="1997631"/>
                <a:ext cx="168480" cy="22320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59298D45-2E55-1405-6842-6BE72747CCD6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1418303" y="1991511"/>
                  <a:ext cx="18072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7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9BE22457-E0DA-F46B-2AB1-A5695DF7C1A7}"/>
                    </a:ext>
                  </a:extLst>
                </p14:cNvPr>
                <p14:cNvContentPartPr/>
                <p14:nvPr/>
              </p14:nvContentPartPr>
              <p14:xfrm>
                <a:off x="1707023" y="2179431"/>
                <a:ext cx="21240" cy="11844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9BE22457-E0DA-F46B-2AB1-A5695DF7C1A7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1700903" y="2173311"/>
                  <a:ext cx="3348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9">
              <p14:nvContentPartPr>
                <p14:cNvPr id="461" name="Ink 460">
                  <a:extLst>
                    <a:ext uri="{FF2B5EF4-FFF2-40B4-BE49-F238E27FC236}">
                      <a16:creationId xmlns:a16="http://schemas.microsoft.com/office/drawing/2014/main" id="{714B8CEF-B01F-ADAC-446A-07E03849FCB7}"/>
                    </a:ext>
                  </a:extLst>
                </p14:cNvPr>
                <p14:cNvContentPartPr/>
                <p14:nvPr/>
              </p14:nvContentPartPr>
              <p14:xfrm>
                <a:off x="690383" y="2003031"/>
                <a:ext cx="119880" cy="134640"/>
              </p14:xfrm>
            </p:contentPart>
          </mc:Choice>
          <mc:Fallback>
            <p:pic>
              <p:nvPicPr>
                <p:cNvPr id="461" name="Ink 460">
                  <a:extLst>
                    <a:ext uri="{FF2B5EF4-FFF2-40B4-BE49-F238E27FC236}">
                      <a16:creationId xmlns:a16="http://schemas.microsoft.com/office/drawing/2014/main" id="{714B8CEF-B01F-ADAC-446A-07E03849FCB7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684263" y="1996911"/>
                  <a:ext cx="132120" cy="146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71">
            <p14:nvContentPartPr>
              <p14:cNvPr id="490" name="Ink 489">
                <a:extLst>
                  <a:ext uri="{FF2B5EF4-FFF2-40B4-BE49-F238E27FC236}">
                    <a16:creationId xmlns:a16="http://schemas.microsoft.com/office/drawing/2014/main" id="{63F7ACD0-4863-5ACA-E0BC-602C5B75510A}"/>
                  </a:ext>
                </a:extLst>
              </p14:cNvPr>
              <p14:cNvContentPartPr/>
              <p14:nvPr/>
            </p14:nvContentPartPr>
            <p14:xfrm>
              <a:off x="789743" y="2485071"/>
              <a:ext cx="360" cy="360"/>
            </p14:xfrm>
          </p:contentPart>
        </mc:Choice>
        <mc:Fallback>
          <p:pic>
            <p:nvPicPr>
              <p:cNvPr id="490" name="Ink 489">
                <a:extLst>
                  <a:ext uri="{FF2B5EF4-FFF2-40B4-BE49-F238E27FC236}">
                    <a16:creationId xmlns:a16="http://schemas.microsoft.com/office/drawing/2014/main" id="{63F7ACD0-4863-5ACA-E0BC-602C5B75510A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783623" y="2478951"/>
                <a:ext cx="12600" cy="12600"/>
              </a:xfrm>
              <a:prstGeom prst="rect">
                <a:avLst/>
              </a:prstGeom>
            </p:spPr>
          </p:pic>
        </mc:Fallback>
      </mc:AlternateContent>
      <p:grpSp>
        <p:nvGrpSpPr>
          <p:cNvPr id="70" name="Group 69">
            <a:extLst>
              <a:ext uri="{FF2B5EF4-FFF2-40B4-BE49-F238E27FC236}">
                <a16:creationId xmlns:a16="http://schemas.microsoft.com/office/drawing/2014/main" id="{8097A6F0-6778-4AA4-E781-0802AB4D7565}"/>
              </a:ext>
            </a:extLst>
          </p:cNvPr>
          <p:cNvGrpSpPr/>
          <p:nvPr/>
        </p:nvGrpSpPr>
        <p:grpSpPr>
          <a:xfrm>
            <a:off x="783983" y="2486511"/>
            <a:ext cx="138240" cy="377640"/>
            <a:chOff x="783983" y="2486511"/>
            <a:chExt cx="138240" cy="377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9952DC2B-B860-6629-270F-92BD28547F08}"/>
                    </a:ext>
                  </a:extLst>
                </p14:cNvPr>
                <p14:cNvContentPartPr/>
                <p14:nvPr/>
              </p14:nvContentPartPr>
              <p14:xfrm>
                <a:off x="783983" y="2701071"/>
                <a:ext cx="13320" cy="3420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9952DC2B-B860-6629-270F-92BD28547F08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777863" y="2694951"/>
                  <a:ext cx="2556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762D7635-4887-AF59-5AC9-CF2A1B16869F}"/>
                    </a:ext>
                  </a:extLst>
                </p14:cNvPr>
                <p14:cNvContentPartPr/>
                <p14:nvPr/>
              </p14:nvContentPartPr>
              <p14:xfrm>
                <a:off x="827183" y="2618271"/>
                <a:ext cx="95040" cy="24588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762D7635-4887-AF59-5AC9-CF2A1B16869F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821063" y="2612151"/>
                  <a:ext cx="10728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2F8CE351-A06D-1D09-8583-11D754CD729C}"/>
                    </a:ext>
                  </a:extLst>
                </p14:cNvPr>
                <p14:cNvContentPartPr/>
                <p14:nvPr/>
              </p14:nvContentPartPr>
              <p14:xfrm>
                <a:off x="808463" y="2486511"/>
                <a:ext cx="46800" cy="6516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2F8CE351-A06D-1D09-8583-11D754CD729C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802343" y="2480391"/>
                  <a:ext cx="59040" cy="77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2756C920-9938-8649-ECE7-0E8D055FB527}"/>
              </a:ext>
            </a:extLst>
          </p:cNvPr>
          <p:cNvGrpSpPr/>
          <p:nvPr/>
        </p:nvGrpSpPr>
        <p:grpSpPr>
          <a:xfrm>
            <a:off x="264503" y="2544831"/>
            <a:ext cx="124200" cy="520200"/>
            <a:chOff x="264503" y="2544831"/>
            <a:chExt cx="124200" cy="520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76657180-3686-A71A-44FD-AC26C145CEEC}"/>
                    </a:ext>
                  </a:extLst>
                </p14:cNvPr>
                <p14:cNvContentPartPr/>
                <p14:nvPr/>
              </p14:nvContentPartPr>
              <p14:xfrm>
                <a:off x="324983" y="2919591"/>
                <a:ext cx="31680" cy="648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76657180-3686-A71A-44FD-AC26C145CEEC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318863" y="2913471"/>
                  <a:ext cx="43920" cy="1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BF8925F9-CDC0-30F8-F2B7-64C5548AF6A7}"/>
                    </a:ext>
                  </a:extLst>
                </p14:cNvPr>
                <p14:cNvContentPartPr/>
                <p14:nvPr/>
              </p14:nvContentPartPr>
              <p14:xfrm>
                <a:off x="264503" y="2662191"/>
                <a:ext cx="124200" cy="40284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BF8925F9-CDC0-30F8-F2B7-64C5548AF6A7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258383" y="2656071"/>
                  <a:ext cx="136440" cy="41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8F624FEE-E259-5693-0564-F285BB58054B}"/>
                    </a:ext>
                  </a:extLst>
                </p14:cNvPr>
                <p14:cNvContentPartPr/>
                <p14:nvPr/>
              </p14:nvContentPartPr>
              <p14:xfrm>
                <a:off x="309863" y="2544831"/>
                <a:ext cx="38880" cy="5328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8F624FEE-E259-5693-0564-F285BB58054B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303743" y="2538711"/>
                  <a:ext cx="51120" cy="65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32CBA195-F872-29EE-4A7C-C14B878D066C}"/>
              </a:ext>
            </a:extLst>
          </p:cNvPr>
          <p:cNvGrpSpPr/>
          <p:nvPr/>
        </p:nvGrpSpPr>
        <p:grpSpPr>
          <a:xfrm>
            <a:off x="1695143" y="2500911"/>
            <a:ext cx="639000" cy="438480"/>
            <a:chOff x="1695143" y="2500911"/>
            <a:chExt cx="639000" cy="438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A273C3A2-E266-10AC-6278-E61E290E82A6}"/>
                    </a:ext>
                  </a:extLst>
                </p14:cNvPr>
                <p14:cNvContentPartPr/>
                <p14:nvPr/>
              </p14:nvContentPartPr>
              <p14:xfrm>
                <a:off x="1695143" y="2587671"/>
                <a:ext cx="460440" cy="35172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A273C3A2-E266-10AC-6278-E61E290E82A6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1689023" y="2581551"/>
                  <a:ext cx="472680" cy="36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DCF20BD0-3366-F249-1812-44236B06C4D0}"/>
                    </a:ext>
                  </a:extLst>
                </p14:cNvPr>
                <p14:cNvContentPartPr/>
                <p14:nvPr/>
              </p14:nvContentPartPr>
              <p14:xfrm>
                <a:off x="2238023" y="2500911"/>
                <a:ext cx="96120" cy="26928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DCF20BD0-3366-F249-1812-44236B06C4D0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2231903" y="2494791"/>
                  <a:ext cx="108360" cy="281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28611072-2B39-50B8-4688-742A08955620}"/>
              </a:ext>
            </a:extLst>
          </p:cNvPr>
          <p:cNvGrpSpPr/>
          <p:nvPr/>
        </p:nvGrpSpPr>
        <p:grpSpPr>
          <a:xfrm>
            <a:off x="2514503" y="2604231"/>
            <a:ext cx="491400" cy="201240"/>
            <a:chOff x="2514503" y="2604231"/>
            <a:chExt cx="491400" cy="201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DDE6FEB7-2A71-45BC-9919-7C5CDC5328B1}"/>
                    </a:ext>
                  </a:extLst>
                </p14:cNvPr>
                <p14:cNvContentPartPr/>
                <p14:nvPr/>
              </p14:nvContentPartPr>
              <p14:xfrm>
                <a:off x="2532863" y="2617551"/>
                <a:ext cx="473040" cy="18792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DDE6FEB7-2A71-45BC-9919-7C5CDC5328B1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2526743" y="2611431"/>
                  <a:ext cx="48528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B3B67117-A867-7A03-DA50-DAE0755E0FA9}"/>
                    </a:ext>
                  </a:extLst>
                </p14:cNvPr>
                <p14:cNvContentPartPr/>
                <p14:nvPr/>
              </p14:nvContentPartPr>
              <p14:xfrm>
                <a:off x="2874863" y="2623311"/>
                <a:ext cx="89280" cy="3348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B3B67117-A867-7A03-DA50-DAE0755E0FA9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2868743" y="2617191"/>
                  <a:ext cx="10152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09EA9993-92A9-F947-BF28-05196CFD0BFD}"/>
                    </a:ext>
                  </a:extLst>
                </p14:cNvPr>
                <p14:cNvContentPartPr/>
                <p14:nvPr/>
              </p14:nvContentPartPr>
              <p14:xfrm>
                <a:off x="2514503" y="2604231"/>
                <a:ext cx="360" cy="36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09EA9993-92A9-F947-BF28-05196CFD0BFD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508383" y="2598111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B53C857B-7A1C-18F8-A904-DE73BD21172B}"/>
              </a:ext>
            </a:extLst>
          </p:cNvPr>
          <p:cNvGrpSpPr/>
          <p:nvPr/>
        </p:nvGrpSpPr>
        <p:grpSpPr>
          <a:xfrm>
            <a:off x="3160343" y="2532231"/>
            <a:ext cx="594720" cy="408240"/>
            <a:chOff x="3160343" y="2532231"/>
            <a:chExt cx="594720" cy="408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3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2BB9C184-EABB-24F8-EFD4-1DE5461574BC}"/>
                    </a:ext>
                  </a:extLst>
                </p14:cNvPr>
                <p14:cNvContentPartPr/>
                <p14:nvPr/>
              </p14:nvContentPartPr>
              <p14:xfrm>
                <a:off x="3160343" y="2630151"/>
                <a:ext cx="50400" cy="14040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2BB9C184-EABB-24F8-EFD4-1DE5461574BC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3154223" y="2624031"/>
                  <a:ext cx="6264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5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CB43227D-A26B-7C3A-B7A8-7AC5F2B14FD4}"/>
                    </a:ext>
                  </a:extLst>
                </p14:cNvPr>
                <p14:cNvContentPartPr/>
                <p14:nvPr/>
              </p14:nvContentPartPr>
              <p14:xfrm>
                <a:off x="3202103" y="2532231"/>
                <a:ext cx="18720" cy="3672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CB43227D-A26B-7C3A-B7A8-7AC5F2B14FD4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3195983" y="2526111"/>
                  <a:ext cx="3096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7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1F2FD0DE-8C41-6220-F156-FDB594A653B4}"/>
                    </a:ext>
                  </a:extLst>
                </p14:cNvPr>
                <p14:cNvContentPartPr/>
                <p14:nvPr/>
              </p14:nvContentPartPr>
              <p14:xfrm>
                <a:off x="3348263" y="2680911"/>
                <a:ext cx="70200" cy="1872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1F2FD0DE-8C41-6220-F156-FDB594A653B4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3342143" y="2674791"/>
                  <a:ext cx="8244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9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3F72E2CC-EE3D-C154-BCB2-2AC933C9DFF3}"/>
                    </a:ext>
                  </a:extLst>
                </p14:cNvPr>
                <p14:cNvContentPartPr/>
                <p14:nvPr/>
              </p14:nvContentPartPr>
              <p14:xfrm>
                <a:off x="3346463" y="2747871"/>
                <a:ext cx="82800" cy="2304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3F72E2CC-EE3D-C154-BCB2-2AC933C9DFF3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3340343" y="2741751"/>
                  <a:ext cx="9504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1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C1D95466-70BE-3399-0FDF-CF3287B8FF70}"/>
                    </a:ext>
                  </a:extLst>
                </p14:cNvPr>
                <p14:cNvContentPartPr/>
                <p14:nvPr/>
              </p14:nvContentPartPr>
              <p14:xfrm>
                <a:off x="3499823" y="2624031"/>
                <a:ext cx="126720" cy="19296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C1D95466-70BE-3399-0FDF-CF3287B8FF70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3493703" y="2617911"/>
                  <a:ext cx="13896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3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2A03AD32-BFA8-7BF5-41C8-62698914DB56}"/>
                    </a:ext>
                  </a:extLst>
                </p14:cNvPr>
                <p14:cNvContentPartPr/>
                <p14:nvPr/>
              </p14:nvContentPartPr>
              <p14:xfrm>
                <a:off x="3719423" y="2683071"/>
                <a:ext cx="35640" cy="3564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2A03AD32-BFA8-7BF5-41C8-62698914DB56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3713303" y="2676951"/>
                  <a:ext cx="4788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5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D521EC8C-4DDB-0E2F-7F3A-EE9F613AAF87}"/>
                    </a:ext>
                  </a:extLst>
                </p14:cNvPr>
                <p14:cNvContentPartPr/>
                <p14:nvPr/>
              </p14:nvContentPartPr>
              <p14:xfrm>
                <a:off x="3704303" y="2814471"/>
                <a:ext cx="34560" cy="12600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D521EC8C-4DDB-0E2F-7F3A-EE9F613AAF87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3698183" y="2808351"/>
                  <a:ext cx="46800" cy="138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D1EC4CF1-16D8-A1B3-88CE-ED8B73FC896F}"/>
              </a:ext>
            </a:extLst>
          </p:cNvPr>
          <p:cNvGrpSpPr/>
          <p:nvPr/>
        </p:nvGrpSpPr>
        <p:grpSpPr>
          <a:xfrm>
            <a:off x="3927503" y="2517831"/>
            <a:ext cx="1566360" cy="429120"/>
            <a:chOff x="3927503" y="2517831"/>
            <a:chExt cx="1566360" cy="429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7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B47AB437-8420-00FD-CBB2-FABDF9D9C526}"/>
                    </a:ext>
                  </a:extLst>
                </p14:cNvPr>
                <p14:cNvContentPartPr/>
                <p14:nvPr/>
              </p14:nvContentPartPr>
              <p14:xfrm>
                <a:off x="3927503" y="2552391"/>
                <a:ext cx="75600" cy="27576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B47AB437-8420-00FD-CBB2-FABDF9D9C526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3921383" y="2546271"/>
                  <a:ext cx="8784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9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22434DF0-42AA-4EB4-9437-51839C9116CE}"/>
                    </a:ext>
                  </a:extLst>
                </p14:cNvPr>
                <p14:cNvContentPartPr/>
                <p14:nvPr/>
              </p14:nvContentPartPr>
              <p14:xfrm>
                <a:off x="4075463" y="2634111"/>
                <a:ext cx="126000" cy="14256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22434DF0-42AA-4EB4-9437-51839C9116CE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4069343" y="2627991"/>
                  <a:ext cx="13824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1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2BB4BB2C-CD2D-E46E-7483-596504210EC2}"/>
                    </a:ext>
                  </a:extLst>
                </p14:cNvPr>
                <p14:cNvContentPartPr/>
                <p14:nvPr/>
              </p14:nvContentPartPr>
              <p14:xfrm>
                <a:off x="4317383" y="2654631"/>
                <a:ext cx="155160" cy="17136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2BB4BB2C-CD2D-E46E-7483-596504210EC2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4311263" y="2648511"/>
                  <a:ext cx="16740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3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871EE59E-13F6-4F92-62F5-D1AAA38D3761}"/>
                    </a:ext>
                  </a:extLst>
                </p14:cNvPr>
                <p14:cNvContentPartPr/>
                <p14:nvPr/>
              </p14:nvContentPartPr>
              <p14:xfrm>
                <a:off x="4583423" y="2650311"/>
                <a:ext cx="16200" cy="2376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871EE59E-13F6-4F92-62F5-D1AAA38D3761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4577303" y="2644191"/>
                  <a:ext cx="2844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5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984CCA35-B96E-1DFD-504A-FCB306C314C1}"/>
                    </a:ext>
                  </a:extLst>
                </p14:cNvPr>
                <p14:cNvContentPartPr/>
                <p14:nvPr/>
              </p14:nvContentPartPr>
              <p14:xfrm>
                <a:off x="4567583" y="2800431"/>
                <a:ext cx="66240" cy="14652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984CCA35-B96E-1DFD-504A-FCB306C314C1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4561463" y="2794311"/>
                  <a:ext cx="7848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7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809E2767-6161-9534-3441-18FE7A7F968D}"/>
                    </a:ext>
                  </a:extLst>
                </p14:cNvPr>
                <p14:cNvContentPartPr/>
                <p14:nvPr/>
              </p14:nvContentPartPr>
              <p14:xfrm>
                <a:off x="4772783" y="2684871"/>
                <a:ext cx="80280" cy="14220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809E2767-6161-9534-3441-18FE7A7F968D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4766663" y="2678751"/>
                  <a:ext cx="9252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9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615F83C5-4F4F-2211-7245-B28596CA555B}"/>
                    </a:ext>
                  </a:extLst>
                </p14:cNvPr>
                <p14:cNvContentPartPr/>
                <p14:nvPr/>
              </p14:nvContentPartPr>
              <p14:xfrm>
                <a:off x="4775303" y="2618271"/>
                <a:ext cx="54000" cy="1836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615F83C5-4F4F-2211-7245-B28596CA555B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4769183" y="2612151"/>
                  <a:ext cx="6624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1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F3FF6BEB-6B4E-1137-7F6F-A9ADDDBC2587}"/>
                    </a:ext>
                  </a:extLst>
                </p14:cNvPr>
                <p14:cNvContentPartPr/>
                <p14:nvPr/>
              </p14:nvContentPartPr>
              <p14:xfrm>
                <a:off x="4913183" y="2720871"/>
                <a:ext cx="118800" cy="2412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F3FF6BEB-6B4E-1137-7F6F-A9ADDDBC2587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4907063" y="2714751"/>
                  <a:ext cx="13104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3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8C45496A-E1FE-36CB-6AAB-059BDC2FCE66}"/>
                    </a:ext>
                  </a:extLst>
                </p14:cNvPr>
                <p14:cNvContentPartPr/>
                <p14:nvPr/>
              </p14:nvContentPartPr>
              <p14:xfrm>
                <a:off x="4947023" y="2649591"/>
                <a:ext cx="263160" cy="19620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8C45496A-E1FE-36CB-6AAB-059BDC2FCE66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4940903" y="2643471"/>
                  <a:ext cx="27540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5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BCB717A5-7DE7-F308-CC81-CD09457FEBF5}"/>
                    </a:ext>
                  </a:extLst>
                </p14:cNvPr>
                <p14:cNvContentPartPr/>
                <p14:nvPr/>
              </p14:nvContentPartPr>
              <p14:xfrm>
                <a:off x="5113703" y="2645991"/>
                <a:ext cx="55800" cy="21888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BCB717A5-7DE7-F308-CC81-CD09457FEBF5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5107583" y="2639871"/>
                  <a:ext cx="6804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7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F59509E4-EA73-0CDC-284D-3CF7F14C52C5}"/>
                    </a:ext>
                  </a:extLst>
                </p14:cNvPr>
                <p14:cNvContentPartPr/>
                <p14:nvPr/>
              </p14:nvContentPartPr>
              <p14:xfrm>
                <a:off x="5209103" y="2606391"/>
                <a:ext cx="97200" cy="28224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F59509E4-EA73-0CDC-284D-3CF7F14C52C5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5202983" y="2600271"/>
                  <a:ext cx="109440" cy="2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9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D0A3A31D-FED3-87F5-D890-366760DBA85E}"/>
                    </a:ext>
                  </a:extLst>
                </p14:cNvPr>
                <p14:cNvContentPartPr/>
                <p14:nvPr/>
              </p14:nvContentPartPr>
              <p14:xfrm>
                <a:off x="5417183" y="2517831"/>
                <a:ext cx="76680" cy="34344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D0A3A31D-FED3-87F5-D890-366760DBA85E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5411063" y="2511711"/>
                  <a:ext cx="88920" cy="355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31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6EB1594B-3FA8-B012-9EA5-FF93AECD194A}"/>
                  </a:ext>
                </a:extLst>
              </p14:cNvPr>
              <p14:cNvContentPartPr/>
              <p14:nvPr/>
            </p14:nvContentPartPr>
            <p14:xfrm>
              <a:off x="2508743" y="2555991"/>
              <a:ext cx="50040" cy="11160"/>
            </p14:xfrm>
          </p:contentPart>
        </mc:Choice>
        <mc:Fallback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6EB1594B-3FA8-B012-9EA5-FF93AECD194A}"/>
                  </a:ext>
                </a:extLst>
              </p:cNvPr>
              <p:cNvPicPr/>
              <p:nvPr/>
            </p:nvPicPr>
            <p:blipFill>
              <a:blip r:embed="rId332"/>
              <a:stretch>
                <a:fillRect/>
              </a:stretch>
            </p:blipFill>
            <p:spPr>
              <a:xfrm>
                <a:off x="2502623" y="2549871"/>
                <a:ext cx="62280" cy="23400"/>
              </a:xfrm>
              <a:prstGeom prst="rect">
                <a:avLst/>
              </a:prstGeom>
            </p:spPr>
          </p:pic>
        </mc:Fallback>
      </mc:AlternateContent>
      <p:grpSp>
        <p:nvGrpSpPr>
          <p:cNvPr id="574" name="Group 573">
            <a:extLst>
              <a:ext uri="{FF2B5EF4-FFF2-40B4-BE49-F238E27FC236}">
                <a16:creationId xmlns:a16="http://schemas.microsoft.com/office/drawing/2014/main" id="{312ACC89-1549-2CEC-6D5B-88A8AB847DC8}"/>
              </a:ext>
            </a:extLst>
          </p:cNvPr>
          <p:cNvGrpSpPr/>
          <p:nvPr/>
        </p:nvGrpSpPr>
        <p:grpSpPr>
          <a:xfrm>
            <a:off x="6689783" y="2298231"/>
            <a:ext cx="192600" cy="429840"/>
            <a:chOff x="6689783" y="2298231"/>
            <a:chExt cx="192600" cy="429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33">
              <p14:nvContentPartPr>
                <p14:cNvPr id="564" name="Ink 563">
                  <a:extLst>
                    <a:ext uri="{FF2B5EF4-FFF2-40B4-BE49-F238E27FC236}">
                      <a16:creationId xmlns:a16="http://schemas.microsoft.com/office/drawing/2014/main" id="{D5C71A22-3968-B9A7-12E4-496CF8ED62F9}"/>
                    </a:ext>
                  </a:extLst>
                </p14:cNvPr>
                <p14:cNvContentPartPr/>
                <p14:nvPr/>
              </p14:nvContentPartPr>
              <p14:xfrm>
                <a:off x="6689783" y="2373111"/>
                <a:ext cx="192600" cy="354960"/>
              </p14:xfrm>
            </p:contentPart>
          </mc:Choice>
          <mc:Fallback>
            <p:pic>
              <p:nvPicPr>
                <p:cNvPr id="564" name="Ink 563">
                  <a:extLst>
                    <a:ext uri="{FF2B5EF4-FFF2-40B4-BE49-F238E27FC236}">
                      <a16:creationId xmlns:a16="http://schemas.microsoft.com/office/drawing/2014/main" id="{D5C71A22-3968-B9A7-12E4-496CF8ED62F9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6683663" y="2366991"/>
                  <a:ext cx="204840" cy="36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5">
              <p14:nvContentPartPr>
                <p14:cNvPr id="565" name="Ink 564">
                  <a:extLst>
                    <a:ext uri="{FF2B5EF4-FFF2-40B4-BE49-F238E27FC236}">
                      <a16:creationId xmlns:a16="http://schemas.microsoft.com/office/drawing/2014/main" id="{CECFE1F9-47A2-6D07-9C2A-335E87457C88}"/>
                    </a:ext>
                  </a:extLst>
                </p14:cNvPr>
                <p14:cNvContentPartPr/>
                <p14:nvPr/>
              </p14:nvContentPartPr>
              <p14:xfrm>
                <a:off x="6797063" y="2298231"/>
                <a:ext cx="13320" cy="38880"/>
              </p14:xfrm>
            </p:contentPart>
          </mc:Choice>
          <mc:Fallback>
            <p:pic>
              <p:nvPicPr>
                <p:cNvPr id="565" name="Ink 564">
                  <a:extLst>
                    <a:ext uri="{FF2B5EF4-FFF2-40B4-BE49-F238E27FC236}">
                      <a16:creationId xmlns:a16="http://schemas.microsoft.com/office/drawing/2014/main" id="{CECFE1F9-47A2-6D07-9C2A-335E87457C88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6790943" y="2292111"/>
                  <a:ext cx="25560" cy="51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73" name="Group 572">
            <a:extLst>
              <a:ext uri="{FF2B5EF4-FFF2-40B4-BE49-F238E27FC236}">
                <a16:creationId xmlns:a16="http://schemas.microsoft.com/office/drawing/2014/main" id="{0E8799D5-B1C7-BDB7-8906-CD4654443BC8}"/>
              </a:ext>
            </a:extLst>
          </p:cNvPr>
          <p:cNvGrpSpPr/>
          <p:nvPr/>
        </p:nvGrpSpPr>
        <p:grpSpPr>
          <a:xfrm>
            <a:off x="7053023" y="2437551"/>
            <a:ext cx="156960" cy="82440"/>
            <a:chOff x="7053023" y="2437551"/>
            <a:chExt cx="156960" cy="82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37">
              <p14:nvContentPartPr>
                <p14:cNvPr id="566" name="Ink 565">
                  <a:extLst>
                    <a:ext uri="{FF2B5EF4-FFF2-40B4-BE49-F238E27FC236}">
                      <a16:creationId xmlns:a16="http://schemas.microsoft.com/office/drawing/2014/main" id="{7E139983-FA4E-D64F-D546-FFE437A4298A}"/>
                    </a:ext>
                  </a:extLst>
                </p14:cNvPr>
                <p14:cNvContentPartPr/>
                <p14:nvPr/>
              </p14:nvContentPartPr>
              <p14:xfrm>
                <a:off x="7054823" y="2437551"/>
                <a:ext cx="85680" cy="2520"/>
              </p14:xfrm>
            </p:contentPart>
          </mc:Choice>
          <mc:Fallback>
            <p:pic>
              <p:nvPicPr>
                <p:cNvPr id="566" name="Ink 565">
                  <a:extLst>
                    <a:ext uri="{FF2B5EF4-FFF2-40B4-BE49-F238E27FC236}">
                      <a16:creationId xmlns:a16="http://schemas.microsoft.com/office/drawing/2014/main" id="{7E139983-FA4E-D64F-D546-FFE437A4298A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7048703" y="2431431"/>
                  <a:ext cx="97920" cy="1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9">
              <p14:nvContentPartPr>
                <p14:cNvPr id="567" name="Ink 566">
                  <a:extLst>
                    <a:ext uri="{FF2B5EF4-FFF2-40B4-BE49-F238E27FC236}">
                      <a16:creationId xmlns:a16="http://schemas.microsoft.com/office/drawing/2014/main" id="{1F306EA8-48E8-C1CD-B9DE-FEC5AA845D3F}"/>
                    </a:ext>
                  </a:extLst>
                </p14:cNvPr>
                <p14:cNvContentPartPr/>
                <p14:nvPr/>
              </p14:nvContentPartPr>
              <p14:xfrm>
                <a:off x="7053023" y="2489391"/>
                <a:ext cx="156960" cy="30600"/>
              </p14:xfrm>
            </p:contentPart>
          </mc:Choice>
          <mc:Fallback>
            <p:pic>
              <p:nvPicPr>
                <p:cNvPr id="567" name="Ink 566">
                  <a:extLst>
                    <a:ext uri="{FF2B5EF4-FFF2-40B4-BE49-F238E27FC236}">
                      <a16:creationId xmlns:a16="http://schemas.microsoft.com/office/drawing/2014/main" id="{1F306EA8-48E8-C1CD-B9DE-FEC5AA845D3F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7046903" y="2483271"/>
                  <a:ext cx="169200" cy="42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71" name="Group 570">
            <a:extLst>
              <a:ext uri="{FF2B5EF4-FFF2-40B4-BE49-F238E27FC236}">
                <a16:creationId xmlns:a16="http://schemas.microsoft.com/office/drawing/2014/main" id="{F9887A82-DDDC-8CC1-19EF-6CF209691FEE}"/>
              </a:ext>
            </a:extLst>
          </p:cNvPr>
          <p:cNvGrpSpPr/>
          <p:nvPr/>
        </p:nvGrpSpPr>
        <p:grpSpPr>
          <a:xfrm>
            <a:off x="6010463" y="2269431"/>
            <a:ext cx="503640" cy="272520"/>
            <a:chOff x="6010463" y="2269431"/>
            <a:chExt cx="503640" cy="272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1">
              <p14:nvContentPartPr>
                <p14:cNvPr id="542" name="Ink 541">
                  <a:extLst>
                    <a:ext uri="{FF2B5EF4-FFF2-40B4-BE49-F238E27FC236}">
                      <a16:creationId xmlns:a16="http://schemas.microsoft.com/office/drawing/2014/main" id="{022D4E3A-3816-2E9E-4171-3C94BC37A78C}"/>
                    </a:ext>
                  </a:extLst>
                </p14:cNvPr>
                <p14:cNvContentPartPr/>
                <p14:nvPr/>
              </p14:nvContentPartPr>
              <p14:xfrm>
                <a:off x="6010463" y="2323791"/>
                <a:ext cx="503640" cy="218160"/>
              </p14:xfrm>
            </p:contentPart>
          </mc:Choice>
          <mc:Fallback>
            <p:pic>
              <p:nvPicPr>
                <p:cNvPr id="542" name="Ink 541">
                  <a:extLst>
                    <a:ext uri="{FF2B5EF4-FFF2-40B4-BE49-F238E27FC236}">
                      <a16:creationId xmlns:a16="http://schemas.microsoft.com/office/drawing/2014/main" id="{022D4E3A-3816-2E9E-4171-3C94BC37A78C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6004343" y="2317671"/>
                  <a:ext cx="51588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3">
              <p14:nvContentPartPr>
                <p14:cNvPr id="561" name="Ink 560">
                  <a:extLst>
                    <a:ext uri="{FF2B5EF4-FFF2-40B4-BE49-F238E27FC236}">
                      <a16:creationId xmlns:a16="http://schemas.microsoft.com/office/drawing/2014/main" id="{4BD0384E-F680-C911-D8B9-BA7C94879CC6}"/>
                    </a:ext>
                  </a:extLst>
                </p14:cNvPr>
                <p14:cNvContentPartPr/>
                <p14:nvPr/>
              </p14:nvContentPartPr>
              <p14:xfrm>
                <a:off x="6387023" y="2386791"/>
                <a:ext cx="123480" cy="21240"/>
              </p14:xfrm>
            </p:contentPart>
          </mc:Choice>
          <mc:Fallback>
            <p:pic>
              <p:nvPicPr>
                <p:cNvPr id="561" name="Ink 560">
                  <a:extLst>
                    <a:ext uri="{FF2B5EF4-FFF2-40B4-BE49-F238E27FC236}">
                      <a16:creationId xmlns:a16="http://schemas.microsoft.com/office/drawing/2014/main" id="{4BD0384E-F680-C911-D8B9-BA7C94879CC6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6380903" y="2380671"/>
                  <a:ext cx="13572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5">
              <p14:nvContentPartPr>
                <p14:cNvPr id="563" name="Ink 562">
                  <a:extLst>
                    <a:ext uri="{FF2B5EF4-FFF2-40B4-BE49-F238E27FC236}">
                      <a16:creationId xmlns:a16="http://schemas.microsoft.com/office/drawing/2014/main" id="{15EBC9AD-9E0D-6E01-D991-F54E29E7DEE9}"/>
                    </a:ext>
                  </a:extLst>
                </p14:cNvPr>
                <p14:cNvContentPartPr/>
                <p14:nvPr/>
              </p14:nvContentPartPr>
              <p14:xfrm>
                <a:off x="6056543" y="2300391"/>
                <a:ext cx="360" cy="360"/>
              </p14:xfrm>
            </p:contentPart>
          </mc:Choice>
          <mc:Fallback>
            <p:pic>
              <p:nvPicPr>
                <p:cNvPr id="563" name="Ink 562">
                  <a:extLst>
                    <a:ext uri="{FF2B5EF4-FFF2-40B4-BE49-F238E27FC236}">
                      <a16:creationId xmlns:a16="http://schemas.microsoft.com/office/drawing/2014/main" id="{15EBC9AD-9E0D-6E01-D991-F54E29E7DEE9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6050423" y="2294271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7">
              <p14:nvContentPartPr>
                <p14:cNvPr id="570" name="Ink 569">
                  <a:extLst>
                    <a:ext uri="{FF2B5EF4-FFF2-40B4-BE49-F238E27FC236}">
                      <a16:creationId xmlns:a16="http://schemas.microsoft.com/office/drawing/2014/main" id="{7D19296D-6189-732C-2290-D2F17E48D31C}"/>
                    </a:ext>
                  </a:extLst>
                </p14:cNvPr>
                <p14:cNvContentPartPr/>
                <p14:nvPr/>
              </p14:nvContentPartPr>
              <p14:xfrm>
                <a:off x="6032063" y="2269431"/>
                <a:ext cx="42120" cy="32760"/>
              </p14:xfrm>
            </p:contentPart>
          </mc:Choice>
          <mc:Fallback>
            <p:pic>
              <p:nvPicPr>
                <p:cNvPr id="570" name="Ink 569">
                  <a:extLst>
                    <a:ext uri="{FF2B5EF4-FFF2-40B4-BE49-F238E27FC236}">
                      <a16:creationId xmlns:a16="http://schemas.microsoft.com/office/drawing/2014/main" id="{7D19296D-6189-732C-2290-D2F17E48D31C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6025943" y="2263311"/>
                  <a:ext cx="54360" cy="45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8F94A650-1EA4-4F5C-7D24-915ADDB44D90}"/>
              </a:ext>
            </a:extLst>
          </p:cNvPr>
          <p:cNvGrpSpPr/>
          <p:nvPr/>
        </p:nvGrpSpPr>
        <p:grpSpPr>
          <a:xfrm>
            <a:off x="7380263" y="2299671"/>
            <a:ext cx="507240" cy="407160"/>
            <a:chOff x="7380263" y="2299671"/>
            <a:chExt cx="507240" cy="407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9">
              <p14:nvContentPartPr>
                <p14:cNvPr id="568" name="Ink 567">
                  <a:extLst>
                    <a:ext uri="{FF2B5EF4-FFF2-40B4-BE49-F238E27FC236}">
                      <a16:creationId xmlns:a16="http://schemas.microsoft.com/office/drawing/2014/main" id="{DA9A9485-1F55-1E2E-D18D-EC69EDFA441A}"/>
                    </a:ext>
                  </a:extLst>
                </p14:cNvPr>
                <p14:cNvContentPartPr/>
                <p14:nvPr/>
              </p14:nvContentPartPr>
              <p14:xfrm>
                <a:off x="7380263" y="2444031"/>
                <a:ext cx="88200" cy="20160"/>
              </p14:xfrm>
            </p:contentPart>
          </mc:Choice>
          <mc:Fallback>
            <p:pic>
              <p:nvPicPr>
                <p:cNvPr id="568" name="Ink 567">
                  <a:extLst>
                    <a:ext uri="{FF2B5EF4-FFF2-40B4-BE49-F238E27FC236}">
                      <a16:creationId xmlns:a16="http://schemas.microsoft.com/office/drawing/2014/main" id="{DA9A9485-1F55-1E2E-D18D-EC69EDFA441A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7374143" y="2437911"/>
                  <a:ext cx="10044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1">
              <p14:nvContentPartPr>
                <p14:cNvPr id="569" name="Ink 568">
                  <a:extLst>
                    <a:ext uri="{FF2B5EF4-FFF2-40B4-BE49-F238E27FC236}">
                      <a16:creationId xmlns:a16="http://schemas.microsoft.com/office/drawing/2014/main" id="{FED994F3-97FC-795A-7109-9DCE6631BBA6}"/>
                    </a:ext>
                  </a:extLst>
                </p14:cNvPr>
                <p14:cNvContentPartPr/>
                <p14:nvPr/>
              </p14:nvContentPartPr>
              <p14:xfrm>
                <a:off x="7524983" y="2299671"/>
                <a:ext cx="206640" cy="252000"/>
              </p14:xfrm>
            </p:contentPart>
          </mc:Choice>
          <mc:Fallback>
            <p:pic>
              <p:nvPicPr>
                <p:cNvPr id="569" name="Ink 568">
                  <a:extLst>
                    <a:ext uri="{FF2B5EF4-FFF2-40B4-BE49-F238E27FC236}">
                      <a16:creationId xmlns:a16="http://schemas.microsoft.com/office/drawing/2014/main" id="{FED994F3-97FC-795A-7109-9DCE6631BBA6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7518863" y="2293551"/>
                  <a:ext cx="21888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3">
              <p14:nvContentPartPr>
                <p14:cNvPr id="575" name="Ink 574">
                  <a:extLst>
                    <a:ext uri="{FF2B5EF4-FFF2-40B4-BE49-F238E27FC236}">
                      <a16:creationId xmlns:a16="http://schemas.microsoft.com/office/drawing/2014/main" id="{75B1EDC8-04EA-AF47-9A98-84ECD9C59C11}"/>
                    </a:ext>
                  </a:extLst>
                </p14:cNvPr>
                <p14:cNvContentPartPr/>
                <p14:nvPr/>
              </p14:nvContentPartPr>
              <p14:xfrm>
                <a:off x="7832783" y="2406231"/>
                <a:ext cx="54720" cy="32040"/>
              </p14:xfrm>
            </p:contentPart>
          </mc:Choice>
          <mc:Fallback>
            <p:pic>
              <p:nvPicPr>
                <p:cNvPr id="575" name="Ink 574">
                  <a:extLst>
                    <a:ext uri="{FF2B5EF4-FFF2-40B4-BE49-F238E27FC236}">
                      <a16:creationId xmlns:a16="http://schemas.microsoft.com/office/drawing/2014/main" id="{75B1EDC8-04EA-AF47-9A98-84ECD9C59C11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7826663" y="2400111"/>
                  <a:ext cx="6696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5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7974D2EB-D46F-E665-C73A-2CB0E7F01089}"/>
                    </a:ext>
                  </a:extLst>
                </p14:cNvPr>
                <p14:cNvContentPartPr/>
                <p14:nvPr/>
              </p14:nvContentPartPr>
              <p14:xfrm>
                <a:off x="7671143" y="2597031"/>
                <a:ext cx="116280" cy="10980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7974D2EB-D46F-E665-C73A-2CB0E7F01089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7665023" y="2590911"/>
                  <a:ext cx="128520" cy="122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F6395C2D-687D-E291-C07C-1FFF7AE359B6}"/>
              </a:ext>
            </a:extLst>
          </p:cNvPr>
          <p:cNvGrpSpPr/>
          <p:nvPr/>
        </p:nvGrpSpPr>
        <p:grpSpPr>
          <a:xfrm>
            <a:off x="2393543" y="3087711"/>
            <a:ext cx="253440" cy="319320"/>
            <a:chOff x="2393543" y="3087711"/>
            <a:chExt cx="253440" cy="319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57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3D6043E4-7278-E38D-1EA1-1CBE3AB1DF36}"/>
                    </a:ext>
                  </a:extLst>
                </p14:cNvPr>
                <p14:cNvContentPartPr/>
                <p14:nvPr/>
              </p14:nvContentPartPr>
              <p14:xfrm>
                <a:off x="2437823" y="3090951"/>
                <a:ext cx="209160" cy="31608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3D6043E4-7278-E38D-1EA1-1CBE3AB1DF36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2431703" y="3084831"/>
                  <a:ext cx="221400" cy="32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9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D111BA4D-79FD-F8B5-F145-F44F122D8B54}"/>
                    </a:ext>
                  </a:extLst>
                </p14:cNvPr>
                <p14:cNvContentPartPr/>
                <p14:nvPr/>
              </p14:nvContentPartPr>
              <p14:xfrm>
                <a:off x="2421263" y="3087711"/>
                <a:ext cx="360" cy="36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D111BA4D-79FD-F8B5-F145-F44F122D8B54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2415143" y="3081591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0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5E69863A-5611-E8E2-AD93-8543867FA553}"/>
                    </a:ext>
                  </a:extLst>
                </p14:cNvPr>
                <p14:cNvContentPartPr/>
                <p14:nvPr/>
              </p14:nvContentPartPr>
              <p14:xfrm>
                <a:off x="2393543" y="3087711"/>
                <a:ext cx="22680" cy="2628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5E69863A-5611-E8E2-AD93-8543867FA553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2387423" y="3081591"/>
                  <a:ext cx="34920" cy="38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62">
            <p14:nvContentPartPr>
              <p14:cNvPr id="148" name="Ink 147">
                <a:extLst>
                  <a:ext uri="{FF2B5EF4-FFF2-40B4-BE49-F238E27FC236}">
                    <a16:creationId xmlns:a16="http://schemas.microsoft.com/office/drawing/2014/main" id="{05B15587-109D-2D0B-F62E-C72D98DAA277}"/>
                  </a:ext>
                </a:extLst>
              </p14:cNvPr>
              <p14:cNvContentPartPr/>
              <p14:nvPr/>
            </p14:nvContentPartPr>
            <p14:xfrm>
              <a:off x="2850383" y="3111471"/>
              <a:ext cx="65880" cy="201960"/>
            </p14:xfrm>
          </p:contentPart>
        </mc:Choice>
        <mc:Fallback>
          <p:pic>
            <p:nvPicPr>
              <p:cNvPr id="148" name="Ink 147">
                <a:extLst>
                  <a:ext uri="{FF2B5EF4-FFF2-40B4-BE49-F238E27FC236}">
                    <a16:creationId xmlns:a16="http://schemas.microsoft.com/office/drawing/2014/main" id="{05B15587-109D-2D0B-F62E-C72D98DAA277}"/>
                  </a:ext>
                </a:extLst>
              </p:cNvPr>
              <p:cNvPicPr/>
              <p:nvPr/>
            </p:nvPicPr>
            <p:blipFill>
              <a:blip r:embed="rId363"/>
              <a:stretch>
                <a:fillRect/>
              </a:stretch>
            </p:blipFill>
            <p:spPr>
              <a:xfrm>
                <a:off x="2844263" y="3105351"/>
                <a:ext cx="78120" cy="21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4">
            <p14:nvContentPartPr>
              <p14:cNvPr id="149" name="Ink 148">
                <a:extLst>
                  <a:ext uri="{FF2B5EF4-FFF2-40B4-BE49-F238E27FC236}">
                    <a16:creationId xmlns:a16="http://schemas.microsoft.com/office/drawing/2014/main" id="{2F95A24C-1E0D-CDB9-961C-D0614F8DACE6}"/>
                  </a:ext>
                </a:extLst>
              </p14:cNvPr>
              <p14:cNvContentPartPr/>
              <p14:nvPr/>
            </p14:nvContentPartPr>
            <p14:xfrm>
              <a:off x="3075383" y="3184911"/>
              <a:ext cx="686880" cy="200160"/>
            </p14:xfrm>
          </p:contentPart>
        </mc:Choice>
        <mc:Fallback>
          <p:pic>
            <p:nvPicPr>
              <p:cNvPr id="149" name="Ink 148">
                <a:extLst>
                  <a:ext uri="{FF2B5EF4-FFF2-40B4-BE49-F238E27FC236}">
                    <a16:creationId xmlns:a16="http://schemas.microsoft.com/office/drawing/2014/main" id="{2F95A24C-1E0D-CDB9-961C-D0614F8DACE6}"/>
                  </a:ext>
                </a:extLst>
              </p:cNvPr>
              <p:cNvPicPr/>
              <p:nvPr/>
            </p:nvPicPr>
            <p:blipFill>
              <a:blip r:embed="rId365"/>
              <a:stretch>
                <a:fillRect/>
              </a:stretch>
            </p:blipFill>
            <p:spPr>
              <a:xfrm>
                <a:off x="3069263" y="3178791"/>
                <a:ext cx="699120" cy="212400"/>
              </a:xfrm>
              <a:prstGeom prst="rect">
                <a:avLst/>
              </a:prstGeom>
            </p:spPr>
          </p:pic>
        </mc:Fallback>
      </mc:AlternateContent>
      <p:grpSp>
        <p:nvGrpSpPr>
          <p:cNvPr id="177" name="Group 176">
            <a:extLst>
              <a:ext uri="{FF2B5EF4-FFF2-40B4-BE49-F238E27FC236}">
                <a16:creationId xmlns:a16="http://schemas.microsoft.com/office/drawing/2014/main" id="{8A4AD99C-C639-B48D-21D5-A13F5AE1175C}"/>
              </a:ext>
            </a:extLst>
          </p:cNvPr>
          <p:cNvGrpSpPr/>
          <p:nvPr/>
        </p:nvGrpSpPr>
        <p:grpSpPr>
          <a:xfrm>
            <a:off x="4017503" y="3108591"/>
            <a:ext cx="505080" cy="442080"/>
            <a:chOff x="4017503" y="3108591"/>
            <a:chExt cx="505080" cy="442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66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7657BB70-78F7-DE59-2DBA-D95380690C0D}"/>
                    </a:ext>
                  </a:extLst>
                </p14:cNvPr>
                <p14:cNvContentPartPr/>
                <p14:nvPr/>
              </p14:nvContentPartPr>
              <p14:xfrm>
                <a:off x="4017503" y="3108591"/>
                <a:ext cx="117360" cy="26820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7657BB70-78F7-DE59-2DBA-D95380690C0D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4011383" y="3102471"/>
                  <a:ext cx="129600" cy="28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8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34D39F17-0255-F44A-7527-E8398400F92C}"/>
                    </a:ext>
                  </a:extLst>
                </p14:cNvPr>
                <p14:cNvContentPartPr/>
                <p14:nvPr/>
              </p14:nvContentPartPr>
              <p14:xfrm>
                <a:off x="4197863" y="3261951"/>
                <a:ext cx="150120" cy="28872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34D39F17-0255-F44A-7527-E8398400F92C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4191743" y="3255831"/>
                  <a:ext cx="162360" cy="30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0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C7151331-5F2C-0573-B32B-AFAFAB9BE82D}"/>
                    </a:ext>
                  </a:extLst>
                </p14:cNvPr>
                <p14:cNvContentPartPr/>
                <p14:nvPr/>
              </p14:nvContentPartPr>
              <p14:xfrm>
                <a:off x="4286063" y="3174471"/>
                <a:ext cx="30600" cy="2844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C7151331-5F2C-0573-B32B-AFAFAB9BE82D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4279943" y="3168351"/>
                  <a:ext cx="4284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2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1C940C20-DB50-0629-B4C4-33906CEA7FFF}"/>
                    </a:ext>
                  </a:extLst>
                </p14:cNvPr>
                <p14:cNvContentPartPr/>
                <p14:nvPr/>
              </p14:nvContentPartPr>
              <p14:xfrm>
                <a:off x="4424303" y="3131631"/>
                <a:ext cx="98280" cy="25020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1C940C20-DB50-0629-B4C4-33906CEA7FFF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4418183" y="3125511"/>
                  <a:ext cx="110520" cy="262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2" name="Group 181">
            <a:extLst>
              <a:ext uri="{FF2B5EF4-FFF2-40B4-BE49-F238E27FC236}">
                <a16:creationId xmlns:a16="http://schemas.microsoft.com/office/drawing/2014/main" id="{B02D4F51-CA7B-6CE3-2891-58DD6D7FA3A7}"/>
              </a:ext>
            </a:extLst>
          </p:cNvPr>
          <p:cNvGrpSpPr/>
          <p:nvPr/>
        </p:nvGrpSpPr>
        <p:grpSpPr>
          <a:xfrm>
            <a:off x="4737503" y="3186351"/>
            <a:ext cx="567720" cy="212760"/>
            <a:chOff x="4737503" y="3186351"/>
            <a:chExt cx="567720" cy="212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74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AEE1681F-DC04-1225-5BBC-EB2509D526D2}"/>
                    </a:ext>
                  </a:extLst>
                </p14:cNvPr>
                <p14:cNvContentPartPr/>
                <p14:nvPr/>
              </p14:nvContentPartPr>
              <p14:xfrm>
                <a:off x="4737503" y="3294711"/>
                <a:ext cx="79200" cy="1080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AEE1681F-DC04-1225-5BBC-EB2509D526D2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4731383" y="3288591"/>
                  <a:ext cx="9144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6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ED0A1485-8D4B-A2FB-F737-5DD2D7E6DE50}"/>
                    </a:ext>
                  </a:extLst>
                </p14:cNvPr>
                <p14:cNvContentPartPr/>
                <p14:nvPr/>
              </p14:nvContentPartPr>
              <p14:xfrm>
                <a:off x="4742543" y="3350511"/>
                <a:ext cx="131760" cy="3528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ED0A1485-8D4B-A2FB-F737-5DD2D7E6DE50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4736423" y="3344391"/>
                  <a:ext cx="14400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8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546C825E-D10C-3007-3FFE-CC34ECCC4D78}"/>
                    </a:ext>
                  </a:extLst>
                </p14:cNvPr>
                <p14:cNvContentPartPr/>
                <p14:nvPr/>
              </p14:nvContentPartPr>
              <p14:xfrm>
                <a:off x="4981223" y="3277431"/>
                <a:ext cx="48600" cy="9360"/>
              </p14:xfrm>
            </p:contentPart>
          </mc:Choice>
          <mc:Fallback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546C825E-D10C-3007-3FFE-CC34ECCC4D78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4975103" y="3271311"/>
                  <a:ext cx="6084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0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F7FD19E8-2DD1-53DC-465F-18ACAC4A8A1F}"/>
                    </a:ext>
                  </a:extLst>
                </p14:cNvPr>
                <p14:cNvContentPartPr/>
                <p14:nvPr/>
              </p14:nvContentPartPr>
              <p14:xfrm>
                <a:off x="4973303" y="3336471"/>
                <a:ext cx="109080" cy="27000"/>
              </p14:xfrm>
            </p:contentPart>
          </mc:Choice>
          <mc:Fallback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F7FD19E8-2DD1-53DC-465F-18ACAC4A8A1F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4967183" y="3330351"/>
                  <a:ext cx="12132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2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4E05198C-350B-846E-7ECC-ABA469DBE471}"/>
                    </a:ext>
                  </a:extLst>
                </p14:cNvPr>
                <p14:cNvContentPartPr/>
                <p14:nvPr/>
              </p14:nvContentPartPr>
              <p14:xfrm>
                <a:off x="5181023" y="3186351"/>
                <a:ext cx="124200" cy="17316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4E05198C-350B-846E-7ECC-ABA469DBE471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5174903" y="3180231"/>
                  <a:ext cx="13644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4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E644E230-36E7-C642-4F71-F903CF8E5F4E}"/>
                    </a:ext>
                  </a:extLst>
                </p14:cNvPr>
                <p14:cNvContentPartPr/>
                <p14:nvPr/>
              </p14:nvContentPartPr>
              <p14:xfrm>
                <a:off x="4942703" y="3258711"/>
                <a:ext cx="145800" cy="37440"/>
              </p14:xfrm>
            </p:contentPart>
          </mc:Choice>
          <mc:Fallback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E644E230-36E7-C642-4F71-F903CF8E5F4E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4936583" y="3252591"/>
                  <a:ext cx="15804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6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CDDCA4F7-4FFF-1EBA-8827-E4228873EDAD}"/>
                    </a:ext>
                  </a:extLst>
                </p14:cNvPr>
                <p14:cNvContentPartPr/>
                <p14:nvPr/>
              </p14:nvContentPartPr>
              <p14:xfrm>
                <a:off x="4781783" y="3291111"/>
                <a:ext cx="80280" cy="39240"/>
              </p14:xfrm>
            </p:contentPart>
          </mc:Choice>
          <mc:Fallback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CDDCA4F7-4FFF-1EBA-8827-E4228873EDAD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4775663" y="3284991"/>
                  <a:ext cx="9252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8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D409CC90-89AF-CE57-0772-513C4994DAC1}"/>
                    </a:ext>
                  </a:extLst>
                </p14:cNvPr>
                <p14:cNvContentPartPr/>
                <p14:nvPr/>
              </p14:nvContentPartPr>
              <p14:xfrm>
                <a:off x="4743263" y="3369231"/>
                <a:ext cx="133560" cy="29880"/>
              </p14:xfrm>
            </p:contentPart>
          </mc:Choice>
          <mc:Fallback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D409CC90-89AF-CE57-0772-513C4994DAC1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4737143" y="3363111"/>
                  <a:ext cx="14580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0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3C895A56-495B-9861-AA96-3987B6AF6E6E}"/>
                    </a:ext>
                  </a:extLst>
                </p14:cNvPr>
                <p14:cNvContentPartPr/>
                <p14:nvPr/>
              </p14:nvContentPartPr>
              <p14:xfrm>
                <a:off x="5011823" y="3372831"/>
                <a:ext cx="50400" cy="17640"/>
              </p14:xfrm>
            </p:contentPart>
          </mc:Choice>
          <mc:Fallback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3C895A56-495B-9861-AA96-3987B6AF6E6E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5005703" y="3366711"/>
                  <a:ext cx="62640" cy="29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8" name="Group 207">
            <a:extLst>
              <a:ext uri="{FF2B5EF4-FFF2-40B4-BE49-F238E27FC236}">
                <a16:creationId xmlns:a16="http://schemas.microsoft.com/office/drawing/2014/main" id="{A1AF6E34-F13F-1279-F0E9-8FB0174E215F}"/>
              </a:ext>
            </a:extLst>
          </p:cNvPr>
          <p:cNvGrpSpPr/>
          <p:nvPr/>
        </p:nvGrpSpPr>
        <p:grpSpPr>
          <a:xfrm>
            <a:off x="5515103" y="3152151"/>
            <a:ext cx="408600" cy="310680"/>
            <a:chOff x="5515103" y="3152151"/>
            <a:chExt cx="408600" cy="310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92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8BDAB512-1E52-9EF6-5EE6-88C436EDBDE2}"/>
                    </a:ext>
                  </a:extLst>
                </p14:cNvPr>
                <p14:cNvContentPartPr/>
                <p14:nvPr/>
              </p14:nvContentPartPr>
              <p14:xfrm>
                <a:off x="5548943" y="3152151"/>
                <a:ext cx="128880" cy="310680"/>
              </p14:xfrm>
            </p:contentPart>
          </mc:Choice>
          <mc:Fallback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8BDAB512-1E52-9EF6-5EE6-88C436EDBDE2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5542823" y="3146031"/>
                  <a:ext cx="141120" cy="32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4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069FE2A3-4FBF-396F-0122-CD8C687E7A96}"/>
                    </a:ext>
                  </a:extLst>
                </p14:cNvPr>
                <p14:cNvContentPartPr/>
                <p14:nvPr/>
              </p14:nvContentPartPr>
              <p14:xfrm>
                <a:off x="5515103" y="3160071"/>
                <a:ext cx="138240" cy="252720"/>
              </p14:xfrm>
            </p:contentPart>
          </mc:Choice>
          <mc:Fallback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069FE2A3-4FBF-396F-0122-CD8C687E7A96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5508983" y="3153951"/>
                  <a:ext cx="15048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6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8A9C05FF-4CFD-993A-241B-5F16B40BE26F}"/>
                    </a:ext>
                  </a:extLst>
                </p14:cNvPr>
                <p14:cNvContentPartPr/>
                <p14:nvPr/>
              </p14:nvContentPartPr>
              <p14:xfrm>
                <a:off x="5830463" y="3167991"/>
                <a:ext cx="54000" cy="226800"/>
              </p14:xfrm>
            </p:contentPart>
          </mc:Choice>
          <mc:Fallback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8A9C05FF-4CFD-993A-241B-5F16B40BE26F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5824343" y="3161871"/>
                  <a:ext cx="6624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8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5CE9466E-CC21-7904-B618-53B907134B0C}"/>
                    </a:ext>
                  </a:extLst>
                </p14:cNvPr>
                <p14:cNvContentPartPr/>
                <p14:nvPr/>
              </p14:nvContentPartPr>
              <p14:xfrm>
                <a:off x="5750903" y="3159711"/>
                <a:ext cx="172800" cy="244440"/>
              </p14:xfrm>
            </p:contentPart>
          </mc:Choice>
          <mc:Fallback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5CE9466E-CC21-7904-B618-53B907134B0C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5744783" y="3153591"/>
                  <a:ext cx="185040" cy="256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9" name="Group 198">
            <a:extLst>
              <a:ext uri="{FF2B5EF4-FFF2-40B4-BE49-F238E27FC236}">
                <a16:creationId xmlns:a16="http://schemas.microsoft.com/office/drawing/2014/main" id="{C9CCAEF5-0AAD-19B5-1E1F-E1903F0C4C02}"/>
              </a:ext>
            </a:extLst>
          </p:cNvPr>
          <p:cNvGrpSpPr/>
          <p:nvPr/>
        </p:nvGrpSpPr>
        <p:grpSpPr>
          <a:xfrm>
            <a:off x="6172823" y="3167991"/>
            <a:ext cx="1226160" cy="295560"/>
            <a:chOff x="6172823" y="3167991"/>
            <a:chExt cx="1226160" cy="295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00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E31E32E6-9CF7-6D9C-CFE2-B67BEE445AA0}"/>
                    </a:ext>
                  </a:extLst>
                </p14:cNvPr>
                <p14:cNvContentPartPr/>
                <p14:nvPr/>
              </p14:nvContentPartPr>
              <p14:xfrm>
                <a:off x="6172823" y="3255111"/>
                <a:ext cx="680040" cy="141840"/>
              </p14:xfrm>
            </p:contentPart>
          </mc:Choice>
          <mc:Fallback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E31E32E6-9CF7-6D9C-CFE2-B67BEE445AA0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6166703" y="3248991"/>
                  <a:ext cx="69228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2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006F38AE-3266-C72C-ADA1-E188AC84F571}"/>
                    </a:ext>
                  </a:extLst>
                </p14:cNvPr>
                <p14:cNvContentPartPr/>
                <p14:nvPr/>
              </p14:nvContentPartPr>
              <p14:xfrm>
                <a:off x="6959063" y="3167991"/>
                <a:ext cx="83520" cy="267840"/>
              </p14:xfrm>
            </p:contentPart>
          </mc:Choice>
          <mc:Fallback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006F38AE-3266-C72C-ADA1-E188AC84F571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6952943" y="3161871"/>
                  <a:ext cx="95760" cy="28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4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C6DBA944-C00A-5485-7976-D27371EF5272}"/>
                    </a:ext>
                  </a:extLst>
                </p14:cNvPr>
                <p14:cNvContentPartPr/>
                <p14:nvPr/>
              </p14:nvContentPartPr>
              <p14:xfrm>
                <a:off x="7144103" y="3315231"/>
                <a:ext cx="103680" cy="129600"/>
              </p14:xfrm>
            </p:contentPart>
          </mc:Choice>
          <mc:Fallback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C6DBA944-C00A-5485-7976-D27371EF5272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7137983" y="3309111"/>
                  <a:ext cx="11592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6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41155DD6-4682-B11E-0E55-1BB905C8D6DB}"/>
                    </a:ext>
                  </a:extLst>
                </p14:cNvPr>
                <p14:cNvContentPartPr/>
                <p14:nvPr/>
              </p14:nvContentPartPr>
              <p14:xfrm>
                <a:off x="7200983" y="3214431"/>
                <a:ext cx="46800" cy="32400"/>
              </p14:xfrm>
            </p:contentPart>
          </mc:Choice>
          <mc:Fallback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41155DD6-4682-B11E-0E55-1BB905C8D6DB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7194863" y="3208311"/>
                  <a:ext cx="5904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8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246BA208-F21F-E1A3-4F00-4EB589671A45}"/>
                    </a:ext>
                  </a:extLst>
                </p14:cNvPr>
                <p14:cNvContentPartPr/>
                <p14:nvPr/>
              </p14:nvContentPartPr>
              <p14:xfrm>
                <a:off x="7303943" y="3193191"/>
                <a:ext cx="95040" cy="270360"/>
              </p14:xfrm>
            </p:contentPart>
          </mc:Choice>
          <mc:Fallback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246BA208-F21F-E1A3-4F00-4EB589671A45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7297823" y="3187071"/>
                  <a:ext cx="107280" cy="282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8" name="Group 197">
            <a:extLst>
              <a:ext uri="{FF2B5EF4-FFF2-40B4-BE49-F238E27FC236}">
                <a16:creationId xmlns:a16="http://schemas.microsoft.com/office/drawing/2014/main" id="{995EEA96-0D7F-45F2-6174-C5015CDACA67}"/>
              </a:ext>
            </a:extLst>
          </p:cNvPr>
          <p:cNvGrpSpPr/>
          <p:nvPr/>
        </p:nvGrpSpPr>
        <p:grpSpPr>
          <a:xfrm>
            <a:off x="7586183" y="3198591"/>
            <a:ext cx="54000" cy="378720"/>
            <a:chOff x="7586183" y="3198591"/>
            <a:chExt cx="54000" cy="378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10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3159BCDC-1B15-3ECF-2882-B96DC9C2BBC5}"/>
                    </a:ext>
                  </a:extLst>
                </p14:cNvPr>
                <p14:cNvContentPartPr/>
                <p14:nvPr/>
              </p14:nvContentPartPr>
              <p14:xfrm>
                <a:off x="7594103" y="3198591"/>
                <a:ext cx="46080" cy="250200"/>
              </p14:xfrm>
            </p:contentPart>
          </mc:Choice>
          <mc:Fallback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3159BCDC-1B15-3ECF-2882-B96DC9C2BBC5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7587983" y="3192471"/>
                  <a:ext cx="58320" cy="26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2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C1E82914-6A83-D617-5739-6C101C8BC1CD}"/>
                    </a:ext>
                  </a:extLst>
                </p14:cNvPr>
                <p14:cNvContentPartPr/>
                <p14:nvPr/>
              </p14:nvContentPartPr>
              <p14:xfrm>
                <a:off x="7586183" y="3507831"/>
                <a:ext cx="27720" cy="69480"/>
              </p14:xfrm>
            </p:contentPart>
          </mc:Choice>
          <mc:Fallback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C1E82914-6A83-D617-5739-6C101C8BC1CD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7580063" y="3501711"/>
                  <a:ext cx="39960" cy="81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3" name="Group 222">
            <a:extLst>
              <a:ext uri="{FF2B5EF4-FFF2-40B4-BE49-F238E27FC236}">
                <a16:creationId xmlns:a16="http://schemas.microsoft.com/office/drawing/2014/main" id="{95388B17-E95E-2AF7-E595-A22C7F9A7B22}"/>
              </a:ext>
            </a:extLst>
          </p:cNvPr>
          <p:cNvGrpSpPr/>
          <p:nvPr/>
        </p:nvGrpSpPr>
        <p:grpSpPr>
          <a:xfrm>
            <a:off x="7856183" y="3193191"/>
            <a:ext cx="857880" cy="345960"/>
            <a:chOff x="7856183" y="3193191"/>
            <a:chExt cx="857880" cy="345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14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36B28C45-063F-58C7-7DD4-9F30C240DA6A}"/>
                    </a:ext>
                  </a:extLst>
                </p14:cNvPr>
                <p14:cNvContentPartPr/>
                <p14:nvPr/>
              </p14:nvContentPartPr>
              <p14:xfrm>
                <a:off x="7871663" y="3317031"/>
                <a:ext cx="55440" cy="4320"/>
              </p14:xfrm>
            </p:contentPart>
          </mc:Choice>
          <mc:Fallback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36B28C45-063F-58C7-7DD4-9F30C240DA6A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7865543" y="3310911"/>
                  <a:ext cx="67680" cy="1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6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EAA5C241-F376-ABDA-9E4E-F3E1AE447C49}"/>
                    </a:ext>
                  </a:extLst>
                </p14:cNvPr>
                <p14:cNvContentPartPr/>
                <p14:nvPr/>
              </p14:nvContentPartPr>
              <p14:xfrm>
                <a:off x="7856183" y="3349791"/>
                <a:ext cx="110160" cy="46800"/>
              </p14:xfrm>
            </p:contentPart>
          </mc:Choice>
          <mc:Fallback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EAA5C241-F376-ABDA-9E4E-F3E1AE447C49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7850063" y="3343671"/>
                  <a:ext cx="12240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8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3E40A7A2-89F7-F823-5C9C-4214E36A409C}"/>
                    </a:ext>
                  </a:extLst>
                </p14:cNvPr>
                <p14:cNvContentPartPr/>
                <p14:nvPr/>
              </p14:nvContentPartPr>
              <p14:xfrm>
                <a:off x="8012783" y="3299031"/>
                <a:ext cx="155880" cy="152280"/>
              </p14:xfrm>
            </p:contentPart>
          </mc:Choice>
          <mc:Fallback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3E40A7A2-89F7-F823-5C9C-4214E36A409C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8006663" y="3292911"/>
                  <a:ext cx="16812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0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0AC8C4FF-BD9B-C6C2-166E-0FD418570073}"/>
                    </a:ext>
                  </a:extLst>
                </p14:cNvPr>
                <p14:cNvContentPartPr/>
                <p14:nvPr/>
              </p14:nvContentPartPr>
              <p14:xfrm>
                <a:off x="8303303" y="3231351"/>
                <a:ext cx="137160" cy="307800"/>
              </p14:xfrm>
            </p:contentPart>
          </mc:Choice>
          <mc:Fallback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0AC8C4FF-BD9B-C6C2-166E-0FD418570073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8297183" y="3225231"/>
                  <a:ext cx="149400" cy="32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2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2CBB3D8D-8A78-E391-D7A1-05C9E9924C48}"/>
                    </a:ext>
                  </a:extLst>
                </p14:cNvPr>
                <p14:cNvContentPartPr/>
                <p14:nvPr/>
              </p14:nvContentPartPr>
              <p14:xfrm>
                <a:off x="8555303" y="3193191"/>
                <a:ext cx="158760" cy="337320"/>
              </p14:xfrm>
            </p:contentPart>
          </mc:Choice>
          <mc:Fallback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2CBB3D8D-8A78-E391-D7A1-05C9E9924C48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8549183" y="3187071"/>
                  <a:ext cx="171000" cy="349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4" name="Group 293">
            <a:extLst>
              <a:ext uri="{FF2B5EF4-FFF2-40B4-BE49-F238E27FC236}">
                <a16:creationId xmlns:a16="http://schemas.microsoft.com/office/drawing/2014/main" id="{2058EA91-8DA7-26E8-608B-443E1C142A45}"/>
              </a:ext>
            </a:extLst>
          </p:cNvPr>
          <p:cNvGrpSpPr/>
          <p:nvPr/>
        </p:nvGrpSpPr>
        <p:grpSpPr>
          <a:xfrm>
            <a:off x="5042423" y="3638871"/>
            <a:ext cx="1347840" cy="297720"/>
            <a:chOff x="5042423" y="3638871"/>
            <a:chExt cx="1347840" cy="297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24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BCC70FB4-4544-C676-DB0B-DBFDF5455280}"/>
                    </a:ext>
                  </a:extLst>
                </p14:cNvPr>
                <p14:cNvContentPartPr/>
                <p14:nvPr/>
              </p14:nvContentPartPr>
              <p14:xfrm>
                <a:off x="5042423" y="3783591"/>
                <a:ext cx="720360" cy="144720"/>
              </p14:xfrm>
            </p:contentPart>
          </mc:Choice>
          <mc:Fallback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BCC70FB4-4544-C676-DB0B-DBFDF5455280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5036303" y="3777471"/>
                  <a:ext cx="73260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6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30C7C4DE-4C7B-C1D6-0BD5-8706E248876E}"/>
                    </a:ext>
                  </a:extLst>
                </p14:cNvPr>
                <p14:cNvContentPartPr/>
                <p14:nvPr/>
              </p14:nvContentPartPr>
              <p14:xfrm>
                <a:off x="5888423" y="3691431"/>
                <a:ext cx="99360" cy="245160"/>
              </p14:xfrm>
            </p:contentPart>
          </mc:Choice>
          <mc:Fallback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30C7C4DE-4C7B-C1D6-0BD5-8706E248876E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5882303" y="3685311"/>
                  <a:ext cx="11160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8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BB7A3CCA-C8C4-BF2F-B72B-91A3BFD38D58}"/>
                    </a:ext>
                  </a:extLst>
                </p14:cNvPr>
                <p14:cNvContentPartPr/>
                <p14:nvPr/>
              </p14:nvContentPartPr>
              <p14:xfrm>
                <a:off x="6119183" y="3755511"/>
                <a:ext cx="82800" cy="156240"/>
              </p14:xfrm>
            </p:contentPart>
          </mc:Choice>
          <mc:Fallback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BB7A3CCA-C8C4-BF2F-B72B-91A3BFD38D58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6113063" y="3749391"/>
                  <a:ext cx="9504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0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A2ECF690-83DB-0978-F4F1-9BE5F2D9D3AD}"/>
                    </a:ext>
                  </a:extLst>
                </p14:cNvPr>
                <p14:cNvContentPartPr/>
                <p14:nvPr/>
              </p14:nvContentPartPr>
              <p14:xfrm>
                <a:off x="6146183" y="3684231"/>
                <a:ext cx="50760" cy="36360"/>
              </p14:xfrm>
            </p:contentPart>
          </mc:Choice>
          <mc:Fallback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A2ECF690-83DB-0978-F4F1-9BE5F2D9D3AD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6140063" y="3678111"/>
                  <a:ext cx="6300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2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E4FF4CB1-7BCD-957B-E19B-2319A4555AF3}"/>
                    </a:ext>
                  </a:extLst>
                </p14:cNvPr>
                <p14:cNvContentPartPr/>
                <p14:nvPr/>
              </p14:nvContentPartPr>
              <p14:xfrm>
                <a:off x="6270383" y="3638871"/>
                <a:ext cx="119880" cy="297000"/>
              </p14:xfrm>
            </p:contentPart>
          </mc:Choice>
          <mc:Fallback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E4FF4CB1-7BCD-957B-E19B-2319A4555AF3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6264263" y="3632751"/>
                  <a:ext cx="132120" cy="309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1" name="Group 300">
            <a:extLst>
              <a:ext uri="{FF2B5EF4-FFF2-40B4-BE49-F238E27FC236}">
                <a16:creationId xmlns:a16="http://schemas.microsoft.com/office/drawing/2014/main" id="{BA4E61FD-A40F-0F88-EEEB-D549715CA099}"/>
              </a:ext>
            </a:extLst>
          </p:cNvPr>
          <p:cNvGrpSpPr/>
          <p:nvPr/>
        </p:nvGrpSpPr>
        <p:grpSpPr>
          <a:xfrm>
            <a:off x="3244223" y="3657591"/>
            <a:ext cx="1656720" cy="495720"/>
            <a:chOff x="3244223" y="3657591"/>
            <a:chExt cx="1656720" cy="495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34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5E0D6757-7DDA-3C42-3EEC-791EC39C5396}"/>
                    </a:ext>
                  </a:extLst>
                </p14:cNvPr>
                <p14:cNvContentPartPr/>
                <p14:nvPr/>
              </p14:nvContentPartPr>
              <p14:xfrm>
                <a:off x="4747223" y="3827151"/>
                <a:ext cx="130320" cy="25200"/>
              </p14:xfrm>
            </p:contentPart>
          </mc:Choice>
          <mc:Fallback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5E0D6757-7DDA-3C42-3EEC-791EC39C5396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4741103" y="3821031"/>
                  <a:ext cx="14256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6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42D9BD42-D1F6-17B4-8CA1-BF3D5E113B50}"/>
                    </a:ext>
                  </a:extLst>
                </p14:cNvPr>
                <p14:cNvContentPartPr/>
                <p14:nvPr/>
              </p14:nvContentPartPr>
              <p14:xfrm>
                <a:off x="4793303" y="3903111"/>
                <a:ext cx="107640" cy="25920"/>
              </p14:xfrm>
            </p:contentPart>
          </mc:Choice>
          <mc:Fallback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42D9BD42-D1F6-17B4-8CA1-BF3D5E113B50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4787183" y="3896991"/>
                  <a:ext cx="11988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8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5A1EF44D-80B3-0D65-D37A-858EE927C458}"/>
                    </a:ext>
                  </a:extLst>
                </p14:cNvPr>
                <p14:cNvContentPartPr/>
                <p14:nvPr/>
              </p14:nvContentPartPr>
              <p14:xfrm>
                <a:off x="3244223" y="3835791"/>
                <a:ext cx="747000" cy="154440"/>
              </p14:xfrm>
            </p:contentPart>
          </mc:Choice>
          <mc:Fallback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5A1EF44D-80B3-0D65-D37A-858EE927C458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3238103" y="3829671"/>
                  <a:ext cx="75924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0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31D60A7A-B084-158F-A2E1-A8CDC2726296}"/>
                    </a:ext>
                  </a:extLst>
                </p14:cNvPr>
                <p14:cNvContentPartPr/>
                <p14:nvPr/>
              </p14:nvContentPartPr>
              <p14:xfrm>
                <a:off x="4137743" y="3754791"/>
                <a:ext cx="130320" cy="226800"/>
              </p14:xfrm>
            </p:contentPart>
          </mc:Choice>
          <mc:Fallback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31D60A7A-B084-158F-A2E1-A8CDC2726296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4131623" y="3748671"/>
                  <a:ext cx="14256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2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8CD1BD87-4D53-17E1-D31A-E6CF10B8C6AA}"/>
                    </a:ext>
                  </a:extLst>
                </p14:cNvPr>
                <p14:cNvContentPartPr/>
                <p14:nvPr/>
              </p14:nvContentPartPr>
              <p14:xfrm>
                <a:off x="4315223" y="3842271"/>
                <a:ext cx="190080" cy="311040"/>
              </p14:xfrm>
            </p:contentPart>
          </mc:Choice>
          <mc:Fallback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8CD1BD87-4D53-17E1-D31A-E6CF10B8C6AA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4309103" y="3836151"/>
                  <a:ext cx="202320" cy="32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4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2BB003B2-8159-FF22-FE7E-AC5C4A2C3BDE}"/>
                    </a:ext>
                  </a:extLst>
                </p14:cNvPr>
                <p14:cNvContentPartPr/>
                <p14:nvPr/>
              </p14:nvContentPartPr>
              <p14:xfrm>
                <a:off x="4397663" y="3754791"/>
                <a:ext cx="27720" cy="62280"/>
              </p14:xfrm>
            </p:contentPart>
          </mc:Choice>
          <mc:Fallback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2BB003B2-8159-FF22-FE7E-AC5C4A2C3BDE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4391543" y="3748671"/>
                  <a:ext cx="3996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6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74EF5A8D-085F-9EB9-3B93-0C2A086393E0}"/>
                    </a:ext>
                  </a:extLst>
                </p14:cNvPr>
                <p14:cNvContentPartPr/>
                <p14:nvPr/>
              </p14:nvContentPartPr>
              <p14:xfrm>
                <a:off x="4502063" y="3657591"/>
                <a:ext cx="128160" cy="338760"/>
              </p14:xfrm>
            </p:contentPart>
          </mc:Choice>
          <mc:Fallback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74EF5A8D-085F-9EB9-3B93-0C2A086393E0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4495943" y="3651471"/>
                  <a:ext cx="140400" cy="351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48">
            <p14:nvContentPartPr>
              <p14:cNvPr id="317" name="Ink 316">
                <a:extLst>
                  <a:ext uri="{FF2B5EF4-FFF2-40B4-BE49-F238E27FC236}">
                    <a16:creationId xmlns:a16="http://schemas.microsoft.com/office/drawing/2014/main" id="{A94E921D-695F-8D54-50F9-BC7C1363DEC6}"/>
                  </a:ext>
                </a:extLst>
              </p14:cNvPr>
              <p14:cNvContentPartPr/>
              <p14:nvPr/>
            </p14:nvContentPartPr>
            <p14:xfrm>
              <a:off x="6432383" y="3917151"/>
              <a:ext cx="94680" cy="162000"/>
            </p14:xfrm>
          </p:contentPart>
        </mc:Choice>
        <mc:Fallback>
          <p:pic>
            <p:nvPicPr>
              <p:cNvPr id="317" name="Ink 316">
                <a:extLst>
                  <a:ext uri="{FF2B5EF4-FFF2-40B4-BE49-F238E27FC236}">
                    <a16:creationId xmlns:a16="http://schemas.microsoft.com/office/drawing/2014/main" id="{A94E921D-695F-8D54-50F9-BC7C1363DEC6}"/>
                  </a:ext>
                </a:extLst>
              </p:cNvPr>
              <p:cNvPicPr/>
              <p:nvPr/>
            </p:nvPicPr>
            <p:blipFill>
              <a:blip r:embed="rId449"/>
              <a:stretch>
                <a:fillRect/>
              </a:stretch>
            </p:blipFill>
            <p:spPr>
              <a:xfrm>
                <a:off x="6426263" y="3911031"/>
                <a:ext cx="106920" cy="174240"/>
              </a:xfrm>
              <a:prstGeom prst="rect">
                <a:avLst/>
              </a:prstGeom>
            </p:spPr>
          </p:pic>
        </mc:Fallback>
      </mc:AlternateContent>
      <p:grpSp>
        <p:nvGrpSpPr>
          <p:cNvPr id="323" name="Group 322">
            <a:extLst>
              <a:ext uri="{FF2B5EF4-FFF2-40B4-BE49-F238E27FC236}">
                <a16:creationId xmlns:a16="http://schemas.microsoft.com/office/drawing/2014/main" id="{A7649D4F-3C11-6CDC-EB25-33374B14D4ED}"/>
              </a:ext>
            </a:extLst>
          </p:cNvPr>
          <p:cNvGrpSpPr/>
          <p:nvPr/>
        </p:nvGrpSpPr>
        <p:grpSpPr>
          <a:xfrm>
            <a:off x="6507983" y="3714471"/>
            <a:ext cx="23400" cy="97560"/>
            <a:chOff x="6507983" y="3714471"/>
            <a:chExt cx="23400" cy="97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50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A606AD60-EE73-383C-9D5D-A66983AEBAE2}"/>
                    </a:ext>
                  </a:extLst>
                </p14:cNvPr>
                <p14:cNvContentPartPr/>
                <p14:nvPr/>
              </p14:nvContentPartPr>
              <p14:xfrm>
                <a:off x="6520583" y="3714471"/>
                <a:ext cx="5400" cy="1080"/>
              </p14:xfrm>
            </p:contentPart>
          </mc:Choice>
          <mc:Fallback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A606AD60-EE73-383C-9D5D-A66983AEBAE2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6514463" y="3708351"/>
                  <a:ext cx="17640" cy="1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2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429C2C72-AF04-553F-263B-2DBA51F03680}"/>
                    </a:ext>
                  </a:extLst>
                </p14:cNvPr>
                <p14:cNvContentPartPr/>
                <p14:nvPr/>
              </p14:nvContentPartPr>
              <p14:xfrm>
                <a:off x="6507983" y="3779271"/>
                <a:ext cx="23400" cy="32760"/>
              </p14:xfrm>
            </p:contentPart>
          </mc:Choice>
          <mc:Fallback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429C2C72-AF04-553F-263B-2DBA51F03680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6501863" y="3773151"/>
                  <a:ext cx="35640" cy="45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54">
            <p14:nvContentPartPr>
              <p14:cNvPr id="333" name="Ink 332">
                <a:extLst>
                  <a:ext uri="{FF2B5EF4-FFF2-40B4-BE49-F238E27FC236}">
                    <a16:creationId xmlns:a16="http://schemas.microsoft.com/office/drawing/2014/main" id="{E105E382-579B-FA68-2EEE-6E65FA4D56BE}"/>
                  </a:ext>
                </a:extLst>
              </p14:cNvPr>
              <p14:cNvContentPartPr/>
              <p14:nvPr/>
            </p14:nvContentPartPr>
            <p14:xfrm>
              <a:off x="3440783" y="4322871"/>
              <a:ext cx="666360" cy="179280"/>
            </p14:xfrm>
          </p:contentPart>
        </mc:Choice>
        <mc:Fallback>
          <p:pic>
            <p:nvPicPr>
              <p:cNvPr id="333" name="Ink 332">
                <a:extLst>
                  <a:ext uri="{FF2B5EF4-FFF2-40B4-BE49-F238E27FC236}">
                    <a16:creationId xmlns:a16="http://schemas.microsoft.com/office/drawing/2014/main" id="{E105E382-579B-FA68-2EEE-6E65FA4D56BE}"/>
                  </a:ext>
                </a:extLst>
              </p:cNvPr>
              <p:cNvPicPr/>
              <p:nvPr/>
            </p:nvPicPr>
            <p:blipFill>
              <a:blip r:embed="rId455"/>
              <a:stretch>
                <a:fillRect/>
              </a:stretch>
            </p:blipFill>
            <p:spPr>
              <a:xfrm>
                <a:off x="3434663" y="4316751"/>
                <a:ext cx="678600" cy="191520"/>
              </a:xfrm>
              <a:prstGeom prst="rect">
                <a:avLst/>
              </a:prstGeom>
            </p:spPr>
          </p:pic>
        </mc:Fallback>
      </mc:AlternateContent>
      <p:grpSp>
        <p:nvGrpSpPr>
          <p:cNvPr id="375" name="Group 374">
            <a:extLst>
              <a:ext uri="{FF2B5EF4-FFF2-40B4-BE49-F238E27FC236}">
                <a16:creationId xmlns:a16="http://schemas.microsoft.com/office/drawing/2014/main" id="{61A7017B-433A-A7D2-E254-F556B5F94EAF}"/>
              </a:ext>
            </a:extLst>
          </p:cNvPr>
          <p:cNvGrpSpPr/>
          <p:nvPr/>
        </p:nvGrpSpPr>
        <p:grpSpPr>
          <a:xfrm>
            <a:off x="4372823" y="4169511"/>
            <a:ext cx="519840" cy="372960"/>
            <a:chOff x="4372823" y="4169511"/>
            <a:chExt cx="519840" cy="372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56">
              <p14:nvContentPartPr>
                <p14:cNvPr id="356" name="Ink 355">
                  <a:extLst>
                    <a:ext uri="{FF2B5EF4-FFF2-40B4-BE49-F238E27FC236}">
                      <a16:creationId xmlns:a16="http://schemas.microsoft.com/office/drawing/2014/main" id="{A51F8FAC-A658-BA5A-7613-186F93673D21}"/>
                    </a:ext>
                  </a:extLst>
                </p14:cNvPr>
                <p14:cNvContentPartPr/>
                <p14:nvPr/>
              </p14:nvContentPartPr>
              <p14:xfrm>
                <a:off x="4372823" y="4169511"/>
                <a:ext cx="133920" cy="341280"/>
              </p14:xfrm>
            </p:contentPart>
          </mc:Choice>
          <mc:Fallback>
            <p:pic>
              <p:nvPicPr>
                <p:cNvPr id="356" name="Ink 355">
                  <a:extLst>
                    <a:ext uri="{FF2B5EF4-FFF2-40B4-BE49-F238E27FC236}">
                      <a16:creationId xmlns:a16="http://schemas.microsoft.com/office/drawing/2014/main" id="{A51F8FAC-A658-BA5A-7613-186F93673D21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4366703" y="4163391"/>
                  <a:ext cx="146160" cy="35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8">
              <p14:nvContentPartPr>
                <p14:cNvPr id="366" name="Ink 365">
                  <a:extLst>
                    <a:ext uri="{FF2B5EF4-FFF2-40B4-BE49-F238E27FC236}">
                      <a16:creationId xmlns:a16="http://schemas.microsoft.com/office/drawing/2014/main" id="{7E7CCF68-677F-0BF0-0D10-E22FE57C2EC3}"/>
                    </a:ext>
                  </a:extLst>
                </p14:cNvPr>
                <p14:cNvContentPartPr/>
                <p14:nvPr/>
              </p14:nvContentPartPr>
              <p14:xfrm>
                <a:off x="4572983" y="4356711"/>
                <a:ext cx="104040" cy="160200"/>
              </p14:xfrm>
            </p:contentPart>
          </mc:Choice>
          <mc:Fallback>
            <p:pic>
              <p:nvPicPr>
                <p:cNvPr id="366" name="Ink 365">
                  <a:extLst>
                    <a:ext uri="{FF2B5EF4-FFF2-40B4-BE49-F238E27FC236}">
                      <a16:creationId xmlns:a16="http://schemas.microsoft.com/office/drawing/2014/main" id="{7E7CCF68-677F-0BF0-0D10-E22FE57C2EC3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4566863" y="4350591"/>
                  <a:ext cx="11628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0">
              <p14:nvContentPartPr>
                <p14:cNvPr id="367" name="Ink 366">
                  <a:extLst>
                    <a:ext uri="{FF2B5EF4-FFF2-40B4-BE49-F238E27FC236}">
                      <a16:creationId xmlns:a16="http://schemas.microsoft.com/office/drawing/2014/main" id="{AD9D62AB-A1D5-59B2-D600-17AA64A5FBB1}"/>
                    </a:ext>
                  </a:extLst>
                </p14:cNvPr>
                <p14:cNvContentPartPr/>
                <p14:nvPr/>
              </p14:nvContentPartPr>
              <p14:xfrm>
                <a:off x="4589183" y="4235031"/>
                <a:ext cx="61560" cy="46440"/>
              </p14:xfrm>
            </p:contentPart>
          </mc:Choice>
          <mc:Fallback>
            <p:pic>
              <p:nvPicPr>
                <p:cNvPr id="367" name="Ink 366">
                  <a:extLst>
                    <a:ext uri="{FF2B5EF4-FFF2-40B4-BE49-F238E27FC236}">
                      <a16:creationId xmlns:a16="http://schemas.microsoft.com/office/drawing/2014/main" id="{AD9D62AB-A1D5-59B2-D600-17AA64A5FBB1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4583063" y="4228911"/>
                  <a:ext cx="7380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2">
              <p14:nvContentPartPr>
                <p14:cNvPr id="374" name="Ink 373">
                  <a:extLst>
                    <a:ext uri="{FF2B5EF4-FFF2-40B4-BE49-F238E27FC236}">
                      <a16:creationId xmlns:a16="http://schemas.microsoft.com/office/drawing/2014/main" id="{CFF1B12C-A676-7DC5-6CE6-8BAADD937D80}"/>
                    </a:ext>
                  </a:extLst>
                </p14:cNvPr>
                <p14:cNvContentPartPr/>
                <p14:nvPr/>
              </p14:nvContentPartPr>
              <p14:xfrm>
                <a:off x="4781063" y="4228911"/>
                <a:ext cx="111600" cy="313560"/>
              </p14:xfrm>
            </p:contentPart>
          </mc:Choice>
          <mc:Fallback>
            <p:pic>
              <p:nvPicPr>
                <p:cNvPr id="374" name="Ink 373">
                  <a:extLst>
                    <a:ext uri="{FF2B5EF4-FFF2-40B4-BE49-F238E27FC236}">
                      <a16:creationId xmlns:a16="http://schemas.microsoft.com/office/drawing/2014/main" id="{CFF1B12C-A676-7DC5-6CE6-8BAADD937D80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4774943" y="4222791"/>
                  <a:ext cx="123840" cy="325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9" name="Group 408">
            <a:extLst>
              <a:ext uri="{FF2B5EF4-FFF2-40B4-BE49-F238E27FC236}">
                <a16:creationId xmlns:a16="http://schemas.microsoft.com/office/drawing/2014/main" id="{43250878-D932-A620-A6E6-E3A402887EC0}"/>
              </a:ext>
            </a:extLst>
          </p:cNvPr>
          <p:cNvGrpSpPr/>
          <p:nvPr/>
        </p:nvGrpSpPr>
        <p:grpSpPr>
          <a:xfrm>
            <a:off x="5115143" y="4301991"/>
            <a:ext cx="615960" cy="318960"/>
            <a:chOff x="5115143" y="4301991"/>
            <a:chExt cx="615960" cy="318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64">
              <p14:nvContentPartPr>
                <p14:cNvPr id="392" name="Ink 391">
                  <a:extLst>
                    <a:ext uri="{FF2B5EF4-FFF2-40B4-BE49-F238E27FC236}">
                      <a16:creationId xmlns:a16="http://schemas.microsoft.com/office/drawing/2014/main" id="{3053BF1F-ED81-A526-4586-07B2EF4A8016}"/>
                    </a:ext>
                  </a:extLst>
                </p14:cNvPr>
                <p14:cNvContentPartPr/>
                <p14:nvPr/>
              </p14:nvContentPartPr>
              <p14:xfrm>
                <a:off x="5115143" y="4430871"/>
                <a:ext cx="107640" cy="29880"/>
              </p14:xfrm>
            </p:contentPart>
          </mc:Choice>
          <mc:Fallback>
            <p:pic>
              <p:nvPicPr>
                <p:cNvPr id="392" name="Ink 391">
                  <a:extLst>
                    <a:ext uri="{FF2B5EF4-FFF2-40B4-BE49-F238E27FC236}">
                      <a16:creationId xmlns:a16="http://schemas.microsoft.com/office/drawing/2014/main" id="{3053BF1F-ED81-A526-4586-07B2EF4A8016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5109023" y="4424751"/>
                  <a:ext cx="11988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6">
              <p14:nvContentPartPr>
                <p14:cNvPr id="393" name="Ink 392">
                  <a:extLst>
                    <a:ext uri="{FF2B5EF4-FFF2-40B4-BE49-F238E27FC236}">
                      <a16:creationId xmlns:a16="http://schemas.microsoft.com/office/drawing/2014/main" id="{B4A8260D-0ACC-EBE5-BA77-059A3D60004B}"/>
                    </a:ext>
                  </a:extLst>
                </p14:cNvPr>
                <p14:cNvContentPartPr/>
                <p14:nvPr/>
              </p14:nvContentPartPr>
              <p14:xfrm>
                <a:off x="5139623" y="4485591"/>
                <a:ext cx="134640" cy="56520"/>
              </p14:xfrm>
            </p:contentPart>
          </mc:Choice>
          <mc:Fallback>
            <p:pic>
              <p:nvPicPr>
                <p:cNvPr id="393" name="Ink 392">
                  <a:extLst>
                    <a:ext uri="{FF2B5EF4-FFF2-40B4-BE49-F238E27FC236}">
                      <a16:creationId xmlns:a16="http://schemas.microsoft.com/office/drawing/2014/main" id="{B4A8260D-0ACC-EBE5-BA77-059A3D60004B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5133503" y="4479471"/>
                  <a:ext cx="14688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8">
              <p14:nvContentPartPr>
                <p14:cNvPr id="399" name="Ink 398">
                  <a:extLst>
                    <a:ext uri="{FF2B5EF4-FFF2-40B4-BE49-F238E27FC236}">
                      <a16:creationId xmlns:a16="http://schemas.microsoft.com/office/drawing/2014/main" id="{B03E09B0-4E68-008F-0714-CA7A18C53D5E}"/>
                    </a:ext>
                  </a:extLst>
                </p14:cNvPr>
                <p14:cNvContentPartPr/>
                <p14:nvPr/>
              </p14:nvContentPartPr>
              <p14:xfrm>
                <a:off x="5392703" y="4301991"/>
                <a:ext cx="145800" cy="225360"/>
              </p14:xfrm>
            </p:contentPart>
          </mc:Choice>
          <mc:Fallback>
            <p:pic>
              <p:nvPicPr>
                <p:cNvPr id="399" name="Ink 398">
                  <a:extLst>
                    <a:ext uri="{FF2B5EF4-FFF2-40B4-BE49-F238E27FC236}">
                      <a16:creationId xmlns:a16="http://schemas.microsoft.com/office/drawing/2014/main" id="{B03E09B0-4E68-008F-0714-CA7A18C53D5E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5386583" y="4295871"/>
                  <a:ext cx="15804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0">
              <p14:nvContentPartPr>
                <p14:cNvPr id="404" name="Ink 403">
                  <a:extLst>
                    <a:ext uri="{FF2B5EF4-FFF2-40B4-BE49-F238E27FC236}">
                      <a16:creationId xmlns:a16="http://schemas.microsoft.com/office/drawing/2014/main" id="{AB8283AF-E2C7-1931-9601-EACA88E69E39}"/>
                    </a:ext>
                  </a:extLst>
                </p14:cNvPr>
                <p14:cNvContentPartPr/>
                <p14:nvPr/>
              </p14:nvContentPartPr>
              <p14:xfrm>
                <a:off x="5719583" y="4357431"/>
                <a:ext cx="11520" cy="19080"/>
              </p14:xfrm>
            </p:contentPart>
          </mc:Choice>
          <mc:Fallback>
            <p:pic>
              <p:nvPicPr>
                <p:cNvPr id="404" name="Ink 403">
                  <a:extLst>
                    <a:ext uri="{FF2B5EF4-FFF2-40B4-BE49-F238E27FC236}">
                      <a16:creationId xmlns:a16="http://schemas.microsoft.com/office/drawing/2014/main" id="{AB8283AF-E2C7-1931-9601-EACA88E69E39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5713463" y="4351311"/>
                  <a:ext cx="2376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2">
              <p14:nvContentPartPr>
                <p14:cNvPr id="408" name="Ink 407">
                  <a:extLst>
                    <a:ext uri="{FF2B5EF4-FFF2-40B4-BE49-F238E27FC236}">
                      <a16:creationId xmlns:a16="http://schemas.microsoft.com/office/drawing/2014/main" id="{10B7720A-E314-06E1-59F4-0E0B1DF225C3}"/>
                    </a:ext>
                  </a:extLst>
                </p14:cNvPr>
                <p14:cNvContentPartPr/>
                <p14:nvPr/>
              </p14:nvContentPartPr>
              <p14:xfrm>
                <a:off x="5638583" y="4418271"/>
                <a:ext cx="90360" cy="202680"/>
              </p14:xfrm>
            </p:contentPart>
          </mc:Choice>
          <mc:Fallback>
            <p:pic>
              <p:nvPicPr>
                <p:cNvPr id="408" name="Ink 407">
                  <a:extLst>
                    <a:ext uri="{FF2B5EF4-FFF2-40B4-BE49-F238E27FC236}">
                      <a16:creationId xmlns:a16="http://schemas.microsoft.com/office/drawing/2014/main" id="{10B7720A-E314-06E1-59F4-0E0B1DF225C3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5632463" y="4412151"/>
                  <a:ext cx="102600" cy="214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5" name="Group 584">
            <a:extLst>
              <a:ext uri="{FF2B5EF4-FFF2-40B4-BE49-F238E27FC236}">
                <a16:creationId xmlns:a16="http://schemas.microsoft.com/office/drawing/2014/main" id="{BD405A78-AD82-248E-D86B-7B5A56086AEE}"/>
              </a:ext>
            </a:extLst>
          </p:cNvPr>
          <p:cNvGrpSpPr/>
          <p:nvPr/>
        </p:nvGrpSpPr>
        <p:grpSpPr>
          <a:xfrm>
            <a:off x="4011023" y="4909671"/>
            <a:ext cx="649080" cy="360720"/>
            <a:chOff x="4011023" y="4909671"/>
            <a:chExt cx="649080" cy="360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74">
              <p14:nvContentPartPr>
                <p14:cNvPr id="410" name="Ink 409">
                  <a:extLst>
                    <a:ext uri="{FF2B5EF4-FFF2-40B4-BE49-F238E27FC236}">
                      <a16:creationId xmlns:a16="http://schemas.microsoft.com/office/drawing/2014/main" id="{0703C4FA-5654-A2B5-2509-F1BE6B366192}"/>
                    </a:ext>
                  </a:extLst>
                </p14:cNvPr>
                <p14:cNvContentPartPr/>
                <p14:nvPr/>
              </p14:nvContentPartPr>
              <p14:xfrm>
                <a:off x="4011023" y="4950351"/>
                <a:ext cx="153000" cy="316440"/>
              </p14:xfrm>
            </p:contentPart>
          </mc:Choice>
          <mc:Fallback>
            <p:pic>
              <p:nvPicPr>
                <p:cNvPr id="410" name="Ink 409">
                  <a:extLst>
                    <a:ext uri="{FF2B5EF4-FFF2-40B4-BE49-F238E27FC236}">
                      <a16:creationId xmlns:a16="http://schemas.microsoft.com/office/drawing/2014/main" id="{0703C4FA-5654-A2B5-2509-F1BE6B366192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4004903" y="4944231"/>
                  <a:ext cx="165240" cy="32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6">
              <p14:nvContentPartPr>
                <p14:cNvPr id="411" name="Ink 410">
                  <a:extLst>
                    <a:ext uri="{FF2B5EF4-FFF2-40B4-BE49-F238E27FC236}">
                      <a16:creationId xmlns:a16="http://schemas.microsoft.com/office/drawing/2014/main" id="{3DE32D46-C643-55EB-C9C5-4E4A384E6563}"/>
                    </a:ext>
                  </a:extLst>
                </p14:cNvPr>
                <p14:cNvContentPartPr/>
                <p14:nvPr/>
              </p14:nvContentPartPr>
              <p14:xfrm>
                <a:off x="4039463" y="4909671"/>
                <a:ext cx="31320" cy="41040"/>
              </p14:xfrm>
            </p:contentPart>
          </mc:Choice>
          <mc:Fallback>
            <p:pic>
              <p:nvPicPr>
                <p:cNvPr id="411" name="Ink 410">
                  <a:extLst>
                    <a:ext uri="{FF2B5EF4-FFF2-40B4-BE49-F238E27FC236}">
                      <a16:creationId xmlns:a16="http://schemas.microsoft.com/office/drawing/2014/main" id="{3DE32D46-C643-55EB-C9C5-4E4A384E6563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4033343" y="4903551"/>
                  <a:ext cx="4356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8">
              <p14:nvContentPartPr>
                <p14:cNvPr id="433" name="Ink 432">
                  <a:extLst>
                    <a:ext uri="{FF2B5EF4-FFF2-40B4-BE49-F238E27FC236}">
                      <a16:creationId xmlns:a16="http://schemas.microsoft.com/office/drawing/2014/main" id="{EB708CB8-CB8B-16FA-975E-C93E6FA92462}"/>
                    </a:ext>
                  </a:extLst>
                </p14:cNvPr>
                <p14:cNvContentPartPr/>
                <p14:nvPr/>
              </p14:nvContentPartPr>
              <p14:xfrm>
                <a:off x="4239623" y="5002911"/>
                <a:ext cx="133920" cy="39600"/>
              </p14:xfrm>
            </p:contentPart>
          </mc:Choice>
          <mc:Fallback>
            <p:pic>
              <p:nvPicPr>
                <p:cNvPr id="433" name="Ink 432">
                  <a:extLst>
                    <a:ext uri="{FF2B5EF4-FFF2-40B4-BE49-F238E27FC236}">
                      <a16:creationId xmlns:a16="http://schemas.microsoft.com/office/drawing/2014/main" id="{EB708CB8-CB8B-16FA-975E-C93E6FA92462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4233503" y="4996791"/>
                  <a:ext cx="14616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0">
              <p14:nvContentPartPr>
                <p14:cNvPr id="434" name="Ink 433">
                  <a:extLst>
                    <a:ext uri="{FF2B5EF4-FFF2-40B4-BE49-F238E27FC236}">
                      <a16:creationId xmlns:a16="http://schemas.microsoft.com/office/drawing/2014/main" id="{7AFDFE0A-4FD4-C9AF-074B-4F25B20E8C58}"/>
                    </a:ext>
                  </a:extLst>
                </p14:cNvPr>
                <p14:cNvContentPartPr/>
                <p14:nvPr/>
              </p14:nvContentPartPr>
              <p14:xfrm>
                <a:off x="4299383" y="4931631"/>
                <a:ext cx="23400" cy="153720"/>
              </p14:xfrm>
            </p:contentPart>
          </mc:Choice>
          <mc:Fallback>
            <p:pic>
              <p:nvPicPr>
                <p:cNvPr id="434" name="Ink 433">
                  <a:extLst>
                    <a:ext uri="{FF2B5EF4-FFF2-40B4-BE49-F238E27FC236}">
                      <a16:creationId xmlns:a16="http://schemas.microsoft.com/office/drawing/2014/main" id="{7AFDFE0A-4FD4-C9AF-074B-4F25B20E8C58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4293263" y="4925511"/>
                  <a:ext cx="3564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2">
              <p14:nvContentPartPr>
                <p14:cNvPr id="435" name="Ink 434">
                  <a:extLst>
                    <a:ext uri="{FF2B5EF4-FFF2-40B4-BE49-F238E27FC236}">
                      <a16:creationId xmlns:a16="http://schemas.microsoft.com/office/drawing/2014/main" id="{3ECD6F02-3A9E-C4AC-8FB6-77215B7BE4CB}"/>
                    </a:ext>
                  </a:extLst>
                </p14:cNvPr>
                <p14:cNvContentPartPr/>
                <p14:nvPr/>
              </p14:nvContentPartPr>
              <p14:xfrm>
                <a:off x="4386143" y="4934511"/>
                <a:ext cx="107280" cy="234720"/>
              </p14:xfrm>
            </p:contentPart>
          </mc:Choice>
          <mc:Fallback>
            <p:pic>
              <p:nvPicPr>
                <p:cNvPr id="435" name="Ink 434">
                  <a:extLst>
                    <a:ext uri="{FF2B5EF4-FFF2-40B4-BE49-F238E27FC236}">
                      <a16:creationId xmlns:a16="http://schemas.microsoft.com/office/drawing/2014/main" id="{3ECD6F02-3A9E-C4AC-8FB6-77215B7BE4CB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4380023" y="4928391"/>
                  <a:ext cx="11952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4">
              <p14:nvContentPartPr>
                <p14:cNvPr id="436" name="Ink 435">
                  <a:extLst>
                    <a:ext uri="{FF2B5EF4-FFF2-40B4-BE49-F238E27FC236}">
                      <a16:creationId xmlns:a16="http://schemas.microsoft.com/office/drawing/2014/main" id="{5879EFFE-8CF9-02E5-3929-096553E453E7}"/>
                    </a:ext>
                  </a:extLst>
                </p14:cNvPr>
                <p14:cNvContentPartPr/>
                <p14:nvPr/>
              </p14:nvContentPartPr>
              <p14:xfrm>
                <a:off x="4614023" y="4943151"/>
                <a:ext cx="5400" cy="60120"/>
              </p14:xfrm>
            </p:contentPart>
          </mc:Choice>
          <mc:Fallback>
            <p:pic>
              <p:nvPicPr>
                <p:cNvPr id="436" name="Ink 435">
                  <a:extLst>
                    <a:ext uri="{FF2B5EF4-FFF2-40B4-BE49-F238E27FC236}">
                      <a16:creationId xmlns:a16="http://schemas.microsoft.com/office/drawing/2014/main" id="{5879EFFE-8CF9-02E5-3929-096553E453E7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4607903" y="4937031"/>
                  <a:ext cx="1764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6">
              <p14:nvContentPartPr>
                <p14:cNvPr id="437" name="Ink 436">
                  <a:extLst>
                    <a:ext uri="{FF2B5EF4-FFF2-40B4-BE49-F238E27FC236}">
                      <a16:creationId xmlns:a16="http://schemas.microsoft.com/office/drawing/2014/main" id="{516D9AB1-9EA3-4E22-9CFB-7B1923E749DA}"/>
                    </a:ext>
                  </a:extLst>
                </p14:cNvPr>
                <p14:cNvContentPartPr/>
                <p14:nvPr/>
              </p14:nvContentPartPr>
              <p14:xfrm>
                <a:off x="4578023" y="5129631"/>
                <a:ext cx="82080" cy="140760"/>
              </p14:xfrm>
            </p:contentPart>
          </mc:Choice>
          <mc:Fallback>
            <p:pic>
              <p:nvPicPr>
                <p:cNvPr id="437" name="Ink 436">
                  <a:extLst>
                    <a:ext uri="{FF2B5EF4-FFF2-40B4-BE49-F238E27FC236}">
                      <a16:creationId xmlns:a16="http://schemas.microsoft.com/office/drawing/2014/main" id="{516D9AB1-9EA3-4E22-9CFB-7B1923E749DA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4571903" y="5123511"/>
                  <a:ext cx="94320" cy="153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4" name="Group 583">
            <a:extLst>
              <a:ext uri="{FF2B5EF4-FFF2-40B4-BE49-F238E27FC236}">
                <a16:creationId xmlns:a16="http://schemas.microsoft.com/office/drawing/2014/main" id="{E5B97E1F-6822-FE2B-595D-5126B0076A07}"/>
              </a:ext>
            </a:extLst>
          </p:cNvPr>
          <p:cNvGrpSpPr/>
          <p:nvPr/>
        </p:nvGrpSpPr>
        <p:grpSpPr>
          <a:xfrm>
            <a:off x="4108943" y="5421231"/>
            <a:ext cx="708120" cy="365760"/>
            <a:chOff x="4108943" y="5421231"/>
            <a:chExt cx="708120" cy="365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88">
              <p14:nvContentPartPr>
                <p14:cNvPr id="576" name="Ink 575">
                  <a:extLst>
                    <a:ext uri="{FF2B5EF4-FFF2-40B4-BE49-F238E27FC236}">
                      <a16:creationId xmlns:a16="http://schemas.microsoft.com/office/drawing/2014/main" id="{5E96814F-BCAA-E800-CFE3-846016CC7862}"/>
                    </a:ext>
                  </a:extLst>
                </p14:cNvPr>
                <p14:cNvContentPartPr/>
                <p14:nvPr/>
              </p14:nvContentPartPr>
              <p14:xfrm>
                <a:off x="4108943" y="5506191"/>
                <a:ext cx="101520" cy="179280"/>
              </p14:xfrm>
            </p:contentPart>
          </mc:Choice>
          <mc:Fallback>
            <p:pic>
              <p:nvPicPr>
                <p:cNvPr id="576" name="Ink 575">
                  <a:extLst>
                    <a:ext uri="{FF2B5EF4-FFF2-40B4-BE49-F238E27FC236}">
                      <a16:creationId xmlns:a16="http://schemas.microsoft.com/office/drawing/2014/main" id="{5E96814F-BCAA-E800-CFE3-846016CC7862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4102823" y="5500071"/>
                  <a:ext cx="11376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0">
              <p14:nvContentPartPr>
                <p14:cNvPr id="577" name="Ink 576">
                  <a:extLst>
                    <a:ext uri="{FF2B5EF4-FFF2-40B4-BE49-F238E27FC236}">
                      <a16:creationId xmlns:a16="http://schemas.microsoft.com/office/drawing/2014/main" id="{FDABFBE9-70BE-8096-49A3-E39FC6A739C0}"/>
                    </a:ext>
                  </a:extLst>
                </p14:cNvPr>
                <p14:cNvContentPartPr/>
                <p14:nvPr/>
              </p14:nvContentPartPr>
              <p14:xfrm>
                <a:off x="4152863" y="5421231"/>
                <a:ext cx="14760" cy="16200"/>
              </p14:xfrm>
            </p:contentPart>
          </mc:Choice>
          <mc:Fallback>
            <p:pic>
              <p:nvPicPr>
                <p:cNvPr id="577" name="Ink 576">
                  <a:extLst>
                    <a:ext uri="{FF2B5EF4-FFF2-40B4-BE49-F238E27FC236}">
                      <a16:creationId xmlns:a16="http://schemas.microsoft.com/office/drawing/2014/main" id="{FDABFBE9-70BE-8096-49A3-E39FC6A739C0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4146743" y="5415111"/>
                  <a:ext cx="2700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2">
              <p14:nvContentPartPr>
                <p14:cNvPr id="578" name="Ink 577">
                  <a:extLst>
                    <a:ext uri="{FF2B5EF4-FFF2-40B4-BE49-F238E27FC236}">
                      <a16:creationId xmlns:a16="http://schemas.microsoft.com/office/drawing/2014/main" id="{3243C0E1-9940-D03C-E291-C45B38D1DEB6}"/>
                    </a:ext>
                  </a:extLst>
                </p14:cNvPr>
                <p14:cNvContentPartPr/>
                <p14:nvPr/>
              </p14:nvContentPartPr>
              <p14:xfrm>
                <a:off x="4319903" y="5520591"/>
                <a:ext cx="100440" cy="37440"/>
              </p14:xfrm>
            </p:contentPart>
          </mc:Choice>
          <mc:Fallback>
            <p:pic>
              <p:nvPicPr>
                <p:cNvPr id="578" name="Ink 577">
                  <a:extLst>
                    <a:ext uri="{FF2B5EF4-FFF2-40B4-BE49-F238E27FC236}">
                      <a16:creationId xmlns:a16="http://schemas.microsoft.com/office/drawing/2014/main" id="{3243C0E1-9940-D03C-E291-C45B38D1DEB6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4313783" y="5514471"/>
                  <a:ext cx="11268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4">
              <p14:nvContentPartPr>
                <p14:cNvPr id="579" name="Ink 578">
                  <a:extLst>
                    <a:ext uri="{FF2B5EF4-FFF2-40B4-BE49-F238E27FC236}">
                      <a16:creationId xmlns:a16="http://schemas.microsoft.com/office/drawing/2014/main" id="{0F946961-939E-CDBA-3E01-0339B582953F}"/>
                    </a:ext>
                  </a:extLst>
                </p14:cNvPr>
                <p14:cNvContentPartPr/>
                <p14:nvPr/>
              </p14:nvContentPartPr>
              <p14:xfrm>
                <a:off x="4365623" y="5457591"/>
                <a:ext cx="21960" cy="176040"/>
              </p14:xfrm>
            </p:contentPart>
          </mc:Choice>
          <mc:Fallback>
            <p:pic>
              <p:nvPicPr>
                <p:cNvPr id="579" name="Ink 578">
                  <a:extLst>
                    <a:ext uri="{FF2B5EF4-FFF2-40B4-BE49-F238E27FC236}">
                      <a16:creationId xmlns:a16="http://schemas.microsoft.com/office/drawing/2014/main" id="{0F946961-939E-CDBA-3E01-0339B582953F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4359503" y="5451471"/>
                  <a:ext cx="3420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6">
              <p14:nvContentPartPr>
                <p14:cNvPr id="580" name="Ink 579">
                  <a:extLst>
                    <a:ext uri="{FF2B5EF4-FFF2-40B4-BE49-F238E27FC236}">
                      <a16:creationId xmlns:a16="http://schemas.microsoft.com/office/drawing/2014/main" id="{97B75713-DDA3-A025-CEF5-30A5EB043E92}"/>
                    </a:ext>
                  </a:extLst>
                </p14:cNvPr>
                <p14:cNvContentPartPr/>
                <p14:nvPr/>
              </p14:nvContentPartPr>
              <p14:xfrm>
                <a:off x="4543823" y="5478111"/>
                <a:ext cx="114120" cy="68760"/>
              </p14:xfrm>
            </p:contentPart>
          </mc:Choice>
          <mc:Fallback>
            <p:pic>
              <p:nvPicPr>
                <p:cNvPr id="580" name="Ink 579">
                  <a:extLst>
                    <a:ext uri="{FF2B5EF4-FFF2-40B4-BE49-F238E27FC236}">
                      <a16:creationId xmlns:a16="http://schemas.microsoft.com/office/drawing/2014/main" id="{97B75713-DDA3-A025-CEF5-30A5EB043E92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4537703" y="5471991"/>
                  <a:ext cx="12636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8">
              <p14:nvContentPartPr>
                <p14:cNvPr id="581" name="Ink 580">
                  <a:extLst>
                    <a:ext uri="{FF2B5EF4-FFF2-40B4-BE49-F238E27FC236}">
                      <a16:creationId xmlns:a16="http://schemas.microsoft.com/office/drawing/2014/main" id="{E6554934-27E9-461F-80C7-C63BA5F292C6}"/>
                    </a:ext>
                  </a:extLst>
                </p14:cNvPr>
                <p14:cNvContentPartPr/>
                <p14:nvPr/>
              </p14:nvContentPartPr>
              <p14:xfrm>
                <a:off x="4592423" y="5435271"/>
                <a:ext cx="55800" cy="189360"/>
              </p14:xfrm>
            </p:contentPart>
          </mc:Choice>
          <mc:Fallback>
            <p:pic>
              <p:nvPicPr>
                <p:cNvPr id="581" name="Ink 580">
                  <a:extLst>
                    <a:ext uri="{FF2B5EF4-FFF2-40B4-BE49-F238E27FC236}">
                      <a16:creationId xmlns:a16="http://schemas.microsoft.com/office/drawing/2014/main" id="{E6554934-27E9-461F-80C7-C63BA5F292C6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4586303" y="5429151"/>
                  <a:ext cx="6804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0">
              <p14:nvContentPartPr>
                <p14:cNvPr id="582" name="Ink 581">
                  <a:extLst>
                    <a:ext uri="{FF2B5EF4-FFF2-40B4-BE49-F238E27FC236}">
                      <a16:creationId xmlns:a16="http://schemas.microsoft.com/office/drawing/2014/main" id="{96871308-0168-468D-1397-DA76857C0ADB}"/>
                    </a:ext>
                  </a:extLst>
                </p14:cNvPr>
                <p14:cNvContentPartPr/>
                <p14:nvPr/>
              </p14:nvContentPartPr>
              <p14:xfrm>
                <a:off x="4768463" y="5452191"/>
                <a:ext cx="48600" cy="46800"/>
              </p14:xfrm>
            </p:contentPart>
          </mc:Choice>
          <mc:Fallback>
            <p:pic>
              <p:nvPicPr>
                <p:cNvPr id="582" name="Ink 581">
                  <a:extLst>
                    <a:ext uri="{FF2B5EF4-FFF2-40B4-BE49-F238E27FC236}">
                      <a16:creationId xmlns:a16="http://schemas.microsoft.com/office/drawing/2014/main" id="{96871308-0168-468D-1397-DA76857C0ADB}"/>
                    </a:ext>
                  </a:extLst>
                </p:cNvPr>
                <p:cNvPicPr/>
                <p:nvPr/>
              </p:nvPicPr>
              <p:blipFill>
                <a:blip r:embed="rId501"/>
                <a:stretch>
                  <a:fillRect/>
                </a:stretch>
              </p:blipFill>
              <p:spPr>
                <a:xfrm>
                  <a:off x="4762343" y="5446071"/>
                  <a:ext cx="6084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2">
              <p14:nvContentPartPr>
                <p14:cNvPr id="583" name="Ink 582">
                  <a:extLst>
                    <a:ext uri="{FF2B5EF4-FFF2-40B4-BE49-F238E27FC236}">
                      <a16:creationId xmlns:a16="http://schemas.microsoft.com/office/drawing/2014/main" id="{2387B74F-374A-1F85-67CD-D199B7B8B01B}"/>
                    </a:ext>
                  </a:extLst>
                </p14:cNvPr>
                <p14:cNvContentPartPr/>
                <p14:nvPr/>
              </p14:nvContentPartPr>
              <p14:xfrm>
                <a:off x="4727783" y="5633271"/>
                <a:ext cx="69120" cy="153720"/>
              </p14:xfrm>
            </p:contentPart>
          </mc:Choice>
          <mc:Fallback>
            <p:pic>
              <p:nvPicPr>
                <p:cNvPr id="583" name="Ink 582">
                  <a:extLst>
                    <a:ext uri="{FF2B5EF4-FFF2-40B4-BE49-F238E27FC236}">
                      <a16:creationId xmlns:a16="http://schemas.microsoft.com/office/drawing/2014/main" id="{2387B74F-374A-1F85-67CD-D199B7B8B01B}"/>
                    </a:ext>
                  </a:extLst>
                </p:cNvPr>
                <p:cNvPicPr/>
                <p:nvPr/>
              </p:nvPicPr>
              <p:blipFill>
                <a:blip r:embed="rId503"/>
                <a:stretch>
                  <a:fillRect/>
                </a:stretch>
              </p:blipFill>
              <p:spPr>
                <a:xfrm>
                  <a:off x="4721663" y="5627151"/>
                  <a:ext cx="81360" cy="165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04">
            <p14:nvContentPartPr>
              <p14:cNvPr id="586" name="Ink 585">
                <a:extLst>
                  <a:ext uri="{FF2B5EF4-FFF2-40B4-BE49-F238E27FC236}">
                    <a16:creationId xmlns:a16="http://schemas.microsoft.com/office/drawing/2014/main" id="{22A9E75F-2265-12EE-648E-F4AB15ECF9DA}"/>
                  </a:ext>
                </a:extLst>
              </p14:cNvPr>
              <p14:cNvContentPartPr/>
              <p14:nvPr/>
            </p14:nvContentPartPr>
            <p14:xfrm>
              <a:off x="5092463" y="5202711"/>
              <a:ext cx="158760" cy="461880"/>
            </p14:xfrm>
          </p:contentPart>
        </mc:Choice>
        <mc:Fallback>
          <p:pic>
            <p:nvPicPr>
              <p:cNvPr id="586" name="Ink 585">
                <a:extLst>
                  <a:ext uri="{FF2B5EF4-FFF2-40B4-BE49-F238E27FC236}">
                    <a16:creationId xmlns:a16="http://schemas.microsoft.com/office/drawing/2014/main" id="{22A9E75F-2265-12EE-648E-F4AB15ECF9DA}"/>
                  </a:ext>
                </a:extLst>
              </p:cNvPr>
              <p:cNvPicPr/>
              <p:nvPr/>
            </p:nvPicPr>
            <p:blipFill>
              <a:blip r:embed="rId505"/>
              <a:stretch>
                <a:fillRect/>
              </a:stretch>
            </p:blipFill>
            <p:spPr>
              <a:xfrm>
                <a:off x="5086343" y="5196591"/>
                <a:ext cx="171000" cy="474120"/>
              </a:xfrm>
              <a:prstGeom prst="rect">
                <a:avLst/>
              </a:prstGeom>
            </p:spPr>
          </p:pic>
        </mc:Fallback>
      </mc:AlternateContent>
      <p:grpSp>
        <p:nvGrpSpPr>
          <p:cNvPr id="589" name="Group 588">
            <a:extLst>
              <a:ext uri="{FF2B5EF4-FFF2-40B4-BE49-F238E27FC236}">
                <a16:creationId xmlns:a16="http://schemas.microsoft.com/office/drawing/2014/main" id="{71931892-645F-DC02-44B5-A8D9D32C42C5}"/>
              </a:ext>
            </a:extLst>
          </p:cNvPr>
          <p:cNvGrpSpPr/>
          <p:nvPr/>
        </p:nvGrpSpPr>
        <p:grpSpPr>
          <a:xfrm>
            <a:off x="9422543" y="2125071"/>
            <a:ext cx="204840" cy="253800"/>
            <a:chOff x="9422543" y="2125071"/>
            <a:chExt cx="204840" cy="253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06">
              <p14:nvContentPartPr>
                <p14:cNvPr id="587" name="Ink 586">
                  <a:extLst>
                    <a:ext uri="{FF2B5EF4-FFF2-40B4-BE49-F238E27FC236}">
                      <a16:creationId xmlns:a16="http://schemas.microsoft.com/office/drawing/2014/main" id="{3C08C2FD-FED8-C6F7-1F72-B3612D7F1CEC}"/>
                    </a:ext>
                  </a:extLst>
                </p14:cNvPr>
                <p14:cNvContentPartPr/>
                <p14:nvPr/>
              </p14:nvContentPartPr>
              <p14:xfrm>
                <a:off x="9422543" y="2163231"/>
                <a:ext cx="131040" cy="215640"/>
              </p14:xfrm>
            </p:contentPart>
          </mc:Choice>
          <mc:Fallback>
            <p:pic>
              <p:nvPicPr>
                <p:cNvPr id="587" name="Ink 586">
                  <a:extLst>
                    <a:ext uri="{FF2B5EF4-FFF2-40B4-BE49-F238E27FC236}">
                      <a16:creationId xmlns:a16="http://schemas.microsoft.com/office/drawing/2014/main" id="{3C08C2FD-FED8-C6F7-1F72-B3612D7F1CEC}"/>
                    </a:ext>
                  </a:extLst>
                </p:cNvPr>
                <p:cNvPicPr/>
                <p:nvPr/>
              </p:nvPicPr>
              <p:blipFill>
                <a:blip r:embed="rId507"/>
                <a:stretch>
                  <a:fillRect/>
                </a:stretch>
              </p:blipFill>
              <p:spPr>
                <a:xfrm>
                  <a:off x="9416423" y="2157111"/>
                  <a:ext cx="14328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8">
              <p14:nvContentPartPr>
                <p14:cNvPr id="588" name="Ink 587">
                  <a:extLst>
                    <a:ext uri="{FF2B5EF4-FFF2-40B4-BE49-F238E27FC236}">
                      <a16:creationId xmlns:a16="http://schemas.microsoft.com/office/drawing/2014/main" id="{65E593BE-3B27-694E-83DA-578DF81F6FB8}"/>
                    </a:ext>
                  </a:extLst>
                </p14:cNvPr>
                <p14:cNvContentPartPr/>
                <p14:nvPr/>
              </p14:nvContentPartPr>
              <p14:xfrm>
                <a:off x="9451703" y="2125071"/>
                <a:ext cx="175680" cy="43200"/>
              </p14:xfrm>
            </p:contentPart>
          </mc:Choice>
          <mc:Fallback>
            <p:pic>
              <p:nvPicPr>
                <p:cNvPr id="588" name="Ink 587">
                  <a:extLst>
                    <a:ext uri="{FF2B5EF4-FFF2-40B4-BE49-F238E27FC236}">
                      <a16:creationId xmlns:a16="http://schemas.microsoft.com/office/drawing/2014/main" id="{65E593BE-3B27-694E-83DA-578DF81F6FB8}"/>
                    </a:ext>
                  </a:extLst>
                </p:cNvPr>
                <p:cNvPicPr/>
                <p:nvPr/>
              </p:nvPicPr>
              <p:blipFill>
                <a:blip r:embed="rId509"/>
                <a:stretch>
                  <a:fillRect/>
                </a:stretch>
              </p:blipFill>
              <p:spPr>
                <a:xfrm>
                  <a:off x="9445583" y="2118951"/>
                  <a:ext cx="187920" cy="55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11" name="Group 610">
            <a:extLst>
              <a:ext uri="{FF2B5EF4-FFF2-40B4-BE49-F238E27FC236}">
                <a16:creationId xmlns:a16="http://schemas.microsoft.com/office/drawing/2014/main" id="{8DDFA38D-E204-D00B-7924-9952D43DFEF9}"/>
              </a:ext>
            </a:extLst>
          </p:cNvPr>
          <p:cNvGrpSpPr/>
          <p:nvPr/>
        </p:nvGrpSpPr>
        <p:grpSpPr>
          <a:xfrm>
            <a:off x="9795863" y="2154951"/>
            <a:ext cx="1666080" cy="342720"/>
            <a:chOff x="9795863" y="2154951"/>
            <a:chExt cx="1666080" cy="342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10">
              <p14:nvContentPartPr>
                <p14:cNvPr id="590" name="Ink 589">
                  <a:extLst>
                    <a:ext uri="{FF2B5EF4-FFF2-40B4-BE49-F238E27FC236}">
                      <a16:creationId xmlns:a16="http://schemas.microsoft.com/office/drawing/2014/main" id="{B35B64D4-0432-22C4-88B1-2B8F7D310610}"/>
                    </a:ext>
                  </a:extLst>
                </p14:cNvPr>
                <p14:cNvContentPartPr/>
                <p14:nvPr/>
              </p14:nvContentPartPr>
              <p14:xfrm>
                <a:off x="9795863" y="2154951"/>
                <a:ext cx="138240" cy="165600"/>
              </p14:xfrm>
            </p:contentPart>
          </mc:Choice>
          <mc:Fallback>
            <p:pic>
              <p:nvPicPr>
                <p:cNvPr id="590" name="Ink 589">
                  <a:extLst>
                    <a:ext uri="{FF2B5EF4-FFF2-40B4-BE49-F238E27FC236}">
                      <a16:creationId xmlns:a16="http://schemas.microsoft.com/office/drawing/2014/main" id="{B35B64D4-0432-22C4-88B1-2B8F7D310610}"/>
                    </a:ext>
                  </a:extLst>
                </p:cNvPr>
                <p:cNvPicPr/>
                <p:nvPr/>
              </p:nvPicPr>
              <p:blipFill>
                <a:blip r:embed="rId511"/>
                <a:stretch>
                  <a:fillRect/>
                </a:stretch>
              </p:blipFill>
              <p:spPr>
                <a:xfrm>
                  <a:off x="9789743" y="2148831"/>
                  <a:ext cx="15048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2">
              <p14:nvContentPartPr>
                <p14:cNvPr id="591" name="Ink 590">
                  <a:extLst>
                    <a:ext uri="{FF2B5EF4-FFF2-40B4-BE49-F238E27FC236}">
                      <a16:creationId xmlns:a16="http://schemas.microsoft.com/office/drawing/2014/main" id="{D841291D-7693-BE94-B00A-ACB87F0DA181}"/>
                    </a:ext>
                  </a:extLst>
                </p14:cNvPr>
                <p14:cNvContentPartPr/>
                <p14:nvPr/>
              </p14:nvContentPartPr>
              <p14:xfrm>
                <a:off x="9994943" y="2329911"/>
                <a:ext cx="27000" cy="81000"/>
              </p14:xfrm>
            </p:contentPart>
          </mc:Choice>
          <mc:Fallback>
            <p:pic>
              <p:nvPicPr>
                <p:cNvPr id="591" name="Ink 590">
                  <a:extLst>
                    <a:ext uri="{FF2B5EF4-FFF2-40B4-BE49-F238E27FC236}">
                      <a16:creationId xmlns:a16="http://schemas.microsoft.com/office/drawing/2014/main" id="{D841291D-7693-BE94-B00A-ACB87F0DA181}"/>
                    </a:ext>
                  </a:extLst>
                </p:cNvPr>
                <p:cNvPicPr/>
                <p:nvPr/>
              </p:nvPicPr>
              <p:blipFill>
                <a:blip r:embed="rId513"/>
                <a:stretch>
                  <a:fillRect/>
                </a:stretch>
              </p:blipFill>
              <p:spPr>
                <a:xfrm>
                  <a:off x="9988823" y="2323791"/>
                  <a:ext cx="3924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4">
              <p14:nvContentPartPr>
                <p14:cNvPr id="592" name="Ink 591">
                  <a:extLst>
                    <a:ext uri="{FF2B5EF4-FFF2-40B4-BE49-F238E27FC236}">
                      <a16:creationId xmlns:a16="http://schemas.microsoft.com/office/drawing/2014/main" id="{A9AD2B9E-F307-CE7B-A78C-6199F4FA6BCB}"/>
                    </a:ext>
                  </a:extLst>
                </p14:cNvPr>
                <p14:cNvContentPartPr/>
                <p14:nvPr/>
              </p14:nvContentPartPr>
              <p14:xfrm>
                <a:off x="10111223" y="2200311"/>
                <a:ext cx="20880" cy="137520"/>
              </p14:xfrm>
            </p:contentPart>
          </mc:Choice>
          <mc:Fallback>
            <p:pic>
              <p:nvPicPr>
                <p:cNvPr id="592" name="Ink 591">
                  <a:extLst>
                    <a:ext uri="{FF2B5EF4-FFF2-40B4-BE49-F238E27FC236}">
                      <a16:creationId xmlns:a16="http://schemas.microsoft.com/office/drawing/2014/main" id="{A9AD2B9E-F307-CE7B-A78C-6199F4FA6BCB}"/>
                    </a:ext>
                  </a:extLst>
                </p:cNvPr>
                <p:cNvPicPr/>
                <p:nvPr/>
              </p:nvPicPr>
              <p:blipFill>
                <a:blip r:embed="rId515"/>
                <a:stretch>
                  <a:fillRect/>
                </a:stretch>
              </p:blipFill>
              <p:spPr>
                <a:xfrm>
                  <a:off x="10105103" y="2194191"/>
                  <a:ext cx="3312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6">
              <p14:nvContentPartPr>
                <p14:cNvPr id="593" name="Ink 592">
                  <a:extLst>
                    <a:ext uri="{FF2B5EF4-FFF2-40B4-BE49-F238E27FC236}">
                      <a16:creationId xmlns:a16="http://schemas.microsoft.com/office/drawing/2014/main" id="{2F72CBEA-95EF-297B-63A5-3D0541AC29AC}"/>
                    </a:ext>
                  </a:extLst>
                </p14:cNvPr>
                <p14:cNvContentPartPr/>
                <p14:nvPr/>
              </p14:nvContentPartPr>
              <p14:xfrm>
                <a:off x="10227503" y="2302191"/>
                <a:ext cx="21960" cy="86400"/>
              </p14:xfrm>
            </p:contentPart>
          </mc:Choice>
          <mc:Fallback>
            <p:pic>
              <p:nvPicPr>
                <p:cNvPr id="593" name="Ink 592">
                  <a:extLst>
                    <a:ext uri="{FF2B5EF4-FFF2-40B4-BE49-F238E27FC236}">
                      <a16:creationId xmlns:a16="http://schemas.microsoft.com/office/drawing/2014/main" id="{2F72CBEA-95EF-297B-63A5-3D0541AC29AC}"/>
                    </a:ext>
                  </a:extLst>
                </p:cNvPr>
                <p:cNvPicPr/>
                <p:nvPr/>
              </p:nvPicPr>
              <p:blipFill>
                <a:blip r:embed="rId517"/>
                <a:stretch>
                  <a:fillRect/>
                </a:stretch>
              </p:blipFill>
              <p:spPr>
                <a:xfrm>
                  <a:off x="10221383" y="2296071"/>
                  <a:ext cx="3420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8">
              <p14:nvContentPartPr>
                <p14:cNvPr id="594" name="Ink 593">
                  <a:extLst>
                    <a:ext uri="{FF2B5EF4-FFF2-40B4-BE49-F238E27FC236}">
                      <a16:creationId xmlns:a16="http://schemas.microsoft.com/office/drawing/2014/main" id="{F1464BB1-ED5E-0227-667E-E0184BCC04EA}"/>
                    </a:ext>
                  </a:extLst>
                </p14:cNvPr>
                <p14:cNvContentPartPr/>
                <p14:nvPr/>
              </p14:nvContentPartPr>
              <p14:xfrm>
                <a:off x="10367183" y="2202831"/>
                <a:ext cx="106200" cy="132840"/>
              </p14:xfrm>
            </p:contentPart>
          </mc:Choice>
          <mc:Fallback>
            <p:pic>
              <p:nvPicPr>
                <p:cNvPr id="594" name="Ink 593">
                  <a:extLst>
                    <a:ext uri="{FF2B5EF4-FFF2-40B4-BE49-F238E27FC236}">
                      <a16:creationId xmlns:a16="http://schemas.microsoft.com/office/drawing/2014/main" id="{F1464BB1-ED5E-0227-667E-E0184BCC04EA}"/>
                    </a:ext>
                  </a:extLst>
                </p:cNvPr>
                <p:cNvPicPr/>
                <p:nvPr/>
              </p:nvPicPr>
              <p:blipFill>
                <a:blip r:embed="rId519"/>
                <a:stretch>
                  <a:fillRect/>
                </a:stretch>
              </p:blipFill>
              <p:spPr>
                <a:xfrm>
                  <a:off x="10361063" y="2196711"/>
                  <a:ext cx="11844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0">
              <p14:nvContentPartPr>
                <p14:cNvPr id="596" name="Ink 595">
                  <a:extLst>
                    <a:ext uri="{FF2B5EF4-FFF2-40B4-BE49-F238E27FC236}">
                      <a16:creationId xmlns:a16="http://schemas.microsoft.com/office/drawing/2014/main" id="{71EE1A05-BBA8-6526-56ED-E433E596E7C9}"/>
                    </a:ext>
                  </a:extLst>
                </p14:cNvPr>
                <p14:cNvContentPartPr/>
                <p14:nvPr/>
              </p14:nvContentPartPr>
              <p14:xfrm>
                <a:off x="10618463" y="2202831"/>
                <a:ext cx="132480" cy="183240"/>
              </p14:xfrm>
            </p:contentPart>
          </mc:Choice>
          <mc:Fallback>
            <p:pic>
              <p:nvPicPr>
                <p:cNvPr id="596" name="Ink 595">
                  <a:extLst>
                    <a:ext uri="{FF2B5EF4-FFF2-40B4-BE49-F238E27FC236}">
                      <a16:creationId xmlns:a16="http://schemas.microsoft.com/office/drawing/2014/main" id="{71EE1A05-BBA8-6526-56ED-E433E596E7C9}"/>
                    </a:ext>
                  </a:extLst>
                </p:cNvPr>
                <p:cNvPicPr/>
                <p:nvPr/>
              </p:nvPicPr>
              <p:blipFill>
                <a:blip r:embed="rId521"/>
                <a:stretch>
                  <a:fillRect/>
                </a:stretch>
              </p:blipFill>
              <p:spPr>
                <a:xfrm>
                  <a:off x="10612343" y="2196711"/>
                  <a:ext cx="14472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2">
              <p14:nvContentPartPr>
                <p14:cNvPr id="597" name="Ink 596">
                  <a:extLst>
                    <a:ext uri="{FF2B5EF4-FFF2-40B4-BE49-F238E27FC236}">
                      <a16:creationId xmlns:a16="http://schemas.microsoft.com/office/drawing/2014/main" id="{F40AC1CD-25F6-C079-9767-56190101212B}"/>
                    </a:ext>
                  </a:extLst>
                </p14:cNvPr>
                <p14:cNvContentPartPr/>
                <p14:nvPr/>
              </p14:nvContentPartPr>
              <p14:xfrm>
                <a:off x="10528463" y="2410551"/>
                <a:ext cx="47880" cy="87120"/>
              </p14:xfrm>
            </p:contentPart>
          </mc:Choice>
          <mc:Fallback>
            <p:pic>
              <p:nvPicPr>
                <p:cNvPr id="597" name="Ink 596">
                  <a:extLst>
                    <a:ext uri="{FF2B5EF4-FFF2-40B4-BE49-F238E27FC236}">
                      <a16:creationId xmlns:a16="http://schemas.microsoft.com/office/drawing/2014/main" id="{F40AC1CD-25F6-C079-9767-56190101212B}"/>
                    </a:ext>
                  </a:extLst>
                </p:cNvPr>
                <p:cNvPicPr/>
                <p:nvPr/>
              </p:nvPicPr>
              <p:blipFill>
                <a:blip r:embed="rId523"/>
                <a:stretch>
                  <a:fillRect/>
                </a:stretch>
              </p:blipFill>
              <p:spPr>
                <a:xfrm>
                  <a:off x="10522343" y="2404431"/>
                  <a:ext cx="6012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4">
              <p14:nvContentPartPr>
                <p14:cNvPr id="598" name="Ink 597">
                  <a:extLst>
                    <a:ext uri="{FF2B5EF4-FFF2-40B4-BE49-F238E27FC236}">
                      <a16:creationId xmlns:a16="http://schemas.microsoft.com/office/drawing/2014/main" id="{227F2F3E-5064-B1D8-DCB2-552C34329777}"/>
                    </a:ext>
                  </a:extLst>
                </p14:cNvPr>
                <p14:cNvContentPartPr/>
                <p14:nvPr/>
              </p14:nvContentPartPr>
              <p14:xfrm>
                <a:off x="10750583" y="2388951"/>
                <a:ext cx="54000" cy="73800"/>
              </p14:xfrm>
            </p:contentPart>
          </mc:Choice>
          <mc:Fallback>
            <p:pic>
              <p:nvPicPr>
                <p:cNvPr id="598" name="Ink 597">
                  <a:extLst>
                    <a:ext uri="{FF2B5EF4-FFF2-40B4-BE49-F238E27FC236}">
                      <a16:creationId xmlns:a16="http://schemas.microsoft.com/office/drawing/2014/main" id="{227F2F3E-5064-B1D8-DCB2-552C34329777}"/>
                    </a:ext>
                  </a:extLst>
                </p:cNvPr>
                <p:cNvPicPr/>
                <p:nvPr/>
              </p:nvPicPr>
              <p:blipFill>
                <a:blip r:embed="rId525"/>
                <a:stretch>
                  <a:fillRect/>
                </a:stretch>
              </p:blipFill>
              <p:spPr>
                <a:xfrm>
                  <a:off x="10744463" y="2382831"/>
                  <a:ext cx="6624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6">
              <p14:nvContentPartPr>
                <p14:cNvPr id="599" name="Ink 598">
                  <a:extLst>
                    <a:ext uri="{FF2B5EF4-FFF2-40B4-BE49-F238E27FC236}">
                      <a16:creationId xmlns:a16="http://schemas.microsoft.com/office/drawing/2014/main" id="{795C4B48-E001-9CF6-DD72-57A2908731CB}"/>
                    </a:ext>
                  </a:extLst>
                </p14:cNvPr>
                <p14:cNvContentPartPr/>
                <p14:nvPr/>
              </p14:nvContentPartPr>
              <p14:xfrm>
                <a:off x="10917263" y="2276271"/>
                <a:ext cx="100800" cy="17640"/>
              </p14:xfrm>
            </p:contentPart>
          </mc:Choice>
          <mc:Fallback>
            <p:pic>
              <p:nvPicPr>
                <p:cNvPr id="599" name="Ink 598">
                  <a:extLst>
                    <a:ext uri="{FF2B5EF4-FFF2-40B4-BE49-F238E27FC236}">
                      <a16:creationId xmlns:a16="http://schemas.microsoft.com/office/drawing/2014/main" id="{795C4B48-E001-9CF6-DD72-57A2908731CB}"/>
                    </a:ext>
                  </a:extLst>
                </p:cNvPr>
                <p:cNvPicPr/>
                <p:nvPr/>
              </p:nvPicPr>
              <p:blipFill>
                <a:blip r:embed="rId527"/>
                <a:stretch>
                  <a:fillRect/>
                </a:stretch>
              </p:blipFill>
              <p:spPr>
                <a:xfrm>
                  <a:off x="10911143" y="2270151"/>
                  <a:ext cx="11304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8">
              <p14:nvContentPartPr>
                <p14:cNvPr id="600" name="Ink 599">
                  <a:extLst>
                    <a:ext uri="{FF2B5EF4-FFF2-40B4-BE49-F238E27FC236}">
                      <a16:creationId xmlns:a16="http://schemas.microsoft.com/office/drawing/2014/main" id="{A93A6877-9EA4-91EF-C765-C66772B1D3A5}"/>
                    </a:ext>
                  </a:extLst>
                </p14:cNvPr>
                <p14:cNvContentPartPr/>
                <p14:nvPr/>
              </p14:nvContentPartPr>
              <p14:xfrm>
                <a:off x="11085383" y="2204631"/>
                <a:ext cx="44640" cy="190440"/>
              </p14:xfrm>
            </p:contentPart>
          </mc:Choice>
          <mc:Fallback>
            <p:pic>
              <p:nvPicPr>
                <p:cNvPr id="600" name="Ink 599">
                  <a:extLst>
                    <a:ext uri="{FF2B5EF4-FFF2-40B4-BE49-F238E27FC236}">
                      <a16:creationId xmlns:a16="http://schemas.microsoft.com/office/drawing/2014/main" id="{A93A6877-9EA4-91EF-C765-C66772B1D3A5}"/>
                    </a:ext>
                  </a:extLst>
                </p:cNvPr>
                <p:cNvPicPr/>
                <p:nvPr/>
              </p:nvPicPr>
              <p:blipFill>
                <a:blip r:embed="rId529"/>
                <a:stretch>
                  <a:fillRect/>
                </a:stretch>
              </p:blipFill>
              <p:spPr>
                <a:xfrm>
                  <a:off x="11079263" y="2198511"/>
                  <a:ext cx="5688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0">
              <p14:nvContentPartPr>
                <p14:cNvPr id="601" name="Ink 600">
                  <a:extLst>
                    <a:ext uri="{FF2B5EF4-FFF2-40B4-BE49-F238E27FC236}">
                      <a16:creationId xmlns:a16="http://schemas.microsoft.com/office/drawing/2014/main" id="{A9BA4C49-1B31-A2A2-A779-570F97BD307E}"/>
                    </a:ext>
                  </a:extLst>
                </p14:cNvPr>
                <p14:cNvContentPartPr/>
                <p14:nvPr/>
              </p14:nvContentPartPr>
              <p14:xfrm>
                <a:off x="11027063" y="2212551"/>
                <a:ext cx="113400" cy="90000"/>
              </p14:xfrm>
            </p:contentPart>
          </mc:Choice>
          <mc:Fallback>
            <p:pic>
              <p:nvPicPr>
                <p:cNvPr id="601" name="Ink 600">
                  <a:extLst>
                    <a:ext uri="{FF2B5EF4-FFF2-40B4-BE49-F238E27FC236}">
                      <a16:creationId xmlns:a16="http://schemas.microsoft.com/office/drawing/2014/main" id="{A9BA4C49-1B31-A2A2-A779-570F97BD307E}"/>
                    </a:ext>
                  </a:extLst>
                </p:cNvPr>
                <p:cNvPicPr/>
                <p:nvPr/>
              </p:nvPicPr>
              <p:blipFill>
                <a:blip r:embed="rId531"/>
                <a:stretch>
                  <a:fillRect/>
                </a:stretch>
              </p:blipFill>
              <p:spPr>
                <a:xfrm>
                  <a:off x="11020943" y="2206431"/>
                  <a:ext cx="12564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2">
              <p14:nvContentPartPr>
                <p14:cNvPr id="602" name="Ink 601">
                  <a:extLst>
                    <a:ext uri="{FF2B5EF4-FFF2-40B4-BE49-F238E27FC236}">
                      <a16:creationId xmlns:a16="http://schemas.microsoft.com/office/drawing/2014/main" id="{29BDC15C-759D-EE11-DC9A-609BB68AADD1}"/>
                    </a:ext>
                  </a:extLst>
                </p14:cNvPr>
                <p14:cNvContentPartPr/>
                <p14:nvPr/>
              </p14:nvContentPartPr>
              <p14:xfrm>
                <a:off x="11204183" y="2345751"/>
                <a:ext cx="33840" cy="81720"/>
              </p14:xfrm>
            </p:contentPart>
          </mc:Choice>
          <mc:Fallback>
            <p:pic>
              <p:nvPicPr>
                <p:cNvPr id="602" name="Ink 601">
                  <a:extLst>
                    <a:ext uri="{FF2B5EF4-FFF2-40B4-BE49-F238E27FC236}">
                      <a16:creationId xmlns:a16="http://schemas.microsoft.com/office/drawing/2014/main" id="{29BDC15C-759D-EE11-DC9A-609BB68AADD1}"/>
                    </a:ext>
                  </a:extLst>
                </p:cNvPr>
                <p:cNvPicPr/>
                <p:nvPr/>
              </p:nvPicPr>
              <p:blipFill>
                <a:blip r:embed="rId533"/>
                <a:stretch>
                  <a:fillRect/>
                </a:stretch>
              </p:blipFill>
              <p:spPr>
                <a:xfrm>
                  <a:off x="11198063" y="2339631"/>
                  <a:ext cx="4608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4">
              <p14:nvContentPartPr>
                <p14:cNvPr id="603" name="Ink 602">
                  <a:extLst>
                    <a:ext uri="{FF2B5EF4-FFF2-40B4-BE49-F238E27FC236}">
                      <a16:creationId xmlns:a16="http://schemas.microsoft.com/office/drawing/2014/main" id="{CF2CAEA1-18F8-C5A5-41E3-519776229B6B}"/>
                    </a:ext>
                  </a:extLst>
                </p14:cNvPr>
                <p14:cNvContentPartPr/>
                <p14:nvPr/>
              </p14:nvContentPartPr>
              <p14:xfrm>
                <a:off x="11321183" y="2207151"/>
                <a:ext cx="108000" cy="150480"/>
              </p14:xfrm>
            </p:contentPart>
          </mc:Choice>
          <mc:Fallback>
            <p:pic>
              <p:nvPicPr>
                <p:cNvPr id="603" name="Ink 602">
                  <a:extLst>
                    <a:ext uri="{FF2B5EF4-FFF2-40B4-BE49-F238E27FC236}">
                      <a16:creationId xmlns:a16="http://schemas.microsoft.com/office/drawing/2014/main" id="{CF2CAEA1-18F8-C5A5-41E3-519776229B6B}"/>
                    </a:ext>
                  </a:extLst>
                </p:cNvPr>
                <p:cNvPicPr/>
                <p:nvPr/>
              </p:nvPicPr>
              <p:blipFill>
                <a:blip r:embed="rId535"/>
                <a:stretch>
                  <a:fillRect/>
                </a:stretch>
              </p:blipFill>
              <p:spPr>
                <a:xfrm>
                  <a:off x="11315063" y="2201031"/>
                  <a:ext cx="12024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6">
              <p14:nvContentPartPr>
                <p14:cNvPr id="604" name="Ink 603">
                  <a:extLst>
                    <a:ext uri="{FF2B5EF4-FFF2-40B4-BE49-F238E27FC236}">
                      <a16:creationId xmlns:a16="http://schemas.microsoft.com/office/drawing/2014/main" id="{3D3781C8-9C33-12BB-DA5C-73271BE1DF14}"/>
                    </a:ext>
                  </a:extLst>
                </p14:cNvPr>
                <p14:cNvContentPartPr/>
                <p14:nvPr/>
              </p14:nvContentPartPr>
              <p14:xfrm>
                <a:off x="11402543" y="2355831"/>
                <a:ext cx="59400" cy="110160"/>
              </p14:xfrm>
            </p:contentPart>
          </mc:Choice>
          <mc:Fallback>
            <p:pic>
              <p:nvPicPr>
                <p:cNvPr id="604" name="Ink 603">
                  <a:extLst>
                    <a:ext uri="{FF2B5EF4-FFF2-40B4-BE49-F238E27FC236}">
                      <a16:creationId xmlns:a16="http://schemas.microsoft.com/office/drawing/2014/main" id="{3D3781C8-9C33-12BB-DA5C-73271BE1DF14}"/>
                    </a:ext>
                  </a:extLst>
                </p:cNvPr>
                <p:cNvPicPr/>
                <p:nvPr/>
              </p:nvPicPr>
              <p:blipFill>
                <a:blip r:embed="rId537"/>
                <a:stretch>
                  <a:fillRect/>
                </a:stretch>
              </p:blipFill>
              <p:spPr>
                <a:xfrm>
                  <a:off x="11396423" y="2349711"/>
                  <a:ext cx="71640" cy="122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10" name="Group 609">
            <a:extLst>
              <a:ext uri="{FF2B5EF4-FFF2-40B4-BE49-F238E27FC236}">
                <a16:creationId xmlns:a16="http://schemas.microsoft.com/office/drawing/2014/main" id="{CB58DE84-9EA2-C201-897C-29CB440E9396}"/>
              </a:ext>
            </a:extLst>
          </p:cNvPr>
          <p:cNvGrpSpPr/>
          <p:nvPr/>
        </p:nvGrpSpPr>
        <p:grpSpPr>
          <a:xfrm>
            <a:off x="11621783" y="2172591"/>
            <a:ext cx="529200" cy="289080"/>
            <a:chOff x="11621783" y="2172591"/>
            <a:chExt cx="529200" cy="289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38">
              <p14:nvContentPartPr>
                <p14:cNvPr id="605" name="Ink 604">
                  <a:extLst>
                    <a:ext uri="{FF2B5EF4-FFF2-40B4-BE49-F238E27FC236}">
                      <a16:creationId xmlns:a16="http://schemas.microsoft.com/office/drawing/2014/main" id="{28F1591B-66F9-1956-B56C-206E17485162}"/>
                    </a:ext>
                  </a:extLst>
                </p14:cNvPr>
                <p14:cNvContentPartPr/>
                <p14:nvPr/>
              </p14:nvContentPartPr>
              <p14:xfrm>
                <a:off x="11634743" y="2232351"/>
                <a:ext cx="83880" cy="4680"/>
              </p14:xfrm>
            </p:contentPart>
          </mc:Choice>
          <mc:Fallback>
            <p:pic>
              <p:nvPicPr>
                <p:cNvPr id="605" name="Ink 604">
                  <a:extLst>
                    <a:ext uri="{FF2B5EF4-FFF2-40B4-BE49-F238E27FC236}">
                      <a16:creationId xmlns:a16="http://schemas.microsoft.com/office/drawing/2014/main" id="{28F1591B-66F9-1956-B56C-206E17485162}"/>
                    </a:ext>
                  </a:extLst>
                </p:cNvPr>
                <p:cNvPicPr/>
                <p:nvPr/>
              </p:nvPicPr>
              <p:blipFill>
                <a:blip r:embed="rId539"/>
                <a:stretch>
                  <a:fillRect/>
                </a:stretch>
              </p:blipFill>
              <p:spPr>
                <a:xfrm>
                  <a:off x="11628623" y="2226231"/>
                  <a:ext cx="96120" cy="1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0">
              <p14:nvContentPartPr>
                <p14:cNvPr id="606" name="Ink 605">
                  <a:extLst>
                    <a:ext uri="{FF2B5EF4-FFF2-40B4-BE49-F238E27FC236}">
                      <a16:creationId xmlns:a16="http://schemas.microsoft.com/office/drawing/2014/main" id="{5E85100D-7E70-68B3-8037-964CE3D354F1}"/>
                    </a:ext>
                  </a:extLst>
                </p14:cNvPr>
                <p14:cNvContentPartPr/>
                <p14:nvPr/>
              </p14:nvContentPartPr>
              <p14:xfrm>
                <a:off x="11621783" y="2230551"/>
                <a:ext cx="105480" cy="148320"/>
              </p14:xfrm>
            </p:contentPart>
          </mc:Choice>
          <mc:Fallback>
            <p:pic>
              <p:nvPicPr>
                <p:cNvPr id="606" name="Ink 605">
                  <a:extLst>
                    <a:ext uri="{FF2B5EF4-FFF2-40B4-BE49-F238E27FC236}">
                      <a16:creationId xmlns:a16="http://schemas.microsoft.com/office/drawing/2014/main" id="{5E85100D-7E70-68B3-8037-964CE3D354F1}"/>
                    </a:ext>
                  </a:extLst>
                </p:cNvPr>
                <p:cNvPicPr/>
                <p:nvPr/>
              </p:nvPicPr>
              <p:blipFill>
                <a:blip r:embed="rId541"/>
                <a:stretch>
                  <a:fillRect/>
                </a:stretch>
              </p:blipFill>
              <p:spPr>
                <a:xfrm>
                  <a:off x="11615663" y="2224431"/>
                  <a:ext cx="11772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2">
              <p14:nvContentPartPr>
                <p14:cNvPr id="607" name="Ink 606">
                  <a:extLst>
                    <a:ext uri="{FF2B5EF4-FFF2-40B4-BE49-F238E27FC236}">
                      <a16:creationId xmlns:a16="http://schemas.microsoft.com/office/drawing/2014/main" id="{E5D5A551-4292-3887-655D-A3411C8FE293}"/>
                    </a:ext>
                  </a:extLst>
                </p14:cNvPr>
                <p14:cNvContentPartPr/>
                <p14:nvPr/>
              </p14:nvContentPartPr>
              <p14:xfrm>
                <a:off x="11746343" y="2353311"/>
                <a:ext cx="38880" cy="91080"/>
              </p14:xfrm>
            </p:contentPart>
          </mc:Choice>
          <mc:Fallback>
            <p:pic>
              <p:nvPicPr>
                <p:cNvPr id="607" name="Ink 606">
                  <a:extLst>
                    <a:ext uri="{FF2B5EF4-FFF2-40B4-BE49-F238E27FC236}">
                      <a16:creationId xmlns:a16="http://schemas.microsoft.com/office/drawing/2014/main" id="{E5D5A551-4292-3887-655D-A3411C8FE293}"/>
                    </a:ext>
                  </a:extLst>
                </p:cNvPr>
                <p:cNvPicPr/>
                <p:nvPr/>
              </p:nvPicPr>
              <p:blipFill>
                <a:blip r:embed="rId543"/>
                <a:stretch>
                  <a:fillRect/>
                </a:stretch>
              </p:blipFill>
              <p:spPr>
                <a:xfrm>
                  <a:off x="11740223" y="2347191"/>
                  <a:ext cx="5112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4">
              <p14:nvContentPartPr>
                <p14:cNvPr id="608" name="Ink 607">
                  <a:extLst>
                    <a:ext uri="{FF2B5EF4-FFF2-40B4-BE49-F238E27FC236}">
                      <a16:creationId xmlns:a16="http://schemas.microsoft.com/office/drawing/2014/main" id="{C0EBBDC1-3992-BCB2-5A6A-0065757863E7}"/>
                    </a:ext>
                  </a:extLst>
                </p14:cNvPr>
                <p14:cNvContentPartPr/>
                <p14:nvPr/>
              </p14:nvContentPartPr>
              <p14:xfrm>
                <a:off x="11890343" y="2236671"/>
                <a:ext cx="127800" cy="150120"/>
              </p14:xfrm>
            </p:contentPart>
          </mc:Choice>
          <mc:Fallback>
            <p:pic>
              <p:nvPicPr>
                <p:cNvPr id="608" name="Ink 607">
                  <a:extLst>
                    <a:ext uri="{FF2B5EF4-FFF2-40B4-BE49-F238E27FC236}">
                      <a16:creationId xmlns:a16="http://schemas.microsoft.com/office/drawing/2014/main" id="{C0EBBDC1-3992-BCB2-5A6A-0065757863E7}"/>
                    </a:ext>
                  </a:extLst>
                </p:cNvPr>
                <p:cNvPicPr/>
                <p:nvPr/>
              </p:nvPicPr>
              <p:blipFill>
                <a:blip r:embed="rId545"/>
                <a:stretch>
                  <a:fillRect/>
                </a:stretch>
              </p:blipFill>
              <p:spPr>
                <a:xfrm>
                  <a:off x="11884223" y="2230551"/>
                  <a:ext cx="14004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6">
              <p14:nvContentPartPr>
                <p14:cNvPr id="609" name="Ink 608">
                  <a:extLst>
                    <a:ext uri="{FF2B5EF4-FFF2-40B4-BE49-F238E27FC236}">
                      <a16:creationId xmlns:a16="http://schemas.microsoft.com/office/drawing/2014/main" id="{BCF4D59C-4867-9558-E892-2B97DD55EF89}"/>
                    </a:ext>
                  </a:extLst>
                </p14:cNvPr>
                <p14:cNvContentPartPr/>
                <p14:nvPr/>
              </p14:nvContentPartPr>
              <p14:xfrm>
                <a:off x="11938943" y="2172591"/>
                <a:ext cx="212040" cy="289080"/>
              </p14:xfrm>
            </p:contentPart>
          </mc:Choice>
          <mc:Fallback>
            <p:pic>
              <p:nvPicPr>
                <p:cNvPr id="609" name="Ink 608">
                  <a:extLst>
                    <a:ext uri="{FF2B5EF4-FFF2-40B4-BE49-F238E27FC236}">
                      <a16:creationId xmlns:a16="http://schemas.microsoft.com/office/drawing/2014/main" id="{BCF4D59C-4867-9558-E892-2B97DD55EF89}"/>
                    </a:ext>
                  </a:extLst>
                </p:cNvPr>
                <p:cNvPicPr/>
                <p:nvPr/>
              </p:nvPicPr>
              <p:blipFill>
                <a:blip r:embed="rId547"/>
                <a:stretch>
                  <a:fillRect/>
                </a:stretch>
              </p:blipFill>
              <p:spPr>
                <a:xfrm>
                  <a:off x="11932823" y="2166471"/>
                  <a:ext cx="224280" cy="301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19" name="Group 618">
            <a:extLst>
              <a:ext uri="{FF2B5EF4-FFF2-40B4-BE49-F238E27FC236}">
                <a16:creationId xmlns:a16="http://schemas.microsoft.com/office/drawing/2014/main" id="{387F7BC2-B957-AF9B-1927-FD2A8480B4ED}"/>
              </a:ext>
            </a:extLst>
          </p:cNvPr>
          <p:cNvGrpSpPr/>
          <p:nvPr/>
        </p:nvGrpSpPr>
        <p:grpSpPr>
          <a:xfrm>
            <a:off x="9774623" y="2535111"/>
            <a:ext cx="83160" cy="260640"/>
            <a:chOff x="9774623" y="2535111"/>
            <a:chExt cx="83160" cy="260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48">
              <p14:nvContentPartPr>
                <p14:cNvPr id="612" name="Ink 611">
                  <a:extLst>
                    <a:ext uri="{FF2B5EF4-FFF2-40B4-BE49-F238E27FC236}">
                      <a16:creationId xmlns:a16="http://schemas.microsoft.com/office/drawing/2014/main" id="{63FEBE52-C88B-26ED-252A-8D512AF6977A}"/>
                    </a:ext>
                  </a:extLst>
                </p14:cNvPr>
                <p14:cNvContentPartPr/>
                <p14:nvPr/>
              </p14:nvContentPartPr>
              <p14:xfrm>
                <a:off x="9774623" y="2614671"/>
                <a:ext cx="83160" cy="181080"/>
              </p14:xfrm>
            </p:contentPart>
          </mc:Choice>
          <mc:Fallback>
            <p:pic>
              <p:nvPicPr>
                <p:cNvPr id="612" name="Ink 611">
                  <a:extLst>
                    <a:ext uri="{FF2B5EF4-FFF2-40B4-BE49-F238E27FC236}">
                      <a16:creationId xmlns:a16="http://schemas.microsoft.com/office/drawing/2014/main" id="{63FEBE52-C88B-26ED-252A-8D512AF6977A}"/>
                    </a:ext>
                  </a:extLst>
                </p:cNvPr>
                <p:cNvPicPr/>
                <p:nvPr/>
              </p:nvPicPr>
              <p:blipFill>
                <a:blip r:embed="rId549"/>
                <a:stretch>
                  <a:fillRect/>
                </a:stretch>
              </p:blipFill>
              <p:spPr>
                <a:xfrm>
                  <a:off x="9768503" y="2608551"/>
                  <a:ext cx="9540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0">
              <p14:nvContentPartPr>
                <p14:cNvPr id="613" name="Ink 612">
                  <a:extLst>
                    <a:ext uri="{FF2B5EF4-FFF2-40B4-BE49-F238E27FC236}">
                      <a16:creationId xmlns:a16="http://schemas.microsoft.com/office/drawing/2014/main" id="{2EC20043-6CBE-1681-9C33-FE9A028804F6}"/>
                    </a:ext>
                  </a:extLst>
                </p14:cNvPr>
                <p14:cNvContentPartPr/>
                <p14:nvPr/>
              </p14:nvContentPartPr>
              <p14:xfrm>
                <a:off x="9831503" y="2557431"/>
                <a:ext cx="360" cy="360"/>
              </p14:xfrm>
            </p:contentPart>
          </mc:Choice>
          <mc:Fallback>
            <p:pic>
              <p:nvPicPr>
                <p:cNvPr id="613" name="Ink 612">
                  <a:extLst>
                    <a:ext uri="{FF2B5EF4-FFF2-40B4-BE49-F238E27FC236}">
                      <a16:creationId xmlns:a16="http://schemas.microsoft.com/office/drawing/2014/main" id="{2EC20043-6CBE-1681-9C33-FE9A028804F6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9825383" y="2551311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1">
              <p14:nvContentPartPr>
                <p14:cNvPr id="616" name="Ink 615">
                  <a:extLst>
                    <a:ext uri="{FF2B5EF4-FFF2-40B4-BE49-F238E27FC236}">
                      <a16:creationId xmlns:a16="http://schemas.microsoft.com/office/drawing/2014/main" id="{945AEDDF-53A8-E8A8-1E82-7C499D3CF2B5}"/>
                    </a:ext>
                  </a:extLst>
                </p14:cNvPr>
                <p14:cNvContentPartPr/>
                <p14:nvPr/>
              </p14:nvContentPartPr>
              <p14:xfrm>
                <a:off x="9852383" y="2535111"/>
                <a:ext cx="360" cy="360"/>
              </p14:xfrm>
            </p:contentPart>
          </mc:Choice>
          <mc:Fallback>
            <p:pic>
              <p:nvPicPr>
                <p:cNvPr id="616" name="Ink 615">
                  <a:extLst>
                    <a:ext uri="{FF2B5EF4-FFF2-40B4-BE49-F238E27FC236}">
                      <a16:creationId xmlns:a16="http://schemas.microsoft.com/office/drawing/2014/main" id="{945AEDDF-53A8-E8A8-1E82-7C499D3CF2B5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9846263" y="2528991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18" name="Group 617">
            <a:extLst>
              <a:ext uri="{FF2B5EF4-FFF2-40B4-BE49-F238E27FC236}">
                <a16:creationId xmlns:a16="http://schemas.microsoft.com/office/drawing/2014/main" id="{9BAF7461-BFFC-B701-CC44-F95B893F99C6}"/>
              </a:ext>
            </a:extLst>
          </p:cNvPr>
          <p:cNvGrpSpPr/>
          <p:nvPr/>
        </p:nvGrpSpPr>
        <p:grpSpPr>
          <a:xfrm>
            <a:off x="10076303" y="2531871"/>
            <a:ext cx="42840" cy="179280"/>
            <a:chOff x="10076303" y="2531871"/>
            <a:chExt cx="42840" cy="179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52">
              <p14:nvContentPartPr>
                <p14:cNvPr id="614" name="Ink 613">
                  <a:extLst>
                    <a:ext uri="{FF2B5EF4-FFF2-40B4-BE49-F238E27FC236}">
                      <a16:creationId xmlns:a16="http://schemas.microsoft.com/office/drawing/2014/main" id="{09D8D37D-8A17-E92A-E396-3993DE3A744E}"/>
                    </a:ext>
                  </a:extLst>
                </p14:cNvPr>
                <p14:cNvContentPartPr/>
                <p14:nvPr/>
              </p14:nvContentPartPr>
              <p14:xfrm>
                <a:off x="10076303" y="2637711"/>
                <a:ext cx="9720" cy="73440"/>
              </p14:xfrm>
            </p:contentPart>
          </mc:Choice>
          <mc:Fallback>
            <p:pic>
              <p:nvPicPr>
                <p:cNvPr id="614" name="Ink 613">
                  <a:extLst>
                    <a:ext uri="{FF2B5EF4-FFF2-40B4-BE49-F238E27FC236}">
                      <a16:creationId xmlns:a16="http://schemas.microsoft.com/office/drawing/2014/main" id="{09D8D37D-8A17-E92A-E396-3993DE3A744E}"/>
                    </a:ext>
                  </a:extLst>
                </p:cNvPr>
                <p:cNvPicPr/>
                <p:nvPr/>
              </p:nvPicPr>
              <p:blipFill>
                <a:blip r:embed="rId553"/>
                <a:stretch>
                  <a:fillRect/>
                </a:stretch>
              </p:blipFill>
              <p:spPr>
                <a:xfrm>
                  <a:off x="10070183" y="2631591"/>
                  <a:ext cx="2196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4">
              <p14:nvContentPartPr>
                <p14:cNvPr id="615" name="Ink 614">
                  <a:extLst>
                    <a:ext uri="{FF2B5EF4-FFF2-40B4-BE49-F238E27FC236}">
                      <a16:creationId xmlns:a16="http://schemas.microsoft.com/office/drawing/2014/main" id="{413BB8B7-04C7-3C6E-75CE-B7EBCD23D820}"/>
                    </a:ext>
                  </a:extLst>
                </p14:cNvPr>
                <p14:cNvContentPartPr/>
                <p14:nvPr/>
              </p14:nvContentPartPr>
              <p14:xfrm>
                <a:off x="10118783" y="2547351"/>
                <a:ext cx="360" cy="360"/>
              </p14:xfrm>
            </p:contentPart>
          </mc:Choice>
          <mc:Fallback>
            <p:pic>
              <p:nvPicPr>
                <p:cNvPr id="615" name="Ink 614">
                  <a:extLst>
                    <a:ext uri="{FF2B5EF4-FFF2-40B4-BE49-F238E27FC236}">
                      <a16:creationId xmlns:a16="http://schemas.microsoft.com/office/drawing/2014/main" id="{413BB8B7-04C7-3C6E-75CE-B7EBCD23D820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10112663" y="2541231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5">
              <p14:nvContentPartPr>
                <p14:cNvPr id="617" name="Ink 616">
                  <a:extLst>
                    <a:ext uri="{FF2B5EF4-FFF2-40B4-BE49-F238E27FC236}">
                      <a16:creationId xmlns:a16="http://schemas.microsoft.com/office/drawing/2014/main" id="{ECFFB41C-B4C4-F23A-42D4-F727B79D4794}"/>
                    </a:ext>
                  </a:extLst>
                </p14:cNvPr>
                <p14:cNvContentPartPr/>
                <p14:nvPr/>
              </p14:nvContentPartPr>
              <p14:xfrm>
                <a:off x="10086743" y="2531871"/>
                <a:ext cx="31680" cy="27000"/>
              </p14:xfrm>
            </p:contentPart>
          </mc:Choice>
          <mc:Fallback>
            <p:pic>
              <p:nvPicPr>
                <p:cNvPr id="617" name="Ink 616">
                  <a:extLst>
                    <a:ext uri="{FF2B5EF4-FFF2-40B4-BE49-F238E27FC236}">
                      <a16:creationId xmlns:a16="http://schemas.microsoft.com/office/drawing/2014/main" id="{ECFFB41C-B4C4-F23A-42D4-F727B79D4794}"/>
                    </a:ext>
                  </a:extLst>
                </p:cNvPr>
                <p:cNvPicPr/>
                <p:nvPr/>
              </p:nvPicPr>
              <p:blipFill>
                <a:blip r:embed="rId556"/>
                <a:stretch>
                  <a:fillRect/>
                </a:stretch>
              </p:blipFill>
              <p:spPr>
                <a:xfrm>
                  <a:off x="10080623" y="2525751"/>
                  <a:ext cx="43920" cy="39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3" name="Group 642">
            <a:extLst>
              <a:ext uri="{FF2B5EF4-FFF2-40B4-BE49-F238E27FC236}">
                <a16:creationId xmlns:a16="http://schemas.microsoft.com/office/drawing/2014/main" id="{357ACDF6-40B8-CDB9-1D42-A8F78E0711DC}"/>
              </a:ext>
            </a:extLst>
          </p:cNvPr>
          <p:cNvGrpSpPr/>
          <p:nvPr/>
        </p:nvGrpSpPr>
        <p:grpSpPr>
          <a:xfrm>
            <a:off x="9538823" y="2939751"/>
            <a:ext cx="1216800" cy="330120"/>
            <a:chOff x="9538823" y="2939751"/>
            <a:chExt cx="1216800" cy="330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57">
              <p14:nvContentPartPr>
                <p14:cNvPr id="620" name="Ink 619">
                  <a:extLst>
                    <a:ext uri="{FF2B5EF4-FFF2-40B4-BE49-F238E27FC236}">
                      <a16:creationId xmlns:a16="http://schemas.microsoft.com/office/drawing/2014/main" id="{2FE40990-753B-9DBF-C59A-080ECCA01A82}"/>
                    </a:ext>
                  </a:extLst>
                </p14:cNvPr>
                <p14:cNvContentPartPr/>
                <p14:nvPr/>
              </p14:nvContentPartPr>
              <p14:xfrm>
                <a:off x="9538823" y="2939751"/>
                <a:ext cx="73080" cy="205920"/>
              </p14:xfrm>
            </p:contentPart>
          </mc:Choice>
          <mc:Fallback>
            <p:pic>
              <p:nvPicPr>
                <p:cNvPr id="620" name="Ink 619">
                  <a:extLst>
                    <a:ext uri="{FF2B5EF4-FFF2-40B4-BE49-F238E27FC236}">
                      <a16:creationId xmlns:a16="http://schemas.microsoft.com/office/drawing/2014/main" id="{2FE40990-753B-9DBF-C59A-080ECCA01A82}"/>
                    </a:ext>
                  </a:extLst>
                </p:cNvPr>
                <p:cNvPicPr/>
                <p:nvPr/>
              </p:nvPicPr>
              <p:blipFill>
                <a:blip r:embed="rId558"/>
                <a:stretch>
                  <a:fillRect/>
                </a:stretch>
              </p:blipFill>
              <p:spPr>
                <a:xfrm>
                  <a:off x="9532703" y="2933631"/>
                  <a:ext cx="8532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9">
              <p14:nvContentPartPr>
                <p14:cNvPr id="621" name="Ink 620">
                  <a:extLst>
                    <a:ext uri="{FF2B5EF4-FFF2-40B4-BE49-F238E27FC236}">
                      <a16:creationId xmlns:a16="http://schemas.microsoft.com/office/drawing/2014/main" id="{17DD7AAF-31F8-7D41-EFD3-A2EC47B74FBB}"/>
                    </a:ext>
                  </a:extLst>
                </p14:cNvPr>
                <p14:cNvContentPartPr/>
                <p14:nvPr/>
              </p14:nvContentPartPr>
              <p14:xfrm>
                <a:off x="9711983" y="3010671"/>
                <a:ext cx="71640" cy="169560"/>
              </p14:xfrm>
            </p:contentPart>
          </mc:Choice>
          <mc:Fallback>
            <p:pic>
              <p:nvPicPr>
                <p:cNvPr id="621" name="Ink 620">
                  <a:extLst>
                    <a:ext uri="{FF2B5EF4-FFF2-40B4-BE49-F238E27FC236}">
                      <a16:creationId xmlns:a16="http://schemas.microsoft.com/office/drawing/2014/main" id="{17DD7AAF-31F8-7D41-EFD3-A2EC47B74FBB}"/>
                    </a:ext>
                  </a:extLst>
                </p:cNvPr>
                <p:cNvPicPr/>
                <p:nvPr/>
              </p:nvPicPr>
              <p:blipFill>
                <a:blip r:embed="rId560"/>
                <a:stretch>
                  <a:fillRect/>
                </a:stretch>
              </p:blipFill>
              <p:spPr>
                <a:xfrm>
                  <a:off x="9705863" y="3004551"/>
                  <a:ext cx="8388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1">
              <p14:nvContentPartPr>
                <p14:cNvPr id="622" name="Ink 621">
                  <a:extLst>
                    <a:ext uri="{FF2B5EF4-FFF2-40B4-BE49-F238E27FC236}">
                      <a16:creationId xmlns:a16="http://schemas.microsoft.com/office/drawing/2014/main" id="{16267A01-4A59-AB34-3B00-33D6790B8715}"/>
                    </a:ext>
                  </a:extLst>
                </p14:cNvPr>
                <p14:cNvContentPartPr/>
                <p14:nvPr/>
              </p14:nvContentPartPr>
              <p14:xfrm>
                <a:off x="9875063" y="3172311"/>
                <a:ext cx="36000" cy="97560"/>
              </p14:xfrm>
            </p:contentPart>
          </mc:Choice>
          <mc:Fallback>
            <p:pic>
              <p:nvPicPr>
                <p:cNvPr id="622" name="Ink 621">
                  <a:extLst>
                    <a:ext uri="{FF2B5EF4-FFF2-40B4-BE49-F238E27FC236}">
                      <a16:creationId xmlns:a16="http://schemas.microsoft.com/office/drawing/2014/main" id="{16267A01-4A59-AB34-3B00-33D6790B8715}"/>
                    </a:ext>
                  </a:extLst>
                </p:cNvPr>
                <p:cNvPicPr/>
                <p:nvPr/>
              </p:nvPicPr>
              <p:blipFill>
                <a:blip r:embed="rId562"/>
                <a:stretch>
                  <a:fillRect/>
                </a:stretch>
              </p:blipFill>
              <p:spPr>
                <a:xfrm>
                  <a:off x="9868943" y="3166191"/>
                  <a:ext cx="4824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3">
              <p14:nvContentPartPr>
                <p14:cNvPr id="623" name="Ink 622">
                  <a:extLst>
                    <a:ext uri="{FF2B5EF4-FFF2-40B4-BE49-F238E27FC236}">
                      <a16:creationId xmlns:a16="http://schemas.microsoft.com/office/drawing/2014/main" id="{7D982724-AAAC-9335-769E-EF9E34EC2A99}"/>
                    </a:ext>
                  </a:extLst>
                </p14:cNvPr>
                <p14:cNvContentPartPr/>
                <p14:nvPr/>
              </p14:nvContentPartPr>
              <p14:xfrm>
                <a:off x="10034543" y="3044151"/>
                <a:ext cx="84240" cy="111960"/>
              </p14:xfrm>
            </p:contentPart>
          </mc:Choice>
          <mc:Fallback>
            <p:pic>
              <p:nvPicPr>
                <p:cNvPr id="623" name="Ink 622">
                  <a:extLst>
                    <a:ext uri="{FF2B5EF4-FFF2-40B4-BE49-F238E27FC236}">
                      <a16:creationId xmlns:a16="http://schemas.microsoft.com/office/drawing/2014/main" id="{7D982724-AAAC-9335-769E-EF9E34EC2A99}"/>
                    </a:ext>
                  </a:extLst>
                </p:cNvPr>
                <p:cNvPicPr/>
                <p:nvPr/>
              </p:nvPicPr>
              <p:blipFill>
                <a:blip r:embed="rId564"/>
                <a:stretch>
                  <a:fillRect/>
                </a:stretch>
              </p:blipFill>
              <p:spPr>
                <a:xfrm>
                  <a:off x="10028423" y="3038031"/>
                  <a:ext cx="9648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5">
              <p14:nvContentPartPr>
                <p14:cNvPr id="624" name="Ink 623">
                  <a:extLst>
                    <a:ext uri="{FF2B5EF4-FFF2-40B4-BE49-F238E27FC236}">
                      <a16:creationId xmlns:a16="http://schemas.microsoft.com/office/drawing/2014/main" id="{69BE486A-29CF-2B79-C1D6-91B41ACB9C53}"/>
                    </a:ext>
                  </a:extLst>
                </p14:cNvPr>
                <p14:cNvContentPartPr/>
                <p14:nvPr/>
              </p14:nvContentPartPr>
              <p14:xfrm>
                <a:off x="10229303" y="3142791"/>
                <a:ext cx="20520" cy="110880"/>
              </p14:xfrm>
            </p:contentPart>
          </mc:Choice>
          <mc:Fallback>
            <p:pic>
              <p:nvPicPr>
                <p:cNvPr id="624" name="Ink 623">
                  <a:extLst>
                    <a:ext uri="{FF2B5EF4-FFF2-40B4-BE49-F238E27FC236}">
                      <a16:creationId xmlns:a16="http://schemas.microsoft.com/office/drawing/2014/main" id="{69BE486A-29CF-2B79-C1D6-91B41ACB9C53}"/>
                    </a:ext>
                  </a:extLst>
                </p:cNvPr>
                <p:cNvPicPr/>
                <p:nvPr/>
              </p:nvPicPr>
              <p:blipFill>
                <a:blip r:embed="rId566"/>
                <a:stretch>
                  <a:fillRect/>
                </a:stretch>
              </p:blipFill>
              <p:spPr>
                <a:xfrm>
                  <a:off x="10223183" y="3136671"/>
                  <a:ext cx="3276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7">
              <p14:nvContentPartPr>
                <p14:cNvPr id="625" name="Ink 624">
                  <a:extLst>
                    <a:ext uri="{FF2B5EF4-FFF2-40B4-BE49-F238E27FC236}">
                      <a16:creationId xmlns:a16="http://schemas.microsoft.com/office/drawing/2014/main" id="{914A5F72-DF38-87CB-FA9A-35DEA93D5E4B}"/>
                    </a:ext>
                  </a:extLst>
                </p14:cNvPr>
                <p14:cNvContentPartPr/>
                <p14:nvPr/>
              </p14:nvContentPartPr>
              <p14:xfrm>
                <a:off x="10344863" y="3061071"/>
                <a:ext cx="84600" cy="105480"/>
              </p14:xfrm>
            </p:contentPart>
          </mc:Choice>
          <mc:Fallback>
            <p:pic>
              <p:nvPicPr>
                <p:cNvPr id="625" name="Ink 624">
                  <a:extLst>
                    <a:ext uri="{FF2B5EF4-FFF2-40B4-BE49-F238E27FC236}">
                      <a16:creationId xmlns:a16="http://schemas.microsoft.com/office/drawing/2014/main" id="{914A5F72-DF38-87CB-FA9A-35DEA93D5E4B}"/>
                    </a:ext>
                  </a:extLst>
                </p:cNvPr>
                <p:cNvPicPr/>
                <p:nvPr/>
              </p:nvPicPr>
              <p:blipFill>
                <a:blip r:embed="rId568"/>
                <a:stretch>
                  <a:fillRect/>
                </a:stretch>
              </p:blipFill>
              <p:spPr>
                <a:xfrm>
                  <a:off x="10338743" y="3054951"/>
                  <a:ext cx="9684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9">
              <p14:nvContentPartPr>
                <p14:cNvPr id="626" name="Ink 625">
                  <a:extLst>
                    <a:ext uri="{FF2B5EF4-FFF2-40B4-BE49-F238E27FC236}">
                      <a16:creationId xmlns:a16="http://schemas.microsoft.com/office/drawing/2014/main" id="{048C2031-7DA8-440C-2260-B7215E865389}"/>
                    </a:ext>
                  </a:extLst>
                </p14:cNvPr>
                <p14:cNvContentPartPr/>
                <p14:nvPr/>
              </p14:nvContentPartPr>
              <p14:xfrm>
                <a:off x="10493183" y="3155391"/>
                <a:ext cx="29520" cy="93960"/>
              </p14:xfrm>
            </p:contentPart>
          </mc:Choice>
          <mc:Fallback>
            <p:pic>
              <p:nvPicPr>
                <p:cNvPr id="626" name="Ink 625">
                  <a:extLst>
                    <a:ext uri="{FF2B5EF4-FFF2-40B4-BE49-F238E27FC236}">
                      <a16:creationId xmlns:a16="http://schemas.microsoft.com/office/drawing/2014/main" id="{048C2031-7DA8-440C-2260-B7215E865389}"/>
                    </a:ext>
                  </a:extLst>
                </p:cNvPr>
                <p:cNvPicPr/>
                <p:nvPr/>
              </p:nvPicPr>
              <p:blipFill>
                <a:blip r:embed="rId570"/>
                <a:stretch>
                  <a:fillRect/>
                </a:stretch>
              </p:blipFill>
              <p:spPr>
                <a:xfrm>
                  <a:off x="10487063" y="3149271"/>
                  <a:ext cx="4176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1">
              <p14:nvContentPartPr>
                <p14:cNvPr id="627" name="Ink 626">
                  <a:extLst>
                    <a:ext uri="{FF2B5EF4-FFF2-40B4-BE49-F238E27FC236}">
                      <a16:creationId xmlns:a16="http://schemas.microsoft.com/office/drawing/2014/main" id="{10FAEB92-EEA5-154E-83A7-8976C1CAB46F}"/>
                    </a:ext>
                  </a:extLst>
                </p14:cNvPr>
                <p14:cNvContentPartPr/>
                <p14:nvPr/>
              </p14:nvContentPartPr>
              <p14:xfrm>
                <a:off x="10650863" y="3052071"/>
                <a:ext cx="89280" cy="89640"/>
              </p14:xfrm>
            </p:contentPart>
          </mc:Choice>
          <mc:Fallback>
            <p:pic>
              <p:nvPicPr>
                <p:cNvPr id="627" name="Ink 626">
                  <a:extLst>
                    <a:ext uri="{FF2B5EF4-FFF2-40B4-BE49-F238E27FC236}">
                      <a16:creationId xmlns:a16="http://schemas.microsoft.com/office/drawing/2014/main" id="{10FAEB92-EEA5-154E-83A7-8976C1CAB46F}"/>
                    </a:ext>
                  </a:extLst>
                </p:cNvPr>
                <p:cNvPicPr/>
                <p:nvPr/>
              </p:nvPicPr>
              <p:blipFill>
                <a:blip r:embed="rId572"/>
                <a:stretch>
                  <a:fillRect/>
                </a:stretch>
              </p:blipFill>
              <p:spPr>
                <a:xfrm>
                  <a:off x="10644743" y="3045951"/>
                  <a:ext cx="10152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3">
              <p14:nvContentPartPr>
                <p14:cNvPr id="628" name="Ink 627">
                  <a:extLst>
                    <a:ext uri="{FF2B5EF4-FFF2-40B4-BE49-F238E27FC236}">
                      <a16:creationId xmlns:a16="http://schemas.microsoft.com/office/drawing/2014/main" id="{F81C455C-07C7-7C9C-FE30-A0689BA7D2D4}"/>
                    </a:ext>
                  </a:extLst>
                </p14:cNvPr>
                <p14:cNvContentPartPr/>
                <p14:nvPr/>
              </p14:nvContentPartPr>
              <p14:xfrm>
                <a:off x="10736903" y="3169431"/>
                <a:ext cx="18720" cy="97200"/>
              </p14:xfrm>
            </p:contentPart>
          </mc:Choice>
          <mc:Fallback>
            <p:pic>
              <p:nvPicPr>
                <p:cNvPr id="628" name="Ink 627">
                  <a:extLst>
                    <a:ext uri="{FF2B5EF4-FFF2-40B4-BE49-F238E27FC236}">
                      <a16:creationId xmlns:a16="http://schemas.microsoft.com/office/drawing/2014/main" id="{F81C455C-07C7-7C9C-FE30-A0689BA7D2D4}"/>
                    </a:ext>
                  </a:extLst>
                </p:cNvPr>
                <p:cNvPicPr/>
                <p:nvPr/>
              </p:nvPicPr>
              <p:blipFill>
                <a:blip r:embed="rId574"/>
                <a:stretch>
                  <a:fillRect/>
                </a:stretch>
              </p:blipFill>
              <p:spPr>
                <a:xfrm>
                  <a:off x="10730783" y="3163311"/>
                  <a:ext cx="30960" cy="109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2" name="Group 641">
            <a:extLst>
              <a:ext uri="{FF2B5EF4-FFF2-40B4-BE49-F238E27FC236}">
                <a16:creationId xmlns:a16="http://schemas.microsoft.com/office/drawing/2014/main" id="{5B1E87E8-412D-A143-E353-8251B5AC03F1}"/>
              </a:ext>
            </a:extLst>
          </p:cNvPr>
          <p:cNvGrpSpPr/>
          <p:nvPr/>
        </p:nvGrpSpPr>
        <p:grpSpPr>
          <a:xfrm>
            <a:off x="10903583" y="3048831"/>
            <a:ext cx="542520" cy="241920"/>
            <a:chOff x="10903583" y="3048831"/>
            <a:chExt cx="542520" cy="241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75">
              <p14:nvContentPartPr>
                <p14:cNvPr id="629" name="Ink 628">
                  <a:extLst>
                    <a:ext uri="{FF2B5EF4-FFF2-40B4-BE49-F238E27FC236}">
                      <a16:creationId xmlns:a16="http://schemas.microsoft.com/office/drawing/2014/main" id="{84F756E5-75BF-A396-2309-D3565F0DC8E3}"/>
                    </a:ext>
                  </a:extLst>
                </p14:cNvPr>
                <p14:cNvContentPartPr/>
                <p14:nvPr/>
              </p14:nvContentPartPr>
              <p14:xfrm>
                <a:off x="10903583" y="3099951"/>
                <a:ext cx="71280" cy="17640"/>
              </p14:xfrm>
            </p:contentPart>
          </mc:Choice>
          <mc:Fallback>
            <p:pic>
              <p:nvPicPr>
                <p:cNvPr id="629" name="Ink 628">
                  <a:extLst>
                    <a:ext uri="{FF2B5EF4-FFF2-40B4-BE49-F238E27FC236}">
                      <a16:creationId xmlns:a16="http://schemas.microsoft.com/office/drawing/2014/main" id="{84F756E5-75BF-A396-2309-D3565F0DC8E3}"/>
                    </a:ext>
                  </a:extLst>
                </p:cNvPr>
                <p:cNvPicPr/>
                <p:nvPr/>
              </p:nvPicPr>
              <p:blipFill>
                <a:blip r:embed="rId576"/>
                <a:stretch>
                  <a:fillRect/>
                </a:stretch>
              </p:blipFill>
              <p:spPr>
                <a:xfrm>
                  <a:off x="10897463" y="3093831"/>
                  <a:ext cx="8352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7">
              <p14:nvContentPartPr>
                <p14:cNvPr id="630" name="Ink 629">
                  <a:extLst>
                    <a:ext uri="{FF2B5EF4-FFF2-40B4-BE49-F238E27FC236}">
                      <a16:creationId xmlns:a16="http://schemas.microsoft.com/office/drawing/2014/main" id="{971AE405-A497-8ED3-F27F-06E76583F358}"/>
                    </a:ext>
                  </a:extLst>
                </p14:cNvPr>
                <p14:cNvContentPartPr/>
                <p14:nvPr/>
              </p14:nvContentPartPr>
              <p14:xfrm>
                <a:off x="11064143" y="3048831"/>
                <a:ext cx="14760" cy="174960"/>
              </p14:xfrm>
            </p:contentPart>
          </mc:Choice>
          <mc:Fallback>
            <p:pic>
              <p:nvPicPr>
                <p:cNvPr id="630" name="Ink 629">
                  <a:extLst>
                    <a:ext uri="{FF2B5EF4-FFF2-40B4-BE49-F238E27FC236}">
                      <a16:creationId xmlns:a16="http://schemas.microsoft.com/office/drawing/2014/main" id="{971AE405-A497-8ED3-F27F-06E76583F358}"/>
                    </a:ext>
                  </a:extLst>
                </p:cNvPr>
                <p:cNvPicPr/>
                <p:nvPr/>
              </p:nvPicPr>
              <p:blipFill>
                <a:blip r:embed="rId578"/>
                <a:stretch>
                  <a:fillRect/>
                </a:stretch>
              </p:blipFill>
              <p:spPr>
                <a:xfrm>
                  <a:off x="11058023" y="3042711"/>
                  <a:ext cx="2700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9">
              <p14:nvContentPartPr>
                <p14:cNvPr id="631" name="Ink 630">
                  <a:extLst>
                    <a:ext uri="{FF2B5EF4-FFF2-40B4-BE49-F238E27FC236}">
                      <a16:creationId xmlns:a16="http://schemas.microsoft.com/office/drawing/2014/main" id="{C59F9511-43FC-D482-EE15-ED5D1AAACCCB}"/>
                    </a:ext>
                  </a:extLst>
                </p14:cNvPr>
                <p14:cNvContentPartPr/>
                <p14:nvPr/>
              </p14:nvContentPartPr>
              <p14:xfrm>
                <a:off x="10986383" y="3070071"/>
                <a:ext cx="114120" cy="83160"/>
              </p14:xfrm>
            </p:contentPart>
          </mc:Choice>
          <mc:Fallback>
            <p:pic>
              <p:nvPicPr>
                <p:cNvPr id="631" name="Ink 630">
                  <a:extLst>
                    <a:ext uri="{FF2B5EF4-FFF2-40B4-BE49-F238E27FC236}">
                      <a16:creationId xmlns:a16="http://schemas.microsoft.com/office/drawing/2014/main" id="{C59F9511-43FC-D482-EE15-ED5D1AAACCCB}"/>
                    </a:ext>
                  </a:extLst>
                </p:cNvPr>
                <p:cNvPicPr/>
                <p:nvPr/>
              </p:nvPicPr>
              <p:blipFill>
                <a:blip r:embed="rId580"/>
                <a:stretch>
                  <a:fillRect/>
                </a:stretch>
              </p:blipFill>
              <p:spPr>
                <a:xfrm>
                  <a:off x="10980263" y="3063951"/>
                  <a:ext cx="12636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1">
              <p14:nvContentPartPr>
                <p14:cNvPr id="632" name="Ink 631">
                  <a:extLst>
                    <a:ext uri="{FF2B5EF4-FFF2-40B4-BE49-F238E27FC236}">
                      <a16:creationId xmlns:a16="http://schemas.microsoft.com/office/drawing/2014/main" id="{10FCEA22-BB72-8EEC-22AD-503AA4650B37}"/>
                    </a:ext>
                  </a:extLst>
                </p14:cNvPr>
                <p14:cNvContentPartPr/>
                <p14:nvPr/>
              </p14:nvContentPartPr>
              <p14:xfrm>
                <a:off x="11145863" y="3156831"/>
                <a:ext cx="45360" cy="120600"/>
              </p14:xfrm>
            </p:contentPart>
          </mc:Choice>
          <mc:Fallback>
            <p:pic>
              <p:nvPicPr>
                <p:cNvPr id="632" name="Ink 631">
                  <a:extLst>
                    <a:ext uri="{FF2B5EF4-FFF2-40B4-BE49-F238E27FC236}">
                      <a16:creationId xmlns:a16="http://schemas.microsoft.com/office/drawing/2014/main" id="{10FCEA22-BB72-8EEC-22AD-503AA4650B37}"/>
                    </a:ext>
                  </a:extLst>
                </p:cNvPr>
                <p:cNvPicPr/>
                <p:nvPr/>
              </p:nvPicPr>
              <p:blipFill>
                <a:blip r:embed="rId582"/>
                <a:stretch>
                  <a:fillRect/>
                </a:stretch>
              </p:blipFill>
              <p:spPr>
                <a:xfrm>
                  <a:off x="11139743" y="3150711"/>
                  <a:ext cx="5760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3">
              <p14:nvContentPartPr>
                <p14:cNvPr id="633" name="Ink 632">
                  <a:extLst>
                    <a:ext uri="{FF2B5EF4-FFF2-40B4-BE49-F238E27FC236}">
                      <a16:creationId xmlns:a16="http://schemas.microsoft.com/office/drawing/2014/main" id="{A17BC028-9237-1AD7-38E6-D11015086A28}"/>
                    </a:ext>
                  </a:extLst>
                </p14:cNvPr>
                <p14:cNvContentPartPr/>
                <p14:nvPr/>
              </p14:nvContentPartPr>
              <p14:xfrm>
                <a:off x="11305343" y="3086271"/>
                <a:ext cx="86400" cy="97200"/>
              </p14:xfrm>
            </p:contentPart>
          </mc:Choice>
          <mc:Fallback>
            <p:pic>
              <p:nvPicPr>
                <p:cNvPr id="633" name="Ink 632">
                  <a:extLst>
                    <a:ext uri="{FF2B5EF4-FFF2-40B4-BE49-F238E27FC236}">
                      <a16:creationId xmlns:a16="http://schemas.microsoft.com/office/drawing/2014/main" id="{A17BC028-9237-1AD7-38E6-D11015086A28}"/>
                    </a:ext>
                  </a:extLst>
                </p:cNvPr>
                <p:cNvPicPr/>
                <p:nvPr/>
              </p:nvPicPr>
              <p:blipFill>
                <a:blip r:embed="rId584"/>
                <a:stretch>
                  <a:fillRect/>
                </a:stretch>
              </p:blipFill>
              <p:spPr>
                <a:xfrm>
                  <a:off x="11299223" y="3080151"/>
                  <a:ext cx="9864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5">
              <p14:nvContentPartPr>
                <p14:cNvPr id="634" name="Ink 633">
                  <a:extLst>
                    <a:ext uri="{FF2B5EF4-FFF2-40B4-BE49-F238E27FC236}">
                      <a16:creationId xmlns:a16="http://schemas.microsoft.com/office/drawing/2014/main" id="{DC0EF672-8E70-60BC-5F78-E39EB05A6163}"/>
                    </a:ext>
                  </a:extLst>
                </p14:cNvPr>
                <p14:cNvContentPartPr/>
                <p14:nvPr/>
              </p14:nvContentPartPr>
              <p14:xfrm>
                <a:off x="11411183" y="3192471"/>
                <a:ext cx="34920" cy="98280"/>
              </p14:xfrm>
            </p:contentPart>
          </mc:Choice>
          <mc:Fallback>
            <p:pic>
              <p:nvPicPr>
                <p:cNvPr id="634" name="Ink 633">
                  <a:extLst>
                    <a:ext uri="{FF2B5EF4-FFF2-40B4-BE49-F238E27FC236}">
                      <a16:creationId xmlns:a16="http://schemas.microsoft.com/office/drawing/2014/main" id="{DC0EF672-8E70-60BC-5F78-E39EB05A6163}"/>
                    </a:ext>
                  </a:extLst>
                </p:cNvPr>
                <p:cNvPicPr/>
                <p:nvPr/>
              </p:nvPicPr>
              <p:blipFill>
                <a:blip r:embed="rId586"/>
                <a:stretch>
                  <a:fillRect/>
                </a:stretch>
              </p:blipFill>
              <p:spPr>
                <a:xfrm>
                  <a:off x="11405063" y="3186351"/>
                  <a:ext cx="47160" cy="110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1" name="Group 640">
            <a:extLst>
              <a:ext uri="{FF2B5EF4-FFF2-40B4-BE49-F238E27FC236}">
                <a16:creationId xmlns:a16="http://schemas.microsoft.com/office/drawing/2014/main" id="{6A914238-0313-D9C2-E81E-DA08421BE686}"/>
              </a:ext>
            </a:extLst>
          </p:cNvPr>
          <p:cNvGrpSpPr/>
          <p:nvPr/>
        </p:nvGrpSpPr>
        <p:grpSpPr>
          <a:xfrm>
            <a:off x="11582903" y="3069351"/>
            <a:ext cx="159840" cy="220680"/>
            <a:chOff x="11582903" y="3069351"/>
            <a:chExt cx="159840" cy="220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87">
              <p14:nvContentPartPr>
                <p14:cNvPr id="635" name="Ink 634">
                  <a:extLst>
                    <a:ext uri="{FF2B5EF4-FFF2-40B4-BE49-F238E27FC236}">
                      <a16:creationId xmlns:a16="http://schemas.microsoft.com/office/drawing/2014/main" id="{4AF4F1FD-E738-3B06-1F64-145C4CDD1355}"/>
                    </a:ext>
                  </a:extLst>
                </p14:cNvPr>
                <p14:cNvContentPartPr/>
                <p14:nvPr/>
              </p14:nvContentPartPr>
              <p14:xfrm>
                <a:off x="11582903" y="3100671"/>
                <a:ext cx="70920" cy="121680"/>
              </p14:xfrm>
            </p:contentPart>
          </mc:Choice>
          <mc:Fallback>
            <p:pic>
              <p:nvPicPr>
                <p:cNvPr id="635" name="Ink 634">
                  <a:extLst>
                    <a:ext uri="{FF2B5EF4-FFF2-40B4-BE49-F238E27FC236}">
                      <a16:creationId xmlns:a16="http://schemas.microsoft.com/office/drawing/2014/main" id="{4AF4F1FD-E738-3B06-1F64-145C4CDD1355}"/>
                    </a:ext>
                  </a:extLst>
                </p:cNvPr>
                <p:cNvPicPr/>
                <p:nvPr/>
              </p:nvPicPr>
              <p:blipFill>
                <a:blip r:embed="rId588"/>
                <a:stretch>
                  <a:fillRect/>
                </a:stretch>
              </p:blipFill>
              <p:spPr>
                <a:xfrm>
                  <a:off x="11576783" y="3094551"/>
                  <a:ext cx="8316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9">
              <p14:nvContentPartPr>
                <p14:cNvPr id="636" name="Ink 635">
                  <a:extLst>
                    <a:ext uri="{FF2B5EF4-FFF2-40B4-BE49-F238E27FC236}">
                      <a16:creationId xmlns:a16="http://schemas.microsoft.com/office/drawing/2014/main" id="{37946886-2662-4CBB-C7E4-7EA4E3F077E6}"/>
                    </a:ext>
                  </a:extLst>
                </p14:cNvPr>
                <p14:cNvContentPartPr/>
                <p14:nvPr/>
              </p14:nvContentPartPr>
              <p14:xfrm>
                <a:off x="11630063" y="3069351"/>
                <a:ext cx="81360" cy="38160"/>
              </p14:xfrm>
            </p:contentPart>
          </mc:Choice>
          <mc:Fallback>
            <p:pic>
              <p:nvPicPr>
                <p:cNvPr id="636" name="Ink 635">
                  <a:extLst>
                    <a:ext uri="{FF2B5EF4-FFF2-40B4-BE49-F238E27FC236}">
                      <a16:creationId xmlns:a16="http://schemas.microsoft.com/office/drawing/2014/main" id="{37946886-2662-4CBB-C7E4-7EA4E3F077E6}"/>
                    </a:ext>
                  </a:extLst>
                </p:cNvPr>
                <p:cNvPicPr/>
                <p:nvPr/>
              </p:nvPicPr>
              <p:blipFill>
                <a:blip r:embed="rId590"/>
                <a:stretch>
                  <a:fillRect/>
                </a:stretch>
              </p:blipFill>
              <p:spPr>
                <a:xfrm>
                  <a:off x="11623943" y="3063231"/>
                  <a:ext cx="9360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1">
              <p14:nvContentPartPr>
                <p14:cNvPr id="637" name="Ink 636">
                  <a:extLst>
                    <a:ext uri="{FF2B5EF4-FFF2-40B4-BE49-F238E27FC236}">
                      <a16:creationId xmlns:a16="http://schemas.microsoft.com/office/drawing/2014/main" id="{5B050062-315A-C143-3188-A75089EE5527}"/>
                    </a:ext>
                  </a:extLst>
                </p14:cNvPr>
                <p14:cNvContentPartPr/>
                <p14:nvPr/>
              </p14:nvContentPartPr>
              <p14:xfrm>
                <a:off x="11701703" y="3194271"/>
                <a:ext cx="41040" cy="95760"/>
              </p14:xfrm>
            </p:contentPart>
          </mc:Choice>
          <mc:Fallback>
            <p:pic>
              <p:nvPicPr>
                <p:cNvPr id="637" name="Ink 636">
                  <a:extLst>
                    <a:ext uri="{FF2B5EF4-FFF2-40B4-BE49-F238E27FC236}">
                      <a16:creationId xmlns:a16="http://schemas.microsoft.com/office/drawing/2014/main" id="{5B050062-315A-C143-3188-A75089EE5527}"/>
                    </a:ext>
                  </a:extLst>
                </p:cNvPr>
                <p:cNvPicPr/>
                <p:nvPr/>
              </p:nvPicPr>
              <p:blipFill>
                <a:blip r:embed="rId592"/>
                <a:stretch>
                  <a:fillRect/>
                </a:stretch>
              </p:blipFill>
              <p:spPr>
                <a:xfrm>
                  <a:off x="11695583" y="3188151"/>
                  <a:ext cx="53280" cy="10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0" name="Group 639">
            <a:extLst>
              <a:ext uri="{FF2B5EF4-FFF2-40B4-BE49-F238E27FC236}">
                <a16:creationId xmlns:a16="http://schemas.microsoft.com/office/drawing/2014/main" id="{77E0CF20-4BAE-D435-6A1F-754D5BF0E559}"/>
              </a:ext>
            </a:extLst>
          </p:cNvPr>
          <p:cNvGrpSpPr/>
          <p:nvPr/>
        </p:nvGrpSpPr>
        <p:grpSpPr>
          <a:xfrm>
            <a:off x="11869823" y="3015711"/>
            <a:ext cx="253800" cy="300600"/>
            <a:chOff x="11869823" y="3015711"/>
            <a:chExt cx="253800" cy="300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93">
              <p14:nvContentPartPr>
                <p14:cNvPr id="638" name="Ink 637">
                  <a:extLst>
                    <a:ext uri="{FF2B5EF4-FFF2-40B4-BE49-F238E27FC236}">
                      <a16:creationId xmlns:a16="http://schemas.microsoft.com/office/drawing/2014/main" id="{2C9C1277-38CE-75CB-A0BB-292A73105D9C}"/>
                    </a:ext>
                  </a:extLst>
                </p14:cNvPr>
                <p14:cNvContentPartPr/>
                <p14:nvPr/>
              </p14:nvContentPartPr>
              <p14:xfrm>
                <a:off x="11869823" y="3104991"/>
                <a:ext cx="136440" cy="119160"/>
              </p14:xfrm>
            </p:contentPart>
          </mc:Choice>
          <mc:Fallback>
            <p:pic>
              <p:nvPicPr>
                <p:cNvPr id="638" name="Ink 637">
                  <a:extLst>
                    <a:ext uri="{FF2B5EF4-FFF2-40B4-BE49-F238E27FC236}">
                      <a16:creationId xmlns:a16="http://schemas.microsoft.com/office/drawing/2014/main" id="{2C9C1277-38CE-75CB-A0BB-292A73105D9C}"/>
                    </a:ext>
                  </a:extLst>
                </p:cNvPr>
                <p:cNvPicPr/>
                <p:nvPr/>
              </p:nvPicPr>
              <p:blipFill>
                <a:blip r:embed="rId594"/>
                <a:stretch>
                  <a:fillRect/>
                </a:stretch>
              </p:blipFill>
              <p:spPr>
                <a:xfrm>
                  <a:off x="11863703" y="3098871"/>
                  <a:ext cx="14868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5">
              <p14:nvContentPartPr>
                <p14:cNvPr id="639" name="Ink 638">
                  <a:extLst>
                    <a:ext uri="{FF2B5EF4-FFF2-40B4-BE49-F238E27FC236}">
                      <a16:creationId xmlns:a16="http://schemas.microsoft.com/office/drawing/2014/main" id="{D9691BFB-C349-269A-BAD4-FF5CB4ACF321}"/>
                    </a:ext>
                  </a:extLst>
                </p14:cNvPr>
                <p14:cNvContentPartPr/>
                <p14:nvPr/>
              </p14:nvContentPartPr>
              <p14:xfrm>
                <a:off x="11916263" y="3015711"/>
                <a:ext cx="207360" cy="300600"/>
              </p14:xfrm>
            </p:contentPart>
          </mc:Choice>
          <mc:Fallback>
            <p:pic>
              <p:nvPicPr>
                <p:cNvPr id="639" name="Ink 638">
                  <a:extLst>
                    <a:ext uri="{FF2B5EF4-FFF2-40B4-BE49-F238E27FC236}">
                      <a16:creationId xmlns:a16="http://schemas.microsoft.com/office/drawing/2014/main" id="{D9691BFB-C349-269A-BAD4-FF5CB4ACF321}"/>
                    </a:ext>
                  </a:extLst>
                </p:cNvPr>
                <p:cNvPicPr/>
                <p:nvPr/>
              </p:nvPicPr>
              <p:blipFill>
                <a:blip r:embed="rId596"/>
                <a:stretch>
                  <a:fillRect/>
                </a:stretch>
              </p:blipFill>
              <p:spPr>
                <a:xfrm>
                  <a:off x="11910143" y="3009591"/>
                  <a:ext cx="219600" cy="312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53" name="Group 652">
            <a:extLst>
              <a:ext uri="{FF2B5EF4-FFF2-40B4-BE49-F238E27FC236}">
                <a16:creationId xmlns:a16="http://schemas.microsoft.com/office/drawing/2014/main" id="{DC5F8C90-8927-69BC-4786-C7CF71D922D1}"/>
              </a:ext>
            </a:extLst>
          </p:cNvPr>
          <p:cNvGrpSpPr/>
          <p:nvPr/>
        </p:nvGrpSpPr>
        <p:grpSpPr>
          <a:xfrm>
            <a:off x="10061543" y="3366711"/>
            <a:ext cx="111960" cy="293040"/>
            <a:chOff x="10061543" y="3366711"/>
            <a:chExt cx="111960" cy="293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97">
              <p14:nvContentPartPr>
                <p14:cNvPr id="644" name="Ink 643">
                  <a:extLst>
                    <a:ext uri="{FF2B5EF4-FFF2-40B4-BE49-F238E27FC236}">
                      <a16:creationId xmlns:a16="http://schemas.microsoft.com/office/drawing/2014/main" id="{05E3E1F8-A3FD-0FBC-9BCB-52AD563A8501}"/>
                    </a:ext>
                  </a:extLst>
                </p14:cNvPr>
                <p14:cNvContentPartPr/>
                <p14:nvPr/>
              </p14:nvContentPartPr>
              <p14:xfrm>
                <a:off x="10061543" y="3454911"/>
                <a:ext cx="102600" cy="204840"/>
              </p14:xfrm>
            </p:contentPart>
          </mc:Choice>
          <mc:Fallback>
            <p:pic>
              <p:nvPicPr>
                <p:cNvPr id="644" name="Ink 643">
                  <a:extLst>
                    <a:ext uri="{FF2B5EF4-FFF2-40B4-BE49-F238E27FC236}">
                      <a16:creationId xmlns:a16="http://schemas.microsoft.com/office/drawing/2014/main" id="{05E3E1F8-A3FD-0FBC-9BCB-52AD563A8501}"/>
                    </a:ext>
                  </a:extLst>
                </p:cNvPr>
                <p:cNvPicPr/>
                <p:nvPr/>
              </p:nvPicPr>
              <p:blipFill>
                <a:blip r:embed="rId598"/>
                <a:stretch>
                  <a:fillRect/>
                </a:stretch>
              </p:blipFill>
              <p:spPr>
                <a:xfrm>
                  <a:off x="10055423" y="3448791"/>
                  <a:ext cx="11484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9">
              <p14:nvContentPartPr>
                <p14:cNvPr id="645" name="Ink 644">
                  <a:extLst>
                    <a:ext uri="{FF2B5EF4-FFF2-40B4-BE49-F238E27FC236}">
                      <a16:creationId xmlns:a16="http://schemas.microsoft.com/office/drawing/2014/main" id="{7BBC901E-66D5-855D-2E67-A5CC46B29E1E}"/>
                    </a:ext>
                  </a:extLst>
                </p14:cNvPr>
                <p14:cNvContentPartPr/>
                <p14:nvPr/>
              </p14:nvContentPartPr>
              <p14:xfrm>
                <a:off x="10165223" y="3384711"/>
                <a:ext cx="360" cy="360"/>
              </p14:xfrm>
            </p:contentPart>
          </mc:Choice>
          <mc:Fallback>
            <p:pic>
              <p:nvPicPr>
                <p:cNvPr id="645" name="Ink 644">
                  <a:extLst>
                    <a:ext uri="{FF2B5EF4-FFF2-40B4-BE49-F238E27FC236}">
                      <a16:creationId xmlns:a16="http://schemas.microsoft.com/office/drawing/2014/main" id="{7BBC901E-66D5-855D-2E67-A5CC46B29E1E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10159103" y="3378591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0">
              <p14:nvContentPartPr>
                <p14:cNvPr id="650" name="Ink 649">
                  <a:extLst>
                    <a:ext uri="{FF2B5EF4-FFF2-40B4-BE49-F238E27FC236}">
                      <a16:creationId xmlns:a16="http://schemas.microsoft.com/office/drawing/2014/main" id="{FE0E3FD3-55D0-8B57-8CD4-8CCCFDF9F4F8}"/>
                    </a:ext>
                  </a:extLst>
                </p14:cNvPr>
                <p14:cNvContentPartPr/>
                <p14:nvPr/>
              </p14:nvContentPartPr>
              <p14:xfrm>
                <a:off x="10143623" y="3366711"/>
                <a:ext cx="360" cy="360"/>
              </p14:xfrm>
            </p:contentPart>
          </mc:Choice>
          <mc:Fallback>
            <p:pic>
              <p:nvPicPr>
                <p:cNvPr id="650" name="Ink 649">
                  <a:extLst>
                    <a:ext uri="{FF2B5EF4-FFF2-40B4-BE49-F238E27FC236}">
                      <a16:creationId xmlns:a16="http://schemas.microsoft.com/office/drawing/2014/main" id="{FE0E3FD3-55D0-8B57-8CD4-8CCCFDF9F4F8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10137503" y="3360591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1">
              <p14:nvContentPartPr>
                <p14:cNvPr id="652" name="Ink 651">
                  <a:extLst>
                    <a:ext uri="{FF2B5EF4-FFF2-40B4-BE49-F238E27FC236}">
                      <a16:creationId xmlns:a16="http://schemas.microsoft.com/office/drawing/2014/main" id="{550B6D33-53C0-57B0-18A4-A303764619A6}"/>
                    </a:ext>
                  </a:extLst>
                </p14:cNvPr>
                <p14:cNvContentPartPr/>
                <p14:nvPr/>
              </p14:nvContentPartPr>
              <p14:xfrm>
                <a:off x="10150103" y="3382191"/>
                <a:ext cx="23400" cy="41760"/>
              </p14:xfrm>
            </p:contentPart>
          </mc:Choice>
          <mc:Fallback>
            <p:pic>
              <p:nvPicPr>
                <p:cNvPr id="652" name="Ink 651">
                  <a:extLst>
                    <a:ext uri="{FF2B5EF4-FFF2-40B4-BE49-F238E27FC236}">
                      <a16:creationId xmlns:a16="http://schemas.microsoft.com/office/drawing/2014/main" id="{550B6D33-53C0-57B0-18A4-A303764619A6}"/>
                    </a:ext>
                  </a:extLst>
                </p:cNvPr>
                <p:cNvPicPr/>
                <p:nvPr/>
              </p:nvPicPr>
              <p:blipFill>
                <a:blip r:embed="rId602"/>
                <a:stretch>
                  <a:fillRect/>
                </a:stretch>
              </p:blipFill>
              <p:spPr>
                <a:xfrm>
                  <a:off x="10143983" y="3376071"/>
                  <a:ext cx="35640" cy="54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77" name="Group 676">
            <a:extLst>
              <a:ext uri="{FF2B5EF4-FFF2-40B4-BE49-F238E27FC236}">
                <a16:creationId xmlns:a16="http://schemas.microsoft.com/office/drawing/2014/main" id="{E1C89B90-B2E2-1EE0-263A-DC633562C48C}"/>
              </a:ext>
            </a:extLst>
          </p:cNvPr>
          <p:cNvGrpSpPr/>
          <p:nvPr/>
        </p:nvGrpSpPr>
        <p:grpSpPr>
          <a:xfrm>
            <a:off x="7416983" y="4523391"/>
            <a:ext cx="1218960" cy="361800"/>
            <a:chOff x="7416983" y="4523391"/>
            <a:chExt cx="1218960" cy="361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03">
              <p14:nvContentPartPr>
                <p14:cNvPr id="654" name="Ink 653">
                  <a:extLst>
                    <a:ext uri="{FF2B5EF4-FFF2-40B4-BE49-F238E27FC236}">
                      <a16:creationId xmlns:a16="http://schemas.microsoft.com/office/drawing/2014/main" id="{6311416E-F66D-6378-D6BA-690AF5897482}"/>
                    </a:ext>
                  </a:extLst>
                </p14:cNvPr>
                <p14:cNvContentPartPr/>
                <p14:nvPr/>
              </p14:nvContentPartPr>
              <p14:xfrm>
                <a:off x="7416983" y="4543911"/>
                <a:ext cx="286560" cy="341280"/>
              </p14:xfrm>
            </p:contentPart>
          </mc:Choice>
          <mc:Fallback>
            <p:pic>
              <p:nvPicPr>
                <p:cNvPr id="654" name="Ink 653">
                  <a:extLst>
                    <a:ext uri="{FF2B5EF4-FFF2-40B4-BE49-F238E27FC236}">
                      <a16:creationId xmlns:a16="http://schemas.microsoft.com/office/drawing/2014/main" id="{6311416E-F66D-6378-D6BA-690AF5897482}"/>
                    </a:ext>
                  </a:extLst>
                </p:cNvPr>
                <p:cNvPicPr/>
                <p:nvPr/>
              </p:nvPicPr>
              <p:blipFill>
                <a:blip r:embed="rId604"/>
                <a:stretch>
                  <a:fillRect/>
                </a:stretch>
              </p:blipFill>
              <p:spPr>
                <a:xfrm>
                  <a:off x="7410863" y="4537791"/>
                  <a:ext cx="298800" cy="35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5">
              <p14:nvContentPartPr>
                <p14:cNvPr id="655" name="Ink 654">
                  <a:extLst>
                    <a:ext uri="{FF2B5EF4-FFF2-40B4-BE49-F238E27FC236}">
                      <a16:creationId xmlns:a16="http://schemas.microsoft.com/office/drawing/2014/main" id="{3BBE8BAB-7BC3-813B-F34D-CD111CACE384}"/>
                    </a:ext>
                  </a:extLst>
                </p14:cNvPr>
                <p14:cNvContentPartPr/>
                <p14:nvPr/>
              </p14:nvContentPartPr>
              <p14:xfrm>
                <a:off x="7422383" y="4537431"/>
                <a:ext cx="20160" cy="31680"/>
              </p14:xfrm>
            </p:contentPart>
          </mc:Choice>
          <mc:Fallback>
            <p:pic>
              <p:nvPicPr>
                <p:cNvPr id="655" name="Ink 654">
                  <a:extLst>
                    <a:ext uri="{FF2B5EF4-FFF2-40B4-BE49-F238E27FC236}">
                      <a16:creationId xmlns:a16="http://schemas.microsoft.com/office/drawing/2014/main" id="{3BBE8BAB-7BC3-813B-F34D-CD111CACE384}"/>
                    </a:ext>
                  </a:extLst>
                </p:cNvPr>
                <p:cNvPicPr/>
                <p:nvPr/>
              </p:nvPicPr>
              <p:blipFill>
                <a:blip r:embed="rId606"/>
                <a:stretch>
                  <a:fillRect/>
                </a:stretch>
              </p:blipFill>
              <p:spPr>
                <a:xfrm>
                  <a:off x="7416263" y="4531311"/>
                  <a:ext cx="3240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7">
              <p14:nvContentPartPr>
                <p14:cNvPr id="656" name="Ink 655">
                  <a:extLst>
                    <a:ext uri="{FF2B5EF4-FFF2-40B4-BE49-F238E27FC236}">
                      <a16:creationId xmlns:a16="http://schemas.microsoft.com/office/drawing/2014/main" id="{55814685-69A1-B00D-A8D0-987653FCBC1D}"/>
                    </a:ext>
                  </a:extLst>
                </p14:cNvPr>
                <p14:cNvContentPartPr/>
                <p14:nvPr/>
              </p14:nvContentPartPr>
              <p14:xfrm>
                <a:off x="7759703" y="4523391"/>
                <a:ext cx="105120" cy="306720"/>
              </p14:xfrm>
            </p:contentPart>
          </mc:Choice>
          <mc:Fallback>
            <p:pic>
              <p:nvPicPr>
                <p:cNvPr id="656" name="Ink 655">
                  <a:extLst>
                    <a:ext uri="{FF2B5EF4-FFF2-40B4-BE49-F238E27FC236}">
                      <a16:creationId xmlns:a16="http://schemas.microsoft.com/office/drawing/2014/main" id="{55814685-69A1-B00D-A8D0-987653FCBC1D}"/>
                    </a:ext>
                  </a:extLst>
                </p:cNvPr>
                <p:cNvPicPr/>
                <p:nvPr/>
              </p:nvPicPr>
              <p:blipFill>
                <a:blip r:embed="rId608"/>
                <a:stretch>
                  <a:fillRect/>
                </a:stretch>
              </p:blipFill>
              <p:spPr>
                <a:xfrm>
                  <a:off x="7753583" y="4517271"/>
                  <a:ext cx="117360" cy="31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9">
              <p14:nvContentPartPr>
                <p14:cNvPr id="657" name="Ink 656">
                  <a:extLst>
                    <a:ext uri="{FF2B5EF4-FFF2-40B4-BE49-F238E27FC236}">
                      <a16:creationId xmlns:a16="http://schemas.microsoft.com/office/drawing/2014/main" id="{5D2BFF6E-760D-B6E9-F995-595B58F2CED1}"/>
                    </a:ext>
                  </a:extLst>
                </p14:cNvPr>
                <p14:cNvContentPartPr/>
                <p14:nvPr/>
              </p14:nvContentPartPr>
              <p14:xfrm>
                <a:off x="7992983" y="4615191"/>
                <a:ext cx="642960" cy="210600"/>
              </p14:xfrm>
            </p:contentPart>
          </mc:Choice>
          <mc:Fallback>
            <p:pic>
              <p:nvPicPr>
                <p:cNvPr id="657" name="Ink 656">
                  <a:extLst>
                    <a:ext uri="{FF2B5EF4-FFF2-40B4-BE49-F238E27FC236}">
                      <a16:creationId xmlns:a16="http://schemas.microsoft.com/office/drawing/2014/main" id="{5D2BFF6E-760D-B6E9-F995-595B58F2CED1}"/>
                    </a:ext>
                  </a:extLst>
                </p:cNvPr>
                <p:cNvPicPr/>
                <p:nvPr/>
              </p:nvPicPr>
              <p:blipFill>
                <a:blip r:embed="rId610"/>
                <a:stretch>
                  <a:fillRect/>
                </a:stretch>
              </p:blipFill>
              <p:spPr>
                <a:xfrm>
                  <a:off x="7986863" y="4609071"/>
                  <a:ext cx="655200" cy="222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76" name="Group 675">
            <a:extLst>
              <a:ext uri="{FF2B5EF4-FFF2-40B4-BE49-F238E27FC236}">
                <a16:creationId xmlns:a16="http://schemas.microsoft.com/office/drawing/2014/main" id="{E1C44F58-2A01-033A-37AA-F5BCC76E91E5}"/>
              </a:ext>
            </a:extLst>
          </p:cNvPr>
          <p:cNvGrpSpPr/>
          <p:nvPr/>
        </p:nvGrpSpPr>
        <p:grpSpPr>
          <a:xfrm>
            <a:off x="8823863" y="4608711"/>
            <a:ext cx="448920" cy="261000"/>
            <a:chOff x="8823863" y="4608711"/>
            <a:chExt cx="448920" cy="261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11">
              <p14:nvContentPartPr>
                <p14:cNvPr id="658" name="Ink 657">
                  <a:extLst>
                    <a:ext uri="{FF2B5EF4-FFF2-40B4-BE49-F238E27FC236}">
                      <a16:creationId xmlns:a16="http://schemas.microsoft.com/office/drawing/2014/main" id="{A5E64DA3-6640-6361-E337-F3993F8D8985}"/>
                    </a:ext>
                  </a:extLst>
                </p14:cNvPr>
                <p14:cNvContentPartPr/>
                <p14:nvPr/>
              </p14:nvContentPartPr>
              <p14:xfrm>
                <a:off x="8823863" y="4608711"/>
                <a:ext cx="117720" cy="241920"/>
              </p14:xfrm>
            </p:contentPart>
          </mc:Choice>
          <mc:Fallback>
            <p:pic>
              <p:nvPicPr>
                <p:cNvPr id="658" name="Ink 657">
                  <a:extLst>
                    <a:ext uri="{FF2B5EF4-FFF2-40B4-BE49-F238E27FC236}">
                      <a16:creationId xmlns:a16="http://schemas.microsoft.com/office/drawing/2014/main" id="{A5E64DA3-6640-6361-E337-F3993F8D8985}"/>
                    </a:ext>
                  </a:extLst>
                </p:cNvPr>
                <p:cNvPicPr/>
                <p:nvPr/>
              </p:nvPicPr>
              <p:blipFill>
                <a:blip r:embed="rId612"/>
                <a:stretch>
                  <a:fillRect/>
                </a:stretch>
              </p:blipFill>
              <p:spPr>
                <a:xfrm>
                  <a:off x="8817743" y="4602591"/>
                  <a:ext cx="129960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3">
              <p14:nvContentPartPr>
                <p14:cNvPr id="659" name="Ink 658">
                  <a:extLst>
                    <a:ext uri="{FF2B5EF4-FFF2-40B4-BE49-F238E27FC236}">
                      <a16:creationId xmlns:a16="http://schemas.microsoft.com/office/drawing/2014/main" id="{E38A9ECB-184B-C58E-E66A-6BC9A19C874A}"/>
                    </a:ext>
                  </a:extLst>
                </p14:cNvPr>
                <p14:cNvContentPartPr/>
                <p14:nvPr/>
              </p14:nvContentPartPr>
              <p14:xfrm>
                <a:off x="8962823" y="4730031"/>
                <a:ext cx="110880" cy="124920"/>
              </p14:xfrm>
            </p:contentPart>
          </mc:Choice>
          <mc:Fallback>
            <p:pic>
              <p:nvPicPr>
                <p:cNvPr id="659" name="Ink 658">
                  <a:extLst>
                    <a:ext uri="{FF2B5EF4-FFF2-40B4-BE49-F238E27FC236}">
                      <a16:creationId xmlns:a16="http://schemas.microsoft.com/office/drawing/2014/main" id="{E38A9ECB-184B-C58E-E66A-6BC9A19C874A}"/>
                    </a:ext>
                  </a:extLst>
                </p:cNvPr>
                <p:cNvPicPr/>
                <p:nvPr/>
              </p:nvPicPr>
              <p:blipFill>
                <a:blip r:embed="rId614"/>
                <a:stretch>
                  <a:fillRect/>
                </a:stretch>
              </p:blipFill>
              <p:spPr>
                <a:xfrm>
                  <a:off x="8956703" y="4723911"/>
                  <a:ext cx="12312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5">
              <p14:nvContentPartPr>
                <p14:cNvPr id="660" name="Ink 659">
                  <a:extLst>
                    <a:ext uri="{FF2B5EF4-FFF2-40B4-BE49-F238E27FC236}">
                      <a16:creationId xmlns:a16="http://schemas.microsoft.com/office/drawing/2014/main" id="{42A9030A-AFE7-37FC-BF88-4C88A6B5A88E}"/>
                    </a:ext>
                  </a:extLst>
                </p14:cNvPr>
                <p14:cNvContentPartPr/>
                <p14:nvPr/>
              </p14:nvContentPartPr>
              <p14:xfrm>
                <a:off x="9062183" y="4637151"/>
                <a:ext cx="21240" cy="19800"/>
              </p14:xfrm>
            </p:contentPart>
          </mc:Choice>
          <mc:Fallback>
            <p:pic>
              <p:nvPicPr>
                <p:cNvPr id="660" name="Ink 659">
                  <a:extLst>
                    <a:ext uri="{FF2B5EF4-FFF2-40B4-BE49-F238E27FC236}">
                      <a16:creationId xmlns:a16="http://schemas.microsoft.com/office/drawing/2014/main" id="{42A9030A-AFE7-37FC-BF88-4C88A6B5A88E}"/>
                    </a:ext>
                  </a:extLst>
                </p:cNvPr>
                <p:cNvPicPr/>
                <p:nvPr/>
              </p:nvPicPr>
              <p:blipFill>
                <a:blip r:embed="rId616"/>
                <a:stretch>
                  <a:fillRect/>
                </a:stretch>
              </p:blipFill>
              <p:spPr>
                <a:xfrm>
                  <a:off x="9056063" y="4631031"/>
                  <a:ext cx="3348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7">
              <p14:nvContentPartPr>
                <p14:cNvPr id="661" name="Ink 660">
                  <a:extLst>
                    <a:ext uri="{FF2B5EF4-FFF2-40B4-BE49-F238E27FC236}">
                      <a16:creationId xmlns:a16="http://schemas.microsoft.com/office/drawing/2014/main" id="{A24DD2C9-C4FC-CBF0-A47E-D13407950051}"/>
                    </a:ext>
                  </a:extLst>
                </p14:cNvPr>
                <p14:cNvContentPartPr/>
                <p14:nvPr/>
              </p14:nvContentPartPr>
              <p14:xfrm>
                <a:off x="9144263" y="4630311"/>
                <a:ext cx="128520" cy="239400"/>
              </p14:xfrm>
            </p:contentPart>
          </mc:Choice>
          <mc:Fallback>
            <p:pic>
              <p:nvPicPr>
                <p:cNvPr id="661" name="Ink 660">
                  <a:extLst>
                    <a:ext uri="{FF2B5EF4-FFF2-40B4-BE49-F238E27FC236}">
                      <a16:creationId xmlns:a16="http://schemas.microsoft.com/office/drawing/2014/main" id="{A24DD2C9-C4FC-CBF0-A47E-D13407950051}"/>
                    </a:ext>
                  </a:extLst>
                </p:cNvPr>
                <p:cNvPicPr/>
                <p:nvPr/>
              </p:nvPicPr>
              <p:blipFill>
                <a:blip r:embed="rId618"/>
                <a:stretch>
                  <a:fillRect/>
                </a:stretch>
              </p:blipFill>
              <p:spPr>
                <a:xfrm>
                  <a:off x="9138143" y="4624191"/>
                  <a:ext cx="140760" cy="251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75" name="Group 674">
            <a:extLst>
              <a:ext uri="{FF2B5EF4-FFF2-40B4-BE49-F238E27FC236}">
                <a16:creationId xmlns:a16="http://schemas.microsoft.com/office/drawing/2014/main" id="{875B2871-AA83-6421-FF7D-AB68E0283E42}"/>
              </a:ext>
            </a:extLst>
          </p:cNvPr>
          <p:cNvGrpSpPr/>
          <p:nvPr/>
        </p:nvGrpSpPr>
        <p:grpSpPr>
          <a:xfrm>
            <a:off x="9474743" y="4631391"/>
            <a:ext cx="687240" cy="252360"/>
            <a:chOff x="9474743" y="4631391"/>
            <a:chExt cx="687240" cy="252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19">
              <p14:nvContentPartPr>
                <p14:cNvPr id="662" name="Ink 661">
                  <a:extLst>
                    <a:ext uri="{FF2B5EF4-FFF2-40B4-BE49-F238E27FC236}">
                      <a16:creationId xmlns:a16="http://schemas.microsoft.com/office/drawing/2014/main" id="{C27BB929-24E1-3E90-14E4-A4FE001A74EE}"/>
                    </a:ext>
                  </a:extLst>
                </p14:cNvPr>
                <p14:cNvContentPartPr/>
                <p14:nvPr/>
              </p14:nvContentPartPr>
              <p14:xfrm>
                <a:off x="9474743" y="4761711"/>
                <a:ext cx="79560" cy="7560"/>
              </p14:xfrm>
            </p:contentPart>
          </mc:Choice>
          <mc:Fallback>
            <p:pic>
              <p:nvPicPr>
                <p:cNvPr id="662" name="Ink 661">
                  <a:extLst>
                    <a:ext uri="{FF2B5EF4-FFF2-40B4-BE49-F238E27FC236}">
                      <a16:creationId xmlns:a16="http://schemas.microsoft.com/office/drawing/2014/main" id="{C27BB929-24E1-3E90-14E4-A4FE001A74EE}"/>
                    </a:ext>
                  </a:extLst>
                </p:cNvPr>
                <p:cNvPicPr/>
                <p:nvPr/>
              </p:nvPicPr>
              <p:blipFill>
                <a:blip r:embed="rId620"/>
                <a:stretch>
                  <a:fillRect/>
                </a:stretch>
              </p:blipFill>
              <p:spPr>
                <a:xfrm>
                  <a:off x="9468623" y="4755591"/>
                  <a:ext cx="91800" cy="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1">
              <p14:nvContentPartPr>
                <p14:cNvPr id="663" name="Ink 662">
                  <a:extLst>
                    <a:ext uri="{FF2B5EF4-FFF2-40B4-BE49-F238E27FC236}">
                      <a16:creationId xmlns:a16="http://schemas.microsoft.com/office/drawing/2014/main" id="{BFCFAE1D-24F5-9FEF-C2B0-F4BE0391B278}"/>
                    </a:ext>
                  </a:extLst>
                </p14:cNvPr>
                <p14:cNvContentPartPr/>
                <p14:nvPr/>
              </p14:nvContentPartPr>
              <p14:xfrm>
                <a:off x="9474743" y="4811391"/>
                <a:ext cx="101160" cy="30600"/>
              </p14:xfrm>
            </p:contentPart>
          </mc:Choice>
          <mc:Fallback>
            <p:pic>
              <p:nvPicPr>
                <p:cNvPr id="663" name="Ink 662">
                  <a:extLst>
                    <a:ext uri="{FF2B5EF4-FFF2-40B4-BE49-F238E27FC236}">
                      <a16:creationId xmlns:a16="http://schemas.microsoft.com/office/drawing/2014/main" id="{BFCFAE1D-24F5-9FEF-C2B0-F4BE0391B278}"/>
                    </a:ext>
                  </a:extLst>
                </p:cNvPr>
                <p:cNvPicPr/>
                <p:nvPr/>
              </p:nvPicPr>
              <p:blipFill>
                <a:blip r:embed="rId622"/>
                <a:stretch>
                  <a:fillRect/>
                </a:stretch>
              </p:blipFill>
              <p:spPr>
                <a:xfrm>
                  <a:off x="9468623" y="4805271"/>
                  <a:ext cx="11340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3">
              <p14:nvContentPartPr>
                <p14:cNvPr id="664" name="Ink 663">
                  <a:extLst>
                    <a:ext uri="{FF2B5EF4-FFF2-40B4-BE49-F238E27FC236}">
                      <a16:creationId xmlns:a16="http://schemas.microsoft.com/office/drawing/2014/main" id="{98FDEFB6-61C1-1EE4-6F81-A11C5B55E59F}"/>
                    </a:ext>
                  </a:extLst>
                </p14:cNvPr>
                <p14:cNvContentPartPr/>
                <p14:nvPr/>
              </p14:nvContentPartPr>
              <p14:xfrm>
                <a:off x="9671303" y="4759551"/>
                <a:ext cx="133200" cy="75960"/>
              </p14:xfrm>
            </p:contentPart>
          </mc:Choice>
          <mc:Fallback>
            <p:pic>
              <p:nvPicPr>
                <p:cNvPr id="664" name="Ink 663">
                  <a:extLst>
                    <a:ext uri="{FF2B5EF4-FFF2-40B4-BE49-F238E27FC236}">
                      <a16:creationId xmlns:a16="http://schemas.microsoft.com/office/drawing/2014/main" id="{98FDEFB6-61C1-1EE4-6F81-A11C5B55E59F}"/>
                    </a:ext>
                  </a:extLst>
                </p:cNvPr>
                <p:cNvPicPr/>
                <p:nvPr/>
              </p:nvPicPr>
              <p:blipFill>
                <a:blip r:embed="rId624"/>
                <a:stretch>
                  <a:fillRect/>
                </a:stretch>
              </p:blipFill>
              <p:spPr>
                <a:xfrm>
                  <a:off x="9665183" y="4753431"/>
                  <a:ext cx="14544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5">
              <p14:nvContentPartPr>
                <p14:cNvPr id="665" name="Ink 664">
                  <a:extLst>
                    <a:ext uri="{FF2B5EF4-FFF2-40B4-BE49-F238E27FC236}">
                      <a16:creationId xmlns:a16="http://schemas.microsoft.com/office/drawing/2014/main" id="{95D0B793-DE87-49E8-711F-D13578A46158}"/>
                    </a:ext>
                  </a:extLst>
                </p14:cNvPr>
                <p14:cNvContentPartPr/>
                <p14:nvPr/>
              </p14:nvContentPartPr>
              <p14:xfrm>
                <a:off x="9858503" y="4725711"/>
                <a:ext cx="133200" cy="150480"/>
              </p14:xfrm>
            </p:contentPart>
          </mc:Choice>
          <mc:Fallback>
            <p:pic>
              <p:nvPicPr>
                <p:cNvPr id="665" name="Ink 664">
                  <a:extLst>
                    <a:ext uri="{FF2B5EF4-FFF2-40B4-BE49-F238E27FC236}">
                      <a16:creationId xmlns:a16="http://schemas.microsoft.com/office/drawing/2014/main" id="{95D0B793-DE87-49E8-711F-D13578A46158}"/>
                    </a:ext>
                  </a:extLst>
                </p:cNvPr>
                <p:cNvPicPr/>
                <p:nvPr/>
              </p:nvPicPr>
              <p:blipFill>
                <a:blip r:embed="rId626"/>
                <a:stretch>
                  <a:fillRect/>
                </a:stretch>
              </p:blipFill>
              <p:spPr>
                <a:xfrm>
                  <a:off x="9852383" y="4719591"/>
                  <a:ext cx="14544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7">
              <p14:nvContentPartPr>
                <p14:cNvPr id="666" name="Ink 665">
                  <a:extLst>
                    <a:ext uri="{FF2B5EF4-FFF2-40B4-BE49-F238E27FC236}">
                      <a16:creationId xmlns:a16="http://schemas.microsoft.com/office/drawing/2014/main" id="{00C2DF19-B401-9D49-A9AA-4DC947B803BC}"/>
                    </a:ext>
                  </a:extLst>
                </p14:cNvPr>
                <p14:cNvContentPartPr/>
                <p14:nvPr/>
              </p14:nvContentPartPr>
              <p14:xfrm>
                <a:off x="10082783" y="4631391"/>
                <a:ext cx="79200" cy="252360"/>
              </p14:xfrm>
            </p:contentPart>
          </mc:Choice>
          <mc:Fallback>
            <p:pic>
              <p:nvPicPr>
                <p:cNvPr id="666" name="Ink 665">
                  <a:extLst>
                    <a:ext uri="{FF2B5EF4-FFF2-40B4-BE49-F238E27FC236}">
                      <a16:creationId xmlns:a16="http://schemas.microsoft.com/office/drawing/2014/main" id="{00C2DF19-B401-9D49-A9AA-4DC947B803BC}"/>
                    </a:ext>
                  </a:extLst>
                </p:cNvPr>
                <p:cNvPicPr/>
                <p:nvPr/>
              </p:nvPicPr>
              <p:blipFill>
                <a:blip r:embed="rId628"/>
                <a:stretch>
                  <a:fillRect/>
                </a:stretch>
              </p:blipFill>
              <p:spPr>
                <a:xfrm>
                  <a:off x="10076663" y="4625271"/>
                  <a:ext cx="91440" cy="264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29">
            <p14:nvContentPartPr>
              <p14:cNvPr id="667" name="Ink 666">
                <a:extLst>
                  <a:ext uri="{FF2B5EF4-FFF2-40B4-BE49-F238E27FC236}">
                    <a16:creationId xmlns:a16="http://schemas.microsoft.com/office/drawing/2014/main" id="{41E26C84-AEF5-C66E-A17B-8D1E034D04D3}"/>
                  </a:ext>
                </a:extLst>
              </p14:cNvPr>
              <p14:cNvContentPartPr/>
              <p14:nvPr/>
            </p14:nvContentPartPr>
            <p14:xfrm>
              <a:off x="10330463" y="4562271"/>
              <a:ext cx="127080" cy="320040"/>
            </p14:xfrm>
          </p:contentPart>
        </mc:Choice>
        <mc:Fallback>
          <p:pic>
            <p:nvPicPr>
              <p:cNvPr id="667" name="Ink 666">
                <a:extLst>
                  <a:ext uri="{FF2B5EF4-FFF2-40B4-BE49-F238E27FC236}">
                    <a16:creationId xmlns:a16="http://schemas.microsoft.com/office/drawing/2014/main" id="{41E26C84-AEF5-C66E-A17B-8D1E034D04D3}"/>
                  </a:ext>
                </a:extLst>
              </p:cNvPr>
              <p:cNvPicPr/>
              <p:nvPr/>
            </p:nvPicPr>
            <p:blipFill>
              <a:blip r:embed="rId630"/>
              <a:stretch>
                <a:fillRect/>
              </a:stretch>
            </p:blipFill>
            <p:spPr>
              <a:xfrm>
                <a:off x="10324343" y="4556151"/>
                <a:ext cx="139320" cy="332280"/>
              </a:xfrm>
              <a:prstGeom prst="rect">
                <a:avLst/>
              </a:prstGeom>
            </p:spPr>
          </p:pic>
        </mc:Fallback>
      </mc:AlternateContent>
      <p:grpSp>
        <p:nvGrpSpPr>
          <p:cNvPr id="681" name="Group 680">
            <a:extLst>
              <a:ext uri="{FF2B5EF4-FFF2-40B4-BE49-F238E27FC236}">
                <a16:creationId xmlns:a16="http://schemas.microsoft.com/office/drawing/2014/main" id="{3A7130EB-9220-7339-5BC0-139921EE009D}"/>
              </a:ext>
            </a:extLst>
          </p:cNvPr>
          <p:cNvGrpSpPr/>
          <p:nvPr/>
        </p:nvGrpSpPr>
        <p:grpSpPr>
          <a:xfrm>
            <a:off x="8759063" y="5121711"/>
            <a:ext cx="703440" cy="343440"/>
            <a:chOff x="8759063" y="5121711"/>
            <a:chExt cx="703440" cy="343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31">
              <p14:nvContentPartPr>
                <p14:cNvPr id="668" name="Ink 667">
                  <a:extLst>
                    <a:ext uri="{FF2B5EF4-FFF2-40B4-BE49-F238E27FC236}">
                      <a16:creationId xmlns:a16="http://schemas.microsoft.com/office/drawing/2014/main" id="{E2C7109D-6B74-CA28-3066-2A9E8AF66F78}"/>
                    </a:ext>
                  </a:extLst>
                </p14:cNvPr>
                <p14:cNvContentPartPr/>
                <p14:nvPr/>
              </p14:nvContentPartPr>
              <p14:xfrm>
                <a:off x="8759063" y="5198751"/>
                <a:ext cx="93960" cy="151920"/>
              </p14:xfrm>
            </p:contentPart>
          </mc:Choice>
          <mc:Fallback>
            <p:pic>
              <p:nvPicPr>
                <p:cNvPr id="668" name="Ink 667">
                  <a:extLst>
                    <a:ext uri="{FF2B5EF4-FFF2-40B4-BE49-F238E27FC236}">
                      <a16:creationId xmlns:a16="http://schemas.microsoft.com/office/drawing/2014/main" id="{E2C7109D-6B74-CA28-3066-2A9E8AF66F78}"/>
                    </a:ext>
                  </a:extLst>
                </p:cNvPr>
                <p:cNvPicPr/>
                <p:nvPr/>
              </p:nvPicPr>
              <p:blipFill>
                <a:blip r:embed="rId632"/>
                <a:stretch>
                  <a:fillRect/>
                </a:stretch>
              </p:blipFill>
              <p:spPr>
                <a:xfrm>
                  <a:off x="8752943" y="5192631"/>
                  <a:ext cx="10620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3">
              <p14:nvContentPartPr>
                <p14:cNvPr id="669" name="Ink 668">
                  <a:extLst>
                    <a:ext uri="{FF2B5EF4-FFF2-40B4-BE49-F238E27FC236}">
                      <a16:creationId xmlns:a16="http://schemas.microsoft.com/office/drawing/2014/main" id="{53389F34-14D1-DB48-5B5A-3DD175FA0198}"/>
                    </a:ext>
                  </a:extLst>
                </p14:cNvPr>
                <p14:cNvContentPartPr/>
                <p14:nvPr/>
              </p14:nvContentPartPr>
              <p14:xfrm>
                <a:off x="8795063" y="5121711"/>
                <a:ext cx="51480" cy="32760"/>
              </p14:xfrm>
            </p:contentPart>
          </mc:Choice>
          <mc:Fallback>
            <p:pic>
              <p:nvPicPr>
                <p:cNvPr id="669" name="Ink 668">
                  <a:extLst>
                    <a:ext uri="{FF2B5EF4-FFF2-40B4-BE49-F238E27FC236}">
                      <a16:creationId xmlns:a16="http://schemas.microsoft.com/office/drawing/2014/main" id="{53389F34-14D1-DB48-5B5A-3DD175FA0198}"/>
                    </a:ext>
                  </a:extLst>
                </p:cNvPr>
                <p:cNvPicPr/>
                <p:nvPr/>
              </p:nvPicPr>
              <p:blipFill>
                <a:blip r:embed="rId634"/>
                <a:stretch>
                  <a:fillRect/>
                </a:stretch>
              </p:blipFill>
              <p:spPr>
                <a:xfrm>
                  <a:off x="8788943" y="5115591"/>
                  <a:ext cx="6372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5">
              <p14:nvContentPartPr>
                <p14:cNvPr id="670" name="Ink 669">
                  <a:extLst>
                    <a:ext uri="{FF2B5EF4-FFF2-40B4-BE49-F238E27FC236}">
                      <a16:creationId xmlns:a16="http://schemas.microsoft.com/office/drawing/2014/main" id="{F2096E63-F48D-98CE-2935-D31AA78F1061}"/>
                    </a:ext>
                  </a:extLst>
                </p14:cNvPr>
                <p14:cNvContentPartPr/>
                <p14:nvPr/>
              </p14:nvContentPartPr>
              <p14:xfrm>
                <a:off x="8944823" y="5196951"/>
                <a:ext cx="135360" cy="39960"/>
              </p14:xfrm>
            </p:contentPart>
          </mc:Choice>
          <mc:Fallback>
            <p:pic>
              <p:nvPicPr>
                <p:cNvPr id="670" name="Ink 669">
                  <a:extLst>
                    <a:ext uri="{FF2B5EF4-FFF2-40B4-BE49-F238E27FC236}">
                      <a16:creationId xmlns:a16="http://schemas.microsoft.com/office/drawing/2014/main" id="{F2096E63-F48D-98CE-2935-D31AA78F1061}"/>
                    </a:ext>
                  </a:extLst>
                </p:cNvPr>
                <p:cNvPicPr/>
                <p:nvPr/>
              </p:nvPicPr>
              <p:blipFill>
                <a:blip r:embed="rId636"/>
                <a:stretch>
                  <a:fillRect/>
                </a:stretch>
              </p:blipFill>
              <p:spPr>
                <a:xfrm>
                  <a:off x="8938703" y="5190831"/>
                  <a:ext cx="14760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7">
              <p14:nvContentPartPr>
                <p14:cNvPr id="671" name="Ink 670">
                  <a:extLst>
                    <a:ext uri="{FF2B5EF4-FFF2-40B4-BE49-F238E27FC236}">
                      <a16:creationId xmlns:a16="http://schemas.microsoft.com/office/drawing/2014/main" id="{921326EF-746F-6675-EE32-6AD676EFF23E}"/>
                    </a:ext>
                  </a:extLst>
                </p14:cNvPr>
                <p14:cNvContentPartPr/>
                <p14:nvPr/>
              </p14:nvContentPartPr>
              <p14:xfrm>
                <a:off x="9022583" y="5133591"/>
                <a:ext cx="231840" cy="157680"/>
              </p14:xfrm>
            </p:contentPart>
          </mc:Choice>
          <mc:Fallback>
            <p:pic>
              <p:nvPicPr>
                <p:cNvPr id="671" name="Ink 670">
                  <a:extLst>
                    <a:ext uri="{FF2B5EF4-FFF2-40B4-BE49-F238E27FC236}">
                      <a16:creationId xmlns:a16="http://schemas.microsoft.com/office/drawing/2014/main" id="{921326EF-746F-6675-EE32-6AD676EFF23E}"/>
                    </a:ext>
                  </a:extLst>
                </p:cNvPr>
                <p:cNvPicPr/>
                <p:nvPr/>
              </p:nvPicPr>
              <p:blipFill>
                <a:blip r:embed="rId638"/>
                <a:stretch>
                  <a:fillRect/>
                </a:stretch>
              </p:blipFill>
              <p:spPr>
                <a:xfrm>
                  <a:off x="9016463" y="5127471"/>
                  <a:ext cx="24408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9">
              <p14:nvContentPartPr>
                <p14:cNvPr id="672" name="Ink 671">
                  <a:extLst>
                    <a:ext uri="{FF2B5EF4-FFF2-40B4-BE49-F238E27FC236}">
                      <a16:creationId xmlns:a16="http://schemas.microsoft.com/office/drawing/2014/main" id="{562EA5BB-B36F-AADE-4709-ACD94C47C179}"/>
                    </a:ext>
                  </a:extLst>
                </p14:cNvPr>
                <p14:cNvContentPartPr/>
                <p14:nvPr/>
              </p14:nvContentPartPr>
              <p14:xfrm>
                <a:off x="9162623" y="5183271"/>
                <a:ext cx="43920" cy="186480"/>
              </p14:xfrm>
            </p:contentPart>
          </mc:Choice>
          <mc:Fallback>
            <p:pic>
              <p:nvPicPr>
                <p:cNvPr id="672" name="Ink 671">
                  <a:extLst>
                    <a:ext uri="{FF2B5EF4-FFF2-40B4-BE49-F238E27FC236}">
                      <a16:creationId xmlns:a16="http://schemas.microsoft.com/office/drawing/2014/main" id="{562EA5BB-B36F-AADE-4709-ACD94C47C179}"/>
                    </a:ext>
                  </a:extLst>
                </p:cNvPr>
                <p:cNvPicPr/>
                <p:nvPr/>
              </p:nvPicPr>
              <p:blipFill>
                <a:blip r:embed="rId640"/>
                <a:stretch>
                  <a:fillRect/>
                </a:stretch>
              </p:blipFill>
              <p:spPr>
                <a:xfrm>
                  <a:off x="9156503" y="5177151"/>
                  <a:ext cx="5616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1">
              <p14:nvContentPartPr>
                <p14:cNvPr id="678" name="Ink 677">
                  <a:extLst>
                    <a:ext uri="{FF2B5EF4-FFF2-40B4-BE49-F238E27FC236}">
                      <a16:creationId xmlns:a16="http://schemas.microsoft.com/office/drawing/2014/main" id="{A6C5DA13-1D1C-596E-1BF3-1E7701BE869E}"/>
                    </a:ext>
                  </a:extLst>
                </p14:cNvPr>
                <p14:cNvContentPartPr/>
                <p14:nvPr/>
              </p14:nvContentPartPr>
              <p14:xfrm>
                <a:off x="9447743" y="5225751"/>
                <a:ext cx="14760" cy="3960"/>
              </p14:xfrm>
            </p:contentPart>
          </mc:Choice>
          <mc:Fallback>
            <p:pic>
              <p:nvPicPr>
                <p:cNvPr id="678" name="Ink 677">
                  <a:extLst>
                    <a:ext uri="{FF2B5EF4-FFF2-40B4-BE49-F238E27FC236}">
                      <a16:creationId xmlns:a16="http://schemas.microsoft.com/office/drawing/2014/main" id="{A6C5DA13-1D1C-596E-1BF3-1E7701BE869E}"/>
                    </a:ext>
                  </a:extLst>
                </p:cNvPr>
                <p:cNvPicPr/>
                <p:nvPr/>
              </p:nvPicPr>
              <p:blipFill>
                <a:blip r:embed="rId642"/>
                <a:stretch>
                  <a:fillRect/>
                </a:stretch>
              </p:blipFill>
              <p:spPr>
                <a:xfrm>
                  <a:off x="9441623" y="5219631"/>
                  <a:ext cx="27000" cy="1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3">
              <p14:nvContentPartPr>
                <p14:cNvPr id="679" name="Ink 678">
                  <a:extLst>
                    <a:ext uri="{FF2B5EF4-FFF2-40B4-BE49-F238E27FC236}">
                      <a16:creationId xmlns:a16="http://schemas.microsoft.com/office/drawing/2014/main" id="{3516CB80-399C-166F-7F20-947D71D3E88F}"/>
                    </a:ext>
                  </a:extLst>
                </p14:cNvPr>
                <p14:cNvContentPartPr/>
                <p14:nvPr/>
              </p14:nvContentPartPr>
              <p14:xfrm>
                <a:off x="9356303" y="5323311"/>
                <a:ext cx="76680" cy="141840"/>
              </p14:xfrm>
            </p:contentPart>
          </mc:Choice>
          <mc:Fallback>
            <p:pic>
              <p:nvPicPr>
                <p:cNvPr id="679" name="Ink 678">
                  <a:extLst>
                    <a:ext uri="{FF2B5EF4-FFF2-40B4-BE49-F238E27FC236}">
                      <a16:creationId xmlns:a16="http://schemas.microsoft.com/office/drawing/2014/main" id="{3516CB80-399C-166F-7F20-947D71D3E88F}"/>
                    </a:ext>
                  </a:extLst>
                </p:cNvPr>
                <p:cNvPicPr/>
                <p:nvPr/>
              </p:nvPicPr>
              <p:blipFill>
                <a:blip r:embed="rId644"/>
                <a:stretch>
                  <a:fillRect/>
                </a:stretch>
              </p:blipFill>
              <p:spPr>
                <a:xfrm>
                  <a:off x="9350183" y="5317191"/>
                  <a:ext cx="88920" cy="154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45">
            <p14:nvContentPartPr>
              <p14:cNvPr id="680" name="Ink 679">
                <a:extLst>
                  <a:ext uri="{FF2B5EF4-FFF2-40B4-BE49-F238E27FC236}">
                    <a16:creationId xmlns:a16="http://schemas.microsoft.com/office/drawing/2014/main" id="{E8548EE7-06EB-56F0-0F35-6F67DBA3E077}"/>
                  </a:ext>
                </a:extLst>
              </p14:cNvPr>
              <p14:cNvContentPartPr/>
              <p14:nvPr/>
            </p14:nvContentPartPr>
            <p14:xfrm>
              <a:off x="9746903" y="5077431"/>
              <a:ext cx="118800" cy="366480"/>
            </p14:xfrm>
          </p:contentPart>
        </mc:Choice>
        <mc:Fallback>
          <p:pic>
            <p:nvPicPr>
              <p:cNvPr id="680" name="Ink 679">
                <a:extLst>
                  <a:ext uri="{FF2B5EF4-FFF2-40B4-BE49-F238E27FC236}">
                    <a16:creationId xmlns:a16="http://schemas.microsoft.com/office/drawing/2014/main" id="{E8548EE7-06EB-56F0-0F35-6F67DBA3E077}"/>
                  </a:ext>
                </a:extLst>
              </p:cNvPr>
              <p:cNvPicPr/>
              <p:nvPr/>
            </p:nvPicPr>
            <p:blipFill>
              <a:blip r:embed="rId646"/>
              <a:stretch>
                <a:fillRect/>
              </a:stretch>
            </p:blipFill>
            <p:spPr>
              <a:xfrm>
                <a:off x="9740783" y="5071311"/>
                <a:ext cx="131040" cy="378720"/>
              </a:xfrm>
              <a:prstGeom prst="rect">
                <a:avLst/>
              </a:prstGeom>
            </p:spPr>
          </p:pic>
        </mc:Fallback>
      </mc:AlternateContent>
      <p:grpSp>
        <p:nvGrpSpPr>
          <p:cNvPr id="686" name="Group 685">
            <a:extLst>
              <a:ext uri="{FF2B5EF4-FFF2-40B4-BE49-F238E27FC236}">
                <a16:creationId xmlns:a16="http://schemas.microsoft.com/office/drawing/2014/main" id="{50E85AEB-25E6-7EC2-4E0F-CED12D8779D1}"/>
              </a:ext>
            </a:extLst>
          </p:cNvPr>
          <p:cNvGrpSpPr/>
          <p:nvPr/>
        </p:nvGrpSpPr>
        <p:grpSpPr>
          <a:xfrm>
            <a:off x="11037143" y="3423951"/>
            <a:ext cx="103320" cy="278280"/>
            <a:chOff x="11037143" y="3423951"/>
            <a:chExt cx="103320" cy="278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47">
              <p14:nvContentPartPr>
                <p14:cNvPr id="682" name="Ink 681">
                  <a:extLst>
                    <a:ext uri="{FF2B5EF4-FFF2-40B4-BE49-F238E27FC236}">
                      <a16:creationId xmlns:a16="http://schemas.microsoft.com/office/drawing/2014/main" id="{856F3F83-20CD-1C2D-DB5E-E0BCCBCC9BF3}"/>
                    </a:ext>
                  </a:extLst>
                </p14:cNvPr>
                <p14:cNvContentPartPr/>
                <p14:nvPr/>
              </p14:nvContentPartPr>
              <p14:xfrm>
                <a:off x="11037143" y="3518631"/>
                <a:ext cx="103320" cy="183600"/>
              </p14:xfrm>
            </p:contentPart>
          </mc:Choice>
          <mc:Fallback>
            <p:pic>
              <p:nvPicPr>
                <p:cNvPr id="682" name="Ink 681">
                  <a:extLst>
                    <a:ext uri="{FF2B5EF4-FFF2-40B4-BE49-F238E27FC236}">
                      <a16:creationId xmlns:a16="http://schemas.microsoft.com/office/drawing/2014/main" id="{856F3F83-20CD-1C2D-DB5E-E0BCCBCC9BF3}"/>
                    </a:ext>
                  </a:extLst>
                </p:cNvPr>
                <p:cNvPicPr/>
                <p:nvPr/>
              </p:nvPicPr>
              <p:blipFill>
                <a:blip r:embed="rId648"/>
                <a:stretch>
                  <a:fillRect/>
                </a:stretch>
              </p:blipFill>
              <p:spPr>
                <a:xfrm>
                  <a:off x="11031023" y="3512511"/>
                  <a:ext cx="11556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9">
              <p14:nvContentPartPr>
                <p14:cNvPr id="683" name="Ink 682">
                  <a:extLst>
                    <a:ext uri="{FF2B5EF4-FFF2-40B4-BE49-F238E27FC236}">
                      <a16:creationId xmlns:a16="http://schemas.microsoft.com/office/drawing/2014/main" id="{45DBDD12-30B6-664F-7686-4C88B8842046}"/>
                    </a:ext>
                  </a:extLst>
                </p14:cNvPr>
                <p14:cNvContentPartPr/>
                <p14:nvPr/>
              </p14:nvContentPartPr>
              <p14:xfrm>
                <a:off x="11085383" y="3436551"/>
                <a:ext cx="360" cy="360"/>
              </p14:xfrm>
            </p:contentPart>
          </mc:Choice>
          <mc:Fallback>
            <p:pic>
              <p:nvPicPr>
                <p:cNvPr id="683" name="Ink 682">
                  <a:extLst>
                    <a:ext uri="{FF2B5EF4-FFF2-40B4-BE49-F238E27FC236}">
                      <a16:creationId xmlns:a16="http://schemas.microsoft.com/office/drawing/2014/main" id="{45DBDD12-30B6-664F-7686-4C88B8842046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11079263" y="3430431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0">
              <p14:nvContentPartPr>
                <p14:cNvPr id="685" name="Ink 684">
                  <a:extLst>
                    <a:ext uri="{FF2B5EF4-FFF2-40B4-BE49-F238E27FC236}">
                      <a16:creationId xmlns:a16="http://schemas.microsoft.com/office/drawing/2014/main" id="{5A4E099A-8F15-AF3D-2ACC-26101A9BB813}"/>
                    </a:ext>
                  </a:extLst>
                </p14:cNvPr>
                <p14:cNvContentPartPr/>
                <p14:nvPr/>
              </p14:nvContentPartPr>
              <p14:xfrm>
                <a:off x="11085383" y="3423951"/>
                <a:ext cx="44640" cy="43920"/>
              </p14:xfrm>
            </p:contentPart>
          </mc:Choice>
          <mc:Fallback>
            <p:pic>
              <p:nvPicPr>
                <p:cNvPr id="685" name="Ink 684">
                  <a:extLst>
                    <a:ext uri="{FF2B5EF4-FFF2-40B4-BE49-F238E27FC236}">
                      <a16:creationId xmlns:a16="http://schemas.microsoft.com/office/drawing/2014/main" id="{5A4E099A-8F15-AF3D-2ACC-26101A9BB813}"/>
                    </a:ext>
                  </a:extLst>
                </p:cNvPr>
                <p:cNvPicPr/>
                <p:nvPr/>
              </p:nvPicPr>
              <p:blipFill>
                <a:blip r:embed="rId651"/>
                <a:stretch>
                  <a:fillRect/>
                </a:stretch>
              </p:blipFill>
              <p:spPr>
                <a:xfrm>
                  <a:off x="11079263" y="3417831"/>
                  <a:ext cx="56880" cy="56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0" name="Group 709">
            <a:extLst>
              <a:ext uri="{FF2B5EF4-FFF2-40B4-BE49-F238E27FC236}">
                <a16:creationId xmlns:a16="http://schemas.microsoft.com/office/drawing/2014/main" id="{8312B50D-9DA9-B3E9-6CCB-70A5BFC494E9}"/>
              </a:ext>
            </a:extLst>
          </p:cNvPr>
          <p:cNvGrpSpPr/>
          <p:nvPr/>
        </p:nvGrpSpPr>
        <p:grpSpPr>
          <a:xfrm>
            <a:off x="10553303" y="3985551"/>
            <a:ext cx="465120" cy="248400"/>
            <a:chOff x="10553303" y="3985551"/>
            <a:chExt cx="465120" cy="248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52">
              <p14:nvContentPartPr>
                <p14:cNvPr id="693" name="Ink 692">
                  <a:extLst>
                    <a:ext uri="{FF2B5EF4-FFF2-40B4-BE49-F238E27FC236}">
                      <a16:creationId xmlns:a16="http://schemas.microsoft.com/office/drawing/2014/main" id="{4E2951B8-3805-D496-20B3-17CDC8A5ECD0}"/>
                    </a:ext>
                  </a:extLst>
                </p14:cNvPr>
                <p14:cNvContentPartPr/>
                <p14:nvPr/>
              </p14:nvContentPartPr>
              <p14:xfrm>
                <a:off x="10553303" y="3985551"/>
                <a:ext cx="129600" cy="165240"/>
              </p14:xfrm>
            </p:contentPart>
          </mc:Choice>
          <mc:Fallback>
            <p:pic>
              <p:nvPicPr>
                <p:cNvPr id="693" name="Ink 692">
                  <a:extLst>
                    <a:ext uri="{FF2B5EF4-FFF2-40B4-BE49-F238E27FC236}">
                      <a16:creationId xmlns:a16="http://schemas.microsoft.com/office/drawing/2014/main" id="{4E2951B8-3805-D496-20B3-17CDC8A5ECD0}"/>
                    </a:ext>
                  </a:extLst>
                </p:cNvPr>
                <p:cNvPicPr/>
                <p:nvPr/>
              </p:nvPicPr>
              <p:blipFill>
                <a:blip r:embed="rId653"/>
                <a:stretch>
                  <a:fillRect/>
                </a:stretch>
              </p:blipFill>
              <p:spPr>
                <a:xfrm>
                  <a:off x="10547183" y="3979431"/>
                  <a:ext cx="14184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4">
              <p14:nvContentPartPr>
                <p14:cNvPr id="694" name="Ink 693">
                  <a:extLst>
                    <a:ext uri="{FF2B5EF4-FFF2-40B4-BE49-F238E27FC236}">
                      <a16:creationId xmlns:a16="http://schemas.microsoft.com/office/drawing/2014/main" id="{5504EDC9-1B79-9C67-77D8-CC049933D585}"/>
                    </a:ext>
                  </a:extLst>
                </p14:cNvPr>
                <p14:cNvContentPartPr/>
                <p14:nvPr/>
              </p14:nvContentPartPr>
              <p14:xfrm>
                <a:off x="10728263" y="4112991"/>
                <a:ext cx="83160" cy="120960"/>
              </p14:xfrm>
            </p:contentPart>
          </mc:Choice>
          <mc:Fallback>
            <p:pic>
              <p:nvPicPr>
                <p:cNvPr id="694" name="Ink 693">
                  <a:extLst>
                    <a:ext uri="{FF2B5EF4-FFF2-40B4-BE49-F238E27FC236}">
                      <a16:creationId xmlns:a16="http://schemas.microsoft.com/office/drawing/2014/main" id="{5504EDC9-1B79-9C67-77D8-CC049933D585}"/>
                    </a:ext>
                  </a:extLst>
                </p:cNvPr>
                <p:cNvPicPr/>
                <p:nvPr/>
              </p:nvPicPr>
              <p:blipFill>
                <a:blip r:embed="rId655"/>
                <a:stretch>
                  <a:fillRect/>
                </a:stretch>
              </p:blipFill>
              <p:spPr>
                <a:xfrm>
                  <a:off x="10722143" y="4106871"/>
                  <a:ext cx="9540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6">
              <p14:nvContentPartPr>
                <p14:cNvPr id="695" name="Ink 694">
                  <a:extLst>
                    <a:ext uri="{FF2B5EF4-FFF2-40B4-BE49-F238E27FC236}">
                      <a16:creationId xmlns:a16="http://schemas.microsoft.com/office/drawing/2014/main" id="{C223DD22-0543-BC22-88DD-A6DF1EB2433D}"/>
                    </a:ext>
                  </a:extLst>
                </p14:cNvPr>
                <p14:cNvContentPartPr/>
                <p14:nvPr/>
              </p14:nvContentPartPr>
              <p14:xfrm>
                <a:off x="10892063" y="4010751"/>
                <a:ext cx="126360" cy="139680"/>
              </p14:xfrm>
            </p:contentPart>
          </mc:Choice>
          <mc:Fallback>
            <p:pic>
              <p:nvPicPr>
                <p:cNvPr id="695" name="Ink 694">
                  <a:extLst>
                    <a:ext uri="{FF2B5EF4-FFF2-40B4-BE49-F238E27FC236}">
                      <a16:creationId xmlns:a16="http://schemas.microsoft.com/office/drawing/2014/main" id="{C223DD22-0543-BC22-88DD-A6DF1EB2433D}"/>
                    </a:ext>
                  </a:extLst>
                </p:cNvPr>
                <p:cNvPicPr/>
                <p:nvPr/>
              </p:nvPicPr>
              <p:blipFill>
                <a:blip r:embed="rId657"/>
                <a:stretch>
                  <a:fillRect/>
                </a:stretch>
              </p:blipFill>
              <p:spPr>
                <a:xfrm>
                  <a:off x="10885943" y="4004631"/>
                  <a:ext cx="138600" cy="151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58">
            <p14:nvContentPartPr>
              <p14:cNvPr id="696" name="Ink 695">
                <a:extLst>
                  <a:ext uri="{FF2B5EF4-FFF2-40B4-BE49-F238E27FC236}">
                    <a16:creationId xmlns:a16="http://schemas.microsoft.com/office/drawing/2014/main" id="{410953AB-03EC-E99B-4913-C1F9DD3A5CB6}"/>
                  </a:ext>
                </a:extLst>
              </p14:cNvPr>
              <p14:cNvContentPartPr/>
              <p14:nvPr/>
            </p14:nvContentPartPr>
            <p14:xfrm>
              <a:off x="11209943" y="4046391"/>
              <a:ext cx="136080" cy="151200"/>
            </p14:xfrm>
          </p:contentPart>
        </mc:Choice>
        <mc:Fallback>
          <p:pic>
            <p:nvPicPr>
              <p:cNvPr id="696" name="Ink 695">
                <a:extLst>
                  <a:ext uri="{FF2B5EF4-FFF2-40B4-BE49-F238E27FC236}">
                    <a16:creationId xmlns:a16="http://schemas.microsoft.com/office/drawing/2014/main" id="{410953AB-03EC-E99B-4913-C1F9DD3A5CB6}"/>
                  </a:ext>
                </a:extLst>
              </p:cNvPr>
              <p:cNvPicPr/>
              <p:nvPr/>
            </p:nvPicPr>
            <p:blipFill>
              <a:blip r:embed="rId659"/>
              <a:stretch>
                <a:fillRect/>
              </a:stretch>
            </p:blipFill>
            <p:spPr>
              <a:xfrm>
                <a:off x="11203823" y="4040271"/>
                <a:ext cx="148320" cy="16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0">
            <p14:nvContentPartPr>
              <p14:cNvPr id="697" name="Ink 696">
                <a:extLst>
                  <a:ext uri="{FF2B5EF4-FFF2-40B4-BE49-F238E27FC236}">
                    <a16:creationId xmlns:a16="http://schemas.microsoft.com/office/drawing/2014/main" id="{605C3E54-A103-6C8B-DE04-C1E8F4DF8F59}"/>
                  </a:ext>
                </a:extLst>
              </p14:cNvPr>
              <p14:cNvContentPartPr/>
              <p14:nvPr/>
            </p14:nvContentPartPr>
            <p14:xfrm>
              <a:off x="11340263" y="4214151"/>
              <a:ext cx="78120" cy="116280"/>
            </p14:xfrm>
          </p:contentPart>
        </mc:Choice>
        <mc:Fallback>
          <p:pic>
            <p:nvPicPr>
              <p:cNvPr id="697" name="Ink 696">
                <a:extLst>
                  <a:ext uri="{FF2B5EF4-FFF2-40B4-BE49-F238E27FC236}">
                    <a16:creationId xmlns:a16="http://schemas.microsoft.com/office/drawing/2014/main" id="{605C3E54-A103-6C8B-DE04-C1E8F4DF8F59}"/>
                  </a:ext>
                </a:extLst>
              </p:cNvPr>
              <p:cNvPicPr/>
              <p:nvPr/>
            </p:nvPicPr>
            <p:blipFill>
              <a:blip r:embed="rId661"/>
              <a:stretch>
                <a:fillRect/>
              </a:stretch>
            </p:blipFill>
            <p:spPr>
              <a:xfrm>
                <a:off x="11334143" y="4208031"/>
                <a:ext cx="90360" cy="128520"/>
              </a:xfrm>
              <a:prstGeom prst="rect">
                <a:avLst/>
              </a:prstGeom>
            </p:spPr>
          </p:pic>
        </mc:Fallback>
      </mc:AlternateContent>
      <p:grpSp>
        <p:nvGrpSpPr>
          <p:cNvPr id="706" name="Group 705">
            <a:extLst>
              <a:ext uri="{FF2B5EF4-FFF2-40B4-BE49-F238E27FC236}">
                <a16:creationId xmlns:a16="http://schemas.microsoft.com/office/drawing/2014/main" id="{C011A8F9-73DA-BC28-84EF-64B42D2A434D}"/>
              </a:ext>
            </a:extLst>
          </p:cNvPr>
          <p:cNvGrpSpPr/>
          <p:nvPr/>
        </p:nvGrpSpPr>
        <p:grpSpPr>
          <a:xfrm>
            <a:off x="9559343" y="3804111"/>
            <a:ext cx="846000" cy="418680"/>
            <a:chOff x="9559343" y="3804111"/>
            <a:chExt cx="846000" cy="418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62">
              <p14:nvContentPartPr>
                <p14:cNvPr id="687" name="Ink 686">
                  <a:extLst>
                    <a:ext uri="{FF2B5EF4-FFF2-40B4-BE49-F238E27FC236}">
                      <a16:creationId xmlns:a16="http://schemas.microsoft.com/office/drawing/2014/main" id="{DD33C7F9-47BF-6EF0-82F1-86067A32FCA8}"/>
                    </a:ext>
                  </a:extLst>
                </p14:cNvPr>
                <p14:cNvContentPartPr/>
                <p14:nvPr/>
              </p14:nvContentPartPr>
              <p14:xfrm>
                <a:off x="9821063" y="3942711"/>
                <a:ext cx="141480" cy="181080"/>
              </p14:xfrm>
            </p:contentPart>
          </mc:Choice>
          <mc:Fallback>
            <p:pic>
              <p:nvPicPr>
                <p:cNvPr id="687" name="Ink 686">
                  <a:extLst>
                    <a:ext uri="{FF2B5EF4-FFF2-40B4-BE49-F238E27FC236}">
                      <a16:creationId xmlns:a16="http://schemas.microsoft.com/office/drawing/2014/main" id="{DD33C7F9-47BF-6EF0-82F1-86067A32FCA8}"/>
                    </a:ext>
                  </a:extLst>
                </p:cNvPr>
                <p:cNvPicPr/>
                <p:nvPr/>
              </p:nvPicPr>
              <p:blipFill>
                <a:blip r:embed="rId663"/>
                <a:stretch>
                  <a:fillRect/>
                </a:stretch>
              </p:blipFill>
              <p:spPr>
                <a:xfrm>
                  <a:off x="9814943" y="3936591"/>
                  <a:ext cx="15372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4">
              <p14:nvContentPartPr>
                <p14:cNvPr id="688" name="Ink 687">
                  <a:extLst>
                    <a:ext uri="{FF2B5EF4-FFF2-40B4-BE49-F238E27FC236}">
                      <a16:creationId xmlns:a16="http://schemas.microsoft.com/office/drawing/2014/main" id="{FADCC89D-1896-56B5-1C36-39CC9283A524}"/>
                    </a:ext>
                  </a:extLst>
                </p14:cNvPr>
                <p14:cNvContentPartPr/>
                <p14:nvPr/>
              </p14:nvContentPartPr>
              <p14:xfrm>
                <a:off x="9923663" y="4120551"/>
                <a:ext cx="97560" cy="102240"/>
              </p14:xfrm>
            </p:contentPart>
          </mc:Choice>
          <mc:Fallback>
            <p:pic>
              <p:nvPicPr>
                <p:cNvPr id="688" name="Ink 687">
                  <a:extLst>
                    <a:ext uri="{FF2B5EF4-FFF2-40B4-BE49-F238E27FC236}">
                      <a16:creationId xmlns:a16="http://schemas.microsoft.com/office/drawing/2014/main" id="{FADCC89D-1896-56B5-1C36-39CC9283A524}"/>
                    </a:ext>
                  </a:extLst>
                </p:cNvPr>
                <p:cNvPicPr/>
                <p:nvPr/>
              </p:nvPicPr>
              <p:blipFill>
                <a:blip r:embed="rId665"/>
                <a:stretch>
                  <a:fillRect/>
                </a:stretch>
              </p:blipFill>
              <p:spPr>
                <a:xfrm>
                  <a:off x="9917543" y="4114431"/>
                  <a:ext cx="10980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6">
              <p14:nvContentPartPr>
                <p14:cNvPr id="689" name="Ink 688">
                  <a:extLst>
                    <a:ext uri="{FF2B5EF4-FFF2-40B4-BE49-F238E27FC236}">
                      <a16:creationId xmlns:a16="http://schemas.microsoft.com/office/drawing/2014/main" id="{C7D75E14-B722-CF58-A827-E31894910074}"/>
                    </a:ext>
                  </a:extLst>
                </p14:cNvPr>
                <p14:cNvContentPartPr/>
                <p14:nvPr/>
              </p14:nvContentPartPr>
              <p14:xfrm>
                <a:off x="9780023" y="3926151"/>
                <a:ext cx="94320" cy="59040"/>
              </p14:xfrm>
            </p:contentPart>
          </mc:Choice>
          <mc:Fallback>
            <p:pic>
              <p:nvPicPr>
                <p:cNvPr id="689" name="Ink 688">
                  <a:extLst>
                    <a:ext uri="{FF2B5EF4-FFF2-40B4-BE49-F238E27FC236}">
                      <a16:creationId xmlns:a16="http://schemas.microsoft.com/office/drawing/2014/main" id="{C7D75E14-B722-CF58-A827-E31894910074}"/>
                    </a:ext>
                  </a:extLst>
                </p:cNvPr>
                <p:cNvPicPr/>
                <p:nvPr/>
              </p:nvPicPr>
              <p:blipFill>
                <a:blip r:embed="rId667"/>
                <a:stretch>
                  <a:fillRect/>
                </a:stretch>
              </p:blipFill>
              <p:spPr>
                <a:xfrm>
                  <a:off x="9773903" y="3920031"/>
                  <a:ext cx="10656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8">
              <p14:nvContentPartPr>
                <p14:cNvPr id="690" name="Ink 689">
                  <a:extLst>
                    <a:ext uri="{FF2B5EF4-FFF2-40B4-BE49-F238E27FC236}">
                      <a16:creationId xmlns:a16="http://schemas.microsoft.com/office/drawing/2014/main" id="{96035AEA-470D-9617-C1B0-94BEE2A7FF6D}"/>
                    </a:ext>
                  </a:extLst>
                </p14:cNvPr>
                <p14:cNvContentPartPr/>
                <p14:nvPr/>
              </p14:nvContentPartPr>
              <p14:xfrm>
                <a:off x="10129943" y="3974751"/>
                <a:ext cx="138240" cy="26640"/>
              </p14:xfrm>
            </p:contentPart>
          </mc:Choice>
          <mc:Fallback>
            <p:pic>
              <p:nvPicPr>
                <p:cNvPr id="690" name="Ink 689">
                  <a:extLst>
                    <a:ext uri="{FF2B5EF4-FFF2-40B4-BE49-F238E27FC236}">
                      <a16:creationId xmlns:a16="http://schemas.microsoft.com/office/drawing/2014/main" id="{96035AEA-470D-9617-C1B0-94BEE2A7FF6D}"/>
                    </a:ext>
                  </a:extLst>
                </p:cNvPr>
                <p:cNvPicPr/>
                <p:nvPr/>
              </p:nvPicPr>
              <p:blipFill>
                <a:blip r:embed="rId669"/>
                <a:stretch>
                  <a:fillRect/>
                </a:stretch>
              </p:blipFill>
              <p:spPr>
                <a:xfrm>
                  <a:off x="10123823" y="3968631"/>
                  <a:ext cx="15048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0">
              <p14:nvContentPartPr>
                <p14:cNvPr id="691" name="Ink 690">
                  <a:extLst>
                    <a:ext uri="{FF2B5EF4-FFF2-40B4-BE49-F238E27FC236}">
                      <a16:creationId xmlns:a16="http://schemas.microsoft.com/office/drawing/2014/main" id="{CA323878-201A-237E-A5BE-BDCE1489ADC6}"/>
                    </a:ext>
                  </a:extLst>
                </p14:cNvPr>
                <p14:cNvContentPartPr/>
                <p14:nvPr/>
              </p14:nvContentPartPr>
              <p14:xfrm>
                <a:off x="10339463" y="3925431"/>
                <a:ext cx="39600" cy="216000"/>
              </p14:xfrm>
            </p:contentPart>
          </mc:Choice>
          <mc:Fallback>
            <p:pic>
              <p:nvPicPr>
                <p:cNvPr id="691" name="Ink 690">
                  <a:extLst>
                    <a:ext uri="{FF2B5EF4-FFF2-40B4-BE49-F238E27FC236}">
                      <a16:creationId xmlns:a16="http://schemas.microsoft.com/office/drawing/2014/main" id="{CA323878-201A-237E-A5BE-BDCE1489ADC6}"/>
                    </a:ext>
                  </a:extLst>
                </p:cNvPr>
                <p:cNvPicPr/>
                <p:nvPr/>
              </p:nvPicPr>
              <p:blipFill>
                <a:blip r:embed="rId671"/>
                <a:stretch>
                  <a:fillRect/>
                </a:stretch>
              </p:blipFill>
              <p:spPr>
                <a:xfrm>
                  <a:off x="10333343" y="3919311"/>
                  <a:ext cx="5184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2">
              <p14:nvContentPartPr>
                <p14:cNvPr id="692" name="Ink 691">
                  <a:extLst>
                    <a:ext uri="{FF2B5EF4-FFF2-40B4-BE49-F238E27FC236}">
                      <a16:creationId xmlns:a16="http://schemas.microsoft.com/office/drawing/2014/main" id="{AF58416F-E1DE-CD72-CE9D-50356FEF6F73}"/>
                    </a:ext>
                  </a:extLst>
                </p14:cNvPr>
                <p14:cNvContentPartPr/>
                <p14:nvPr/>
              </p14:nvContentPartPr>
              <p14:xfrm>
                <a:off x="10250183" y="3922911"/>
                <a:ext cx="155160" cy="123120"/>
              </p14:xfrm>
            </p:contentPart>
          </mc:Choice>
          <mc:Fallback>
            <p:pic>
              <p:nvPicPr>
                <p:cNvPr id="692" name="Ink 691">
                  <a:extLst>
                    <a:ext uri="{FF2B5EF4-FFF2-40B4-BE49-F238E27FC236}">
                      <a16:creationId xmlns:a16="http://schemas.microsoft.com/office/drawing/2014/main" id="{AF58416F-E1DE-CD72-CE9D-50356FEF6F73}"/>
                    </a:ext>
                  </a:extLst>
                </p:cNvPr>
                <p:cNvPicPr/>
                <p:nvPr/>
              </p:nvPicPr>
              <p:blipFill>
                <a:blip r:embed="rId673"/>
                <a:stretch>
                  <a:fillRect/>
                </a:stretch>
              </p:blipFill>
              <p:spPr>
                <a:xfrm>
                  <a:off x="10244063" y="3916791"/>
                  <a:ext cx="16740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4">
              <p14:nvContentPartPr>
                <p14:cNvPr id="705" name="Ink 704">
                  <a:extLst>
                    <a:ext uri="{FF2B5EF4-FFF2-40B4-BE49-F238E27FC236}">
                      <a16:creationId xmlns:a16="http://schemas.microsoft.com/office/drawing/2014/main" id="{9E9E991E-0A7D-B9E1-054F-BDBBB1B85FDD}"/>
                    </a:ext>
                  </a:extLst>
                </p14:cNvPr>
                <p14:cNvContentPartPr/>
                <p14:nvPr/>
              </p14:nvContentPartPr>
              <p14:xfrm>
                <a:off x="9559343" y="3804111"/>
                <a:ext cx="252720" cy="324360"/>
              </p14:xfrm>
            </p:contentPart>
          </mc:Choice>
          <mc:Fallback>
            <p:pic>
              <p:nvPicPr>
                <p:cNvPr id="705" name="Ink 704">
                  <a:extLst>
                    <a:ext uri="{FF2B5EF4-FFF2-40B4-BE49-F238E27FC236}">
                      <a16:creationId xmlns:a16="http://schemas.microsoft.com/office/drawing/2014/main" id="{9E9E991E-0A7D-B9E1-054F-BDBBB1B85FDD}"/>
                    </a:ext>
                  </a:extLst>
                </p:cNvPr>
                <p:cNvPicPr/>
                <p:nvPr/>
              </p:nvPicPr>
              <p:blipFill>
                <a:blip r:embed="rId675"/>
                <a:stretch>
                  <a:fillRect/>
                </a:stretch>
              </p:blipFill>
              <p:spPr>
                <a:xfrm>
                  <a:off x="9553223" y="3797991"/>
                  <a:ext cx="264960" cy="336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76">
            <p14:nvContentPartPr>
              <p14:cNvPr id="711" name="Ink 710">
                <a:extLst>
                  <a:ext uri="{FF2B5EF4-FFF2-40B4-BE49-F238E27FC236}">
                    <a16:creationId xmlns:a16="http://schemas.microsoft.com/office/drawing/2014/main" id="{2F06DE23-29E2-7DEC-A9EA-470911DB8313}"/>
                  </a:ext>
                </a:extLst>
              </p14:cNvPr>
              <p14:cNvContentPartPr/>
              <p14:nvPr/>
            </p14:nvContentPartPr>
            <p14:xfrm>
              <a:off x="11155583" y="4341591"/>
              <a:ext cx="360" cy="360"/>
            </p14:xfrm>
          </p:contentPart>
        </mc:Choice>
        <mc:Fallback>
          <p:pic>
            <p:nvPicPr>
              <p:cNvPr id="711" name="Ink 710">
                <a:extLst>
                  <a:ext uri="{FF2B5EF4-FFF2-40B4-BE49-F238E27FC236}">
                    <a16:creationId xmlns:a16="http://schemas.microsoft.com/office/drawing/2014/main" id="{2F06DE23-29E2-7DEC-A9EA-470911DB8313}"/>
                  </a:ext>
                </a:extLst>
              </p:cNvPr>
              <p:cNvPicPr/>
              <p:nvPr/>
            </p:nvPicPr>
            <p:blipFill>
              <a:blip r:embed="rId346"/>
              <a:stretch>
                <a:fillRect/>
              </a:stretch>
            </p:blipFill>
            <p:spPr>
              <a:xfrm>
                <a:off x="11149463" y="4335471"/>
                <a:ext cx="12600" cy="12600"/>
              </a:xfrm>
              <a:prstGeom prst="rect">
                <a:avLst/>
              </a:prstGeom>
            </p:spPr>
          </p:pic>
        </mc:Fallback>
      </mc:AlternateContent>
      <p:grpSp>
        <p:nvGrpSpPr>
          <p:cNvPr id="715" name="Group 714">
            <a:extLst>
              <a:ext uri="{FF2B5EF4-FFF2-40B4-BE49-F238E27FC236}">
                <a16:creationId xmlns:a16="http://schemas.microsoft.com/office/drawing/2014/main" id="{84A89D91-81A6-6B0C-60D8-40CB6812A74A}"/>
              </a:ext>
            </a:extLst>
          </p:cNvPr>
          <p:cNvGrpSpPr/>
          <p:nvPr/>
        </p:nvGrpSpPr>
        <p:grpSpPr>
          <a:xfrm>
            <a:off x="11548703" y="4007151"/>
            <a:ext cx="518400" cy="650880"/>
            <a:chOff x="11548703" y="4007151"/>
            <a:chExt cx="518400" cy="650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77">
              <p14:nvContentPartPr>
                <p14:cNvPr id="698" name="Ink 697">
                  <a:extLst>
                    <a:ext uri="{FF2B5EF4-FFF2-40B4-BE49-F238E27FC236}">
                      <a16:creationId xmlns:a16="http://schemas.microsoft.com/office/drawing/2014/main" id="{5A06B507-2AD5-140E-A0B3-4202B8980604}"/>
                    </a:ext>
                  </a:extLst>
                </p14:cNvPr>
                <p14:cNvContentPartPr/>
                <p14:nvPr/>
              </p14:nvContentPartPr>
              <p14:xfrm>
                <a:off x="11548703" y="4041711"/>
                <a:ext cx="116640" cy="145440"/>
              </p14:xfrm>
            </p:contentPart>
          </mc:Choice>
          <mc:Fallback>
            <p:pic>
              <p:nvPicPr>
                <p:cNvPr id="698" name="Ink 697">
                  <a:extLst>
                    <a:ext uri="{FF2B5EF4-FFF2-40B4-BE49-F238E27FC236}">
                      <a16:creationId xmlns:a16="http://schemas.microsoft.com/office/drawing/2014/main" id="{5A06B507-2AD5-140E-A0B3-4202B8980604}"/>
                    </a:ext>
                  </a:extLst>
                </p:cNvPr>
                <p:cNvPicPr/>
                <p:nvPr/>
              </p:nvPicPr>
              <p:blipFill>
                <a:blip r:embed="rId678"/>
                <a:stretch>
                  <a:fillRect/>
                </a:stretch>
              </p:blipFill>
              <p:spPr>
                <a:xfrm>
                  <a:off x="11542583" y="4035591"/>
                  <a:ext cx="12888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9">
              <p14:nvContentPartPr>
                <p14:cNvPr id="699" name="Ink 698">
                  <a:extLst>
                    <a:ext uri="{FF2B5EF4-FFF2-40B4-BE49-F238E27FC236}">
                      <a16:creationId xmlns:a16="http://schemas.microsoft.com/office/drawing/2014/main" id="{61A1A3AF-A333-8E7E-3AC4-C11C1EA103FF}"/>
                    </a:ext>
                  </a:extLst>
                </p14:cNvPr>
                <p14:cNvContentPartPr/>
                <p14:nvPr/>
              </p14:nvContentPartPr>
              <p14:xfrm>
                <a:off x="11763983" y="4078791"/>
                <a:ext cx="74880" cy="138240"/>
              </p14:xfrm>
            </p:contentPart>
          </mc:Choice>
          <mc:Fallback>
            <p:pic>
              <p:nvPicPr>
                <p:cNvPr id="699" name="Ink 698">
                  <a:extLst>
                    <a:ext uri="{FF2B5EF4-FFF2-40B4-BE49-F238E27FC236}">
                      <a16:creationId xmlns:a16="http://schemas.microsoft.com/office/drawing/2014/main" id="{61A1A3AF-A333-8E7E-3AC4-C11C1EA103FF}"/>
                    </a:ext>
                  </a:extLst>
                </p:cNvPr>
                <p:cNvPicPr/>
                <p:nvPr/>
              </p:nvPicPr>
              <p:blipFill>
                <a:blip r:embed="rId680"/>
                <a:stretch>
                  <a:fillRect/>
                </a:stretch>
              </p:blipFill>
              <p:spPr>
                <a:xfrm>
                  <a:off x="11757863" y="4072671"/>
                  <a:ext cx="8712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1">
              <p14:nvContentPartPr>
                <p14:cNvPr id="700" name="Ink 699">
                  <a:extLst>
                    <a:ext uri="{FF2B5EF4-FFF2-40B4-BE49-F238E27FC236}">
                      <a16:creationId xmlns:a16="http://schemas.microsoft.com/office/drawing/2014/main" id="{8F67446D-EAE9-61D3-64B2-6D46DA766B6D}"/>
                    </a:ext>
                  </a:extLst>
                </p14:cNvPr>
                <p14:cNvContentPartPr/>
                <p14:nvPr/>
              </p14:nvContentPartPr>
              <p14:xfrm>
                <a:off x="11910503" y="4033071"/>
                <a:ext cx="65160" cy="159480"/>
              </p14:xfrm>
            </p:contentPart>
          </mc:Choice>
          <mc:Fallback>
            <p:pic>
              <p:nvPicPr>
                <p:cNvPr id="700" name="Ink 699">
                  <a:extLst>
                    <a:ext uri="{FF2B5EF4-FFF2-40B4-BE49-F238E27FC236}">
                      <a16:creationId xmlns:a16="http://schemas.microsoft.com/office/drawing/2014/main" id="{8F67446D-EAE9-61D3-64B2-6D46DA766B6D}"/>
                    </a:ext>
                  </a:extLst>
                </p:cNvPr>
                <p:cNvPicPr/>
                <p:nvPr/>
              </p:nvPicPr>
              <p:blipFill>
                <a:blip r:embed="rId682"/>
                <a:stretch>
                  <a:fillRect/>
                </a:stretch>
              </p:blipFill>
              <p:spPr>
                <a:xfrm>
                  <a:off x="11904383" y="4026951"/>
                  <a:ext cx="7740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3">
              <p14:nvContentPartPr>
                <p14:cNvPr id="701" name="Ink 700">
                  <a:extLst>
                    <a:ext uri="{FF2B5EF4-FFF2-40B4-BE49-F238E27FC236}">
                      <a16:creationId xmlns:a16="http://schemas.microsoft.com/office/drawing/2014/main" id="{08671BD3-A712-908F-FBF4-B477B0EB7532}"/>
                    </a:ext>
                  </a:extLst>
                </p14:cNvPr>
                <p14:cNvContentPartPr/>
                <p14:nvPr/>
              </p14:nvContentPartPr>
              <p14:xfrm>
                <a:off x="11964503" y="4007151"/>
                <a:ext cx="102600" cy="34560"/>
              </p14:xfrm>
            </p:contentPart>
          </mc:Choice>
          <mc:Fallback>
            <p:pic>
              <p:nvPicPr>
                <p:cNvPr id="701" name="Ink 700">
                  <a:extLst>
                    <a:ext uri="{FF2B5EF4-FFF2-40B4-BE49-F238E27FC236}">
                      <a16:creationId xmlns:a16="http://schemas.microsoft.com/office/drawing/2014/main" id="{08671BD3-A712-908F-FBF4-B477B0EB7532}"/>
                    </a:ext>
                  </a:extLst>
                </p:cNvPr>
                <p:cNvPicPr/>
                <p:nvPr/>
              </p:nvPicPr>
              <p:blipFill>
                <a:blip r:embed="rId684"/>
                <a:stretch>
                  <a:fillRect/>
                </a:stretch>
              </p:blipFill>
              <p:spPr>
                <a:xfrm>
                  <a:off x="11958383" y="4001031"/>
                  <a:ext cx="11484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5">
              <p14:nvContentPartPr>
                <p14:cNvPr id="702" name="Ink 701">
                  <a:extLst>
                    <a:ext uri="{FF2B5EF4-FFF2-40B4-BE49-F238E27FC236}">
                      <a16:creationId xmlns:a16="http://schemas.microsoft.com/office/drawing/2014/main" id="{89CDA659-44B5-3203-C0A6-32C04E188205}"/>
                    </a:ext>
                  </a:extLst>
                </p14:cNvPr>
                <p14:cNvContentPartPr/>
                <p14:nvPr/>
              </p14:nvContentPartPr>
              <p14:xfrm>
                <a:off x="11961263" y="4208031"/>
                <a:ext cx="44280" cy="73800"/>
              </p14:xfrm>
            </p:contentPart>
          </mc:Choice>
          <mc:Fallback>
            <p:pic>
              <p:nvPicPr>
                <p:cNvPr id="702" name="Ink 701">
                  <a:extLst>
                    <a:ext uri="{FF2B5EF4-FFF2-40B4-BE49-F238E27FC236}">
                      <a16:creationId xmlns:a16="http://schemas.microsoft.com/office/drawing/2014/main" id="{89CDA659-44B5-3203-C0A6-32C04E188205}"/>
                    </a:ext>
                  </a:extLst>
                </p:cNvPr>
                <p:cNvPicPr/>
                <p:nvPr/>
              </p:nvPicPr>
              <p:blipFill>
                <a:blip r:embed="rId686"/>
                <a:stretch>
                  <a:fillRect/>
                </a:stretch>
              </p:blipFill>
              <p:spPr>
                <a:xfrm>
                  <a:off x="11955143" y="4201911"/>
                  <a:ext cx="5652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7">
              <p14:nvContentPartPr>
                <p14:cNvPr id="703" name="Ink 702">
                  <a:extLst>
                    <a:ext uri="{FF2B5EF4-FFF2-40B4-BE49-F238E27FC236}">
                      <a16:creationId xmlns:a16="http://schemas.microsoft.com/office/drawing/2014/main" id="{904498DF-4691-3886-2FC4-41BFAB249C49}"/>
                    </a:ext>
                  </a:extLst>
                </p14:cNvPr>
                <p14:cNvContentPartPr/>
                <p14:nvPr/>
              </p14:nvContentPartPr>
              <p14:xfrm>
                <a:off x="11559143" y="4397031"/>
                <a:ext cx="154800" cy="133560"/>
              </p14:xfrm>
            </p:contentPart>
          </mc:Choice>
          <mc:Fallback>
            <p:pic>
              <p:nvPicPr>
                <p:cNvPr id="703" name="Ink 702">
                  <a:extLst>
                    <a:ext uri="{FF2B5EF4-FFF2-40B4-BE49-F238E27FC236}">
                      <a16:creationId xmlns:a16="http://schemas.microsoft.com/office/drawing/2014/main" id="{904498DF-4691-3886-2FC4-41BFAB249C49}"/>
                    </a:ext>
                  </a:extLst>
                </p:cNvPr>
                <p:cNvPicPr/>
                <p:nvPr/>
              </p:nvPicPr>
              <p:blipFill>
                <a:blip r:embed="rId688"/>
                <a:stretch>
                  <a:fillRect/>
                </a:stretch>
              </p:blipFill>
              <p:spPr>
                <a:xfrm>
                  <a:off x="11553023" y="4390911"/>
                  <a:ext cx="16704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9">
              <p14:nvContentPartPr>
                <p14:cNvPr id="704" name="Ink 703">
                  <a:extLst>
                    <a:ext uri="{FF2B5EF4-FFF2-40B4-BE49-F238E27FC236}">
                      <a16:creationId xmlns:a16="http://schemas.microsoft.com/office/drawing/2014/main" id="{EE75CC05-235D-865E-B788-32734ECF0CE6}"/>
                    </a:ext>
                  </a:extLst>
                </p14:cNvPr>
                <p14:cNvContentPartPr/>
                <p14:nvPr/>
              </p14:nvContentPartPr>
              <p14:xfrm>
                <a:off x="11582543" y="4379391"/>
                <a:ext cx="272880" cy="278640"/>
              </p14:xfrm>
            </p:contentPart>
          </mc:Choice>
          <mc:Fallback>
            <p:pic>
              <p:nvPicPr>
                <p:cNvPr id="704" name="Ink 703">
                  <a:extLst>
                    <a:ext uri="{FF2B5EF4-FFF2-40B4-BE49-F238E27FC236}">
                      <a16:creationId xmlns:a16="http://schemas.microsoft.com/office/drawing/2014/main" id="{EE75CC05-235D-865E-B788-32734ECF0CE6}"/>
                    </a:ext>
                  </a:extLst>
                </p:cNvPr>
                <p:cNvPicPr/>
                <p:nvPr/>
              </p:nvPicPr>
              <p:blipFill>
                <a:blip r:embed="rId690"/>
                <a:stretch>
                  <a:fillRect/>
                </a:stretch>
              </p:blipFill>
              <p:spPr>
                <a:xfrm>
                  <a:off x="11576423" y="4373271"/>
                  <a:ext cx="285120" cy="29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1">
              <p14:nvContentPartPr>
                <p14:cNvPr id="712" name="Ink 711">
                  <a:extLst>
                    <a:ext uri="{FF2B5EF4-FFF2-40B4-BE49-F238E27FC236}">
                      <a16:creationId xmlns:a16="http://schemas.microsoft.com/office/drawing/2014/main" id="{E5019D10-789C-93B2-8202-D46D00ACD067}"/>
                    </a:ext>
                  </a:extLst>
                </p14:cNvPr>
                <p14:cNvContentPartPr/>
                <p14:nvPr/>
              </p14:nvContentPartPr>
              <p14:xfrm>
                <a:off x="11565983" y="4317471"/>
                <a:ext cx="17280" cy="12960"/>
              </p14:xfrm>
            </p:contentPart>
          </mc:Choice>
          <mc:Fallback>
            <p:pic>
              <p:nvPicPr>
                <p:cNvPr id="712" name="Ink 711">
                  <a:extLst>
                    <a:ext uri="{FF2B5EF4-FFF2-40B4-BE49-F238E27FC236}">
                      <a16:creationId xmlns:a16="http://schemas.microsoft.com/office/drawing/2014/main" id="{E5019D10-789C-93B2-8202-D46D00ACD067}"/>
                    </a:ext>
                  </a:extLst>
                </p:cNvPr>
                <p:cNvPicPr/>
                <p:nvPr/>
              </p:nvPicPr>
              <p:blipFill>
                <a:blip r:embed="rId692"/>
                <a:stretch>
                  <a:fillRect/>
                </a:stretch>
              </p:blipFill>
              <p:spPr>
                <a:xfrm>
                  <a:off x="11559863" y="4311351"/>
                  <a:ext cx="29520" cy="25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93">
            <p14:nvContentPartPr>
              <p14:cNvPr id="713" name="Ink 712">
                <a:extLst>
                  <a:ext uri="{FF2B5EF4-FFF2-40B4-BE49-F238E27FC236}">
                    <a16:creationId xmlns:a16="http://schemas.microsoft.com/office/drawing/2014/main" id="{651BF1E7-2852-7414-1927-84E71464AD22}"/>
                  </a:ext>
                </a:extLst>
              </p14:cNvPr>
              <p14:cNvContentPartPr/>
              <p14:nvPr/>
            </p14:nvContentPartPr>
            <p14:xfrm>
              <a:off x="11954783" y="3755871"/>
              <a:ext cx="104400" cy="149400"/>
            </p14:xfrm>
          </p:contentPart>
        </mc:Choice>
        <mc:Fallback>
          <p:pic>
            <p:nvPicPr>
              <p:cNvPr id="713" name="Ink 712">
                <a:extLst>
                  <a:ext uri="{FF2B5EF4-FFF2-40B4-BE49-F238E27FC236}">
                    <a16:creationId xmlns:a16="http://schemas.microsoft.com/office/drawing/2014/main" id="{651BF1E7-2852-7414-1927-84E71464AD22}"/>
                  </a:ext>
                </a:extLst>
              </p:cNvPr>
              <p:cNvPicPr/>
              <p:nvPr/>
            </p:nvPicPr>
            <p:blipFill>
              <a:blip r:embed="rId694"/>
              <a:stretch>
                <a:fillRect/>
              </a:stretch>
            </p:blipFill>
            <p:spPr>
              <a:xfrm>
                <a:off x="11948663" y="3749751"/>
                <a:ext cx="116640" cy="16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95">
            <p14:nvContentPartPr>
              <p14:cNvPr id="714" name="Ink 713">
                <a:extLst>
                  <a:ext uri="{FF2B5EF4-FFF2-40B4-BE49-F238E27FC236}">
                    <a16:creationId xmlns:a16="http://schemas.microsoft.com/office/drawing/2014/main" id="{B2EC5156-BDED-262C-E0ED-4C7D73BD76D0}"/>
                  </a:ext>
                </a:extLst>
              </p14:cNvPr>
              <p14:cNvContentPartPr/>
              <p14:nvPr/>
            </p14:nvContentPartPr>
            <p14:xfrm>
              <a:off x="11990063" y="3639951"/>
              <a:ext cx="17640" cy="33480"/>
            </p14:xfrm>
          </p:contentPart>
        </mc:Choice>
        <mc:Fallback>
          <p:pic>
            <p:nvPicPr>
              <p:cNvPr id="714" name="Ink 713">
                <a:extLst>
                  <a:ext uri="{FF2B5EF4-FFF2-40B4-BE49-F238E27FC236}">
                    <a16:creationId xmlns:a16="http://schemas.microsoft.com/office/drawing/2014/main" id="{B2EC5156-BDED-262C-E0ED-4C7D73BD76D0}"/>
                  </a:ext>
                </a:extLst>
              </p:cNvPr>
              <p:cNvPicPr/>
              <p:nvPr/>
            </p:nvPicPr>
            <p:blipFill>
              <a:blip r:embed="rId696"/>
              <a:stretch>
                <a:fillRect/>
              </a:stretch>
            </p:blipFill>
            <p:spPr>
              <a:xfrm>
                <a:off x="11983943" y="3633831"/>
                <a:ext cx="29880" cy="45720"/>
              </a:xfrm>
              <a:prstGeom prst="rect">
                <a:avLst/>
              </a:prstGeom>
            </p:spPr>
          </p:pic>
        </mc:Fallback>
      </mc:AlternateContent>
      <p:grpSp>
        <p:nvGrpSpPr>
          <p:cNvPr id="721" name="Group 720">
            <a:extLst>
              <a:ext uri="{FF2B5EF4-FFF2-40B4-BE49-F238E27FC236}">
                <a16:creationId xmlns:a16="http://schemas.microsoft.com/office/drawing/2014/main" id="{3DE701C3-A982-98BB-8F3A-77AE16C1180D}"/>
              </a:ext>
            </a:extLst>
          </p:cNvPr>
          <p:cNvGrpSpPr/>
          <p:nvPr/>
        </p:nvGrpSpPr>
        <p:grpSpPr>
          <a:xfrm>
            <a:off x="10575623" y="4301271"/>
            <a:ext cx="220680" cy="335880"/>
            <a:chOff x="10575623" y="4301271"/>
            <a:chExt cx="220680" cy="335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97">
              <p14:nvContentPartPr>
                <p14:cNvPr id="719" name="Ink 718">
                  <a:extLst>
                    <a:ext uri="{FF2B5EF4-FFF2-40B4-BE49-F238E27FC236}">
                      <a16:creationId xmlns:a16="http://schemas.microsoft.com/office/drawing/2014/main" id="{2F0ABF97-E7F2-D48A-6E5C-C41BB1BC690E}"/>
                    </a:ext>
                  </a:extLst>
                </p14:cNvPr>
                <p14:cNvContentPartPr/>
                <p14:nvPr/>
              </p14:nvContentPartPr>
              <p14:xfrm>
                <a:off x="10575623" y="4363551"/>
                <a:ext cx="220680" cy="273600"/>
              </p14:xfrm>
            </p:contentPart>
          </mc:Choice>
          <mc:Fallback>
            <p:pic>
              <p:nvPicPr>
                <p:cNvPr id="719" name="Ink 718">
                  <a:extLst>
                    <a:ext uri="{FF2B5EF4-FFF2-40B4-BE49-F238E27FC236}">
                      <a16:creationId xmlns:a16="http://schemas.microsoft.com/office/drawing/2014/main" id="{2F0ABF97-E7F2-D48A-6E5C-C41BB1BC690E}"/>
                    </a:ext>
                  </a:extLst>
                </p:cNvPr>
                <p:cNvPicPr/>
                <p:nvPr/>
              </p:nvPicPr>
              <p:blipFill>
                <a:blip r:embed="rId698"/>
                <a:stretch>
                  <a:fillRect/>
                </a:stretch>
              </p:blipFill>
              <p:spPr>
                <a:xfrm>
                  <a:off x="10569503" y="4357431"/>
                  <a:ext cx="232920" cy="28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9">
              <p14:nvContentPartPr>
                <p14:cNvPr id="720" name="Ink 719">
                  <a:extLst>
                    <a:ext uri="{FF2B5EF4-FFF2-40B4-BE49-F238E27FC236}">
                      <a16:creationId xmlns:a16="http://schemas.microsoft.com/office/drawing/2014/main" id="{021821AE-673A-28E5-B6F4-9644E6A99E0C}"/>
                    </a:ext>
                  </a:extLst>
                </p14:cNvPr>
                <p14:cNvContentPartPr/>
                <p14:nvPr/>
              </p14:nvContentPartPr>
              <p14:xfrm>
                <a:off x="10650863" y="4301271"/>
                <a:ext cx="18720" cy="20520"/>
              </p14:xfrm>
            </p:contentPart>
          </mc:Choice>
          <mc:Fallback>
            <p:pic>
              <p:nvPicPr>
                <p:cNvPr id="720" name="Ink 719">
                  <a:extLst>
                    <a:ext uri="{FF2B5EF4-FFF2-40B4-BE49-F238E27FC236}">
                      <a16:creationId xmlns:a16="http://schemas.microsoft.com/office/drawing/2014/main" id="{021821AE-673A-28E5-B6F4-9644E6A99E0C}"/>
                    </a:ext>
                  </a:extLst>
                </p:cNvPr>
                <p:cNvPicPr/>
                <p:nvPr/>
              </p:nvPicPr>
              <p:blipFill>
                <a:blip r:embed="rId700"/>
                <a:stretch>
                  <a:fillRect/>
                </a:stretch>
              </p:blipFill>
              <p:spPr>
                <a:xfrm>
                  <a:off x="10644743" y="4295151"/>
                  <a:ext cx="30960" cy="32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1" name="Group 730">
            <a:extLst>
              <a:ext uri="{FF2B5EF4-FFF2-40B4-BE49-F238E27FC236}">
                <a16:creationId xmlns:a16="http://schemas.microsoft.com/office/drawing/2014/main" id="{25EFE984-AF92-7844-1B8B-A37295CCE6D1}"/>
              </a:ext>
            </a:extLst>
          </p:cNvPr>
          <p:cNvGrpSpPr/>
          <p:nvPr/>
        </p:nvGrpSpPr>
        <p:grpSpPr>
          <a:xfrm>
            <a:off x="8001983" y="5617071"/>
            <a:ext cx="1295280" cy="441360"/>
            <a:chOff x="8001983" y="5617071"/>
            <a:chExt cx="1295280" cy="441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01">
              <p14:nvContentPartPr>
                <p14:cNvPr id="722" name="Ink 721">
                  <a:extLst>
                    <a:ext uri="{FF2B5EF4-FFF2-40B4-BE49-F238E27FC236}">
                      <a16:creationId xmlns:a16="http://schemas.microsoft.com/office/drawing/2014/main" id="{348AEEFC-3FD6-6972-B2C7-0143E3778026}"/>
                    </a:ext>
                  </a:extLst>
                </p14:cNvPr>
                <p14:cNvContentPartPr/>
                <p14:nvPr/>
              </p14:nvContentPartPr>
              <p14:xfrm>
                <a:off x="8001983" y="5617071"/>
                <a:ext cx="162360" cy="252360"/>
              </p14:xfrm>
            </p:contentPart>
          </mc:Choice>
          <mc:Fallback>
            <p:pic>
              <p:nvPicPr>
                <p:cNvPr id="722" name="Ink 721">
                  <a:extLst>
                    <a:ext uri="{FF2B5EF4-FFF2-40B4-BE49-F238E27FC236}">
                      <a16:creationId xmlns:a16="http://schemas.microsoft.com/office/drawing/2014/main" id="{348AEEFC-3FD6-6972-B2C7-0143E3778026}"/>
                    </a:ext>
                  </a:extLst>
                </p:cNvPr>
                <p:cNvPicPr/>
                <p:nvPr/>
              </p:nvPicPr>
              <p:blipFill>
                <a:blip r:embed="rId702"/>
                <a:stretch>
                  <a:fillRect/>
                </a:stretch>
              </p:blipFill>
              <p:spPr>
                <a:xfrm>
                  <a:off x="7995863" y="5610951"/>
                  <a:ext cx="17460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3">
              <p14:nvContentPartPr>
                <p14:cNvPr id="723" name="Ink 722">
                  <a:extLst>
                    <a:ext uri="{FF2B5EF4-FFF2-40B4-BE49-F238E27FC236}">
                      <a16:creationId xmlns:a16="http://schemas.microsoft.com/office/drawing/2014/main" id="{AAD28D80-CEE1-02F8-C685-B80AC0AF5ABB}"/>
                    </a:ext>
                  </a:extLst>
                </p14:cNvPr>
                <p14:cNvContentPartPr/>
                <p14:nvPr/>
              </p14:nvContentPartPr>
              <p14:xfrm>
                <a:off x="8281343" y="5695191"/>
                <a:ext cx="48240" cy="179280"/>
              </p14:xfrm>
            </p:contentPart>
          </mc:Choice>
          <mc:Fallback>
            <p:pic>
              <p:nvPicPr>
                <p:cNvPr id="723" name="Ink 722">
                  <a:extLst>
                    <a:ext uri="{FF2B5EF4-FFF2-40B4-BE49-F238E27FC236}">
                      <a16:creationId xmlns:a16="http://schemas.microsoft.com/office/drawing/2014/main" id="{AAD28D80-CEE1-02F8-C685-B80AC0AF5ABB}"/>
                    </a:ext>
                  </a:extLst>
                </p:cNvPr>
                <p:cNvPicPr/>
                <p:nvPr/>
              </p:nvPicPr>
              <p:blipFill>
                <a:blip r:embed="rId704"/>
                <a:stretch>
                  <a:fillRect/>
                </a:stretch>
              </p:blipFill>
              <p:spPr>
                <a:xfrm>
                  <a:off x="8275223" y="5689071"/>
                  <a:ext cx="6048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5">
              <p14:nvContentPartPr>
                <p14:cNvPr id="724" name="Ink 723">
                  <a:extLst>
                    <a:ext uri="{FF2B5EF4-FFF2-40B4-BE49-F238E27FC236}">
                      <a16:creationId xmlns:a16="http://schemas.microsoft.com/office/drawing/2014/main" id="{B4A2B5EB-28F0-A1D0-6C24-5F10E2161750}"/>
                    </a:ext>
                  </a:extLst>
                </p14:cNvPr>
                <p14:cNvContentPartPr/>
                <p14:nvPr/>
              </p14:nvContentPartPr>
              <p14:xfrm>
                <a:off x="8347583" y="5794911"/>
                <a:ext cx="46440" cy="132840"/>
              </p14:xfrm>
            </p:contentPart>
          </mc:Choice>
          <mc:Fallback>
            <p:pic>
              <p:nvPicPr>
                <p:cNvPr id="724" name="Ink 723">
                  <a:extLst>
                    <a:ext uri="{FF2B5EF4-FFF2-40B4-BE49-F238E27FC236}">
                      <a16:creationId xmlns:a16="http://schemas.microsoft.com/office/drawing/2014/main" id="{B4A2B5EB-28F0-A1D0-6C24-5F10E2161750}"/>
                    </a:ext>
                  </a:extLst>
                </p:cNvPr>
                <p:cNvPicPr/>
                <p:nvPr/>
              </p:nvPicPr>
              <p:blipFill>
                <a:blip r:embed="rId706"/>
                <a:stretch>
                  <a:fillRect/>
                </a:stretch>
              </p:blipFill>
              <p:spPr>
                <a:xfrm>
                  <a:off x="8341463" y="5788791"/>
                  <a:ext cx="5868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7">
              <p14:nvContentPartPr>
                <p14:cNvPr id="725" name="Ink 724">
                  <a:extLst>
                    <a:ext uri="{FF2B5EF4-FFF2-40B4-BE49-F238E27FC236}">
                      <a16:creationId xmlns:a16="http://schemas.microsoft.com/office/drawing/2014/main" id="{583C23C5-368F-7A82-F110-803E3EFDFDB6}"/>
                    </a:ext>
                  </a:extLst>
                </p14:cNvPr>
                <p14:cNvContentPartPr/>
                <p14:nvPr/>
              </p14:nvContentPartPr>
              <p14:xfrm>
                <a:off x="8498423" y="5757111"/>
                <a:ext cx="151200" cy="40680"/>
              </p14:xfrm>
            </p:contentPart>
          </mc:Choice>
          <mc:Fallback>
            <p:pic>
              <p:nvPicPr>
                <p:cNvPr id="725" name="Ink 724">
                  <a:extLst>
                    <a:ext uri="{FF2B5EF4-FFF2-40B4-BE49-F238E27FC236}">
                      <a16:creationId xmlns:a16="http://schemas.microsoft.com/office/drawing/2014/main" id="{583C23C5-368F-7A82-F110-803E3EFDFDB6}"/>
                    </a:ext>
                  </a:extLst>
                </p:cNvPr>
                <p:cNvPicPr/>
                <p:nvPr/>
              </p:nvPicPr>
              <p:blipFill>
                <a:blip r:embed="rId708"/>
                <a:stretch>
                  <a:fillRect/>
                </a:stretch>
              </p:blipFill>
              <p:spPr>
                <a:xfrm>
                  <a:off x="8492303" y="5750991"/>
                  <a:ext cx="16344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9">
              <p14:nvContentPartPr>
                <p14:cNvPr id="726" name="Ink 725">
                  <a:extLst>
                    <a:ext uri="{FF2B5EF4-FFF2-40B4-BE49-F238E27FC236}">
                      <a16:creationId xmlns:a16="http://schemas.microsoft.com/office/drawing/2014/main" id="{1828C7EE-4135-EEE9-8AC3-5342A23645EA}"/>
                    </a:ext>
                  </a:extLst>
                </p14:cNvPr>
                <p14:cNvContentPartPr/>
                <p14:nvPr/>
              </p14:nvContentPartPr>
              <p14:xfrm>
                <a:off x="8691023" y="5686911"/>
                <a:ext cx="150120" cy="203400"/>
              </p14:xfrm>
            </p:contentPart>
          </mc:Choice>
          <mc:Fallback>
            <p:pic>
              <p:nvPicPr>
                <p:cNvPr id="726" name="Ink 725">
                  <a:extLst>
                    <a:ext uri="{FF2B5EF4-FFF2-40B4-BE49-F238E27FC236}">
                      <a16:creationId xmlns:a16="http://schemas.microsoft.com/office/drawing/2014/main" id="{1828C7EE-4135-EEE9-8AC3-5342A23645EA}"/>
                    </a:ext>
                  </a:extLst>
                </p:cNvPr>
                <p:cNvPicPr/>
                <p:nvPr/>
              </p:nvPicPr>
              <p:blipFill>
                <a:blip r:embed="rId710"/>
                <a:stretch>
                  <a:fillRect/>
                </a:stretch>
              </p:blipFill>
              <p:spPr>
                <a:xfrm>
                  <a:off x="8684903" y="5680791"/>
                  <a:ext cx="16236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1">
              <p14:nvContentPartPr>
                <p14:cNvPr id="727" name="Ink 726">
                  <a:extLst>
                    <a:ext uri="{FF2B5EF4-FFF2-40B4-BE49-F238E27FC236}">
                      <a16:creationId xmlns:a16="http://schemas.microsoft.com/office/drawing/2014/main" id="{0F409C66-244C-3B0A-EB3A-229D4C7D5EE3}"/>
                    </a:ext>
                  </a:extLst>
                </p14:cNvPr>
                <p14:cNvContentPartPr/>
                <p14:nvPr/>
              </p14:nvContentPartPr>
              <p14:xfrm>
                <a:off x="8914223" y="5797431"/>
                <a:ext cx="36720" cy="156960"/>
              </p14:xfrm>
            </p:contentPart>
          </mc:Choice>
          <mc:Fallback>
            <p:pic>
              <p:nvPicPr>
                <p:cNvPr id="727" name="Ink 726">
                  <a:extLst>
                    <a:ext uri="{FF2B5EF4-FFF2-40B4-BE49-F238E27FC236}">
                      <a16:creationId xmlns:a16="http://schemas.microsoft.com/office/drawing/2014/main" id="{0F409C66-244C-3B0A-EB3A-229D4C7D5EE3}"/>
                    </a:ext>
                  </a:extLst>
                </p:cNvPr>
                <p:cNvPicPr/>
                <p:nvPr/>
              </p:nvPicPr>
              <p:blipFill>
                <a:blip r:embed="rId712"/>
                <a:stretch>
                  <a:fillRect/>
                </a:stretch>
              </p:blipFill>
              <p:spPr>
                <a:xfrm>
                  <a:off x="8908103" y="5791311"/>
                  <a:ext cx="4896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3">
              <p14:nvContentPartPr>
                <p14:cNvPr id="729" name="Ink 728">
                  <a:extLst>
                    <a:ext uri="{FF2B5EF4-FFF2-40B4-BE49-F238E27FC236}">
                      <a16:creationId xmlns:a16="http://schemas.microsoft.com/office/drawing/2014/main" id="{669AB816-7E43-CB8A-6229-7132639E3125}"/>
                    </a:ext>
                  </a:extLst>
                </p14:cNvPr>
                <p14:cNvContentPartPr/>
                <p14:nvPr/>
              </p14:nvContentPartPr>
              <p14:xfrm>
                <a:off x="9067943" y="5753151"/>
                <a:ext cx="124200" cy="213120"/>
              </p14:xfrm>
            </p:contentPart>
          </mc:Choice>
          <mc:Fallback>
            <p:pic>
              <p:nvPicPr>
                <p:cNvPr id="729" name="Ink 728">
                  <a:extLst>
                    <a:ext uri="{FF2B5EF4-FFF2-40B4-BE49-F238E27FC236}">
                      <a16:creationId xmlns:a16="http://schemas.microsoft.com/office/drawing/2014/main" id="{669AB816-7E43-CB8A-6229-7132639E3125}"/>
                    </a:ext>
                  </a:extLst>
                </p:cNvPr>
                <p:cNvPicPr/>
                <p:nvPr/>
              </p:nvPicPr>
              <p:blipFill>
                <a:blip r:embed="rId714"/>
                <a:stretch>
                  <a:fillRect/>
                </a:stretch>
              </p:blipFill>
              <p:spPr>
                <a:xfrm>
                  <a:off x="9061823" y="5747031"/>
                  <a:ext cx="13644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5">
              <p14:nvContentPartPr>
                <p14:cNvPr id="730" name="Ink 729">
                  <a:extLst>
                    <a:ext uri="{FF2B5EF4-FFF2-40B4-BE49-F238E27FC236}">
                      <a16:creationId xmlns:a16="http://schemas.microsoft.com/office/drawing/2014/main" id="{E23AC55F-687D-EA20-9B7C-E38F422B91A9}"/>
                    </a:ext>
                  </a:extLst>
                </p14:cNvPr>
                <p14:cNvContentPartPr/>
                <p14:nvPr/>
              </p14:nvContentPartPr>
              <p14:xfrm>
                <a:off x="9253703" y="5928831"/>
                <a:ext cx="43560" cy="129600"/>
              </p14:xfrm>
            </p:contentPart>
          </mc:Choice>
          <mc:Fallback>
            <p:pic>
              <p:nvPicPr>
                <p:cNvPr id="730" name="Ink 729">
                  <a:extLst>
                    <a:ext uri="{FF2B5EF4-FFF2-40B4-BE49-F238E27FC236}">
                      <a16:creationId xmlns:a16="http://schemas.microsoft.com/office/drawing/2014/main" id="{E23AC55F-687D-EA20-9B7C-E38F422B91A9}"/>
                    </a:ext>
                  </a:extLst>
                </p:cNvPr>
                <p:cNvPicPr/>
                <p:nvPr/>
              </p:nvPicPr>
              <p:blipFill>
                <a:blip r:embed="rId716"/>
                <a:stretch>
                  <a:fillRect/>
                </a:stretch>
              </p:blipFill>
              <p:spPr>
                <a:xfrm>
                  <a:off x="9247583" y="5922711"/>
                  <a:ext cx="55800" cy="141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41" name="Group 740">
            <a:extLst>
              <a:ext uri="{FF2B5EF4-FFF2-40B4-BE49-F238E27FC236}">
                <a16:creationId xmlns:a16="http://schemas.microsoft.com/office/drawing/2014/main" id="{79EC1F2C-5840-C2D8-F88A-10E553BDCDB8}"/>
              </a:ext>
            </a:extLst>
          </p:cNvPr>
          <p:cNvGrpSpPr/>
          <p:nvPr/>
        </p:nvGrpSpPr>
        <p:grpSpPr>
          <a:xfrm>
            <a:off x="9417143" y="5779791"/>
            <a:ext cx="567360" cy="268920"/>
            <a:chOff x="9417143" y="5779791"/>
            <a:chExt cx="567360" cy="268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17">
              <p14:nvContentPartPr>
                <p14:cNvPr id="732" name="Ink 731">
                  <a:extLst>
                    <a:ext uri="{FF2B5EF4-FFF2-40B4-BE49-F238E27FC236}">
                      <a16:creationId xmlns:a16="http://schemas.microsoft.com/office/drawing/2014/main" id="{0257026E-FCFF-B02B-DB80-437C203FF623}"/>
                    </a:ext>
                  </a:extLst>
                </p14:cNvPr>
                <p14:cNvContentPartPr/>
                <p14:nvPr/>
              </p14:nvContentPartPr>
              <p14:xfrm>
                <a:off x="9417143" y="5779791"/>
                <a:ext cx="120600" cy="166680"/>
              </p14:xfrm>
            </p:contentPart>
          </mc:Choice>
          <mc:Fallback>
            <p:pic>
              <p:nvPicPr>
                <p:cNvPr id="732" name="Ink 731">
                  <a:extLst>
                    <a:ext uri="{FF2B5EF4-FFF2-40B4-BE49-F238E27FC236}">
                      <a16:creationId xmlns:a16="http://schemas.microsoft.com/office/drawing/2014/main" id="{0257026E-FCFF-B02B-DB80-437C203FF623}"/>
                    </a:ext>
                  </a:extLst>
                </p:cNvPr>
                <p:cNvPicPr/>
                <p:nvPr/>
              </p:nvPicPr>
              <p:blipFill>
                <a:blip r:embed="rId718"/>
                <a:stretch>
                  <a:fillRect/>
                </a:stretch>
              </p:blipFill>
              <p:spPr>
                <a:xfrm>
                  <a:off x="9411023" y="5773671"/>
                  <a:ext cx="13284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9">
              <p14:nvContentPartPr>
                <p14:cNvPr id="733" name="Ink 732">
                  <a:extLst>
                    <a:ext uri="{FF2B5EF4-FFF2-40B4-BE49-F238E27FC236}">
                      <a16:creationId xmlns:a16="http://schemas.microsoft.com/office/drawing/2014/main" id="{5CD41582-4517-2643-E212-9A11E0A0B633}"/>
                    </a:ext>
                  </a:extLst>
                </p14:cNvPr>
                <p14:cNvContentPartPr/>
                <p14:nvPr/>
              </p14:nvContentPartPr>
              <p14:xfrm>
                <a:off x="9643943" y="5937111"/>
                <a:ext cx="36000" cy="104760"/>
              </p14:xfrm>
            </p:contentPart>
          </mc:Choice>
          <mc:Fallback>
            <p:pic>
              <p:nvPicPr>
                <p:cNvPr id="733" name="Ink 732">
                  <a:extLst>
                    <a:ext uri="{FF2B5EF4-FFF2-40B4-BE49-F238E27FC236}">
                      <a16:creationId xmlns:a16="http://schemas.microsoft.com/office/drawing/2014/main" id="{5CD41582-4517-2643-E212-9A11E0A0B633}"/>
                    </a:ext>
                  </a:extLst>
                </p:cNvPr>
                <p:cNvPicPr/>
                <p:nvPr/>
              </p:nvPicPr>
              <p:blipFill>
                <a:blip r:embed="rId720"/>
                <a:stretch>
                  <a:fillRect/>
                </a:stretch>
              </p:blipFill>
              <p:spPr>
                <a:xfrm>
                  <a:off x="9637823" y="5930991"/>
                  <a:ext cx="4824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1">
              <p14:nvContentPartPr>
                <p14:cNvPr id="734" name="Ink 733">
                  <a:extLst>
                    <a:ext uri="{FF2B5EF4-FFF2-40B4-BE49-F238E27FC236}">
                      <a16:creationId xmlns:a16="http://schemas.microsoft.com/office/drawing/2014/main" id="{5431412E-EAAB-B769-9E6A-502F6D30BABB}"/>
                    </a:ext>
                  </a:extLst>
                </p14:cNvPr>
                <p14:cNvContentPartPr/>
                <p14:nvPr/>
              </p14:nvContentPartPr>
              <p14:xfrm>
                <a:off x="9762023" y="5783391"/>
                <a:ext cx="134280" cy="169920"/>
              </p14:xfrm>
            </p:contentPart>
          </mc:Choice>
          <mc:Fallback>
            <p:pic>
              <p:nvPicPr>
                <p:cNvPr id="734" name="Ink 733">
                  <a:extLst>
                    <a:ext uri="{FF2B5EF4-FFF2-40B4-BE49-F238E27FC236}">
                      <a16:creationId xmlns:a16="http://schemas.microsoft.com/office/drawing/2014/main" id="{5431412E-EAAB-B769-9E6A-502F6D30BABB}"/>
                    </a:ext>
                  </a:extLst>
                </p:cNvPr>
                <p:cNvPicPr/>
                <p:nvPr/>
              </p:nvPicPr>
              <p:blipFill>
                <a:blip r:embed="rId722"/>
                <a:stretch>
                  <a:fillRect/>
                </a:stretch>
              </p:blipFill>
              <p:spPr>
                <a:xfrm>
                  <a:off x="9755903" y="5777271"/>
                  <a:ext cx="14652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3">
              <p14:nvContentPartPr>
                <p14:cNvPr id="735" name="Ink 734">
                  <a:extLst>
                    <a:ext uri="{FF2B5EF4-FFF2-40B4-BE49-F238E27FC236}">
                      <a16:creationId xmlns:a16="http://schemas.microsoft.com/office/drawing/2014/main" id="{5B02A707-54B2-F240-76C9-62025E5821CF}"/>
                    </a:ext>
                  </a:extLst>
                </p14:cNvPr>
                <p14:cNvContentPartPr/>
                <p14:nvPr/>
              </p14:nvContentPartPr>
              <p14:xfrm>
                <a:off x="9931223" y="5926671"/>
                <a:ext cx="53280" cy="122040"/>
              </p14:xfrm>
            </p:contentPart>
          </mc:Choice>
          <mc:Fallback>
            <p:pic>
              <p:nvPicPr>
                <p:cNvPr id="735" name="Ink 734">
                  <a:extLst>
                    <a:ext uri="{FF2B5EF4-FFF2-40B4-BE49-F238E27FC236}">
                      <a16:creationId xmlns:a16="http://schemas.microsoft.com/office/drawing/2014/main" id="{5B02A707-54B2-F240-76C9-62025E5821CF}"/>
                    </a:ext>
                  </a:extLst>
                </p:cNvPr>
                <p:cNvPicPr/>
                <p:nvPr/>
              </p:nvPicPr>
              <p:blipFill>
                <a:blip r:embed="rId724"/>
                <a:stretch>
                  <a:fillRect/>
                </a:stretch>
              </p:blipFill>
              <p:spPr>
                <a:xfrm>
                  <a:off x="9925103" y="5920551"/>
                  <a:ext cx="65520" cy="134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43" name="Group 742">
            <a:extLst>
              <a:ext uri="{FF2B5EF4-FFF2-40B4-BE49-F238E27FC236}">
                <a16:creationId xmlns:a16="http://schemas.microsoft.com/office/drawing/2014/main" id="{FE63BC51-0766-C750-D647-768CAEFA5B10}"/>
              </a:ext>
            </a:extLst>
          </p:cNvPr>
          <p:cNvGrpSpPr/>
          <p:nvPr/>
        </p:nvGrpSpPr>
        <p:grpSpPr>
          <a:xfrm>
            <a:off x="10126703" y="5604111"/>
            <a:ext cx="1137600" cy="429120"/>
            <a:chOff x="10126703" y="5604111"/>
            <a:chExt cx="1137600" cy="429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25">
              <p14:nvContentPartPr>
                <p14:cNvPr id="736" name="Ink 735">
                  <a:extLst>
                    <a:ext uri="{FF2B5EF4-FFF2-40B4-BE49-F238E27FC236}">
                      <a16:creationId xmlns:a16="http://schemas.microsoft.com/office/drawing/2014/main" id="{86AB6681-32F9-4914-8895-47AE928BE9CC}"/>
                    </a:ext>
                  </a:extLst>
                </p14:cNvPr>
                <p14:cNvContentPartPr/>
                <p14:nvPr/>
              </p14:nvContentPartPr>
              <p14:xfrm>
                <a:off x="10126703" y="5782671"/>
                <a:ext cx="204480" cy="240480"/>
              </p14:xfrm>
            </p:contentPart>
          </mc:Choice>
          <mc:Fallback>
            <p:pic>
              <p:nvPicPr>
                <p:cNvPr id="736" name="Ink 735">
                  <a:extLst>
                    <a:ext uri="{FF2B5EF4-FFF2-40B4-BE49-F238E27FC236}">
                      <a16:creationId xmlns:a16="http://schemas.microsoft.com/office/drawing/2014/main" id="{86AB6681-32F9-4914-8895-47AE928BE9CC}"/>
                    </a:ext>
                  </a:extLst>
                </p:cNvPr>
                <p:cNvPicPr/>
                <p:nvPr/>
              </p:nvPicPr>
              <p:blipFill>
                <a:blip r:embed="rId726"/>
                <a:stretch>
                  <a:fillRect/>
                </a:stretch>
              </p:blipFill>
              <p:spPr>
                <a:xfrm>
                  <a:off x="10120583" y="5776551"/>
                  <a:ext cx="21672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7">
              <p14:nvContentPartPr>
                <p14:cNvPr id="737" name="Ink 736">
                  <a:extLst>
                    <a:ext uri="{FF2B5EF4-FFF2-40B4-BE49-F238E27FC236}">
                      <a16:creationId xmlns:a16="http://schemas.microsoft.com/office/drawing/2014/main" id="{E82F2B38-2F5E-C0F3-C083-5DCDE5AA20A9}"/>
                    </a:ext>
                  </a:extLst>
                </p14:cNvPr>
                <p14:cNvContentPartPr/>
                <p14:nvPr/>
              </p14:nvContentPartPr>
              <p14:xfrm>
                <a:off x="10459343" y="5782671"/>
                <a:ext cx="128520" cy="160560"/>
              </p14:xfrm>
            </p:contentPart>
          </mc:Choice>
          <mc:Fallback>
            <p:pic>
              <p:nvPicPr>
                <p:cNvPr id="737" name="Ink 736">
                  <a:extLst>
                    <a:ext uri="{FF2B5EF4-FFF2-40B4-BE49-F238E27FC236}">
                      <a16:creationId xmlns:a16="http://schemas.microsoft.com/office/drawing/2014/main" id="{E82F2B38-2F5E-C0F3-C083-5DCDE5AA20A9}"/>
                    </a:ext>
                  </a:extLst>
                </p:cNvPr>
                <p:cNvPicPr/>
                <p:nvPr/>
              </p:nvPicPr>
              <p:blipFill>
                <a:blip r:embed="rId728"/>
                <a:stretch>
                  <a:fillRect/>
                </a:stretch>
              </p:blipFill>
              <p:spPr>
                <a:xfrm>
                  <a:off x="10453223" y="5776551"/>
                  <a:ext cx="14076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9">
              <p14:nvContentPartPr>
                <p14:cNvPr id="738" name="Ink 737">
                  <a:extLst>
                    <a:ext uri="{FF2B5EF4-FFF2-40B4-BE49-F238E27FC236}">
                      <a16:creationId xmlns:a16="http://schemas.microsoft.com/office/drawing/2014/main" id="{CC1C35A6-BA86-5548-A7FD-BC31DF926F7D}"/>
                    </a:ext>
                  </a:extLst>
                </p14:cNvPr>
                <p14:cNvContentPartPr/>
                <p14:nvPr/>
              </p14:nvContentPartPr>
              <p14:xfrm>
                <a:off x="10659143" y="5922351"/>
                <a:ext cx="92880" cy="110880"/>
              </p14:xfrm>
            </p:contentPart>
          </mc:Choice>
          <mc:Fallback>
            <p:pic>
              <p:nvPicPr>
                <p:cNvPr id="738" name="Ink 737">
                  <a:extLst>
                    <a:ext uri="{FF2B5EF4-FFF2-40B4-BE49-F238E27FC236}">
                      <a16:creationId xmlns:a16="http://schemas.microsoft.com/office/drawing/2014/main" id="{CC1C35A6-BA86-5548-A7FD-BC31DF926F7D}"/>
                    </a:ext>
                  </a:extLst>
                </p:cNvPr>
                <p:cNvPicPr/>
                <p:nvPr/>
              </p:nvPicPr>
              <p:blipFill>
                <a:blip r:embed="rId730"/>
                <a:stretch>
                  <a:fillRect/>
                </a:stretch>
              </p:blipFill>
              <p:spPr>
                <a:xfrm>
                  <a:off x="10653023" y="5916231"/>
                  <a:ext cx="10512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1">
              <p14:nvContentPartPr>
                <p14:cNvPr id="739" name="Ink 738">
                  <a:extLst>
                    <a:ext uri="{FF2B5EF4-FFF2-40B4-BE49-F238E27FC236}">
                      <a16:creationId xmlns:a16="http://schemas.microsoft.com/office/drawing/2014/main" id="{1A6A93EE-46D9-A1DF-5AB7-B40109F3E89B}"/>
                    </a:ext>
                  </a:extLst>
                </p14:cNvPr>
                <p14:cNvContentPartPr/>
                <p14:nvPr/>
              </p14:nvContentPartPr>
              <p14:xfrm>
                <a:off x="10802423" y="5771151"/>
                <a:ext cx="243360" cy="201600"/>
              </p14:xfrm>
            </p:contentPart>
          </mc:Choice>
          <mc:Fallback>
            <p:pic>
              <p:nvPicPr>
                <p:cNvPr id="739" name="Ink 738">
                  <a:extLst>
                    <a:ext uri="{FF2B5EF4-FFF2-40B4-BE49-F238E27FC236}">
                      <a16:creationId xmlns:a16="http://schemas.microsoft.com/office/drawing/2014/main" id="{1A6A93EE-46D9-A1DF-5AB7-B40109F3E89B}"/>
                    </a:ext>
                  </a:extLst>
                </p:cNvPr>
                <p:cNvPicPr/>
                <p:nvPr/>
              </p:nvPicPr>
              <p:blipFill>
                <a:blip r:embed="rId732"/>
                <a:stretch>
                  <a:fillRect/>
                </a:stretch>
              </p:blipFill>
              <p:spPr>
                <a:xfrm>
                  <a:off x="10796303" y="5765031"/>
                  <a:ext cx="25560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3">
              <p14:nvContentPartPr>
                <p14:cNvPr id="742" name="Ink 741">
                  <a:extLst>
                    <a:ext uri="{FF2B5EF4-FFF2-40B4-BE49-F238E27FC236}">
                      <a16:creationId xmlns:a16="http://schemas.microsoft.com/office/drawing/2014/main" id="{4F6C32C0-6E17-0EC2-7BC8-8C77E494A35E}"/>
                    </a:ext>
                  </a:extLst>
                </p14:cNvPr>
                <p14:cNvContentPartPr/>
                <p14:nvPr/>
              </p14:nvContentPartPr>
              <p14:xfrm>
                <a:off x="10955783" y="5604111"/>
                <a:ext cx="308520" cy="419760"/>
              </p14:xfrm>
            </p:contentPart>
          </mc:Choice>
          <mc:Fallback>
            <p:pic>
              <p:nvPicPr>
                <p:cNvPr id="742" name="Ink 741">
                  <a:extLst>
                    <a:ext uri="{FF2B5EF4-FFF2-40B4-BE49-F238E27FC236}">
                      <a16:creationId xmlns:a16="http://schemas.microsoft.com/office/drawing/2014/main" id="{4F6C32C0-6E17-0EC2-7BC8-8C77E494A35E}"/>
                    </a:ext>
                  </a:extLst>
                </p:cNvPr>
                <p:cNvPicPr/>
                <p:nvPr/>
              </p:nvPicPr>
              <p:blipFill>
                <a:blip r:embed="rId734"/>
                <a:stretch>
                  <a:fillRect/>
                </a:stretch>
              </p:blipFill>
              <p:spPr>
                <a:xfrm>
                  <a:off x="10949663" y="5597991"/>
                  <a:ext cx="320760" cy="432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46" name="Group 745">
            <a:extLst>
              <a:ext uri="{FF2B5EF4-FFF2-40B4-BE49-F238E27FC236}">
                <a16:creationId xmlns:a16="http://schemas.microsoft.com/office/drawing/2014/main" id="{CB26D1C5-AF6C-2678-8195-9619DAE1D04A}"/>
              </a:ext>
            </a:extLst>
          </p:cNvPr>
          <p:cNvGrpSpPr/>
          <p:nvPr/>
        </p:nvGrpSpPr>
        <p:grpSpPr>
          <a:xfrm>
            <a:off x="10896743" y="6130071"/>
            <a:ext cx="95400" cy="205920"/>
            <a:chOff x="10896743" y="6130071"/>
            <a:chExt cx="95400" cy="205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35">
              <p14:nvContentPartPr>
                <p14:cNvPr id="744" name="Ink 743">
                  <a:extLst>
                    <a:ext uri="{FF2B5EF4-FFF2-40B4-BE49-F238E27FC236}">
                      <a16:creationId xmlns:a16="http://schemas.microsoft.com/office/drawing/2014/main" id="{7C0B5646-A007-2C2D-A061-EFE739D87F51}"/>
                    </a:ext>
                  </a:extLst>
                </p14:cNvPr>
                <p14:cNvContentPartPr/>
                <p14:nvPr/>
              </p14:nvContentPartPr>
              <p14:xfrm>
                <a:off x="10896743" y="6181551"/>
                <a:ext cx="95400" cy="154440"/>
              </p14:xfrm>
            </p:contentPart>
          </mc:Choice>
          <mc:Fallback>
            <p:pic>
              <p:nvPicPr>
                <p:cNvPr id="744" name="Ink 743">
                  <a:extLst>
                    <a:ext uri="{FF2B5EF4-FFF2-40B4-BE49-F238E27FC236}">
                      <a16:creationId xmlns:a16="http://schemas.microsoft.com/office/drawing/2014/main" id="{7C0B5646-A007-2C2D-A061-EFE739D87F51}"/>
                    </a:ext>
                  </a:extLst>
                </p:cNvPr>
                <p:cNvPicPr/>
                <p:nvPr/>
              </p:nvPicPr>
              <p:blipFill>
                <a:blip r:embed="rId736"/>
                <a:stretch>
                  <a:fillRect/>
                </a:stretch>
              </p:blipFill>
              <p:spPr>
                <a:xfrm>
                  <a:off x="10890623" y="6175431"/>
                  <a:ext cx="10764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7">
              <p14:nvContentPartPr>
                <p14:cNvPr id="745" name="Ink 744">
                  <a:extLst>
                    <a:ext uri="{FF2B5EF4-FFF2-40B4-BE49-F238E27FC236}">
                      <a16:creationId xmlns:a16="http://schemas.microsoft.com/office/drawing/2014/main" id="{D4B7ADB2-0D2D-FC8D-B789-009B72173DA2}"/>
                    </a:ext>
                  </a:extLst>
                </p14:cNvPr>
                <p14:cNvContentPartPr/>
                <p14:nvPr/>
              </p14:nvContentPartPr>
              <p14:xfrm>
                <a:off x="10930943" y="6130071"/>
                <a:ext cx="48240" cy="20880"/>
              </p14:xfrm>
            </p:contentPart>
          </mc:Choice>
          <mc:Fallback>
            <p:pic>
              <p:nvPicPr>
                <p:cNvPr id="745" name="Ink 744">
                  <a:extLst>
                    <a:ext uri="{FF2B5EF4-FFF2-40B4-BE49-F238E27FC236}">
                      <a16:creationId xmlns:a16="http://schemas.microsoft.com/office/drawing/2014/main" id="{D4B7ADB2-0D2D-FC8D-B789-009B72173DA2}"/>
                    </a:ext>
                  </a:extLst>
                </p:cNvPr>
                <p:cNvPicPr/>
                <p:nvPr/>
              </p:nvPicPr>
              <p:blipFill>
                <a:blip r:embed="rId738"/>
                <a:stretch>
                  <a:fillRect/>
                </a:stretch>
              </p:blipFill>
              <p:spPr>
                <a:xfrm>
                  <a:off x="10924823" y="6123951"/>
                  <a:ext cx="60480" cy="33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49" name="Group 748">
            <a:extLst>
              <a:ext uri="{FF2B5EF4-FFF2-40B4-BE49-F238E27FC236}">
                <a16:creationId xmlns:a16="http://schemas.microsoft.com/office/drawing/2014/main" id="{4211F33D-FA48-FAA6-2EEE-24C25C31D1A6}"/>
              </a:ext>
            </a:extLst>
          </p:cNvPr>
          <p:cNvGrpSpPr/>
          <p:nvPr/>
        </p:nvGrpSpPr>
        <p:grpSpPr>
          <a:xfrm>
            <a:off x="9421823" y="6096951"/>
            <a:ext cx="159120" cy="368640"/>
            <a:chOff x="9421823" y="6096951"/>
            <a:chExt cx="159120" cy="368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39">
              <p14:nvContentPartPr>
                <p14:cNvPr id="747" name="Ink 746">
                  <a:extLst>
                    <a:ext uri="{FF2B5EF4-FFF2-40B4-BE49-F238E27FC236}">
                      <a16:creationId xmlns:a16="http://schemas.microsoft.com/office/drawing/2014/main" id="{C5E98E40-BF88-76FD-35D6-4D55831B40D3}"/>
                    </a:ext>
                  </a:extLst>
                </p14:cNvPr>
                <p14:cNvContentPartPr/>
                <p14:nvPr/>
              </p14:nvContentPartPr>
              <p14:xfrm>
                <a:off x="9421823" y="6193071"/>
                <a:ext cx="159120" cy="272520"/>
              </p14:xfrm>
            </p:contentPart>
          </mc:Choice>
          <mc:Fallback>
            <p:pic>
              <p:nvPicPr>
                <p:cNvPr id="747" name="Ink 746">
                  <a:extLst>
                    <a:ext uri="{FF2B5EF4-FFF2-40B4-BE49-F238E27FC236}">
                      <a16:creationId xmlns:a16="http://schemas.microsoft.com/office/drawing/2014/main" id="{C5E98E40-BF88-76FD-35D6-4D55831B40D3}"/>
                    </a:ext>
                  </a:extLst>
                </p:cNvPr>
                <p:cNvPicPr/>
                <p:nvPr/>
              </p:nvPicPr>
              <p:blipFill>
                <a:blip r:embed="rId740"/>
                <a:stretch>
                  <a:fillRect/>
                </a:stretch>
              </p:blipFill>
              <p:spPr>
                <a:xfrm>
                  <a:off x="9415703" y="6186951"/>
                  <a:ext cx="171360" cy="28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1">
              <p14:nvContentPartPr>
                <p14:cNvPr id="748" name="Ink 747">
                  <a:extLst>
                    <a:ext uri="{FF2B5EF4-FFF2-40B4-BE49-F238E27FC236}">
                      <a16:creationId xmlns:a16="http://schemas.microsoft.com/office/drawing/2014/main" id="{B45161AB-B9F3-FE02-1F26-1CD77DA19DE6}"/>
                    </a:ext>
                  </a:extLst>
                </p14:cNvPr>
                <p14:cNvContentPartPr/>
                <p14:nvPr/>
              </p14:nvContentPartPr>
              <p14:xfrm>
                <a:off x="9483743" y="6096951"/>
                <a:ext cx="66600" cy="36000"/>
              </p14:xfrm>
            </p:contentPart>
          </mc:Choice>
          <mc:Fallback>
            <p:pic>
              <p:nvPicPr>
                <p:cNvPr id="748" name="Ink 747">
                  <a:extLst>
                    <a:ext uri="{FF2B5EF4-FFF2-40B4-BE49-F238E27FC236}">
                      <a16:creationId xmlns:a16="http://schemas.microsoft.com/office/drawing/2014/main" id="{B45161AB-B9F3-FE02-1F26-1CD77DA19DE6}"/>
                    </a:ext>
                  </a:extLst>
                </p:cNvPr>
                <p:cNvPicPr/>
                <p:nvPr/>
              </p:nvPicPr>
              <p:blipFill>
                <a:blip r:embed="rId742"/>
                <a:stretch>
                  <a:fillRect/>
                </a:stretch>
              </p:blipFill>
              <p:spPr>
                <a:xfrm>
                  <a:off x="9477623" y="6090831"/>
                  <a:ext cx="78840" cy="48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743">
            <p14:nvContentPartPr>
              <p14:cNvPr id="750" name="Ink 749">
                <a:extLst>
                  <a:ext uri="{FF2B5EF4-FFF2-40B4-BE49-F238E27FC236}">
                    <a16:creationId xmlns:a16="http://schemas.microsoft.com/office/drawing/2014/main" id="{1871F148-5040-C196-5AE4-B2601ADDC9B8}"/>
                  </a:ext>
                </a:extLst>
              </p14:cNvPr>
              <p14:cNvContentPartPr/>
              <p14:nvPr/>
            </p14:nvContentPartPr>
            <p14:xfrm>
              <a:off x="1928423" y="5059431"/>
              <a:ext cx="427320" cy="233640"/>
            </p14:xfrm>
          </p:contentPart>
        </mc:Choice>
        <mc:Fallback>
          <p:pic>
            <p:nvPicPr>
              <p:cNvPr id="750" name="Ink 749">
                <a:extLst>
                  <a:ext uri="{FF2B5EF4-FFF2-40B4-BE49-F238E27FC236}">
                    <a16:creationId xmlns:a16="http://schemas.microsoft.com/office/drawing/2014/main" id="{1871F148-5040-C196-5AE4-B2601ADDC9B8}"/>
                  </a:ext>
                </a:extLst>
              </p:cNvPr>
              <p:cNvPicPr/>
              <p:nvPr/>
            </p:nvPicPr>
            <p:blipFill>
              <a:blip r:embed="rId744"/>
              <a:stretch>
                <a:fillRect/>
              </a:stretch>
            </p:blipFill>
            <p:spPr>
              <a:xfrm>
                <a:off x="1922303" y="5053311"/>
                <a:ext cx="439560" cy="245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75125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37D9815-2BB7-9121-2DA6-AAAB1BD0500B}"/>
              </a:ext>
            </a:extLst>
          </p:cNvPr>
          <p:cNvSpPr txBox="1"/>
          <p:nvPr/>
        </p:nvSpPr>
        <p:spPr>
          <a:xfrm>
            <a:off x="3357880" y="140305"/>
            <a:ext cx="5638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Brainstorming - Arrays and </a:t>
            </a:r>
            <a:r>
              <a:rPr kumimoji="0" lang="en-IN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Arraylists</a:t>
            </a:r>
            <a:r>
              <a:rPr kumimoji="0" lang="en-IN" sz="20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 questions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3081233-0DD0-6DF6-E1B2-778D701A3F80}"/>
              </a:ext>
            </a:extLst>
          </p:cNvPr>
          <p:cNvCxnSpPr>
            <a:cxnSpLocks/>
          </p:cNvCxnSpPr>
          <p:nvPr/>
        </p:nvCxnSpPr>
        <p:spPr>
          <a:xfrm>
            <a:off x="0" y="700678"/>
            <a:ext cx="12192000" cy="0"/>
          </a:xfrm>
          <a:prstGeom prst="line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Graphic 15" descr="Brain in head with solid fill">
            <a:extLst>
              <a:ext uri="{FF2B5EF4-FFF2-40B4-BE49-F238E27FC236}">
                <a16:creationId xmlns:a16="http://schemas.microsoft.com/office/drawing/2014/main" id="{C96C42A0-E37A-B279-65CD-4CBD063C63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724170" cy="680720"/>
          </a:xfrm>
          <a:prstGeom prst="rect">
            <a:avLst/>
          </a:prstGeom>
        </p:spPr>
      </p:pic>
      <p:pic>
        <p:nvPicPr>
          <p:cNvPr id="18" name="Graphic 17" descr="Research with solid fill">
            <a:extLst>
              <a:ext uri="{FF2B5EF4-FFF2-40B4-BE49-F238E27FC236}">
                <a16:creationId xmlns:a16="http://schemas.microsoft.com/office/drawing/2014/main" id="{6FBEB566-65CF-062E-84EC-C4CD89A9E3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01804" y="50454"/>
            <a:ext cx="650224" cy="650224"/>
          </a:xfrm>
          <a:prstGeom prst="rect">
            <a:avLst/>
          </a:prstGeom>
        </p:spPr>
      </p:pic>
      <p:sp>
        <p:nvSpPr>
          <p:cNvPr id="11" name="Star: 5 Points 10">
            <a:extLst>
              <a:ext uri="{FF2B5EF4-FFF2-40B4-BE49-F238E27FC236}">
                <a16:creationId xmlns:a16="http://schemas.microsoft.com/office/drawing/2014/main" id="{E1B68004-C7E7-CA99-BF93-B7EF6E9DA9B5}"/>
              </a:ext>
            </a:extLst>
          </p:cNvPr>
          <p:cNvSpPr/>
          <p:nvPr/>
        </p:nvSpPr>
        <p:spPr>
          <a:xfrm>
            <a:off x="201706" y="860942"/>
            <a:ext cx="320758" cy="309278"/>
          </a:xfrm>
          <a:prstGeom prst="star5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76E19BC-F36E-819A-9A62-2CCCFEF5EB07}"/>
              </a:ext>
            </a:extLst>
          </p:cNvPr>
          <p:cNvSpPr txBox="1"/>
          <p:nvPr/>
        </p:nvSpPr>
        <p:spPr>
          <a:xfrm>
            <a:off x="724170" y="840983"/>
            <a:ext cx="3644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Move Zeros to End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BC1174A-3F1D-4F32-6513-2255516152C5}"/>
              </a:ext>
            </a:extLst>
          </p:cNvPr>
          <p:cNvGrpSpPr/>
          <p:nvPr/>
        </p:nvGrpSpPr>
        <p:grpSpPr>
          <a:xfrm>
            <a:off x="2829363" y="827166"/>
            <a:ext cx="987840" cy="292320"/>
            <a:chOff x="2829363" y="827166"/>
            <a:chExt cx="987840" cy="292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21F85048-C760-7168-8FD4-186620383B10}"/>
                    </a:ext>
                  </a:extLst>
                </p14:cNvPr>
                <p14:cNvContentPartPr/>
                <p14:nvPr/>
              </p14:nvContentPartPr>
              <p14:xfrm>
                <a:off x="2829363" y="861366"/>
                <a:ext cx="414360" cy="19008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21F85048-C760-7168-8FD4-186620383B10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823248" y="855234"/>
                  <a:ext cx="426589" cy="20234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4F5A71D8-6D6D-B121-B04E-9F907A88BD53}"/>
                    </a:ext>
                  </a:extLst>
                </p14:cNvPr>
                <p14:cNvContentPartPr/>
                <p14:nvPr/>
              </p14:nvContentPartPr>
              <p14:xfrm>
                <a:off x="3296283" y="827166"/>
                <a:ext cx="164880" cy="24876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4F5A71D8-6D6D-B121-B04E-9F907A88BD5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290163" y="821046"/>
                  <a:ext cx="17712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AB4C56B0-2ADB-9C4F-2E1F-0EC3989B21B1}"/>
                    </a:ext>
                  </a:extLst>
                </p14:cNvPr>
                <p14:cNvContentPartPr/>
                <p14:nvPr/>
              </p14:nvContentPartPr>
              <p14:xfrm>
                <a:off x="3533163" y="868206"/>
                <a:ext cx="91800" cy="10836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AB4C56B0-2ADB-9C4F-2E1F-0EC3989B21B1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527043" y="862086"/>
                  <a:ext cx="10404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2F81DE2F-EDF1-49FC-C7F6-65CBFE3C780D}"/>
                    </a:ext>
                  </a:extLst>
                </p14:cNvPr>
                <p14:cNvContentPartPr/>
                <p14:nvPr/>
              </p14:nvContentPartPr>
              <p14:xfrm>
                <a:off x="3280083" y="954606"/>
                <a:ext cx="63720" cy="8064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2F81DE2F-EDF1-49FC-C7F6-65CBFE3C780D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273963" y="948459"/>
                  <a:ext cx="75960" cy="9293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A87F3B35-8E0A-5562-BCFB-8FC37A59FEEE}"/>
                    </a:ext>
                  </a:extLst>
                </p14:cNvPr>
                <p14:cNvContentPartPr/>
                <p14:nvPr/>
              </p14:nvContentPartPr>
              <p14:xfrm>
                <a:off x="3780483" y="879726"/>
                <a:ext cx="7560" cy="6480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A87F3B35-8E0A-5562-BCFB-8FC37A59FEEE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774363" y="873572"/>
                  <a:ext cx="19800" cy="7710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30DA2D9B-F099-A638-1B29-057407B6E976}"/>
                    </a:ext>
                  </a:extLst>
                </p14:cNvPr>
                <p14:cNvContentPartPr/>
                <p14:nvPr/>
              </p14:nvContentPartPr>
              <p14:xfrm>
                <a:off x="3759603" y="1091766"/>
                <a:ext cx="57600" cy="2772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30DA2D9B-F099-A638-1B29-057407B6E976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753483" y="1085565"/>
                  <a:ext cx="69840" cy="4012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E53506E7-1F48-ACCF-60A2-A3DD4E96B313}"/>
                    </a:ext>
                  </a:extLst>
                </p14:cNvPr>
                <p14:cNvContentPartPr/>
                <p14:nvPr/>
              </p14:nvContentPartPr>
              <p14:xfrm>
                <a:off x="3780123" y="923286"/>
                <a:ext cx="360" cy="36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E53506E7-1F48-ACCF-60A2-A3DD4E96B313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774003" y="917166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93B20771-3FE1-AB9C-6CE3-4DB7E70D12BE}"/>
              </a:ext>
            </a:extLst>
          </p:cNvPr>
          <p:cNvGrpSpPr/>
          <p:nvPr/>
        </p:nvGrpSpPr>
        <p:grpSpPr>
          <a:xfrm>
            <a:off x="4155243" y="834726"/>
            <a:ext cx="3261960" cy="283320"/>
            <a:chOff x="4155243" y="834726"/>
            <a:chExt cx="3261960" cy="283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42FBFFFD-1BEC-B280-6889-78143F32F873}"/>
                    </a:ext>
                  </a:extLst>
                </p14:cNvPr>
                <p14:cNvContentPartPr/>
                <p14:nvPr/>
              </p14:nvContentPartPr>
              <p14:xfrm>
                <a:off x="4194843" y="916806"/>
                <a:ext cx="33120" cy="14400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42FBFFFD-1BEC-B280-6889-78143F32F873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188723" y="910686"/>
                  <a:ext cx="4536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1136B2CA-2C67-836E-DDCF-CF3B636A0FB2}"/>
                    </a:ext>
                  </a:extLst>
                </p14:cNvPr>
                <p14:cNvContentPartPr/>
                <p14:nvPr/>
              </p14:nvContentPartPr>
              <p14:xfrm>
                <a:off x="4155243" y="834726"/>
                <a:ext cx="471960" cy="26532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1136B2CA-2C67-836E-DDCF-CF3B636A0FB2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149123" y="828606"/>
                  <a:ext cx="48420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70CE9A39-52B9-E24D-A187-0F48162A8164}"/>
                    </a:ext>
                  </a:extLst>
                </p14:cNvPr>
                <p14:cNvContentPartPr/>
                <p14:nvPr/>
              </p14:nvContentPartPr>
              <p14:xfrm>
                <a:off x="4628643" y="929046"/>
                <a:ext cx="790200" cy="18900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70CE9A39-52B9-E24D-A187-0F48162A8164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622523" y="922914"/>
                  <a:ext cx="802440" cy="20126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2A3408BD-C39E-C74B-B20A-F0C5003E1F7C}"/>
                    </a:ext>
                  </a:extLst>
                </p14:cNvPr>
                <p14:cNvContentPartPr/>
                <p14:nvPr/>
              </p14:nvContentPartPr>
              <p14:xfrm>
                <a:off x="5003043" y="853446"/>
                <a:ext cx="24120" cy="4104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2A3408BD-C39E-C74B-B20A-F0C5003E1F7C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996923" y="847326"/>
                  <a:ext cx="3636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567B2564-C3AD-2F65-578E-CA9E3DD915FA}"/>
                    </a:ext>
                  </a:extLst>
                </p14:cNvPr>
                <p14:cNvContentPartPr/>
                <p14:nvPr/>
              </p14:nvContentPartPr>
              <p14:xfrm>
                <a:off x="4721523" y="938046"/>
                <a:ext cx="196920" cy="3024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567B2564-C3AD-2F65-578E-CA9E3DD915FA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715403" y="931926"/>
                  <a:ext cx="20916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AB2CDB3E-FF61-3195-2605-5E3A2BBAFFEB}"/>
                    </a:ext>
                  </a:extLst>
                </p14:cNvPr>
                <p14:cNvContentPartPr/>
                <p14:nvPr/>
              </p14:nvContentPartPr>
              <p14:xfrm>
                <a:off x="5647443" y="882966"/>
                <a:ext cx="312480" cy="18072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AB2CDB3E-FF61-3195-2605-5E3A2BBAFFEB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641330" y="876846"/>
                  <a:ext cx="324706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5B1C3122-DB64-3501-DC3C-7F27087D568A}"/>
                    </a:ext>
                  </a:extLst>
                </p14:cNvPr>
                <p14:cNvContentPartPr/>
                <p14:nvPr/>
              </p14:nvContentPartPr>
              <p14:xfrm>
                <a:off x="5980083" y="861366"/>
                <a:ext cx="507240" cy="23364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5B1C3122-DB64-3501-DC3C-7F27087D568A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973967" y="855246"/>
                  <a:ext cx="519471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7B3AA84C-5486-6CF8-C2E5-D983B3D3E12E}"/>
                    </a:ext>
                  </a:extLst>
                </p14:cNvPr>
                <p14:cNvContentPartPr/>
                <p14:nvPr/>
              </p14:nvContentPartPr>
              <p14:xfrm>
                <a:off x="6709083" y="903486"/>
                <a:ext cx="73800" cy="15768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7B3AA84C-5486-6CF8-C2E5-D983B3D3E12E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702963" y="897366"/>
                  <a:ext cx="8604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563901D4-03DA-BAE3-2373-94F3AFF5405F}"/>
                    </a:ext>
                  </a:extLst>
                </p14:cNvPr>
                <p14:cNvContentPartPr/>
                <p14:nvPr/>
              </p14:nvContentPartPr>
              <p14:xfrm>
                <a:off x="6821403" y="918606"/>
                <a:ext cx="595800" cy="12276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563901D4-03DA-BAE3-2373-94F3AFF5405F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815279" y="912486"/>
                  <a:ext cx="608047" cy="135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C5509E79-E4A8-6F54-5536-8D39E3CB5529}"/>
                  </a:ext>
                </a:extLst>
              </p14:cNvPr>
              <p14:cNvContentPartPr/>
              <p14:nvPr/>
            </p14:nvContentPartPr>
            <p14:xfrm>
              <a:off x="11397960" y="6617160"/>
              <a:ext cx="360" cy="360"/>
            </p14:xfrm>
          </p:contentPart>
        </mc:Choice>
        <mc:Fallback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C5509E79-E4A8-6F54-5536-8D39E3CB5529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1388600" y="6607800"/>
                <a:ext cx="19080" cy="1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7A21EF44-7BF8-5A4C-55DE-5864A8120E0F}"/>
                  </a:ext>
                </a:extLst>
              </p14:cNvPr>
              <p14:cNvContentPartPr/>
              <p14:nvPr/>
            </p14:nvContentPartPr>
            <p14:xfrm>
              <a:off x="7538663" y="825111"/>
              <a:ext cx="133560" cy="439200"/>
            </p14:xfrm>
          </p:contentPart>
        </mc:Choice>
        <mc:Fallback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7A21EF44-7BF8-5A4C-55DE-5864A8120E0F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7532526" y="818996"/>
                <a:ext cx="145833" cy="451430"/>
              </a:xfrm>
              <a:prstGeom prst="rect">
                <a:avLst/>
              </a:prstGeom>
            </p:spPr>
          </p:pic>
        </mc:Fallback>
      </mc:AlternateContent>
      <p:grpSp>
        <p:nvGrpSpPr>
          <p:cNvPr id="139" name="Group 138">
            <a:extLst>
              <a:ext uri="{FF2B5EF4-FFF2-40B4-BE49-F238E27FC236}">
                <a16:creationId xmlns:a16="http://schemas.microsoft.com/office/drawing/2014/main" id="{8916D13D-7B6A-856C-021B-9DAA71E38830}"/>
              </a:ext>
            </a:extLst>
          </p:cNvPr>
          <p:cNvGrpSpPr/>
          <p:nvPr/>
        </p:nvGrpSpPr>
        <p:grpSpPr>
          <a:xfrm>
            <a:off x="7839983" y="873711"/>
            <a:ext cx="1568520" cy="356040"/>
            <a:chOff x="7839983" y="873711"/>
            <a:chExt cx="1568520" cy="356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87A87BF4-7CB1-8E29-8D95-C8F8F3961E3B}"/>
                    </a:ext>
                  </a:extLst>
                </p14:cNvPr>
                <p14:cNvContentPartPr/>
                <p14:nvPr/>
              </p14:nvContentPartPr>
              <p14:xfrm>
                <a:off x="7839983" y="886311"/>
                <a:ext cx="27720" cy="20160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87A87BF4-7CB1-8E29-8D95-C8F8F3961E3B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833863" y="880191"/>
                  <a:ext cx="3996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462D0E00-1541-6892-C1C0-E70374762668}"/>
                    </a:ext>
                  </a:extLst>
                </p14:cNvPr>
                <p14:cNvContentPartPr/>
                <p14:nvPr/>
              </p14:nvContentPartPr>
              <p14:xfrm>
                <a:off x="7852943" y="921591"/>
                <a:ext cx="105480" cy="15624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462D0E00-1541-6892-C1C0-E70374762668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846823" y="915471"/>
                  <a:ext cx="11772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9E8AB034-8BD3-8AB0-0F5A-539F3294BED1}"/>
                    </a:ext>
                  </a:extLst>
                </p14:cNvPr>
                <p14:cNvContentPartPr/>
                <p14:nvPr/>
              </p14:nvContentPartPr>
              <p14:xfrm>
                <a:off x="7980023" y="873711"/>
                <a:ext cx="24840" cy="14904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9E8AB034-8BD3-8AB0-0F5A-539F3294BED1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973813" y="867591"/>
                  <a:ext cx="3726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1F2045BC-8C37-6BC9-3F9B-711DC4A071A4}"/>
                    </a:ext>
                  </a:extLst>
                </p14:cNvPr>
                <p14:cNvContentPartPr/>
                <p14:nvPr/>
              </p14:nvContentPartPr>
              <p14:xfrm>
                <a:off x="8002343" y="928071"/>
                <a:ext cx="111600" cy="14004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1F2045BC-8C37-6BC9-3F9B-711DC4A071A4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996203" y="921951"/>
                  <a:ext cx="12388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2E82DD09-1BBC-EC5C-D1D5-A6C1E5CA70ED}"/>
                    </a:ext>
                  </a:extLst>
                </p14:cNvPr>
                <p14:cNvContentPartPr/>
                <p14:nvPr/>
              </p14:nvContentPartPr>
              <p14:xfrm>
                <a:off x="8298623" y="948951"/>
                <a:ext cx="232920" cy="22356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2E82DD09-1BBC-EC5C-D1D5-A6C1E5CA70ED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292494" y="942821"/>
                  <a:ext cx="245179" cy="2358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0DBDCDD9-A309-6AD4-200A-61A990938E70}"/>
                    </a:ext>
                  </a:extLst>
                </p14:cNvPr>
                <p14:cNvContentPartPr/>
                <p14:nvPr/>
              </p14:nvContentPartPr>
              <p14:xfrm>
                <a:off x="8517503" y="935631"/>
                <a:ext cx="891000" cy="29412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0DBDCDD9-A309-6AD4-200A-61A990938E70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511383" y="929511"/>
                  <a:ext cx="903240" cy="30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AE23BB7E-1928-786D-CADC-EDEFB8870DCC}"/>
                    </a:ext>
                  </a:extLst>
                </p14:cNvPr>
                <p14:cNvContentPartPr/>
                <p14:nvPr/>
              </p14:nvContentPartPr>
              <p14:xfrm>
                <a:off x="8961743" y="907911"/>
                <a:ext cx="360" cy="36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AE23BB7E-1928-786D-CADC-EDEFB8870DCC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8955623" y="901791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1CF0D338-6DE4-1B1B-F054-E43C401D933D}"/>
              </a:ext>
            </a:extLst>
          </p:cNvPr>
          <p:cNvGrpSpPr/>
          <p:nvPr/>
        </p:nvGrpSpPr>
        <p:grpSpPr>
          <a:xfrm>
            <a:off x="9736463" y="831951"/>
            <a:ext cx="1477800" cy="374040"/>
            <a:chOff x="9736463" y="831951"/>
            <a:chExt cx="1477800" cy="374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C51FA118-D436-9708-1268-3DE77028AB53}"/>
                    </a:ext>
                  </a:extLst>
                </p14:cNvPr>
                <p14:cNvContentPartPr/>
                <p14:nvPr/>
              </p14:nvContentPartPr>
              <p14:xfrm>
                <a:off x="9736463" y="831951"/>
                <a:ext cx="405360" cy="33012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C51FA118-D436-9708-1268-3DE77028AB53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9730343" y="825831"/>
                  <a:ext cx="417600" cy="34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625129C3-E637-BB39-5112-55371BA66D50}"/>
                    </a:ext>
                  </a:extLst>
                </p14:cNvPr>
                <p14:cNvContentPartPr/>
                <p14:nvPr/>
              </p14:nvContentPartPr>
              <p14:xfrm>
                <a:off x="10221383" y="890631"/>
                <a:ext cx="992880" cy="31536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625129C3-E637-BB39-5112-55371BA66D50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10215261" y="884511"/>
                  <a:ext cx="1005124" cy="32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50F421B5-AD97-C6A0-F558-CF73A82FBE80}"/>
                    </a:ext>
                  </a:extLst>
                </p14:cNvPr>
                <p14:cNvContentPartPr/>
                <p14:nvPr/>
              </p14:nvContentPartPr>
              <p14:xfrm>
                <a:off x="10589303" y="895311"/>
                <a:ext cx="151920" cy="17280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50F421B5-AD97-C6A0-F558-CF73A82FBE80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10583183" y="889191"/>
                  <a:ext cx="164160" cy="185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1">
            <p14:nvContentPartPr>
              <p14:cNvPr id="200" name="Ink 199">
                <a:extLst>
                  <a:ext uri="{FF2B5EF4-FFF2-40B4-BE49-F238E27FC236}">
                    <a16:creationId xmlns:a16="http://schemas.microsoft.com/office/drawing/2014/main" id="{A3F2D2EF-65FB-6C71-4025-2A003E2ACF16}"/>
                  </a:ext>
                </a:extLst>
              </p14:cNvPr>
              <p14:cNvContentPartPr/>
              <p14:nvPr/>
            </p14:nvContentPartPr>
            <p14:xfrm>
              <a:off x="4927583" y="1374111"/>
              <a:ext cx="141840" cy="259200"/>
            </p14:xfrm>
          </p:contentPart>
        </mc:Choice>
        <mc:Fallback>
          <p:pic>
            <p:nvPicPr>
              <p:cNvPr id="200" name="Ink 199">
                <a:extLst>
                  <a:ext uri="{FF2B5EF4-FFF2-40B4-BE49-F238E27FC236}">
                    <a16:creationId xmlns:a16="http://schemas.microsoft.com/office/drawing/2014/main" id="{A3F2D2EF-65FB-6C71-4025-2A003E2ACF16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4921463" y="1367991"/>
                <a:ext cx="154080" cy="27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3">
            <p14:nvContentPartPr>
              <p14:cNvPr id="201" name="Ink 200">
                <a:extLst>
                  <a:ext uri="{FF2B5EF4-FFF2-40B4-BE49-F238E27FC236}">
                    <a16:creationId xmlns:a16="http://schemas.microsoft.com/office/drawing/2014/main" id="{B55807E1-B504-EC44-4CD8-FBC6D730A960}"/>
                  </a:ext>
                </a:extLst>
              </p14:cNvPr>
              <p14:cNvContentPartPr/>
              <p14:nvPr/>
            </p14:nvContentPartPr>
            <p14:xfrm>
              <a:off x="5253743" y="1441431"/>
              <a:ext cx="169560" cy="209520"/>
            </p14:xfrm>
          </p:contentPart>
        </mc:Choice>
        <mc:Fallback>
          <p:pic>
            <p:nvPicPr>
              <p:cNvPr id="201" name="Ink 200">
                <a:extLst>
                  <a:ext uri="{FF2B5EF4-FFF2-40B4-BE49-F238E27FC236}">
                    <a16:creationId xmlns:a16="http://schemas.microsoft.com/office/drawing/2014/main" id="{B55807E1-B504-EC44-4CD8-FBC6D730A960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5247636" y="1435311"/>
                <a:ext cx="181774" cy="22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5">
            <p14:nvContentPartPr>
              <p14:cNvPr id="202" name="Ink 201">
                <a:extLst>
                  <a:ext uri="{FF2B5EF4-FFF2-40B4-BE49-F238E27FC236}">
                    <a16:creationId xmlns:a16="http://schemas.microsoft.com/office/drawing/2014/main" id="{35B545BD-56C9-92A9-5A67-E73E25769448}"/>
                  </a:ext>
                </a:extLst>
              </p14:cNvPr>
              <p14:cNvContentPartPr/>
              <p14:nvPr/>
            </p14:nvContentPartPr>
            <p14:xfrm>
              <a:off x="5526263" y="1647351"/>
              <a:ext cx="104400" cy="177840"/>
            </p14:xfrm>
          </p:contentPart>
        </mc:Choice>
        <mc:Fallback>
          <p:pic>
            <p:nvPicPr>
              <p:cNvPr id="202" name="Ink 201">
                <a:extLst>
                  <a:ext uri="{FF2B5EF4-FFF2-40B4-BE49-F238E27FC236}">
                    <a16:creationId xmlns:a16="http://schemas.microsoft.com/office/drawing/2014/main" id="{35B545BD-56C9-92A9-5A67-E73E25769448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5520143" y="1641243"/>
                <a:ext cx="116640" cy="1900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7">
            <p14:nvContentPartPr>
              <p14:cNvPr id="203" name="Ink 202">
                <a:extLst>
                  <a:ext uri="{FF2B5EF4-FFF2-40B4-BE49-F238E27FC236}">
                    <a16:creationId xmlns:a16="http://schemas.microsoft.com/office/drawing/2014/main" id="{CE966BC0-9A89-6B46-B32F-E14BED089E05}"/>
                  </a:ext>
                </a:extLst>
              </p14:cNvPr>
              <p14:cNvContentPartPr/>
              <p14:nvPr/>
            </p14:nvContentPartPr>
            <p14:xfrm>
              <a:off x="5781503" y="1506951"/>
              <a:ext cx="19800" cy="203400"/>
            </p14:xfrm>
          </p:contentPart>
        </mc:Choice>
        <mc:Fallback>
          <p:pic>
            <p:nvPicPr>
              <p:cNvPr id="203" name="Ink 202">
                <a:extLst>
                  <a:ext uri="{FF2B5EF4-FFF2-40B4-BE49-F238E27FC236}">
                    <a16:creationId xmlns:a16="http://schemas.microsoft.com/office/drawing/2014/main" id="{CE966BC0-9A89-6B46-B32F-E14BED089E05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5775383" y="1500842"/>
                <a:ext cx="32040" cy="21561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9">
            <p14:nvContentPartPr>
              <p14:cNvPr id="204" name="Ink 203">
                <a:extLst>
                  <a:ext uri="{FF2B5EF4-FFF2-40B4-BE49-F238E27FC236}">
                    <a16:creationId xmlns:a16="http://schemas.microsoft.com/office/drawing/2014/main" id="{0A1F5EB4-EDBD-385F-E941-8449F0B6949A}"/>
                  </a:ext>
                </a:extLst>
              </p14:cNvPr>
              <p14:cNvContentPartPr/>
              <p14:nvPr/>
            </p14:nvContentPartPr>
            <p14:xfrm>
              <a:off x="5878343" y="1626471"/>
              <a:ext cx="47880" cy="123480"/>
            </p14:xfrm>
          </p:contentPart>
        </mc:Choice>
        <mc:Fallback>
          <p:pic>
            <p:nvPicPr>
              <p:cNvPr id="204" name="Ink 203">
                <a:extLst>
                  <a:ext uri="{FF2B5EF4-FFF2-40B4-BE49-F238E27FC236}">
                    <a16:creationId xmlns:a16="http://schemas.microsoft.com/office/drawing/2014/main" id="{0A1F5EB4-EDBD-385F-E941-8449F0B6949A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5872269" y="1620351"/>
                <a:ext cx="60029" cy="13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1">
            <p14:nvContentPartPr>
              <p14:cNvPr id="205" name="Ink 204">
                <a:extLst>
                  <a:ext uri="{FF2B5EF4-FFF2-40B4-BE49-F238E27FC236}">
                    <a16:creationId xmlns:a16="http://schemas.microsoft.com/office/drawing/2014/main" id="{F8964F98-6085-C579-F7F5-6AADBA218521}"/>
                  </a:ext>
                </a:extLst>
              </p14:cNvPr>
              <p14:cNvContentPartPr/>
              <p14:nvPr/>
            </p14:nvContentPartPr>
            <p14:xfrm>
              <a:off x="6074183" y="1499751"/>
              <a:ext cx="140760" cy="181800"/>
            </p14:xfrm>
          </p:contentPart>
        </mc:Choice>
        <mc:Fallback>
          <p:pic>
            <p:nvPicPr>
              <p:cNvPr id="205" name="Ink 204">
                <a:extLst>
                  <a:ext uri="{FF2B5EF4-FFF2-40B4-BE49-F238E27FC236}">
                    <a16:creationId xmlns:a16="http://schemas.microsoft.com/office/drawing/2014/main" id="{F8964F98-6085-C579-F7F5-6AADBA218521}"/>
                  </a:ext>
                </a:extLst>
              </p:cNvPr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6068063" y="1493619"/>
                <a:ext cx="153000" cy="1940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3">
            <p14:nvContentPartPr>
              <p14:cNvPr id="206" name="Ink 205">
                <a:extLst>
                  <a:ext uri="{FF2B5EF4-FFF2-40B4-BE49-F238E27FC236}">
                    <a16:creationId xmlns:a16="http://schemas.microsoft.com/office/drawing/2014/main" id="{6E3C3753-9901-A81A-61D4-E18886142398}"/>
                  </a:ext>
                </a:extLst>
              </p14:cNvPr>
              <p14:cNvContentPartPr/>
              <p14:nvPr/>
            </p14:nvContentPartPr>
            <p14:xfrm>
              <a:off x="6261743" y="1564191"/>
              <a:ext cx="61200" cy="148680"/>
            </p14:xfrm>
          </p:contentPart>
        </mc:Choice>
        <mc:Fallback>
          <p:pic>
            <p:nvPicPr>
              <p:cNvPr id="206" name="Ink 205">
                <a:extLst>
                  <a:ext uri="{FF2B5EF4-FFF2-40B4-BE49-F238E27FC236}">
                    <a16:creationId xmlns:a16="http://schemas.microsoft.com/office/drawing/2014/main" id="{6E3C3753-9901-A81A-61D4-E18886142398}"/>
                  </a:ext>
                </a:extLst>
              </p:cNvPr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6255623" y="1558056"/>
                <a:ext cx="73440" cy="160950"/>
              </a:xfrm>
              <a:prstGeom prst="rect">
                <a:avLst/>
              </a:prstGeom>
            </p:spPr>
          </p:pic>
        </mc:Fallback>
      </mc:AlternateContent>
      <p:grpSp>
        <p:nvGrpSpPr>
          <p:cNvPr id="222" name="Group 221">
            <a:extLst>
              <a:ext uri="{FF2B5EF4-FFF2-40B4-BE49-F238E27FC236}">
                <a16:creationId xmlns:a16="http://schemas.microsoft.com/office/drawing/2014/main" id="{FC7BD75F-9EA3-4E15-0CC4-CCFAF3B4BCB3}"/>
              </a:ext>
            </a:extLst>
          </p:cNvPr>
          <p:cNvGrpSpPr/>
          <p:nvPr/>
        </p:nvGrpSpPr>
        <p:grpSpPr>
          <a:xfrm>
            <a:off x="8735663" y="1394631"/>
            <a:ext cx="358920" cy="196560"/>
            <a:chOff x="8735663" y="1394631"/>
            <a:chExt cx="358920" cy="196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755BFEE3-F930-2D9F-3F40-7CCCFD60AFD6}"/>
                    </a:ext>
                  </a:extLst>
                </p14:cNvPr>
                <p14:cNvContentPartPr/>
                <p14:nvPr/>
              </p14:nvContentPartPr>
              <p14:xfrm>
                <a:off x="8735663" y="1394631"/>
                <a:ext cx="266400" cy="141480"/>
              </p14:xfrm>
            </p:contentPart>
          </mc:Choice>
          <mc:Fallback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755BFEE3-F930-2D9F-3F40-7CCCFD60AFD6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8729543" y="1388511"/>
                  <a:ext cx="27864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6D0F8E91-1877-2C2B-8223-A8CD9F1320C5}"/>
                    </a:ext>
                  </a:extLst>
                </p14:cNvPr>
                <p14:cNvContentPartPr/>
                <p14:nvPr/>
              </p14:nvContentPartPr>
              <p14:xfrm>
                <a:off x="8911343" y="1418751"/>
                <a:ext cx="183240" cy="172440"/>
              </p14:xfrm>
            </p:contentPart>
          </mc:Choice>
          <mc:Fallback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6D0F8E91-1877-2C2B-8223-A8CD9F1320C5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8905223" y="1412631"/>
                  <a:ext cx="195480" cy="184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79">
            <p14:nvContentPartPr>
              <p14:cNvPr id="224" name="Ink 223">
                <a:extLst>
                  <a:ext uri="{FF2B5EF4-FFF2-40B4-BE49-F238E27FC236}">
                    <a16:creationId xmlns:a16="http://schemas.microsoft.com/office/drawing/2014/main" id="{325A449E-FD53-F4D8-B328-08254CBD4450}"/>
                  </a:ext>
                </a:extLst>
              </p14:cNvPr>
              <p14:cNvContentPartPr/>
              <p14:nvPr/>
            </p14:nvContentPartPr>
            <p14:xfrm>
              <a:off x="9360983" y="1268271"/>
              <a:ext cx="119880" cy="286560"/>
            </p14:xfrm>
          </p:contentPart>
        </mc:Choice>
        <mc:Fallback>
          <p:pic>
            <p:nvPicPr>
              <p:cNvPr id="224" name="Ink 223">
                <a:extLst>
                  <a:ext uri="{FF2B5EF4-FFF2-40B4-BE49-F238E27FC236}">
                    <a16:creationId xmlns:a16="http://schemas.microsoft.com/office/drawing/2014/main" id="{325A449E-FD53-F4D8-B328-08254CBD4450}"/>
                  </a:ext>
                </a:extLst>
              </p:cNvPr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9354881" y="1262151"/>
                <a:ext cx="132083" cy="298800"/>
              </a:xfrm>
              <a:prstGeom prst="rect">
                <a:avLst/>
              </a:prstGeom>
            </p:spPr>
          </p:pic>
        </mc:Fallback>
      </mc:AlternateContent>
      <p:grpSp>
        <p:nvGrpSpPr>
          <p:cNvPr id="243" name="Group 242">
            <a:extLst>
              <a:ext uri="{FF2B5EF4-FFF2-40B4-BE49-F238E27FC236}">
                <a16:creationId xmlns:a16="http://schemas.microsoft.com/office/drawing/2014/main" id="{EECF6542-A40F-EC4B-A328-B21BE5BB86B0}"/>
              </a:ext>
            </a:extLst>
          </p:cNvPr>
          <p:cNvGrpSpPr/>
          <p:nvPr/>
        </p:nvGrpSpPr>
        <p:grpSpPr>
          <a:xfrm>
            <a:off x="11237663" y="1305711"/>
            <a:ext cx="954000" cy="403920"/>
            <a:chOff x="11237663" y="1305711"/>
            <a:chExt cx="954000" cy="403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40178BD7-2D80-41EB-FC30-D24BE12845BD}"/>
                    </a:ext>
                  </a:extLst>
                </p14:cNvPr>
                <p14:cNvContentPartPr/>
                <p14:nvPr/>
              </p14:nvContentPartPr>
              <p14:xfrm>
                <a:off x="11237663" y="1396791"/>
                <a:ext cx="167400" cy="160200"/>
              </p14:xfrm>
            </p:contentPart>
          </mc:Choice>
          <mc:Fallback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40178BD7-2D80-41EB-FC30-D24BE12845BD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11231556" y="1390671"/>
                  <a:ext cx="179614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EEE72D33-5DDA-FB5F-8EF1-53A4652DA10E}"/>
                    </a:ext>
                  </a:extLst>
                </p14:cNvPr>
                <p14:cNvContentPartPr/>
                <p14:nvPr/>
              </p14:nvContentPartPr>
              <p14:xfrm>
                <a:off x="11490023" y="1398231"/>
                <a:ext cx="162000" cy="167760"/>
              </p14:xfrm>
            </p:contentPart>
          </mc:Choice>
          <mc:Fallback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EEE72D33-5DDA-FB5F-8EF1-53A4652DA10E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11483903" y="1392111"/>
                  <a:ext cx="17424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A358E00F-938A-E105-A3A6-6540E91BEC10}"/>
                    </a:ext>
                  </a:extLst>
                </p14:cNvPr>
                <p14:cNvContentPartPr/>
                <p14:nvPr/>
              </p14:nvContentPartPr>
              <p14:xfrm>
                <a:off x="11796743" y="1415511"/>
                <a:ext cx="176760" cy="138960"/>
              </p14:xfrm>
            </p:contentPart>
          </mc:Choice>
          <mc:Fallback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A358E00F-938A-E105-A3A6-6540E91BEC10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11790623" y="1409391"/>
                  <a:ext cx="18900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5670FA3E-EC57-3089-1FC3-67F2EC455B79}"/>
                    </a:ext>
                  </a:extLst>
                </p14:cNvPr>
                <p14:cNvContentPartPr/>
                <p14:nvPr/>
              </p14:nvContentPartPr>
              <p14:xfrm>
                <a:off x="11394983" y="1600911"/>
                <a:ext cx="59760" cy="90000"/>
              </p14:xfrm>
            </p:contentPart>
          </mc:Choice>
          <mc:Fallback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5670FA3E-EC57-3089-1FC3-67F2EC455B79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11388900" y="1594791"/>
                  <a:ext cx="71927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8C6E5D0A-FD9E-5CBF-416B-6DC3D0FE4EF9}"/>
                    </a:ext>
                  </a:extLst>
                </p14:cNvPr>
                <p14:cNvContentPartPr/>
                <p14:nvPr/>
              </p14:nvContentPartPr>
              <p14:xfrm>
                <a:off x="11636183" y="1630431"/>
                <a:ext cx="28440" cy="79200"/>
              </p14:xfrm>
            </p:contentPart>
          </mc:Choice>
          <mc:Fallback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8C6E5D0A-FD9E-5CBF-416B-6DC3D0FE4EF9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11630063" y="1624339"/>
                  <a:ext cx="40680" cy="9138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D1396A1E-003A-C85F-7C20-083260A2828D}"/>
                    </a:ext>
                  </a:extLst>
                </p14:cNvPr>
                <p14:cNvContentPartPr/>
                <p14:nvPr/>
              </p14:nvContentPartPr>
              <p14:xfrm>
                <a:off x="11993303" y="1623591"/>
                <a:ext cx="360" cy="360"/>
              </p14:xfrm>
            </p:contentPart>
          </mc:Choice>
          <mc:Fallback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D1396A1E-003A-C85F-7C20-083260A2828D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11987183" y="1617471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C7FBE813-84FE-B9F4-4F2E-71823823CC9A}"/>
                    </a:ext>
                  </a:extLst>
                </p14:cNvPr>
                <p14:cNvContentPartPr/>
                <p14:nvPr/>
              </p14:nvContentPartPr>
              <p14:xfrm>
                <a:off x="11920943" y="1602351"/>
                <a:ext cx="69120" cy="91440"/>
              </p14:xfrm>
            </p:contentPart>
          </mc:Choice>
          <mc:Fallback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C7FBE813-84FE-B9F4-4F2E-71823823CC9A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11914823" y="1596231"/>
                  <a:ext cx="8136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C7E62B09-F13D-0F08-4265-D9E8C6139A7B}"/>
                    </a:ext>
                  </a:extLst>
                </p14:cNvPr>
                <p14:cNvContentPartPr/>
                <p14:nvPr/>
              </p14:nvContentPartPr>
              <p14:xfrm>
                <a:off x="12000503" y="1432071"/>
                <a:ext cx="102240" cy="125640"/>
              </p14:xfrm>
            </p:contentPart>
          </mc:Choice>
          <mc:Fallback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C7E62B09-F13D-0F08-4265-D9E8C6139A7B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11994383" y="1425951"/>
                  <a:ext cx="11448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4B56793A-61A1-481F-FB26-0FCE55495BAF}"/>
                    </a:ext>
                  </a:extLst>
                </p14:cNvPr>
                <p14:cNvContentPartPr/>
                <p14:nvPr/>
              </p14:nvContentPartPr>
              <p14:xfrm>
                <a:off x="11954783" y="1305711"/>
                <a:ext cx="236880" cy="384840"/>
              </p14:xfrm>
            </p:contentPart>
          </mc:Choice>
          <mc:Fallback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4B56793A-61A1-481F-FB26-0FCE55495BAF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11948672" y="1299591"/>
                  <a:ext cx="249101" cy="397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1" name="Group 250">
            <a:extLst>
              <a:ext uri="{FF2B5EF4-FFF2-40B4-BE49-F238E27FC236}">
                <a16:creationId xmlns:a16="http://schemas.microsoft.com/office/drawing/2014/main" id="{2065664D-9C89-CA54-2BAF-543E99767DD6}"/>
              </a:ext>
            </a:extLst>
          </p:cNvPr>
          <p:cNvGrpSpPr/>
          <p:nvPr/>
        </p:nvGrpSpPr>
        <p:grpSpPr>
          <a:xfrm>
            <a:off x="6519503" y="1362591"/>
            <a:ext cx="1956600" cy="485640"/>
            <a:chOff x="6519503" y="1362591"/>
            <a:chExt cx="1956600" cy="485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9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983F8373-DA0D-A12B-5533-9534796599DA}"/>
                    </a:ext>
                  </a:extLst>
                </p14:cNvPr>
                <p14:cNvContentPartPr/>
                <p14:nvPr/>
              </p14:nvContentPartPr>
              <p14:xfrm>
                <a:off x="6519503" y="1488231"/>
                <a:ext cx="197640" cy="190800"/>
              </p14:xfrm>
            </p:contentPart>
          </mc:Choice>
          <mc:Fallback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983F8373-DA0D-A12B-5533-9534796599DA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6513383" y="1482111"/>
                  <a:ext cx="20988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1C08B1C3-3CE6-2B9C-7BF6-AD5FA409756A}"/>
                    </a:ext>
                  </a:extLst>
                </p14:cNvPr>
                <p14:cNvContentPartPr/>
                <p14:nvPr/>
              </p14:nvContentPartPr>
              <p14:xfrm>
                <a:off x="7286303" y="1454751"/>
                <a:ext cx="182880" cy="172800"/>
              </p14:xfrm>
            </p:contentPart>
          </mc:Choice>
          <mc:Fallback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1C08B1C3-3CE6-2B9C-7BF6-AD5FA409756A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7280183" y="1448631"/>
                  <a:ext cx="19512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04194BCB-518B-7BC0-6D1B-084DE1197F0F}"/>
                    </a:ext>
                  </a:extLst>
                </p14:cNvPr>
                <p14:cNvContentPartPr/>
                <p14:nvPr/>
              </p14:nvContentPartPr>
              <p14:xfrm>
                <a:off x="7160303" y="1706391"/>
                <a:ext cx="73800" cy="114120"/>
              </p14:xfrm>
            </p:contentPart>
          </mc:Choice>
          <mc:Fallback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04194BCB-518B-7BC0-6D1B-084DE1197F0F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7154183" y="1700252"/>
                  <a:ext cx="86040" cy="12639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D0106167-B2F0-5460-26FE-BFA1610F775B}"/>
                    </a:ext>
                  </a:extLst>
                </p14:cNvPr>
                <p14:cNvContentPartPr/>
                <p14:nvPr/>
              </p14:nvContentPartPr>
              <p14:xfrm>
                <a:off x="7598063" y="1621071"/>
                <a:ext cx="45000" cy="90000"/>
              </p14:xfrm>
            </p:contentPart>
          </mc:Choice>
          <mc:Fallback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D0106167-B2F0-5460-26FE-BFA1610F775B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7591943" y="1614951"/>
                  <a:ext cx="5724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9A0514B4-1029-DB2C-186D-8EB8279EA2AC}"/>
                    </a:ext>
                  </a:extLst>
                </p14:cNvPr>
                <p14:cNvContentPartPr/>
                <p14:nvPr/>
              </p14:nvContentPartPr>
              <p14:xfrm>
                <a:off x="7735943" y="1484631"/>
                <a:ext cx="124560" cy="187560"/>
              </p14:xfrm>
            </p:contentPart>
          </mc:Choice>
          <mc:Fallback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9A0514B4-1029-DB2C-186D-8EB8279EA2AC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7729841" y="1478511"/>
                  <a:ext cx="136765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9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CF857DEE-617A-8A34-0E20-AA4012AB27B5}"/>
                    </a:ext>
                  </a:extLst>
                </p14:cNvPr>
                <p14:cNvContentPartPr/>
                <p14:nvPr/>
              </p14:nvContentPartPr>
              <p14:xfrm>
                <a:off x="7780943" y="1434231"/>
                <a:ext cx="177480" cy="81360"/>
              </p14:xfrm>
            </p:contentPart>
          </mc:Choice>
          <mc:Fallback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CF857DEE-617A-8A34-0E20-AA4012AB27B5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7774835" y="1428111"/>
                  <a:ext cx="189695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1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E55F9D48-391E-34AC-62FF-8BD85E391A0E}"/>
                    </a:ext>
                  </a:extLst>
                </p14:cNvPr>
                <p14:cNvContentPartPr/>
                <p14:nvPr/>
              </p14:nvContentPartPr>
              <p14:xfrm>
                <a:off x="8160023" y="1429551"/>
                <a:ext cx="360" cy="360"/>
              </p14:xfrm>
            </p:contentPart>
          </mc:Choice>
          <mc:Fallback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E55F9D48-391E-34AC-62FF-8BD85E391A0E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8153903" y="1423431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FC8C3F45-0BDF-8EAA-5764-28A1905387E1}"/>
                    </a:ext>
                  </a:extLst>
                </p14:cNvPr>
                <p14:cNvContentPartPr/>
                <p14:nvPr/>
              </p14:nvContentPartPr>
              <p14:xfrm>
                <a:off x="7886783" y="1626111"/>
                <a:ext cx="103680" cy="144000"/>
              </p14:xfrm>
            </p:contentPart>
          </mc:Choice>
          <mc:Fallback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FC8C3F45-0BDF-8EAA-5764-28A1905387E1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880642" y="1619991"/>
                  <a:ext cx="115963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126CCB16-85BB-C641-7D4B-0795B4101487}"/>
                    </a:ext>
                  </a:extLst>
                </p14:cNvPr>
                <p14:cNvContentPartPr/>
                <p14:nvPr/>
              </p14:nvContentPartPr>
              <p14:xfrm>
                <a:off x="8124023" y="1434591"/>
                <a:ext cx="235440" cy="186840"/>
              </p14:xfrm>
            </p:contentPart>
          </mc:Choice>
          <mc:Fallback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126CCB16-85BB-C641-7D4B-0795B4101487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8117903" y="1428471"/>
                  <a:ext cx="24768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1CDB1DD6-F3C0-F679-662F-608839003F7B}"/>
                    </a:ext>
                  </a:extLst>
                </p14:cNvPr>
                <p14:cNvContentPartPr/>
                <p14:nvPr/>
              </p14:nvContentPartPr>
              <p14:xfrm>
                <a:off x="8248943" y="1362591"/>
                <a:ext cx="227160" cy="355680"/>
              </p14:xfrm>
            </p:contentPart>
          </mc:Choice>
          <mc:Fallback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1CDB1DD6-F3C0-F679-662F-608839003F7B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8242823" y="1356471"/>
                  <a:ext cx="239400" cy="36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D8C292B9-D8ED-B012-3B4F-6B517492E556}"/>
                    </a:ext>
                  </a:extLst>
                </p14:cNvPr>
                <p14:cNvContentPartPr/>
                <p14:nvPr/>
              </p14:nvContentPartPr>
              <p14:xfrm>
                <a:off x="6742703" y="1682631"/>
                <a:ext cx="68400" cy="165600"/>
              </p14:xfrm>
            </p:contentPart>
          </mc:Choice>
          <mc:Fallback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D8C292B9-D8ED-B012-3B4F-6B517492E556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6736583" y="1676524"/>
                  <a:ext cx="80640" cy="17781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64165F14-D0BE-10DE-0721-26A4C9BDB7EE}"/>
                    </a:ext>
                  </a:extLst>
                </p14:cNvPr>
                <p14:cNvContentPartPr/>
                <p14:nvPr/>
              </p14:nvContentPartPr>
              <p14:xfrm>
                <a:off x="6887783" y="1560231"/>
                <a:ext cx="108000" cy="23040"/>
              </p14:xfrm>
            </p:contentPart>
          </mc:Choice>
          <mc:Fallback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64165F14-D0BE-10DE-0721-26A4C9BDB7EE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6881683" y="1554111"/>
                  <a:ext cx="120199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3299CB70-6C06-A8CB-D6C6-4D3FA20F07F6}"/>
                    </a:ext>
                  </a:extLst>
                </p14:cNvPr>
                <p14:cNvContentPartPr/>
                <p14:nvPr/>
              </p14:nvContentPartPr>
              <p14:xfrm>
                <a:off x="7186943" y="1421271"/>
                <a:ext cx="49680" cy="242280"/>
              </p14:xfrm>
            </p:contentPart>
          </mc:Choice>
          <mc:Fallback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3299CB70-6C06-A8CB-D6C6-4D3FA20F07F6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7180823" y="1415151"/>
                  <a:ext cx="6192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A1E39D8B-7B0B-F2E1-6DB3-0842497A27A1}"/>
                    </a:ext>
                  </a:extLst>
                </p14:cNvPr>
                <p14:cNvContentPartPr/>
                <p14:nvPr/>
              </p14:nvContentPartPr>
              <p14:xfrm>
                <a:off x="7104143" y="1456911"/>
                <a:ext cx="142200" cy="108000"/>
              </p14:xfrm>
            </p:contentPart>
          </mc:Choice>
          <mc:Fallback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A1E39D8B-7B0B-F2E1-6DB3-0842497A27A1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7098023" y="1450791"/>
                  <a:ext cx="154440" cy="120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3" name="Group 252">
            <a:extLst>
              <a:ext uri="{FF2B5EF4-FFF2-40B4-BE49-F238E27FC236}">
                <a16:creationId xmlns:a16="http://schemas.microsoft.com/office/drawing/2014/main" id="{0F9F09D2-A71B-2402-84C5-A5B5D95108E0}"/>
              </a:ext>
            </a:extLst>
          </p:cNvPr>
          <p:cNvGrpSpPr/>
          <p:nvPr/>
        </p:nvGrpSpPr>
        <p:grpSpPr>
          <a:xfrm>
            <a:off x="9768503" y="1345671"/>
            <a:ext cx="1261800" cy="351360"/>
            <a:chOff x="9768503" y="1345671"/>
            <a:chExt cx="1261800" cy="351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38B7B253-444F-794F-7941-69D5E9653A02}"/>
                    </a:ext>
                  </a:extLst>
                </p14:cNvPr>
                <p14:cNvContentPartPr/>
                <p14:nvPr/>
              </p14:nvContentPartPr>
              <p14:xfrm>
                <a:off x="9768503" y="1384551"/>
                <a:ext cx="25200" cy="224640"/>
              </p14:xfrm>
            </p:contentPart>
          </mc:Choice>
          <mc:Fallback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38B7B253-444F-794F-7941-69D5E9653A02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9762383" y="1378431"/>
                  <a:ext cx="3744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C6C1B1AC-BDCC-2501-A48C-00CD146CB6BF}"/>
                    </a:ext>
                  </a:extLst>
                </p14:cNvPr>
                <p14:cNvContentPartPr/>
                <p14:nvPr/>
              </p14:nvContentPartPr>
              <p14:xfrm>
                <a:off x="9834023" y="1556631"/>
                <a:ext cx="56520" cy="140400"/>
              </p14:xfrm>
            </p:contentPart>
          </mc:Choice>
          <mc:Fallback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C6C1B1AC-BDCC-2501-A48C-00CD146CB6BF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9827903" y="1550511"/>
                  <a:ext cx="6876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39F201D4-74D6-8384-2BCB-8FF77A60817D}"/>
                    </a:ext>
                  </a:extLst>
                </p14:cNvPr>
                <p14:cNvContentPartPr/>
                <p14:nvPr/>
              </p14:nvContentPartPr>
              <p14:xfrm>
                <a:off x="10137863" y="1390311"/>
                <a:ext cx="21960" cy="226080"/>
              </p14:xfrm>
            </p:contentPart>
          </mc:Choice>
          <mc:Fallback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39F201D4-74D6-8384-2BCB-8FF77A60817D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10131743" y="1384191"/>
                  <a:ext cx="3420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0E8B5639-5BE6-E508-8398-10801CA6C869}"/>
                    </a:ext>
                  </a:extLst>
                </p14:cNvPr>
                <p14:cNvContentPartPr/>
                <p14:nvPr/>
              </p14:nvContentPartPr>
              <p14:xfrm>
                <a:off x="10043183" y="1419471"/>
                <a:ext cx="166680" cy="100080"/>
              </p14:xfrm>
            </p:contentPart>
          </mc:Choice>
          <mc:Fallback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0E8B5639-5BE6-E508-8398-10801CA6C869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10037076" y="1413351"/>
                  <a:ext cx="178894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3986196F-790B-61C5-BB1A-191EDBBBB217}"/>
                    </a:ext>
                  </a:extLst>
                </p14:cNvPr>
                <p14:cNvContentPartPr/>
                <p14:nvPr/>
              </p14:nvContentPartPr>
              <p14:xfrm>
                <a:off x="10209143" y="1488591"/>
                <a:ext cx="78480" cy="162000"/>
              </p14:xfrm>
            </p:contentPart>
          </mc:Choice>
          <mc:Fallback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3986196F-790B-61C5-BB1A-191EDBBBB217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0203051" y="1482471"/>
                  <a:ext cx="90664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F3B39279-CB03-5717-09A5-32C87BC09DEB}"/>
                    </a:ext>
                  </a:extLst>
                </p14:cNvPr>
                <p14:cNvContentPartPr/>
                <p14:nvPr/>
              </p14:nvContentPartPr>
              <p14:xfrm>
                <a:off x="10412903" y="1345671"/>
                <a:ext cx="236160" cy="234720"/>
              </p14:xfrm>
            </p:contentPart>
          </mc:Choice>
          <mc:Fallback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F3B39279-CB03-5717-09A5-32C87BC09DEB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0406792" y="1339551"/>
                  <a:ext cx="248381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9B9FE2AC-EC48-531D-556C-700D1AF340FC}"/>
                    </a:ext>
                  </a:extLst>
                </p14:cNvPr>
                <p14:cNvContentPartPr/>
                <p14:nvPr/>
              </p14:nvContentPartPr>
              <p14:xfrm>
                <a:off x="10634303" y="1496871"/>
                <a:ext cx="69120" cy="147240"/>
              </p14:xfrm>
            </p:contentPart>
          </mc:Choice>
          <mc:Fallback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9B9FE2AC-EC48-531D-556C-700D1AF340FC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0628183" y="1490751"/>
                  <a:ext cx="8136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98436AA8-E7EE-225F-1308-3D621D096382}"/>
                    </a:ext>
                  </a:extLst>
                </p14:cNvPr>
                <p14:cNvContentPartPr/>
                <p14:nvPr/>
              </p14:nvContentPartPr>
              <p14:xfrm>
                <a:off x="10777943" y="1414431"/>
                <a:ext cx="183960" cy="210600"/>
              </p14:xfrm>
            </p:contentPart>
          </mc:Choice>
          <mc:Fallback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98436AA8-E7EE-225F-1308-3D621D096382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0771823" y="1408311"/>
                  <a:ext cx="19620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0576B492-8452-6F90-CA7B-72C6BB71CFB9}"/>
                    </a:ext>
                  </a:extLst>
                </p14:cNvPr>
                <p14:cNvContentPartPr/>
                <p14:nvPr/>
              </p14:nvContentPartPr>
              <p14:xfrm>
                <a:off x="10982783" y="1517751"/>
                <a:ext cx="47520" cy="156960"/>
              </p14:xfrm>
            </p:contentPart>
          </mc:Choice>
          <mc:Fallback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0576B492-8452-6F90-CA7B-72C6BB71CFB9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0976663" y="1511631"/>
                  <a:ext cx="5976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BB345965-4E49-B56E-892D-D45EDF093B00}"/>
                    </a:ext>
                  </a:extLst>
                </p14:cNvPr>
                <p14:cNvContentPartPr/>
                <p14:nvPr/>
              </p14:nvContentPartPr>
              <p14:xfrm>
                <a:off x="9902063" y="1510551"/>
                <a:ext cx="72720" cy="16560"/>
              </p14:xfrm>
            </p:contentPart>
          </mc:Choice>
          <mc:Fallback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BB345965-4E49-B56E-892D-D45EDF093B00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9895943" y="1504431"/>
                  <a:ext cx="84960" cy="28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46">
            <p14:nvContentPartPr>
              <p14:cNvPr id="259" name="Ink 258">
                <a:extLst>
                  <a:ext uri="{FF2B5EF4-FFF2-40B4-BE49-F238E27FC236}">
                    <a16:creationId xmlns:a16="http://schemas.microsoft.com/office/drawing/2014/main" id="{BBF8C2F6-7203-2F24-A147-D9564BAC53BC}"/>
                  </a:ext>
                </a:extLst>
              </p14:cNvPr>
              <p14:cNvContentPartPr/>
              <p14:nvPr/>
            </p14:nvContentPartPr>
            <p14:xfrm>
              <a:off x="1065863" y="2181591"/>
              <a:ext cx="360" cy="360"/>
            </p14:xfrm>
          </p:contentPart>
        </mc:Choice>
        <mc:Fallback>
          <p:pic>
            <p:nvPicPr>
              <p:cNvPr id="259" name="Ink 258">
                <a:extLst>
                  <a:ext uri="{FF2B5EF4-FFF2-40B4-BE49-F238E27FC236}">
                    <a16:creationId xmlns:a16="http://schemas.microsoft.com/office/drawing/2014/main" id="{BBF8C2F6-7203-2F24-A147-D9564BAC53BC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1059743" y="2175471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8">
            <p14:nvContentPartPr>
              <p14:cNvPr id="338" name="Ink 337">
                <a:extLst>
                  <a:ext uri="{FF2B5EF4-FFF2-40B4-BE49-F238E27FC236}">
                    <a16:creationId xmlns:a16="http://schemas.microsoft.com/office/drawing/2014/main" id="{17E4075A-A1FF-4536-22EB-9A74CAF5847A}"/>
                  </a:ext>
                </a:extLst>
              </p14:cNvPr>
              <p14:cNvContentPartPr/>
              <p14:nvPr/>
            </p14:nvContentPartPr>
            <p14:xfrm>
              <a:off x="7976423" y="1983591"/>
              <a:ext cx="360" cy="360"/>
            </p14:xfrm>
          </p:contentPart>
        </mc:Choice>
        <mc:Fallback>
          <p:pic>
            <p:nvPicPr>
              <p:cNvPr id="338" name="Ink 337">
                <a:extLst>
                  <a:ext uri="{FF2B5EF4-FFF2-40B4-BE49-F238E27FC236}">
                    <a16:creationId xmlns:a16="http://schemas.microsoft.com/office/drawing/2014/main" id="{17E4075A-A1FF-4536-22EB-9A74CAF5847A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7970303" y="1977471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9">
            <p14:nvContentPartPr>
              <p14:cNvPr id="345" name="Ink 344">
                <a:extLst>
                  <a:ext uri="{FF2B5EF4-FFF2-40B4-BE49-F238E27FC236}">
                    <a16:creationId xmlns:a16="http://schemas.microsoft.com/office/drawing/2014/main" id="{7E549B88-98A1-B902-45A2-A0CCA20586E1}"/>
                  </a:ext>
                </a:extLst>
              </p14:cNvPr>
              <p14:cNvContentPartPr/>
              <p14:nvPr/>
            </p14:nvContentPartPr>
            <p14:xfrm>
              <a:off x="10411463" y="1847871"/>
              <a:ext cx="33120" cy="29880"/>
            </p14:xfrm>
          </p:contentPart>
        </mc:Choice>
        <mc:Fallback>
          <p:pic>
            <p:nvPicPr>
              <p:cNvPr id="345" name="Ink 344">
                <a:extLst>
                  <a:ext uri="{FF2B5EF4-FFF2-40B4-BE49-F238E27FC236}">
                    <a16:creationId xmlns:a16="http://schemas.microsoft.com/office/drawing/2014/main" id="{7E549B88-98A1-B902-45A2-A0CCA20586E1}"/>
                  </a:ext>
                </a:extLst>
              </p:cNvPr>
              <p:cNvPicPr/>
              <p:nvPr/>
            </p:nvPicPr>
            <p:blipFill>
              <a:blip r:embed="rId150"/>
              <a:stretch>
                <a:fillRect/>
              </a:stretch>
            </p:blipFill>
            <p:spPr>
              <a:xfrm>
                <a:off x="10405276" y="1841676"/>
                <a:ext cx="45495" cy="422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1">
            <p14:nvContentPartPr>
              <p14:cNvPr id="491" name="Ink 490">
                <a:extLst>
                  <a:ext uri="{FF2B5EF4-FFF2-40B4-BE49-F238E27FC236}">
                    <a16:creationId xmlns:a16="http://schemas.microsoft.com/office/drawing/2014/main" id="{C723CF26-B631-DE4B-54B7-D4C3FAAEC3F1}"/>
                  </a:ext>
                </a:extLst>
              </p14:cNvPr>
              <p14:cNvContentPartPr/>
              <p14:nvPr/>
            </p14:nvContentPartPr>
            <p14:xfrm>
              <a:off x="7105943" y="1686231"/>
              <a:ext cx="360" cy="360"/>
            </p14:xfrm>
          </p:contentPart>
        </mc:Choice>
        <mc:Fallback>
          <p:pic>
            <p:nvPicPr>
              <p:cNvPr id="491" name="Ink 490">
                <a:extLst>
                  <a:ext uri="{FF2B5EF4-FFF2-40B4-BE49-F238E27FC236}">
                    <a16:creationId xmlns:a16="http://schemas.microsoft.com/office/drawing/2014/main" id="{C723CF26-B631-DE4B-54B7-D4C3FAAEC3F1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7099823" y="1680111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2">
            <p14:nvContentPartPr>
              <p14:cNvPr id="492" name="Ink 491">
                <a:extLst>
                  <a:ext uri="{FF2B5EF4-FFF2-40B4-BE49-F238E27FC236}">
                    <a16:creationId xmlns:a16="http://schemas.microsoft.com/office/drawing/2014/main" id="{77131458-CDF1-3D7F-396D-53CD30FDE2A6}"/>
                  </a:ext>
                </a:extLst>
              </p14:cNvPr>
              <p14:cNvContentPartPr/>
              <p14:nvPr/>
            </p14:nvContentPartPr>
            <p14:xfrm>
              <a:off x="8217983" y="1632951"/>
              <a:ext cx="360" cy="360"/>
            </p14:xfrm>
          </p:contentPart>
        </mc:Choice>
        <mc:Fallback>
          <p:pic>
            <p:nvPicPr>
              <p:cNvPr id="492" name="Ink 491">
                <a:extLst>
                  <a:ext uri="{FF2B5EF4-FFF2-40B4-BE49-F238E27FC236}">
                    <a16:creationId xmlns:a16="http://schemas.microsoft.com/office/drawing/2014/main" id="{77131458-CDF1-3D7F-396D-53CD30FDE2A6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8211863" y="1626831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3">
            <p14:nvContentPartPr>
              <p14:cNvPr id="493" name="Ink 492">
                <a:extLst>
                  <a:ext uri="{FF2B5EF4-FFF2-40B4-BE49-F238E27FC236}">
                    <a16:creationId xmlns:a16="http://schemas.microsoft.com/office/drawing/2014/main" id="{C8808BD9-DB22-6BF5-02CA-B4DB55270809}"/>
                  </a:ext>
                </a:extLst>
              </p14:cNvPr>
              <p14:cNvContentPartPr/>
              <p14:nvPr/>
            </p14:nvContentPartPr>
            <p14:xfrm>
              <a:off x="8575463" y="1555551"/>
              <a:ext cx="360" cy="360"/>
            </p14:xfrm>
          </p:contentPart>
        </mc:Choice>
        <mc:Fallback>
          <p:pic>
            <p:nvPicPr>
              <p:cNvPr id="493" name="Ink 492">
                <a:extLst>
                  <a:ext uri="{FF2B5EF4-FFF2-40B4-BE49-F238E27FC236}">
                    <a16:creationId xmlns:a16="http://schemas.microsoft.com/office/drawing/2014/main" id="{C8808BD9-DB22-6BF5-02CA-B4DB55270809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8569343" y="1549431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4">
            <p14:nvContentPartPr>
              <p14:cNvPr id="497" name="Ink 496">
                <a:extLst>
                  <a:ext uri="{FF2B5EF4-FFF2-40B4-BE49-F238E27FC236}">
                    <a16:creationId xmlns:a16="http://schemas.microsoft.com/office/drawing/2014/main" id="{2C2A05A0-B6D9-14A8-CB92-E5CA0288B2F6}"/>
                  </a:ext>
                </a:extLst>
              </p14:cNvPr>
              <p14:cNvContentPartPr/>
              <p14:nvPr/>
            </p14:nvContentPartPr>
            <p14:xfrm>
              <a:off x="5384783" y="1904751"/>
              <a:ext cx="27720" cy="10080"/>
            </p14:xfrm>
          </p:contentPart>
        </mc:Choice>
        <mc:Fallback>
          <p:pic>
            <p:nvPicPr>
              <p:cNvPr id="497" name="Ink 496">
                <a:extLst>
                  <a:ext uri="{FF2B5EF4-FFF2-40B4-BE49-F238E27FC236}">
                    <a16:creationId xmlns:a16="http://schemas.microsoft.com/office/drawing/2014/main" id="{2C2A05A0-B6D9-14A8-CB92-E5CA0288B2F6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5378663" y="1898631"/>
                <a:ext cx="39960" cy="2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6">
            <p14:nvContentPartPr>
              <p14:cNvPr id="498" name="Ink 497">
                <a:extLst>
                  <a:ext uri="{FF2B5EF4-FFF2-40B4-BE49-F238E27FC236}">
                    <a16:creationId xmlns:a16="http://schemas.microsoft.com/office/drawing/2014/main" id="{D90A2906-3D9C-8D4A-2AA8-5B3685604883}"/>
                  </a:ext>
                </a:extLst>
              </p14:cNvPr>
              <p14:cNvContentPartPr/>
              <p14:nvPr/>
            </p14:nvContentPartPr>
            <p14:xfrm>
              <a:off x="5306303" y="1864071"/>
              <a:ext cx="102960" cy="133920"/>
            </p14:xfrm>
          </p:contentPart>
        </mc:Choice>
        <mc:Fallback>
          <p:pic>
            <p:nvPicPr>
              <p:cNvPr id="498" name="Ink 497">
                <a:extLst>
                  <a:ext uri="{FF2B5EF4-FFF2-40B4-BE49-F238E27FC236}">
                    <a16:creationId xmlns:a16="http://schemas.microsoft.com/office/drawing/2014/main" id="{D90A2906-3D9C-8D4A-2AA8-5B3685604883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5297303" y="1855047"/>
                <a:ext cx="120600" cy="1516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8">
            <p14:nvContentPartPr>
              <p14:cNvPr id="499" name="Ink 498">
                <a:extLst>
                  <a:ext uri="{FF2B5EF4-FFF2-40B4-BE49-F238E27FC236}">
                    <a16:creationId xmlns:a16="http://schemas.microsoft.com/office/drawing/2014/main" id="{B5DC3DFE-B1AA-42F6-6A92-937DEA401F34}"/>
                  </a:ext>
                </a:extLst>
              </p14:cNvPr>
              <p14:cNvContentPartPr/>
              <p14:nvPr/>
            </p14:nvContentPartPr>
            <p14:xfrm>
              <a:off x="5745143" y="1833831"/>
              <a:ext cx="161640" cy="183240"/>
            </p14:xfrm>
          </p:contentPart>
        </mc:Choice>
        <mc:Fallback>
          <p:pic>
            <p:nvPicPr>
              <p:cNvPr id="499" name="Ink 498">
                <a:extLst>
                  <a:ext uri="{FF2B5EF4-FFF2-40B4-BE49-F238E27FC236}">
                    <a16:creationId xmlns:a16="http://schemas.microsoft.com/office/drawing/2014/main" id="{B5DC3DFE-B1AA-42F6-6A92-937DEA401F34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5736143" y="1824849"/>
                <a:ext cx="179280" cy="20084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0">
            <p14:nvContentPartPr>
              <p14:cNvPr id="500" name="Ink 499">
                <a:extLst>
                  <a:ext uri="{FF2B5EF4-FFF2-40B4-BE49-F238E27FC236}">
                    <a16:creationId xmlns:a16="http://schemas.microsoft.com/office/drawing/2014/main" id="{F05A7132-E88B-F38E-0990-074CC2470F4B}"/>
                  </a:ext>
                </a:extLst>
              </p14:cNvPr>
              <p14:cNvContentPartPr/>
              <p14:nvPr/>
            </p14:nvContentPartPr>
            <p14:xfrm>
              <a:off x="6123863" y="1811871"/>
              <a:ext cx="115200" cy="141120"/>
            </p14:xfrm>
          </p:contentPart>
        </mc:Choice>
        <mc:Fallback>
          <p:pic>
            <p:nvPicPr>
              <p:cNvPr id="500" name="Ink 499">
                <a:extLst>
                  <a:ext uri="{FF2B5EF4-FFF2-40B4-BE49-F238E27FC236}">
                    <a16:creationId xmlns:a16="http://schemas.microsoft.com/office/drawing/2014/main" id="{F05A7132-E88B-F38E-0990-074CC2470F4B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6114863" y="1802871"/>
                <a:ext cx="132840" cy="15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2">
            <p14:nvContentPartPr>
              <p14:cNvPr id="501" name="Ink 500">
                <a:extLst>
                  <a:ext uri="{FF2B5EF4-FFF2-40B4-BE49-F238E27FC236}">
                    <a16:creationId xmlns:a16="http://schemas.microsoft.com/office/drawing/2014/main" id="{8FAF6D5B-6EC6-BC9A-1CFD-E367BCBEEB82}"/>
                  </a:ext>
                </a:extLst>
              </p14:cNvPr>
              <p14:cNvContentPartPr/>
              <p14:nvPr/>
            </p14:nvContentPartPr>
            <p14:xfrm>
              <a:off x="6550463" y="1790991"/>
              <a:ext cx="92880" cy="193320"/>
            </p14:xfrm>
          </p:contentPart>
        </mc:Choice>
        <mc:Fallback>
          <p:pic>
            <p:nvPicPr>
              <p:cNvPr id="501" name="Ink 500">
                <a:extLst>
                  <a:ext uri="{FF2B5EF4-FFF2-40B4-BE49-F238E27FC236}">
                    <a16:creationId xmlns:a16="http://schemas.microsoft.com/office/drawing/2014/main" id="{8FAF6D5B-6EC6-BC9A-1CFD-E367BCBEEB82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6541428" y="1782008"/>
                <a:ext cx="110589" cy="210927"/>
              </a:xfrm>
              <a:prstGeom prst="rect">
                <a:avLst/>
              </a:prstGeom>
            </p:spPr>
          </p:pic>
        </mc:Fallback>
      </mc:AlternateContent>
      <p:grpSp>
        <p:nvGrpSpPr>
          <p:cNvPr id="511" name="Group 510">
            <a:extLst>
              <a:ext uri="{FF2B5EF4-FFF2-40B4-BE49-F238E27FC236}">
                <a16:creationId xmlns:a16="http://schemas.microsoft.com/office/drawing/2014/main" id="{46DA75E5-0CAB-ACEE-51F4-363870A4DBFD}"/>
              </a:ext>
            </a:extLst>
          </p:cNvPr>
          <p:cNvGrpSpPr/>
          <p:nvPr/>
        </p:nvGrpSpPr>
        <p:grpSpPr>
          <a:xfrm>
            <a:off x="7020983" y="1736991"/>
            <a:ext cx="136440" cy="188640"/>
            <a:chOff x="7020983" y="1736991"/>
            <a:chExt cx="136440" cy="188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502" name="Ink 501">
                  <a:extLst>
                    <a:ext uri="{FF2B5EF4-FFF2-40B4-BE49-F238E27FC236}">
                      <a16:creationId xmlns:a16="http://schemas.microsoft.com/office/drawing/2014/main" id="{95F7B329-ADC1-E3BF-C2AC-C2A9B762C2B7}"/>
                    </a:ext>
                  </a:extLst>
                </p14:cNvPr>
                <p14:cNvContentPartPr/>
                <p14:nvPr/>
              </p14:nvContentPartPr>
              <p14:xfrm>
                <a:off x="7087223" y="1782711"/>
                <a:ext cx="29160" cy="142920"/>
              </p14:xfrm>
            </p:contentPart>
          </mc:Choice>
          <mc:Fallback>
            <p:pic>
              <p:nvPicPr>
                <p:cNvPr id="502" name="Ink 501">
                  <a:extLst>
                    <a:ext uri="{FF2B5EF4-FFF2-40B4-BE49-F238E27FC236}">
                      <a16:creationId xmlns:a16="http://schemas.microsoft.com/office/drawing/2014/main" id="{95F7B329-ADC1-E3BF-C2AC-C2A9B762C2B7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7078223" y="1773711"/>
                  <a:ext cx="4680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503" name="Ink 502">
                  <a:extLst>
                    <a:ext uri="{FF2B5EF4-FFF2-40B4-BE49-F238E27FC236}">
                      <a16:creationId xmlns:a16="http://schemas.microsoft.com/office/drawing/2014/main" id="{EA2E956B-1920-91A4-D5A5-E2E3796B52D1}"/>
                    </a:ext>
                  </a:extLst>
                </p14:cNvPr>
                <p14:cNvContentPartPr/>
                <p14:nvPr/>
              </p14:nvContentPartPr>
              <p14:xfrm>
                <a:off x="7020983" y="1736991"/>
                <a:ext cx="136440" cy="120600"/>
              </p14:xfrm>
            </p:contentPart>
          </mc:Choice>
          <mc:Fallback>
            <p:pic>
              <p:nvPicPr>
                <p:cNvPr id="503" name="Ink 502">
                  <a:extLst>
                    <a:ext uri="{FF2B5EF4-FFF2-40B4-BE49-F238E27FC236}">
                      <a16:creationId xmlns:a16="http://schemas.microsoft.com/office/drawing/2014/main" id="{EA2E956B-1920-91A4-D5A5-E2E3796B52D1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7011983" y="1727964"/>
                  <a:ext cx="154080" cy="138293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0" name="Group 509">
            <a:extLst>
              <a:ext uri="{FF2B5EF4-FFF2-40B4-BE49-F238E27FC236}">
                <a16:creationId xmlns:a16="http://schemas.microsoft.com/office/drawing/2014/main" id="{15C0F78F-BF0A-2F9E-D6D5-01D1567E3777}"/>
              </a:ext>
            </a:extLst>
          </p:cNvPr>
          <p:cNvGrpSpPr/>
          <p:nvPr/>
        </p:nvGrpSpPr>
        <p:grpSpPr>
          <a:xfrm>
            <a:off x="7467383" y="1727631"/>
            <a:ext cx="416520" cy="218160"/>
            <a:chOff x="7467383" y="1727631"/>
            <a:chExt cx="416520" cy="218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504" name="Ink 503">
                  <a:extLst>
                    <a:ext uri="{FF2B5EF4-FFF2-40B4-BE49-F238E27FC236}">
                      <a16:creationId xmlns:a16="http://schemas.microsoft.com/office/drawing/2014/main" id="{161B5C58-7EFB-3AC8-1828-EF62FDA9689C}"/>
                    </a:ext>
                  </a:extLst>
                </p14:cNvPr>
                <p14:cNvContentPartPr/>
                <p14:nvPr/>
              </p14:nvContentPartPr>
              <p14:xfrm>
                <a:off x="7483943" y="1745991"/>
                <a:ext cx="118080" cy="183960"/>
              </p14:xfrm>
            </p:contentPart>
          </mc:Choice>
          <mc:Fallback>
            <p:pic>
              <p:nvPicPr>
                <p:cNvPr id="504" name="Ink 503">
                  <a:extLst>
                    <a:ext uri="{FF2B5EF4-FFF2-40B4-BE49-F238E27FC236}">
                      <a16:creationId xmlns:a16="http://schemas.microsoft.com/office/drawing/2014/main" id="{161B5C58-7EFB-3AC8-1828-EF62FDA9689C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7474943" y="1736991"/>
                  <a:ext cx="13572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505" name="Ink 504">
                  <a:extLst>
                    <a:ext uri="{FF2B5EF4-FFF2-40B4-BE49-F238E27FC236}">
                      <a16:creationId xmlns:a16="http://schemas.microsoft.com/office/drawing/2014/main" id="{231FC9D6-CCD8-02EF-4C20-6EF5FE94EA3B}"/>
                    </a:ext>
                  </a:extLst>
                </p14:cNvPr>
                <p14:cNvContentPartPr/>
                <p14:nvPr/>
              </p14:nvContentPartPr>
              <p14:xfrm>
                <a:off x="7467383" y="1738791"/>
                <a:ext cx="126000" cy="70920"/>
              </p14:xfrm>
            </p:contentPart>
          </mc:Choice>
          <mc:Fallback>
            <p:pic>
              <p:nvPicPr>
                <p:cNvPr id="505" name="Ink 504">
                  <a:extLst>
                    <a:ext uri="{FF2B5EF4-FFF2-40B4-BE49-F238E27FC236}">
                      <a16:creationId xmlns:a16="http://schemas.microsoft.com/office/drawing/2014/main" id="{231FC9D6-CCD8-02EF-4C20-6EF5FE94EA3B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7458383" y="1729836"/>
                  <a:ext cx="143640" cy="8847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506" name="Ink 505">
                  <a:extLst>
                    <a:ext uri="{FF2B5EF4-FFF2-40B4-BE49-F238E27FC236}">
                      <a16:creationId xmlns:a16="http://schemas.microsoft.com/office/drawing/2014/main" id="{9BC22901-9A50-080D-BD97-0F0DAEA6A1B7}"/>
                    </a:ext>
                  </a:extLst>
                </p14:cNvPr>
                <p14:cNvContentPartPr/>
                <p14:nvPr/>
              </p14:nvContentPartPr>
              <p14:xfrm>
                <a:off x="7779143" y="1727631"/>
                <a:ext cx="104760" cy="218160"/>
              </p14:xfrm>
            </p:contentPart>
          </mc:Choice>
          <mc:Fallback>
            <p:pic>
              <p:nvPicPr>
                <p:cNvPr id="506" name="Ink 505">
                  <a:extLst>
                    <a:ext uri="{FF2B5EF4-FFF2-40B4-BE49-F238E27FC236}">
                      <a16:creationId xmlns:a16="http://schemas.microsoft.com/office/drawing/2014/main" id="{9BC22901-9A50-080D-BD97-0F0DAEA6A1B7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7770174" y="1718631"/>
                  <a:ext cx="122340" cy="235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9" name="Group 508">
            <a:extLst>
              <a:ext uri="{FF2B5EF4-FFF2-40B4-BE49-F238E27FC236}">
                <a16:creationId xmlns:a16="http://schemas.microsoft.com/office/drawing/2014/main" id="{E3FB446B-D3BB-2113-1EED-7A0E7519EB79}"/>
              </a:ext>
            </a:extLst>
          </p:cNvPr>
          <p:cNvGrpSpPr/>
          <p:nvPr/>
        </p:nvGrpSpPr>
        <p:grpSpPr>
          <a:xfrm>
            <a:off x="8077583" y="1690911"/>
            <a:ext cx="128160" cy="223920"/>
            <a:chOff x="8077583" y="1690911"/>
            <a:chExt cx="128160" cy="223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507" name="Ink 506">
                  <a:extLst>
                    <a:ext uri="{FF2B5EF4-FFF2-40B4-BE49-F238E27FC236}">
                      <a16:creationId xmlns:a16="http://schemas.microsoft.com/office/drawing/2014/main" id="{46A89CCB-43B7-BE56-8BED-A675C5C458FC}"/>
                    </a:ext>
                  </a:extLst>
                </p14:cNvPr>
                <p14:cNvContentPartPr/>
                <p14:nvPr/>
              </p14:nvContentPartPr>
              <p14:xfrm>
                <a:off x="8077583" y="1690911"/>
                <a:ext cx="78840" cy="223920"/>
              </p14:xfrm>
            </p:contentPart>
          </mc:Choice>
          <mc:Fallback>
            <p:pic>
              <p:nvPicPr>
                <p:cNvPr id="507" name="Ink 506">
                  <a:extLst>
                    <a:ext uri="{FF2B5EF4-FFF2-40B4-BE49-F238E27FC236}">
                      <a16:creationId xmlns:a16="http://schemas.microsoft.com/office/drawing/2014/main" id="{46A89CCB-43B7-BE56-8BED-A675C5C458FC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068583" y="1681911"/>
                  <a:ext cx="9648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508" name="Ink 507">
                  <a:extLst>
                    <a:ext uri="{FF2B5EF4-FFF2-40B4-BE49-F238E27FC236}">
                      <a16:creationId xmlns:a16="http://schemas.microsoft.com/office/drawing/2014/main" id="{DF82DAC1-0BFB-8F54-8244-A4C69303F33F}"/>
                    </a:ext>
                  </a:extLst>
                </p14:cNvPr>
                <p14:cNvContentPartPr/>
                <p14:nvPr/>
              </p14:nvContentPartPr>
              <p14:xfrm>
                <a:off x="8091263" y="1834911"/>
                <a:ext cx="114480" cy="40680"/>
              </p14:xfrm>
            </p:contentPart>
          </mc:Choice>
          <mc:Fallback>
            <p:pic>
              <p:nvPicPr>
                <p:cNvPr id="508" name="Ink 507">
                  <a:extLst>
                    <a:ext uri="{FF2B5EF4-FFF2-40B4-BE49-F238E27FC236}">
                      <a16:creationId xmlns:a16="http://schemas.microsoft.com/office/drawing/2014/main" id="{DF82DAC1-0BFB-8F54-8244-A4C69303F33F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8082263" y="1825911"/>
                  <a:ext cx="132120" cy="58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78">
            <p14:nvContentPartPr>
              <p14:cNvPr id="512" name="Ink 511">
                <a:extLst>
                  <a:ext uri="{FF2B5EF4-FFF2-40B4-BE49-F238E27FC236}">
                    <a16:creationId xmlns:a16="http://schemas.microsoft.com/office/drawing/2014/main" id="{153A26C6-A5C6-8E53-7B08-81019AA5B7B7}"/>
                  </a:ext>
                </a:extLst>
              </p14:cNvPr>
              <p14:cNvContentPartPr/>
              <p14:nvPr/>
            </p14:nvContentPartPr>
            <p14:xfrm>
              <a:off x="9650423" y="1743831"/>
              <a:ext cx="100800" cy="112680"/>
            </p14:xfrm>
          </p:contentPart>
        </mc:Choice>
        <mc:Fallback>
          <p:pic>
            <p:nvPicPr>
              <p:cNvPr id="512" name="Ink 511">
                <a:extLst>
                  <a:ext uri="{FF2B5EF4-FFF2-40B4-BE49-F238E27FC236}">
                    <a16:creationId xmlns:a16="http://schemas.microsoft.com/office/drawing/2014/main" id="{153A26C6-A5C6-8E53-7B08-81019AA5B7B7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9641455" y="1734831"/>
                <a:ext cx="118377" cy="13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0">
            <p14:nvContentPartPr>
              <p14:cNvPr id="513" name="Ink 512">
                <a:extLst>
                  <a:ext uri="{FF2B5EF4-FFF2-40B4-BE49-F238E27FC236}">
                    <a16:creationId xmlns:a16="http://schemas.microsoft.com/office/drawing/2014/main" id="{99796B4A-9D35-7F1C-DECA-C9EDEEC54C48}"/>
                  </a:ext>
                </a:extLst>
              </p14:cNvPr>
              <p14:cNvContentPartPr/>
              <p14:nvPr/>
            </p14:nvContentPartPr>
            <p14:xfrm>
              <a:off x="9954263" y="1789551"/>
              <a:ext cx="34200" cy="96480"/>
            </p14:xfrm>
          </p:contentPart>
        </mc:Choice>
        <mc:Fallback>
          <p:pic>
            <p:nvPicPr>
              <p:cNvPr id="513" name="Ink 512">
                <a:extLst>
                  <a:ext uri="{FF2B5EF4-FFF2-40B4-BE49-F238E27FC236}">
                    <a16:creationId xmlns:a16="http://schemas.microsoft.com/office/drawing/2014/main" id="{99796B4A-9D35-7F1C-DECA-C9EDEEC54C48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9945263" y="1780584"/>
                <a:ext cx="51840" cy="1140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2">
            <p14:nvContentPartPr>
              <p14:cNvPr id="514" name="Ink 513">
                <a:extLst>
                  <a:ext uri="{FF2B5EF4-FFF2-40B4-BE49-F238E27FC236}">
                    <a16:creationId xmlns:a16="http://schemas.microsoft.com/office/drawing/2014/main" id="{50AB25D7-781C-3AAC-D4A2-7F588AFFA4C8}"/>
                  </a:ext>
                </a:extLst>
              </p14:cNvPr>
              <p14:cNvContentPartPr/>
              <p14:nvPr/>
            </p14:nvContentPartPr>
            <p14:xfrm>
              <a:off x="10408943" y="1728351"/>
              <a:ext cx="162360" cy="162720"/>
            </p14:xfrm>
          </p:contentPart>
        </mc:Choice>
        <mc:Fallback>
          <p:pic>
            <p:nvPicPr>
              <p:cNvPr id="514" name="Ink 513">
                <a:extLst>
                  <a:ext uri="{FF2B5EF4-FFF2-40B4-BE49-F238E27FC236}">
                    <a16:creationId xmlns:a16="http://schemas.microsoft.com/office/drawing/2014/main" id="{50AB25D7-781C-3AAC-D4A2-7F588AFFA4C8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10399943" y="1719351"/>
                <a:ext cx="180000" cy="18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4">
            <p14:nvContentPartPr>
              <p14:cNvPr id="515" name="Ink 514">
                <a:extLst>
                  <a:ext uri="{FF2B5EF4-FFF2-40B4-BE49-F238E27FC236}">
                    <a16:creationId xmlns:a16="http://schemas.microsoft.com/office/drawing/2014/main" id="{8132823B-0B70-E1D4-072C-0C28DC46C3F0}"/>
                  </a:ext>
                </a:extLst>
              </p14:cNvPr>
              <p14:cNvContentPartPr/>
              <p14:nvPr/>
            </p14:nvContentPartPr>
            <p14:xfrm>
              <a:off x="10792343" y="1729791"/>
              <a:ext cx="66960" cy="163440"/>
            </p14:xfrm>
          </p:contentPart>
        </mc:Choice>
        <mc:Fallback>
          <p:pic>
            <p:nvPicPr>
              <p:cNvPr id="515" name="Ink 514">
                <a:extLst>
                  <a:ext uri="{FF2B5EF4-FFF2-40B4-BE49-F238E27FC236}">
                    <a16:creationId xmlns:a16="http://schemas.microsoft.com/office/drawing/2014/main" id="{8132823B-0B70-E1D4-072C-0C28DC46C3F0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10783343" y="1720791"/>
                <a:ext cx="84600" cy="181080"/>
              </a:xfrm>
              <a:prstGeom prst="rect">
                <a:avLst/>
              </a:prstGeom>
            </p:spPr>
          </p:pic>
        </mc:Fallback>
      </mc:AlternateContent>
      <p:grpSp>
        <p:nvGrpSpPr>
          <p:cNvPr id="523" name="Group 522">
            <a:extLst>
              <a:ext uri="{FF2B5EF4-FFF2-40B4-BE49-F238E27FC236}">
                <a16:creationId xmlns:a16="http://schemas.microsoft.com/office/drawing/2014/main" id="{7A37BBD4-69C6-2522-98AF-89A48B07CCA5}"/>
              </a:ext>
            </a:extLst>
          </p:cNvPr>
          <p:cNvGrpSpPr/>
          <p:nvPr/>
        </p:nvGrpSpPr>
        <p:grpSpPr>
          <a:xfrm>
            <a:off x="11115263" y="1746711"/>
            <a:ext cx="1026000" cy="201600"/>
            <a:chOff x="11115263" y="1746711"/>
            <a:chExt cx="1026000" cy="201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516" name="Ink 515">
                  <a:extLst>
                    <a:ext uri="{FF2B5EF4-FFF2-40B4-BE49-F238E27FC236}">
                      <a16:creationId xmlns:a16="http://schemas.microsoft.com/office/drawing/2014/main" id="{77014845-EF1C-01AA-C800-327F211753C4}"/>
                    </a:ext>
                  </a:extLst>
                </p14:cNvPr>
                <p14:cNvContentPartPr/>
                <p14:nvPr/>
              </p14:nvContentPartPr>
              <p14:xfrm>
                <a:off x="11178263" y="1756071"/>
                <a:ext cx="72000" cy="168120"/>
              </p14:xfrm>
            </p:contentPart>
          </mc:Choice>
          <mc:Fallback>
            <p:pic>
              <p:nvPicPr>
                <p:cNvPr id="516" name="Ink 515">
                  <a:extLst>
                    <a:ext uri="{FF2B5EF4-FFF2-40B4-BE49-F238E27FC236}">
                      <a16:creationId xmlns:a16="http://schemas.microsoft.com/office/drawing/2014/main" id="{77014845-EF1C-01AA-C800-327F211753C4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11169263" y="1747052"/>
                  <a:ext cx="89640" cy="18579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517" name="Ink 516">
                  <a:extLst>
                    <a:ext uri="{FF2B5EF4-FFF2-40B4-BE49-F238E27FC236}">
                      <a16:creationId xmlns:a16="http://schemas.microsoft.com/office/drawing/2014/main" id="{11C006B6-F3D3-7BB5-70AE-CE8F5841FC4D}"/>
                    </a:ext>
                  </a:extLst>
                </p14:cNvPr>
                <p14:cNvContentPartPr/>
                <p14:nvPr/>
              </p14:nvContentPartPr>
              <p14:xfrm>
                <a:off x="11115263" y="1751031"/>
                <a:ext cx="147240" cy="77400"/>
              </p14:xfrm>
            </p:contentPart>
          </mc:Choice>
          <mc:Fallback>
            <p:pic>
              <p:nvPicPr>
                <p:cNvPr id="517" name="Ink 516">
                  <a:extLst>
                    <a:ext uri="{FF2B5EF4-FFF2-40B4-BE49-F238E27FC236}">
                      <a16:creationId xmlns:a16="http://schemas.microsoft.com/office/drawing/2014/main" id="{11C006B6-F3D3-7BB5-70AE-CE8F5841FC4D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1106263" y="1742031"/>
                  <a:ext cx="16488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518" name="Ink 517">
                  <a:extLst>
                    <a:ext uri="{FF2B5EF4-FFF2-40B4-BE49-F238E27FC236}">
                      <a16:creationId xmlns:a16="http://schemas.microsoft.com/office/drawing/2014/main" id="{7A671D60-B142-189A-77C9-AB4FAE069883}"/>
                    </a:ext>
                  </a:extLst>
                </p14:cNvPr>
                <p14:cNvContentPartPr/>
                <p14:nvPr/>
              </p14:nvContentPartPr>
              <p14:xfrm>
                <a:off x="11445743" y="1765791"/>
                <a:ext cx="40320" cy="155520"/>
              </p14:xfrm>
            </p:contentPart>
          </mc:Choice>
          <mc:Fallback>
            <p:pic>
              <p:nvPicPr>
                <p:cNvPr id="518" name="Ink 517">
                  <a:extLst>
                    <a:ext uri="{FF2B5EF4-FFF2-40B4-BE49-F238E27FC236}">
                      <a16:creationId xmlns:a16="http://schemas.microsoft.com/office/drawing/2014/main" id="{7A671D60-B142-189A-77C9-AB4FAE069883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11436743" y="1756791"/>
                  <a:ext cx="5796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519" name="Ink 518">
                  <a:extLst>
                    <a:ext uri="{FF2B5EF4-FFF2-40B4-BE49-F238E27FC236}">
                      <a16:creationId xmlns:a16="http://schemas.microsoft.com/office/drawing/2014/main" id="{E6D6AACF-3204-A2F9-37F7-851DA210402A}"/>
                    </a:ext>
                  </a:extLst>
                </p14:cNvPr>
                <p14:cNvContentPartPr/>
                <p14:nvPr/>
              </p14:nvContentPartPr>
              <p14:xfrm>
                <a:off x="11538623" y="1746711"/>
                <a:ext cx="118080" cy="29160"/>
              </p14:xfrm>
            </p:contentPart>
          </mc:Choice>
          <mc:Fallback>
            <p:pic>
              <p:nvPicPr>
                <p:cNvPr id="519" name="Ink 518">
                  <a:extLst>
                    <a:ext uri="{FF2B5EF4-FFF2-40B4-BE49-F238E27FC236}">
                      <a16:creationId xmlns:a16="http://schemas.microsoft.com/office/drawing/2014/main" id="{E6D6AACF-3204-A2F9-37F7-851DA210402A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11529623" y="1737711"/>
                  <a:ext cx="13572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520" name="Ink 519">
                  <a:extLst>
                    <a:ext uri="{FF2B5EF4-FFF2-40B4-BE49-F238E27FC236}">
                      <a16:creationId xmlns:a16="http://schemas.microsoft.com/office/drawing/2014/main" id="{F9F71B1D-F0C0-7E9D-F314-5CBBA56C433B}"/>
                    </a:ext>
                  </a:extLst>
                </p14:cNvPr>
                <p14:cNvContentPartPr/>
                <p14:nvPr/>
              </p14:nvContentPartPr>
              <p14:xfrm>
                <a:off x="11734463" y="1755711"/>
                <a:ext cx="124560" cy="154800"/>
              </p14:xfrm>
            </p:contentPart>
          </mc:Choice>
          <mc:Fallback>
            <p:pic>
              <p:nvPicPr>
                <p:cNvPr id="520" name="Ink 519">
                  <a:extLst>
                    <a:ext uri="{FF2B5EF4-FFF2-40B4-BE49-F238E27FC236}">
                      <a16:creationId xmlns:a16="http://schemas.microsoft.com/office/drawing/2014/main" id="{F9F71B1D-F0C0-7E9D-F314-5CBBA56C433B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11725463" y="1746711"/>
                  <a:ext cx="14220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521" name="Ink 520">
                  <a:extLst>
                    <a:ext uri="{FF2B5EF4-FFF2-40B4-BE49-F238E27FC236}">
                      <a16:creationId xmlns:a16="http://schemas.microsoft.com/office/drawing/2014/main" id="{E26AFB2E-4741-4521-69DE-7B194395AD29}"/>
                    </a:ext>
                  </a:extLst>
                </p14:cNvPr>
                <p14:cNvContentPartPr/>
                <p14:nvPr/>
              </p14:nvContentPartPr>
              <p14:xfrm>
                <a:off x="11959463" y="1774431"/>
                <a:ext cx="86400" cy="173880"/>
              </p14:xfrm>
            </p:contentPart>
          </mc:Choice>
          <mc:Fallback>
            <p:pic>
              <p:nvPicPr>
                <p:cNvPr id="521" name="Ink 520">
                  <a:extLst>
                    <a:ext uri="{FF2B5EF4-FFF2-40B4-BE49-F238E27FC236}">
                      <a16:creationId xmlns:a16="http://schemas.microsoft.com/office/drawing/2014/main" id="{E26AFB2E-4741-4521-69DE-7B194395AD29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11950500" y="1765431"/>
                  <a:ext cx="103967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522" name="Ink 521">
                  <a:extLst>
                    <a:ext uri="{FF2B5EF4-FFF2-40B4-BE49-F238E27FC236}">
                      <a16:creationId xmlns:a16="http://schemas.microsoft.com/office/drawing/2014/main" id="{84CC9553-00FB-6FBD-FC5A-D129FA52B517}"/>
                    </a:ext>
                  </a:extLst>
                </p14:cNvPr>
                <p14:cNvContentPartPr/>
                <p14:nvPr/>
              </p14:nvContentPartPr>
              <p14:xfrm>
                <a:off x="11986103" y="1856511"/>
                <a:ext cx="155160" cy="46800"/>
              </p14:xfrm>
            </p:contentPart>
          </mc:Choice>
          <mc:Fallback>
            <p:pic>
              <p:nvPicPr>
                <p:cNvPr id="522" name="Ink 521">
                  <a:extLst>
                    <a:ext uri="{FF2B5EF4-FFF2-40B4-BE49-F238E27FC236}">
                      <a16:creationId xmlns:a16="http://schemas.microsoft.com/office/drawing/2014/main" id="{84CC9553-00FB-6FBD-FC5A-D129FA52B517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11977103" y="1847511"/>
                  <a:ext cx="172800" cy="64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A0632924-EDDC-490A-2813-C515D3598ABB}"/>
              </a:ext>
            </a:extLst>
          </p:cNvPr>
          <p:cNvGrpSpPr/>
          <p:nvPr/>
        </p:nvGrpSpPr>
        <p:grpSpPr>
          <a:xfrm>
            <a:off x="167663" y="1361511"/>
            <a:ext cx="1402200" cy="319320"/>
            <a:chOff x="167663" y="1361511"/>
            <a:chExt cx="1402200" cy="319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1A7F8C6B-8BC9-0BF1-3B6C-0898278FB9AB}"/>
                    </a:ext>
                  </a:extLst>
                </p14:cNvPr>
                <p14:cNvContentPartPr/>
                <p14:nvPr/>
              </p14:nvContentPartPr>
              <p14:xfrm>
                <a:off x="167663" y="1361511"/>
                <a:ext cx="216000" cy="31932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1A7F8C6B-8BC9-0BF1-3B6C-0898278FB9AB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161543" y="1355391"/>
                  <a:ext cx="228240" cy="33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B52958D8-E9F4-B053-2D89-7EABAAA03339}"/>
                    </a:ext>
                  </a:extLst>
                </p14:cNvPr>
                <p14:cNvContentPartPr/>
                <p14:nvPr/>
              </p14:nvContentPartPr>
              <p14:xfrm>
                <a:off x="371063" y="1382751"/>
                <a:ext cx="293760" cy="21240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B52958D8-E9F4-B053-2D89-7EABAAA03339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364943" y="1376631"/>
                  <a:ext cx="30600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C4BC93CD-275E-4F0C-470C-887D53A2D86A}"/>
                    </a:ext>
                  </a:extLst>
                </p14:cNvPr>
                <p14:cNvContentPartPr/>
                <p14:nvPr/>
              </p14:nvContentPartPr>
              <p14:xfrm>
                <a:off x="654383" y="1413711"/>
                <a:ext cx="360" cy="36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C4BC93CD-275E-4F0C-470C-887D53A2D86A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48263" y="1407591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5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4B58F4F5-B7EB-D172-E20C-C757E932E7B4}"/>
                    </a:ext>
                  </a:extLst>
                </p14:cNvPr>
                <p14:cNvContentPartPr/>
                <p14:nvPr/>
              </p14:nvContentPartPr>
              <p14:xfrm>
                <a:off x="692903" y="1454391"/>
                <a:ext cx="386640" cy="19728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4B58F4F5-B7EB-D172-E20C-C757E932E7B4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686783" y="1448271"/>
                  <a:ext cx="39888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7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1DA3CFCF-92BE-4D22-EFDF-09585F58C052}"/>
                    </a:ext>
                  </a:extLst>
                </p14:cNvPr>
                <p14:cNvContentPartPr/>
                <p14:nvPr/>
              </p14:nvContentPartPr>
              <p14:xfrm>
                <a:off x="1054343" y="1405791"/>
                <a:ext cx="360" cy="36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1DA3CFCF-92BE-4D22-EFDF-09585F58C052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048223" y="1399671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5283534A-008B-A214-B8BC-34C9E19C1C3E}"/>
                    </a:ext>
                  </a:extLst>
                </p14:cNvPr>
                <p14:cNvContentPartPr/>
                <p14:nvPr/>
              </p14:nvContentPartPr>
              <p14:xfrm>
                <a:off x="1116623" y="1410471"/>
                <a:ext cx="453240" cy="25056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5283534A-008B-A214-B8BC-34C9E19C1C3E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1110503" y="1404351"/>
                  <a:ext cx="465480" cy="26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6AEFD892-F01E-9CE0-9250-A96DEE6A3CC6}"/>
                    </a:ext>
                  </a:extLst>
                </p14:cNvPr>
                <p14:cNvContentPartPr/>
                <p14:nvPr/>
              </p14:nvContentPartPr>
              <p14:xfrm>
                <a:off x="1060823" y="1509471"/>
                <a:ext cx="108720" cy="14436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6AEFD892-F01E-9CE0-9250-A96DEE6A3CC6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1054703" y="1503351"/>
                  <a:ext cx="12096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309EB58C-9AEA-91F3-9E32-C772E456AEB8}"/>
                    </a:ext>
                  </a:extLst>
                </p14:cNvPr>
                <p14:cNvContentPartPr/>
                <p14:nvPr/>
              </p14:nvContentPartPr>
              <p14:xfrm>
                <a:off x="1093583" y="1402551"/>
                <a:ext cx="360" cy="36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309EB58C-9AEA-91F3-9E32-C772E456AEB8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087463" y="1396431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3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1A20935F-4216-50AF-F743-E2DABD5F7FF9}"/>
                    </a:ext>
                  </a:extLst>
                </p14:cNvPr>
                <p14:cNvContentPartPr/>
                <p14:nvPr/>
              </p14:nvContentPartPr>
              <p14:xfrm>
                <a:off x="637823" y="1364031"/>
                <a:ext cx="360" cy="36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1A20935F-4216-50AF-F743-E2DABD5F7FF9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31703" y="1357911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62944347-C62B-6A20-BD9D-DA7CBB055EBD}"/>
                    </a:ext>
                  </a:extLst>
                </p14:cNvPr>
                <p14:cNvContentPartPr/>
                <p14:nvPr/>
              </p14:nvContentPartPr>
              <p14:xfrm>
                <a:off x="434063" y="1455831"/>
                <a:ext cx="128880" cy="4212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62944347-C62B-6A20-BD9D-DA7CBB055EBD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427943" y="1449711"/>
                  <a:ext cx="141120" cy="54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16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39D710EE-5794-632D-B760-0DC60C0C5CBD}"/>
                  </a:ext>
                </a:extLst>
              </p14:cNvPr>
              <p14:cNvContentPartPr/>
              <p14:nvPr/>
            </p14:nvContentPartPr>
            <p14:xfrm>
              <a:off x="1796663" y="1366551"/>
              <a:ext cx="106920" cy="264960"/>
            </p14:xfrm>
          </p:contentPart>
        </mc:Choice>
        <mc:Fallback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39D710EE-5794-632D-B760-0DC60C0C5CBD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1790543" y="1360431"/>
                <a:ext cx="119160" cy="277200"/>
              </a:xfrm>
              <a:prstGeom prst="rect">
                <a:avLst/>
              </a:prstGeom>
            </p:spPr>
          </p:pic>
        </mc:Fallback>
      </mc:AlternateContent>
      <p:grpSp>
        <p:nvGrpSpPr>
          <p:cNvPr id="32" name="Group 31">
            <a:extLst>
              <a:ext uri="{FF2B5EF4-FFF2-40B4-BE49-F238E27FC236}">
                <a16:creationId xmlns:a16="http://schemas.microsoft.com/office/drawing/2014/main" id="{FA4CDF71-E541-32CD-600D-52EA81424B4D}"/>
              </a:ext>
            </a:extLst>
          </p:cNvPr>
          <p:cNvGrpSpPr/>
          <p:nvPr/>
        </p:nvGrpSpPr>
        <p:grpSpPr>
          <a:xfrm>
            <a:off x="1820783" y="1369791"/>
            <a:ext cx="1314360" cy="340560"/>
            <a:chOff x="1820783" y="1369791"/>
            <a:chExt cx="1314360" cy="340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C91D6D88-0A6D-2CF7-8C04-5022D0539E56}"/>
                    </a:ext>
                  </a:extLst>
                </p14:cNvPr>
                <p14:cNvContentPartPr/>
                <p14:nvPr/>
              </p14:nvContentPartPr>
              <p14:xfrm>
                <a:off x="1820783" y="1369791"/>
                <a:ext cx="1215000" cy="34056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C91D6D88-0A6D-2CF7-8C04-5022D0539E56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1814663" y="1363671"/>
                  <a:ext cx="1227240" cy="35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31806247-23FC-5858-AC42-E2677FAE4884}"/>
                    </a:ext>
                  </a:extLst>
                </p14:cNvPr>
                <p14:cNvContentPartPr/>
                <p14:nvPr/>
              </p14:nvContentPartPr>
              <p14:xfrm>
                <a:off x="3134783" y="1430991"/>
                <a:ext cx="360" cy="36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31806247-23FC-5858-AC42-E2677FAE4884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128663" y="1424871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1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A9B4677F-B14B-26F7-AEBA-D5AFCC367883}"/>
                    </a:ext>
                  </a:extLst>
                </p14:cNvPr>
                <p14:cNvContentPartPr/>
                <p14:nvPr/>
              </p14:nvContentPartPr>
              <p14:xfrm>
                <a:off x="3098783" y="1543671"/>
                <a:ext cx="27000" cy="1512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A9B4677F-B14B-26F7-AEBA-D5AFCC367883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3092663" y="1537551"/>
                  <a:ext cx="3924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3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C148460E-46AB-5064-372F-542F1F349E9B}"/>
                    </a:ext>
                  </a:extLst>
                </p14:cNvPr>
                <p14:cNvContentPartPr/>
                <p14:nvPr/>
              </p14:nvContentPartPr>
              <p14:xfrm>
                <a:off x="3118943" y="1407951"/>
                <a:ext cx="9360" cy="4356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C148460E-46AB-5064-372F-542F1F349E9B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3112823" y="1401831"/>
                  <a:ext cx="2160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5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4157C449-2A98-CB18-7668-1E05FF5372EB}"/>
                    </a:ext>
                  </a:extLst>
                </p14:cNvPr>
                <p14:cNvContentPartPr/>
                <p14:nvPr/>
              </p14:nvContentPartPr>
              <p14:xfrm>
                <a:off x="3090143" y="1564191"/>
                <a:ext cx="360" cy="36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4157C449-2A98-CB18-7668-1E05FF5372EB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084023" y="1558071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26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6D348A81-AE0B-6709-D141-CBC4B35B1D6A}"/>
                  </a:ext>
                </a:extLst>
              </p14:cNvPr>
              <p14:cNvContentPartPr/>
              <p14:nvPr/>
            </p14:nvContentPartPr>
            <p14:xfrm>
              <a:off x="326783" y="1993671"/>
              <a:ext cx="360" cy="360"/>
            </p14:xfrm>
          </p:contentPart>
        </mc:Choice>
        <mc:Fallback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6D348A81-AE0B-6709-D141-CBC4B35B1D6A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320663" y="1987551"/>
                <a:ext cx="12600" cy="12600"/>
              </a:xfrm>
              <a:prstGeom prst="rect">
                <a:avLst/>
              </a:prstGeom>
            </p:spPr>
          </p:pic>
        </mc:Fallback>
      </mc:AlternateContent>
      <p:grpSp>
        <p:nvGrpSpPr>
          <p:cNvPr id="460" name="Group 459">
            <a:extLst>
              <a:ext uri="{FF2B5EF4-FFF2-40B4-BE49-F238E27FC236}">
                <a16:creationId xmlns:a16="http://schemas.microsoft.com/office/drawing/2014/main" id="{B915DA57-E64B-6B81-C791-D09608F9ACF5}"/>
              </a:ext>
            </a:extLst>
          </p:cNvPr>
          <p:cNvGrpSpPr/>
          <p:nvPr/>
        </p:nvGrpSpPr>
        <p:grpSpPr>
          <a:xfrm>
            <a:off x="1877663" y="1876311"/>
            <a:ext cx="2260080" cy="478800"/>
            <a:chOff x="1877663" y="1876311"/>
            <a:chExt cx="2260080" cy="478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7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4F7414DB-5DC4-5859-97DB-ADE98E34EB17}"/>
                    </a:ext>
                  </a:extLst>
                </p14:cNvPr>
                <p14:cNvContentPartPr/>
                <p14:nvPr/>
              </p14:nvContentPartPr>
              <p14:xfrm>
                <a:off x="1877663" y="2019951"/>
                <a:ext cx="111960" cy="21096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4F7414DB-5DC4-5859-97DB-ADE98E34EB17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1871543" y="2013831"/>
                  <a:ext cx="12420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9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EC0B864D-D662-473C-D511-03E44ED5C254}"/>
                    </a:ext>
                  </a:extLst>
                </p14:cNvPr>
                <p14:cNvContentPartPr/>
                <p14:nvPr/>
              </p14:nvContentPartPr>
              <p14:xfrm>
                <a:off x="2125703" y="2210391"/>
                <a:ext cx="42840" cy="14472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EC0B864D-D662-473C-D511-03E44ED5C254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2119583" y="2204271"/>
                  <a:ext cx="5508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1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90C888EF-46ED-02F4-DB59-C913317579D8}"/>
                    </a:ext>
                  </a:extLst>
                </p14:cNvPr>
                <p14:cNvContentPartPr/>
                <p14:nvPr/>
              </p14:nvContentPartPr>
              <p14:xfrm>
                <a:off x="2265743" y="2107071"/>
                <a:ext cx="121680" cy="2628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90C888EF-46ED-02F4-DB59-C913317579D8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2259623" y="2100951"/>
                  <a:ext cx="13392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3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8F5D2578-2A42-6ADD-B20E-F6C73654FB58}"/>
                    </a:ext>
                  </a:extLst>
                </p14:cNvPr>
                <p14:cNvContentPartPr/>
                <p14:nvPr/>
              </p14:nvContentPartPr>
              <p14:xfrm>
                <a:off x="2532503" y="2011671"/>
                <a:ext cx="20520" cy="24948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8F5D2578-2A42-6ADD-B20E-F6C73654FB58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2526383" y="2005551"/>
                  <a:ext cx="32760" cy="26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5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19CA4EFF-E350-6422-474E-56AC30B4960B}"/>
                    </a:ext>
                  </a:extLst>
                </p14:cNvPr>
                <p14:cNvContentPartPr/>
                <p14:nvPr/>
              </p14:nvContentPartPr>
              <p14:xfrm>
                <a:off x="2478143" y="2048031"/>
                <a:ext cx="143280" cy="9612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19CA4EFF-E350-6422-474E-56AC30B4960B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2472023" y="2041911"/>
                  <a:ext cx="15552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7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D8CCF7AD-3D23-B530-DFD4-D5181D78F29A}"/>
                    </a:ext>
                  </a:extLst>
                </p14:cNvPr>
                <p14:cNvContentPartPr/>
                <p14:nvPr/>
              </p14:nvContentPartPr>
              <p14:xfrm>
                <a:off x="2740223" y="2162151"/>
                <a:ext cx="61200" cy="15732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D8CCF7AD-3D23-B530-DFD4-D5181D78F29A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2734103" y="2156031"/>
                  <a:ext cx="7344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9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76BB7755-DCA3-E90F-7845-FDFA7D394C9E}"/>
                    </a:ext>
                  </a:extLst>
                </p14:cNvPr>
                <p14:cNvContentPartPr/>
                <p14:nvPr/>
              </p14:nvContentPartPr>
              <p14:xfrm>
                <a:off x="2871263" y="2013831"/>
                <a:ext cx="159120" cy="18468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76BB7755-DCA3-E90F-7845-FDFA7D394C9E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2865143" y="2007711"/>
                  <a:ext cx="17136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1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6A665A26-42DB-D7D1-79A5-51794637B3A3}"/>
                    </a:ext>
                  </a:extLst>
                </p14:cNvPr>
                <p14:cNvContentPartPr/>
                <p14:nvPr/>
              </p14:nvContentPartPr>
              <p14:xfrm>
                <a:off x="3139823" y="2156031"/>
                <a:ext cx="53280" cy="13536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6A665A26-42DB-D7D1-79A5-51794637B3A3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3133703" y="2149911"/>
                  <a:ext cx="6552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3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604F793F-A491-90CB-7AF2-437F4857D637}"/>
                    </a:ext>
                  </a:extLst>
                </p14:cNvPr>
                <p14:cNvContentPartPr/>
                <p14:nvPr/>
              </p14:nvContentPartPr>
              <p14:xfrm>
                <a:off x="3376343" y="1918791"/>
                <a:ext cx="93960" cy="2988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604F793F-A491-90CB-7AF2-437F4857D637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3370223" y="1912671"/>
                  <a:ext cx="10620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5">
              <p14:nvContentPartPr>
                <p14:cNvPr id="456" name="Ink 455">
                  <a:extLst>
                    <a:ext uri="{FF2B5EF4-FFF2-40B4-BE49-F238E27FC236}">
                      <a16:creationId xmlns:a16="http://schemas.microsoft.com/office/drawing/2014/main" id="{D0D66F7D-4D60-0D2E-5AB1-CC4A68739145}"/>
                    </a:ext>
                  </a:extLst>
                </p14:cNvPr>
                <p14:cNvContentPartPr/>
                <p14:nvPr/>
              </p14:nvContentPartPr>
              <p14:xfrm>
                <a:off x="3322343" y="1923111"/>
                <a:ext cx="148680" cy="246960"/>
              </p14:xfrm>
            </p:contentPart>
          </mc:Choice>
          <mc:Fallback>
            <p:pic>
              <p:nvPicPr>
                <p:cNvPr id="456" name="Ink 455">
                  <a:extLst>
                    <a:ext uri="{FF2B5EF4-FFF2-40B4-BE49-F238E27FC236}">
                      <a16:creationId xmlns:a16="http://schemas.microsoft.com/office/drawing/2014/main" id="{D0D66F7D-4D60-0D2E-5AB1-CC4A68739145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3316223" y="1916991"/>
                  <a:ext cx="16092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7">
              <p14:nvContentPartPr>
                <p14:cNvPr id="457" name="Ink 456">
                  <a:extLst>
                    <a:ext uri="{FF2B5EF4-FFF2-40B4-BE49-F238E27FC236}">
                      <a16:creationId xmlns:a16="http://schemas.microsoft.com/office/drawing/2014/main" id="{4EBAF714-4157-11F2-EA5C-B85109FFE0A8}"/>
                    </a:ext>
                  </a:extLst>
                </p14:cNvPr>
                <p14:cNvContentPartPr/>
                <p14:nvPr/>
              </p14:nvContentPartPr>
              <p14:xfrm>
                <a:off x="3529343" y="2066031"/>
                <a:ext cx="88560" cy="145080"/>
              </p14:xfrm>
            </p:contentPart>
          </mc:Choice>
          <mc:Fallback>
            <p:pic>
              <p:nvPicPr>
                <p:cNvPr id="457" name="Ink 456">
                  <a:extLst>
                    <a:ext uri="{FF2B5EF4-FFF2-40B4-BE49-F238E27FC236}">
                      <a16:creationId xmlns:a16="http://schemas.microsoft.com/office/drawing/2014/main" id="{4EBAF714-4157-11F2-EA5C-B85109FFE0A8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3523223" y="2059911"/>
                  <a:ext cx="10080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9">
              <p14:nvContentPartPr>
                <p14:cNvPr id="458" name="Ink 457">
                  <a:extLst>
                    <a:ext uri="{FF2B5EF4-FFF2-40B4-BE49-F238E27FC236}">
                      <a16:creationId xmlns:a16="http://schemas.microsoft.com/office/drawing/2014/main" id="{17045D61-5046-78F5-D653-CD79FC833456}"/>
                    </a:ext>
                  </a:extLst>
                </p14:cNvPr>
                <p14:cNvContentPartPr/>
                <p14:nvPr/>
              </p14:nvContentPartPr>
              <p14:xfrm>
                <a:off x="3733103" y="1986111"/>
                <a:ext cx="191160" cy="197640"/>
              </p14:xfrm>
            </p:contentPart>
          </mc:Choice>
          <mc:Fallback>
            <p:pic>
              <p:nvPicPr>
                <p:cNvPr id="458" name="Ink 457">
                  <a:extLst>
                    <a:ext uri="{FF2B5EF4-FFF2-40B4-BE49-F238E27FC236}">
                      <a16:creationId xmlns:a16="http://schemas.microsoft.com/office/drawing/2014/main" id="{17045D61-5046-78F5-D653-CD79FC833456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3726983" y="1979991"/>
                  <a:ext cx="20340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1">
              <p14:nvContentPartPr>
                <p14:cNvPr id="459" name="Ink 458">
                  <a:extLst>
                    <a:ext uri="{FF2B5EF4-FFF2-40B4-BE49-F238E27FC236}">
                      <a16:creationId xmlns:a16="http://schemas.microsoft.com/office/drawing/2014/main" id="{ADEA9777-3CF9-BB21-B746-3A4633A2FB60}"/>
                    </a:ext>
                  </a:extLst>
                </p14:cNvPr>
                <p14:cNvContentPartPr/>
                <p14:nvPr/>
              </p14:nvContentPartPr>
              <p14:xfrm>
                <a:off x="3990503" y="1876311"/>
                <a:ext cx="147240" cy="335520"/>
              </p14:xfrm>
            </p:contentPart>
          </mc:Choice>
          <mc:Fallback>
            <p:pic>
              <p:nvPicPr>
                <p:cNvPr id="459" name="Ink 458">
                  <a:extLst>
                    <a:ext uri="{FF2B5EF4-FFF2-40B4-BE49-F238E27FC236}">
                      <a16:creationId xmlns:a16="http://schemas.microsoft.com/office/drawing/2014/main" id="{ADEA9777-3CF9-BB21-B746-3A4633A2FB60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3984383" y="1870191"/>
                  <a:ext cx="159480" cy="347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2" name="Group 461">
            <a:extLst>
              <a:ext uri="{FF2B5EF4-FFF2-40B4-BE49-F238E27FC236}">
                <a16:creationId xmlns:a16="http://schemas.microsoft.com/office/drawing/2014/main" id="{B95A01C7-9A5C-45EB-A8C1-35A65BB2551E}"/>
              </a:ext>
            </a:extLst>
          </p:cNvPr>
          <p:cNvGrpSpPr/>
          <p:nvPr/>
        </p:nvGrpSpPr>
        <p:grpSpPr>
          <a:xfrm>
            <a:off x="381143" y="1917711"/>
            <a:ext cx="1347120" cy="443880"/>
            <a:chOff x="381143" y="1917711"/>
            <a:chExt cx="1347120" cy="443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3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47D87F4B-9EF6-5537-D96B-A29A4F5DBBF7}"/>
                    </a:ext>
                  </a:extLst>
                </p14:cNvPr>
                <p14:cNvContentPartPr/>
                <p14:nvPr/>
              </p14:nvContentPartPr>
              <p14:xfrm>
                <a:off x="381143" y="1917711"/>
                <a:ext cx="182880" cy="30348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47D87F4B-9EF6-5537-D96B-A29A4F5DBBF7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375023" y="1911591"/>
                  <a:ext cx="195120" cy="31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5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C283A47F-44BC-2F6D-CE8C-938C17CD7ABE}"/>
                    </a:ext>
                  </a:extLst>
                </p14:cNvPr>
                <p14:cNvContentPartPr/>
                <p14:nvPr/>
              </p14:nvContentPartPr>
              <p14:xfrm>
                <a:off x="686063" y="2015271"/>
                <a:ext cx="169920" cy="21348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C283A47F-44BC-2F6D-CE8C-938C17CD7ABE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679943" y="2009151"/>
                  <a:ext cx="18216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7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57D8AE5D-4DD9-AD16-627F-4A1A6657D3BC}"/>
                    </a:ext>
                  </a:extLst>
                </p14:cNvPr>
                <p14:cNvContentPartPr/>
                <p14:nvPr/>
              </p14:nvContentPartPr>
              <p14:xfrm>
                <a:off x="907463" y="2224071"/>
                <a:ext cx="33480" cy="13608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57D8AE5D-4DD9-AD16-627F-4A1A6657D3BC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901343" y="2217951"/>
                  <a:ext cx="4572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9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827644B3-57B2-7380-CA88-BE9E02636A62}"/>
                    </a:ext>
                  </a:extLst>
                </p14:cNvPr>
                <p14:cNvContentPartPr/>
                <p14:nvPr/>
              </p14:nvContentPartPr>
              <p14:xfrm>
                <a:off x="1069823" y="2023551"/>
                <a:ext cx="136440" cy="24372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827644B3-57B2-7380-CA88-BE9E02636A62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1063703" y="2017431"/>
                  <a:ext cx="14868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1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ABB69AA3-995B-3933-A81E-F88DC544F5A1}"/>
                    </a:ext>
                  </a:extLst>
                </p14:cNvPr>
                <p14:cNvContentPartPr/>
                <p14:nvPr/>
              </p14:nvContentPartPr>
              <p14:xfrm>
                <a:off x="1287623" y="2225151"/>
                <a:ext cx="36720" cy="13644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ABB69AA3-995B-3933-A81E-F88DC544F5A1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1281503" y="2219031"/>
                  <a:ext cx="4896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3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59298D45-2E55-1405-6842-6BE72747CCD6}"/>
                    </a:ext>
                  </a:extLst>
                </p14:cNvPr>
                <p14:cNvContentPartPr/>
                <p14:nvPr/>
              </p14:nvContentPartPr>
              <p14:xfrm>
                <a:off x="1424423" y="1997631"/>
                <a:ext cx="168480" cy="22320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59298D45-2E55-1405-6842-6BE72747CCD6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1418303" y="1991511"/>
                  <a:ext cx="18072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5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9BE22457-E0DA-F46B-2AB1-A5695DF7C1A7}"/>
                    </a:ext>
                  </a:extLst>
                </p14:cNvPr>
                <p14:cNvContentPartPr/>
                <p14:nvPr/>
              </p14:nvContentPartPr>
              <p14:xfrm>
                <a:off x="1707023" y="2179431"/>
                <a:ext cx="21240" cy="11844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9BE22457-E0DA-F46B-2AB1-A5695DF7C1A7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1700903" y="2173311"/>
                  <a:ext cx="3348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7">
              <p14:nvContentPartPr>
                <p14:cNvPr id="461" name="Ink 460">
                  <a:extLst>
                    <a:ext uri="{FF2B5EF4-FFF2-40B4-BE49-F238E27FC236}">
                      <a16:creationId xmlns:a16="http://schemas.microsoft.com/office/drawing/2014/main" id="{714B8CEF-B01F-ADAC-446A-07E03849FCB7}"/>
                    </a:ext>
                  </a:extLst>
                </p14:cNvPr>
                <p14:cNvContentPartPr/>
                <p14:nvPr/>
              </p14:nvContentPartPr>
              <p14:xfrm>
                <a:off x="690383" y="2003031"/>
                <a:ext cx="119880" cy="134640"/>
              </p14:xfrm>
            </p:contentPart>
          </mc:Choice>
          <mc:Fallback>
            <p:pic>
              <p:nvPicPr>
                <p:cNvPr id="461" name="Ink 460">
                  <a:extLst>
                    <a:ext uri="{FF2B5EF4-FFF2-40B4-BE49-F238E27FC236}">
                      <a16:creationId xmlns:a16="http://schemas.microsoft.com/office/drawing/2014/main" id="{714B8CEF-B01F-ADAC-446A-07E03849FCB7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684263" y="1996911"/>
                  <a:ext cx="132120" cy="146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69">
            <p14:nvContentPartPr>
              <p14:cNvPr id="490" name="Ink 489">
                <a:extLst>
                  <a:ext uri="{FF2B5EF4-FFF2-40B4-BE49-F238E27FC236}">
                    <a16:creationId xmlns:a16="http://schemas.microsoft.com/office/drawing/2014/main" id="{63F7ACD0-4863-5ACA-E0BC-602C5B75510A}"/>
                  </a:ext>
                </a:extLst>
              </p14:cNvPr>
              <p14:cNvContentPartPr/>
              <p14:nvPr/>
            </p14:nvContentPartPr>
            <p14:xfrm>
              <a:off x="789743" y="2485071"/>
              <a:ext cx="360" cy="360"/>
            </p14:xfrm>
          </p:contentPart>
        </mc:Choice>
        <mc:Fallback>
          <p:pic>
            <p:nvPicPr>
              <p:cNvPr id="490" name="Ink 489">
                <a:extLst>
                  <a:ext uri="{FF2B5EF4-FFF2-40B4-BE49-F238E27FC236}">
                    <a16:creationId xmlns:a16="http://schemas.microsoft.com/office/drawing/2014/main" id="{63F7ACD0-4863-5ACA-E0BC-602C5B75510A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783623" y="2478951"/>
                <a:ext cx="12600" cy="12600"/>
              </a:xfrm>
              <a:prstGeom prst="rect">
                <a:avLst/>
              </a:prstGeom>
            </p:spPr>
          </p:pic>
        </mc:Fallback>
      </mc:AlternateContent>
      <p:grpSp>
        <p:nvGrpSpPr>
          <p:cNvPr id="70" name="Group 69">
            <a:extLst>
              <a:ext uri="{FF2B5EF4-FFF2-40B4-BE49-F238E27FC236}">
                <a16:creationId xmlns:a16="http://schemas.microsoft.com/office/drawing/2014/main" id="{8097A6F0-6778-4AA4-E781-0802AB4D7565}"/>
              </a:ext>
            </a:extLst>
          </p:cNvPr>
          <p:cNvGrpSpPr/>
          <p:nvPr/>
        </p:nvGrpSpPr>
        <p:grpSpPr>
          <a:xfrm>
            <a:off x="783983" y="2486511"/>
            <a:ext cx="138240" cy="377640"/>
            <a:chOff x="783983" y="2486511"/>
            <a:chExt cx="138240" cy="377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9952DC2B-B860-6629-270F-92BD28547F08}"/>
                    </a:ext>
                  </a:extLst>
                </p14:cNvPr>
                <p14:cNvContentPartPr/>
                <p14:nvPr/>
              </p14:nvContentPartPr>
              <p14:xfrm>
                <a:off x="783983" y="2701071"/>
                <a:ext cx="13320" cy="3420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9952DC2B-B860-6629-270F-92BD28547F08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777863" y="2694951"/>
                  <a:ext cx="2556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762D7635-4887-AF59-5AC9-CF2A1B16869F}"/>
                    </a:ext>
                  </a:extLst>
                </p14:cNvPr>
                <p14:cNvContentPartPr/>
                <p14:nvPr/>
              </p14:nvContentPartPr>
              <p14:xfrm>
                <a:off x="827183" y="2618271"/>
                <a:ext cx="95040" cy="24588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762D7635-4887-AF59-5AC9-CF2A1B16869F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821063" y="2612151"/>
                  <a:ext cx="10728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2F8CE351-A06D-1D09-8583-11D754CD729C}"/>
                    </a:ext>
                  </a:extLst>
                </p14:cNvPr>
                <p14:cNvContentPartPr/>
                <p14:nvPr/>
              </p14:nvContentPartPr>
              <p14:xfrm>
                <a:off x="808463" y="2486511"/>
                <a:ext cx="46800" cy="6516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2F8CE351-A06D-1D09-8583-11D754CD729C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802343" y="2480391"/>
                  <a:ext cx="59040" cy="77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2756C920-9938-8649-ECE7-0E8D055FB527}"/>
              </a:ext>
            </a:extLst>
          </p:cNvPr>
          <p:cNvGrpSpPr/>
          <p:nvPr/>
        </p:nvGrpSpPr>
        <p:grpSpPr>
          <a:xfrm>
            <a:off x="264503" y="2544831"/>
            <a:ext cx="124200" cy="520200"/>
            <a:chOff x="264503" y="2544831"/>
            <a:chExt cx="124200" cy="520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76657180-3686-A71A-44FD-AC26C145CEEC}"/>
                    </a:ext>
                  </a:extLst>
                </p14:cNvPr>
                <p14:cNvContentPartPr/>
                <p14:nvPr/>
              </p14:nvContentPartPr>
              <p14:xfrm>
                <a:off x="324983" y="2919591"/>
                <a:ext cx="31680" cy="648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76657180-3686-A71A-44FD-AC26C145CEEC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318863" y="2913471"/>
                  <a:ext cx="43920" cy="1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BF8925F9-CDC0-30F8-F2B7-64C5548AF6A7}"/>
                    </a:ext>
                  </a:extLst>
                </p14:cNvPr>
                <p14:cNvContentPartPr/>
                <p14:nvPr/>
              </p14:nvContentPartPr>
              <p14:xfrm>
                <a:off x="264503" y="2662191"/>
                <a:ext cx="124200" cy="40284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BF8925F9-CDC0-30F8-F2B7-64C5548AF6A7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258383" y="2656071"/>
                  <a:ext cx="136440" cy="41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8F624FEE-E259-5693-0564-F285BB58054B}"/>
                    </a:ext>
                  </a:extLst>
                </p14:cNvPr>
                <p14:cNvContentPartPr/>
                <p14:nvPr/>
              </p14:nvContentPartPr>
              <p14:xfrm>
                <a:off x="309863" y="2544831"/>
                <a:ext cx="38880" cy="5328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8F624FEE-E259-5693-0564-F285BB58054B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303743" y="2538711"/>
                  <a:ext cx="51120" cy="65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82">
            <p14:nvContentPartPr>
              <p14:cNvPr id="678" name="Ink 677">
                <a:extLst>
                  <a:ext uri="{FF2B5EF4-FFF2-40B4-BE49-F238E27FC236}">
                    <a16:creationId xmlns:a16="http://schemas.microsoft.com/office/drawing/2014/main" id="{A6C5DA13-1D1C-596E-1BF3-1E7701BE869E}"/>
                  </a:ext>
                </a:extLst>
              </p14:cNvPr>
              <p14:cNvContentPartPr/>
              <p14:nvPr/>
            </p14:nvContentPartPr>
            <p14:xfrm>
              <a:off x="9447743" y="5225751"/>
              <a:ext cx="14760" cy="3960"/>
            </p14:xfrm>
          </p:contentPart>
        </mc:Choice>
        <mc:Fallback>
          <p:pic>
            <p:nvPicPr>
              <p:cNvPr id="678" name="Ink 677">
                <a:extLst>
                  <a:ext uri="{FF2B5EF4-FFF2-40B4-BE49-F238E27FC236}">
                    <a16:creationId xmlns:a16="http://schemas.microsoft.com/office/drawing/2014/main" id="{A6C5DA13-1D1C-596E-1BF3-1E7701BE869E}"/>
                  </a:ext>
                </a:extLst>
              </p:cNvPr>
              <p:cNvPicPr/>
              <p:nvPr/>
            </p:nvPicPr>
            <p:blipFill>
              <a:blip r:embed="rId283"/>
              <a:stretch>
                <a:fillRect/>
              </a:stretch>
            </p:blipFill>
            <p:spPr>
              <a:xfrm>
                <a:off x="9441623" y="5219631"/>
                <a:ext cx="27000" cy="1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4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AB96EE1F-56A2-85F6-32B4-9FAA1925F4B0}"/>
                  </a:ext>
                </a:extLst>
              </p14:cNvPr>
              <p14:cNvContentPartPr/>
              <p14:nvPr/>
            </p14:nvContentPartPr>
            <p14:xfrm>
              <a:off x="505080" y="2334240"/>
              <a:ext cx="11624760" cy="4368960"/>
            </p14:xfrm>
          </p:contentPart>
        </mc:Choice>
        <mc:Fallback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AB96EE1F-56A2-85F6-32B4-9FAA1925F4B0}"/>
                  </a:ext>
                </a:extLst>
              </p:cNvPr>
              <p:cNvPicPr/>
              <p:nvPr/>
            </p:nvPicPr>
            <p:blipFill>
              <a:blip r:embed="rId285"/>
              <a:stretch>
                <a:fillRect/>
              </a:stretch>
            </p:blipFill>
            <p:spPr>
              <a:xfrm>
                <a:off x="495720" y="2324880"/>
                <a:ext cx="11643480" cy="4387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817574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37D9815-2BB7-9121-2DA6-AAAB1BD0500B}"/>
              </a:ext>
            </a:extLst>
          </p:cNvPr>
          <p:cNvSpPr txBox="1"/>
          <p:nvPr/>
        </p:nvSpPr>
        <p:spPr>
          <a:xfrm>
            <a:off x="3357880" y="140305"/>
            <a:ext cx="5638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schemeClr val="accent1">
                    <a:lumMod val="50000"/>
                  </a:schemeClr>
                </a:solidFill>
                <a:latin typeface="Bell MT" panose="02020503060305020303" pitchFamily="18" charset="0"/>
              </a:rPr>
              <a:t>Brainstorming - Arrays and </a:t>
            </a:r>
            <a:r>
              <a:rPr lang="en-IN" sz="2000" b="1" dirty="0" err="1">
                <a:solidFill>
                  <a:schemeClr val="accent1">
                    <a:lumMod val="50000"/>
                  </a:schemeClr>
                </a:solidFill>
                <a:latin typeface="Bell MT" panose="02020503060305020303" pitchFamily="18" charset="0"/>
              </a:rPr>
              <a:t>Arraylists</a:t>
            </a:r>
            <a:r>
              <a:rPr lang="en-IN" sz="2000" b="1" dirty="0">
                <a:solidFill>
                  <a:schemeClr val="accent1">
                    <a:lumMod val="50000"/>
                  </a:schemeClr>
                </a:solidFill>
                <a:latin typeface="Bell MT" panose="02020503060305020303" pitchFamily="18" charset="0"/>
              </a:rPr>
              <a:t> questions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3081233-0DD0-6DF6-E1B2-778D701A3F80}"/>
              </a:ext>
            </a:extLst>
          </p:cNvPr>
          <p:cNvCxnSpPr>
            <a:cxnSpLocks/>
          </p:cNvCxnSpPr>
          <p:nvPr/>
        </p:nvCxnSpPr>
        <p:spPr>
          <a:xfrm>
            <a:off x="0" y="700678"/>
            <a:ext cx="12192000" cy="0"/>
          </a:xfrm>
          <a:prstGeom prst="line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Graphic 15" descr="Brain in head with solid fill">
            <a:extLst>
              <a:ext uri="{FF2B5EF4-FFF2-40B4-BE49-F238E27FC236}">
                <a16:creationId xmlns:a16="http://schemas.microsoft.com/office/drawing/2014/main" id="{C96C42A0-E37A-B279-65CD-4CBD063C63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724170" cy="680720"/>
          </a:xfrm>
          <a:prstGeom prst="rect">
            <a:avLst/>
          </a:prstGeom>
        </p:spPr>
      </p:pic>
      <p:pic>
        <p:nvPicPr>
          <p:cNvPr id="18" name="Graphic 17" descr="Research with solid fill">
            <a:extLst>
              <a:ext uri="{FF2B5EF4-FFF2-40B4-BE49-F238E27FC236}">
                <a16:creationId xmlns:a16="http://schemas.microsoft.com/office/drawing/2014/main" id="{6FBEB566-65CF-062E-84EC-C4CD89A9E3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01804" y="50454"/>
            <a:ext cx="650224" cy="650224"/>
          </a:xfrm>
          <a:prstGeom prst="rect">
            <a:avLst/>
          </a:prstGeom>
        </p:spPr>
      </p:pic>
      <p:sp>
        <p:nvSpPr>
          <p:cNvPr id="11" name="Star: 5 Points 10">
            <a:extLst>
              <a:ext uri="{FF2B5EF4-FFF2-40B4-BE49-F238E27FC236}">
                <a16:creationId xmlns:a16="http://schemas.microsoft.com/office/drawing/2014/main" id="{E1B68004-C7E7-CA99-BF93-B7EF6E9DA9B5}"/>
              </a:ext>
            </a:extLst>
          </p:cNvPr>
          <p:cNvSpPr/>
          <p:nvPr/>
        </p:nvSpPr>
        <p:spPr>
          <a:xfrm>
            <a:off x="201706" y="860942"/>
            <a:ext cx="320758" cy="309278"/>
          </a:xfrm>
          <a:prstGeom prst="star5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2F108339-011B-A4EA-C68E-0FF0F5DC14CD}"/>
                  </a:ext>
                </a:extLst>
              </p14:cNvPr>
              <p14:cNvContentPartPr/>
              <p14:nvPr/>
            </p14:nvContentPartPr>
            <p14:xfrm>
              <a:off x="1129002" y="1457238"/>
              <a:ext cx="360" cy="36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2F108339-011B-A4EA-C68E-0FF0F5DC14C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22882" y="1451118"/>
                <a:ext cx="12600" cy="12600"/>
              </a:xfrm>
              <a:prstGeom prst="rect">
                <a:avLst/>
              </a:prstGeom>
            </p:spPr>
          </p:pic>
        </mc:Fallback>
      </mc:AlternateContent>
      <p:sp>
        <p:nvSpPr>
          <p:cNvPr id="55" name="TextBox 54">
            <a:extLst>
              <a:ext uri="{FF2B5EF4-FFF2-40B4-BE49-F238E27FC236}">
                <a16:creationId xmlns:a16="http://schemas.microsoft.com/office/drawing/2014/main" id="{176E19BC-F36E-819A-9A62-2CCCFEF5EB07}"/>
              </a:ext>
            </a:extLst>
          </p:cNvPr>
          <p:cNvSpPr txBox="1"/>
          <p:nvPr/>
        </p:nvSpPr>
        <p:spPr>
          <a:xfrm>
            <a:off x="724170" y="840983"/>
            <a:ext cx="3644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FF0000"/>
                </a:solidFill>
              </a:rPr>
              <a:t>Remove duplicates from sorted array</a:t>
            </a:r>
          </a:p>
        </p:txBody>
      </p:sp>
    </p:spTree>
    <p:extLst>
      <p:ext uri="{BB962C8B-B14F-4D97-AF65-F5344CB8AC3E}">
        <p14:creationId xmlns:p14="http://schemas.microsoft.com/office/powerpoint/2010/main" val="3618736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37D9815-2BB7-9121-2DA6-AAAB1BD0500B}"/>
              </a:ext>
            </a:extLst>
          </p:cNvPr>
          <p:cNvSpPr txBox="1"/>
          <p:nvPr/>
        </p:nvSpPr>
        <p:spPr>
          <a:xfrm>
            <a:off x="3357880" y="140305"/>
            <a:ext cx="5638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schemeClr val="accent1">
                    <a:lumMod val="50000"/>
                  </a:schemeClr>
                </a:solidFill>
                <a:latin typeface="Bell MT" panose="02020503060305020303" pitchFamily="18" charset="0"/>
              </a:rPr>
              <a:t>Brainstorming - Arrays and </a:t>
            </a:r>
            <a:r>
              <a:rPr lang="en-IN" sz="2000" b="1" dirty="0" err="1">
                <a:solidFill>
                  <a:schemeClr val="accent1">
                    <a:lumMod val="50000"/>
                  </a:schemeClr>
                </a:solidFill>
                <a:latin typeface="Bell MT" panose="02020503060305020303" pitchFamily="18" charset="0"/>
              </a:rPr>
              <a:t>Arraylists</a:t>
            </a:r>
            <a:r>
              <a:rPr lang="en-IN" sz="2000" b="1" dirty="0">
                <a:solidFill>
                  <a:schemeClr val="accent1">
                    <a:lumMod val="50000"/>
                  </a:schemeClr>
                </a:solidFill>
                <a:latin typeface="Bell MT" panose="02020503060305020303" pitchFamily="18" charset="0"/>
              </a:rPr>
              <a:t> questions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3081233-0DD0-6DF6-E1B2-778D701A3F80}"/>
              </a:ext>
            </a:extLst>
          </p:cNvPr>
          <p:cNvCxnSpPr>
            <a:cxnSpLocks/>
          </p:cNvCxnSpPr>
          <p:nvPr/>
        </p:nvCxnSpPr>
        <p:spPr>
          <a:xfrm>
            <a:off x="0" y="700678"/>
            <a:ext cx="12192000" cy="0"/>
          </a:xfrm>
          <a:prstGeom prst="line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Graphic 15" descr="Brain in head with solid fill">
            <a:extLst>
              <a:ext uri="{FF2B5EF4-FFF2-40B4-BE49-F238E27FC236}">
                <a16:creationId xmlns:a16="http://schemas.microsoft.com/office/drawing/2014/main" id="{C96C42A0-E37A-B279-65CD-4CBD063C63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724170" cy="680720"/>
          </a:xfrm>
          <a:prstGeom prst="rect">
            <a:avLst/>
          </a:prstGeom>
        </p:spPr>
      </p:pic>
      <p:pic>
        <p:nvPicPr>
          <p:cNvPr id="18" name="Graphic 17" descr="Research with solid fill">
            <a:extLst>
              <a:ext uri="{FF2B5EF4-FFF2-40B4-BE49-F238E27FC236}">
                <a16:creationId xmlns:a16="http://schemas.microsoft.com/office/drawing/2014/main" id="{6FBEB566-65CF-062E-84EC-C4CD89A9E3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01804" y="50454"/>
            <a:ext cx="650224" cy="650224"/>
          </a:xfrm>
          <a:prstGeom prst="rect">
            <a:avLst/>
          </a:prstGeom>
        </p:spPr>
      </p:pic>
      <p:sp>
        <p:nvSpPr>
          <p:cNvPr id="11" name="Star: 5 Points 10">
            <a:extLst>
              <a:ext uri="{FF2B5EF4-FFF2-40B4-BE49-F238E27FC236}">
                <a16:creationId xmlns:a16="http://schemas.microsoft.com/office/drawing/2014/main" id="{E1B68004-C7E7-CA99-BF93-B7EF6E9DA9B5}"/>
              </a:ext>
            </a:extLst>
          </p:cNvPr>
          <p:cNvSpPr/>
          <p:nvPr/>
        </p:nvSpPr>
        <p:spPr>
          <a:xfrm>
            <a:off x="201706" y="860942"/>
            <a:ext cx="320758" cy="309278"/>
          </a:xfrm>
          <a:prstGeom prst="star5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2F108339-011B-A4EA-C68E-0FF0F5DC14CD}"/>
                  </a:ext>
                </a:extLst>
              </p14:cNvPr>
              <p14:cNvContentPartPr/>
              <p14:nvPr/>
            </p14:nvContentPartPr>
            <p14:xfrm>
              <a:off x="1129002" y="1457238"/>
              <a:ext cx="360" cy="360"/>
            </p14:xfrm>
          </p:contentPart>
        </mc:Choice>
        <mc:Fallback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2F108339-011B-A4EA-C68E-0FF0F5DC14C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22882" y="1451118"/>
                <a:ext cx="12600" cy="12600"/>
              </a:xfrm>
              <a:prstGeom prst="rect">
                <a:avLst/>
              </a:prstGeom>
            </p:spPr>
          </p:pic>
        </mc:Fallback>
      </mc:AlternateContent>
      <p:sp>
        <p:nvSpPr>
          <p:cNvPr id="55" name="TextBox 54">
            <a:extLst>
              <a:ext uri="{FF2B5EF4-FFF2-40B4-BE49-F238E27FC236}">
                <a16:creationId xmlns:a16="http://schemas.microsoft.com/office/drawing/2014/main" id="{176E19BC-F36E-819A-9A62-2CCCFEF5EB07}"/>
              </a:ext>
            </a:extLst>
          </p:cNvPr>
          <p:cNvSpPr txBox="1"/>
          <p:nvPr/>
        </p:nvSpPr>
        <p:spPr>
          <a:xfrm>
            <a:off x="724170" y="840983"/>
            <a:ext cx="3644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FF0000"/>
                </a:solidFill>
              </a:rPr>
              <a:t>Find Missing Number</a:t>
            </a:r>
          </a:p>
        </p:txBody>
      </p:sp>
    </p:spTree>
    <p:extLst>
      <p:ext uri="{BB962C8B-B14F-4D97-AF65-F5344CB8AC3E}">
        <p14:creationId xmlns:p14="http://schemas.microsoft.com/office/powerpoint/2010/main" val="22914839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37D9815-2BB7-9121-2DA6-AAAB1BD0500B}"/>
              </a:ext>
            </a:extLst>
          </p:cNvPr>
          <p:cNvSpPr txBox="1"/>
          <p:nvPr/>
        </p:nvSpPr>
        <p:spPr>
          <a:xfrm>
            <a:off x="3357880" y="140305"/>
            <a:ext cx="5638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schemeClr val="accent1">
                    <a:lumMod val="50000"/>
                  </a:schemeClr>
                </a:solidFill>
                <a:latin typeface="Bell MT" panose="02020503060305020303" pitchFamily="18" charset="0"/>
              </a:rPr>
              <a:t>Brainstorming - Arrays and </a:t>
            </a:r>
            <a:r>
              <a:rPr lang="en-IN" sz="2000" b="1" dirty="0" err="1">
                <a:solidFill>
                  <a:schemeClr val="accent1">
                    <a:lumMod val="50000"/>
                  </a:schemeClr>
                </a:solidFill>
                <a:latin typeface="Bell MT" panose="02020503060305020303" pitchFamily="18" charset="0"/>
              </a:rPr>
              <a:t>Arraylists</a:t>
            </a:r>
            <a:r>
              <a:rPr lang="en-IN" sz="2000" b="1" dirty="0">
                <a:solidFill>
                  <a:schemeClr val="accent1">
                    <a:lumMod val="50000"/>
                  </a:schemeClr>
                </a:solidFill>
                <a:latin typeface="Bell MT" panose="02020503060305020303" pitchFamily="18" charset="0"/>
              </a:rPr>
              <a:t> questions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3081233-0DD0-6DF6-E1B2-778D701A3F80}"/>
              </a:ext>
            </a:extLst>
          </p:cNvPr>
          <p:cNvCxnSpPr>
            <a:cxnSpLocks/>
          </p:cNvCxnSpPr>
          <p:nvPr/>
        </p:nvCxnSpPr>
        <p:spPr>
          <a:xfrm>
            <a:off x="0" y="700678"/>
            <a:ext cx="12192000" cy="0"/>
          </a:xfrm>
          <a:prstGeom prst="line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Graphic 15" descr="Brain in head with solid fill">
            <a:extLst>
              <a:ext uri="{FF2B5EF4-FFF2-40B4-BE49-F238E27FC236}">
                <a16:creationId xmlns:a16="http://schemas.microsoft.com/office/drawing/2014/main" id="{C96C42A0-E37A-B279-65CD-4CBD063C63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724170" cy="680720"/>
          </a:xfrm>
          <a:prstGeom prst="rect">
            <a:avLst/>
          </a:prstGeom>
        </p:spPr>
      </p:pic>
      <p:pic>
        <p:nvPicPr>
          <p:cNvPr id="18" name="Graphic 17" descr="Research with solid fill">
            <a:extLst>
              <a:ext uri="{FF2B5EF4-FFF2-40B4-BE49-F238E27FC236}">
                <a16:creationId xmlns:a16="http://schemas.microsoft.com/office/drawing/2014/main" id="{6FBEB566-65CF-062E-84EC-C4CD89A9E3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01804" y="50454"/>
            <a:ext cx="650224" cy="650224"/>
          </a:xfrm>
          <a:prstGeom prst="rect">
            <a:avLst/>
          </a:prstGeom>
        </p:spPr>
      </p:pic>
      <p:sp>
        <p:nvSpPr>
          <p:cNvPr id="11" name="Star: 5 Points 10">
            <a:extLst>
              <a:ext uri="{FF2B5EF4-FFF2-40B4-BE49-F238E27FC236}">
                <a16:creationId xmlns:a16="http://schemas.microsoft.com/office/drawing/2014/main" id="{E1B68004-C7E7-CA99-BF93-B7EF6E9DA9B5}"/>
              </a:ext>
            </a:extLst>
          </p:cNvPr>
          <p:cNvSpPr/>
          <p:nvPr/>
        </p:nvSpPr>
        <p:spPr>
          <a:xfrm>
            <a:off x="201706" y="860942"/>
            <a:ext cx="320758" cy="309278"/>
          </a:xfrm>
          <a:prstGeom prst="star5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2F108339-011B-A4EA-C68E-0FF0F5DC14CD}"/>
                  </a:ext>
                </a:extLst>
              </p14:cNvPr>
              <p14:cNvContentPartPr/>
              <p14:nvPr/>
            </p14:nvContentPartPr>
            <p14:xfrm>
              <a:off x="1129002" y="1457238"/>
              <a:ext cx="360" cy="360"/>
            </p14:xfrm>
          </p:contentPart>
        </mc:Choice>
        <mc:Fallback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2F108339-011B-A4EA-C68E-0FF0F5DC14C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22882" y="1451118"/>
                <a:ext cx="12600" cy="12600"/>
              </a:xfrm>
              <a:prstGeom prst="rect">
                <a:avLst/>
              </a:prstGeom>
            </p:spPr>
          </p:pic>
        </mc:Fallback>
      </mc:AlternateContent>
      <p:sp>
        <p:nvSpPr>
          <p:cNvPr id="55" name="TextBox 54">
            <a:extLst>
              <a:ext uri="{FF2B5EF4-FFF2-40B4-BE49-F238E27FC236}">
                <a16:creationId xmlns:a16="http://schemas.microsoft.com/office/drawing/2014/main" id="{176E19BC-F36E-819A-9A62-2CCCFEF5EB07}"/>
              </a:ext>
            </a:extLst>
          </p:cNvPr>
          <p:cNvSpPr txBox="1"/>
          <p:nvPr/>
        </p:nvSpPr>
        <p:spPr>
          <a:xfrm>
            <a:off x="724170" y="840983"/>
            <a:ext cx="3644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FF0000"/>
                </a:solidFill>
              </a:rPr>
              <a:t>Union of two Sorted Arrays</a:t>
            </a:r>
          </a:p>
        </p:txBody>
      </p:sp>
    </p:spTree>
    <p:extLst>
      <p:ext uri="{BB962C8B-B14F-4D97-AF65-F5344CB8AC3E}">
        <p14:creationId xmlns:p14="http://schemas.microsoft.com/office/powerpoint/2010/main" val="27662728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37D9815-2BB7-9121-2DA6-AAAB1BD0500B}"/>
              </a:ext>
            </a:extLst>
          </p:cNvPr>
          <p:cNvSpPr txBox="1"/>
          <p:nvPr/>
        </p:nvSpPr>
        <p:spPr>
          <a:xfrm>
            <a:off x="3357880" y="140305"/>
            <a:ext cx="5638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schemeClr val="accent1">
                    <a:lumMod val="50000"/>
                  </a:schemeClr>
                </a:solidFill>
                <a:latin typeface="Bell MT" panose="02020503060305020303" pitchFamily="18" charset="0"/>
              </a:rPr>
              <a:t>Brainstorming - Arrays and </a:t>
            </a:r>
            <a:r>
              <a:rPr lang="en-IN" sz="2000" b="1" dirty="0" err="1">
                <a:solidFill>
                  <a:schemeClr val="accent1">
                    <a:lumMod val="50000"/>
                  </a:schemeClr>
                </a:solidFill>
                <a:latin typeface="Bell MT" panose="02020503060305020303" pitchFamily="18" charset="0"/>
              </a:rPr>
              <a:t>Arraylists</a:t>
            </a:r>
            <a:r>
              <a:rPr lang="en-IN" sz="2000" b="1" dirty="0">
                <a:solidFill>
                  <a:schemeClr val="accent1">
                    <a:lumMod val="50000"/>
                  </a:schemeClr>
                </a:solidFill>
                <a:latin typeface="Bell MT" panose="02020503060305020303" pitchFamily="18" charset="0"/>
              </a:rPr>
              <a:t> questions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3081233-0DD0-6DF6-E1B2-778D701A3F80}"/>
              </a:ext>
            </a:extLst>
          </p:cNvPr>
          <p:cNvCxnSpPr>
            <a:cxnSpLocks/>
          </p:cNvCxnSpPr>
          <p:nvPr/>
        </p:nvCxnSpPr>
        <p:spPr>
          <a:xfrm>
            <a:off x="0" y="700678"/>
            <a:ext cx="12192000" cy="0"/>
          </a:xfrm>
          <a:prstGeom prst="line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Graphic 15" descr="Brain in head with solid fill">
            <a:extLst>
              <a:ext uri="{FF2B5EF4-FFF2-40B4-BE49-F238E27FC236}">
                <a16:creationId xmlns:a16="http://schemas.microsoft.com/office/drawing/2014/main" id="{C96C42A0-E37A-B279-65CD-4CBD063C63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724170" cy="680720"/>
          </a:xfrm>
          <a:prstGeom prst="rect">
            <a:avLst/>
          </a:prstGeom>
        </p:spPr>
      </p:pic>
      <p:pic>
        <p:nvPicPr>
          <p:cNvPr id="18" name="Graphic 17" descr="Research with solid fill">
            <a:extLst>
              <a:ext uri="{FF2B5EF4-FFF2-40B4-BE49-F238E27FC236}">
                <a16:creationId xmlns:a16="http://schemas.microsoft.com/office/drawing/2014/main" id="{6FBEB566-65CF-062E-84EC-C4CD89A9E3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01804" y="50454"/>
            <a:ext cx="650224" cy="650224"/>
          </a:xfrm>
          <a:prstGeom prst="rect">
            <a:avLst/>
          </a:prstGeom>
        </p:spPr>
      </p:pic>
      <p:sp>
        <p:nvSpPr>
          <p:cNvPr id="11" name="Star: 5 Points 10">
            <a:extLst>
              <a:ext uri="{FF2B5EF4-FFF2-40B4-BE49-F238E27FC236}">
                <a16:creationId xmlns:a16="http://schemas.microsoft.com/office/drawing/2014/main" id="{E1B68004-C7E7-CA99-BF93-B7EF6E9DA9B5}"/>
              </a:ext>
            </a:extLst>
          </p:cNvPr>
          <p:cNvSpPr/>
          <p:nvPr/>
        </p:nvSpPr>
        <p:spPr>
          <a:xfrm>
            <a:off x="201706" y="860942"/>
            <a:ext cx="320758" cy="309278"/>
          </a:xfrm>
          <a:prstGeom prst="star5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2F108339-011B-A4EA-C68E-0FF0F5DC14CD}"/>
                  </a:ext>
                </a:extLst>
              </p14:cNvPr>
              <p14:cNvContentPartPr/>
              <p14:nvPr/>
            </p14:nvContentPartPr>
            <p14:xfrm>
              <a:off x="1129002" y="1457238"/>
              <a:ext cx="360" cy="360"/>
            </p14:xfrm>
          </p:contentPart>
        </mc:Choice>
        <mc:Fallback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2F108339-011B-A4EA-C68E-0FF0F5DC14C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22882" y="1451118"/>
                <a:ext cx="12600" cy="12600"/>
              </a:xfrm>
              <a:prstGeom prst="rect">
                <a:avLst/>
              </a:prstGeom>
            </p:spPr>
          </p:pic>
        </mc:Fallback>
      </mc:AlternateContent>
      <p:sp>
        <p:nvSpPr>
          <p:cNvPr id="55" name="TextBox 54">
            <a:extLst>
              <a:ext uri="{FF2B5EF4-FFF2-40B4-BE49-F238E27FC236}">
                <a16:creationId xmlns:a16="http://schemas.microsoft.com/office/drawing/2014/main" id="{176E19BC-F36E-819A-9A62-2CCCFEF5EB07}"/>
              </a:ext>
            </a:extLst>
          </p:cNvPr>
          <p:cNvSpPr txBox="1"/>
          <p:nvPr/>
        </p:nvSpPr>
        <p:spPr>
          <a:xfrm>
            <a:off x="724170" y="840983"/>
            <a:ext cx="3644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FF0000"/>
                </a:solidFill>
              </a:rPr>
              <a:t>Intersection of two sorted arrays</a:t>
            </a:r>
          </a:p>
        </p:txBody>
      </p:sp>
    </p:spTree>
    <p:extLst>
      <p:ext uri="{BB962C8B-B14F-4D97-AF65-F5344CB8AC3E}">
        <p14:creationId xmlns:p14="http://schemas.microsoft.com/office/powerpoint/2010/main" val="12041218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37D9815-2BB7-9121-2DA6-AAAB1BD0500B}"/>
              </a:ext>
            </a:extLst>
          </p:cNvPr>
          <p:cNvSpPr txBox="1"/>
          <p:nvPr/>
        </p:nvSpPr>
        <p:spPr>
          <a:xfrm>
            <a:off x="3357880" y="140305"/>
            <a:ext cx="5638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schemeClr val="accent1">
                    <a:lumMod val="50000"/>
                  </a:schemeClr>
                </a:solidFill>
                <a:latin typeface="Bell MT" panose="02020503060305020303" pitchFamily="18" charset="0"/>
              </a:rPr>
              <a:t>Brainstorming - Arrays and </a:t>
            </a:r>
            <a:r>
              <a:rPr lang="en-IN" sz="2000" b="1" dirty="0" err="1">
                <a:solidFill>
                  <a:schemeClr val="accent1">
                    <a:lumMod val="50000"/>
                  </a:schemeClr>
                </a:solidFill>
                <a:latin typeface="Bell MT" panose="02020503060305020303" pitchFamily="18" charset="0"/>
              </a:rPr>
              <a:t>Arraylists</a:t>
            </a:r>
            <a:r>
              <a:rPr lang="en-IN" sz="2000" b="1" dirty="0">
                <a:solidFill>
                  <a:schemeClr val="accent1">
                    <a:lumMod val="50000"/>
                  </a:schemeClr>
                </a:solidFill>
                <a:latin typeface="Bell MT" panose="02020503060305020303" pitchFamily="18" charset="0"/>
              </a:rPr>
              <a:t> questions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3081233-0DD0-6DF6-E1B2-778D701A3F80}"/>
              </a:ext>
            </a:extLst>
          </p:cNvPr>
          <p:cNvCxnSpPr>
            <a:cxnSpLocks/>
          </p:cNvCxnSpPr>
          <p:nvPr/>
        </p:nvCxnSpPr>
        <p:spPr>
          <a:xfrm>
            <a:off x="0" y="700678"/>
            <a:ext cx="12192000" cy="0"/>
          </a:xfrm>
          <a:prstGeom prst="line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Graphic 15" descr="Brain in head with solid fill">
            <a:extLst>
              <a:ext uri="{FF2B5EF4-FFF2-40B4-BE49-F238E27FC236}">
                <a16:creationId xmlns:a16="http://schemas.microsoft.com/office/drawing/2014/main" id="{C96C42A0-E37A-B279-65CD-4CBD063C63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724170" cy="680720"/>
          </a:xfrm>
          <a:prstGeom prst="rect">
            <a:avLst/>
          </a:prstGeom>
        </p:spPr>
      </p:pic>
      <p:pic>
        <p:nvPicPr>
          <p:cNvPr id="18" name="Graphic 17" descr="Research with solid fill">
            <a:extLst>
              <a:ext uri="{FF2B5EF4-FFF2-40B4-BE49-F238E27FC236}">
                <a16:creationId xmlns:a16="http://schemas.microsoft.com/office/drawing/2014/main" id="{6FBEB566-65CF-062E-84EC-C4CD89A9E3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01804" y="50454"/>
            <a:ext cx="650224" cy="65022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EA2A8D9E-B7A6-9F20-23CC-2073D53E4D56}"/>
                  </a:ext>
                </a:extLst>
              </p14:cNvPr>
              <p14:cNvContentPartPr/>
              <p14:nvPr/>
            </p14:nvContentPartPr>
            <p14:xfrm>
              <a:off x="1073202" y="861438"/>
              <a:ext cx="360" cy="36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EA2A8D9E-B7A6-9F20-23CC-2073D53E4D5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67082" y="855318"/>
                <a:ext cx="12600" cy="12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590494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37D9815-2BB7-9121-2DA6-AAAB1BD0500B}"/>
              </a:ext>
            </a:extLst>
          </p:cNvPr>
          <p:cNvSpPr txBox="1"/>
          <p:nvPr/>
        </p:nvSpPr>
        <p:spPr>
          <a:xfrm>
            <a:off x="3357880" y="140305"/>
            <a:ext cx="5638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schemeClr val="accent1">
                    <a:lumMod val="50000"/>
                  </a:schemeClr>
                </a:solidFill>
                <a:latin typeface="Bell MT" panose="02020503060305020303" pitchFamily="18" charset="0"/>
              </a:rPr>
              <a:t>Brainstorming - Arrays and </a:t>
            </a:r>
            <a:r>
              <a:rPr lang="en-IN" sz="2000" b="1" dirty="0" err="1">
                <a:solidFill>
                  <a:schemeClr val="accent1">
                    <a:lumMod val="50000"/>
                  </a:schemeClr>
                </a:solidFill>
                <a:latin typeface="Bell MT" panose="02020503060305020303" pitchFamily="18" charset="0"/>
              </a:rPr>
              <a:t>Arraylists</a:t>
            </a:r>
            <a:r>
              <a:rPr lang="en-IN" sz="2000" b="1" dirty="0">
                <a:solidFill>
                  <a:schemeClr val="accent1">
                    <a:lumMod val="50000"/>
                  </a:schemeClr>
                </a:solidFill>
                <a:latin typeface="Bell MT" panose="02020503060305020303" pitchFamily="18" charset="0"/>
              </a:rPr>
              <a:t> questions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3081233-0DD0-6DF6-E1B2-778D701A3F80}"/>
              </a:ext>
            </a:extLst>
          </p:cNvPr>
          <p:cNvCxnSpPr>
            <a:cxnSpLocks/>
          </p:cNvCxnSpPr>
          <p:nvPr/>
        </p:nvCxnSpPr>
        <p:spPr>
          <a:xfrm>
            <a:off x="0" y="700678"/>
            <a:ext cx="12192000" cy="0"/>
          </a:xfrm>
          <a:prstGeom prst="line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Graphic 15" descr="Brain in head with solid fill">
            <a:extLst>
              <a:ext uri="{FF2B5EF4-FFF2-40B4-BE49-F238E27FC236}">
                <a16:creationId xmlns:a16="http://schemas.microsoft.com/office/drawing/2014/main" id="{C96C42A0-E37A-B279-65CD-4CBD063C63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724170" cy="680720"/>
          </a:xfrm>
          <a:prstGeom prst="rect">
            <a:avLst/>
          </a:prstGeom>
        </p:spPr>
      </p:pic>
      <p:pic>
        <p:nvPicPr>
          <p:cNvPr id="18" name="Graphic 17" descr="Research with solid fill">
            <a:extLst>
              <a:ext uri="{FF2B5EF4-FFF2-40B4-BE49-F238E27FC236}">
                <a16:creationId xmlns:a16="http://schemas.microsoft.com/office/drawing/2014/main" id="{6FBEB566-65CF-062E-84EC-C4CD89A9E3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01804" y="50454"/>
            <a:ext cx="650224" cy="65022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EA2A8D9E-B7A6-9F20-23CC-2073D53E4D56}"/>
                  </a:ext>
                </a:extLst>
              </p14:cNvPr>
              <p14:cNvContentPartPr/>
              <p14:nvPr/>
            </p14:nvContentPartPr>
            <p14:xfrm>
              <a:off x="1073202" y="861438"/>
              <a:ext cx="360" cy="36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EA2A8D9E-B7A6-9F20-23CC-2073D53E4D5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67082" y="855318"/>
                <a:ext cx="12600" cy="12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888398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37D9815-2BB7-9121-2DA6-AAAB1BD0500B}"/>
              </a:ext>
            </a:extLst>
          </p:cNvPr>
          <p:cNvSpPr txBox="1"/>
          <p:nvPr/>
        </p:nvSpPr>
        <p:spPr>
          <a:xfrm>
            <a:off x="3357880" y="140305"/>
            <a:ext cx="5638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schemeClr val="accent1">
                    <a:lumMod val="50000"/>
                  </a:schemeClr>
                </a:solidFill>
                <a:latin typeface="Bell MT" panose="02020503060305020303" pitchFamily="18" charset="0"/>
              </a:rPr>
              <a:t>Brainstorming - Arrays and </a:t>
            </a:r>
            <a:r>
              <a:rPr lang="en-IN" sz="2000" b="1" dirty="0" err="1">
                <a:solidFill>
                  <a:schemeClr val="accent1">
                    <a:lumMod val="50000"/>
                  </a:schemeClr>
                </a:solidFill>
                <a:latin typeface="Bell MT" panose="02020503060305020303" pitchFamily="18" charset="0"/>
              </a:rPr>
              <a:t>Arraylists</a:t>
            </a:r>
            <a:r>
              <a:rPr lang="en-IN" sz="2000" b="1" dirty="0">
                <a:solidFill>
                  <a:schemeClr val="accent1">
                    <a:lumMod val="50000"/>
                  </a:schemeClr>
                </a:solidFill>
                <a:latin typeface="Bell MT" panose="02020503060305020303" pitchFamily="18" charset="0"/>
              </a:rPr>
              <a:t> questions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3081233-0DD0-6DF6-E1B2-778D701A3F80}"/>
              </a:ext>
            </a:extLst>
          </p:cNvPr>
          <p:cNvCxnSpPr>
            <a:cxnSpLocks/>
          </p:cNvCxnSpPr>
          <p:nvPr/>
        </p:nvCxnSpPr>
        <p:spPr>
          <a:xfrm>
            <a:off x="0" y="700678"/>
            <a:ext cx="12192000" cy="0"/>
          </a:xfrm>
          <a:prstGeom prst="line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Graphic 15" descr="Brain in head with solid fill">
            <a:extLst>
              <a:ext uri="{FF2B5EF4-FFF2-40B4-BE49-F238E27FC236}">
                <a16:creationId xmlns:a16="http://schemas.microsoft.com/office/drawing/2014/main" id="{C96C42A0-E37A-B279-65CD-4CBD063C63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724170" cy="680720"/>
          </a:xfrm>
          <a:prstGeom prst="rect">
            <a:avLst/>
          </a:prstGeom>
        </p:spPr>
      </p:pic>
      <p:pic>
        <p:nvPicPr>
          <p:cNvPr id="18" name="Graphic 17" descr="Research with solid fill">
            <a:extLst>
              <a:ext uri="{FF2B5EF4-FFF2-40B4-BE49-F238E27FC236}">
                <a16:creationId xmlns:a16="http://schemas.microsoft.com/office/drawing/2014/main" id="{6FBEB566-65CF-062E-84EC-C4CD89A9E3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01804" y="50454"/>
            <a:ext cx="650224" cy="65022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EA2A8D9E-B7A6-9F20-23CC-2073D53E4D56}"/>
                  </a:ext>
                </a:extLst>
              </p14:cNvPr>
              <p14:cNvContentPartPr/>
              <p14:nvPr/>
            </p14:nvContentPartPr>
            <p14:xfrm>
              <a:off x="1073202" y="861438"/>
              <a:ext cx="360" cy="36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EA2A8D9E-B7A6-9F20-23CC-2073D53E4D5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67082" y="855318"/>
                <a:ext cx="12600" cy="12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623887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37D9815-2BB7-9121-2DA6-AAAB1BD0500B}"/>
              </a:ext>
            </a:extLst>
          </p:cNvPr>
          <p:cNvSpPr txBox="1"/>
          <p:nvPr/>
        </p:nvSpPr>
        <p:spPr>
          <a:xfrm>
            <a:off x="3357880" y="140305"/>
            <a:ext cx="5638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schemeClr val="accent1">
                    <a:lumMod val="50000"/>
                  </a:schemeClr>
                </a:solidFill>
                <a:latin typeface="Bell MT" panose="02020503060305020303" pitchFamily="18" charset="0"/>
              </a:rPr>
              <a:t>Brainstorming - Arrays and </a:t>
            </a:r>
            <a:r>
              <a:rPr lang="en-IN" sz="2000" b="1" dirty="0" err="1">
                <a:solidFill>
                  <a:schemeClr val="accent1">
                    <a:lumMod val="50000"/>
                  </a:schemeClr>
                </a:solidFill>
                <a:latin typeface="Bell MT" panose="02020503060305020303" pitchFamily="18" charset="0"/>
              </a:rPr>
              <a:t>Arraylists</a:t>
            </a:r>
            <a:r>
              <a:rPr lang="en-IN" sz="2000" b="1" dirty="0">
                <a:solidFill>
                  <a:schemeClr val="accent1">
                    <a:lumMod val="50000"/>
                  </a:schemeClr>
                </a:solidFill>
                <a:latin typeface="Bell MT" panose="02020503060305020303" pitchFamily="18" charset="0"/>
              </a:rPr>
              <a:t> questions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3081233-0DD0-6DF6-E1B2-778D701A3F80}"/>
              </a:ext>
            </a:extLst>
          </p:cNvPr>
          <p:cNvCxnSpPr>
            <a:cxnSpLocks/>
          </p:cNvCxnSpPr>
          <p:nvPr/>
        </p:nvCxnSpPr>
        <p:spPr>
          <a:xfrm>
            <a:off x="0" y="700678"/>
            <a:ext cx="12192000" cy="0"/>
          </a:xfrm>
          <a:prstGeom prst="line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Graphic 15" descr="Brain in head with solid fill">
            <a:extLst>
              <a:ext uri="{FF2B5EF4-FFF2-40B4-BE49-F238E27FC236}">
                <a16:creationId xmlns:a16="http://schemas.microsoft.com/office/drawing/2014/main" id="{C96C42A0-E37A-B279-65CD-4CBD063C63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724170" cy="680720"/>
          </a:xfrm>
          <a:prstGeom prst="rect">
            <a:avLst/>
          </a:prstGeom>
        </p:spPr>
      </p:pic>
      <p:pic>
        <p:nvPicPr>
          <p:cNvPr id="18" name="Graphic 17" descr="Research with solid fill">
            <a:extLst>
              <a:ext uri="{FF2B5EF4-FFF2-40B4-BE49-F238E27FC236}">
                <a16:creationId xmlns:a16="http://schemas.microsoft.com/office/drawing/2014/main" id="{6FBEB566-65CF-062E-84EC-C4CD89A9E3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01804" y="50454"/>
            <a:ext cx="650224" cy="65022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EA2A8D9E-B7A6-9F20-23CC-2073D53E4D56}"/>
                  </a:ext>
                </a:extLst>
              </p14:cNvPr>
              <p14:cNvContentPartPr/>
              <p14:nvPr/>
            </p14:nvContentPartPr>
            <p14:xfrm>
              <a:off x="1073202" y="861438"/>
              <a:ext cx="360" cy="36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EA2A8D9E-B7A6-9F20-23CC-2073D53E4D5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67082" y="855318"/>
                <a:ext cx="12600" cy="12600"/>
              </a:xfrm>
              <a:prstGeom prst="rect">
                <a:avLst/>
              </a:prstGeom>
            </p:spPr>
          </p:pic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B3FE84F5-760E-0F3D-6DF1-741C6421D404}"/>
              </a:ext>
            </a:extLst>
          </p:cNvPr>
          <p:cNvGrpSpPr/>
          <p:nvPr/>
        </p:nvGrpSpPr>
        <p:grpSpPr>
          <a:xfrm>
            <a:off x="210282" y="798078"/>
            <a:ext cx="383040" cy="469080"/>
            <a:chOff x="210282" y="798078"/>
            <a:chExt cx="383040" cy="46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B7CB76DA-D93E-02A0-7AD0-F50A58E3C050}"/>
                    </a:ext>
                  </a:extLst>
                </p14:cNvPr>
                <p14:cNvContentPartPr/>
                <p14:nvPr/>
              </p14:nvContentPartPr>
              <p14:xfrm>
                <a:off x="340602" y="922998"/>
                <a:ext cx="144720" cy="24984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B7CB76DA-D93E-02A0-7AD0-F50A58E3C050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34482" y="916878"/>
                  <a:ext cx="156960" cy="26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AEE79E0F-56B1-6F1D-3B0E-ADE9A22C1D85}"/>
                    </a:ext>
                  </a:extLst>
                </p14:cNvPr>
                <p14:cNvContentPartPr/>
                <p14:nvPr/>
              </p14:nvContentPartPr>
              <p14:xfrm>
                <a:off x="210282" y="798078"/>
                <a:ext cx="383040" cy="46908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AEE79E0F-56B1-6F1D-3B0E-ADE9A22C1D85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04162" y="791958"/>
                  <a:ext cx="395280" cy="481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2F30AA98-EA9C-3156-242B-33D194FEDB00}"/>
                  </a:ext>
                </a:extLst>
              </p14:cNvPr>
              <p14:cNvContentPartPr/>
              <p14:nvPr/>
            </p14:nvContentPartPr>
            <p14:xfrm>
              <a:off x="3276762" y="968718"/>
              <a:ext cx="425160" cy="11628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2F30AA98-EA9C-3156-242B-33D194FEDB00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270642" y="962598"/>
                <a:ext cx="437400" cy="12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09EA599F-42E5-2C71-A83D-526AB636697A}"/>
                  </a:ext>
                </a:extLst>
              </p14:cNvPr>
              <p14:cNvContentPartPr/>
              <p14:nvPr/>
            </p14:nvContentPartPr>
            <p14:xfrm>
              <a:off x="4118442" y="775038"/>
              <a:ext cx="54720" cy="40140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09EA599F-42E5-2C71-A83D-526AB636697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112322" y="768918"/>
                <a:ext cx="66960" cy="413640"/>
              </a:xfrm>
              <a:prstGeom prst="rect">
                <a:avLst/>
              </a:prstGeom>
            </p:spPr>
          </p:pic>
        </mc:Fallback>
      </mc:AlternateContent>
      <p:grpSp>
        <p:nvGrpSpPr>
          <p:cNvPr id="63" name="Group 62">
            <a:extLst>
              <a:ext uri="{FF2B5EF4-FFF2-40B4-BE49-F238E27FC236}">
                <a16:creationId xmlns:a16="http://schemas.microsoft.com/office/drawing/2014/main" id="{8196D836-D782-B25D-1AE5-F190584FCF7F}"/>
              </a:ext>
            </a:extLst>
          </p:cNvPr>
          <p:cNvGrpSpPr/>
          <p:nvPr/>
        </p:nvGrpSpPr>
        <p:grpSpPr>
          <a:xfrm>
            <a:off x="7141722" y="861078"/>
            <a:ext cx="828360" cy="359280"/>
            <a:chOff x="7141722" y="861078"/>
            <a:chExt cx="828360" cy="359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9163052E-9A1C-6D78-0231-B9D38F3D82D4}"/>
                    </a:ext>
                  </a:extLst>
                </p14:cNvPr>
                <p14:cNvContentPartPr/>
                <p14:nvPr/>
              </p14:nvContentPartPr>
              <p14:xfrm>
                <a:off x="7141722" y="1040718"/>
                <a:ext cx="454320" cy="284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9163052E-9A1C-6D78-0231-B9D38F3D82D4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135602" y="1034598"/>
                  <a:ext cx="46656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B77CF461-8804-3666-A552-B4B614CC5F18}"/>
                    </a:ext>
                  </a:extLst>
                </p14:cNvPr>
                <p14:cNvContentPartPr/>
                <p14:nvPr/>
              </p14:nvContentPartPr>
              <p14:xfrm>
                <a:off x="7699362" y="1049718"/>
                <a:ext cx="42840" cy="1224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B77CF461-8804-3666-A552-B4B614CC5F18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693242" y="1043598"/>
                  <a:ext cx="5508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6C9972EB-60BF-F8B1-870F-056F0B896F52}"/>
                    </a:ext>
                  </a:extLst>
                </p14:cNvPr>
                <p14:cNvContentPartPr/>
                <p14:nvPr/>
              </p14:nvContentPartPr>
              <p14:xfrm>
                <a:off x="7764162" y="861078"/>
                <a:ext cx="205920" cy="35928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6C9972EB-60BF-F8B1-870F-056F0B896F52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7758042" y="854958"/>
                  <a:ext cx="218160" cy="371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5B31DEDC-98DD-3AF8-53F9-28920FF4464B}"/>
              </a:ext>
            </a:extLst>
          </p:cNvPr>
          <p:cNvGrpSpPr/>
          <p:nvPr/>
        </p:nvGrpSpPr>
        <p:grpSpPr>
          <a:xfrm>
            <a:off x="4363602" y="871878"/>
            <a:ext cx="2491560" cy="310680"/>
            <a:chOff x="4363602" y="871878"/>
            <a:chExt cx="2491560" cy="310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F5E64DD4-8A00-3650-F838-95A08BF320C4}"/>
                    </a:ext>
                  </a:extLst>
                </p14:cNvPr>
                <p14:cNvContentPartPr/>
                <p14:nvPr/>
              </p14:nvContentPartPr>
              <p14:xfrm>
                <a:off x="4363602" y="882678"/>
                <a:ext cx="138960" cy="19044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F5E64DD4-8A00-3650-F838-95A08BF320C4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357482" y="876558"/>
                  <a:ext cx="15120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840A5DB7-0475-18BA-6E13-743D99434C81}"/>
                    </a:ext>
                  </a:extLst>
                </p14:cNvPr>
                <p14:cNvContentPartPr/>
                <p14:nvPr/>
              </p14:nvContentPartPr>
              <p14:xfrm>
                <a:off x="4576362" y="1051878"/>
                <a:ext cx="44280" cy="13068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840A5DB7-0475-18BA-6E13-743D99434C81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570242" y="1045758"/>
                  <a:ext cx="5652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45519576-8B92-BE7E-2B8A-9F3C1B62C2A6}"/>
                    </a:ext>
                  </a:extLst>
                </p14:cNvPr>
                <p14:cNvContentPartPr/>
                <p14:nvPr/>
              </p14:nvContentPartPr>
              <p14:xfrm>
                <a:off x="4772202" y="902478"/>
                <a:ext cx="34200" cy="1818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45519576-8B92-BE7E-2B8A-9F3C1B62C2A6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766082" y="896358"/>
                  <a:ext cx="4644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0D3237DC-FFEB-0561-86A5-9283F0A72F16}"/>
                    </a:ext>
                  </a:extLst>
                </p14:cNvPr>
                <p14:cNvContentPartPr/>
                <p14:nvPr/>
              </p14:nvContentPartPr>
              <p14:xfrm>
                <a:off x="4897842" y="1050078"/>
                <a:ext cx="42120" cy="10872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0D3237DC-FFEB-0561-86A5-9283F0A72F16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891722" y="1043958"/>
                  <a:ext cx="5436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AEA6F026-70A5-C789-E28C-1BA5A5237294}"/>
                    </a:ext>
                  </a:extLst>
                </p14:cNvPr>
                <p14:cNvContentPartPr/>
                <p14:nvPr/>
              </p14:nvContentPartPr>
              <p14:xfrm>
                <a:off x="5094762" y="920478"/>
                <a:ext cx="10440" cy="14472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AEA6F026-70A5-C789-E28C-1BA5A5237294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088642" y="914358"/>
                  <a:ext cx="2268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EE1209ED-A8F7-A86A-A7E4-1B9DA42903B3}"/>
                    </a:ext>
                  </a:extLst>
                </p14:cNvPr>
                <p14:cNvContentPartPr/>
                <p14:nvPr/>
              </p14:nvContentPartPr>
              <p14:xfrm>
                <a:off x="5230842" y="1037838"/>
                <a:ext cx="45360" cy="10440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EE1209ED-A8F7-A86A-A7E4-1B9DA42903B3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224722" y="1031718"/>
                  <a:ext cx="5760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36EEE114-F494-BCE7-6FD3-5B49721BE7CF}"/>
                    </a:ext>
                  </a:extLst>
                </p14:cNvPr>
                <p14:cNvContentPartPr/>
                <p14:nvPr/>
              </p14:nvContentPartPr>
              <p14:xfrm>
                <a:off x="5424882" y="879078"/>
                <a:ext cx="183240" cy="2167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36EEE114-F494-BCE7-6FD3-5B49721BE7CF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418762" y="872958"/>
                  <a:ext cx="19548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149C45AB-E0FB-C09E-2E2B-958390B1139D}"/>
                    </a:ext>
                  </a:extLst>
                </p14:cNvPr>
                <p14:cNvContentPartPr/>
                <p14:nvPr/>
              </p14:nvContentPartPr>
              <p14:xfrm>
                <a:off x="5670762" y="1051518"/>
                <a:ext cx="48960" cy="11592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149C45AB-E0FB-C09E-2E2B-958390B1139D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664642" y="1045398"/>
                  <a:ext cx="6120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7229350A-9A23-CFEC-77D8-FAA51D99EA2E}"/>
                    </a:ext>
                  </a:extLst>
                </p14:cNvPr>
                <p14:cNvContentPartPr/>
                <p14:nvPr/>
              </p14:nvContentPartPr>
              <p14:xfrm>
                <a:off x="5861202" y="958278"/>
                <a:ext cx="16200" cy="16128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7229350A-9A23-CFEC-77D8-FAA51D99EA2E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855082" y="952158"/>
                  <a:ext cx="2844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FA0904F6-E098-DD1D-B5CB-857841FAB0B2}"/>
                    </a:ext>
                  </a:extLst>
                </p14:cNvPr>
                <p14:cNvContentPartPr/>
                <p14:nvPr/>
              </p14:nvContentPartPr>
              <p14:xfrm>
                <a:off x="5920962" y="1048278"/>
                <a:ext cx="24120" cy="13284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FA0904F6-E098-DD1D-B5CB-857841FAB0B2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914842" y="1042158"/>
                  <a:ext cx="3636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51D08EDC-5949-D4E1-C659-B898B7BBBB82}"/>
                    </a:ext>
                  </a:extLst>
                </p14:cNvPr>
                <p14:cNvContentPartPr/>
                <p14:nvPr/>
              </p14:nvContentPartPr>
              <p14:xfrm>
                <a:off x="6101682" y="913998"/>
                <a:ext cx="320400" cy="25524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51D08EDC-5949-D4E1-C659-B898B7BBBB82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095562" y="907878"/>
                  <a:ext cx="33264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1ED49C99-5EE2-F39D-864F-295064F3A3DC}"/>
                    </a:ext>
                  </a:extLst>
                </p14:cNvPr>
                <p14:cNvContentPartPr/>
                <p14:nvPr/>
              </p14:nvContentPartPr>
              <p14:xfrm>
                <a:off x="6509922" y="1033518"/>
                <a:ext cx="345240" cy="2124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1ED49C99-5EE2-F39D-864F-295064F3A3DC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503802" y="1027398"/>
                  <a:ext cx="35748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6CDAAD3D-31AE-F3D1-BD62-7892AF6375E3}"/>
                    </a:ext>
                  </a:extLst>
                </p14:cNvPr>
                <p14:cNvContentPartPr/>
                <p14:nvPr/>
              </p14:nvContentPartPr>
              <p14:xfrm>
                <a:off x="5408322" y="871878"/>
                <a:ext cx="156960" cy="13968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6CDAAD3D-31AE-F3D1-BD62-7892AF6375E3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402202" y="865758"/>
                  <a:ext cx="169200" cy="151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C25C0EEB-9941-6AB3-E8CE-AF1378824AF7}"/>
                  </a:ext>
                </a:extLst>
              </p14:cNvPr>
              <p14:cNvContentPartPr/>
              <p14:nvPr/>
            </p14:nvContentPartPr>
            <p14:xfrm>
              <a:off x="8365362" y="784038"/>
              <a:ext cx="12960" cy="626400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C25C0EEB-9941-6AB3-E8CE-AF1378824AF7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8359242" y="777918"/>
                <a:ext cx="25200" cy="63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34DE1B50-74C9-D609-F23C-E8613E769470}"/>
                  </a:ext>
                </a:extLst>
              </p14:cNvPr>
              <p14:cNvContentPartPr/>
              <p14:nvPr/>
            </p14:nvContentPartPr>
            <p14:xfrm>
              <a:off x="8764602" y="999318"/>
              <a:ext cx="726120" cy="191520"/>
            </p14:xfrm>
          </p:contentPart>
        </mc:Choice>
        <mc:Fallback xmlns=""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34DE1B50-74C9-D609-F23C-E8613E769470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8758482" y="993198"/>
                <a:ext cx="738360" cy="203760"/>
              </a:xfrm>
              <a:prstGeom prst="rect">
                <a:avLst/>
              </a:prstGeom>
            </p:spPr>
          </p:pic>
        </mc:Fallback>
      </mc:AlternateContent>
      <p:grpSp>
        <p:nvGrpSpPr>
          <p:cNvPr id="88" name="Group 87">
            <a:extLst>
              <a:ext uri="{FF2B5EF4-FFF2-40B4-BE49-F238E27FC236}">
                <a16:creationId xmlns:a16="http://schemas.microsoft.com/office/drawing/2014/main" id="{571D8558-5C67-2B45-3919-12C7C5515C61}"/>
              </a:ext>
            </a:extLst>
          </p:cNvPr>
          <p:cNvGrpSpPr/>
          <p:nvPr/>
        </p:nvGrpSpPr>
        <p:grpSpPr>
          <a:xfrm>
            <a:off x="9707802" y="869358"/>
            <a:ext cx="325800" cy="353520"/>
            <a:chOff x="9707802" y="869358"/>
            <a:chExt cx="325800" cy="353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320C77D3-9187-47C3-19C4-1EA2A42B1E53}"/>
                    </a:ext>
                  </a:extLst>
                </p14:cNvPr>
                <p14:cNvContentPartPr/>
                <p14:nvPr/>
              </p14:nvContentPartPr>
              <p14:xfrm>
                <a:off x="9723642" y="898158"/>
                <a:ext cx="73440" cy="31824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320C77D3-9187-47C3-19C4-1EA2A42B1E53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9717522" y="892038"/>
                  <a:ext cx="85680" cy="33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5989DA12-33D2-8538-E895-5E3652A34917}"/>
                    </a:ext>
                  </a:extLst>
                </p14:cNvPr>
                <p14:cNvContentPartPr/>
                <p14:nvPr/>
              </p14:nvContentPartPr>
              <p14:xfrm>
                <a:off x="9861522" y="869358"/>
                <a:ext cx="172080" cy="31968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5989DA12-33D2-8538-E895-5E3652A34917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9855402" y="863238"/>
                  <a:ext cx="184320" cy="33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22DD5CE4-3496-5113-AC3A-DD2CCC008AF3}"/>
                    </a:ext>
                  </a:extLst>
                </p14:cNvPr>
                <p14:cNvContentPartPr/>
                <p14:nvPr/>
              </p14:nvContentPartPr>
              <p14:xfrm>
                <a:off x="9707802" y="1202718"/>
                <a:ext cx="135360" cy="2016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22DD5CE4-3496-5113-AC3A-DD2CCC008AF3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9701682" y="1196598"/>
                  <a:ext cx="147600" cy="32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E581BB7A-345F-B768-B860-9A422F2AF035}"/>
                  </a:ext>
                </a:extLst>
              </p14:cNvPr>
              <p14:cNvContentPartPr/>
              <p14:nvPr/>
            </p14:nvContentPartPr>
            <p14:xfrm>
              <a:off x="10739202" y="1025598"/>
              <a:ext cx="360" cy="360"/>
            </p14:xfrm>
          </p:contentPart>
        </mc:Choice>
        <mc:Fallback xmlns=""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E581BB7A-345F-B768-B860-9A422F2AF03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733082" y="1019478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161" name="Ink 160">
                <a:extLst>
                  <a:ext uri="{FF2B5EF4-FFF2-40B4-BE49-F238E27FC236}">
                    <a16:creationId xmlns:a16="http://schemas.microsoft.com/office/drawing/2014/main" id="{10C44AFB-FBA4-C287-F533-DE1985337A2D}"/>
                  </a:ext>
                </a:extLst>
              </p14:cNvPr>
              <p14:cNvContentPartPr/>
              <p14:nvPr/>
            </p14:nvContentPartPr>
            <p14:xfrm>
              <a:off x="2908842" y="1675398"/>
              <a:ext cx="360" cy="360"/>
            </p14:xfrm>
          </p:contentPart>
        </mc:Choice>
        <mc:Fallback xmlns="">
          <p:pic>
            <p:nvPicPr>
              <p:cNvPr id="161" name="Ink 160">
                <a:extLst>
                  <a:ext uri="{FF2B5EF4-FFF2-40B4-BE49-F238E27FC236}">
                    <a16:creationId xmlns:a16="http://schemas.microsoft.com/office/drawing/2014/main" id="{10C44AFB-FBA4-C287-F533-DE1985337A2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902722" y="1669278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195" name="Ink 194">
                <a:extLst>
                  <a:ext uri="{FF2B5EF4-FFF2-40B4-BE49-F238E27FC236}">
                    <a16:creationId xmlns:a16="http://schemas.microsoft.com/office/drawing/2014/main" id="{0D635BEE-0C8A-20E3-E1E1-83E7BD231B30}"/>
                  </a:ext>
                </a:extLst>
              </p14:cNvPr>
              <p14:cNvContentPartPr/>
              <p14:nvPr/>
            </p14:nvContentPartPr>
            <p14:xfrm>
              <a:off x="4924482" y="1498998"/>
              <a:ext cx="360" cy="360"/>
            </p14:xfrm>
          </p:contentPart>
        </mc:Choice>
        <mc:Fallback xmlns="">
          <p:pic>
            <p:nvPicPr>
              <p:cNvPr id="195" name="Ink 194">
                <a:extLst>
                  <a:ext uri="{FF2B5EF4-FFF2-40B4-BE49-F238E27FC236}">
                    <a16:creationId xmlns:a16="http://schemas.microsoft.com/office/drawing/2014/main" id="{0D635BEE-0C8A-20E3-E1E1-83E7BD231B3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918362" y="1492878"/>
                <a:ext cx="12600" cy="12600"/>
              </a:xfrm>
              <a:prstGeom prst="rect">
                <a:avLst/>
              </a:prstGeom>
            </p:spPr>
          </p:pic>
        </mc:Fallback>
      </mc:AlternateContent>
      <p:grpSp>
        <p:nvGrpSpPr>
          <p:cNvPr id="203" name="Group 202">
            <a:extLst>
              <a:ext uri="{FF2B5EF4-FFF2-40B4-BE49-F238E27FC236}">
                <a16:creationId xmlns:a16="http://schemas.microsoft.com/office/drawing/2014/main" id="{0CCDDB39-0828-A4D7-6F2F-76EE8F0B0D88}"/>
              </a:ext>
            </a:extLst>
          </p:cNvPr>
          <p:cNvGrpSpPr/>
          <p:nvPr/>
        </p:nvGrpSpPr>
        <p:grpSpPr>
          <a:xfrm>
            <a:off x="390642" y="1487118"/>
            <a:ext cx="1010160" cy="338760"/>
            <a:chOff x="390642" y="1487118"/>
            <a:chExt cx="1010160" cy="338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624B3F7B-C7B3-1142-00DD-D1597A01A487}"/>
                    </a:ext>
                  </a:extLst>
                </p14:cNvPr>
                <p14:cNvContentPartPr/>
                <p14:nvPr/>
              </p14:nvContentPartPr>
              <p14:xfrm>
                <a:off x="390642" y="1573158"/>
                <a:ext cx="250560" cy="20448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624B3F7B-C7B3-1142-00DD-D1597A01A487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384522" y="1567038"/>
                  <a:ext cx="26280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A59BD360-C3C8-507E-F51D-7135F59224DC}"/>
                    </a:ext>
                  </a:extLst>
                </p14:cNvPr>
                <p14:cNvContentPartPr/>
                <p14:nvPr/>
              </p14:nvContentPartPr>
              <p14:xfrm>
                <a:off x="739842" y="1612398"/>
                <a:ext cx="376920" cy="16524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A59BD360-C3C8-507E-F51D-7135F59224DC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733722" y="1606278"/>
                  <a:ext cx="38916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FE680FC2-0876-6C03-8178-66F9813CF3BE}"/>
                    </a:ext>
                  </a:extLst>
                </p14:cNvPr>
                <p14:cNvContentPartPr/>
                <p14:nvPr/>
              </p14:nvContentPartPr>
              <p14:xfrm>
                <a:off x="989682" y="1597638"/>
                <a:ext cx="112320" cy="22824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FE680FC2-0876-6C03-8178-66F9813CF3BE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983562" y="1591518"/>
                  <a:ext cx="12456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27E83FC0-84E3-BA77-3DFB-D4CF4D9C0C54}"/>
                    </a:ext>
                  </a:extLst>
                </p14:cNvPr>
                <p14:cNvContentPartPr/>
                <p14:nvPr/>
              </p14:nvContentPartPr>
              <p14:xfrm>
                <a:off x="1159242" y="1487118"/>
                <a:ext cx="241560" cy="17136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27E83FC0-84E3-BA77-3DFB-D4CF4D9C0C54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1153122" y="1480998"/>
                  <a:ext cx="253800" cy="183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5" name="Group 204">
            <a:extLst>
              <a:ext uri="{FF2B5EF4-FFF2-40B4-BE49-F238E27FC236}">
                <a16:creationId xmlns:a16="http://schemas.microsoft.com/office/drawing/2014/main" id="{40ED9F51-9658-EB23-41F9-53B7A7438832}"/>
              </a:ext>
            </a:extLst>
          </p:cNvPr>
          <p:cNvGrpSpPr/>
          <p:nvPr/>
        </p:nvGrpSpPr>
        <p:grpSpPr>
          <a:xfrm>
            <a:off x="902922" y="790878"/>
            <a:ext cx="2135880" cy="576000"/>
            <a:chOff x="902922" y="790878"/>
            <a:chExt cx="2135880" cy="576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D419135C-493C-13DB-3896-1A0F5AA99665}"/>
                    </a:ext>
                  </a:extLst>
                </p14:cNvPr>
                <p14:cNvContentPartPr/>
                <p14:nvPr/>
              </p14:nvContentPartPr>
              <p14:xfrm>
                <a:off x="945762" y="905358"/>
                <a:ext cx="52200" cy="1868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D419135C-493C-13DB-3896-1A0F5AA99665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939642" y="899238"/>
                  <a:ext cx="6444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FD11E580-03F0-8F53-3095-0658D25A9850}"/>
                    </a:ext>
                  </a:extLst>
                </p14:cNvPr>
                <p14:cNvContentPartPr/>
                <p14:nvPr/>
              </p14:nvContentPartPr>
              <p14:xfrm>
                <a:off x="902922" y="790878"/>
                <a:ext cx="170640" cy="2826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FD11E580-03F0-8F53-3095-0658D25A9850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896802" y="784758"/>
                  <a:ext cx="182880" cy="29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F720E4CE-D28D-272A-6AF4-B5B32BDA46DF}"/>
                    </a:ext>
                  </a:extLst>
                </p14:cNvPr>
                <p14:cNvContentPartPr/>
                <p14:nvPr/>
              </p14:nvContentPartPr>
              <p14:xfrm>
                <a:off x="1152042" y="948558"/>
                <a:ext cx="210240" cy="1404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F720E4CE-D28D-272A-6AF4-B5B32BDA46DF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1145922" y="942438"/>
                  <a:ext cx="22248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E62DA0B9-1402-5688-E7C3-898B3B637592}"/>
                    </a:ext>
                  </a:extLst>
                </p14:cNvPr>
                <p14:cNvContentPartPr/>
                <p14:nvPr/>
              </p14:nvContentPartPr>
              <p14:xfrm>
                <a:off x="1181202" y="834078"/>
                <a:ext cx="26280" cy="561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E62DA0B9-1402-5688-E7C3-898B3B637592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1175082" y="827958"/>
                  <a:ext cx="3852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8A874891-125C-138E-FB23-104533B67A46}"/>
                    </a:ext>
                  </a:extLst>
                </p14:cNvPr>
                <p14:cNvContentPartPr/>
                <p14:nvPr/>
              </p14:nvContentPartPr>
              <p14:xfrm>
                <a:off x="2095962" y="912198"/>
                <a:ext cx="447840" cy="2034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8A874891-125C-138E-FB23-104533B67A46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2089842" y="906078"/>
                  <a:ext cx="46008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E984B78B-B9DD-4AFB-45E7-EBCEF1018ADA}"/>
                    </a:ext>
                  </a:extLst>
                </p14:cNvPr>
                <p14:cNvContentPartPr/>
                <p14:nvPr/>
              </p14:nvContentPartPr>
              <p14:xfrm>
                <a:off x="2561442" y="952518"/>
                <a:ext cx="477360" cy="2660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E984B78B-B9DD-4AFB-45E7-EBCEF1018ADA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2555322" y="946398"/>
                  <a:ext cx="489600" cy="27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8CBD5BAC-DAFE-5528-15F0-5E84E537FC60}"/>
                    </a:ext>
                  </a:extLst>
                </p14:cNvPr>
                <p14:cNvContentPartPr/>
                <p14:nvPr/>
              </p14:nvContentPartPr>
              <p14:xfrm>
                <a:off x="1414482" y="944958"/>
                <a:ext cx="559080" cy="42192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8CBD5BAC-DAFE-5528-15F0-5E84E537FC60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1408362" y="938838"/>
                  <a:ext cx="571320" cy="434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2" name="Group 221">
            <a:extLst>
              <a:ext uri="{FF2B5EF4-FFF2-40B4-BE49-F238E27FC236}">
                <a16:creationId xmlns:a16="http://schemas.microsoft.com/office/drawing/2014/main" id="{2237C0DA-0708-5CED-6C4E-0164211D963E}"/>
              </a:ext>
            </a:extLst>
          </p:cNvPr>
          <p:cNvGrpSpPr/>
          <p:nvPr/>
        </p:nvGrpSpPr>
        <p:grpSpPr>
          <a:xfrm>
            <a:off x="1570362" y="1577118"/>
            <a:ext cx="1829880" cy="305640"/>
            <a:chOff x="1570362" y="1577118"/>
            <a:chExt cx="1829880" cy="305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C4DB75B5-2AAB-8C09-F5FF-E566CD1D6118}"/>
                    </a:ext>
                  </a:extLst>
                </p14:cNvPr>
                <p14:cNvContentPartPr/>
                <p14:nvPr/>
              </p14:nvContentPartPr>
              <p14:xfrm>
                <a:off x="1570362" y="1632918"/>
                <a:ext cx="1829880" cy="24984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C4DB75B5-2AAB-8C09-F5FF-E566CD1D6118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1564242" y="1626798"/>
                  <a:ext cx="1842120" cy="26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A2A22FD0-BE55-D221-8DC0-C83432A8F4B3}"/>
                    </a:ext>
                  </a:extLst>
                </p14:cNvPr>
                <p14:cNvContentPartPr/>
                <p14:nvPr/>
              </p14:nvContentPartPr>
              <p14:xfrm>
                <a:off x="2839002" y="1607718"/>
                <a:ext cx="360" cy="36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A2A22FD0-BE55-D221-8DC0-C83432A8F4B3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832882" y="1601598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A2B680EE-BA50-A257-2E72-7036633A55A5}"/>
                    </a:ext>
                  </a:extLst>
                </p14:cNvPr>
                <p14:cNvContentPartPr/>
                <p14:nvPr/>
              </p14:nvContentPartPr>
              <p14:xfrm>
                <a:off x="2648202" y="1713198"/>
                <a:ext cx="172080" cy="3744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A2B680EE-BA50-A257-2E72-7036633A55A5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2642082" y="1707078"/>
                  <a:ext cx="18432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3449E3DC-8758-730E-4E2D-C611FDF28106}"/>
                    </a:ext>
                  </a:extLst>
                </p14:cNvPr>
                <p14:cNvContentPartPr/>
                <p14:nvPr/>
              </p14:nvContentPartPr>
              <p14:xfrm>
                <a:off x="2946282" y="1577118"/>
                <a:ext cx="8280" cy="3384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3449E3DC-8758-730E-4E2D-C611FDF28106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2940162" y="1570998"/>
                  <a:ext cx="20520" cy="46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1" name="Group 220">
            <a:extLst>
              <a:ext uri="{FF2B5EF4-FFF2-40B4-BE49-F238E27FC236}">
                <a16:creationId xmlns:a16="http://schemas.microsoft.com/office/drawing/2014/main" id="{8EF6EC79-E0F4-3A72-8266-98AA951B638E}"/>
              </a:ext>
            </a:extLst>
          </p:cNvPr>
          <p:cNvGrpSpPr/>
          <p:nvPr/>
        </p:nvGrpSpPr>
        <p:grpSpPr>
          <a:xfrm>
            <a:off x="3922962" y="1531758"/>
            <a:ext cx="328680" cy="375840"/>
            <a:chOff x="3922962" y="1531758"/>
            <a:chExt cx="328680" cy="375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14054B83-49D3-E5A9-F776-8BDAC18F437B}"/>
                    </a:ext>
                  </a:extLst>
                </p14:cNvPr>
                <p14:cNvContentPartPr/>
                <p14:nvPr/>
              </p14:nvContentPartPr>
              <p14:xfrm>
                <a:off x="3922962" y="1570998"/>
                <a:ext cx="25560" cy="22788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14054B83-49D3-E5A9-F776-8BDAC18F437B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3916842" y="1564878"/>
                  <a:ext cx="3780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45AE3221-9C81-B2AF-43D3-5417CFDBDA44}"/>
                    </a:ext>
                  </a:extLst>
                </p14:cNvPr>
                <p14:cNvContentPartPr/>
                <p14:nvPr/>
              </p14:nvContentPartPr>
              <p14:xfrm>
                <a:off x="4072722" y="1531758"/>
                <a:ext cx="15840" cy="13284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45AE3221-9C81-B2AF-43D3-5417CFDBDA44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4066602" y="1525638"/>
                  <a:ext cx="2808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AAC5C89E-F1A9-6049-1CD0-CDA994516061}"/>
                    </a:ext>
                  </a:extLst>
                </p14:cNvPr>
                <p14:cNvContentPartPr/>
                <p14:nvPr/>
              </p14:nvContentPartPr>
              <p14:xfrm>
                <a:off x="4082082" y="1692318"/>
                <a:ext cx="169560" cy="21528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AAC5C89E-F1A9-6049-1CD0-CDA994516061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4075962" y="1686198"/>
                  <a:ext cx="181800" cy="227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7" name="Group 256">
            <a:extLst>
              <a:ext uri="{FF2B5EF4-FFF2-40B4-BE49-F238E27FC236}">
                <a16:creationId xmlns:a16="http://schemas.microsoft.com/office/drawing/2014/main" id="{797C092F-B789-1D91-CF82-F6A7225AC1D6}"/>
              </a:ext>
            </a:extLst>
          </p:cNvPr>
          <p:cNvGrpSpPr/>
          <p:nvPr/>
        </p:nvGrpSpPr>
        <p:grpSpPr>
          <a:xfrm>
            <a:off x="5472762" y="1447518"/>
            <a:ext cx="231840" cy="5375160"/>
            <a:chOff x="5472762" y="1447518"/>
            <a:chExt cx="231840" cy="5375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F2B30C88-A97C-9808-5A80-3B672705A495}"/>
                    </a:ext>
                  </a:extLst>
                </p14:cNvPr>
                <p14:cNvContentPartPr/>
                <p14:nvPr/>
              </p14:nvContentPartPr>
              <p14:xfrm>
                <a:off x="5472762" y="1540038"/>
                <a:ext cx="16560" cy="45648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F2B30C88-A97C-9808-5A80-3B672705A495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5466642" y="1533918"/>
                  <a:ext cx="28800" cy="46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2B2C4114-13B6-94AB-68C5-562087B9AB57}"/>
                    </a:ext>
                  </a:extLst>
                </p14:cNvPr>
                <p14:cNvContentPartPr/>
                <p14:nvPr/>
              </p14:nvContentPartPr>
              <p14:xfrm>
                <a:off x="5526042" y="1447518"/>
                <a:ext cx="178560" cy="537516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2B2C4114-13B6-94AB-68C5-562087B9AB57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5519922" y="1441398"/>
                  <a:ext cx="190800" cy="5387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316" name="Ink 315">
                <a:extLst>
                  <a:ext uri="{FF2B5EF4-FFF2-40B4-BE49-F238E27FC236}">
                    <a16:creationId xmlns:a16="http://schemas.microsoft.com/office/drawing/2014/main" id="{33BC8BCA-6341-E6D3-2218-44FEE3B9EAED}"/>
                  </a:ext>
                </a:extLst>
              </p14:cNvPr>
              <p14:cNvContentPartPr/>
              <p14:nvPr/>
            </p14:nvContentPartPr>
            <p14:xfrm>
              <a:off x="3722082" y="2179398"/>
              <a:ext cx="51480" cy="355320"/>
            </p14:xfrm>
          </p:contentPart>
        </mc:Choice>
        <mc:Fallback xmlns="">
          <p:pic>
            <p:nvPicPr>
              <p:cNvPr id="316" name="Ink 315">
                <a:extLst>
                  <a:ext uri="{FF2B5EF4-FFF2-40B4-BE49-F238E27FC236}">
                    <a16:creationId xmlns:a16="http://schemas.microsoft.com/office/drawing/2014/main" id="{33BC8BCA-6341-E6D3-2218-44FEE3B9EAED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3713082" y="2170758"/>
                <a:ext cx="69120" cy="372960"/>
              </a:xfrm>
              <a:prstGeom prst="rect">
                <a:avLst/>
              </a:prstGeom>
            </p:spPr>
          </p:pic>
        </mc:Fallback>
      </mc:AlternateContent>
      <p:grpSp>
        <p:nvGrpSpPr>
          <p:cNvPr id="319" name="Group 318">
            <a:extLst>
              <a:ext uri="{FF2B5EF4-FFF2-40B4-BE49-F238E27FC236}">
                <a16:creationId xmlns:a16="http://schemas.microsoft.com/office/drawing/2014/main" id="{43408667-0297-75B8-3EC4-C73F413FAE7D}"/>
              </a:ext>
            </a:extLst>
          </p:cNvPr>
          <p:cNvGrpSpPr/>
          <p:nvPr/>
        </p:nvGrpSpPr>
        <p:grpSpPr>
          <a:xfrm>
            <a:off x="315402" y="1969518"/>
            <a:ext cx="3205440" cy="759600"/>
            <a:chOff x="315402" y="1969518"/>
            <a:chExt cx="3205440" cy="759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B3D10EA3-9A49-139B-1FC4-5C561A4D9FA6}"/>
                    </a:ext>
                  </a:extLst>
                </p14:cNvPr>
                <p14:cNvContentPartPr/>
                <p14:nvPr/>
              </p14:nvContentPartPr>
              <p14:xfrm>
                <a:off x="578202" y="1969518"/>
                <a:ext cx="665280" cy="228600"/>
              </p14:xfrm>
            </p:contentPart>
          </mc:Choice>
          <mc:Fallback xmlns=""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B3D10EA3-9A49-139B-1FC4-5C561A4D9FA6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569562" y="1960878"/>
                  <a:ext cx="68292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7A99029E-1928-76F9-8960-7D36776954FD}"/>
                    </a:ext>
                  </a:extLst>
                </p14:cNvPr>
                <p14:cNvContentPartPr/>
                <p14:nvPr/>
              </p14:nvContentPartPr>
              <p14:xfrm>
                <a:off x="1091922" y="1991118"/>
                <a:ext cx="125640" cy="67320"/>
              </p14:xfrm>
            </p:contentPart>
          </mc:Choice>
          <mc:Fallback xmlns=""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7A99029E-1928-76F9-8960-7D36776954FD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083282" y="1982118"/>
                  <a:ext cx="14328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9DB4817C-21B9-1B88-42DE-C298997F2345}"/>
                    </a:ext>
                  </a:extLst>
                </p14:cNvPr>
                <p14:cNvContentPartPr/>
                <p14:nvPr/>
              </p14:nvContentPartPr>
              <p14:xfrm>
                <a:off x="1348242" y="1972758"/>
                <a:ext cx="86040" cy="231480"/>
              </p14:xfrm>
            </p:contentPart>
          </mc:Choice>
          <mc:Fallback xmlns=""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9DB4817C-21B9-1B88-42DE-C298997F2345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339602" y="1964118"/>
                  <a:ext cx="10368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27A66C6B-5DB6-5BB5-9C4F-90B8D8373E56}"/>
                    </a:ext>
                  </a:extLst>
                </p14:cNvPr>
                <p14:cNvContentPartPr/>
                <p14:nvPr/>
              </p14:nvContentPartPr>
              <p14:xfrm>
                <a:off x="1601682" y="2048358"/>
                <a:ext cx="95040" cy="15480"/>
              </p14:xfrm>
            </p:contentPart>
          </mc:Choice>
          <mc:Fallback xmlns=""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27A66C6B-5DB6-5BB5-9C4F-90B8D8373E56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593042" y="2039358"/>
                  <a:ext cx="11268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B9DAAD0F-A006-AB5F-2B84-32D67BF5ADBA}"/>
                    </a:ext>
                  </a:extLst>
                </p14:cNvPr>
                <p14:cNvContentPartPr/>
                <p14:nvPr/>
              </p14:nvContentPartPr>
              <p14:xfrm>
                <a:off x="1638042" y="2079318"/>
                <a:ext cx="140400" cy="72000"/>
              </p14:xfrm>
            </p:contentPart>
          </mc:Choice>
          <mc:Fallback xmlns=""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B9DAAD0F-A006-AB5F-2B84-32D67BF5ADBA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629042" y="2070318"/>
                  <a:ext cx="15804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B68E2F06-81C8-CE67-004C-E27E2A185ED6}"/>
                    </a:ext>
                  </a:extLst>
                </p14:cNvPr>
                <p14:cNvContentPartPr/>
                <p14:nvPr/>
              </p14:nvContentPartPr>
              <p14:xfrm>
                <a:off x="1918122" y="1987518"/>
                <a:ext cx="115920" cy="248040"/>
              </p14:xfrm>
            </p:contentPart>
          </mc:Choice>
          <mc:Fallback xmlns=""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B68E2F06-81C8-CE67-004C-E27E2A185ED6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909122" y="1978518"/>
                  <a:ext cx="13356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119D63E3-146B-1C5D-53E9-FF2138C8F063}"/>
                    </a:ext>
                  </a:extLst>
                </p14:cNvPr>
                <p14:cNvContentPartPr/>
                <p14:nvPr/>
              </p14:nvContentPartPr>
              <p14:xfrm>
                <a:off x="315402" y="2434638"/>
                <a:ext cx="412200" cy="294480"/>
              </p14:xfrm>
            </p:contentPart>
          </mc:Choice>
          <mc:Fallback xmlns=""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119D63E3-146B-1C5D-53E9-FF2138C8F063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306402" y="2425998"/>
                  <a:ext cx="429840" cy="31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AA3597FB-210C-D659-C5F3-1388E27E80F5}"/>
                    </a:ext>
                  </a:extLst>
                </p14:cNvPr>
                <p14:cNvContentPartPr/>
                <p14:nvPr/>
              </p14:nvContentPartPr>
              <p14:xfrm>
                <a:off x="819042" y="2367318"/>
                <a:ext cx="30600" cy="221040"/>
              </p14:xfrm>
            </p:contentPart>
          </mc:Choice>
          <mc:Fallback xmlns=""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AA3597FB-210C-D659-C5F3-1388E27E80F5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810402" y="2358678"/>
                  <a:ext cx="4824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5209B558-6D86-87BC-4BDD-927FC43E4F12}"/>
                    </a:ext>
                  </a:extLst>
                </p14:cNvPr>
                <p14:cNvContentPartPr/>
                <p14:nvPr/>
              </p14:nvContentPartPr>
              <p14:xfrm>
                <a:off x="910122" y="2428878"/>
                <a:ext cx="392760" cy="188280"/>
              </p14:xfrm>
            </p:contentPart>
          </mc:Choice>
          <mc:Fallback xmlns=""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5209B558-6D86-87BC-4BDD-927FC43E4F12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901122" y="2420238"/>
                  <a:ext cx="41040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B097DC9E-4897-6293-7906-2BAE9E8CFE59}"/>
                    </a:ext>
                  </a:extLst>
                </p14:cNvPr>
                <p14:cNvContentPartPr/>
                <p14:nvPr/>
              </p14:nvContentPartPr>
              <p14:xfrm>
                <a:off x="1175442" y="2398638"/>
                <a:ext cx="125640" cy="89640"/>
              </p14:xfrm>
            </p:contentPart>
          </mc:Choice>
          <mc:Fallback xmlns=""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B097DC9E-4897-6293-7906-2BAE9E8CFE59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166802" y="2389998"/>
                  <a:ext cx="14328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2876FBD6-7968-AFC4-F4F0-B4610B7162F2}"/>
                    </a:ext>
                  </a:extLst>
                </p14:cNvPr>
                <p14:cNvContentPartPr/>
                <p14:nvPr/>
              </p14:nvContentPartPr>
              <p14:xfrm>
                <a:off x="976362" y="2488278"/>
                <a:ext cx="360" cy="360"/>
              </p14:xfrm>
            </p:contentPart>
          </mc:Choice>
          <mc:Fallback xmlns=""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2876FBD6-7968-AFC4-F4F0-B4610B7162F2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967362" y="2479278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8EF3CA67-DC0E-4323-7E2E-C394957C9AAA}"/>
                    </a:ext>
                  </a:extLst>
                </p14:cNvPr>
                <p14:cNvContentPartPr/>
                <p14:nvPr/>
              </p14:nvContentPartPr>
              <p14:xfrm>
                <a:off x="1458402" y="2485758"/>
                <a:ext cx="33480" cy="153720"/>
              </p14:xfrm>
            </p:contentPart>
          </mc:Choice>
          <mc:Fallback xmlns=""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8EF3CA67-DC0E-4323-7E2E-C394957C9AAA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449762" y="2476758"/>
                  <a:ext cx="5112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EDEDA2FC-D34B-F4C3-2C11-63F1D3F05879}"/>
                    </a:ext>
                  </a:extLst>
                </p14:cNvPr>
                <p14:cNvContentPartPr/>
                <p14:nvPr/>
              </p14:nvContentPartPr>
              <p14:xfrm>
                <a:off x="1474242" y="2440038"/>
                <a:ext cx="360" cy="360"/>
              </p14:xfrm>
            </p:contentPart>
          </mc:Choice>
          <mc:Fallback xmlns=""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EDEDA2FC-D34B-F4C3-2C11-63F1D3F05879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465242" y="2431038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ADC6C151-E832-6BE4-2A32-B97E1081D750}"/>
                    </a:ext>
                  </a:extLst>
                </p14:cNvPr>
                <p14:cNvContentPartPr/>
                <p14:nvPr/>
              </p14:nvContentPartPr>
              <p14:xfrm>
                <a:off x="1557762" y="2432478"/>
                <a:ext cx="369360" cy="168840"/>
              </p14:xfrm>
            </p:contentPart>
          </mc:Choice>
          <mc:Fallback xmlns=""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ADC6C151-E832-6BE4-2A32-B97E1081D750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1548762" y="2423478"/>
                  <a:ext cx="38700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C087ACE7-2C83-E653-D259-5D71FA7D5F9E}"/>
                    </a:ext>
                  </a:extLst>
                </p14:cNvPr>
                <p14:cNvContentPartPr/>
                <p14:nvPr/>
              </p14:nvContentPartPr>
              <p14:xfrm>
                <a:off x="1998042" y="2418798"/>
                <a:ext cx="360" cy="360"/>
              </p14:xfrm>
            </p:contentPart>
          </mc:Choice>
          <mc:Fallback xmlns=""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C087ACE7-2C83-E653-D259-5D71FA7D5F9E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989402" y="2409798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A8E9CB89-5DD6-9D5A-7B1E-8372C87F0A0F}"/>
                    </a:ext>
                  </a:extLst>
                </p14:cNvPr>
                <p14:cNvContentPartPr/>
                <p14:nvPr/>
              </p14:nvContentPartPr>
              <p14:xfrm>
                <a:off x="2058882" y="2566398"/>
                <a:ext cx="9720" cy="113040"/>
              </p14:xfrm>
            </p:contentPart>
          </mc:Choice>
          <mc:Fallback xmlns=""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A8E9CB89-5DD6-9D5A-7B1E-8372C87F0A0F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2050242" y="2557398"/>
                  <a:ext cx="2736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3C554887-5AF5-8EDD-2C32-0BAD06136DDD}"/>
                    </a:ext>
                  </a:extLst>
                </p14:cNvPr>
                <p14:cNvContentPartPr/>
                <p14:nvPr/>
              </p14:nvContentPartPr>
              <p14:xfrm>
                <a:off x="2147082" y="2365518"/>
                <a:ext cx="31320" cy="240120"/>
              </p14:xfrm>
            </p:contentPart>
          </mc:Choice>
          <mc:Fallback xmlns=""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3C554887-5AF5-8EDD-2C32-0BAD06136DDD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2138442" y="2356878"/>
                  <a:ext cx="4896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E8883394-385C-139D-602E-4494F8E08376}"/>
                    </a:ext>
                  </a:extLst>
                </p14:cNvPr>
                <p14:cNvContentPartPr/>
                <p14:nvPr/>
              </p14:nvContentPartPr>
              <p14:xfrm>
                <a:off x="2291802" y="2427438"/>
                <a:ext cx="149400" cy="147240"/>
              </p14:xfrm>
            </p:contentPart>
          </mc:Choice>
          <mc:Fallback xmlns=""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E8883394-385C-139D-602E-4494F8E08376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2283162" y="2418798"/>
                  <a:ext cx="16704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286E056E-4D67-FDDB-C8BB-1B7927A76725}"/>
                    </a:ext>
                  </a:extLst>
                </p14:cNvPr>
                <p14:cNvContentPartPr/>
                <p14:nvPr/>
              </p14:nvContentPartPr>
              <p14:xfrm>
                <a:off x="2549562" y="2324118"/>
                <a:ext cx="327240" cy="210600"/>
              </p14:xfrm>
            </p:contentPart>
          </mc:Choice>
          <mc:Fallback xmlns=""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286E056E-4D67-FDDB-C8BB-1B7927A76725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2540922" y="2315478"/>
                  <a:ext cx="34488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4B010DD2-A8DB-5C82-B785-4A8F053CCB15}"/>
                    </a:ext>
                  </a:extLst>
                </p14:cNvPr>
                <p14:cNvContentPartPr/>
                <p14:nvPr/>
              </p14:nvContentPartPr>
              <p14:xfrm>
                <a:off x="2978322" y="2421318"/>
                <a:ext cx="360" cy="360"/>
              </p14:xfrm>
            </p:contentPart>
          </mc:Choice>
          <mc:Fallback xmlns=""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4B010DD2-A8DB-5C82-B785-4A8F053CCB15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2969682" y="2412678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CEBA8284-54CF-0245-892C-22577FE50F35}"/>
                    </a:ext>
                  </a:extLst>
                </p14:cNvPr>
                <p14:cNvContentPartPr/>
                <p14:nvPr/>
              </p14:nvContentPartPr>
              <p14:xfrm>
                <a:off x="3004962" y="2534358"/>
                <a:ext cx="41400" cy="128520"/>
              </p14:xfrm>
            </p:contentPart>
          </mc:Choice>
          <mc:Fallback xmlns=""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CEBA8284-54CF-0245-892C-22577FE50F35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2996322" y="2525358"/>
                  <a:ext cx="5904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DD440E57-6556-BFE7-3B61-C39F57E4D73A}"/>
                    </a:ext>
                  </a:extLst>
                </p14:cNvPr>
                <p14:cNvContentPartPr/>
                <p14:nvPr/>
              </p14:nvContentPartPr>
              <p14:xfrm>
                <a:off x="3089562" y="2387838"/>
                <a:ext cx="58680" cy="188280"/>
              </p14:xfrm>
            </p:contentPart>
          </mc:Choice>
          <mc:Fallback xmlns=""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DD440E57-6556-BFE7-3B61-C39F57E4D73A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3080562" y="2378838"/>
                  <a:ext cx="7632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79219353-9ECB-43A2-E698-489C0169C32F}"/>
                    </a:ext>
                  </a:extLst>
                </p14:cNvPr>
                <p14:cNvContentPartPr/>
                <p14:nvPr/>
              </p14:nvContentPartPr>
              <p14:xfrm>
                <a:off x="3095682" y="2293518"/>
                <a:ext cx="54000" cy="2520"/>
              </p14:xfrm>
            </p:contentPart>
          </mc:Choice>
          <mc:Fallback xmlns=""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79219353-9ECB-43A2-E698-489C0169C32F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3087042" y="2284518"/>
                  <a:ext cx="7164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48E266CA-B1F8-8AC1-6D7F-8E9BC737B4BE}"/>
                    </a:ext>
                  </a:extLst>
                </p14:cNvPr>
                <p14:cNvContentPartPr/>
                <p14:nvPr/>
              </p14:nvContentPartPr>
              <p14:xfrm>
                <a:off x="3190362" y="2326638"/>
                <a:ext cx="130320" cy="213120"/>
              </p14:xfrm>
            </p:contentPart>
          </mc:Choice>
          <mc:Fallback xmlns=""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48E266CA-B1F8-8AC1-6D7F-8E9BC737B4BE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3181362" y="2317638"/>
                  <a:ext cx="14796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D04A6F49-74A6-F6AA-F9F4-4F101E46E405}"/>
                    </a:ext>
                  </a:extLst>
                </p14:cNvPr>
                <p14:cNvContentPartPr/>
                <p14:nvPr/>
              </p14:nvContentPartPr>
              <p14:xfrm>
                <a:off x="3368922" y="2434998"/>
                <a:ext cx="95760" cy="38520"/>
              </p14:xfrm>
            </p:contentPart>
          </mc:Choice>
          <mc:Fallback xmlns=""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D04A6F49-74A6-F6AA-F9F4-4F101E46E405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3360282" y="2426358"/>
                  <a:ext cx="11340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10EDF9D8-05AA-282A-74C4-169BD0E1EA07}"/>
                    </a:ext>
                  </a:extLst>
                </p14:cNvPr>
                <p14:cNvContentPartPr/>
                <p14:nvPr/>
              </p14:nvContentPartPr>
              <p14:xfrm>
                <a:off x="3383322" y="2263998"/>
                <a:ext cx="137520" cy="304200"/>
              </p14:xfrm>
            </p:contentPart>
          </mc:Choice>
          <mc:Fallback xmlns=""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10EDF9D8-05AA-282A-74C4-169BD0E1EA07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3374322" y="2255358"/>
                  <a:ext cx="155160" cy="32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133F64D5-4415-4E63-392D-CA6C4FEE60A5}"/>
                    </a:ext>
                  </a:extLst>
                </p14:cNvPr>
                <p14:cNvContentPartPr/>
                <p14:nvPr/>
              </p14:nvContentPartPr>
              <p14:xfrm>
                <a:off x="1795002" y="2436798"/>
                <a:ext cx="131760" cy="182160"/>
              </p14:xfrm>
            </p:contentPart>
          </mc:Choice>
          <mc:Fallback xmlns=""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133F64D5-4415-4E63-392D-CA6C4FEE60A5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1786002" y="2428158"/>
                  <a:ext cx="149400" cy="199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53">
            <p14:nvContentPartPr>
              <p14:cNvPr id="320" name="Ink 319">
                <a:extLst>
                  <a:ext uri="{FF2B5EF4-FFF2-40B4-BE49-F238E27FC236}">
                    <a16:creationId xmlns:a16="http://schemas.microsoft.com/office/drawing/2014/main" id="{EACC0D18-2F6A-737E-5DCB-000B1116C56B}"/>
                  </a:ext>
                </a:extLst>
              </p14:cNvPr>
              <p14:cNvContentPartPr/>
              <p14:nvPr/>
            </p14:nvContentPartPr>
            <p14:xfrm>
              <a:off x="867642" y="2885358"/>
              <a:ext cx="223560" cy="294120"/>
            </p14:xfrm>
          </p:contentPart>
        </mc:Choice>
        <mc:Fallback xmlns="">
          <p:pic>
            <p:nvPicPr>
              <p:cNvPr id="320" name="Ink 319">
                <a:extLst>
                  <a:ext uri="{FF2B5EF4-FFF2-40B4-BE49-F238E27FC236}">
                    <a16:creationId xmlns:a16="http://schemas.microsoft.com/office/drawing/2014/main" id="{EACC0D18-2F6A-737E-5DCB-000B1116C56B}"/>
                  </a:ext>
                </a:extLst>
              </p:cNvPr>
              <p:cNvPicPr/>
              <p:nvPr/>
            </p:nvPicPr>
            <p:blipFill>
              <a:blip r:embed="rId154"/>
              <a:stretch>
                <a:fillRect/>
              </a:stretch>
            </p:blipFill>
            <p:spPr>
              <a:xfrm>
                <a:off x="858642" y="2876718"/>
                <a:ext cx="241200" cy="31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5">
            <p14:nvContentPartPr>
              <p14:cNvPr id="321" name="Ink 320">
                <a:extLst>
                  <a:ext uri="{FF2B5EF4-FFF2-40B4-BE49-F238E27FC236}">
                    <a16:creationId xmlns:a16="http://schemas.microsoft.com/office/drawing/2014/main" id="{1BECBD39-EAEB-4D71-C022-508E2AD18AB3}"/>
                  </a:ext>
                </a:extLst>
              </p14:cNvPr>
              <p14:cNvContentPartPr/>
              <p14:nvPr/>
            </p14:nvContentPartPr>
            <p14:xfrm>
              <a:off x="853962" y="2825958"/>
              <a:ext cx="24840" cy="20880"/>
            </p14:xfrm>
          </p:contentPart>
        </mc:Choice>
        <mc:Fallback xmlns="">
          <p:pic>
            <p:nvPicPr>
              <p:cNvPr id="321" name="Ink 320">
                <a:extLst>
                  <a:ext uri="{FF2B5EF4-FFF2-40B4-BE49-F238E27FC236}">
                    <a16:creationId xmlns:a16="http://schemas.microsoft.com/office/drawing/2014/main" id="{1BECBD39-EAEB-4D71-C022-508E2AD18AB3}"/>
                  </a:ext>
                </a:extLst>
              </p:cNvPr>
              <p:cNvPicPr/>
              <p:nvPr/>
            </p:nvPicPr>
            <p:blipFill>
              <a:blip r:embed="rId156"/>
              <a:stretch>
                <a:fillRect/>
              </a:stretch>
            </p:blipFill>
            <p:spPr>
              <a:xfrm>
                <a:off x="845322" y="2817318"/>
                <a:ext cx="42480" cy="38520"/>
              </a:xfrm>
              <a:prstGeom prst="rect">
                <a:avLst/>
              </a:prstGeom>
            </p:spPr>
          </p:pic>
        </mc:Fallback>
      </mc:AlternateContent>
      <p:grpSp>
        <p:nvGrpSpPr>
          <p:cNvPr id="339" name="Group 338">
            <a:extLst>
              <a:ext uri="{FF2B5EF4-FFF2-40B4-BE49-F238E27FC236}">
                <a16:creationId xmlns:a16="http://schemas.microsoft.com/office/drawing/2014/main" id="{880565A1-613F-F1E2-ED5B-3AEB14045A8E}"/>
              </a:ext>
            </a:extLst>
          </p:cNvPr>
          <p:cNvGrpSpPr/>
          <p:nvPr/>
        </p:nvGrpSpPr>
        <p:grpSpPr>
          <a:xfrm>
            <a:off x="1281282" y="2802198"/>
            <a:ext cx="2059200" cy="318240"/>
            <a:chOff x="1281282" y="2802198"/>
            <a:chExt cx="2059200" cy="318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322" name="Ink 321">
                  <a:extLst>
                    <a:ext uri="{FF2B5EF4-FFF2-40B4-BE49-F238E27FC236}">
                      <a16:creationId xmlns:a16="http://schemas.microsoft.com/office/drawing/2014/main" id="{D2452B50-D087-A545-23CE-D58B2E488645}"/>
                    </a:ext>
                  </a:extLst>
                </p14:cNvPr>
                <p14:cNvContentPartPr/>
                <p14:nvPr/>
              </p14:nvContentPartPr>
              <p14:xfrm>
                <a:off x="1281282" y="2862318"/>
                <a:ext cx="107280" cy="224640"/>
              </p14:xfrm>
            </p:contentPart>
          </mc:Choice>
          <mc:Fallback xmlns="">
            <p:pic>
              <p:nvPicPr>
                <p:cNvPr id="322" name="Ink 321">
                  <a:extLst>
                    <a:ext uri="{FF2B5EF4-FFF2-40B4-BE49-F238E27FC236}">
                      <a16:creationId xmlns:a16="http://schemas.microsoft.com/office/drawing/2014/main" id="{D2452B50-D087-A545-23CE-D58B2E488645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1272642" y="2853678"/>
                  <a:ext cx="124920" cy="2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D61F85C5-A97A-D1AF-2738-0FE08F31DAEB}"/>
                    </a:ext>
                  </a:extLst>
                </p14:cNvPr>
                <p14:cNvContentPartPr/>
                <p14:nvPr/>
              </p14:nvContentPartPr>
              <p14:xfrm>
                <a:off x="1474242" y="2895078"/>
                <a:ext cx="20880" cy="155520"/>
              </p14:xfrm>
            </p:contentPart>
          </mc:Choice>
          <mc:Fallback xmlns=""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D61F85C5-A97A-D1AF-2738-0FE08F31DAEB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1465242" y="2886438"/>
                  <a:ext cx="3852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7A960E95-4D1F-C0B7-8DF2-0CBB5459BA1D}"/>
                    </a:ext>
                  </a:extLst>
                </p14:cNvPr>
                <p14:cNvContentPartPr/>
                <p14:nvPr/>
              </p14:nvContentPartPr>
              <p14:xfrm>
                <a:off x="1480002" y="2838558"/>
                <a:ext cx="360" cy="360"/>
              </p14:xfrm>
            </p:contentPart>
          </mc:Choice>
          <mc:Fallback xmlns=""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7A960E95-4D1F-C0B7-8DF2-0CBB5459BA1D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471002" y="2829558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A50C9725-B355-7A77-E4AE-993B93196251}"/>
                    </a:ext>
                  </a:extLst>
                </p14:cNvPr>
                <p14:cNvContentPartPr/>
                <p14:nvPr/>
              </p14:nvContentPartPr>
              <p14:xfrm>
                <a:off x="1504122" y="2902278"/>
                <a:ext cx="517320" cy="125280"/>
              </p14:xfrm>
            </p:contentPart>
          </mc:Choice>
          <mc:Fallback xmlns=""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A50C9725-B355-7A77-E4AE-993B93196251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495122" y="2893638"/>
                  <a:ext cx="53496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326" name="Ink 325">
                  <a:extLst>
                    <a:ext uri="{FF2B5EF4-FFF2-40B4-BE49-F238E27FC236}">
                      <a16:creationId xmlns:a16="http://schemas.microsoft.com/office/drawing/2014/main" id="{19910A66-AD55-6A47-64D9-9AB6179F9208}"/>
                    </a:ext>
                  </a:extLst>
                </p14:cNvPr>
                <p14:cNvContentPartPr/>
                <p14:nvPr/>
              </p14:nvContentPartPr>
              <p14:xfrm>
                <a:off x="2131242" y="2802198"/>
                <a:ext cx="79200" cy="252720"/>
              </p14:xfrm>
            </p:contentPart>
          </mc:Choice>
          <mc:Fallback xmlns="">
            <p:pic>
              <p:nvPicPr>
                <p:cNvPr id="326" name="Ink 325">
                  <a:extLst>
                    <a:ext uri="{FF2B5EF4-FFF2-40B4-BE49-F238E27FC236}">
                      <a16:creationId xmlns:a16="http://schemas.microsoft.com/office/drawing/2014/main" id="{19910A66-AD55-6A47-64D9-9AB6179F9208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2122602" y="2793198"/>
                  <a:ext cx="96840" cy="27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327" name="Ink 326">
                  <a:extLst>
                    <a:ext uri="{FF2B5EF4-FFF2-40B4-BE49-F238E27FC236}">
                      <a16:creationId xmlns:a16="http://schemas.microsoft.com/office/drawing/2014/main" id="{D032B28F-90CA-5F43-251C-4F742A20DFC5}"/>
                    </a:ext>
                  </a:extLst>
                </p14:cNvPr>
                <p14:cNvContentPartPr/>
                <p14:nvPr/>
              </p14:nvContentPartPr>
              <p14:xfrm>
                <a:off x="2296842" y="2931078"/>
                <a:ext cx="79920" cy="189360"/>
              </p14:xfrm>
            </p:contentPart>
          </mc:Choice>
          <mc:Fallback xmlns="">
            <p:pic>
              <p:nvPicPr>
                <p:cNvPr id="327" name="Ink 326">
                  <a:extLst>
                    <a:ext uri="{FF2B5EF4-FFF2-40B4-BE49-F238E27FC236}">
                      <a16:creationId xmlns:a16="http://schemas.microsoft.com/office/drawing/2014/main" id="{D032B28F-90CA-5F43-251C-4F742A20DFC5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2288202" y="2922438"/>
                  <a:ext cx="9756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328" name="Ink 327">
                  <a:extLst>
                    <a:ext uri="{FF2B5EF4-FFF2-40B4-BE49-F238E27FC236}">
                      <a16:creationId xmlns:a16="http://schemas.microsoft.com/office/drawing/2014/main" id="{D00C7DE7-0FF2-B743-3472-09422DE0C594}"/>
                    </a:ext>
                  </a:extLst>
                </p14:cNvPr>
                <p14:cNvContentPartPr/>
                <p14:nvPr/>
              </p14:nvContentPartPr>
              <p14:xfrm>
                <a:off x="2294322" y="2846838"/>
                <a:ext cx="61200" cy="38160"/>
              </p14:xfrm>
            </p:contentPart>
          </mc:Choice>
          <mc:Fallback xmlns="">
            <p:pic>
              <p:nvPicPr>
                <p:cNvPr id="328" name="Ink 327">
                  <a:extLst>
                    <a:ext uri="{FF2B5EF4-FFF2-40B4-BE49-F238E27FC236}">
                      <a16:creationId xmlns:a16="http://schemas.microsoft.com/office/drawing/2014/main" id="{D00C7DE7-0FF2-B743-3472-09422DE0C594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2285682" y="2838198"/>
                  <a:ext cx="7884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329" name="Ink 328">
                  <a:extLst>
                    <a:ext uri="{FF2B5EF4-FFF2-40B4-BE49-F238E27FC236}">
                      <a16:creationId xmlns:a16="http://schemas.microsoft.com/office/drawing/2014/main" id="{6F509BB5-5DE2-528F-48CF-08673AE1724C}"/>
                    </a:ext>
                  </a:extLst>
                </p14:cNvPr>
                <p14:cNvContentPartPr/>
                <p14:nvPr/>
              </p14:nvContentPartPr>
              <p14:xfrm>
                <a:off x="2399442" y="2953398"/>
                <a:ext cx="180720" cy="35640"/>
              </p14:xfrm>
            </p:contentPart>
          </mc:Choice>
          <mc:Fallback xmlns="">
            <p:pic>
              <p:nvPicPr>
                <p:cNvPr id="329" name="Ink 328">
                  <a:extLst>
                    <a:ext uri="{FF2B5EF4-FFF2-40B4-BE49-F238E27FC236}">
                      <a16:creationId xmlns:a16="http://schemas.microsoft.com/office/drawing/2014/main" id="{6F509BB5-5DE2-528F-48CF-08673AE1724C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2390442" y="2944398"/>
                  <a:ext cx="19836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330" name="Ink 329">
                  <a:extLst>
                    <a:ext uri="{FF2B5EF4-FFF2-40B4-BE49-F238E27FC236}">
                      <a16:creationId xmlns:a16="http://schemas.microsoft.com/office/drawing/2014/main" id="{91A9FEFA-E3F9-D517-78F6-4A09E69DB93B}"/>
                    </a:ext>
                  </a:extLst>
                </p14:cNvPr>
                <p14:cNvContentPartPr/>
                <p14:nvPr/>
              </p14:nvContentPartPr>
              <p14:xfrm>
                <a:off x="2502402" y="2887518"/>
                <a:ext cx="24480" cy="210960"/>
              </p14:xfrm>
            </p:contentPart>
          </mc:Choice>
          <mc:Fallback xmlns="">
            <p:pic>
              <p:nvPicPr>
                <p:cNvPr id="330" name="Ink 329">
                  <a:extLst>
                    <a:ext uri="{FF2B5EF4-FFF2-40B4-BE49-F238E27FC236}">
                      <a16:creationId xmlns:a16="http://schemas.microsoft.com/office/drawing/2014/main" id="{91A9FEFA-E3F9-D517-78F6-4A09E69DB93B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2493762" y="2878878"/>
                  <a:ext cx="4212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331" name="Ink 330">
                  <a:extLst>
                    <a:ext uri="{FF2B5EF4-FFF2-40B4-BE49-F238E27FC236}">
                      <a16:creationId xmlns:a16="http://schemas.microsoft.com/office/drawing/2014/main" id="{FB16C7AB-B805-39DD-AC98-882F6A23FE4B}"/>
                    </a:ext>
                  </a:extLst>
                </p14:cNvPr>
                <p14:cNvContentPartPr/>
                <p14:nvPr/>
              </p14:nvContentPartPr>
              <p14:xfrm>
                <a:off x="2607162" y="2865918"/>
                <a:ext cx="30600" cy="214200"/>
              </p14:xfrm>
            </p:contentPart>
          </mc:Choice>
          <mc:Fallback xmlns="">
            <p:pic>
              <p:nvPicPr>
                <p:cNvPr id="331" name="Ink 330">
                  <a:extLst>
                    <a:ext uri="{FF2B5EF4-FFF2-40B4-BE49-F238E27FC236}">
                      <a16:creationId xmlns:a16="http://schemas.microsoft.com/office/drawing/2014/main" id="{FB16C7AB-B805-39DD-AC98-882F6A23FE4B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2598162" y="2856918"/>
                  <a:ext cx="4824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332" name="Ink 331">
                  <a:extLst>
                    <a:ext uri="{FF2B5EF4-FFF2-40B4-BE49-F238E27FC236}">
                      <a16:creationId xmlns:a16="http://schemas.microsoft.com/office/drawing/2014/main" id="{0A36E128-1916-BCCE-BE79-163471164FE2}"/>
                    </a:ext>
                  </a:extLst>
                </p14:cNvPr>
                <p14:cNvContentPartPr/>
                <p14:nvPr/>
              </p14:nvContentPartPr>
              <p14:xfrm>
                <a:off x="2720562" y="2827038"/>
                <a:ext cx="92880" cy="276480"/>
              </p14:xfrm>
            </p:contentPart>
          </mc:Choice>
          <mc:Fallback xmlns="">
            <p:pic>
              <p:nvPicPr>
                <p:cNvPr id="332" name="Ink 331">
                  <a:extLst>
                    <a:ext uri="{FF2B5EF4-FFF2-40B4-BE49-F238E27FC236}">
                      <a16:creationId xmlns:a16="http://schemas.microsoft.com/office/drawing/2014/main" id="{0A36E128-1916-BCCE-BE79-163471164FE2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2711922" y="2818038"/>
                  <a:ext cx="110520" cy="29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333" name="Ink 332">
                  <a:extLst>
                    <a:ext uri="{FF2B5EF4-FFF2-40B4-BE49-F238E27FC236}">
                      <a16:creationId xmlns:a16="http://schemas.microsoft.com/office/drawing/2014/main" id="{8CC69F34-7EEB-F864-C730-7B98E2E4104F}"/>
                    </a:ext>
                  </a:extLst>
                </p14:cNvPr>
                <p14:cNvContentPartPr/>
                <p14:nvPr/>
              </p14:nvContentPartPr>
              <p14:xfrm>
                <a:off x="3019362" y="2953758"/>
                <a:ext cx="107280" cy="28080"/>
              </p14:xfrm>
            </p:contentPart>
          </mc:Choice>
          <mc:Fallback xmlns="">
            <p:pic>
              <p:nvPicPr>
                <p:cNvPr id="333" name="Ink 332">
                  <a:extLst>
                    <a:ext uri="{FF2B5EF4-FFF2-40B4-BE49-F238E27FC236}">
                      <a16:creationId xmlns:a16="http://schemas.microsoft.com/office/drawing/2014/main" id="{8CC69F34-7EEB-F864-C730-7B98E2E4104F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3010722" y="2944758"/>
                  <a:ext cx="12492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334" name="Ink 333">
                  <a:extLst>
                    <a:ext uri="{FF2B5EF4-FFF2-40B4-BE49-F238E27FC236}">
                      <a16:creationId xmlns:a16="http://schemas.microsoft.com/office/drawing/2014/main" id="{97CBECE5-B266-F3A8-3CDB-C40CB3B03D2F}"/>
                    </a:ext>
                  </a:extLst>
                </p14:cNvPr>
                <p14:cNvContentPartPr/>
                <p14:nvPr/>
              </p14:nvContentPartPr>
              <p14:xfrm>
                <a:off x="2997402" y="3056358"/>
                <a:ext cx="111240" cy="18720"/>
              </p14:xfrm>
            </p:contentPart>
          </mc:Choice>
          <mc:Fallback xmlns="">
            <p:pic>
              <p:nvPicPr>
                <p:cNvPr id="334" name="Ink 333">
                  <a:extLst>
                    <a:ext uri="{FF2B5EF4-FFF2-40B4-BE49-F238E27FC236}">
                      <a16:creationId xmlns:a16="http://schemas.microsoft.com/office/drawing/2014/main" id="{97CBECE5-B266-F3A8-3CDB-C40CB3B03D2F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2988402" y="3047718"/>
                  <a:ext cx="12888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337" name="Ink 336">
                  <a:extLst>
                    <a:ext uri="{FF2B5EF4-FFF2-40B4-BE49-F238E27FC236}">
                      <a16:creationId xmlns:a16="http://schemas.microsoft.com/office/drawing/2014/main" id="{19C67E2E-8589-7442-A0EA-D4702E8D47FD}"/>
                    </a:ext>
                  </a:extLst>
                </p14:cNvPr>
                <p14:cNvContentPartPr/>
                <p14:nvPr/>
              </p14:nvContentPartPr>
              <p14:xfrm>
                <a:off x="3251202" y="2992998"/>
                <a:ext cx="69480" cy="7920"/>
              </p14:xfrm>
            </p:contentPart>
          </mc:Choice>
          <mc:Fallback xmlns="">
            <p:pic>
              <p:nvPicPr>
                <p:cNvPr id="337" name="Ink 336">
                  <a:extLst>
                    <a:ext uri="{FF2B5EF4-FFF2-40B4-BE49-F238E27FC236}">
                      <a16:creationId xmlns:a16="http://schemas.microsoft.com/office/drawing/2014/main" id="{19C67E2E-8589-7442-A0EA-D4702E8D47FD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3242202" y="2984358"/>
                  <a:ext cx="8712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338" name="Ink 337">
                  <a:extLst>
                    <a:ext uri="{FF2B5EF4-FFF2-40B4-BE49-F238E27FC236}">
                      <a16:creationId xmlns:a16="http://schemas.microsoft.com/office/drawing/2014/main" id="{1A7EE61C-AA35-A0D7-2DE8-838AA79BCB03}"/>
                    </a:ext>
                  </a:extLst>
                </p14:cNvPr>
                <p14:cNvContentPartPr/>
                <p14:nvPr/>
              </p14:nvContentPartPr>
              <p14:xfrm>
                <a:off x="3194322" y="3082998"/>
                <a:ext cx="146160" cy="14400"/>
              </p14:xfrm>
            </p:contentPart>
          </mc:Choice>
          <mc:Fallback xmlns="">
            <p:pic>
              <p:nvPicPr>
                <p:cNvPr id="338" name="Ink 337">
                  <a:extLst>
                    <a:ext uri="{FF2B5EF4-FFF2-40B4-BE49-F238E27FC236}">
                      <a16:creationId xmlns:a16="http://schemas.microsoft.com/office/drawing/2014/main" id="{1A7EE61C-AA35-A0D7-2DE8-838AA79BCB03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3185682" y="3074358"/>
                  <a:ext cx="163800" cy="32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8" name="Group 347">
            <a:extLst>
              <a:ext uri="{FF2B5EF4-FFF2-40B4-BE49-F238E27FC236}">
                <a16:creationId xmlns:a16="http://schemas.microsoft.com/office/drawing/2014/main" id="{CA196476-444E-04BC-FB29-97DD79E12824}"/>
              </a:ext>
            </a:extLst>
          </p:cNvPr>
          <p:cNvGrpSpPr/>
          <p:nvPr/>
        </p:nvGrpSpPr>
        <p:grpSpPr>
          <a:xfrm>
            <a:off x="3578082" y="2789598"/>
            <a:ext cx="1577880" cy="411480"/>
            <a:chOff x="3578082" y="2789598"/>
            <a:chExt cx="1577880" cy="411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340" name="Ink 339">
                  <a:extLst>
                    <a:ext uri="{FF2B5EF4-FFF2-40B4-BE49-F238E27FC236}">
                      <a16:creationId xmlns:a16="http://schemas.microsoft.com/office/drawing/2014/main" id="{943B21BE-F5C8-034A-1BB3-783F786CB3A7}"/>
                    </a:ext>
                  </a:extLst>
                </p14:cNvPr>
                <p14:cNvContentPartPr/>
                <p14:nvPr/>
              </p14:nvContentPartPr>
              <p14:xfrm>
                <a:off x="3578082" y="2982558"/>
                <a:ext cx="581760" cy="165960"/>
              </p14:xfrm>
            </p:contentPart>
          </mc:Choice>
          <mc:Fallback xmlns="">
            <p:pic>
              <p:nvPicPr>
                <p:cNvPr id="340" name="Ink 339">
                  <a:extLst>
                    <a:ext uri="{FF2B5EF4-FFF2-40B4-BE49-F238E27FC236}">
                      <a16:creationId xmlns:a16="http://schemas.microsoft.com/office/drawing/2014/main" id="{943B21BE-F5C8-034A-1BB3-783F786CB3A7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3569082" y="2973558"/>
                  <a:ext cx="59940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341" name="Ink 340">
                  <a:extLst>
                    <a:ext uri="{FF2B5EF4-FFF2-40B4-BE49-F238E27FC236}">
                      <a16:creationId xmlns:a16="http://schemas.microsoft.com/office/drawing/2014/main" id="{CD16F80E-8612-3885-C4A6-572E481D3E45}"/>
                    </a:ext>
                  </a:extLst>
                </p14:cNvPr>
                <p14:cNvContentPartPr/>
                <p14:nvPr/>
              </p14:nvContentPartPr>
              <p14:xfrm>
                <a:off x="4286202" y="2863758"/>
                <a:ext cx="129600" cy="317160"/>
              </p14:xfrm>
            </p:contentPart>
          </mc:Choice>
          <mc:Fallback xmlns="">
            <p:pic>
              <p:nvPicPr>
                <p:cNvPr id="341" name="Ink 340">
                  <a:extLst>
                    <a:ext uri="{FF2B5EF4-FFF2-40B4-BE49-F238E27FC236}">
                      <a16:creationId xmlns:a16="http://schemas.microsoft.com/office/drawing/2014/main" id="{CD16F80E-8612-3885-C4A6-572E481D3E45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4277562" y="2855118"/>
                  <a:ext cx="147240" cy="33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342" name="Ink 341">
                  <a:extLst>
                    <a:ext uri="{FF2B5EF4-FFF2-40B4-BE49-F238E27FC236}">
                      <a16:creationId xmlns:a16="http://schemas.microsoft.com/office/drawing/2014/main" id="{5B02922F-E80D-F18A-3A5B-03E32BFA21C4}"/>
                    </a:ext>
                  </a:extLst>
                </p14:cNvPr>
                <p14:cNvContentPartPr/>
                <p14:nvPr/>
              </p14:nvContentPartPr>
              <p14:xfrm>
                <a:off x="4496082" y="2994798"/>
                <a:ext cx="12240" cy="171360"/>
              </p14:xfrm>
            </p:contentPart>
          </mc:Choice>
          <mc:Fallback xmlns="">
            <p:pic>
              <p:nvPicPr>
                <p:cNvPr id="342" name="Ink 341">
                  <a:extLst>
                    <a:ext uri="{FF2B5EF4-FFF2-40B4-BE49-F238E27FC236}">
                      <a16:creationId xmlns:a16="http://schemas.microsoft.com/office/drawing/2014/main" id="{5B02922F-E80D-F18A-3A5B-03E32BFA21C4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4487082" y="2986158"/>
                  <a:ext cx="2988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343" name="Ink 342">
                  <a:extLst>
                    <a:ext uri="{FF2B5EF4-FFF2-40B4-BE49-F238E27FC236}">
                      <a16:creationId xmlns:a16="http://schemas.microsoft.com/office/drawing/2014/main" id="{9810C709-EAB9-0FFF-2F07-BF506502DBB1}"/>
                    </a:ext>
                  </a:extLst>
                </p14:cNvPr>
                <p14:cNvContentPartPr/>
                <p14:nvPr/>
              </p14:nvContentPartPr>
              <p14:xfrm>
                <a:off x="4503642" y="2888958"/>
                <a:ext cx="30600" cy="61200"/>
              </p14:xfrm>
            </p:contentPart>
          </mc:Choice>
          <mc:Fallback xmlns="">
            <p:pic>
              <p:nvPicPr>
                <p:cNvPr id="343" name="Ink 342">
                  <a:extLst>
                    <a:ext uri="{FF2B5EF4-FFF2-40B4-BE49-F238E27FC236}">
                      <a16:creationId xmlns:a16="http://schemas.microsoft.com/office/drawing/2014/main" id="{9810C709-EAB9-0FFF-2F07-BF506502DBB1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4495002" y="2879958"/>
                  <a:ext cx="4824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345" name="Ink 344">
                  <a:extLst>
                    <a:ext uri="{FF2B5EF4-FFF2-40B4-BE49-F238E27FC236}">
                      <a16:creationId xmlns:a16="http://schemas.microsoft.com/office/drawing/2014/main" id="{D8459076-80C4-B25D-45C1-2D6D0FACF38F}"/>
                    </a:ext>
                  </a:extLst>
                </p14:cNvPr>
                <p14:cNvContentPartPr/>
                <p14:nvPr/>
              </p14:nvContentPartPr>
              <p14:xfrm>
                <a:off x="4610922" y="2886438"/>
                <a:ext cx="132840" cy="314640"/>
              </p14:xfrm>
            </p:contentPart>
          </mc:Choice>
          <mc:Fallback xmlns="">
            <p:pic>
              <p:nvPicPr>
                <p:cNvPr id="345" name="Ink 344">
                  <a:extLst>
                    <a:ext uri="{FF2B5EF4-FFF2-40B4-BE49-F238E27FC236}">
                      <a16:creationId xmlns:a16="http://schemas.microsoft.com/office/drawing/2014/main" id="{D8459076-80C4-B25D-45C1-2D6D0FACF38F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4601922" y="2877438"/>
                  <a:ext cx="150480" cy="33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346" name="Ink 345">
                  <a:extLst>
                    <a:ext uri="{FF2B5EF4-FFF2-40B4-BE49-F238E27FC236}">
                      <a16:creationId xmlns:a16="http://schemas.microsoft.com/office/drawing/2014/main" id="{202E7C9F-E920-CF37-C783-03A4ADAEC993}"/>
                    </a:ext>
                  </a:extLst>
                </p14:cNvPr>
                <p14:cNvContentPartPr/>
                <p14:nvPr/>
              </p14:nvContentPartPr>
              <p14:xfrm>
                <a:off x="4889922" y="2810478"/>
                <a:ext cx="86760" cy="352080"/>
              </p14:xfrm>
            </p:contentPart>
          </mc:Choice>
          <mc:Fallback xmlns="">
            <p:pic>
              <p:nvPicPr>
                <p:cNvPr id="346" name="Ink 345">
                  <a:extLst>
                    <a:ext uri="{FF2B5EF4-FFF2-40B4-BE49-F238E27FC236}">
                      <a16:creationId xmlns:a16="http://schemas.microsoft.com/office/drawing/2014/main" id="{202E7C9F-E920-CF37-C783-03A4ADAEC993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4881282" y="2801838"/>
                  <a:ext cx="104400" cy="36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347" name="Ink 346">
                  <a:extLst>
                    <a:ext uri="{FF2B5EF4-FFF2-40B4-BE49-F238E27FC236}">
                      <a16:creationId xmlns:a16="http://schemas.microsoft.com/office/drawing/2014/main" id="{F727BDA9-9A2F-82CF-7E54-88C7477D0BB4}"/>
                    </a:ext>
                  </a:extLst>
                </p14:cNvPr>
                <p14:cNvContentPartPr/>
                <p14:nvPr/>
              </p14:nvContentPartPr>
              <p14:xfrm>
                <a:off x="5091522" y="2789598"/>
                <a:ext cx="64440" cy="410760"/>
              </p14:xfrm>
            </p:contentPart>
          </mc:Choice>
          <mc:Fallback xmlns="">
            <p:pic>
              <p:nvPicPr>
                <p:cNvPr id="347" name="Ink 346">
                  <a:extLst>
                    <a:ext uri="{FF2B5EF4-FFF2-40B4-BE49-F238E27FC236}">
                      <a16:creationId xmlns:a16="http://schemas.microsoft.com/office/drawing/2014/main" id="{F727BDA9-9A2F-82CF-7E54-88C7477D0BB4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5082882" y="2780958"/>
                  <a:ext cx="82080" cy="428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0">
            <p14:nvContentPartPr>
              <p14:cNvPr id="357" name="Ink 356">
                <a:extLst>
                  <a:ext uri="{FF2B5EF4-FFF2-40B4-BE49-F238E27FC236}">
                    <a16:creationId xmlns:a16="http://schemas.microsoft.com/office/drawing/2014/main" id="{3F4A1B87-B5E0-6B2E-09E3-77B91D77902A}"/>
                  </a:ext>
                </a:extLst>
              </p14:cNvPr>
              <p14:cNvContentPartPr/>
              <p14:nvPr/>
            </p14:nvContentPartPr>
            <p14:xfrm>
              <a:off x="1576122" y="3725598"/>
              <a:ext cx="143640" cy="371880"/>
            </p14:xfrm>
          </p:contentPart>
        </mc:Choice>
        <mc:Fallback xmlns="">
          <p:pic>
            <p:nvPicPr>
              <p:cNvPr id="357" name="Ink 356">
                <a:extLst>
                  <a:ext uri="{FF2B5EF4-FFF2-40B4-BE49-F238E27FC236}">
                    <a16:creationId xmlns:a16="http://schemas.microsoft.com/office/drawing/2014/main" id="{3F4A1B87-B5E0-6B2E-09E3-77B91D77902A}"/>
                  </a:ext>
                </a:extLst>
              </p:cNvPr>
              <p:cNvPicPr/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1567122" y="3716958"/>
                <a:ext cx="161280" cy="389520"/>
              </a:xfrm>
              <a:prstGeom prst="rect">
                <a:avLst/>
              </a:prstGeom>
            </p:spPr>
          </p:pic>
        </mc:Fallback>
      </mc:AlternateContent>
      <p:grpSp>
        <p:nvGrpSpPr>
          <p:cNvPr id="364" name="Group 363">
            <a:extLst>
              <a:ext uri="{FF2B5EF4-FFF2-40B4-BE49-F238E27FC236}">
                <a16:creationId xmlns:a16="http://schemas.microsoft.com/office/drawing/2014/main" id="{9A8FDE1E-98A0-5F2C-E31E-6128D29F1F23}"/>
              </a:ext>
            </a:extLst>
          </p:cNvPr>
          <p:cNvGrpSpPr/>
          <p:nvPr/>
        </p:nvGrpSpPr>
        <p:grpSpPr>
          <a:xfrm>
            <a:off x="2059602" y="3406638"/>
            <a:ext cx="1446120" cy="402480"/>
            <a:chOff x="2059602" y="3406638"/>
            <a:chExt cx="1446120" cy="402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349" name="Ink 348">
                  <a:extLst>
                    <a:ext uri="{FF2B5EF4-FFF2-40B4-BE49-F238E27FC236}">
                      <a16:creationId xmlns:a16="http://schemas.microsoft.com/office/drawing/2014/main" id="{C72E1D6E-1F0C-C880-F08A-454308CF181F}"/>
                    </a:ext>
                  </a:extLst>
                </p14:cNvPr>
                <p14:cNvContentPartPr/>
                <p14:nvPr/>
              </p14:nvContentPartPr>
              <p14:xfrm>
                <a:off x="2059602" y="3406638"/>
                <a:ext cx="776520" cy="220680"/>
              </p14:xfrm>
            </p:contentPart>
          </mc:Choice>
          <mc:Fallback xmlns="">
            <p:pic>
              <p:nvPicPr>
                <p:cNvPr id="349" name="Ink 348">
                  <a:extLst>
                    <a:ext uri="{FF2B5EF4-FFF2-40B4-BE49-F238E27FC236}">
                      <a16:creationId xmlns:a16="http://schemas.microsoft.com/office/drawing/2014/main" id="{C72E1D6E-1F0C-C880-F08A-454308CF181F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2050602" y="3397638"/>
                  <a:ext cx="79416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350" name="Ink 349">
                  <a:extLst>
                    <a:ext uri="{FF2B5EF4-FFF2-40B4-BE49-F238E27FC236}">
                      <a16:creationId xmlns:a16="http://schemas.microsoft.com/office/drawing/2014/main" id="{8A58D25A-FEBF-B62F-BDC4-BE4601DBC302}"/>
                    </a:ext>
                  </a:extLst>
                </p14:cNvPr>
                <p14:cNvContentPartPr/>
                <p14:nvPr/>
              </p14:nvContentPartPr>
              <p14:xfrm>
                <a:off x="2751162" y="3494838"/>
                <a:ext cx="93600" cy="33120"/>
              </p14:xfrm>
            </p:contentPart>
          </mc:Choice>
          <mc:Fallback xmlns="">
            <p:pic>
              <p:nvPicPr>
                <p:cNvPr id="350" name="Ink 349">
                  <a:extLst>
                    <a:ext uri="{FF2B5EF4-FFF2-40B4-BE49-F238E27FC236}">
                      <a16:creationId xmlns:a16="http://schemas.microsoft.com/office/drawing/2014/main" id="{8A58D25A-FEBF-B62F-BDC4-BE4601DBC302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2742162" y="3485838"/>
                  <a:ext cx="11124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351" name="Ink 350">
                  <a:extLst>
                    <a:ext uri="{FF2B5EF4-FFF2-40B4-BE49-F238E27FC236}">
                      <a16:creationId xmlns:a16="http://schemas.microsoft.com/office/drawing/2014/main" id="{31604E3F-2525-C356-BB8A-E0AB9EAE15D2}"/>
                    </a:ext>
                  </a:extLst>
                </p14:cNvPr>
                <p14:cNvContentPartPr/>
                <p14:nvPr/>
              </p14:nvContentPartPr>
              <p14:xfrm>
                <a:off x="2989122" y="3462078"/>
                <a:ext cx="166680" cy="218880"/>
              </p14:xfrm>
            </p:contentPart>
          </mc:Choice>
          <mc:Fallback xmlns="">
            <p:pic>
              <p:nvPicPr>
                <p:cNvPr id="351" name="Ink 350">
                  <a:extLst>
                    <a:ext uri="{FF2B5EF4-FFF2-40B4-BE49-F238E27FC236}">
                      <a16:creationId xmlns:a16="http://schemas.microsoft.com/office/drawing/2014/main" id="{31604E3F-2525-C356-BB8A-E0AB9EAE15D2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2980482" y="3453438"/>
                  <a:ext cx="18432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352" name="Ink 351">
                  <a:extLst>
                    <a:ext uri="{FF2B5EF4-FFF2-40B4-BE49-F238E27FC236}">
                      <a16:creationId xmlns:a16="http://schemas.microsoft.com/office/drawing/2014/main" id="{66AA1FCC-174D-EC37-5039-56612190CBF7}"/>
                    </a:ext>
                  </a:extLst>
                </p14:cNvPr>
                <p14:cNvContentPartPr/>
                <p14:nvPr/>
              </p14:nvContentPartPr>
              <p14:xfrm>
                <a:off x="3205122" y="3510678"/>
                <a:ext cx="133200" cy="64440"/>
              </p14:xfrm>
            </p:contentPart>
          </mc:Choice>
          <mc:Fallback xmlns="">
            <p:pic>
              <p:nvPicPr>
                <p:cNvPr id="352" name="Ink 351">
                  <a:extLst>
                    <a:ext uri="{FF2B5EF4-FFF2-40B4-BE49-F238E27FC236}">
                      <a16:creationId xmlns:a16="http://schemas.microsoft.com/office/drawing/2014/main" id="{66AA1FCC-174D-EC37-5039-56612190CBF7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3196482" y="3502038"/>
                  <a:ext cx="15084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353" name="Ink 352">
                  <a:extLst>
                    <a:ext uri="{FF2B5EF4-FFF2-40B4-BE49-F238E27FC236}">
                      <a16:creationId xmlns:a16="http://schemas.microsoft.com/office/drawing/2014/main" id="{FCC68154-4238-E6D2-4436-B28E6E353CEC}"/>
                    </a:ext>
                  </a:extLst>
                </p14:cNvPr>
                <p14:cNvContentPartPr/>
                <p14:nvPr/>
              </p14:nvContentPartPr>
              <p14:xfrm>
                <a:off x="3250482" y="3485838"/>
                <a:ext cx="11160" cy="230400"/>
              </p14:xfrm>
            </p:contentPart>
          </mc:Choice>
          <mc:Fallback xmlns="">
            <p:pic>
              <p:nvPicPr>
                <p:cNvPr id="353" name="Ink 352">
                  <a:extLst>
                    <a:ext uri="{FF2B5EF4-FFF2-40B4-BE49-F238E27FC236}">
                      <a16:creationId xmlns:a16="http://schemas.microsoft.com/office/drawing/2014/main" id="{FCC68154-4238-E6D2-4436-B28E6E353CEC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3241842" y="3476838"/>
                  <a:ext cx="2880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354" name="Ink 353">
                  <a:extLst>
                    <a:ext uri="{FF2B5EF4-FFF2-40B4-BE49-F238E27FC236}">
                      <a16:creationId xmlns:a16="http://schemas.microsoft.com/office/drawing/2014/main" id="{EB5C5A0A-800E-8FF2-5F57-26FFCCF8BF13}"/>
                    </a:ext>
                  </a:extLst>
                </p14:cNvPr>
                <p14:cNvContentPartPr/>
                <p14:nvPr/>
              </p14:nvContentPartPr>
              <p14:xfrm>
                <a:off x="3394482" y="3481158"/>
                <a:ext cx="13680" cy="50040"/>
              </p14:xfrm>
            </p:contentPart>
          </mc:Choice>
          <mc:Fallback xmlns="">
            <p:pic>
              <p:nvPicPr>
                <p:cNvPr id="354" name="Ink 353">
                  <a:extLst>
                    <a:ext uri="{FF2B5EF4-FFF2-40B4-BE49-F238E27FC236}">
                      <a16:creationId xmlns:a16="http://schemas.microsoft.com/office/drawing/2014/main" id="{EB5C5A0A-800E-8FF2-5F57-26FFCCF8BF13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3385482" y="3472158"/>
                  <a:ext cx="3132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355" name="Ink 354">
                  <a:extLst>
                    <a:ext uri="{FF2B5EF4-FFF2-40B4-BE49-F238E27FC236}">
                      <a16:creationId xmlns:a16="http://schemas.microsoft.com/office/drawing/2014/main" id="{0780C9B4-0063-3F4A-593D-A01FB2FD43CB}"/>
                    </a:ext>
                  </a:extLst>
                </p14:cNvPr>
                <p14:cNvContentPartPr/>
                <p14:nvPr/>
              </p14:nvContentPartPr>
              <p14:xfrm>
                <a:off x="3429042" y="3671238"/>
                <a:ext cx="76680" cy="137880"/>
              </p14:xfrm>
            </p:contentPart>
          </mc:Choice>
          <mc:Fallback xmlns="">
            <p:pic>
              <p:nvPicPr>
                <p:cNvPr id="355" name="Ink 354">
                  <a:extLst>
                    <a:ext uri="{FF2B5EF4-FFF2-40B4-BE49-F238E27FC236}">
                      <a16:creationId xmlns:a16="http://schemas.microsoft.com/office/drawing/2014/main" id="{0780C9B4-0063-3F4A-593D-A01FB2FD43CB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3420402" y="3662238"/>
                  <a:ext cx="9432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358" name="Ink 357">
                  <a:extLst>
                    <a:ext uri="{FF2B5EF4-FFF2-40B4-BE49-F238E27FC236}">
                      <a16:creationId xmlns:a16="http://schemas.microsoft.com/office/drawing/2014/main" id="{919D17F1-E39A-25C7-D406-20C6DF167DB6}"/>
                    </a:ext>
                  </a:extLst>
                </p14:cNvPr>
                <p14:cNvContentPartPr/>
                <p14:nvPr/>
              </p14:nvContentPartPr>
              <p14:xfrm>
                <a:off x="2790762" y="3418518"/>
                <a:ext cx="29520" cy="30240"/>
              </p14:xfrm>
            </p:contentPart>
          </mc:Choice>
          <mc:Fallback xmlns="">
            <p:pic>
              <p:nvPicPr>
                <p:cNvPr id="358" name="Ink 357">
                  <a:extLst>
                    <a:ext uri="{FF2B5EF4-FFF2-40B4-BE49-F238E27FC236}">
                      <a16:creationId xmlns:a16="http://schemas.microsoft.com/office/drawing/2014/main" id="{919D17F1-E39A-25C7-D406-20C6DF167DB6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2782122" y="3409878"/>
                  <a:ext cx="4716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359" name="Ink 358">
                  <a:extLst>
                    <a:ext uri="{FF2B5EF4-FFF2-40B4-BE49-F238E27FC236}">
                      <a16:creationId xmlns:a16="http://schemas.microsoft.com/office/drawing/2014/main" id="{EAB07BE9-43BD-2EFB-2B58-557E5790545E}"/>
                    </a:ext>
                  </a:extLst>
                </p14:cNvPr>
                <p14:cNvContentPartPr/>
                <p14:nvPr/>
              </p14:nvContentPartPr>
              <p14:xfrm>
                <a:off x="2868522" y="3452358"/>
                <a:ext cx="132120" cy="269280"/>
              </p14:xfrm>
            </p:contentPart>
          </mc:Choice>
          <mc:Fallback xmlns="">
            <p:pic>
              <p:nvPicPr>
                <p:cNvPr id="359" name="Ink 358">
                  <a:extLst>
                    <a:ext uri="{FF2B5EF4-FFF2-40B4-BE49-F238E27FC236}">
                      <a16:creationId xmlns:a16="http://schemas.microsoft.com/office/drawing/2014/main" id="{EAB07BE9-43BD-2EFB-2B58-557E5790545E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2859882" y="3443358"/>
                  <a:ext cx="149760" cy="286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3" name="Group 362">
            <a:extLst>
              <a:ext uri="{FF2B5EF4-FFF2-40B4-BE49-F238E27FC236}">
                <a16:creationId xmlns:a16="http://schemas.microsoft.com/office/drawing/2014/main" id="{8B080919-E09D-242E-05C5-CEBF37FADED0}"/>
              </a:ext>
            </a:extLst>
          </p:cNvPr>
          <p:cNvGrpSpPr/>
          <p:nvPr/>
        </p:nvGrpSpPr>
        <p:grpSpPr>
          <a:xfrm>
            <a:off x="923442" y="4331838"/>
            <a:ext cx="927720" cy="407880"/>
            <a:chOff x="923442" y="4331838"/>
            <a:chExt cx="927720" cy="407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360" name="Ink 359">
                  <a:extLst>
                    <a:ext uri="{FF2B5EF4-FFF2-40B4-BE49-F238E27FC236}">
                      <a16:creationId xmlns:a16="http://schemas.microsoft.com/office/drawing/2014/main" id="{CA6C3D1E-271D-0830-C019-B20CD36EE340}"/>
                    </a:ext>
                  </a:extLst>
                </p14:cNvPr>
                <p14:cNvContentPartPr/>
                <p14:nvPr/>
              </p14:nvContentPartPr>
              <p14:xfrm>
                <a:off x="923442" y="4407438"/>
                <a:ext cx="613440" cy="302760"/>
              </p14:xfrm>
            </p:contentPart>
          </mc:Choice>
          <mc:Fallback xmlns="">
            <p:pic>
              <p:nvPicPr>
                <p:cNvPr id="360" name="Ink 359">
                  <a:extLst>
                    <a:ext uri="{FF2B5EF4-FFF2-40B4-BE49-F238E27FC236}">
                      <a16:creationId xmlns:a16="http://schemas.microsoft.com/office/drawing/2014/main" id="{CA6C3D1E-271D-0830-C019-B20CD36EE340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914802" y="4398438"/>
                  <a:ext cx="63108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361" name="Ink 360">
                  <a:extLst>
                    <a:ext uri="{FF2B5EF4-FFF2-40B4-BE49-F238E27FC236}">
                      <a16:creationId xmlns:a16="http://schemas.microsoft.com/office/drawing/2014/main" id="{C2B54B29-B447-028D-36CF-87383969E6FD}"/>
                    </a:ext>
                  </a:extLst>
                </p14:cNvPr>
                <p14:cNvContentPartPr/>
                <p14:nvPr/>
              </p14:nvContentPartPr>
              <p14:xfrm>
                <a:off x="1719762" y="4376118"/>
                <a:ext cx="113760" cy="363600"/>
              </p14:xfrm>
            </p:contentPart>
          </mc:Choice>
          <mc:Fallback xmlns="">
            <p:pic>
              <p:nvPicPr>
                <p:cNvPr id="361" name="Ink 360">
                  <a:extLst>
                    <a:ext uri="{FF2B5EF4-FFF2-40B4-BE49-F238E27FC236}">
                      <a16:creationId xmlns:a16="http://schemas.microsoft.com/office/drawing/2014/main" id="{C2B54B29-B447-028D-36CF-87383969E6FD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1711122" y="4367478"/>
                  <a:ext cx="131400" cy="38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362" name="Ink 361">
                  <a:extLst>
                    <a:ext uri="{FF2B5EF4-FFF2-40B4-BE49-F238E27FC236}">
                      <a16:creationId xmlns:a16="http://schemas.microsoft.com/office/drawing/2014/main" id="{ECCCF582-8E23-9F8B-E91C-4D1A26CE6CAE}"/>
                    </a:ext>
                  </a:extLst>
                </p14:cNvPr>
                <p14:cNvContentPartPr/>
                <p14:nvPr/>
              </p14:nvContentPartPr>
              <p14:xfrm>
                <a:off x="1762602" y="4331838"/>
                <a:ext cx="88560" cy="23400"/>
              </p14:xfrm>
            </p:contentPart>
          </mc:Choice>
          <mc:Fallback xmlns="">
            <p:pic>
              <p:nvPicPr>
                <p:cNvPr id="362" name="Ink 361">
                  <a:extLst>
                    <a:ext uri="{FF2B5EF4-FFF2-40B4-BE49-F238E27FC236}">
                      <a16:creationId xmlns:a16="http://schemas.microsoft.com/office/drawing/2014/main" id="{ECCCF582-8E23-9F8B-E91C-4D1A26CE6CAE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1753962" y="4323198"/>
                  <a:ext cx="106200" cy="41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3" name="Group 372">
            <a:extLst>
              <a:ext uri="{FF2B5EF4-FFF2-40B4-BE49-F238E27FC236}">
                <a16:creationId xmlns:a16="http://schemas.microsoft.com/office/drawing/2014/main" id="{3F356E01-701B-7090-92FF-89419BB5DCBF}"/>
              </a:ext>
            </a:extLst>
          </p:cNvPr>
          <p:cNvGrpSpPr/>
          <p:nvPr/>
        </p:nvGrpSpPr>
        <p:grpSpPr>
          <a:xfrm>
            <a:off x="1407282" y="4891998"/>
            <a:ext cx="1739880" cy="423000"/>
            <a:chOff x="1407282" y="4891998"/>
            <a:chExt cx="1739880" cy="423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365" name="Ink 364">
                  <a:extLst>
                    <a:ext uri="{FF2B5EF4-FFF2-40B4-BE49-F238E27FC236}">
                      <a16:creationId xmlns:a16="http://schemas.microsoft.com/office/drawing/2014/main" id="{0D9F2217-EC91-73C4-C4F6-0FD7F8BFFE63}"/>
                    </a:ext>
                  </a:extLst>
                </p14:cNvPr>
                <p14:cNvContentPartPr/>
                <p14:nvPr/>
              </p14:nvContentPartPr>
              <p14:xfrm>
                <a:off x="1407282" y="4946718"/>
                <a:ext cx="840600" cy="232200"/>
              </p14:xfrm>
            </p:contentPart>
          </mc:Choice>
          <mc:Fallback xmlns="">
            <p:pic>
              <p:nvPicPr>
                <p:cNvPr id="365" name="Ink 364">
                  <a:extLst>
                    <a:ext uri="{FF2B5EF4-FFF2-40B4-BE49-F238E27FC236}">
                      <a16:creationId xmlns:a16="http://schemas.microsoft.com/office/drawing/2014/main" id="{0D9F2217-EC91-73C4-C4F6-0FD7F8BFFE63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1398282" y="4937718"/>
                  <a:ext cx="858240" cy="24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366" name="Ink 365">
                  <a:extLst>
                    <a:ext uri="{FF2B5EF4-FFF2-40B4-BE49-F238E27FC236}">
                      <a16:creationId xmlns:a16="http://schemas.microsoft.com/office/drawing/2014/main" id="{C33607BA-4B63-F5A8-F5B5-9E68596FCA50}"/>
                    </a:ext>
                  </a:extLst>
                </p14:cNvPr>
                <p14:cNvContentPartPr/>
                <p14:nvPr/>
              </p14:nvContentPartPr>
              <p14:xfrm>
                <a:off x="2126922" y="4995678"/>
                <a:ext cx="109440" cy="91440"/>
              </p14:xfrm>
            </p:contentPart>
          </mc:Choice>
          <mc:Fallback xmlns="">
            <p:pic>
              <p:nvPicPr>
                <p:cNvPr id="366" name="Ink 365">
                  <a:extLst>
                    <a:ext uri="{FF2B5EF4-FFF2-40B4-BE49-F238E27FC236}">
                      <a16:creationId xmlns:a16="http://schemas.microsoft.com/office/drawing/2014/main" id="{C33607BA-4B63-F5A8-F5B5-9E68596FCA50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2118282" y="4986678"/>
                  <a:ext cx="12708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367" name="Ink 366">
                  <a:extLst>
                    <a:ext uri="{FF2B5EF4-FFF2-40B4-BE49-F238E27FC236}">
                      <a16:creationId xmlns:a16="http://schemas.microsoft.com/office/drawing/2014/main" id="{C48B5E6C-01E8-2CD5-AC62-3E839FB3E71D}"/>
                    </a:ext>
                  </a:extLst>
                </p14:cNvPr>
                <p14:cNvContentPartPr/>
                <p14:nvPr/>
              </p14:nvContentPartPr>
              <p14:xfrm>
                <a:off x="2292882" y="4891998"/>
                <a:ext cx="148320" cy="276840"/>
              </p14:xfrm>
            </p:contentPart>
          </mc:Choice>
          <mc:Fallback xmlns="">
            <p:pic>
              <p:nvPicPr>
                <p:cNvPr id="367" name="Ink 366">
                  <a:extLst>
                    <a:ext uri="{FF2B5EF4-FFF2-40B4-BE49-F238E27FC236}">
                      <a16:creationId xmlns:a16="http://schemas.microsoft.com/office/drawing/2014/main" id="{C48B5E6C-01E8-2CD5-AC62-3E839FB3E71D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2283882" y="4883358"/>
                  <a:ext cx="165960" cy="2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368" name="Ink 367">
                  <a:extLst>
                    <a:ext uri="{FF2B5EF4-FFF2-40B4-BE49-F238E27FC236}">
                      <a16:creationId xmlns:a16="http://schemas.microsoft.com/office/drawing/2014/main" id="{25127CF1-E807-9F9F-B174-110E045BEE93}"/>
                    </a:ext>
                  </a:extLst>
                </p14:cNvPr>
                <p14:cNvContentPartPr/>
                <p14:nvPr/>
              </p14:nvContentPartPr>
              <p14:xfrm>
                <a:off x="2532642" y="5027718"/>
                <a:ext cx="113400" cy="27720"/>
              </p14:xfrm>
            </p:contentPart>
          </mc:Choice>
          <mc:Fallback xmlns="">
            <p:pic>
              <p:nvPicPr>
                <p:cNvPr id="368" name="Ink 367">
                  <a:extLst>
                    <a:ext uri="{FF2B5EF4-FFF2-40B4-BE49-F238E27FC236}">
                      <a16:creationId xmlns:a16="http://schemas.microsoft.com/office/drawing/2014/main" id="{25127CF1-E807-9F9F-B174-110E045BEE93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2524002" y="5019078"/>
                  <a:ext cx="13104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369" name="Ink 368">
                  <a:extLst>
                    <a:ext uri="{FF2B5EF4-FFF2-40B4-BE49-F238E27FC236}">
                      <a16:creationId xmlns:a16="http://schemas.microsoft.com/office/drawing/2014/main" id="{00A4014E-C4C8-C11F-C050-6485BAF46529}"/>
                    </a:ext>
                  </a:extLst>
                </p14:cNvPr>
                <p14:cNvContentPartPr/>
                <p14:nvPr/>
              </p14:nvContentPartPr>
              <p14:xfrm>
                <a:off x="2559642" y="5111238"/>
                <a:ext cx="139320" cy="43920"/>
              </p14:xfrm>
            </p:contentPart>
          </mc:Choice>
          <mc:Fallback xmlns="">
            <p:pic>
              <p:nvPicPr>
                <p:cNvPr id="369" name="Ink 368">
                  <a:extLst>
                    <a:ext uri="{FF2B5EF4-FFF2-40B4-BE49-F238E27FC236}">
                      <a16:creationId xmlns:a16="http://schemas.microsoft.com/office/drawing/2014/main" id="{00A4014E-C4C8-C11F-C050-6485BAF46529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2550642" y="5102238"/>
                  <a:ext cx="15696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370" name="Ink 369">
                  <a:extLst>
                    <a:ext uri="{FF2B5EF4-FFF2-40B4-BE49-F238E27FC236}">
                      <a16:creationId xmlns:a16="http://schemas.microsoft.com/office/drawing/2014/main" id="{7A04F030-A062-ED20-E505-0BEB9C48F0A7}"/>
                    </a:ext>
                  </a:extLst>
                </p14:cNvPr>
                <p14:cNvContentPartPr/>
                <p14:nvPr/>
              </p14:nvContentPartPr>
              <p14:xfrm>
                <a:off x="2800842" y="4962558"/>
                <a:ext cx="162720" cy="199800"/>
              </p14:xfrm>
            </p:contentPart>
          </mc:Choice>
          <mc:Fallback xmlns="">
            <p:pic>
              <p:nvPicPr>
                <p:cNvPr id="370" name="Ink 369">
                  <a:extLst>
                    <a:ext uri="{FF2B5EF4-FFF2-40B4-BE49-F238E27FC236}">
                      <a16:creationId xmlns:a16="http://schemas.microsoft.com/office/drawing/2014/main" id="{7A04F030-A062-ED20-E505-0BEB9C48F0A7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2792202" y="4953558"/>
                  <a:ext cx="18036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371" name="Ink 370">
                  <a:extLst>
                    <a:ext uri="{FF2B5EF4-FFF2-40B4-BE49-F238E27FC236}">
                      <a16:creationId xmlns:a16="http://schemas.microsoft.com/office/drawing/2014/main" id="{E51AC546-A4CA-215B-3044-89EE800DF72E}"/>
                    </a:ext>
                  </a:extLst>
                </p14:cNvPr>
                <p14:cNvContentPartPr/>
                <p14:nvPr/>
              </p14:nvContentPartPr>
              <p14:xfrm>
                <a:off x="3134562" y="4987038"/>
                <a:ext cx="12600" cy="53280"/>
              </p14:xfrm>
            </p:contentPart>
          </mc:Choice>
          <mc:Fallback xmlns="">
            <p:pic>
              <p:nvPicPr>
                <p:cNvPr id="371" name="Ink 370">
                  <a:extLst>
                    <a:ext uri="{FF2B5EF4-FFF2-40B4-BE49-F238E27FC236}">
                      <a16:creationId xmlns:a16="http://schemas.microsoft.com/office/drawing/2014/main" id="{E51AC546-A4CA-215B-3044-89EE800DF72E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3125562" y="4978038"/>
                  <a:ext cx="3024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372" name="Ink 371">
                  <a:extLst>
                    <a:ext uri="{FF2B5EF4-FFF2-40B4-BE49-F238E27FC236}">
                      <a16:creationId xmlns:a16="http://schemas.microsoft.com/office/drawing/2014/main" id="{7B8F8520-C485-C61B-063A-A05E1DAB92FF}"/>
                    </a:ext>
                  </a:extLst>
                </p14:cNvPr>
                <p14:cNvContentPartPr/>
                <p14:nvPr/>
              </p14:nvContentPartPr>
              <p14:xfrm>
                <a:off x="3050682" y="5147958"/>
                <a:ext cx="84600" cy="167040"/>
              </p14:xfrm>
            </p:contentPart>
          </mc:Choice>
          <mc:Fallback xmlns="">
            <p:pic>
              <p:nvPicPr>
                <p:cNvPr id="372" name="Ink 371">
                  <a:extLst>
                    <a:ext uri="{FF2B5EF4-FFF2-40B4-BE49-F238E27FC236}">
                      <a16:creationId xmlns:a16="http://schemas.microsoft.com/office/drawing/2014/main" id="{7B8F8520-C485-C61B-063A-A05E1DAB92FF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3042042" y="5138958"/>
                  <a:ext cx="102240" cy="184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42">
            <p14:nvContentPartPr>
              <p14:cNvPr id="374" name="Ink 373">
                <a:extLst>
                  <a:ext uri="{FF2B5EF4-FFF2-40B4-BE49-F238E27FC236}">
                    <a16:creationId xmlns:a16="http://schemas.microsoft.com/office/drawing/2014/main" id="{65036A4C-78F8-80F0-E243-23E1EE9C8C67}"/>
                  </a:ext>
                </a:extLst>
              </p14:cNvPr>
              <p14:cNvContentPartPr/>
              <p14:nvPr/>
            </p14:nvContentPartPr>
            <p14:xfrm>
              <a:off x="1398642" y="5379798"/>
              <a:ext cx="141840" cy="395280"/>
            </p14:xfrm>
          </p:contentPart>
        </mc:Choice>
        <mc:Fallback xmlns="">
          <p:pic>
            <p:nvPicPr>
              <p:cNvPr id="374" name="Ink 373">
                <a:extLst>
                  <a:ext uri="{FF2B5EF4-FFF2-40B4-BE49-F238E27FC236}">
                    <a16:creationId xmlns:a16="http://schemas.microsoft.com/office/drawing/2014/main" id="{65036A4C-78F8-80F0-E243-23E1EE9C8C67}"/>
                  </a:ext>
                </a:extLst>
              </p:cNvPr>
              <p:cNvPicPr/>
              <p:nvPr/>
            </p:nvPicPr>
            <p:blipFill>
              <a:blip r:embed="rId243"/>
              <a:stretch>
                <a:fillRect/>
              </a:stretch>
            </p:blipFill>
            <p:spPr>
              <a:xfrm>
                <a:off x="1389642" y="5370798"/>
                <a:ext cx="159480" cy="412920"/>
              </a:xfrm>
              <a:prstGeom prst="rect">
                <a:avLst/>
              </a:prstGeom>
            </p:spPr>
          </p:pic>
        </mc:Fallback>
      </mc:AlternateContent>
      <p:grpSp>
        <p:nvGrpSpPr>
          <p:cNvPr id="394" name="Group 393">
            <a:extLst>
              <a:ext uri="{FF2B5EF4-FFF2-40B4-BE49-F238E27FC236}">
                <a16:creationId xmlns:a16="http://schemas.microsoft.com/office/drawing/2014/main" id="{E159AC7A-182A-BD65-30D8-2CB50F2E0B91}"/>
              </a:ext>
            </a:extLst>
          </p:cNvPr>
          <p:cNvGrpSpPr/>
          <p:nvPr/>
        </p:nvGrpSpPr>
        <p:grpSpPr>
          <a:xfrm>
            <a:off x="3773202" y="3326718"/>
            <a:ext cx="1238400" cy="323640"/>
            <a:chOff x="3773202" y="3326718"/>
            <a:chExt cx="1238400" cy="323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375" name="Ink 374">
                  <a:extLst>
                    <a:ext uri="{FF2B5EF4-FFF2-40B4-BE49-F238E27FC236}">
                      <a16:creationId xmlns:a16="http://schemas.microsoft.com/office/drawing/2014/main" id="{2A738416-16E9-621C-16DD-20A61120EB6D}"/>
                    </a:ext>
                  </a:extLst>
                </p14:cNvPr>
                <p14:cNvContentPartPr/>
                <p14:nvPr/>
              </p14:nvContentPartPr>
              <p14:xfrm>
                <a:off x="3903522" y="3326718"/>
                <a:ext cx="68040" cy="245160"/>
              </p14:xfrm>
            </p:contentPart>
          </mc:Choice>
          <mc:Fallback xmlns="">
            <p:pic>
              <p:nvPicPr>
                <p:cNvPr id="375" name="Ink 374">
                  <a:extLst>
                    <a:ext uri="{FF2B5EF4-FFF2-40B4-BE49-F238E27FC236}">
                      <a16:creationId xmlns:a16="http://schemas.microsoft.com/office/drawing/2014/main" id="{2A738416-16E9-621C-16DD-20A61120EB6D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3894522" y="3318078"/>
                  <a:ext cx="85680" cy="26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376" name="Ink 375">
                  <a:extLst>
                    <a:ext uri="{FF2B5EF4-FFF2-40B4-BE49-F238E27FC236}">
                      <a16:creationId xmlns:a16="http://schemas.microsoft.com/office/drawing/2014/main" id="{C9D9DFBC-C599-D941-E802-6785D97E4D0B}"/>
                    </a:ext>
                  </a:extLst>
                </p14:cNvPr>
                <p14:cNvContentPartPr/>
                <p14:nvPr/>
              </p14:nvContentPartPr>
              <p14:xfrm>
                <a:off x="3773202" y="3349758"/>
                <a:ext cx="126720" cy="238680"/>
              </p14:xfrm>
            </p:contentPart>
          </mc:Choice>
          <mc:Fallback xmlns="">
            <p:pic>
              <p:nvPicPr>
                <p:cNvPr id="376" name="Ink 375">
                  <a:extLst>
                    <a:ext uri="{FF2B5EF4-FFF2-40B4-BE49-F238E27FC236}">
                      <a16:creationId xmlns:a16="http://schemas.microsoft.com/office/drawing/2014/main" id="{C9D9DFBC-C599-D941-E802-6785D97E4D0B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3764202" y="3341118"/>
                  <a:ext cx="14436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377" name="Ink 376">
                  <a:extLst>
                    <a:ext uri="{FF2B5EF4-FFF2-40B4-BE49-F238E27FC236}">
                      <a16:creationId xmlns:a16="http://schemas.microsoft.com/office/drawing/2014/main" id="{BE913804-F20B-17C5-8189-D8A6FD2D46E5}"/>
                    </a:ext>
                  </a:extLst>
                </p14:cNvPr>
                <p14:cNvContentPartPr/>
                <p14:nvPr/>
              </p14:nvContentPartPr>
              <p14:xfrm>
                <a:off x="3999282" y="3360558"/>
                <a:ext cx="185040" cy="178560"/>
              </p14:xfrm>
            </p:contentPart>
          </mc:Choice>
          <mc:Fallback xmlns="">
            <p:pic>
              <p:nvPicPr>
                <p:cNvPr id="377" name="Ink 376">
                  <a:extLst>
                    <a:ext uri="{FF2B5EF4-FFF2-40B4-BE49-F238E27FC236}">
                      <a16:creationId xmlns:a16="http://schemas.microsoft.com/office/drawing/2014/main" id="{BE913804-F20B-17C5-8189-D8A6FD2D46E5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3990642" y="3351558"/>
                  <a:ext cx="20268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378" name="Ink 377">
                  <a:extLst>
                    <a:ext uri="{FF2B5EF4-FFF2-40B4-BE49-F238E27FC236}">
                      <a16:creationId xmlns:a16="http://schemas.microsoft.com/office/drawing/2014/main" id="{67DBCFB0-A86E-E9C9-EB16-0B506A61DD9C}"/>
                    </a:ext>
                  </a:extLst>
                </p14:cNvPr>
                <p14:cNvContentPartPr/>
                <p14:nvPr/>
              </p14:nvContentPartPr>
              <p14:xfrm>
                <a:off x="4050042" y="3362718"/>
                <a:ext cx="170640" cy="225360"/>
              </p14:xfrm>
            </p:contentPart>
          </mc:Choice>
          <mc:Fallback xmlns="">
            <p:pic>
              <p:nvPicPr>
                <p:cNvPr id="378" name="Ink 377">
                  <a:extLst>
                    <a:ext uri="{FF2B5EF4-FFF2-40B4-BE49-F238E27FC236}">
                      <a16:creationId xmlns:a16="http://schemas.microsoft.com/office/drawing/2014/main" id="{67DBCFB0-A86E-E9C9-EB16-0B506A61DD9C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4041042" y="3354078"/>
                  <a:ext cx="18828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380" name="Ink 379">
                  <a:extLst>
                    <a:ext uri="{FF2B5EF4-FFF2-40B4-BE49-F238E27FC236}">
                      <a16:creationId xmlns:a16="http://schemas.microsoft.com/office/drawing/2014/main" id="{E6E3716C-7F8C-FA4E-9167-AF21F98732FF}"/>
                    </a:ext>
                  </a:extLst>
                </p14:cNvPr>
                <p14:cNvContentPartPr/>
                <p14:nvPr/>
              </p14:nvContentPartPr>
              <p14:xfrm>
                <a:off x="4342002" y="3454158"/>
                <a:ext cx="669600" cy="196200"/>
              </p14:xfrm>
            </p:contentPart>
          </mc:Choice>
          <mc:Fallback xmlns="">
            <p:pic>
              <p:nvPicPr>
                <p:cNvPr id="380" name="Ink 379">
                  <a:extLst>
                    <a:ext uri="{FF2B5EF4-FFF2-40B4-BE49-F238E27FC236}">
                      <a16:creationId xmlns:a16="http://schemas.microsoft.com/office/drawing/2014/main" id="{E6E3716C-7F8C-FA4E-9167-AF21F98732FF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4333362" y="3445158"/>
                  <a:ext cx="687240" cy="213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3" name="Group 392">
            <a:extLst>
              <a:ext uri="{FF2B5EF4-FFF2-40B4-BE49-F238E27FC236}">
                <a16:creationId xmlns:a16="http://schemas.microsoft.com/office/drawing/2014/main" id="{90260F43-1CBD-B5A9-DB24-9CF8239B0BFB}"/>
              </a:ext>
            </a:extLst>
          </p:cNvPr>
          <p:cNvGrpSpPr/>
          <p:nvPr/>
        </p:nvGrpSpPr>
        <p:grpSpPr>
          <a:xfrm>
            <a:off x="5197722" y="3338238"/>
            <a:ext cx="348120" cy="324360"/>
            <a:chOff x="5197722" y="3338238"/>
            <a:chExt cx="348120" cy="324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381" name="Ink 380">
                  <a:extLst>
                    <a:ext uri="{FF2B5EF4-FFF2-40B4-BE49-F238E27FC236}">
                      <a16:creationId xmlns:a16="http://schemas.microsoft.com/office/drawing/2014/main" id="{476131E4-41C9-6A4C-252F-625C07D1F29F}"/>
                    </a:ext>
                  </a:extLst>
                </p14:cNvPr>
                <p14:cNvContentPartPr/>
                <p14:nvPr/>
              </p14:nvContentPartPr>
              <p14:xfrm>
                <a:off x="5197722" y="3375318"/>
                <a:ext cx="74520" cy="287280"/>
              </p14:xfrm>
            </p:contentPart>
          </mc:Choice>
          <mc:Fallback xmlns="">
            <p:pic>
              <p:nvPicPr>
                <p:cNvPr id="381" name="Ink 380">
                  <a:extLst>
                    <a:ext uri="{FF2B5EF4-FFF2-40B4-BE49-F238E27FC236}">
                      <a16:creationId xmlns:a16="http://schemas.microsoft.com/office/drawing/2014/main" id="{476131E4-41C9-6A4C-252F-625C07D1F29F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5188722" y="3366318"/>
                  <a:ext cx="92160" cy="30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382" name="Ink 381">
                  <a:extLst>
                    <a:ext uri="{FF2B5EF4-FFF2-40B4-BE49-F238E27FC236}">
                      <a16:creationId xmlns:a16="http://schemas.microsoft.com/office/drawing/2014/main" id="{D30A74E2-0EF8-1991-6864-23A0A735AEFF}"/>
                    </a:ext>
                  </a:extLst>
                </p14:cNvPr>
                <p14:cNvContentPartPr/>
                <p14:nvPr/>
              </p14:nvContentPartPr>
              <p14:xfrm>
                <a:off x="5353962" y="3460638"/>
                <a:ext cx="25560" cy="166320"/>
              </p14:xfrm>
            </p:contentPart>
          </mc:Choice>
          <mc:Fallback xmlns="">
            <p:pic>
              <p:nvPicPr>
                <p:cNvPr id="382" name="Ink 381">
                  <a:extLst>
                    <a:ext uri="{FF2B5EF4-FFF2-40B4-BE49-F238E27FC236}">
                      <a16:creationId xmlns:a16="http://schemas.microsoft.com/office/drawing/2014/main" id="{D30A74E2-0EF8-1991-6864-23A0A735AEFF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5344962" y="3451998"/>
                  <a:ext cx="4320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383" name="Ink 382">
                  <a:extLst>
                    <a:ext uri="{FF2B5EF4-FFF2-40B4-BE49-F238E27FC236}">
                      <a16:creationId xmlns:a16="http://schemas.microsoft.com/office/drawing/2014/main" id="{6ABF185A-91DD-73C6-ECA5-45AA1A011680}"/>
                    </a:ext>
                  </a:extLst>
                </p14:cNvPr>
                <p14:cNvContentPartPr/>
                <p14:nvPr/>
              </p14:nvContentPartPr>
              <p14:xfrm>
                <a:off x="5387802" y="3351558"/>
                <a:ext cx="37440" cy="14040"/>
              </p14:xfrm>
            </p:contentPart>
          </mc:Choice>
          <mc:Fallback xmlns="">
            <p:pic>
              <p:nvPicPr>
                <p:cNvPr id="383" name="Ink 382">
                  <a:extLst>
                    <a:ext uri="{FF2B5EF4-FFF2-40B4-BE49-F238E27FC236}">
                      <a16:creationId xmlns:a16="http://schemas.microsoft.com/office/drawing/2014/main" id="{6ABF185A-91DD-73C6-ECA5-45AA1A011680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5379162" y="3342918"/>
                  <a:ext cx="5508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384" name="Ink 383">
                  <a:extLst>
                    <a:ext uri="{FF2B5EF4-FFF2-40B4-BE49-F238E27FC236}">
                      <a16:creationId xmlns:a16="http://schemas.microsoft.com/office/drawing/2014/main" id="{44371FAC-313D-6CDB-6699-4CF1EDA9CD69}"/>
                    </a:ext>
                  </a:extLst>
                </p14:cNvPr>
                <p14:cNvContentPartPr/>
                <p14:nvPr/>
              </p14:nvContentPartPr>
              <p14:xfrm>
                <a:off x="5398602" y="3338238"/>
                <a:ext cx="147240" cy="299160"/>
              </p14:xfrm>
            </p:contentPart>
          </mc:Choice>
          <mc:Fallback xmlns="">
            <p:pic>
              <p:nvPicPr>
                <p:cNvPr id="384" name="Ink 383">
                  <a:extLst>
                    <a:ext uri="{FF2B5EF4-FFF2-40B4-BE49-F238E27FC236}">
                      <a16:creationId xmlns:a16="http://schemas.microsoft.com/office/drawing/2014/main" id="{44371FAC-313D-6CDB-6699-4CF1EDA9CD69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5389962" y="3329598"/>
                  <a:ext cx="164880" cy="31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385" name="Ink 384">
                  <a:extLst>
                    <a:ext uri="{FF2B5EF4-FFF2-40B4-BE49-F238E27FC236}">
                      <a16:creationId xmlns:a16="http://schemas.microsoft.com/office/drawing/2014/main" id="{337EE9DE-338C-1557-4F8E-F22DAAD5C48F}"/>
                    </a:ext>
                  </a:extLst>
                </p14:cNvPr>
                <p14:cNvContentPartPr/>
                <p14:nvPr/>
              </p14:nvContentPartPr>
              <p14:xfrm>
                <a:off x="5319762" y="3369918"/>
                <a:ext cx="33480" cy="13320"/>
              </p14:xfrm>
            </p:contentPart>
          </mc:Choice>
          <mc:Fallback xmlns="">
            <p:pic>
              <p:nvPicPr>
                <p:cNvPr id="385" name="Ink 384">
                  <a:extLst>
                    <a:ext uri="{FF2B5EF4-FFF2-40B4-BE49-F238E27FC236}">
                      <a16:creationId xmlns:a16="http://schemas.microsoft.com/office/drawing/2014/main" id="{337EE9DE-338C-1557-4F8E-F22DAAD5C48F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5311122" y="3360918"/>
                  <a:ext cx="51120" cy="30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2" name="Group 391">
            <a:extLst>
              <a:ext uri="{FF2B5EF4-FFF2-40B4-BE49-F238E27FC236}">
                <a16:creationId xmlns:a16="http://schemas.microsoft.com/office/drawing/2014/main" id="{4E3D1E86-21E0-5F20-7391-C6B7915EBF3D}"/>
              </a:ext>
            </a:extLst>
          </p:cNvPr>
          <p:cNvGrpSpPr/>
          <p:nvPr/>
        </p:nvGrpSpPr>
        <p:grpSpPr>
          <a:xfrm>
            <a:off x="4519482" y="3811998"/>
            <a:ext cx="688680" cy="289080"/>
            <a:chOff x="4519482" y="3811998"/>
            <a:chExt cx="688680" cy="28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386" name="Ink 385">
                  <a:extLst>
                    <a:ext uri="{FF2B5EF4-FFF2-40B4-BE49-F238E27FC236}">
                      <a16:creationId xmlns:a16="http://schemas.microsoft.com/office/drawing/2014/main" id="{DC762E3E-C1E0-EB3E-7003-0ECD2563AC7B}"/>
                    </a:ext>
                  </a:extLst>
                </p14:cNvPr>
                <p14:cNvContentPartPr/>
                <p14:nvPr/>
              </p14:nvContentPartPr>
              <p14:xfrm>
                <a:off x="4519482" y="3920718"/>
                <a:ext cx="165600" cy="26280"/>
              </p14:xfrm>
            </p:contentPart>
          </mc:Choice>
          <mc:Fallback xmlns="">
            <p:pic>
              <p:nvPicPr>
                <p:cNvPr id="386" name="Ink 385">
                  <a:extLst>
                    <a:ext uri="{FF2B5EF4-FFF2-40B4-BE49-F238E27FC236}">
                      <a16:creationId xmlns:a16="http://schemas.microsoft.com/office/drawing/2014/main" id="{DC762E3E-C1E0-EB3E-7003-0ECD2563AC7B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4510842" y="3911718"/>
                  <a:ext cx="18324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387" name="Ink 386">
                  <a:extLst>
                    <a:ext uri="{FF2B5EF4-FFF2-40B4-BE49-F238E27FC236}">
                      <a16:creationId xmlns:a16="http://schemas.microsoft.com/office/drawing/2014/main" id="{DB118841-1C64-3D17-513C-ED34B6A9AA09}"/>
                    </a:ext>
                  </a:extLst>
                </p14:cNvPr>
                <p14:cNvContentPartPr/>
                <p14:nvPr/>
              </p14:nvContentPartPr>
              <p14:xfrm>
                <a:off x="4527402" y="4004238"/>
                <a:ext cx="156960" cy="33120"/>
              </p14:xfrm>
            </p:contentPart>
          </mc:Choice>
          <mc:Fallback xmlns="">
            <p:pic>
              <p:nvPicPr>
                <p:cNvPr id="387" name="Ink 386">
                  <a:extLst>
                    <a:ext uri="{FF2B5EF4-FFF2-40B4-BE49-F238E27FC236}">
                      <a16:creationId xmlns:a16="http://schemas.microsoft.com/office/drawing/2014/main" id="{DB118841-1C64-3D17-513C-ED34B6A9AA09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4518402" y="3995238"/>
                  <a:ext cx="17460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388" name="Ink 387">
                  <a:extLst>
                    <a:ext uri="{FF2B5EF4-FFF2-40B4-BE49-F238E27FC236}">
                      <a16:creationId xmlns:a16="http://schemas.microsoft.com/office/drawing/2014/main" id="{85A3BF10-07FE-29AE-01BB-A9179432345B}"/>
                    </a:ext>
                  </a:extLst>
                </p14:cNvPr>
                <p14:cNvContentPartPr/>
                <p14:nvPr/>
              </p14:nvContentPartPr>
              <p14:xfrm>
                <a:off x="4796322" y="3922518"/>
                <a:ext cx="133560" cy="29880"/>
              </p14:xfrm>
            </p:contentPart>
          </mc:Choice>
          <mc:Fallback xmlns="">
            <p:pic>
              <p:nvPicPr>
                <p:cNvPr id="388" name="Ink 387">
                  <a:extLst>
                    <a:ext uri="{FF2B5EF4-FFF2-40B4-BE49-F238E27FC236}">
                      <a16:creationId xmlns:a16="http://schemas.microsoft.com/office/drawing/2014/main" id="{85A3BF10-07FE-29AE-01BB-A9179432345B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4787322" y="3913878"/>
                  <a:ext cx="15120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389" name="Ink 388">
                  <a:extLst>
                    <a:ext uri="{FF2B5EF4-FFF2-40B4-BE49-F238E27FC236}">
                      <a16:creationId xmlns:a16="http://schemas.microsoft.com/office/drawing/2014/main" id="{AC880645-9847-1AA0-ECFB-00CA0FA71678}"/>
                    </a:ext>
                  </a:extLst>
                </p14:cNvPr>
                <p14:cNvContentPartPr/>
                <p14:nvPr/>
              </p14:nvContentPartPr>
              <p14:xfrm>
                <a:off x="4830162" y="3987678"/>
                <a:ext cx="99720" cy="49680"/>
              </p14:xfrm>
            </p:contentPart>
          </mc:Choice>
          <mc:Fallback xmlns="">
            <p:pic>
              <p:nvPicPr>
                <p:cNvPr id="389" name="Ink 388">
                  <a:extLst>
                    <a:ext uri="{FF2B5EF4-FFF2-40B4-BE49-F238E27FC236}">
                      <a16:creationId xmlns:a16="http://schemas.microsoft.com/office/drawing/2014/main" id="{AC880645-9847-1AA0-ECFB-00CA0FA71678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4821162" y="3978678"/>
                  <a:ext cx="11736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390" name="Ink 389">
                  <a:extLst>
                    <a:ext uri="{FF2B5EF4-FFF2-40B4-BE49-F238E27FC236}">
                      <a16:creationId xmlns:a16="http://schemas.microsoft.com/office/drawing/2014/main" id="{E40C478F-E547-C3D9-9519-9DD5569288E9}"/>
                    </a:ext>
                  </a:extLst>
                </p14:cNvPr>
                <p14:cNvContentPartPr/>
                <p14:nvPr/>
              </p14:nvContentPartPr>
              <p14:xfrm>
                <a:off x="5062002" y="3845478"/>
                <a:ext cx="146160" cy="255600"/>
              </p14:xfrm>
            </p:contentPart>
          </mc:Choice>
          <mc:Fallback xmlns="">
            <p:pic>
              <p:nvPicPr>
                <p:cNvPr id="390" name="Ink 389">
                  <a:extLst>
                    <a:ext uri="{FF2B5EF4-FFF2-40B4-BE49-F238E27FC236}">
                      <a16:creationId xmlns:a16="http://schemas.microsoft.com/office/drawing/2014/main" id="{E40C478F-E547-C3D9-9519-9DD5569288E9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5053002" y="3836478"/>
                  <a:ext cx="163800" cy="27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391" name="Ink 390">
                  <a:extLst>
                    <a:ext uri="{FF2B5EF4-FFF2-40B4-BE49-F238E27FC236}">
                      <a16:creationId xmlns:a16="http://schemas.microsoft.com/office/drawing/2014/main" id="{D7CB8D32-98B9-7013-8650-DF2AD594ECD3}"/>
                    </a:ext>
                  </a:extLst>
                </p14:cNvPr>
                <p14:cNvContentPartPr/>
                <p14:nvPr/>
              </p14:nvContentPartPr>
              <p14:xfrm>
                <a:off x="5036442" y="3811998"/>
                <a:ext cx="81720" cy="136440"/>
              </p14:xfrm>
            </p:contentPart>
          </mc:Choice>
          <mc:Fallback xmlns="">
            <p:pic>
              <p:nvPicPr>
                <p:cNvPr id="391" name="Ink 390">
                  <a:extLst>
                    <a:ext uri="{FF2B5EF4-FFF2-40B4-BE49-F238E27FC236}">
                      <a16:creationId xmlns:a16="http://schemas.microsoft.com/office/drawing/2014/main" id="{D7CB8D32-98B9-7013-8650-DF2AD594ECD3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5027442" y="3803358"/>
                  <a:ext cx="99360" cy="154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76">
            <p14:nvContentPartPr>
              <p14:cNvPr id="395" name="Ink 394">
                <a:extLst>
                  <a:ext uri="{FF2B5EF4-FFF2-40B4-BE49-F238E27FC236}">
                    <a16:creationId xmlns:a16="http://schemas.microsoft.com/office/drawing/2014/main" id="{FF5EBEB8-F453-A4A0-13A3-AD8B77821FCA}"/>
                  </a:ext>
                </a:extLst>
              </p14:cNvPr>
              <p14:cNvContentPartPr/>
              <p14:nvPr/>
            </p14:nvContentPartPr>
            <p14:xfrm>
              <a:off x="4646922" y="2085078"/>
              <a:ext cx="32040" cy="17640"/>
            </p14:xfrm>
          </p:contentPart>
        </mc:Choice>
        <mc:Fallback xmlns="">
          <p:pic>
            <p:nvPicPr>
              <p:cNvPr id="395" name="Ink 394">
                <a:extLst>
                  <a:ext uri="{FF2B5EF4-FFF2-40B4-BE49-F238E27FC236}">
                    <a16:creationId xmlns:a16="http://schemas.microsoft.com/office/drawing/2014/main" id="{FF5EBEB8-F453-A4A0-13A3-AD8B77821FCA}"/>
                  </a:ext>
                </a:extLst>
              </p:cNvPr>
              <p:cNvPicPr/>
              <p:nvPr/>
            </p:nvPicPr>
            <p:blipFill>
              <a:blip r:embed="rId277"/>
              <a:stretch>
                <a:fillRect/>
              </a:stretch>
            </p:blipFill>
            <p:spPr>
              <a:xfrm>
                <a:off x="4640802" y="2078958"/>
                <a:ext cx="44280" cy="29880"/>
              </a:xfrm>
              <a:prstGeom prst="rect">
                <a:avLst/>
              </a:prstGeom>
            </p:spPr>
          </p:pic>
        </mc:Fallback>
      </mc:AlternateContent>
      <p:grpSp>
        <p:nvGrpSpPr>
          <p:cNvPr id="398" name="Group 397">
            <a:extLst>
              <a:ext uri="{FF2B5EF4-FFF2-40B4-BE49-F238E27FC236}">
                <a16:creationId xmlns:a16="http://schemas.microsoft.com/office/drawing/2014/main" id="{511F32BC-BFE4-687C-C711-404149BD8A5A}"/>
              </a:ext>
            </a:extLst>
          </p:cNvPr>
          <p:cNvGrpSpPr/>
          <p:nvPr/>
        </p:nvGrpSpPr>
        <p:grpSpPr>
          <a:xfrm>
            <a:off x="1319442" y="2394678"/>
            <a:ext cx="3485880" cy="842400"/>
            <a:chOff x="1319442" y="2394678"/>
            <a:chExt cx="3485880" cy="842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396" name="Ink 395">
                  <a:extLst>
                    <a:ext uri="{FF2B5EF4-FFF2-40B4-BE49-F238E27FC236}">
                      <a16:creationId xmlns:a16="http://schemas.microsoft.com/office/drawing/2014/main" id="{571C3DFE-C0C2-4B71-142B-B7222543185B}"/>
                    </a:ext>
                  </a:extLst>
                </p14:cNvPr>
                <p14:cNvContentPartPr/>
                <p14:nvPr/>
              </p14:nvContentPartPr>
              <p14:xfrm>
                <a:off x="1319442" y="2768718"/>
                <a:ext cx="3485880" cy="468360"/>
              </p14:xfrm>
            </p:contentPart>
          </mc:Choice>
          <mc:Fallback xmlns="">
            <p:pic>
              <p:nvPicPr>
                <p:cNvPr id="396" name="Ink 395">
                  <a:extLst>
                    <a:ext uri="{FF2B5EF4-FFF2-40B4-BE49-F238E27FC236}">
                      <a16:creationId xmlns:a16="http://schemas.microsoft.com/office/drawing/2014/main" id="{571C3DFE-C0C2-4B71-142B-B7222543185B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1313322" y="2762598"/>
                  <a:ext cx="3498120" cy="48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397" name="Ink 396">
                  <a:extLst>
                    <a:ext uri="{FF2B5EF4-FFF2-40B4-BE49-F238E27FC236}">
                      <a16:creationId xmlns:a16="http://schemas.microsoft.com/office/drawing/2014/main" id="{AA7F118F-83FA-A881-2B78-FE1D1871737D}"/>
                    </a:ext>
                  </a:extLst>
                </p14:cNvPr>
                <p14:cNvContentPartPr/>
                <p14:nvPr/>
              </p14:nvContentPartPr>
              <p14:xfrm>
                <a:off x="3726042" y="2394678"/>
                <a:ext cx="427680" cy="380880"/>
              </p14:xfrm>
            </p:contentPart>
          </mc:Choice>
          <mc:Fallback xmlns="">
            <p:pic>
              <p:nvPicPr>
                <p:cNvPr id="397" name="Ink 396">
                  <a:extLst>
                    <a:ext uri="{FF2B5EF4-FFF2-40B4-BE49-F238E27FC236}">
                      <a16:creationId xmlns:a16="http://schemas.microsoft.com/office/drawing/2014/main" id="{AA7F118F-83FA-A881-2B78-FE1D1871737D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3719922" y="2388558"/>
                  <a:ext cx="439920" cy="393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8" name="Group 457">
            <a:extLst>
              <a:ext uri="{FF2B5EF4-FFF2-40B4-BE49-F238E27FC236}">
                <a16:creationId xmlns:a16="http://schemas.microsoft.com/office/drawing/2014/main" id="{0FD72D87-9163-3C87-9DEC-A7EF09501D9D}"/>
              </a:ext>
            </a:extLst>
          </p:cNvPr>
          <p:cNvGrpSpPr/>
          <p:nvPr/>
        </p:nvGrpSpPr>
        <p:grpSpPr>
          <a:xfrm>
            <a:off x="283722" y="5636478"/>
            <a:ext cx="2565000" cy="478440"/>
            <a:chOff x="283722" y="5636478"/>
            <a:chExt cx="2565000" cy="478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445" name="Ink 444">
                  <a:extLst>
                    <a:ext uri="{FF2B5EF4-FFF2-40B4-BE49-F238E27FC236}">
                      <a16:creationId xmlns:a16="http://schemas.microsoft.com/office/drawing/2014/main" id="{6019FAD6-A243-AD54-99A8-6E81F73B3AA7}"/>
                    </a:ext>
                  </a:extLst>
                </p14:cNvPr>
                <p14:cNvContentPartPr/>
                <p14:nvPr/>
              </p14:nvContentPartPr>
              <p14:xfrm>
                <a:off x="446802" y="5753838"/>
                <a:ext cx="9720" cy="6120"/>
              </p14:xfrm>
            </p:contentPart>
          </mc:Choice>
          <mc:Fallback xmlns="">
            <p:pic>
              <p:nvPicPr>
                <p:cNvPr id="445" name="Ink 444">
                  <a:extLst>
                    <a:ext uri="{FF2B5EF4-FFF2-40B4-BE49-F238E27FC236}">
                      <a16:creationId xmlns:a16="http://schemas.microsoft.com/office/drawing/2014/main" id="{6019FAD6-A243-AD54-99A8-6E81F73B3AA7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440682" y="5747718"/>
                  <a:ext cx="21960" cy="1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446" name="Ink 445">
                  <a:extLst>
                    <a:ext uri="{FF2B5EF4-FFF2-40B4-BE49-F238E27FC236}">
                      <a16:creationId xmlns:a16="http://schemas.microsoft.com/office/drawing/2014/main" id="{87AF63A9-310F-9B3D-B07F-D43522F70068}"/>
                    </a:ext>
                  </a:extLst>
                </p14:cNvPr>
                <p14:cNvContentPartPr/>
                <p14:nvPr/>
              </p14:nvContentPartPr>
              <p14:xfrm>
                <a:off x="283722" y="5720718"/>
                <a:ext cx="130680" cy="221040"/>
              </p14:xfrm>
            </p:contentPart>
          </mc:Choice>
          <mc:Fallback xmlns="">
            <p:pic>
              <p:nvPicPr>
                <p:cNvPr id="446" name="Ink 445">
                  <a:extLst>
                    <a:ext uri="{FF2B5EF4-FFF2-40B4-BE49-F238E27FC236}">
                      <a16:creationId xmlns:a16="http://schemas.microsoft.com/office/drawing/2014/main" id="{87AF63A9-310F-9B3D-B07F-D43522F70068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277602" y="5714598"/>
                  <a:ext cx="14292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447" name="Ink 446">
                  <a:extLst>
                    <a:ext uri="{FF2B5EF4-FFF2-40B4-BE49-F238E27FC236}">
                      <a16:creationId xmlns:a16="http://schemas.microsoft.com/office/drawing/2014/main" id="{2ADC0B13-D4E0-8B57-5299-294ABE60B25E}"/>
                    </a:ext>
                  </a:extLst>
                </p14:cNvPr>
                <p14:cNvContentPartPr/>
                <p14:nvPr/>
              </p14:nvContentPartPr>
              <p14:xfrm>
                <a:off x="474882" y="5750958"/>
                <a:ext cx="450360" cy="363960"/>
              </p14:xfrm>
            </p:contentPart>
          </mc:Choice>
          <mc:Fallback xmlns="">
            <p:pic>
              <p:nvPicPr>
                <p:cNvPr id="447" name="Ink 446">
                  <a:extLst>
                    <a:ext uri="{FF2B5EF4-FFF2-40B4-BE49-F238E27FC236}">
                      <a16:creationId xmlns:a16="http://schemas.microsoft.com/office/drawing/2014/main" id="{2ADC0B13-D4E0-8B57-5299-294ABE60B25E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468762" y="5744838"/>
                  <a:ext cx="462600" cy="37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448" name="Ink 447">
                  <a:extLst>
                    <a:ext uri="{FF2B5EF4-FFF2-40B4-BE49-F238E27FC236}">
                      <a16:creationId xmlns:a16="http://schemas.microsoft.com/office/drawing/2014/main" id="{EE732EFD-D277-FB43-B63D-31ECBA77032F}"/>
                    </a:ext>
                  </a:extLst>
                </p14:cNvPr>
                <p14:cNvContentPartPr/>
                <p14:nvPr/>
              </p14:nvContentPartPr>
              <p14:xfrm>
                <a:off x="899682" y="5763918"/>
                <a:ext cx="29520" cy="45360"/>
              </p14:xfrm>
            </p:contentPart>
          </mc:Choice>
          <mc:Fallback xmlns="">
            <p:pic>
              <p:nvPicPr>
                <p:cNvPr id="448" name="Ink 447">
                  <a:extLst>
                    <a:ext uri="{FF2B5EF4-FFF2-40B4-BE49-F238E27FC236}">
                      <a16:creationId xmlns:a16="http://schemas.microsoft.com/office/drawing/2014/main" id="{EE732EFD-D277-FB43-B63D-31ECBA77032F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893562" y="5757798"/>
                  <a:ext cx="417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449" name="Ink 448">
                  <a:extLst>
                    <a:ext uri="{FF2B5EF4-FFF2-40B4-BE49-F238E27FC236}">
                      <a16:creationId xmlns:a16="http://schemas.microsoft.com/office/drawing/2014/main" id="{1AE371D5-1619-9248-04BA-61BC0F25371E}"/>
                    </a:ext>
                  </a:extLst>
                </p14:cNvPr>
                <p14:cNvContentPartPr/>
                <p14:nvPr/>
              </p14:nvContentPartPr>
              <p14:xfrm>
                <a:off x="981402" y="5847798"/>
                <a:ext cx="245520" cy="169920"/>
              </p14:xfrm>
            </p:contentPart>
          </mc:Choice>
          <mc:Fallback xmlns="">
            <p:pic>
              <p:nvPicPr>
                <p:cNvPr id="449" name="Ink 448">
                  <a:extLst>
                    <a:ext uri="{FF2B5EF4-FFF2-40B4-BE49-F238E27FC236}">
                      <a16:creationId xmlns:a16="http://schemas.microsoft.com/office/drawing/2014/main" id="{1AE371D5-1619-9248-04BA-61BC0F25371E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975282" y="5841678"/>
                  <a:ext cx="25776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450" name="Ink 449">
                  <a:extLst>
                    <a:ext uri="{FF2B5EF4-FFF2-40B4-BE49-F238E27FC236}">
                      <a16:creationId xmlns:a16="http://schemas.microsoft.com/office/drawing/2014/main" id="{9022B348-C605-B8FD-6595-3E1FBB59DC95}"/>
                    </a:ext>
                  </a:extLst>
                </p14:cNvPr>
                <p14:cNvContentPartPr/>
                <p14:nvPr/>
              </p14:nvContentPartPr>
              <p14:xfrm>
                <a:off x="1172562" y="5761038"/>
                <a:ext cx="28800" cy="42840"/>
              </p14:xfrm>
            </p:contentPart>
          </mc:Choice>
          <mc:Fallback xmlns="">
            <p:pic>
              <p:nvPicPr>
                <p:cNvPr id="450" name="Ink 449">
                  <a:extLst>
                    <a:ext uri="{FF2B5EF4-FFF2-40B4-BE49-F238E27FC236}">
                      <a16:creationId xmlns:a16="http://schemas.microsoft.com/office/drawing/2014/main" id="{9022B348-C605-B8FD-6595-3E1FBB59DC95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1166442" y="5754918"/>
                  <a:ext cx="4104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451" name="Ink 450">
                  <a:extLst>
                    <a:ext uri="{FF2B5EF4-FFF2-40B4-BE49-F238E27FC236}">
                      <a16:creationId xmlns:a16="http://schemas.microsoft.com/office/drawing/2014/main" id="{15BBBB94-6614-E19E-830D-34F261B8A71F}"/>
                    </a:ext>
                  </a:extLst>
                </p14:cNvPr>
                <p14:cNvContentPartPr/>
                <p14:nvPr/>
              </p14:nvContentPartPr>
              <p14:xfrm>
                <a:off x="1215042" y="5798118"/>
                <a:ext cx="504720" cy="189360"/>
              </p14:xfrm>
            </p:contentPart>
          </mc:Choice>
          <mc:Fallback xmlns="">
            <p:pic>
              <p:nvPicPr>
                <p:cNvPr id="451" name="Ink 450">
                  <a:extLst>
                    <a:ext uri="{FF2B5EF4-FFF2-40B4-BE49-F238E27FC236}">
                      <a16:creationId xmlns:a16="http://schemas.microsoft.com/office/drawing/2014/main" id="{15BBBB94-6614-E19E-830D-34F261B8A71F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1208922" y="5791998"/>
                  <a:ext cx="51696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452" name="Ink 451">
                  <a:extLst>
                    <a:ext uri="{FF2B5EF4-FFF2-40B4-BE49-F238E27FC236}">
                      <a16:creationId xmlns:a16="http://schemas.microsoft.com/office/drawing/2014/main" id="{ED29C7D7-2341-8805-2B1D-36E336601CCC}"/>
                    </a:ext>
                  </a:extLst>
                </p14:cNvPr>
                <p14:cNvContentPartPr/>
                <p14:nvPr/>
              </p14:nvContentPartPr>
              <p14:xfrm>
                <a:off x="1581882" y="5751678"/>
                <a:ext cx="111960" cy="91080"/>
              </p14:xfrm>
            </p:contentPart>
          </mc:Choice>
          <mc:Fallback xmlns="">
            <p:pic>
              <p:nvPicPr>
                <p:cNvPr id="452" name="Ink 451">
                  <a:extLst>
                    <a:ext uri="{FF2B5EF4-FFF2-40B4-BE49-F238E27FC236}">
                      <a16:creationId xmlns:a16="http://schemas.microsoft.com/office/drawing/2014/main" id="{ED29C7D7-2341-8805-2B1D-36E336601CCC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1575762" y="5745558"/>
                  <a:ext cx="12420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453" name="Ink 452">
                  <a:extLst>
                    <a:ext uri="{FF2B5EF4-FFF2-40B4-BE49-F238E27FC236}">
                      <a16:creationId xmlns:a16="http://schemas.microsoft.com/office/drawing/2014/main" id="{23A8966B-55E8-89AD-13B8-391E54C71FED}"/>
                    </a:ext>
                  </a:extLst>
                </p14:cNvPr>
                <p14:cNvContentPartPr/>
                <p14:nvPr/>
              </p14:nvContentPartPr>
              <p14:xfrm>
                <a:off x="1842162" y="5763918"/>
                <a:ext cx="460080" cy="211320"/>
              </p14:xfrm>
            </p:contentPart>
          </mc:Choice>
          <mc:Fallback xmlns="">
            <p:pic>
              <p:nvPicPr>
                <p:cNvPr id="453" name="Ink 452">
                  <a:extLst>
                    <a:ext uri="{FF2B5EF4-FFF2-40B4-BE49-F238E27FC236}">
                      <a16:creationId xmlns:a16="http://schemas.microsoft.com/office/drawing/2014/main" id="{23A8966B-55E8-89AD-13B8-391E54C71FED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1836042" y="5757798"/>
                  <a:ext cx="47232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454" name="Ink 453">
                  <a:extLst>
                    <a:ext uri="{FF2B5EF4-FFF2-40B4-BE49-F238E27FC236}">
                      <a16:creationId xmlns:a16="http://schemas.microsoft.com/office/drawing/2014/main" id="{B8354401-723F-04C3-2C91-D0E2F6630B00}"/>
                    </a:ext>
                  </a:extLst>
                </p14:cNvPr>
                <p14:cNvContentPartPr/>
                <p14:nvPr/>
              </p14:nvContentPartPr>
              <p14:xfrm>
                <a:off x="2352282" y="5724318"/>
                <a:ext cx="148680" cy="156600"/>
              </p14:xfrm>
            </p:contentPart>
          </mc:Choice>
          <mc:Fallback xmlns="">
            <p:pic>
              <p:nvPicPr>
                <p:cNvPr id="454" name="Ink 453">
                  <a:extLst>
                    <a:ext uri="{FF2B5EF4-FFF2-40B4-BE49-F238E27FC236}">
                      <a16:creationId xmlns:a16="http://schemas.microsoft.com/office/drawing/2014/main" id="{B8354401-723F-04C3-2C91-D0E2F6630B00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2346162" y="5718198"/>
                  <a:ext cx="16092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455" name="Ink 454">
                  <a:extLst>
                    <a:ext uri="{FF2B5EF4-FFF2-40B4-BE49-F238E27FC236}">
                      <a16:creationId xmlns:a16="http://schemas.microsoft.com/office/drawing/2014/main" id="{A6FD521C-7E9B-5594-0C6D-2DF7CCD2BAB6}"/>
                    </a:ext>
                  </a:extLst>
                </p14:cNvPr>
                <p14:cNvContentPartPr/>
                <p14:nvPr/>
              </p14:nvContentPartPr>
              <p14:xfrm>
                <a:off x="2594562" y="5636478"/>
                <a:ext cx="112680" cy="91800"/>
              </p14:xfrm>
            </p:contentPart>
          </mc:Choice>
          <mc:Fallback xmlns="">
            <p:pic>
              <p:nvPicPr>
                <p:cNvPr id="455" name="Ink 454">
                  <a:extLst>
                    <a:ext uri="{FF2B5EF4-FFF2-40B4-BE49-F238E27FC236}">
                      <a16:creationId xmlns:a16="http://schemas.microsoft.com/office/drawing/2014/main" id="{A6FD521C-7E9B-5594-0C6D-2DF7CCD2BAB6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2588442" y="5630358"/>
                  <a:ext cx="12492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456" name="Ink 455">
                  <a:extLst>
                    <a:ext uri="{FF2B5EF4-FFF2-40B4-BE49-F238E27FC236}">
                      <a16:creationId xmlns:a16="http://schemas.microsoft.com/office/drawing/2014/main" id="{5DCAC346-2A2E-CF45-AA7B-B3DB1CE31491}"/>
                    </a:ext>
                  </a:extLst>
                </p14:cNvPr>
                <p14:cNvContentPartPr/>
                <p14:nvPr/>
              </p14:nvContentPartPr>
              <p14:xfrm>
                <a:off x="2805162" y="5671398"/>
                <a:ext cx="43560" cy="62280"/>
              </p14:xfrm>
            </p:contentPart>
          </mc:Choice>
          <mc:Fallback xmlns="">
            <p:pic>
              <p:nvPicPr>
                <p:cNvPr id="456" name="Ink 455">
                  <a:extLst>
                    <a:ext uri="{FF2B5EF4-FFF2-40B4-BE49-F238E27FC236}">
                      <a16:creationId xmlns:a16="http://schemas.microsoft.com/office/drawing/2014/main" id="{5DCAC346-2A2E-CF45-AA7B-B3DB1CE31491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2799042" y="5665278"/>
                  <a:ext cx="5580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457" name="Ink 456">
                  <a:extLst>
                    <a:ext uri="{FF2B5EF4-FFF2-40B4-BE49-F238E27FC236}">
                      <a16:creationId xmlns:a16="http://schemas.microsoft.com/office/drawing/2014/main" id="{E947B9B0-ABD7-6375-C99E-C975EEF9F8FD}"/>
                    </a:ext>
                  </a:extLst>
                </p14:cNvPr>
                <p14:cNvContentPartPr/>
                <p14:nvPr/>
              </p14:nvContentPartPr>
              <p14:xfrm>
                <a:off x="2806242" y="5818278"/>
                <a:ext cx="8640" cy="42840"/>
              </p14:xfrm>
            </p:contentPart>
          </mc:Choice>
          <mc:Fallback xmlns="">
            <p:pic>
              <p:nvPicPr>
                <p:cNvPr id="457" name="Ink 456">
                  <a:extLst>
                    <a:ext uri="{FF2B5EF4-FFF2-40B4-BE49-F238E27FC236}">
                      <a16:creationId xmlns:a16="http://schemas.microsoft.com/office/drawing/2014/main" id="{E947B9B0-ABD7-6375-C99E-C975EEF9F8FD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2800122" y="5812158"/>
                  <a:ext cx="20880" cy="55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1" name="Group 470">
            <a:extLst>
              <a:ext uri="{FF2B5EF4-FFF2-40B4-BE49-F238E27FC236}">
                <a16:creationId xmlns:a16="http://schemas.microsoft.com/office/drawing/2014/main" id="{5FDE7D22-D333-4305-1A43-02663B755D63}"/>
              </a:ext>
            </a:extLst>
          </p:cNvPr>
          <p:cNvGrpSpPr/>
          <p:nvPr/>
        </p:nvGrpSpPr>
        <p:grpSpPr>
          <a:xfrm>
            <a:off x="1024242" y="6178638"/>
            <a:ext cx="3127680" cy="563400"/>
            <a:chOff x="1024242" y="6178638"/>
            <a:chExt cx="3127680" cy="563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459" name="Ink 458">
                  <a:extLst>
                    <a:ext uri="{FF2B5EF4-FFF2-40B4-BE49-F238E27FC236}">
                      <a16:creationId xmlns:a16="http://schemas.microsoft.com/office/drawing/2014/main" id="{CC61CBB4-14BE-0D94-1E0B-6EB03B250CEB}"/>
                    </a:ext>
                  </a:extLst>
                </p14:cNvPr>
                <p14:cNvContentPartPr/>
                <p14:nvPr/>
              </p14:nvContentPartPr>
              <p14:xfrm>
                <a:off x="1024242" y="6285198"/>
                <a:ext cx="320760" cy="456840"/>
              </p14:xfrm>
            </p:contentPart>
          </mc:Choice>
          <mc:Fallback xmlns="">
            <p:pic>
              <p:nvPicPr>
                <p:cNvPr id="459" name="Ink 458">
                  <a:extLst>
                    <a:ext uri="{FF2B5EF4-FFF2-40B4-BE49-F238E27FC236}">
                      <a16:creationId xmlns:a16="http://schemas.microsoft.com/office/drawing/2014/main" id="{CC61CBB4-14BE-0D94-1E0B-6EB03B250CEB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1018122" y="6279078"/>
                  <a:ext cx="333000" cy="46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460" name="Ink 459">
                  <a:extLst>
                    <a:ext uri="{FF2B5EF4-FFF2-40B4-BE49-F238E27FC236}">
                      <a16:creationId xmlns:a16="http://schemas.microsoft.com/office/drawing/2014/main" id="{DAB83E50-DFD5-7C47-23DD-F4BED2F1D7A9}"/>
                    </a:ext>
                  </a:extLst>
                </p14:cNvPr>
                <p14:cNvContentPartPr/>
                <p14:nvPr/>
              </p14:nvContentPartPr>
              <p14:xfrm>
                <a:off x="1030362" y="6312198"/>
                <a:ext cx="29520" cy="45000"/>
              </p14:xfrm>
            </p:contentPart>
          </mc:Choice>
          <mc:Fallback xmlns="">
            <p:pic>
              <p:nvPicPr>
                <p:cNvPr id="460" name="Ink 459">
                  <a:extLst>
                    <a:ext uri="{FF2B5EF4-FFF2-40B4-BE49-F238E27FC236}">
                      <a16:creationId xmlns:a16="http://schemas.microsoft.com/office/drawing/2014/main" id="{DAB83E50-DFD5-7C47-23DD-F4BED2F1D7A9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1024242" y="6306078"/>
                  <a:ext cx="4176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461" name="Ink 460">
                  <a:extLst>
                    <a:ext uri="{FF2B5EF4-FFF2-40B4-BE49-F238E27FC236}">
                      <a16:creationId xmlns:a16="http://schemas.microsoft.com/office/drawing/2014/main" id="{AB961186-8507-4EB9-B612-7587602F5070}"/>
                    </a:ext>
                  </a:extLst>
                </p14:cNvPr>
                <p14:cNvContentPartPr/>
                <p14:nvPr/>
              </p14:nvContentPartPr>
              <p14:xfrm>
                <a:off x="1519602" y="6201318"/>
                <a:ext cx="116640" cy="372600"/>
              </p14:xfrm>
            </p:contentPart>
          </mc:Choice>
          <mc:Fallback xmlns="">
            <p:pic>
              <p:nvPicPr>
                <p:cNvPr id="461" name="Ink 460">
                  <a:extLst>
                    <a:ext uri="{FF2B5EF4-FFF2-40B4-BE49-F238E27FC236}">
                      <a16:creationId xmlns:a16="http://schemas.microsoft.com/office/drawing/2014/main" id="{AB961186-8507-4EB9-B612-7587602F5070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1513482" y="6195198"/>
                  <a:ext cx="128880" cy="38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462" name="Ink 461">
                  <a:extLst>
                    <a:ext uri="{FF2B5EF4-FFF2-40B4-BE49-F238E27FC236}">
                      <a16:creationId xmlns:a16="http://schemas.microsoft.com/office/drawing/2014/main" id="{6FDDA403-02B7-09FF-3192-94D92DB6D892}"/>
                    </a:ext>
                  </a:extLst>
                </p14:cNvPr>
                <p14:cNvContentPartPr/>
                <p14:nvPr/>
              </p14:nvContentPartPr>
              <p14:xfrm>
                <a:off x="1740282" y="6333078"/>
                <a:ext cx="805320" cy="200880"/>
              </p14:xfrm>
            </p:contentPart>
          </mc:Choice>
          <mc:Fallback xmlns="">
            <p:pic>
              <p:nvPicPr>
                <p:cNvPr id="462" name="Ink 461">
                  <a:extLst>
                    <a:ext uri="{FF2B5EF4-FFF2-40B4-BE49-F238E27FC236}">
                      <a16:creationId xmlns:a16="http://schemas.microsoft.com/office/drawing/2014/main" id="{6FDDA403-02B7-09FF-3192-94D92DB6D892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1734162" y="6326958"/>
                  <a:ext cx="81756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463" name="Ink 462">
                  <a:extLst>
                    <a:ext uri="{FF2B5EF4-FFF2-40B4-BE49-F238E27FC236}">
                      <a16:creationId xmlns:a16="http://schemas.microsoft.com/office/drawing/2014/main" id="{2A1BA505-F0CF-E472-BB97-57777D2F44F0}"/>
                    </a:ext>
                  </a:extLst>
                </p14:cNvPr>
                <p14:cNvContentPartPr/>
                <p14:nvPr/>
              </p14:nvContentPartPr>
              <p14:xfrm>
                <a:off x="2675922" y="6178638"/>
                <a:ext cx="92520" cy="342720"/>
              </p14:xfrm>
            </p:contentPart>
          </mc:Choice>
          <mc:Fallback xmlns="">
            <p:pic>
              <p:nvPicPr>
                <p:cNvPr id="463" name="Ink 462">
                  <a:extLst>
                    <a:ext uri="{FF2B5EF4-FFF2-40B4-BE49-F238E27FC236}">
                      <a16:creationId xmlns:a16="http://schemas.microsoft.com/office/drawing/2014/main" id="{2A1BA505-F0CF-E472-BB97-57777D2F44F0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2669802" y="6172518"/>
                  <a:ext cx="104760" cy="35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464" name="Ink 463">
                  <a:extLst>
                    <a:ext uri="{FF2B5EF4-FFF2-40B4-BE49-F238E27FC236}">
                      <a16:creationId xmlns:a16="http://schemas.microsoft.com/office/drawing/2014/main" id="{C7A92471-D97B-DE4B-A6F0-FB6E3FDD770C}"/>
                    </a:ext>
                  </a:extLst>
                </p14:cNvPr>
                <p14:cNvContentPartPr/>
                <p14:nvPr/>
              </p14:nvContentPartPr>
              <p14:xfrm>
                <a:off x="2891562" y="6321558"/>
                <a:ext cx="17640" cy="187920"/>
              </p14:xfrm>
            </p:contentPart>
          </mc:Choice>
          <mc:Fallback xmlns="">
            <p:pic>
              <p:nvPicPr>
                <p:cNvPr id="464" name="Ink 463">
                  <a:extLst>
                    <a:ext uri="{FF2B5EF4-FFF2-40B4-BE49-F238E27FC236}">
                      <a16:creationId xmlns:a16="http://schemas.microsoft.com/office/drawing/2014/main" id="{C7A92471-D97B-DE4B-A6F0-FB6E3FDD770C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2885442" y="6315438"/>
                  <a:ext cx="2988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465" name="Ink 464">
                  <a:extLst>
                    <a:ext uri="{FF2B5EF4-FFF2-40B4-BE49-F238E27FC236}">
                      <a16:creationId xmlns:a16="http://schemas.microsoft.com/office/drawing/2014/main" id="{F67C3AED-49DA-75FE-3D12-D84B476DBEC0}"/>
                    </a:ext>
                  </a:extLst>
                </p14:cNvPr>
                <p14:cNvContentPartPr/>
                <p14:nvPr/>
              </p14:nvContentPartPr>
              <p14:xfrm>
                <a:off x="2885442" y="6229758"/>
                <a:ext cx="45360" cy="49320"/>
              </p14:xfrm>
            </p:contentPart>
          </mc:Choice>
          <mc:Fallback xmlns="">
            <p:pic>
              <p:nvPicPr>
                <p:cNvPr id="465" name="Ink 464">
                  <a:extLst>
                    <a:ext uri="{FF2B5EF4-FFF2-40B4-BE49-F238E27FC236}">
                      <a16:creationId xmlns:a16="http://schemas.microsoft.com/office/drawing/2014/main" id="{F67C3AED-49DA-75FE-3D12-D84B476DBEC0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2879322" y="6223638"/>
                  <a:ext cx="5760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466" name="Ink 465">
                  <a:extLst>
                    <a:ext uri="{FF2B5EF4-FFF2-40B4-BE49-F238E27FC236}">
                      <a16:creationId xmlns:a16="http://schemas.microsoft.com/office/drawing/2014/main" id="{6341F288-447D-BA85-17A1-089F3B256233}"/>
                    </a:ext>
                  </a:extLst>
                </p14:cNvPr>
                <p14:cNvContentPartPr/>
                <p14:nvPr/>
              </p14:nvContentPartPr>
              <p14:xfrm>
                <a:off x="2936562" y="6198438"/>
                <a:ext cx="168480" cy="338760"/>
              </p14:xfrm>
            </p:contentPart>
          </mc:Choice>
          <mc:Fallback xmlns="">
            <p:pic>
              <p:nvPicPr>
                <p:cNvPr id="466" name="Ink 465">
                  <a:extLst>
                    <a:ext uri="{FF2B5EF4-FFF2-40B4-BE49-F238E27FC236}">
                      <a16:creationId xmlns:a16="http://schemas.microsoft.com/office/drawing/2014/main" id="{6341F288-447D-BA85-17A1-089F3B256233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2930442" y="6192318"/>
                  <a:ext cx="180720" cy="35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467" name="Ink 466">
                  <a:extLst>
                    <a:ext uri="{FF2B5EF4-FFF2-40B4-BE49-F238E27FC236}">
                      <a16:creationId xmlns:a16="http://schemas.microsoft.com/office/drawing/2014/main" id="{781C1A3F-572B-3E18-A00D-6D477A45A209}"/>
                    </a:ext>
                  </a:extLst>
                </p14:cNvPr>
                <p14:cNvContentPartPr/>
                <p14:nvPr/>
              </p14:nvContentPartPr>
              <p14:xfrm>
                <a:off x="3287922" y="6334158"/>
                <a:ext cx="150480" cy="148320"/>
              </p14:xfrm>
            </p:contentPart>
          </mc:Choice>
          <mc:Fallback xmlns="">
            <p:pic>
              <p:nvPicPr>
                <p:cNvPr id="467" name="Ink 466">
                  <a:extLst>
                    <a:ext uri="{FF2B5EF4-FFF2-40B4-BE49-F238E27FC236}">
                      <a16:creationId xmlns:a16="http://schemas.microsoft.com/office/drawing/2014/main" id="{781C1A3F-572B-3E18-A00D-6D477A45A209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3281802" y="6328038"/>
                  <a:ext cx="16272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468" name="Ink 467">
                  <a:extLst>
                    <a:ext uri="{FF2B5EF4-FFF2-40B4-BE49-F238E27FC236}">
                      <a16:creationId xmlns:a16="http://schemas.microsoft.com/office/drawing/2014/main" id="{CE10944E-517C-7EDF-9C6A-D6747D904518}"/>
                    </a:ext>
                  </a:extLst>
                </p14:cNvPr>
                <p14:cNvContentPartPr/>
                <p14:nvPr/>
              </p14:nvContentPartPr>
              <p14:xfrm>
                <a:off x="3594642" y="6317598"/>
                <a:ext cx="170640" cy="116280"/>
              </p14:xfrm>
            </p:contentPart>
          </mc:Choice>
          <mc:Fallback xmlns="">
            <p:pic>
              <p:nvPicPr>
                <p:cNvPr id="468" name="Ink 467">
                  <a:extLst>
                    <a:ext uri="{FF2B5EF4-FFF2-40B4-BE49-F238E27FC236}">
                      <a16:creationId xmlns:a16="http://schemas.microsoft.com/office/drawing/2014/main" id="{CE10944E-517C-7EDF-9C6A-D6747D904518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3588522" y="6311478"/>
                  <a:ext cx="18288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469" name="Ink 468">
                  <a:extLst>
                    <a:ext uri="{FF2B5EF4-FFF2-40B4-BE49-F238E27FC236}">
                      <a16:creationId xmlns:a16="http://schemas.microsoft.com/office/drawing/2014/main" id="{B58ABA7C-CC5B-C420-3E0D-52DA2A3F186A}"/>
                    </a:ext>
                  </a:extLst>
                </p14:cNvPr>
                <p14:cNvContentPartPr/>
                <p14:nvPr/>
              </p14:nvContentPartPr>
              <p14:xfrm>
                <a:off x="3898482" y="6285198"/>
                <a:ext cx="21600" cy="234000"/>
              </p14:xfrm>
            </p:contentPart>
          </mc:Choice>
          <mc:Fallback xmlns="">
            <p:pic>
              <p:nvPicPr>
                <p:cNvPr id="469" name="Ink 468">
                  <a:extLst>
                    <a:ext uri="{FF2B5EF4-FFF2-40B4-BE49-F238E27FC236}">
                      <a16:creationId xmlns:a16="http://schemas.microsoft.com/office/drawing/2014/main" id="{B58ABA7C-CC5B-C420-3E0D-52DA2A3F186A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3892362" y="6279078"/>
                  <a:ext cx="3384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470" name="Ink 469">
                  <a:extLst>
                    <a:ext uri="{FF2B5EF4-FFF2-40B4-BE49-F238E27FC236}">
                      <a16:creationId xmlns:a16="http://schemas.microsoft.com/office/drawing/2014/main" id="{83B48158-8818-88BA-CE09-408245ECB007}"/>
                    </a:ext>
                  </a:extLst>
                </p14:cNvPr>
                <p14:cNvContentPartPr/>
                <p14:nvPr/>
              </p14:nvContentPartPr>
              <p14:xfrm>
                <a:off x="3972642" y="6190518"/>
                <a:ext cx="179280" cy="382680"/>
              </p14:xfrm>
            </p:contentPart>
          </mc:Choice>
          <mc:Fallback xmlns="">
            <p:pic>
              <p:nvPicPr>
                <p:cNvPr id="470" name="Ink 469">
                  <a:extLst>
                    <a:ext uri="{FF2B5EF4-FFF2-40B4-BE49-F238E27FC236}">
                      <a16:creationId xmlns:a16="http://schemas.microsoft.com/office/drawing/2014/main" id="{83B48158-8818-88BA-CE09-408245ECB007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3966522" y="6184398"/>
                  <a:ext cx="191520" cy="394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32">
            <p14:nvContentPartPr>
              <p14:cNvPr id="472" name="Ink 471">
                <a:extLst>
                  <a:ext uri="{FF2B5EF4-FFF2-40B4-BE49-F238E27FC236}">
                    <a16:creationId xmlns:a16="http://schemas.microsoft.com/office/drawing/2014/main" id="{14B13D67-C953-F032-9DE0-09842A2E56C2}"/>
                  </a:ext>
                </a:extLst>
              </p14:cNvPr>
              <p14:cNvContentPartPr/>
              <p14:nvPr/>
            </p14:nvContentPartPr>
            <p14:xfrm>
              <a:off x="4809642" y="-1066722"/>
              <a:ext cx="360" cy="360"/>
            </p14:xfrm>
          </p:contentPart>
        </mc:Choice>
        <mc:Fallback xmlns="">
          <p:pic>
            <p:nvPicPr>
              <p:cNvPr id="472" name="Ink 471">
                <a:extLst>
                  <a:ext uri="{FF2B5EF4-FFF2-40B4-BE49-F238E27FC236}">
                    <a16:creationId xmlns:a16="http://schemas.microsoft.com/office/drawing/2014/main" id="{14B13D67-C953-F032-9DE0-09842A2E56C2}"/>
                  </a:ext>
                </a:extLst>
              </p:cNvPr>
              <p:cNvPicPr/>
              <p:nvPr/>
            </p:nvPicPr>
            <p:blipFill>
              <a:blip r:embed="rId333"/>
              <a:stretch>
                <a:fillRect/>
              </a:stretch>
            </p:blipFill>
            <p:spPr>
              <a:xfrm>
                <a:off x="4803522" y="-1072842"/>
                <a:ext cx="12600" cy="12600"/>
              </a:xfrm>
              <a:prstGeom prst="rect">
                <a:avLst/>
              </a:prstGeom>
            </p:spPr>
          </p:pic>
        </mc:Fallback>
      </mc:AlternateContent>
      <p:grpSp>
        <p:nvGrpSpPr>
          <p:cNvPr id="476" name="Group 475">
            <a:extLst>
              <a:ext uri="{FF2B5EF4-FFF2-40B4-BE49-F238E27FC236}">
                <a16:creationId xmlns:a16="http://schemas.microsoft.com/office/drawing/2014/main" id="{AB93480F-DD1C-704D-E594-6492F8B2F332}"/>
              </a:ext>
            </a:extLst>
          </p:cNvPr>
          <p:cNvGrpSpPr/>
          <p:nvPr/>
        </p:nvGrpSpPr>
        <p:grpSpPr>
          <a:xfrm>
            <a:off x="5839602" y="1604118"/>
            <a:ext cx="903960" cy="340200"/>
            <a:chOff x="5839602" y="1604118"/>
            <a:chExt cx="903960" cy="340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473" name="Ink 472">
                  <a:extLst>
                    <a:ext uri="{FF2B5EF4-FFF2-40B4-BE49-F238E27FC236}">
                      <a16:creationId xmlns:a16="http://schemas.microsoft.com/office/drawing/2014/main" id="{3E90465C-3A6A-85CA-E651-6A7F08BA1426}"/>
                    </a:ext>
                  </a:extLst>
                </p14:cNvPr>
                <p14:cNvContentPartPr/>
                <p14:nvPr/>
              </p14:nvContentPartPr>
              <p14:xfrm>
                <a:off x="5839602" y="1604118"/>
                <a:ext cx="323280" cy="302400"/>
              </p14:xfrm>
            </p:contentPart>
          </mc:Choice>
          <mc:Fallback xmlns="">
            <p:pic>
              <p:nvPicPr>
                <p:cNvPr id="473" name="Ink 472">
                  <a:extLst>
                    <a:ext uri="{FF2B5EF4-FFF2-40B4-BE49-F238E27FC236}">
                      <a16:creationId xmlns:a16="http://schemas.microsoft.com/office/drawing/2014/main" id="{3E90465C-3A6A-85CA-E651-6A7F08BA1426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5833482" y="1597998"/>
                  <a:ext cx="335520" cy="31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474" name="Ink 473">
                  <a:extLst>
                    <a:ext uri="{FF2B5EF4-FFF2-40B4-BE49-F238E27FC236}">
                      <a16:creationId xmlns:a16="http://schemas.microsoft.com/office/drawing/2014/main" id="{89112CB8-0A0A-B461-8DAA-AF69854F6585}"/>
                    </a:ext>
                  </a:extLst>
                </p14:cNvPr>
                <p14:cNvContentPartPr/>
                <p14:nvPr/>
              </p14:nvContentPartPr>
              <p14:xfrm>
                <a:off x="6107082" y="1650918"/>
                <a:ext cx="22320" cy="22320"/>
              </p14:xfrm>
            </p:contentPart>
          </mc:Choice>
          <mc:Fallback xmlns="">
            <p:pic>
              <p:nvPicPr>
                <p:cNvPr id="474" name="Ink 473">
                  <a:extLst>
                    <a:ext uri="{FF2B5EF4-FFF2-40B4-BE49-F238E27FC236}">
                      <a16:creationId xmlns:a16="http://schemas.microsoft.com/office/drawing/2014/main" id="{89112CB8-0A0A-B461-8DAA-AF69854F6585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6100962" y="1644798"/>
                  <a:ext cx="3456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475" name="Ink 474">
                  <a:extLst>
                    <a:ext uri="{FF2B5EF4-FFF2-40B4-BE49-F238E27FC236}">
                      <a16:creationId xmlns:a16="http://schemas.microsoft.com/office/drawing/2014/main" id="{05284EFE-EED6-5E42-DF38-1C6F8D0E76D5}"/>
                    </a:ext>
                  </a:extLst>
                </p14:cNvPr>
                <p14:cNvContentPartPr/>
                <p14:nvPr/>
              </p14:nvContentPartPr>
              <p14:xfrm>
                <a:off x="6128322" y="1646598"/>
                <a:ext cx="615240" cy="297720"/>
              </p14:xfrm>
            </p:contentPart>
          </mc:Choice>
          <mc:Fallback xmlns="">
            <p:pic>
              <p:nvPicPr>
                <p:cNvPr id="475" name="Ink 474">
                  <a:extLst>
                    <a:ext uri="{FF2B5EF4-FFF2-40B4-BE49-F238E27FC236}">
                      <a16:creationId xmlns:a16="http://schemas.microsoft.com/office/drawing/2014/main" id="{05284EFE-EED6-5E42-DF38-1C6F8D0E76D5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6122202" y="1640478"/>
                  <a:ext cx="627480" cy="309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5" name="Group 484">
            <a:extLst>
              <a:ext uri="{FF2B5EF4-FFF2-40B4-BE49-F238E27FC236}">
                <a16:creationId xmlns:a16="http://schemas.microsoft.com/office/drawing/2014/main" id="{493A03A6-9D56-09DD-E50C-E6A3841E5D91}"/>
              </a:ext>
            </a:extLst>
          </p:cNvPr>
          <p:cNvGrpSpPr/>
          <p:nvPr/>
        </p:nvGrpSpPr>
        <p:grpSpPr>
          <a:xfrm>
            <a:off x="6981522" y="1664958"/>
            <a:ext cx="1684440" cy="330120"/>
            <a:chOff x="6981522" y="1664958"/>
            <a:chExt cx="1684440" cy="330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477" name="Ink 476">
                  <a:extLst>
                    <a:ext uri="{FF2B5EF4-FFF2-40B4-BE49-F238E27FC236}">
                      <a16:creationId xmlns:a16="http://schemas.microsoft.com/office/drawing/2014/main" id="{37324840-F919-8B5F-79CC-087B69FC2E0B}"/>
                    </a:ext>
                  </a:extLst>
                </p14:cNvPr>
                <p14:cNvContentPartPr/>
                <p14:nvPr/>
              </p14:nvContentPartPr>
              <p14:xfrm>
                <a:off x="6981522" y="1722918"/>
                <a:ext cx="159480" cy="150480"/>
              </p14:xfrm>
            </p:contentPart>
          </mc:Choice>
          <mc:Fallback xmlns="">
            <p:pic>
              <p:nvPicPr>
                <p:cNvPr id="477" name="Ink 476">
                  <a:extLst>
                    <a:ext uri="{FF2B5EF4-FFF2-40B4-BE49-F238E27FC236}">
                      <a16:creationId xmlns:a16="http://schemas.microsoft.com/office/drawing/2014/main" id="{37324840-F919-8B5F-79CC-087B69FC2E0B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6975402" y="1716798"/>
                  <a:ext cx="17172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478" name="Ink 477">
                  <a:extLst>
                    <a:ext uri="{FF2B5EF4-FFF2-40B4-BE49-F238E27FC236}">
                      <a16:creationId xmlns:a16="http://schemas.microsoft.com/office/drawing/2014/main" id="{E8E5C357-7F73-68BC-3927-F4346385AA41}"/>
                    </a:ext>
                  </a:extLst>
                </p14:cNvPr>
                <p14:cNvContentPartPr/>
                <p14:nvPr/>
              </p14:nvContentPartPr>
              <p14:xfrm>
                <a:off x="7165482" y="1677198"/>
                <a:ext cx="146160" cy="201240"/>
              </p14:xfrm>
            </p:contentPart>
          </mc:Choice>
          <mc:Fallback xmlns="">
            <p:pic>
              <p:nvPicPr>
                <p:cNvPr id="478" name="Ink 477">
                  <a:extLst>
                    <a:ext uri="{FF2B5EF4-FFF2-40B4-BE49-F238E27FC236}">
                      <a16:creationId xmlns:a16="http://schemas.microsoft.com/office/drawing/2014/main" id="{E8E5C357-7F73-68BC-3927-F4346385AA41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7159362" y="1671078"/>
                  <a:ext cx="15840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479" name="Ink 478">
                  <a:extLst>
                    <a:ext uri="{FF2B5EF4-FFF2-40B4-BE49-F238E27FC236}">
                      <a16:creationId xmlns:a16="http://schemas.microsoft.com/office/drawing/2014/main" id="{4DABB966-B590-CF45-CFE0-2864A771382A}"/>
                    </a:ext>
                  </a:extLst>
                </p14:cNvPr>
                <p14:cNvContentPartPr/>
                <p14:nvPr/>
              </p14:nvContentPartPr>
              <p14:xfrm>
                <a:off x="7373562" y="1669998"/>
                <a:ext cx="383760" cy="325080"/>
              </p14:xfrm>
            </p:contentPart>
          </mc:Choice>
          <mc:Fallback xmlns="">
            <p:pic>
              <p:nvPicPr>
                <p:cNvPr id="479" name="Ink 478">
                  <a:extLst>
                    <a:ext uri="{FF2B5EF4-FFF2-40B4-BE49-F238E27FC236}">
                      <a16:creationId xmlns:a16="http://schemas.microsoft.com/office/drawing/2014/main" id="{4DABB966-B590-CF45-CFE0-2864A771382A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7367442" y="1663878"/>
                  <a:ext cx="396000" cy="33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480" name="Ink 479">
                  <a:extLst>
                    <a:ext uri="{FF2B5EF4-FFF2-40B4-BE49-F238E27FC236}">
                      <a16:creationId xmlns:a16="http://schemas.microsoft.com/office/drawing/2014/main" id="{85B9E47D-ECAE-39F7-AC78-20336F2892E2}"/>
                    </a:ext>
                  </a:extLst>
                </p14:cNvPr>
                <p14:cNvContentPartPr/>
                <p14:nvPr/>
              </p14:nvContentPartPr>
              <p14:xfrm>
                <a:off x="7930122" y="1692318"/>
                <a:ext cx="150120" cy="151200"/>
              </p14:xfrm>
            </p:contentPart>
          </mc:Choice>
          <mc:Fallback xmlns="">
            <p:pic>
              <p:nvPicPr>
                <p:cNvPr id="480" name="Ink 479">
                  <a:extLst>
                    <a:ext uri="{FF2B5EF4-FFF2-40B4-BE49-F238E27FC236}">
                      <a16:creationId xmlns:a16="http://schemas.microsoft.com/office/drawing/2014/main" id="{85B9E47D-ECAE-39F7-AC78-20336F2892E2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7924002" y="1686198"/>
                  <a:ext cx="16236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481" name="Ink 480">
                  <a:extLst>
                    <a:ext uri="{FF2B5EF4-FFF2-40B4-BE49-F238E27FC236}">
                      <a16:creationId xmlns:a16="http://schemas.microsoft.com/office/drawing/2014/main" id="{DF3D4DBF-8632-6034-B606-07EF9283B9DE}"/>
                    </a:ext>
                  </a:extLst>
                </p14:cNvPr>
                <p14:cNvContentPartPr/>
                <p14:nvPr/>
              </p14:nvContentPartPr>
              <p14:xfrm>
                <a:off x="8065842" y="1664958"/>
                <a:ext cx="486000" cy="200160"/>
              </p14:xfrm>
            </p:contentPart>
          </mc:Choice>
          <mc:Fallback xmlns="">
            <p:pic>
              <p:nvPicPr>
                <p:cNvPr id="481" name="Ink 480">
                  <a:extLst>
                    <a:ext uri="{FF2B5EF4-FFF2-40B4-BE49-F238E27FC236}">
                      <a16:creationId xmlns:a16="http://schemas.microsoft.com/office/drawing/2014/main" id="{DF3D4DBF-8632-6034-B606-07EF9283B9DE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8059722" y="1658838"/>
                  <a:ext cx="49824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482" name="Ink 481">
                  <a:extLst>
                    <a:ext uri="{FF2B5EF4-FFF2-40B4-BE49-F238E27FC236}">
                      <a16:creationId xmlns:a16="http://schemas.microsoft.com/office/drawing/2014/main" id="{E5823DCB-3377-1771-29CB-CB1C70DE1902}"/>
                    </a:ext>
                  </a:extLst>
                </p14:cNvPr>
                <p14:cNvContentPartPr/>
                <p14:nvPr/>
              </p14:nvContentPartPr>
              <p14:xfrm>
                <a:off x="8627082" y="1675398"/>
                <a:ext cx="360" cy="360"/>
              </p14:xfrm>
            </p:contentPart>
          </mc:Choice>
          <mc:Fallback xmlns="">
            <p:pic>
              <p:nvPicPr>
                <p:cNvPr id="482" name="Ink 481">
                  <a:extLst>
                    <a:ext uri="{FF2B5EF4-FFF2-40B4-BE49-F238E27FC236}">
                      <a16:creationId xmlns:a16="http://schemas.microsoft.com/office/drawing/2014/main" id="{E5823DCB-3377-1771-29CB-CB1C70DE1902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8620962" y="1669278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483" name="Ink 482">
                  <a:extLst>
                    <a:ext uri="{FF2B5EF4-FFF2-40B4-BE49-F238E27FC236}">
                      <a16:creationId xmlns:a16="http://schemas.microsoft.com/office/drawing/2014/main" id="{AC68EDA4-9A0F-81D1-2CD2-FCFA9E6C25B3}"/>
                    </a:ext>
                  </a:extLst>
                </p14:cNvPr>
                <p14:cNvContentPartPr/>
                <p14:nvPr/>
              </p14:nvContentPartPr>
              <p14:xfrm>
                <a:off x="8619882" y="1812558"/>
                <a:ext cx="46080" cy="33120"/>
              </p14:xfrm>
            </p:contentPart>
          </mc:Choice>
          <mc:Fallback xmlns="">
            <p:pic>
              <p:nvPicPr>
                <p:cNvPr id="483" name="Ink 482">
                  <a:extLst>
                    <a:ext uri="{FF2B5EF4-FFF2-40B4-BE49-F238E27FC236}">
                      <a16:creationId xmlns:a16="http://schemas.microsoft.com/office/drawing/2014/main" id="{AC68EDA4-9A0F-81D1-2CD2-FCFA9E6C25B3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8613762" y="1806438"/>
                  <a:ext cx="583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484" name="Ink 483">
                  <a:extLst>
                    <a:ext uri="{FF2B5EF4-FFF2-40B4-BE49-F238E27FC236}">
                      <a16:creationId xmlns:a16="http://schemas.microsoft.com/office/drawing/2014/main" id="{837E954E-0794-DE67-C15D-1A73AC008042}"/>
                    </a:ext>
                  </a:extLst>
                </p14:cNvPr>
                <p14:cNvContentPartPr/>
                <p14:nvPr/>
              </p14:nvContentPartPr>
              <p14:xfrm>
                <a:off x="8608002" y="1680438"/>
                <a:ext cx="26280" cy="30600"/>
              </p14:xfrm>
            </p:contentPart>
          </mc:Choice>
          <mc:Fallback xmlns="">
            <p:pic>
              <p:nvPicPr>
                <p:cNvPr id="484" name="Ink 483">
                  <a:extLst>
                    <a:ext uri="{FF2B5EF4-FFF2-40B4-BE49-F238E27FC236}">
                      <a16:creationId xmlns:a16="http://schemas.microsoft.com/office/drawing/2014/main" id="{837E954E-0794-DE67-C15D-1A73AC008042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8601882" y="1674318"/>
                  <a:ext cx="38520" cy="42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5" name="Group 504">
            <a:extLst>
              <a:ext uri="{FF2B5EF4-FFF2-40B4-BE49-F238E27FC236}">
                <a16:creationId xmlns:a16="http://schemas.microsoft.com/office/drawing/2014/main" id="{CD162B34-CEF9-AC30-0532-90958A0F4E46}"/>
              </a:ext>
            </a:extLst>
          </p:cNvPr>
          <p:cNvGrpSpPr/>
          <p:nvPr/>
        </p:nvGrpSpPr>
        <p:grpSpPr>
          <a:xfrm>
            <a:off x="8857842" y="1541478"/>
            <a:ext cx="1859400" cy="520200"/>
            <a:chOff x="8857842" y="1541478"/>
            <a:chExt cx="1859400" cy="520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486" name="Ink 485">
                  <a:extLst>
                    <a:ext uri="{FF2B5EF4-FFF2-40B4-BE49-F238E27FC236}">
                      <a16:creationId xmlns:a16="http://schemas.microsoft.com/office/drawing/2014/main" id="{3A5292DB-2BCE-8C14-98BC-4E2DEA818EFE}"/>
                    </a:ext>
                  </a:extLst>
                </p14:cNvPr>
                <p14:cNvContentPartPr/>
                <p14:nvPr/>
              </p14:nvContentPartPr>
              <p14:xfrm>
                <a:off x="8857842" y="1541478"/>
                <a:ext cx="131760" cy="443160"/>
              </p14:xfrm>
            </p:contentPart>
          </mc:Choice>
          <mc:Fallback xmlns="">
            <p:pic>
              <p:nvPicPr>
                <p:cNvPr id="486" name="Ink 485">
                  <a:extLst>
                    <a:ext uri="{FF2B5EF4-FFF2-40B4-BE49-F238E27FC236}">
                      <a16:creationId xmlns:a16="http://schemas.microsoft.com/office/drawing/2014/main" id="{3A5292DB-2BCE-8C14-98BC-4E2DEA818EFE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8851722" y="1535358"/>
                  <a:ext cx="144000" cy="45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487" name="Ink 486">
                  <a:extLst>
                    <a:ext uri="{FF2B5EF4-FFF2-40B4-BE49-F238E27FC236}">
                      <a16:creationId xmlns:a16="http://schemas.microsoft.com/office/drawing/2014/main" id="{C74E883F-A44C-81C1-5886-2D22F86C1798}"/>
                    </a:ext>
                  </a:extLst>
                </p14:cNvPr>
                <p14:cNvContentPartPr/>
                <p14:nvPr/>
              </p14:nvContentPartPr>
              <p14:xfrm>
                <a:off x="9094362" y="1674678"/>
                <a:ext cx="14400" cy="177120"/>
              </p14:xfrm>
            </p:contentPart>
          </mc:Choice>
          <mc:Fallback xmlns="">
            <p:pic>
              <p:nvPicPr>
                <p:cNvPr id="487" name="Ink 486">
                  <a:extLst>
                    <a:ext uri="{FF2B5EF4-FFF2-40B4-BE49-F238E27FC236}">
                      <a16:creationId xmlns:a16="http://schemas.microsoft.com/office/drawing/2014/main" id="{C74E883F-A44C-81C1-5886-2D22F86C1798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9088242" y="1668558"/>
                  <a:ext cx="2664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488" name="Ink 487">
                  <a:extLst>
                    <a:ext uri="{FF2B5EF4-FFF2-40B4-BE49-F238E27FC236}">
                      <a16:creationId xmlns:a16="http://schemas.microsoft.com/office/drawing/2014/main" id="{50D33F86-2302-419E-E3CC-41EC1DDE7187}"/>
                    </a:ext>
                  </a:extLst>
                </p14:cNvPr>
                <p14:cNvContentPartPr/>
                <p14:nvPr/>
              </p14:nvContentPartPr>
              <p14:xfrm>
                <a:off x="9197322" y="1763238"/>
                <a:ext cx="30600" cy="164520"/>
              </p14:xfrm>
            </p:contentPart>
          </mc:Choice>
          <mc:Fallback xmlns="">
            <p:pic>
              <p:nvPicPr>
                <p:cNvPr id="488" name="Ink 487">
                  <a:extLst>
                    <a:ext uri="{FF2B5EF4-FFF2-40B4-BE49-F238E27FC236}">
                      <a16:creationId xmlns:a16="http://schemas.microsoft.com/office/drawing/2014/main" id="{50D33F86-2302-419E-E3CC-41EC1DDE7187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9191202" y="1757118"/>
                  <a:ext cx="4284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489" name="Ink 488">
                  <a:extLst>
                    <a:ext uri="{FF2B5EF4-FFF2-40B4-BE49-F238E27FC236}">
                      <a16:creationId xmlns:a16="http://schemas.microsoft.com/office/drawing/2014/main" id="{97772A1D-42D8-41E1-724F-C846BDE4935D}"/>
                    </a:ext>
                  </a:extLst>
                </p14:cNvPr>
                <p14:cNvContentPartPr/>
                <p14:nvPr/>
              </p14:nvContentPartPr>
              <p14:xfrm>
                <a:off x="9383442" y="1666398"/>
                <a:ext cx="27000" cy="194040"/>
              </p14:xfrm>
            </p:contentPart>
          </mc:Choice>
          <mc:Fallback xmlns="">
            <p:pic>
              <p:nvPicPr>
                <p:cNvPr id="489" name="Ink 488">
                  <a:extLst>
                    <a:ext uri="{FF2B5EF4-FFF2-40B4-BE49-F238E27FC236}">
                      <a16:creationId xmlns:a16="http://schemas.microsoft.com/office/drawing/2014/main" id="{97772A1D-42D8-41E1-724F-C846BDE4935D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9377322" y="1660278"/>
                  <a:ext cx="3924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490" name="Ink 489">
                  <a:extLst>
                    <a:ext uri="{FF2B5EF4-FFF2-40B4-BE49-F238E27FC236}">
                      <a16:creationId xmlns:a16="http://schemas.microsoft.com/office/drawing/2014/main" id="{1AD1C27C-BC48-62C7-3478-BEA8B5530CFD}"/>
                    </a:ext>
                  </a:extLst>
                </p14:cNvPr>
                <p14:cNvContentPartPr/>
                <p14:nvPr/>
              </p14:nvContentPartPr>
              <p14:xfrm>
                <a:off x="9470922" y="1886358"/>
                <a:ext cx="39600" cy="67680"/>
              </p14:xfrm>
            </p:contentPart>
          </mc:Choice>
          <mc:Fallback xmlns="">
            <p:pic>
              <p:nvPicPr>
                <p:cNvPr id="490" name="Ink 489">
                  <a:extLst>
                    <a:ext uri="{FF2B5EF4-FFF2-40B4-BE49-F238E27FC236}">
                      <a16:creationId xmlns:a16="http://schemas.microsoft.com/office/drawing/2014/main" id="{1AD1C27C-BC48-62C7-3478-BEA8B5530CFD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9464802" y="1880238"/>
                  <a:ext cx="5184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491" name="Ink 490">
                  <a:extLst>
                    <a:ext uri="{FF2B5EF4-FFF2-40B4-BE49-F238E27FC236}">
                      <a16:creationId xmlns:a16="http://schemas.microsoft.com/office/drawing/2014/main" id="{03BC5F87-D9AE-35DF-55F5-A9A83D8D4509}"/>
                    </a:ext>
                  </a:extLst>
                </p14:cNvPr>
                <p14:cNvContentPartPr/>
                <p14:nvPr/>
              </p14:nvContentPartPr>
              <p14:xfrm>
                <a:off x="9600882" y="1731198"/>
                <a:ext cx="175320" cy="201600"/>
              </p14:xfrm>
            </p:contentPart>
          </mc:Choice>
          <mc:Fallback xmlns="">
            <p:pic>
              <p:nvPicPr>
                <p:cNvPr id="491" name="Ink 490">
                  <a:extLst>
                    <a:ext uri="{FF2B5EF4-FFF2-40B4-BE49-F238E27FC236}">
                      <a16:creationId xmlns:a16="http://schemas.microsoft.com/office/drawing/2014/main" id="{03BC5F87-D9AE-35DF-55F5-A9A83D8D4509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9594762" y="1725078"/>
                  <a:ext cx="18756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492" name="Ink 491">
                  <a:extLst>
                    <a:ext uri="{FF2B5EF4-FFF2-40B4-BE49-F238E27FC236}">
                      <a16:creationId xmlns:a16="http://schemas.microsoft.com/office/drawing/2014/main" id="{A437A6E9-873C-D951-673D-182A8ABBA181}"/>
                    </a:ext>
                  </a:extLst>
                </p14:cNvPr>
                <p14:cNvContentPartPr/>
                <p14:nvPr/>
              </p14:nvContentPartPr>
              <p14:xfrm>
                <a:off x="9815082" y="1922358"/>
                <a:ext cx="33120" cy="69840"/>
              </p14:xfrm>
            </p:contentPart>
          </mc:Choice>
          <mc:Fallback xmlns="">
            <p:pic>
              <p:nvPicPr>
                <p:cNvPr id="492" name="Ink 491">
                  <a:extLst>
                    <a:ext uri="{FF2B5EF4-FFF2-40B4-BE49-F238E27FC236}">
                      <a16:creationId xmlns:a16="http://schemas.microsoft.com/office/drawing/2014/main" id="{A437A6E9-873C-D951-673D-182A8ABBA181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9808962" y="1916238"/>
                  <a:ext cx="4536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493" name="Ink 492">
                  <a:extLst>
                    <a:ext uri="{FF2B5EF4-FFF2-40B4-BE49-F238E27FC236}">
                      <a16:creationId xmlns:a16="http://schemas.microsoft.com/office/drawing/2014/main" id="{DA9E2FE8-4A1A-0C2D-DD48-9EE2C896D229}"/>
                    </a:ext>
                  </a:extLst>
                </p14:cNvPr>
                <p14:cNvContentPartPr/>
                <p14:nvPr/>
              </p14:nvContentPartPr>
              <p14:xfrm>
                <a:off x="9951162" y="1730478"/>
                <a:ext cx="103680" cy="162720"/>
              </p14:xfrm>
            </p:contentPart>
          </mc:Choice>
          <mc:Fallback xmlns="">
            <p:pic>
              <p:nvPicPr>
                <p:cNvPr id="493" name="Ink 492">
                  <a:extLst>
                    <a:ext uri="{FF2B5EF4-FFF2-40B4-BE49-F238E27FC236}">
                      <a16:creationId xmlns:a16="http://schemas.microsoft.com/office/drawing/2014/main" id="{DA9E2FE8-4A1A-0C2D-DD48-9EE2C896D229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9945042" y="1724358"/>
                  <a:ext cx="11592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1">
              <p14:nvContentPartPr>
                <p14:cNvPr id="494" name="Ink 493">
                  <a:extLst>
                    <a:ext uri="{FF2B5EF4-FFF2-40B4-BE49-F238E27FC236}">
                      <a16:creationId xmlns:a16="http://schemas.microsoft.com/office/drawing/2014/main" id="{829157B8-FDCF-A5A4-220C-5A91E8A2D0B0}"/>
                    </a:ext>
                  </a:extLst>
                </p14:cNvPr>
                <p14:cNvContentPartPr/>
                <p14:nvPr/>
              </p14:nvContentPartPr>
              <p14:xfrm>
                <a:off x="10126122" y="1914798"/>
                <a:ext cx="70560" cy="146880"/>
              </p14:xfrm>
            </p:contentPart>
          </mc:Choice>
          <mc:Fallback xmlns="">
            <p:pic>
              <p:nvPicPr>
                <p:cNvPr id="494" name="Ink 493">
                  <a:extLst>
                    <a:ext uri="{FF2B5EF4-FFF2-40B4-BE49-F238E27FC236}">
                      <a16:creationId xmlns:a16="http://schemas.microsoft.com/office/drawing/2014/main" id="{829157B8-FDCF-A5A4-220C-5A91E8A2D0B0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10120002" y="1908678"/>
                  <a:ext cx="8280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3">
              <p14:nvContentPartPr>
                <p14:cNvPr id="495" name="Ink 494">
                  <a:extLst>
                    <a:ext uri="{FF2B5EF4-FFF2-40B4-BE49-F238E27FC236}">
                      <a16:creationId xmlns:a16="http://schemas.microsoft.com/office/drawing/2014/main" id="{DB519E33-BDB0-7B38-A7C9-9C4A5A33B6BE}"/>
                    </a:ext>
                  </a:extLst>
                </p14:cNvPr>
                <p14:cNvContentPartPr/>
                <p14:nvPr/>
              </p14:nvContentPartPr>
              <p14:xfrm>
                <a:off x="10325562" y="1763958"/>
                <a:ext cx="15840" cy="192240"/>
              </p14:xfrm>
            </p:contentPart>
          </mc:Choice>
          <mc:Fallback xmlns="">
            <p:pic>
              <p:nvPicPr>
                <p:cNvPr id="495" name="Ink 494">
                  <a:extLst>
                    <a:ext uri="{FF2B5EF4-FFF2-40B4-BE49-F238E27FC236}">
                      <a16:creationId xmlns:a16="http://schemas.microsoft.com/office/drawing/2014/main" id="{DB519E33-BDB0-7B38-A7C9-9C4A5A33B6BE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10319442" y="1757838"/>
                  <a:ext cx="2808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5">
              <p14:nvContentPartPr>
                <p14:cNvPr id="496" name="Ink 495">
                  <a:extLst>
                    <a:ext uri="{FF2B5EF4-FFF2-40B4-BE49-F238E27FC236}">
                      <a16:creationId xmlns:a16="http://schemas.microsoft.com/office/drawing/2014/main" id="{49CBD379-D3BC-8326-2D68-018453989961}"/>
                    </a:ext>
                  </a:extLst>
                </p14:cNvPr>
                <p14:cNvContentPartPr/>
                <p14:nvPr/>
              </p14:nvContentPartPr>
              <p14:xfrm>
                <a:off x="10397922" y="1860078"/>
                <a:ext cx="42120" cy="149760"/>
              </p14:xfrm>
            </p:contentPart>
          </mc:Choice>
          <mc:Fallback xmlns="">
            <p:pic>
              <p:nvPicPr>
                <p:cNvPr id="496" name="Ink 495">
                  <a:extLst>
                    <a:ext uri="{FF2B5EF4-FFF2-40B4-BE49-F238E27FC236}">
                      <a16:creationId xmlns:a16="http://schemas.microsoft.com/office/drawing/2014/main" id="{49CBD379-D3BC-8326-2D68-018453989961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10391802" y="1853958"/>
                  <a:ext cx="5436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7">
              <p14:nvContentPartPr>
                <p14:cNvPr id="497" name="Ink 496">
                  <a:extLst>
                    <a:ext uri="{FF2B5EF4-FFF2-40B4-BE49-F238E27FC236}">
                      <a16:creationId xmlns:a16="http://schemas.microsoft.com/office/drawing/2014/main" id="{2E5D58DC-3E48-091B-E4F3-8357A6B4B7A1}"/>
                    </a:ext>
                  </a:extLst>
                </p14:cNvPr>
                <p14:cNvContentPartPr/>
                <p14:nvPr/>
              </p14:nvContentPartPr>
              <p14:xfrm>
                <a:off x="10595922" y="1768278"/>
                <a:ext cx="14760" cy="141840"/>
              </p14:xfrm>
            </p:contentPart>
          </mc:Choice>
          <mc:Fallback xmlns="">
            <p:pic>
              <p:nvPicPr>
                <p:cNvPr id="497" name="Ink 496">
                  <a:extLst>
                    <a:ext uri="{FF2B5EF4-FFF2-40B4-BE49-F238E27FC236}">
                      <a16:creationId xmlns:a16="http://schemas.microsoft.com/office/drawing/2014/main" id="{2E5D58DC-3E48-091B-E4F3-8357A6B4B7A1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10589802" y="1762158"/>
                  <a:ext cx="2700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9">
              <p14:nvContentPartPr>
                <p14:cNvPr id="498" name="Ink 497">
                  <a:extLst>
                    <a:ext uri="{FF2B5EF4-FFF2-40B4-BE49-F238E27FC236}">
                      <a16:creationId xmlns:a16="http://schemas.microsoft.com/office/drawing/2014/main" id="{A6347C39-F6AE-E0BE-C7AD-79640A17CE2C}"/>
                    </a:ext>
                  </a:extLst>
                </p14:cNvPr>
                <p14:cNvContentPartPr/>
                <p14:nvPr/>
              </p14:nvContentPartPr>
              <p14:xfrm>
                <a:off x="10697802" y="1875918"/>
                <a:ext cx="19440" cy="89640"/>
              </p14:xfrm>
            </p:contentPart>
          </mc:Choice>
          <mc:Fallback xmlns="">
            <p:pic>
              <p:nvPicPr>
                <p:cNvPr id="498" name="Ink 497">
                  <a:extLst>
                    <a:ext uri="{FF2B5EF4-FFF2-40B4-BE49-F238E27FC236}">
                      <a16:creationId xmlns:a16="http://schemas.microsoft.com/office/drawing/2014/main" id="{A6347C39-F6AE-E0BE-C7AD-79640A17CE2C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10691682" y="1869798"/>
                  <a:ext cx="31680" cy="101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4" name="Group 503">
            <a:extLst>
              <a:ext uri="{FF2B5EF4-FFF2-40B4-BE49-F238E27FC236}">
                <a16:creationId xmlns:a16="http://schemas.microsoft.com/office/drawing/2014/main" id="{0D713F0E-5707-0774-509B-6A06B5BBEAC9}"/>
              </a:ext>
            </a:extLst>
          </p:cNvPr>
          <p:cNvGrpSpPr/>
          <p:nvPr/>
        </p:nvGrpSpPr>
        <p:grpSpPr>
          <a:xfrm>
            <a:off x="10908762" y="1763238"/>
            <a:ext cx="111960" cy="240120"/>
            <a:chOff x="10908762" y="1763238"/>
            <a:chExt cx="111960" cy="240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1">
              <p14:nvContentPartPr>
                <p14:cNvPr id="499" name="Ink 498">
                  <a:extLst>
                    <a:ext uri="{FF2B5EF4-FFF2-40B4-BE49-F238E27FC236}">
                      <a16:creationId xmlns:a16="http://schemas.microsoft.com/office/drawing/2014/main" id="{F356B331-8B5C-CD76-EFA4-BD0248289BFB}"/>
                    </a:ext>
                  </a:extLst>
                </p14:cNvPr>
                <p14:cNvContentPartPr/>
                <p14:nvPr/>
              </p14:nvContentPartPr>
              <p14:xfrm>
                <a:off x="10908762" y="1763238"/>
                <a:ext cx="16200" cy="199080"/>
              </p14:xfrm>
            </p:contentPart>
          </mc:Choice>
          <mc:Fallback xmlns="">
            <p:pic>
              <p:nvPicPr>
                <p:cNvPr id="499" name="Ink 498">
                  <a:extLst>
                    <a:ext uri="{FF2B5EF4-FFF2-40B4-BE49-F238E27FC236}">
                      <a16:creationId xmlns:a16="http://schemas.microsoft.com/office/drawing/2014/main" id="{F356B331-8B5C-CD76-EFA4-BD0248289BFB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10902642" y="1757118"/>
                  <a:ext cx="2844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3">
              <p14:nvContentPartPr>
                <p14:cNvPr id="500" name="Ink 499">
                  <a:extLst>
                    <a:ext uri="{FF2B5EF4-FFF2-40B4-BE49-F238E27FC236}">
                      <a16:creationId xmlns:a16="http://schemas.microsoft.com/office/drawing/2014/main" id="{6520FF90-3855-55AE-C4B0-B7572CAEA985}"/>
                    </a:ext>
                  </a:extLst>
                </p14:cNvPr>
                <p14:cNvContentPartPr/>
                <p14:nvPr/>
              </p14:nvContentPartPr>
              <p14:xfrm>
                <a:off x="10991922" y="1893918"/>
                <a:ext cx="28800" cy="109440"/>
              </p14:xfrm>
            </p:contentPart>
          </mc:Choice>
          <mc:Fallback xmlns="">
            <p:pic>
              <p:nvPicPr>
                <p:cNvPr id="500" name="Ink 499">
                  <a:extLst>
                    <a:ext uri="{FF2B5EF4-FFF2-40B4-BE49-F238E27FC236}">
                      <a16:creationId xmlns:a16="http://schemas.microsoft.com/office/drawing/2014/main" id="{6520FF90-3855-55AE-C4B0-B7572CAEA985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10985802" y="1887798"/>
                  <a:ext cx="41040" cy="121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7" name="Group 506">
            <a:extLst>
              <a:ext uri="{FF2B5EF4-FFF2-40B4-BE49-F238E27FC236}">
                <a16:creationId xmlns:a16="http://schemas.microsoft.com/office/drawing/2014/main" id="{C7BA73B9-7A8A-51AA-2AD7-1F594838E428}"/>
              </a:ext>
            </a:extLst>
          </p:cNvPr>
          <p:cNvGrpSpPr/>
          <p:nvPr/>
        </p:nvGrpSpPr>
        <p:grpSpPr>
          <a:xfrm>
            <a:off x="11189202" y="1621758"/>
            <a:ext cx="457200" cy="390240"/>
            <a:chOff x="11189202" y="1621758"/>
            <a:chExt cx="457200" cy="390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5">
              <p14:nvContentPartPr>
                <p14:cNvPr id="501" name="Ink 500">
                  <a:extLst>
                    <a:ext uri="{FF2B5EF4-FFF2-40B4-BE49-F238E27FC236}">
                      <a16:creationId xmlns:a16="http://schemas.microsoft.com/office/drawing/2014/main" id="{6796A66E-092E-61EB-B786-652FEB06F282}"/>
                    </a:ext>
                  </a:extLst>
                </p14:cNvPr>
                <p14:cNvContentPartPr/>
                <p14:nvPr/>
              </p14:nvContentPartPr>
              <p14:xfrm>
                <a:off x="11212962" y="1702398"/>
                <a:ext cx="161640" cy="189360"/>
              </p14:xfrm>
            </p:contentPart>
          </mc:Choice>
          <mc:Fallback xmlns="">
            <p:pic>
              <p:nvPicPr>
                <p:cNvPr id="501" name="Ink 500">
                  <a:extLst>
                    <a:ext uri="{FF2B5EF4-FFF2-40B4-BE49-F238E27FC236}">
                      <a16:creationId xmlns:a16="http://schemas.microsoft.com/office/drawing/2014/main" id="{6796A66E-092E-61EB-B786-652FEB06F282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11206842" y="1696278"/>
                  <a:ext cx="17388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7">
              <p14:nvContentPartPr>
                <p14:cNvPr id="502" name="Ink 501">
                  <a:extLst>
                    <a:ext uri="{FF2B5EF4-FFF2-40B4-BE49-F238E27FC236}">
                      <a16:creationId xmlns:a16="http://schemas.microsoft.com/office/drawing/2014/main" id="{5DE52C17-5FA3-A2D4-48CC-022923712226}"/>
                    </a:ext>
                  </a:extLst>
                </p14:cNvPr>
                <p14:cNvContentPartPr/>
                <p14:nvPr/>
              </p14:nvContentPartPr>
              <p14:xfrm>
                <a:off x="11503482" y="1621758"/>
                <a:ext cx="142920" cy="390240"/>
              </p14:xfrm>
            </p:contentPart>
          </mc:Choice>
          <mc:Fallback xmlns="">
            <p:pic>
              <p:nvPicPr>
                <p:cNvPr id="502" name="Ink 501">
                  <a:extLst>
                    <a:ext uri="{FF2B5EF4-FFF2-40B4-BE49-F238E27FC236}">
                      <a16:creationId xmlns:a16="http://schemas.microsoft.com/office/drawing/2014/main" id="{5DE52C17-5FA3-A2D4-48CC-022923712226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11497362" y="1615638"/>
                  <a:ext cx="155160" cy="40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9">
              <p14:nvContentPartPr>
                <p14:cNvPr id="506" name="Ink 505">
                  <a:extLst>
                    <a:ext uri="{FF2B5EF4-FFF2-40B4-BE49-F238E27FC236}">
                      <a16:creationId xmlns:a16="http://schemas.microsoft.com/office/drawing/2014/main" id="{648841F1-ACA5-08A5-0FEF-C9E1994308AE}"/>
                    </a:ext>
                  </a:extLst>
                </p14:cNvPr>
                <p14:cNvContentPartPr/>
                <p14:nvPr/>
              </p14:nvContentPartPr>
              <p14:xfrm>
                <a:off x="11189202" y="1719318"/>
                <a:ext cx="181800" cy="113040"/>
              </p14:xfrm>
            </p:contentPart>
          </mc:Choice>
          <mc:Fallback xmlns="">
            <p:pic>
              <p:nvPicPr>
                <p:cNvPr id="506" name="Ink 505">
                  <a:extLst>
                    <a:ext uri="{FF2B5EF4-FFF2-40B4-BE49-F238E27FC236}">
                      <a16:creationId xmlns:a16="http://schemas.microsoft.com/office/drawing/2014/main" id="{648841F1-ACA5-08A5-0FEF-C9E1994308AE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11183082" y="1713198"/>
                  <a:ext cx="194040" cy="125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91">
            <p14:nvContentPartPr>
              <p14:cNvPr id="516" name="Ink 515">
                <a:extLst>
                  <a:ext uri="{FF2B5EF4-FFF2-40B4-BE49-F238E27FC236}">
                    <a16:creationId xmlns:a16="http://schemas.microsoft.com/office/drawing/2014/main" id="{931C92A5-7825-A6EA-3899-43E17998FEE6}"/>
                  </a:ext>
                </a:extLst>
              </p14:cNvPr>
              <p14:cNvContentPartPr/>
              <p14:nvPr/>
            </p14:nvContentPartPr>
            <p14:xfrm>
              <a:off x="6122922" y="2176158"/>
              <a:ext cx="168120" cy="242280"/>
            </p14:xfrm>
          </p:contentPart>
        </mc:Choice>
        <mc:Fallback xmlns="">
          <p:pic>
            <p:nvPicPr>
              <p:cNvPr id="516" name="Ink 515">
                <a:extLst>
                  <a:ext uri="{FF2B5EF4-FFF2-40B4-BE49-F238E27FC236}">
                    <a16:creationId xmlns:a16="http://schemas.microsoft.com/office/drawing/2014/main" id="{931C92A5-7825-A6EA-3899-43E17998FEE6}"/>
                  </a:ext>
                </a:extLst>
              </p:cNvPr>
              <p:cNvPicPr/>
              <p:nvPr/>
            </p:nvPicPr>
            <p:blipFill>
              <a:blip r:embed="rId392"/>
              <a:stretch>
                <a:fillRect/>
              </a:stretch>
            </p:blipFill>
            <p:spPr>
              <a:xfrm>
                <a:off x="6114282" y="2167518"/>
                <a:ext cx="185760" cy="25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3">
            <p14:nvContentPartPr>
              <p14:cNvPr id="517" name="Ink 516">
                <a:extLst>
                  <a:ext uri="{FF2B5EF4-FFF2-40B4-BE49-F238E27FC236}">
                    <a16:creationId xmlns:a16="http://schemas.microsoft.com/office/drawing/2014/main" id="{45E5B425-D40F-8332-49CF-7100F03C9CD4}"/>
                  </a:ext>
                </a:extLst>
              </p14:cNvPr>
              <p14:cNvContentPartPr/>
              <p14:nvPr/>
            </p14:nvContentPartPr>
            <p14:xfrm>
              <a:off x="6519282" y="2217558"/>
              <a:ext cx="643320" cy="180720"/>
            </p14:xfrm>
          </p:contentPart>
        </mc:Choice>
        <mc:Fallback xmlns="">
          <p:pic>
            <p:nvPicPr>
              <p:cNvPr id="517" name="Ink 516">
                <a:extLst>
                  <a:ext uri="{FF2B5EF4-FFF2-40B4-BE49-F238E27FC236}">
                    <a16:creationId xmlns:a16="http://schemas.microsoft.com/office/drawing/2014/main" id="{45E5B425-D40F-8332-49CF-7100F03C9CD4}"/>
                  </a:ext>
                </a:extLst>
              </p:cNvPr>
              <p:cNvPicPr/>
              <p:nvPr/>
            </p:nvPicPr>
            <p:blipFill>
              <a:blip r:embed="rId394"/>
              <a:stretch>
                <a:fillRect/>
              </a:stretch>
            </p:blipFill>
            <p:spPr>
              <a:xfrm>
                <a:off x="6510282" y="2208558"/>
                <a:ext cx="660960" cy="198360"/>
              </a:xfrm>
              <a:prstGeom prst="rect">
                <a:avLst/>
              </a:prstGeom>
            </p:spPr>
          </p:pic>
        </mc:Fallback>
      </mc:AlternateContent>
      <p:grpSp>
        <p:nvGrpSpPr>
          <p:cNvPr id="527" name="Group 526">
            <a:extLst>
              <a:ext uri="{FF2B5EF4-FFF2-40B4-BE49-F238E27FC236}">
                <a16:creationId xmlns:a16="http://schemas.microsoft.com/office/drawing/2014/main" id="{857E3700-469A-1831-A663-1848F9E402F1}"/>
              </a:ext>
            </a:extLst>
          </p:cNvPr>
          <p:cNvGrpSpPr/>
          <p:nvPr/>
        </p:nvGrpSpPr>
        <p:grpSpPr>
          <a:xfrm>
            <a:off x="7454562" y="2146998"/>
            <a:ext cx="364680" cy="235440"/>
            <a:chOff x="7454562" y="2146998"/>
            <a:chExt cx="364680" cy="235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5">
              <p14:nvContentPartPr>
                <p14:cNvPr id="518" name="Ink 517">
                  <a:extLst>
                    <a:ext uri="{FF2B5EF4-FFF2-40B4-BE49-F238E27FC236}">
                      <a16:creationId xmlns:a16="http://schemas.microsoft.com/office/drawing/2014/main" id="{20FDF317-4049-7ED8-EF63-396AB30B775E}"/>
                    </a:ext>
                  </a:extLst>
                </p14:cNvPr>
                <p14:cNvContentPartPr/>
                <p14:nvPr/>
              </p14:nvContentPartPr>
              <p14:xfrm>
                <a:off x="7454562" y="2146998"/>
                <a:ext cx="364680" cy="235440"/>
              </p14:xfrm>
            </p:contentPart>
          </mc:Choice>
          <mc:Fallback xmlns="">
            <p:pic>
              <p:nvPicPr>
                <p:cNvPr id="518" name="Ink 517">
                  <a:extLst>
                    <a:ext uri="{FF2B5EF4-FFF2-40B4-BE49-F238E27FC236}">
                      <a16:creationId xmlns:a16="http://schemas.microsoft.com/office/drawing/2014/main" id="{20FDF317-4049-7ED8-EF63-396AB30B775E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7445562" y="2137998"/>
                  <a:ext cx="38232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7">
              <p14:nvContentPartPr>
                <p14:cNvPr id="519" name="Ink 518">
                  <a:extLst>
                    <a:ext uri="{FF2B5EF4-FFF2-40B4-BE49-F238E27FC236}">
                      <a16:creationId xmlns:a16="http://schemas.microsoft.com/office/drawing/2014/main" id="{2D13A3AE-99B2-B2FF-F695-5D1E8695EC1E}"/>
                    </a:ext>
                  </a:extLst>
                </p14:cNvPr>
                <p14:cNvContentPartPr/>
                <p14:nvPr/>
              </p14:nvContentPartPr>
              <p14:xfrm>
                <a:off x="7719882" y="2179398"/>
                <a:ext cx="97920" cy="48240"/>
              </p14:xfrm>
            </p:contentPart>
          </mc:Choice>
          <mc:Fallback xmlns="">
            <p:pic>
              <p:nvPicPr>
                <p:cNvPr id="519" name="Ink 518">
                  <a:extLst>
                    <a:ext uri="{FF2B5EF4-FFF2-40B4-BE49-F238E27FC236}">
                      <a16:creationId xmlns:a16="http://schemas.microsoft.com/office/drawing/2014/main" id="{2D13A3AE-99B2-B2FF-F695-5D1E8695EC1E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7711242" y="2170758"/>
                  <a:ext cx="115560" cy="65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26" name="Group 525">
            <a:extLst>
              <a:ext uri="{FF2B5EF4-FFF2-40B4-BE49-F238E27FC236}">
                <a16:creationId xmlns:a16="http://schemas.microsoft.com/office/drawing/2014/main" id="{5EE92D09-BCBC-F1E4-E220-DAB652011073}"/>
              </a:ext>
            </a:extLst>
          </p:cNvPr>
          <p:cNvGrpSpPr/>
          <p:nvPr/>
        </p:nvGrpSpPr>
        <p:grpSpPr>
          <a:xfrm>
            <a:off x="8074482" y="2203158"/>
            <a:ext cx="604440" cy="271080"/>
            <a:chOff x="8074482" y="2203158"/>
            <a:chExt cx="604440" cy="271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9">
              <p14:nvContentPartPr>
                <p14:cNvPr id="520" name="Ink 519">
                  <a:extLst>
                    <a:ext uri="{FF2B5EF4-FFF2-40B4-BE49-F238E27FC236}">
                      <a16:creationId xmlns:a16="http://schemas.microsoft.com/office/drawing/2014/main" id="{0369967B-4756-598C-F4EC-C6CC12AECDC3}"/>
                    </a:ext>
                  </a:extLst>
                </p14:cNvPr>
                <p14:cNvContentPartPr/>
                <p14:nvPr/>
              </p14:nvContentPartPr>
              <p14:xfrm>
                <a:off x="8074482" y="2273718"/>
                <a:ext cx="417960" cy="200520"/>
              </p14:xfrm>
            </p:contentPart>
          </mc:Choice>
          <mc:Fallback xmlns="">
            <p:pic>
              <p:nvPicPr>
                <p:cNvPr id="520" name="Ink 519">
                  <a:extLst>
                    <a:ext uri="{FF2B5EF4-FFF2-40B4-BE49-F238E27FC236}">
                      <a16:creationId xmlns:a16="http://schemas.microsoft.com/office/drawing/2014/main" id="{0369967B-4756-598C-F4EC-C6CC12AECDC3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8065842" y="2265078"/>
                  <a:ext cx="43560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1">
              <p14:nvContentPartPr>
                <p14:cNvPr id="521" name="Ink 520">
                  <a:extLst>
                    <a:ext uri="{FF2B5EF4-FFF2-40B4-BE49-F238E27FC236}">
                      <a16:creationId xmlns:a16="http://schemas.microsoft.com/office/drawing/2014/main" id="{F8583A6C-52F0-2808-6683-52CCA2BC248D}"/>
                    </a:ext>
                  </a:extLst>
                </p14:cNvPr>
                <p14:cNvContentPartPr/>
                <p14:nvPr/>
              </p14:nvContentPartPr>
              <p14:xfrm>
                <a:off x="8509362" y="2203158"/>
                <a:ext cx="169560" cy="242280"/>
              </p14:xfrm>
            </p:contentPart>
          </mc:Choice>
          <mc:Fallback xmlns="">
            <p:pic>
              <p:nvPicPr>
                <p:cNvPr id="521" name="Ink 520">
                  <a:extLst>
                    <a:ext uri="{FF2B5EF4-FFF2-40B4-BE49-F238E27FC236}">
                      <a16:creationId xmlns:a16="http://schemas.microsoft.com/office/drawing/2014/main" id="{F8583A6C-52F0-2808-6683-52CCA2BC248D}"/>
                    </a:ext>
                  </a:extLst>
                </p:cNvPr>
                <p:cNvPicPr/>
                <p:nvPr/>
              </p:nvPicPr>
              <p:blipFill>
                <a:blip r:embed="rId402"/>
                <a:stretch>
                  <a:fillRect/>
                </a:stretch>
              </p:blipFill>
              <p:spPr>
                <a:xfrm>
                  <a:off x="8500722" y="2194518"/>
                  <a:ext cx="187200" cy="259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25" name="Group 524">
            <a:extLst>
              <a:ext uri="{FF2B5EF4-FFF2-40B4-BE49-F238E27FC236}">
                <a16:creationId xmlns:a16="http://schemas.microsoft.com/office/drawing/2014/main" id="{F8C553C0-D222-EB16-D900-4579BFCE7611}"/>
              </a:ext>
            </a:extLst>
          </p:cNvPr>
          <p:cNvGrpSpPr/>
          <p:nvPr/>
        </p:nvGrpSpPr>
        <p:grpSpPr>
          <a:xfrm>
            <a:off x="8968002" y="2208918"/>
            <a:ext cx="696960" cy="199800"/>
            <a:chOff x="8968002" y="2208918"/>
            <a:chExt cx="696960" cy="199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3">
              <p14:nvContentPartPr>
                <p14:cNvPr id="522" name="Ink 521">
                  <a:extLst>
                    <a:ext uri="{FF2B5EF4-FFF2-40B4-BE49-F238E27FC236}">
                      <a16:creationId xmlns:a16="http://schemas.microsoft.com/office/drawing/2014/main" id="{94D3CC0E-A9A9-450F-203E-3FFCB0E65B8C}"/>
                    </a:ext>
                  </a:extLst>
                </p14:cNvPr>
                <p14:cNvContentPartPr/>
                <p14:nvPr/>
              </p14:nvContentPartPr>
              <p14:xfrm>
                <a:off x="8968002" y="2252478"/>
                <a:ext cx="443160" cy="156240"/>
              </p14:xfrm>
            </p:contentPart>
          </mc:Choice>
          <mc:Fallback xmlns="">
            <p:pic>
              <p:nvPicPr>
                <p:cNvPr id="522" name="Ink 521">
                  <a:extLst>
                    <a:ext uri="{FF2B5EF4-FFF2-40B4-BE49-F238E27FC236}">
                      <a16:creationId xmlns:a16="http://schemas.microsoft.com/office/drawing/2014/main" id="{94D3CC0E-A9A9-450F-203E-3FFCB0E65B8C}"/>
                    </a:ext>
                  </a:extLst>
                </p:cNvPr>
                <p:cNvPicPr/>
                <p:nvPr/>
              </p:nvPicPr>
              <p:blipFill>
                <a:blip r:embed="rId404"/>
                <a:stretch>
                  <a:fillRect/>
                </a:stretch>
              </p:blipFill>
              <p:spPr>
                <a:xfrm>
                  <a:off x="8959002" y="2243838"/>
                  <a:ext cx="46080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5">
              <p14:nvContentPartPr>
                <p14:cNvPr id="523" name="Ink 522">
                  <a:extLst>
                    <a:ext uri="{FF2B5EF4-FFF2-40B4-BE49-F238E27FC236}">
                      <a16:creationId xmlns:a16="http://schemas.microsoft.com/office/drawing/2014/main" id="{22EE4374-7E7A-0C1C-6BAE-67C472BDA913}"/>
                    </a:ext>
                  </a:extLst>
                </p14:cNvPr>
                <p14:cNvContentPartPr/>
                <p14:nvPr/>
              </p14:nvContentPartPr>
              <p14:xfrm>
                <a:off x="9439242" y="2208918"/>
                <a:ext cx="225720" cy="180000"/>
              </p14:xfrm>
            </p:contentPart>
          </mc:Choice>
          <mc:Fallback xmlns="">
            <p:pic>
              <p:nvPicPr>
                <p:cNvPr id="523" name="Ink 522">
                  <a:extLst>
                    <a:ext uri="{FF2B5EF4-FFF2-40B4-BE49-F238E27FC236}">
                      <a16:creationId xmlns:a16="http://schemas.microsoft.com/office/drawing/2014/main" id="{22EE4374-7E7A-0C1C-6BAE-67C472BDA913}"/>
                    </a:ext>
                  </a:extLst>
                </p:cNvPr>
                <p:cNvPicPr/>
                <p:nvPr/>
              </p:nvPicPr>
              <p:blipFill>
                <a:blip r:embed="rId406"/>
                <a:stretch>
                  <a:fillRect/>
                </a:stretch>
              </p:blipFill>
              <p:spPr>
                <a:xfrm>
                  <a:off x="9430242" y="2200278"/>
                  <a:ext cx="243360" cy="197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07">
            <p14:nvContentPartPr>
              <p14:cNvPr id="524" name="Ink 523">
                <a:extLst>
                  <a:ext uri="{FF2B5EF4-FFF2-40B4-BE49-F238E27FC236}">
                    <a16:creationId xmlns:a16="http://schemas.microsoft.com/office/drawing/2014/main" id="{3633B990-4779-525C-AEE9-F7495EC1BB1C}"/>
                  </a:ext>
                </a:extLst>
              </p14:cNvPr>
              <p14:cNvContentPartPr/>
              <p14:nvPr/>
            </p14:nvContentPartPr>
            <p14:xfrm>
              <a:off x="9873402" y="2262558"/>
              <a:ext cx="708120" cy="202680"/>
            </p14:xfrm>
          </p:contentPart>
        </mc:Choice>
        <mc:Fallback xmlns="">
          <p:pic>
            <p:nvPicPr>
              <p:cNvPr id="524" name="Ink 523">
                <a:extLst>
                  <a:ext uri="{FF2B5EF4-FFF2-40B4-BE49-F238E27FC236}">
                    <a16:creationId xmlns:a16="http://schemas.microsoft.com/office/drawing/2014/main" id="{3633B990-4779-525C-AEE9-F7495EC1BB1C}"/>
                  </a:ext>
                </a:extLst>
              </p:cNvPr>
              <p:cNvPicPr/>
              <p:nvPr/>
            </p:nvPicPr>
            <p:blipFill>
              <a:blip r:embed="rId408"/>
              <a:stretch>
                <a:fillRect/>
              </a:stretch>
            </p:blipFill>
            <p:spPr>
              <a:xfrm>
                <a:off x="9864762" y="2253918"/>
                <a:ext cx="725760" cy="22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9">
            <p14:nvContentPartPr>
              <p14:cNvPr id="528" name="Ink 527">
                <a:extLst>
                  <a:ext uri="{FF2B5EF4-FFF2-40B4-BE49-F238E27FC236}">
                    <a16:creationId xmlns:a16="http://schemas.microsoft.com/office/drawing/2014/main" id="{6174E1D1-C623-9671-B771-4E24575DABFF}"/>
                  </a:ext>
                </a:extLst>
              </p14:cNvPr>
              <p14:cNvContentPartPr/>
              <p14:nvPr/>
            </p14:nvContentPartPr>
            <p14:xfrm>
              <a:off x="10795362" y="2218278"/>
              <a:ext cx="464400" cy="203400"/>
            </p14:xfrm>
          </p:contentPart>
        </mc:Choice>
        <mc:Fallback xmlns="">
          <p:pic>
            <p:nvPicPr>
              <p:cNvPr id="528" name="Ink 527">
                <a:extLst>
                  <a:ext uri="{FF2B5EF4-FFF2-40B4-BE49-F238E27FC236}">
                    <a16:creationId xmlns:a16="http://schemas.microsoft.com/office/drawing/2014/main" id="{6174E1D1-C623-9671-B771-4E24575DABFF}"/>
                  </a:ext>
                </a:extLst>
              </p:cNvPr>
              <p:cNvPicPr/>
              <p:nvPr/>
            </p:nvPicPr>
            <p:blipFill>
              <a:blip r:embed="rId410"/>
              <a:stretch>
                <a:fillRect/>
              </a:stretch>
            </p:blipFill>
            <p:spPr>
              <a:xfrm>
                <a:off x="10786362" y="2209638"/>
                <a:ext cx="482040" cy="221040"/>
              </a:xfrm>
              <a:prstGeom prst="rect">
                <a:avLst/>
              </a:prstGeom>
            </p:spPr>
          </p:pic>
        </mc:Fallback>
      </mc:AlternateContent>
      <p:grpSp>
        <p:nvGrpSpPr>
          <p:cNvPr id="541" name="Group 540">
            <a:extLst>
              <a:ext uri="{FF2B5EF4-FFF2-40B4-BE49-F238E27FC236}">
                <a16:creationId xmlns:a16="http://schemas.microsoft.com/office/drawing/2014/main" id="{2BA7E061-A8A5-06F2-F4CB-3A05EE68E24F}"/>
              </a:ext>
            </a:extLst>
          </p:cNvPr>
          <p:cNvGrpSpPr/>
          <p:nvPr/>
        </p:nvGrpSpPr>
        <p:grpSpPr>
          <a:xfrm>
            <a:off x="6878562" y="2595198"/>
            <a:ext cx="2341800" cy="435960"/>
            <a:chOff x="6878562" y="2595198"/>
            <a:chExt cx="2341800" cy="435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1">
              <p14:nvContentPartPr>
                <p14:cNvPr id="529" name="Ink 528">
                  <a:extLst>
                    <a:ext uri="{FF2B5EF4-FFF2-40B4-BE49-F238E27FC236}">
                      <a16:creationId xmlns:a16="http://schemas.microsoft.com/office/drawing/2014/main" id="{321DA094-B560-8C77-6D52-CE4A7A8D1B90}"/>
                    </a:ext>
                  </a:extLst>
                </p14:cNvPr>
                <p14:cNvContentPartPr/>
                <p14:nvPr/>
              </p14:nvContentPartPr>
              <p14:xfrm>
                <a:off x="6878562" y="2791038"/>
                <a:ext cx="34560" cy="240120"/>
              </p14:xfrm>
            </p:contentPart>
          </mc:Choice>
          <mc:Fallback xmlns="">
            <p:pic>
              <p:nvPicPr>
                <p:cNvPr id="529" name="Ink 528">
                  <a:extLst>
                    <a:ext uri="{FF2B5EF4-FFF2-40B4-BE49-F238E27FC236}">
                      <a16:creationId xmlns:a16="http://schemas.microsoft.com/office/drawing/2014/main" id="{321DA094-B560-8C77-6D52-CE4A7A8D1B90}"/>
                    </a:ext>
                  </a:extLst>
                </p:cNvPr>
                <p:cNvPicPr/>
                <p:nvPr/>
              </p:nvPicPr>
              <p:blipFill>
                <a:blip r:embed="rId412"/>
                <a:stretch>
                  <a:fillRect/>
                </a:stretch>
              </p:blipFill>
              <p:spPr>
                <a:xfrm>
                  <a:off x="6869562" y="2782038"/>
                  <a:ext cx="5220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3">
              <p14:nvContentPartPr>
                <p14:cNvPr id="530" name="Ink 529">
                  <a:extLst>
                    <a:ext uri="{FF2B5EF4-FFF2-40B4-BE49-F238E27FC236}">
                      <a16:creationId xmlns:a16="http://schemas.microsoft.com/office/drawing/2014/main" id="{C3B02814-902A-8D28-8588-2C021A7CDF72}"/>
                    </a:ext>
                  </a:extLst>
                </p14:cNvPr>
                <p14:cNvContentPartPr/>
                <p14:nvPr/>
              </p14:nvContentPartPr>
              <p14:xfrm>
                <a:off x="6907722" y="2739198"/>
                <a:ext cx="88560" cy="165240"/>
              </p14:xfrm>
            </p:contentPart>
          </mc:Choice>
          <mc:Fallback xmlns="">
            <p:pic>
              <p:nvPicPr>
                <p:cNvPr id="530" name="Ink 529">
                  <a:extLst>
                    <a:ext uri="{FF2B5EF4-FFF2-40B4-BE49-F238E27FC236}">
                      <a16:creationId xmlns:a16="http://schemas.microsoft.com/office/drawing/2014/main" id="{C3B02814-902A-8D28-8588-2C021A7CDF72}"/>
                    </a:ext>
                  </a:extLst>
                </p:cNvPr>
                <p:cNvPicPr/>
                <p:nvPr/>
              </p:nvPicPr>
              <p:blipFill>
                <a:blip r:embed="rId414"/>
                <a:stretch>
                  <a:fillRect/>
                </a:stretch>
              </p:blipFill>
              <p:spPr>
                <a:xfrm>
                  <a:off x="6898722" y="2730198"/>
                  <a:ext cx="10620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5">
              <p14:nvContentPartPr>
                <p14:cNvPr id="531" name="Ink 530">
                  <a:extLst>
                    <a:ext uri="{FF2B5EF4-FFF2-40B4-BE49-F238E27FC236}">
                      <a16:creationId xmlns:a16="http://schemas.microsoft.com/office/drawing/2014/main" id="{86CF223A-7B1E-73F1-1464-2E8D8F75BFE9}"/>
                    </a:ext>
                  </a:extLst>
                </p14:cNvPr>
                <p14:cNvContentPartPr/>
                <p14:nvPr/>
              </p14:nvContentPartPr>
              <p14:xfrm>
                <a:off x="7089522" y="2716878"/>
                <a:ext cx="642600" cy="195840"/>
              </p14:xfrm>
            </p:contentPart>
          </mc:Choice>
          <mc:Fallback xmlns="">
            <p:pic>
              <p:nvPicPr>
                <p:cNvPr id="531" name="Ink 530">
                  <a:extLst>
                    <a:ext uri="{FF2B5EF4-FFF2-40B4-BE49-F238E27FC236}">
                      <a16:creationId xmlns:a16="http://schemas.microsoft.com/office/drawing/2014/main" id="{86CF223A-7B1E-73F1-1464-2E8D8F75BFE9}"/>
                    </a:ext>
                  </a:extLst>
                </p:cNvPr>
                <p:cNvPicPr/>
                <p:nvPr/>
              </p:nvPicPr>
              <p:blipFill>
                <a:blip r:embed="rId416"/>
                <a:stretch>
                  <a:fillRect/>
                </a:stretch>
              </p:blipFill>
              <p:spPr>
                <a:xfrm>
                  <a:off x="7080882" y="2708238"/>
                  <a:ext cx="66024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7">
              <p14:nvContentPartPr>
                <p14:cNvPr id="532" name="Ink 531">
                  <a:extLst>
                    <a:ext uri="{FF2B5EF4-FFF2-40B4-BE49-F238E27FC236}">
                      <a16:creationId xmlns:a16="http://schemas.microsoft.com/office/drawing/2014/main" id="{F6173151-11B7-DF88-86FC-F9E0C28C9D30}"/>
                    </a:ext>
                  </a:extLst>
                </p14:cNvPr>
                <p14:cNvContentPartPr/>
                <p14:nvPr/>
              </p14:nvContentPartPr>
              <p14:xfrm>
                <a:off x="7666242" y="2639118"/>
                <a:ext cx="47880" cy="54720"/>
              </p14:xfrm>
            </p:contentPart>
          </mc:Choice>
          <mc:Fallback xmlns="">
            <p:pic>
              <p:nvPicPr>
                <p:cNvPr id="532" name="Ink 531">
                  <a:extLst>
                    <a:ext uri="{FF2B5EF4-FFF2-40B4-BE49-F238E27FC236}">
                      <a16:creationId xmlns:a16="http://schemas.microsoft.com/office/drawing/2014/main" id="{F6173151-11B7-DF88-86FC-F9E0C28C9D30}"/>
                    </a:ext>
                  </a:extLst>
                </p:cNvPr>
                <p:cNvPicPr/>
                <p:nvPr/>
              </p:nvPicPr>
              <p:blipFill>
                <a:blip r:embed="rId418"/>
                <a:stretch>
                  <a:fillRect/>
                </a:stretch>
              </p:blipFill>
              <p:spPr>
                <a:xfrm>
                  <a:off x="7657602" y="2630118"/>
                  <a:ext cx="6552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9">
              <p14:nvContentPartPr>
                <p14:cNvPr id="533" name="Ink 532">
                  <a:extLst>
                    <a:ext uri="{FF2B5EF4-FFF2-40B4-BE49-F238E27FC236}">
                      <a16:creationId xmlns:a16="http://schemas.microsoft.com/office/drawing/2014/main" id="{C9ACC463-AA2E-1F72-CFC2-A1245DFA9325}"/>
                    </a:ext>
                  </a:extLst>
                </p14:cNvPr>
                <p14:cNvContentPartPr/>
                <p14:nvPr/>
              </p14:nvContentPartPr>
              <p14:xfrm>
                <a:off x="7902762" y="2600958"/>
                <a:ext cx="270720" cy="282600"/>
              </p14:xfrm>
            </p:contentPart>
          </mc:Choice>
          <mc:Fallback xmlns="">
            <p:pic>
              <p:nvPicPr>
                <p:cNvPr id="533" name="Ink 532">
                  <a:extLst>
                    <a:ext uri="{FF2B5EF4-FFF2-40B4-BE49-F238E27FC236}">
                      <a16:creationId xmlns:a16="http://schemas.microsoft.com/office/drawing/2014/main" id="{C9ACC463-AA2E-1F72-CFC2-A1245DFA9325}"/>
                    </a:ext>
                  </a:extLst>
                </p:cNvPr>
                <p:cNvPicPr/>
                <p:nvPr/>
              </p:nvPicPr>
              <p:blipFill>
                <a:blip r:embed="rId420"/>
                <a:stretch>
                  <a:fillRect/>
                </a:stretch>
              </p:blipFill>
              <p:spPr>
                <a:xfrm>
                  <a:off x="7893762" y="2591958"/>
                  <a:ext cx="288360" cy="30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1">
              <p14:nvContentPartPr>
                <p14:cNvPr id="534" name="Ink 533">
                  <a:extLst>
                    <a:ext uri="{FF2B5EF4-FFF2-40B4-BE49-F238E27FC236}">
                      <a16:creationId xmlns:a16="http://schemas.microsoft.com/office/drawing/2014/main" id="{FEA8C992-D9C0-F454-E5C5-2AA5C021FB6E}"/>
                    </a:ext>
                  </a:extLst>
                </p14:cNvPr>
                <p14:cNvContentPartPr/>
                <p14:nvPr/>
              </p14:nvContentPartPr>
              <p14:xfrm>
                <a:off x="8187162" y="2640198"/>
                <a:ext cx="360" cy="360"/>
              </p14:xfrm>
            </p:contentPart>
          </mc:Choice>
          <mc:Fallback xmlns="">
            <p:pic>
              <p:nvPicPr>
                <p:cNvPr id="534" name="Ink 533">
                  <a:extLst>
                    <a:ext uri="{FF2B5EF4-FFF2-40B4-BE49-F238E27FC236}">
                      <a16:creationId xmlns:a16="http://schemas.microsoft.com/office/drawing/2014/main" id="{FEA8C992-D9C0-F454-E5C5-2AA5C021FB6E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8178162" y="2631558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2">
              <p14:nvContentPartPr>
                <p14:cNvPr id="535" name="Ink 534">
                  <a:extLst>
                    <a:ext uri="{FF2B5EF4-FFF2-40B4-BE49-F238E27FC236}">
                      <a16:creationId xmlns:a16="http://schemas.microsoft.com/office/drawing/2014/main" id="{487C549A-E071-7E43-B6D1-146BFB0EE5A2}"/>
                    </a:ext>
                  </a:extLst>
                </p14:cNvPr>
                <p14:cNvContentPartPr/>
                <p14:nvPr/>
              </p14:nvContentPartPr>
              <p14:xfrm>
                <a:off x="8281842" y="2637318"/>
                <a:ext cx="311400" cy="292320"/>
              </p14:xfrm>
            </p:contentPart>
          </mc:Choice>
          <mc:Fallback xmlns="">
            <p:pic>
              <p:nvPicPr>
                <p:cNvPr id="535" name="Ink 534">
                  <a:extLst>
                    <a:ext uri="{FF2B5EF4-FFF2-40B4-BE49-F238E27FC236}">
                      <a16:creationId xmlns:a16="http://schemas.microsoft.com/office/drawing/2014/main" id="{487C549A-E071-7E43-B6D1-146BFB0EE5A2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8272842" y="2628318"/>
                  <a:ext cx="329040" cy="30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4">
              <p14:nvContentPartPr>
                <p14:cNvPr id="536" name="Ink 535">
                  <a:extLst>
                    <a:ext uri="{FF2B5EF4-FFF2-40B4-BE49-F238E27FC236}">
                      <a16:creationId xmlns:a16="http://schemas.microsoft.com/office/drawing/2014/main" id="{6C921F1F-B051-0500-32FE-C51150373718}"/>
                    </a:ext>
                  </a:extLst>
                </p14:cNvPr>
                <p14:cNvContentPartPr/>
                <p14:nvPr/>
              </p14:nvContentPartPr>
              <p14:xfrm>
                <a:off x="8532402" y="2639838"/>
                <a:ext cx="46080" cy="52560"/>
              </p14:xfrm>
            </p:contentPart>
          </mc:Choice>
          <mc:Fallback xmlns="">
            <p:pic>
              <p:nvPicPr>
                <p:cNvPr id="536" name="Ink 535">
                  <a:extLst>
                    <a:ext uri="{FF2B5EF4-FFF2-40B4-BE49-F238E27FC236}">
                      <a16:creationId xmlns:a16="http://schemas.microsoft.com/office/drawing/2014/main" id="{6C921F1F-B051-0500-32FE-C51150373718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8523762" y="2631198"/>
                  <a:ext cx="6372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6">
              <p14:nvContentPartPr>
                <p14:cNvPr id="537" name="Ink 536">
                  <a:extLst>
                    <a:ext uri="{FF2B5EF4-FFF2-40B4-BE49-F238E27FC236}">
                      <a16:creationId xmlns:a16="http://schemas.microsoft.com/office/drawing/2014/main" id="{CAAC1CA5-4A39-155E-4E78-3B3B410DCAA0}"/>
                    </a:ext>
                  </a:extLst>
                </p14:cNvPr>
                <p14:cNvContentPartPr/>
                <p14:nvPr/>
              </p14:nvContentPartPr>
              <p14:xfrm>
                <a:off x="8679282" y="2608878"/>
                <a:ext cx="541080" cy="277920"/>
              </p14:xfrm>
            </p:contentPart>
          </mc:Choice>
          <mc:Fallback xmlns="">
            <p:pic>
              <p:nvPicPr>
                <p:cNvPr id="537" name="Ink 536">
                  <a:extLst>
                    <a:ext uri="{FF2B5EF4-FFF2-40B4-BE49-F238E27FC236}">
                      <a16:creationId xmlns:a16="http://schemas.microsoft.com/office/drawing/2014/main" id="{CAAC1CA5-4A39-155E-4E78-3B3B410DCAA0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8670642" y="2599878"/>
                  <a:ext cx="55872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538" name="Ink 537">
                  <a:extLst>
                    <a:ext uri="{FF2B5EF4-FFF2-40B4-BE49-F238E27FC236}">
                      <a16:creationId xmlns:a16="http://schemas.microsoft.com/office/drawing/2014/main" id="{A3FB1C80-E17E-ACF6-46C2-4EDEBF2CC24F}"/>
                    </a:ext>
                  </a:extLst>
                </p14:cNvPr>
                <p14:cNvContentPartPr/>
                <p14:nvPr/>
              </p14:nvContentPartPr>
              <p14:xfrm>
                <a:off x="8883762" y="2595198"/>
                <a:ext cx="24480" cy="64800"/>
              </p14:xfrm>
            </p:contentPart>
          </mc:Choice>
          <mc:Fallback xmlns="">
            <p:pic>
              <p:nvPicPr>
                <p:cNvPr id="538" name="Ink 537">
                  <a:extLst>
                    <a:ext uri="{FF2B5EF4-FFF2-40B4-BE49-F238E27FC236}">
                      <a16:creationId xmlns:a16="http://schemas.microsoft.com/office/drawing/2014/main" id="{A3FB1C80-E17E-ACF6-46C2-4EDEBF2CC24F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8875122" y="2586198"/>
                  <a:ext cx="4212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0">
              <p14:nvContentPartPr>
                <p14:cNvPr id="539" name="Ink 538">
                  <a:extLst>
                    <a:ext uri="{FF2B5EF4-FFF2-40B4-BE49-F238E27FC236}">
                      <a16:creationId xmlns:a16="http://schemas.microsoft.com/office/drawing/2014/main" id="{5AFEF00D-8F28-00DE-0702-EDCD89C46C14}"/>
                    </a:ext>
                  </a:extLst>
                </p14:cNvPr>
                <p14:cNvContentPartPr/>
                <p14:nvPr/>
              </p14:nvContentPartPr>
              <p14:xfrm>
                <a:off x="8656962" y="2701398"/>
                <a:ext cx="124920" cy="51120"/>
              </p14:xfrm>
            </p:contentPart>
          </mc:Choice>
          <mc:Fallback xmlns="">
            <p:pic>
              <p:nvPicPr>
                <p:cNvPr id="539" name="Ink 538">
                  <a:extLst>
                    <a:ext uri="{FF2B5EF4-FFF2-40B4-BE49-F238E27FC236}">
                      <a16:creationId xmlns:a16="http://schemas.microsoft.com/office/drawing/2014/main" id="{5AFEF00D-8F28-00DE-0702-EDCD89C46C14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8647962" y="2692758"/>
                  <a:ext cx="14256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2">
              <p14:nvContentPartPr>
                <p14:cNvPr id="540" name="Ink 539">
                  <a:extLst>
                    <a:ext uri="{FF2B5EF4-FFF2-40B4-BE49-F238E27FC236}">
                      <a16:creationId xmlns:a16="http://schemas.microsoft.com/office/drawing/2014/main" id="{05892681-2EB5-B9B7-057D-B050A7DB5E90}"/>
                    </a:ext>
                  </a:extLst>
                </p14:cNvPr>
                <p14:cNvContentPartPr/>
                <p14:nvPr/>
              </p14:nvContentPartPr>
              <p14:xfrm>
                <a:off x="8085642" y="2632278"/>
                <a:ext cx="16920" cy="26640"/>
              </p14:xfrm>
            </p:contentPart>
          </mc:Choice>
          <mc:Fallback xmlns="">
            <p:pic>
              <p:nvPicPr>
                <p:cNvPr id="540" name="Ink 539">
                  <a:extLst>
                    <a:ext uri="{FF2B5EF4-FFF2-40B4-BE49-F238E27FC236}">
                      <a16:creationId xmlns:a16="http://schemas.microsoft.com/office/drawing/2014/main" id="{05892681-2EB5-B9B7-057D-B050A7DB5E90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8077002" y="2623638"/>
                  <a:ext cx="34560" cy="44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1" name="Group 550">
            <a:extLst>
              <a:ext uri="{FF2B5EF4-FFF2-40B4-BE49-F238E27FC236}">
                <a16:creationId xmlns:a16="http://schemas.microsoft.com/office/drawing/2014/main" id="{E119F81F-30A6-E511-5BFC-8B7A47DD3A31}"/>
              </a:ext>
            </a:extLst>
          </p:cNvPr>
          <p:cNvGrpSpPr/>
          <p:nvPr/>
        </p:nvGrpSpPr>
        <p:grpSpPr>
          <a:xfrm>
            <a:off x="5902242" y="3234558"/>
            <a:ext cx="1252080" cy="437400"/>
            <a:chOff x="5902242" y="3234558"/>
            <a:chExt cx="1252080" cy="437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4">
              <p14:nvContentPartPr>
                <p14:cNvPr id="542" name="Ink 541">
                  <a:extLst>
                    <a:ext uri="{FF2B5EF4-FFF2-40B4-BE49-F238E27FC236}">
                      <a16:creationId xmlns:a16="http://schemas.microsoft.com/office/drawing/2014/main" id="{4D1F9B41-1163-CD7A-C25A-6434F5C225EA}"/>
                    </a:ext>
                  </a:extLst>
                </p14:cNvPr>
                <p14:cNvContentPartPr/>
                <p14:nvPr/>
              </p14:nvContentPartPr>
              <p14:xfrm>
                <a:off x="5902242" y="3305118"/>
                <a:ext cx="245520" cy="286560"/>
              </p14:xfrm>
            </p:contentPart>
          </mc:Choice>
          <mc:Fallback xmlns="">
            <p:pic>
              <p:nvPicPr>
                <p:cNvPr id="542" name="Ink 541">
                  <a:extLst>
                    <a:ext uri="{FF2B5EF4-FFF2-40B4-BE49-F238E27FC236}">
                      <a16:creationId xmlns:a16="http://schemas.microsoft.com/office/drawing/2014/main" id="{4D1F9B41-1163-CD7A-C25A-6434F5C225EA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5893242" y="3296118"/>
                  <a:ext cx="263160" cy="30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543" name="Ink 542">
                  <a:extLst>
                    <a:ext uri="{FF2B5EF4-FFF2-40B4-BE49-F238E27FC236}">
                      <a16:creationId xmlns:a16="http://schemas.microsoft.com/office/drawing/2014/main" id="{7ECB03EF-7786-D24B-29CD-3979ADB175D1}"/>
                    </a:ext>
                  </a:extLst>
                </p14:cNvPr>
                <p14:cNvContentPartPr/>
                <p14:nvPr/>
              </p14:nvContentPartPr>
              <p14:xfrm>
                <a:off x="5912322" y="3234558"/>
                <a:ext cx="173880" cy="73080"/>
              </p14:xfrm>
            </p:contentPart>
          </mc:Choice>
          <mc:Fallback xmlns="">
            <p:pic>
              <p:nvPicPr>
                <p:cNvPr id="543" name="Ink 542">
                  <a:extLst>
                    <a:ext uri="{FF2B5EF4-FFF2-40B4-BE49-F238E27FC236}">
                      <a16:creationId xmlns:a16="http://schemas.microsoft.com/office/drawing/2014/main" id="{7ECB03EF-7786-D24B-29CD-3979ADB175D1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5903682" y="3225918"/>
                  <a:ext cx="19152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544" name="Ink 543">
                  <a:extLst>
                    <a:ext uri="{FF2B5EF4-FFF2-40B4-BE49-F238E27FC236}">
                      <a16:creationId xmlns:a16="http://schemas.microsoft.com/office/drawing/2014/main" id="{7175B7ED-B6F1-7067-E84F-2033BA6D08AD}"/>
                    </a:ext>
                  </a:extLst>
                </p14:cNvPr>
                <p14:cNvContentPartPr/>
                <p14:nvPr/>
              </p14:nvContentPartPr>
              <p14:xfrm>
                <a:off x="6158922" y="3382878"/>
                <a:ext cx="185040" cy="268560"/>
              </p14:xfrm>
            </p:contentPart>
          </mc:Choice>
          <mc:Fallback xmlns="">
            <p:pic>
              <p:nvPicPr>
                <p:cNvPr id="544" name="Ink 543">
                  <a:extLst>
                    <a:ext uri="{FF2B5EF4-FFF2-40B4-BE49-F238E27FC236}">
                      <a16:creationId xmlns:a16="http://schemas.microsoft.com/office/drawing/2014/main" id="{7175B7ED-B6F1-7067-E84F-2033BA6D08AD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6149922" y="3373878"/>
                  <a:ext cx="202680" cy="28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545" name="Ink 544">
                  <a:extLst>
                    <a:ext uri="{FF2B5EF4-FFF2-40B4-BE49-F238E27FC236}">
                      <a16:creationId xmlns:a16="http://schemas.microsoft.com/office/drawing/2014/main" id="{0DA827F8-3BD1-233C-A7E2-E5FB0E5E33A1}"/>
                    </a:ext>
                  </a:extLst>
                </p14:cNvPr>
                <p14:cNvContentPartPr/>
                <p14:nvPr/>
              </p14:nvContentPartPr>
              <p14:xfrm>
                <a:off x="6555282" y="3338598"/>
                <a:ext cx="599040" cy="333360"/>
              </p14:xfrm>
            </p:contentPart>
          </mc:Choice>
          <mc:Fallback xmlns="">
            <p:pic>
              <p:nvPicPr>
                <p:cNvPr id="545" name="Ink 544">
                  <a:extLst>
                    <a:ext uri="{FF2B5EF4-FFF2-40B4-BE49-F238E27FC236}">
                      <a16:creationId xmlns:a16="http://schemas.microsoft.com/office/drawing/2014/main" id="{0DA827F8-3BD1-233C-A7E2-E5FB0E5E33A1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6546282" y="3329958"/>
                  <a:ext cx="616680" cy="35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546" name="Ink 545">
                  <a:extLst>
                    <a:ext uri="{FF2B5EF4-FFF2-40B4-BE49-F238E27FC236}">
                      <a16:creationId xmlns:a16="http://schemas.microsoft.com/office/drawing/2014/main" id="{98FD4DEA-5D33-146B-9DF2-2FD07804E00C}"/>
                    </a:ext>
                  </a:extLst>
                </p14:cNvPr>
                <p14:cNvContentPartPr/>
                <p14:nvPr/>
              </p14:nvContentPartPr>
              <p14:xfrm>
                <a:off x="6988002" y="3324558"/>
                <a:ext cx="55080" cy="61920"/>
              </p14:xfrm>
            </p:contentPart>
          </mc:Choice>
          <mc:Fallback xmlns="">
            <p:pic>
              <p:nvPicPr>
                <p:cNvPr id="546" name="Ink 545">
                  <a:extLst>
                    <a:ext uri="{FF2B5EF4-FFF2-40B4-BE49-F238E27FC236}">
                      <a16:creationId xmlns:a16="http://schemas.microsoft.com/office/drawing/2014/main" id="{98FD4DEA-5D33-146B-9DF2-2FD07804E00C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6979002" y="3315918"/>
                  <a:ext cx="7272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4">
              <p14:nvContentPartPr>
                <p14:cNvPr id="547" name="Ink 546">
                  <a:extLst>
                    <a:ext uri="{FF2B5EF4-FFF2-40B4-BE49-F238E27FC236}">
                      <a16:creationId xmlns:a16="http://schemas.microsoft.com/office/drawing/2014/main" id="{F336A8B7-1C9D-9AAA-24BD-23798C8B4B1F}"/>
                    </a:ext>
                  </a:extLst>
                </p14:cNvPr>
                <p14:cNvContentPartPr/>
                <p14:nvPr/>
              </p14:nvContentPartPr>
              <p14:xfrm>
                <a:off x="6425322" y="3404118"/>
                <a:ext cx="187200" cy="27720"/>
              </p14:xfrm>
            </p:contentPart>
          </mc:Choice>
          <mc:Fallback xmlns="">
            <p:pic>
              <p:nvPicPr>
                <p:cNvPr id="547" name="Ink 546">
                  <a:extLst>
                    <a:ext uri="{FF2B5EF4-FFF2-40B4-BE49-F238E27FC236}">
                      <a16:creationId xmlns:a16="http://schemas.microsoft.com/office/drawing/2014/main" id="{F336A8B7-1C9D-9AAA-24BD-23798C8B4B1F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6416682" y="3395118"/>
                  <a:ext cx="204840" cy="45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5" name="Group 554">
            <a:extLst>
              <a:ext uri="{FF2B5EF4-FFF2-40B4-BE49-F238E27FC236}">
                <a16:creationId xmlns:a16="http://schemas.microsoft.com/office/drawing/2014/main" id="{554895CE-EDAE-7EBD-C6C5-7BE85487F9A8}"/>
              </a:ext>
            </a:extLst>
          </p:cNvPr>
          <p:cNvGrpSpPr/>
          <p:nvPr/>
        </p:nvGrpSpPr>
        <p:grpSpPr>
          <a:xfrm>
            <a:off x="7421082" y="3470358"/>
            <a:ext cx="761760" cy="316800"/>
            <a:chOff x="7421082" y="3470358"/>
            <a:chExt cx="761760" cy="316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6">
              <p14:nvContentPartPr>
                <p14:cNvPr id="552" name="Ink 551">
                  <a:extLst>
                    <a:ext uri="{FF2B5EF4-FFF2-40B4-BE49-F238E27FC236}">
                      <a16:creationId xmlns:a16="http://schemas.microsoft.com/office/drawing/2014/main" id="{9129D31B-5DC4-F161-9FD4-8FDCE1147EC9}"/>
                    </a:ext>
                  </a:extLst>
                </p14:cNvPr>
                <p14:cNvContentPartPr/>
                <p14:nvPr/>
              </p14:nvContentPartPr>
              <p14:xfrm>
                <a:off x="7421082" y="3470358"/>
                <a:ext cx="114120" cy="154800"/>
              </p14:xfrm>
            </p:contentPart>
          </mc:Choice>
          <mc:Fallback xmlns="">
            <p:pic>
              <p:nvPicPr>
                <p:cNvPr id="552" name="Ink 551">
                  <a:extLst>
                    <a:ext uri="{FF2B5EF4-FFF2-40B4-BE49-F238E27FC236}">
                      <a16:creationId xmlns:a16="http://schemas.microsoft.com/office/drawing/2014/main" id="{9129D31B-5DC4-F161-9FD4-8FDCE1147EC9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7412442" y="3461358"/>
                  <a:ext cx="13176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8">
              <p14:nvContentPartPr>
                <p14:cNvPr id="553" name="Ink 552">
                  <a:extLst>
                    <a:ext uri="{FF2B5EF4-FFF2-40B4-BE49-F238E27FC236}">
                      <a16:creationId xmlns:a16="http://schemas.microsoft.com/office/drawing/2014/main" id="{5797E9BF-65BA-1E71-F662-BDAD676C11C4}"/>
                    </a:ext>
                  </a:extLst>
                </p14:cNvPr>
                <p14:cNvContentPartPr/>
                <p14:nvPr/>
              </p14:nvContentPartPr>
              <p14:xfrm>
                <a:off x="7545642" y="3506718"/>
                <a:ext cx="563760" cy="195840"/>
              </p14:xfrm>
            </p:contentPart>
          </mc:Choice>
          <mc:Fallback xmlns="">
            <p:pic>
              <p:nvPicPr>
                <p:cNvPr id="553" name="Ink 552">
                  <a:extLst>
                    <a:ext uri="{FF2B5EF4-FFF2-40B4-BE49-F238E27FC236}">
                      <a16:creationId xmlns:a16="http://schemas.microsoft.com/office/drawing/2014/main" id="{5797E9BF-65BA-1E71-F662-BDAD676C11C4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7537002" y="3498078"/>
                  <a:ext cx="58140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0">
              <p14:nvContentPartPr>
                <p14:cNvPr id="554" name="Ink 553">
                  <a:extLst>
                    <a:ext uri="{FF2B5EF4-FFF2-40B4-BE49-F238E27FC236}">
                      <a16:creationId xmlns:a16="http://schemas.microsoft.com/office/drawing/2014/main" id="{F2513687-27DA-0F58-7063-B17BAFBE84A2}"/>
                    </a:ext>
                  </a:extLst>
                </p14:cNvPr>
                <p14:cNvContentPartPr/>
                <p14:nvPr/>
              </p14:nvContentPartPr>
              <p14:xfrm>
                <a:off x="8115522" y="3675918"/>
                <a:ext cx="67320" cy="111240"/>
              </p14:xfrm>
            </p:contentPart>
          </mc:Choice>
          <mc:Fallback xmlns="">
            <p:pic>
              <p:nvPicPr>
                <p:cNvPr id="554" name="Ink 553">
                  <a:extLst>
                    <a:ext uri="{FF2B5EF4-FFF2-40B4-BE49-F238E27FC236}">
                      <a16:creationId xmlns:a16="http://schemas.microsoft.com/office/drawing/2014/main" id="{F2513687-27DA-0F58-7063-B17BAFBE84A2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8106522" y="3667278"/>
                  <a:ext cx="84960" cy="128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2" name="Group 561">
            <a:extLst>
              <a:ext uri="{FF2B5EF4-FFF2-40B4-BE49-F238E27FC236}">
                <a16:creationId xmlns:a16="http://schemas.microsoft.com/office/drawing/2014/main" id="{0A22E495-AA55-B76D-7928-D230F1BB96D0}"/>
              </a:ext>
            </a:extLst>
          </p:cNvPr>
          <p:cNvGrpSpPr/>
          <p:nvPr/>
        </p:nvGrpSpPr>
        <p:grpSpPr>
          <a:xfrm>
            <a:off x="8397042" y="3343638"/>
            <a:ext cx="1675440" cy="374760"/>
            <a:chOff x="8397042" y="3343638"/>
            <a:chExt cx="1675440" cy="374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2">
              <p14:nvContentPartPr>
                <p14:cNvPr id="556" name="Ink 555">
                  <a:extLst>
                    <a:ext uri="{FF2B5EF4-FFF2-40B4-BE49-F238E27FC236}">
                      <a16:creationId xmlns:a16="http://schemas.microsoft.com/office/drawing/2014/main" id="{E0A1E0C4-7F3A-46F6-4615-AEE1189E37F4}"/>
                    </a:ext>
                  </a:extLst>
                </p14:cNvPr>
                <p14:cNvContentPartPr/>
                <p14:nvPr/>
              </p14:nvContentPartPr>
              <p14:xfrm>
                <a:off x="8397042" y="3363798"/>
                <a:ext cx="817560" cy="354600"/>
              </p14:xfrm>
            </p:contentPart>
          </mc:Choice>
          <mc:Fallback xmlns="">
            <p:pic>
              <p:nvPicPr>
                <p:cNvPr id="556" name="Ink 555">
                  <a:extLst>
                    <a:ext uri="{FF2B5EF4-FFF2-40B4-BE49-F238E27FC236}">
                      <a16:creationId xmlns:a16="http://schemas.microsoft.com/office/drawing/2014/main" id="{E0A1E0C4-7F3A-46F6-4615-AEE1189E37F4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8388042" y="3354798"/>
                  <a:ext cx="835200" cy="37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4">
              <p14:nvContentPartPr>
                <p14:cNvPr id="557" name="Ink 556">
                  <a:extLst>
                    <a:ext uri="{FF2B5EF4-FFF2-40B4-BE49-F238E27FC236}">
                      <a16:creationId xmlns:a16="http://schemas.microsoft.com/office/drawing/2014/main" id="{27849E0C-8975-4799-03B3-4A256B80C900}"/>
                    </a:ext>
                  </a:extLst>
                </p14:cNvPr>
                <p14:cNvContentPartPr/>
                <p14:nvPr/>
              </p14:nvContentPartPr>
              <p14:xfrm>
                <a:off x="8558322" y="3343638"/>
                <a:ext cx="61920" cy="54000"/>
              </p14:xfrm>
            </p:contentPart>
          </mc:Choice>
          <mc:Fallback xmlns="">
            <p:pic>
              <p:nvPicPr>
                <p:cNvPr id="557" name="Ink 556">
                  <a:extLst>
                    <a:ext uri="{FF2B5EF4-FFF2-40B4-BE49-F238E27FC236}">
                      <a16:creationId xmlns:a16="http://schemas.microsoft.com/office/drawing/2014/main" id="{27849E0C-8975-4799-03B3-4A256B80C900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8549682" y="3334638"/>
                  <a:ext cx="7956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6">
              <p14:nvContentPartPr>
                <p14:cNvPr id="558" name="Ink 557">
                  <a:extLst>
                    <a:ext uri="{FF2B5EF4-FFF2-40B4-BE49-F238E27FC236}">
                      <a16:creationId xmlns:a16="http://schemas.microsoft.com/office/drawing/2014/main" id="{5F6B984D-ECB5-C95C-8096-3FC044CD9739}"/>
                    </a:ext>
                  </a:extLst>
                </p14:cNvPr>
                <p14:cNvContentPartPr/>
                <p14:nvPr/>
              </p14:nvContentPartPr>
              <p14:xfrm>
                <a:off x="9315402" y="3400878"/>
                <a:ext cx="263880" cy="178560"/>
              </p14:xfrm>
            </p:contentPart>
          </mc:Choice>
          <mc:Fallback xmlns="">
            <p:pic>
              <p:nvPicPr>
                <p:cNvPr id="558" name="Ink 557">
                  <a:extLst>
                    <a:ext uri="{FF2B5EF4-FFF2-40B4-BE49-F238E27FC236}">
                      <a16:creationId xmlns:a16="http://schemas.microsoft.com/office/drawing/2014/main" id="{5F6B984D-ECB5-C95C-8096-3FC044CD9739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9306402" y="3391878"/>
                  <a:ext cx="28152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8">
              <p14:nvContentPartPr>
                <p14:cNvPr id="559" name="Ink 558">
                  <a:extLst>
                    <a:ext uri="{FF2B5EF4-FFF2-40B4-BE49-F238E27FC236}">
                      <a16:creationId xmlns:a16="http://schemas.microsoft.com/office/drawing/2014/main" id="{726331F0-4135-E3A4-AEE2-48524AAB01C6}"/>
                    </a:ext>
                  </a:extLst>
                </p14:cNvPr>
                <p14:cNvContentPartPr/>
                <p14:nvPr/>
              </p14:nvContentPartPr>
              <p14:xfrm>
                <a:off x="9676842" y="3417798"/>
                <a:ext cx="366120" cy="134280"/>
              </p14:xfrm>
            </p:contentPart>
          </mc:Choice>
          <mc:Fallback xmlns="">
            <p:pic>
              <p:nvPicPr>
                <p:cNvPr id="559" name="Ink 558">
                  <a:extLst>
                    <a:ext uri="{FF2B5EF4-FFF2-40B4-BE49-F238E27FC236}">
                      <a16:creationId xmlns:a16="http://schemas.microsoft.com/office/drawing/2014/main" id="{726331F0-4135-E3A4-AEE2-48524AAB01C6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9668202" y="3408798"/>
                  <a:ext cx="38376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0">
              <p14:nvContentPartPr>
                <p14:cNvPr id="560" name="Ink 559">
                  <a:extLst>
                    <a:ext uri="{FF2B5EF4-FFF2-40B4-BE49-F238E27FC236}">
                      <a16:creationId xmlns:a16="http://schemas.microsoft.com/office/drawing/2014/main" id="{79890A47-FD6B-070A-0DDC-2BB33FF90AE2}"/>
                    </a:ext>
                  </a:extLst>
                </p14:cNvPr>
                <p14:cNvContentPartPr/>
                <p14:nvPr/>
              </p14:nvContentPartPr>
              <p14:xfrm>
                <a:off x="9860802" y="3446598"/>
                <a:ext cx="211680" cy="156240"/>
              </p14:xfrm>
            </p:contentPart>
          </mc:Choice>
          <mc:Fallback xmlns="">
            <p:pic>
              <p:nvPicPr>
                <p:cNvPr id="560" name="Ink 559">
                  <a:extLst>
                    <a:ext uri="{FF2B5EF4-FFF2-40B4-BE49-F238E27FC236}">
                      <a16:creationId xmlns:a16="http://schemas.microsoft.com/office/drawing/2014/main" id="{79890A47-FD6B-070A-0DDC-2BB33FF90AE2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9851802" y="3437598"/>
                  <a:ext cx="229320" cy="173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62">
            <p14:nvContentPartPr>
              <p14:cNvPr id="561" name="Ink 560">
                <a:extLst>
                  <a:ext uri="{FF2B5EF4-FFF2-40B4-BE49-F238E27FC236}">
                    <a16:creationId xmlns:a16="http://schemas.microsoft.com/office/drawing/2014/main" id="{DC05190D-DD60-9D97-624F-AFE064BEF579}"/>
                  </a:ext>
                </a:extLst>
              </p14:cNvPr>
              <p14:cNvContentPartPr/>
              <p14:nvPr/>
            </p14:nvContentPartPr>
            <p14:xfrm>
              <a:off x="10324842" y="3229158"/>
              <a:ext cx="429840" cy="425520"/>
            </p14:xfrm>
          </p:contentPart>
        </mc:Choice>
        <mc:Fallback xmlns="">
          <p:pic>
            <p:nvPicPr>
              <p:cNvPr id="561" name="Ink 560">
                <a:extLst>
                  <a:ext uri="{FF2B5EF4-FFF2-40B4-BE49-F238E27FC236}">
                    <a16:creationId xmlns:a16="http://schemas.microsoft.com/office/drawing/2014/main" id="{DC05190D-DD60-9D97-624F-AFE064BEF579}"/>
                  </a:ext>
                </a:extLst>
              </p:cNvPr>
              <p:cNvPicPr/>
              <p:nvPr/>
            </p:nvPicPr>
            <p:blipFill>
              <a:blip r:embed="rId463"/>
              <a:stretch>
                <a:fillRect/>
              </a:stretch>
            </p:blipFill>
            <p:spPr>
              <a:xfrm>
                <a:off x="10315842" y="3220518"/>
                <a:ext cx="447480" cy="443160"/>
              </a:xfrm>
              <a:prstGeom prst="rect">
                <a:avLst/>
              </a:prstGeom>
            </p:spPr>
          </p:pic>
        </mc:Fallback>
      </mc:AlternateContent>
      <p:grpSp>
        <p:nvGrpSpPr>
          <p:cNvPr id="575" name="Group 574">
            <a:extLst>
              <a:ext uri="{FF2B5EF4-FFF2-40B4-BE49-F238E27FC236}">
                <a16:creationId xmlns:a16="http://schemas.microsoft.com/office/drawing/2014/main" id="{008F4F8C-A35C-6CCB-8DEE-BE4904C93650}"/>
              </a:ext>
            </a:extLst>
          </p:cNvPr>
          <p:cNvGrpSpPr/>
          <p:nvPr/>
        </p:nvGrpSpPr>
        <p:grpSpPr>
          <a:xfrm>
            <a:off x="6099882" y="3860958"/>
            <a:ext cx="988200" cy="203760"/>
            <a:chOff x="6099882" y="3860958"/>
            <a:chExt cx="988200" cy="203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4">
              <p14:nvContentPartPr>
                <p14:cNvPr id="563" name="Ink 562">
                  <a:extLst>
                    <a:ext uri="{FF2B5EF4-FFF2-40B4-BE49-F238E27FC236}">
                      <a16:creationId xmlns:a16="http://schemas.microsoft.com/office/drawing/2014/main" id="{D91693FC-943E-5689-A312-AEA2DD85DB8A}"/>
                    </a:ext>
                  </a:extLst>
                </p14:cNvPr>
                <p14:cNvContentPartPr/>
                <p14:nvPr/>
              </p14:nvContentPartPr>
              <p14:xfrm>
                <a:off x="6099882" y="3860958"/>
                <a:ext cx="962280" cy="203760"/>
              </p14:xfrm>
            </p:contentPart>
          </mc:Choice>
          <mc:Fallback xmlns="">
            <p:pic>
              <p:nvPicPr>
                <p:cNvPr id="563" name="Ink 562">
                  <a:extLst>
                    <a:ext uri="{FF2B5EF4-FFF2-40B4-BE49-F238E27FC236}">
                      <a16:creationId xmlns:a16="http://schemas.microsoft.com/office/drawing/2014/main" id="{D91693FC-943E-5689-A312-AEA2DD85DB8A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6091242" y="3851958"/>
                  <a:ext cx="97992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6">
              <p14:nvContentPartPr>
                <p14:cNvPr id="564" name="Ink 563">
                  <a:extLst>
                    <a:ext uri="{FF2B5EF4-FFF2-40B4-BE49-F238E27FC236}">
                      <a16:creationId xmlns:a16="http://schemas.microsoft.com/office/drawing/2014/main" id="{C128F86F-EBE2-8F55-9BDA-1E33A8DF0D6A}"/>
                    </a:ext>
                  </a:extLst>
                </p14:cNvPr>
                <p14:cNvContentPartPr/>
                <p14:nvPr/>
              </p14:nvContentPartPr>
              <p14:xfrm>
                <a:off x="6887202" y="3919638"/>
                <a:ext cx="200880" cy="107280"/>
              </p14:xfrm>
            </p:contentPart>
          </mc:Choice>
          <mc:Fallback xmlns="">
            <p:pic>
              <p:nvPicPr>
                <p:cNvPr id="564" name="Ink 563">
                  <a:extLst>
                    <a:ext uri="{FF2B5EF4-FFF2-40B4-BE49-F238E27FC236}">
                      <a16:creationId xmlns:a16="http://schemas.microsoft.com/office/drawing/2014/main" id="{C128F86F-EBE2-8F55-9BDA-1E33A8DF0D6A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6878202" y="3910998"/>
                  <a:ext cx="218520" cy="124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94" name="Group 593">
            <a:extLst>
              <a:ext uri="{FF2B5EF4-FFF2-40B4-BE49-F238E27FC236}">
                <a16:creationId xmlns:a16="http://schemas.microsoft.com/office/drawing/2014/main" id="{6279D3F6-1F0E-FCD2-3BB7-F121E3949379}"/>
              </a:ext>
            </a:extLst>
          </p:cNvPr>
          <p:cNvGrpSpPr/>
          <p:nvPr/>
        </p:nvGrpSpPr>
        <p:grpSpPr>
          <a:xfrm>
            <a:off x="8370042" y="4462158"/>
            <a:ext cx="3757320" cy="843120"/>
            <a:chOff x="8370042" y="4462158"/>
            <a:chExt cx="3757320" cy="843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8">
              <p14:nvContentPartPr>
                <p14:cNvPr id="576" name="Ink 575">
                  <a:extLst>
                    <a:ext uri="{FF2B5EF4-FFF2-40B4-BE49-F238E27FC236}">
                      <a16:creationId xmlns:a16="http://schemas.microsoft.com/office/drawing/2014/main" id="{91F26FFA-AB39-55B8-6079-645DB4D658EB}"/>
                    </a:ext>
                  </a:extLst>
                </p14:cNvPr>
                <p14:cNvContentPartPr/>
                <p14:nvPr/>
              </p14:nvContentPartPr>
              <p14:xfrm>
                <a:off x="8370042" y="4477638"/>
                <a:ext cx="195840" cy="244440"/>
              </p14:xfrm>
            </p:contentPart>
          </mc:Choice>
          <mc:Fallback xmlns="">
            <p:pic>
              <p:nvPicPr>
                <p:cNvPr id="576" name="Ink 575">
                  <a:extLst>
                    <a:ext uri="{FF2B5EF4-FFF2-40B4-BE49-F238E27FC236}">
                      <a16:creationId xmlns:a16="http://schemas.microsoft.com/office/drawing/2014/main" id="{91F26FFA-AB39-55B8-6079-645DB4D658EB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8361042" y="4468998"/>
                  <a:ext cx="213480" cy="26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0">
              <p14:nvContentPartPr>
                <p14:cNvPr id="577" name="Ink 576">
                  <a:extLst>
                    <a:ext uri="{FF2B5EF4-FFF2-40B4-BE49-F238E27FC236}">
                      <a16:creationId xmlns:a16="http://schemas.microsoft.com/office/drawing/2014/main" id="{FAC615A2-D5D9-8034-86EE-DEE6DB2F9C19}"/>
                    </a:ext>
                  </a:extLst>
                </p14:cNvPr>
                <p14:cNvContentPartPr/>
                <p14:nvPr/>
              </p14:nvContentPartPr>
              <p14:xfrm>
                <a:off x="8578842" y="4507158"/>
                <a:ext cx="542160" cy="209520"/>
              </p14:xfrm>
            </p:contentPart>
          </mc:Choice>
          <mc:Fallback xmlns="">
            <p:pic>
              <p:nvPicPr>
                <p:cNvPr id="577" name="Ink 576">
                  <a:extLst>
                    <a:ext uri="{FF2B5EF4-FFF2-40B4-BE49-F238E27FC236}">
                      <a16:creationId xmlns:a16="http://schemas.microsoft.com/office/drawing/2014/main" id="{FAC615A2-D5D9-8034-86EE-DEE6DB2F9C19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8570202" y="4498518"/>
                  <a:ext cx="55980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2">
              <p14:nvContentPartPr>
                <p14:cNvPr id="578" name="Ink 577">
                  <a:extLst>
                    <a:ext uri="{FF2B5EF4-FFF2-40B4-BE49-F238E27FC236}">
                      <a16:creationId xmlns:a16="http://schemas.microsoft.com/office/drawing/2014/main" id="{2ABF7906-5766-BD3D-5BBE-9A9C745BE7CE}"/>
                    </a:ext>
                  </a:extLst>
                </p14:cNvPr>
                <p14:cNvContentPartPr/>
                <p14:nvPr/>
              </p14:nvContentPartPr>
              <p14:xfrm>
                <a:off x="8768922" y="4546758"/>
                <a:ext cx="186120" cy="69840"/>
              </p14:xfrm>
            </p:contentPart>
          </mc:Choice>
          <mc:Fallback xmlns="">
            <p:pic>
              <p:nvPicPr>
                <p:cNvPr id="578" name="Ink 577">
                  <a:extLst>
                    <a:ext uri="{FF2B5EF4-FFF2-40B4-BE49-F238E27FC236}">
                      <a16:creationId xmlns:a16="http://schemas.microsoft.com/office/drawing/2014/main" id="{2ABF7906-5766-BD3D-5BBE-9A9C745BE7CE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8759922" y="4538118"/>
                  <a:ext cx="20376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4">
              <p14:nvContentPartPr>
                <p14:cNvPr id="579" name="Ink 578">
                  <a:extLst>
                    <a:ext uri="{FF2B5EF4-FFF2-40B4-BE49-F238E27FC236}">
                      <a16:creationId xmlns:a16="http://schemas.microsoft.com/office/drawing/2014/main" id="{2095ABF4-6FD4-4137-A678-A4FC7E27848D}"/>
                    </a:ext>
                  </a:extLst>
                </p14:cNvPr>
                <p14:cNvContentPartPr/>
                <p14:nvPr/>
              </p14:nvContentPartPr>
              <p14:xfrm>
                <a:off x="9253842" y="4666998"/>
                <a:ext cx="38160" cy="38520"/>
              </p14:xfrm>
            </p:contentPart>
          </mc:Choice>
          <mc:Fallback xmlns="">
            <p:pic>
              <p:nvPicPr>
                <p:cNvPr id="579" name="Ink 578">
                  <a:extLst>
                    <a:ext uri="{FF2B5EF4-FFF2-40B4-BE49-F238E27FC236}">
                      <a16:creationId xmlns:a16="http://schemas.microsoft.com/office/drawing/2014/main" id="{2095ABF4-6FD4-4137-A678-A4FC7E27848D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9245202" y="4658358"/>
                  <a:ext cx="5580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6">
              <p14:nvContentPartPr>
                <p14:cNvPr id="580" name="Ink 579">
                  <a:extLst>
                    <a:ext uri="{FF2B5EF4-FFF2-40B4-BE49-F238E27FC236}">
                      <a16:creationId xmlns:a16="http://schemas.microsoft.com/office/drawing/2014/main" id="{E73DAE38-3169-8565-8126-FD85B4FE5780}"/>
                    </a:ext>
                  </a:extLst>
                </p14:cNvPr>
                <p14:cNvContentPartPr/>
                <p14:nvPr/>
              </p14:nvContentPartPr>
              <p14:xfrm>
                <a:off x="9420162" y="4556838"/>
                <a:ext cx="284040" cy="166320"/>
              </p14:xfrm>
            </p:contentPart>
          </mc:Choice>
          <mc:Fallback xmlns="">
            <p:pic>
              <p:nvPicPr>
                <p:cNvPr id="580" name="Ink 579">
                  <a:extLst>
                    <a:ext uri="{FF2B5EF4-FFF2-40B4-BE49-F238E27FC236}">
                      <a16:creationId xmlns:a16="http://schemas.microsoft.com/office/drawing/2014/main" id="{E73DAE38-3169-8565-8126-FD85B4FE5780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9411522" y="4547838"/>
                  <a:ext cx="30168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8">
              <p14:nvContentPartPr>
                <p14:cNvPr id="581" name="Ink 580">
                  <a:extLst>
                    <a:ext uri="{FF2B5EF4-FFF2-40B4-BE49-F238E27FC236}">
                      <a16:creationId xmlns:a16="http://schemas.microsoft.com/office/drawing/2014/main" id="{D662D85B-5DAB-A236-580B-8633A57D2008}"/>
                    </a:ext>
                  </a:extLst>
                </p14:cNvPr>
                <p14:cNvContentPartPr/>
                <p14:nvPr/>
              </p14:nvContentPartPr>
              <p14:xfrm>
                <a:off x="9715722" y="4508958"/>
                <a:ext cx="370800" cy="182520"/>
              </p14:xfrm>
            </p:contentPart>
          </mc:Choice>
          <mc:Fallback xmlns="">
            <p:pic>
              <p:nvPicPr>
                <p:cNvPr id="581" name="Ink 580">
                  <a:extLst>
                    <a:ext uri="{FF2B5EF4-FFF2-40B4-BE49-F238E27FC236}">
                      <a16:creationId xmlns:a16="http://schemas.microsoft.com/office/drawing/2014/main" id="{D662D85B-5DAB-A236-580B-8633A57D2008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9707082" y="4500318"/>
                  <a:ext cx="38844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0">
              <p14:nvContentPartPr>
                <p14:cNvPr id="582" name="Ink 581">
                  <a:extLst>
                    <a:ext uri="{FF2B5EF4-FFF2-40B4-BE49-F238E27FC236}">
                      <a16:creationId xmlns:a16="http://schemas.microsoft.com/office/drawing/2014/main" id="{50D0C3A3-E638-B60D-E00F-263B4B8EC8E6}"/>
                    </a:ext>
                  </a:extLst>
                </p14:cNvPr>
                <p14:cNvContentPartPr/>
                <p14:nvPr/>
              </p14:nvContentPartPr>
              <p14:xfrm>
                <a:off x="9925242" y="4515078"/>
                <a:ext cx="227880" cy="217800"/>
              </p14:xfrm>
            </p:contentPart>
          </mc:Choice>
          <mc:Fallback xmlns="">
            <p:pic>
              <p:nvPicPr>
                <p:cNvPr id="582" name="Ink 581">
                  <a:extLst>
                    <a:ext uri="{FF2B5EF4-FFF2-40B4-BE49-F238E27FC236}">
                      <a16:creationId xmlns:a16="http://schemas.microsoft.com/office/drawing/2014/main" id="{50D0C3A3-E638-B60D-E00F-263B4B8EC8E6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9916602" y="4506078"/>
                  <a:ext cx="24552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2">
              <p14:nvContentPartPr>
                <p14:cNvPr id="583" name="Ink 582">
                  <a:extLst>
                    <a:ext uri="{FF2B5EF4-FFF2-40B4-BE49-F238E27FC236}">
                      <a16:creationId xmlns:a16="http://schemas.microsoft.com/office/drawing/2014/main" id="{206CC6BB-D2BC-1D6A-C2B5-B3811694B920}"/>
                    </a:ext>
                  </a:extLst>
                </p14:cNvPr>
                <p14:cNvContentPartPr/>
                <p14:nvPr/>
              </p14:nvContentPartPr>
              <p14:xfrm>
                <a:off x="10224042" y="4462158"/>
                <a:ext cx="195840" cy="301680"/>
              </p14:xfrm>
            </p:contentPart>
          </mc:Choice>
          <mc:Fallback xmlns="">
            <p:pic>
              <p:nvPicPr>
                <p:cNvPr id="583" name="Ink 582">
                  <a:extLst>
                    <a:ext uri="{FF2B5EF4-FFF2-40B4-BE49-F238E27FC236}">
                      <a16:creationId xmlns:a16="http://schemas.microsoft.com/office/drawing/2014/main" id="{206CC6BB-D2BC-1D6A-C2B5-B3811694B920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10215042" y="4453518"/>
                  <a:ext cx="213480" cy="31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4">
              <p14:nvContentPartPr>
                <p14:cNvPr id="585" name="Ink 584">
                  <a:extLst>
                    <a:ext uri="{FF2B5EF4-FFF2-40B4-BE49-F238E27FC236}">
                      <a16:creationId xmlns:a16="http://schemas.microsoft.com/office/drawing/2014/main" id="{BDA4A028-E0DD-E462-3AF3-D7DC6AC3A6F5}"/>
                    </a:ext>
                  </a:extLst>
                </p14:cNvPr>
                <p14:cNvContentPartPr/>
                <p14:nvPr/>
              </p14:nvContentPartPr>
              <p14:xfrm>
                <a:off x="10634442" y="4523718"/>
                <a:ext cx="273960" cy="150120"/>
              </p14:xfrm>
            </p:contentPart>
          </mc:Choice>
          <mc:Fallback xmlns="">
            <p:pic>
              <p:nvPicPr>
                <p:cNvPr id="585" name="Ink 584">
                  <a:extLst>
                    <a:ext uri="{FF2B5EF4-FFF2-40B4-BE49-F238E27FC236}">
                      <a16:creationId xmlns:a16="http://schemas.microsoft.com/office/drawing/2014/main" id="{BDA4A028-E0DD-E462-3AF3-D7DC6AC3A6F5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10625442" y="4515078"/>
                  <a:ext cx="29160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6">
              <p14:nvContentPartPr>
                <p14:cNvPr id="586" name="Ink 585">
                  <a:extLst>
                    <a:ext uri="{FF2B5EF4-FFF2-40B4-BE49-F238E27FC236}">
                      <a16:creationId xmlns:a16="http://schemas.microsoft.com/office/drawing/2014/main" id="{A793EE57-A745-8AF0-D430-728BCB4EC8E4}"/>
                    </a:ext>
                  </a:extLst>
                </p14:cNvPr>
                <p14:cNvContentPartPr/>
                <p14:nvPr/>
              </p14:nvContentPartPr>
              <p14:xfrm>
                <a:off x="10906962" y="4527678"/>
                <a:ext cx="327240" cy="181440"/>
              </p14:xfrm>
            </p:contentPart>
          </mc:Choice>
          <mc:Fallback xmlns="">
            <p:pic>
              <p:nvPicPr>
                <p:cNvPr id="586" name="Ink 585">
                  <a:extLst>
                    <a:ext uri="{FF2B5EF4-FFF2-40B4-BE49-F238E27FC236}">
                      <a16:creationId xmlns:a16="http://schemas.microsoft.com/office/drawing/2014/main" id="{A793EE57-A745-8AF0-D430-728BCB4EC8E4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10898322" y="4518678"/>
                  <a:ext cx="34488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8">
              <p14:nvContentPartPr>
                <p14:cNvPr id="587" name="Ink 586">
                  <a:extLst>
                    <a:ext uri="{FF2B5EF4-FFF2-40B4-BE49-F238E27FC236}">
                      <a16:creationId xmlns:a16="http://schemas.microsoft.com/office/drawing/2014/main" id="{4F1AAEF3-D2FF-37AA-413F-D2B16E7DFAE6}"/>
                    </a:ext>
                  </a:extLst>
                </p14:cNvPr>
                <p14:cNvContentPartPr/>
                <p14:nvPr/>
              </p14:nvContentPartPr>
              <p14:xfrm>
                <a:off x="11424642" y="4618038"/>
                <a:ext cx="84600" cy="108720"/>
              </p14:xfrm>
            </p:contentPart>
          </mc:Choice>
          <mc:Fallback xmlns="">
            <p:pic>
              <p:nvPicPr>
                <p:cNvPr id="587" name="Ink 586">
                  <a:extLst>
                    <a:ext uri="{FF2B5EF4-FFF2-40B4-BE49-F238E27FC236}">
                      <a16:creationId xmlns:a16="http://schemas.microsoft.com/office/drawing/2014/main" id="{4F1AAEF3-D2FF-37AA-413F-D2B16E7DFAE6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11416002" y="4609038"/>
                  <a:ext cx="10224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0">
              <p14:nvContentPartPr>
                <p14:cNvPr id="588" name="Ink 587">
                  <a:extLst>
                    <a:ext uri="{FF2B5EF4-FFF2-40B4-BE49-F238E27FC236}">
                      <a16:creationId xmlns:a16="http://schemas.microsoft.com/office/drawing/2014/main" id="{FD48D8AA-470B-26BC-89D9-A36548228D95}"/>
                    </a:ext>
                  </a:extLst>
                </p14:cNvPr>
                <p14:cNvContentPartPr/>
                <p14:nvPr/>
              </p14:nvContentPartPr>
              <p14:xfrm>
                <a:off x="10747122" y="4882638"/>
                <a:ext cx="835920" cy="252000"/>
              </p14:xfrm>
            </p:contentPart>
          </mc:Choice>
          <mc:Fallback xmlns="">
            <p:pic>
              <p:nvPicPr>
                <p:cNvPr id="588" name="Ink 587">
                  <a:extLst>
                    <a:ext uri="{FF2B5EF4-FFF2-40B4-BE49-F238E27FC236}">
                      <a16:creationId xmlns:a16="http://schemas.microsoft.com/office/drawing/2014/main" id="{FD48D8AA-470B-26BC-89D9-A36548228D95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10738122" y="4873638"/>
                  <a:ext cx="853560" cy="26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2">
              <p14:nvContentPartPr>
                <p14:cNvPr id="589" name="Ink 588">
                  <a:extLst>
                    <a:ext uri="{FF2B5EF4-FFF2-40B4-BE49-F238E27FC236}">
                      <a16:creationId xmlns:a16="http://schemas.microsoft.com/office/drawing/2014/main" id="{2E39DF04-EDFD-20A4-C192-F0C88EC046F8}"/>
                    </a:ext>
                  </a:extLst>
                </p14:cNvPr>
                <p14:cNvContentPartPr/>
                <p14:nvPr/>
              </p14:nvContentPartPr>
              <p14:xfrm>
                <a:off x="11507802" y="4900278"/>
                <a:ext cx="117000" cy="54720"/>
              </p14:xfrm>
            </p:contentPart>
          </mc:Choice>
          <mc:Fallback xmlns="">
            <p:pic>
              <p:nvPicPr>
                <p:cNvPr id="589" name="Ink 588">
                  <a:extLst>
                    <a:ext uri="{FF2B5EF4-FFF2-40B4-BE49-F238E27FC236}">
                      <a16:creationId xmlns:a16="http://schemas.microsoft.com/office/drawing/2014/main" id="{2E39DF04-EDFD-20A4-C192-F0C88EC046F8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11498802" y="4891278"/>
                  <a:ext cx="13464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4">
              <p14:nvContentPartPr>
                <p14:cNvPr id="590" name="Ink 589">
                  <a:extLst>
                    <a:ext uri="{FF2B5EF4-FFF2-40B4-BE49-F238E27FC236}">
                      <a16:creationId xmlns:a16="http://schemas.microsoft.com/office/drawing/2014/main" id="{34E363E6-2A99-74E9-003E-EB1C0174F534}"/>
                    </a:ext>
                  </a:extLst>
                </p14:cNvPr>
                <p14:cNvContentPartPr/>
                <p14:nvPr/>
              </p14:nvContentPartPr>
              <p14:xfrm>
                <a:off x="11669802" y="4869318"/>
                <a:ext cx="191880" cy="286920"/>
              </p14:xfrm>
            </p:contentPart>
          </mc:Choice>
          <mc:Fallback xmlns="">
            <p:pic>
              <p:nvPicPr>
                <p:cNvPr id="590" name="Ink 589">
                  <a:extLst>
                    <a:ext uri="{FF2B5EF4-FFF2-40B4-BE49-F238E27FC236}">
                      <a16:creationId xmlns:a16="http://schemas.microsoft.com/office/drawing/2014/main" id="{34E363E6-2A99-74E9-003E-EB1C0174F534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11661162" y="4860318"/>
                  <a:ext cx="209520" cy="30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6">
              <p14:nvContentPartPr>
                <p14:cNvPr id="591" name="Ink 590">
                  <a:extLst>
                    <a:ext uri="{FF2B5EF4-FFF2-40B4-BE49-F238E27FC236}">
                      <a16:creationId xmlns:a16="http://schemas.microsoft.com/office/drawing/2014/main" id="{C4CD077E-9401-27A3-E5BB-1BB4760011E7}"/>
                    </a:ext>
                  </a:extLst>
                </p14:cNvPr>
                <p14:cNvContentPartPr/>
                <p14:nvPr/>
              </p14:nvContentPartPr>
              <p14:xfrm>
                <a:off x="11805522" y="4824318"/>
                <a:ext cx="177120" cy="405720"/>
              </p14:xfrm>
            </p:contentPart>
          </mc:Choice>
          <mc:Fallback xmlns="">
            <p:pic>
              <p:nvPicPr>
                <p:cNvPr id="591" name="Ink 590">
                  <a:extLst>
                    <a:ext uri="{FF2B5EF4-FFF2-40B4-BE49-F238E27FC236}">
                      <a16:creationId xmlns:a16="http://schemas.microsoft.com/office/drawing/2014/main" id="{C4CD077E-9401-27A3-E5BB-1BB4760011E7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11796522" y="4815318"/>
                  <a:ext cx="19476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8">
              <p14:nvContentPartPr>
                <p14:cNvPr id="592" name="Ink 591">
                  <a:extLst>
                    <a:ext uri="{FF2B5EF4-FFF2-40B4-BE49-F238E27FC236}">
                      <a16:creationId xmlns:a16="http://schemas.microsoft.com/office/drawing/2014/main" id="{B607240A-B487-7D90-0E20-53F5336D4D16}"/>
                    </a:ext>
                  </a:extLst>
                </p14:cNvPr>
                <p14:cNvContentPartPr/>
                <p14:nvPr/>
              </p14:nvContentPartPr>
              <p14:xfrm>
                <a:off x="12113682" y="4904958"/>
                <a:ext cx="13680" cy="36720"/>
              </p14:xfrm>
            </p:contentPart>
          </mc:Choice>
          <mc:Fallback xmlns="">
            <p:pic>
              <p:nvPicPr>
                <p:cNvPr id="592" name="Ink 591">
                  <a:extLst>
                    <a:ext uri="{FF2B5EF4-FFF2-40B4-BE49-F238E27FC236}">
                      <a16:creationId xmlns:a16="http://schemas.microsoft.com/office/drawing/2014/main" id="{B607240A-B487-7D90-0E20-53F5336D4D16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12105042" y="4896318"/>
                  <a:ext cx="3132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0">
              <p14:nvContentPartPr>
                <p14:cNvPr id="593" name="Ink 592">
                  <a:extLst>
                    <a:ext uri="{FF2B5EF4-FFF2-40B4-BE49-F238E27FC236}">
                      <a16:creationId xmlns:a16="http://schemas.microsoft.com/office/drawing/2014/main" id="{0526FFD3-DE6C-4B1A-D182-6C05B11E2C1D}"/>
                    </a:ext>
                  </a:extLst>
                </p14:cNvPr>
                <p14:cNvContentPartPr/>
                <p14:nvPr/>
              </p14:nvContentPartPr>
              <p14:xfrm>
                <a:off x="11938362" y="5140398"/>
                <a:ext cx="120240" cy="164880"/>
              </p14:xfrm>
            </p:contentPart>
          </mc:Choice>
          <mc:Fallback xmlns="">
            <p:pic>
              <p:nvPicPr>
                <p:cNvPr id="593" name="Ink 592">
                  <a:extLst>
                    <a:ext uri="{FF2B5EF4-FFF2-40B4-BE49-F238E27FC236}">
                      <a16:creationId xmlns:a16="http://schemas.microsoft.com/office/drawing/2014/main" id="{0526FFD3-DE6C-4B1A-D182-6C05B11E2C1D}"/>
                    </a:ext>
                  </a:extLst>
                </p:cNvPr>
                <p:cNvPicPr/>
                <p:nvPr/>
              </p:nvPicPr>
              <p:blipFill>
                <a:blip r:embed="rId501"/>
                <a:stretch>
                  <a:fillRect/>
                </a:stretch>
              </p:blipFill>
              <p:spPr>
                <a:xfrm>
                  <a:off x="11929722" y="5131398"/>
                  <a:ext cx="137880" cy="182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4" name="Group 603">
            <a:extLst>
              <a:ext uri="{FF2B5EF4-FFF2-40B4-BE49-F238E27FC236}">
                <a16:creationId xmlns:a16="http://schemas.microsoft.com/office/drawing/2014/main" id="{F99C75FD-A2D6-8344-BCAA-F1A539468D1C}"/>
              </a:ext>
            </a:extLst>
          </p:cNvPr>
          <p:cNvGrpSpPr/>
          <p:nvPr/>
        </p:nvGrpSpPr>
        <p:grpSpPr>
          <a:xfrm>
            <a:off x="9801042" y="3901278"/>
            <a:ext cx="567720" cy="268200"/>
            <a:chOff x="9801042" y="3901278"/>
            <a:chExt cx="567720" cy="268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2">
              <p14:nvContentPartPr>
                <p14:cNvPr id="595" name="Ink 594">
                  <a:extLst>
                    <a:ext uri="{FF2B5EF4-FFF2-40B4-BE49-F238E27FC236}">
                      <a16:creationId xmlns:a16="http://schemas.microsoft.com/office/drawing/2014/main" id="{9B4D23EF-0E48-CE78-9F1D-E68F0A6B5B62}"/>
                    </a:ext>
                  </a:extLst>
                </p14:cNvPr>
                <p14:cNvContentPartPr/>
                <p14:nvPr/>
              </p14:nvContentPartPr>
              <p14:xfrm>
                <a:off x="9801042" y="3901278"/>
                <a:ext cx="251640" cy="190080"/>
              </p14:xfrm>
            </p:contentPart>
          </mc:Choice>
          <mc:Fallback xmlns="">
            <p:pic>
              <p:nvPicPr>
                <p:cNvPr id="595" name="Ink 594">
                  <a:extLst>
                    <a:ext uri="{FF2B5EF4-FFF2-40B4-BE49-F238E27FC236}">
                      <a16:creationId xmlns:a16="http://schemas.microsoft.com/office/drawing/2014/main" id="{9B4D23EF-0E48-CE78-9F1D-E68F0A6B5B62}"/>
                    </a:ext>
                  </a:extLst>
                </p:cNvPr>
                <p:cNvPicPr/>
                <p:nvPr/>
              </p:nvPicPr>
              <p:blipFill>
                <a:blip r:embed="rId503"/>
                <a:stretch>
                  <a:fillRect/>
                </a:stretch>
              </p:blipFill>
              <p:spPr>
                <a:xfrm>
                  <a:off x="9792042" y="3892638"/>
                  <a:ext cx="26928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4">
              <p14:nvContentPartPr>
                <p14:cNvPr id="596" name="Ink 595">
                  <a:extLst>
                    <a:ext uri="{FF2B5EF4-FFF2-40B4-BE49-F238E27FC236}">
                      <a16:creationId xmlns:a16="http://schemas.microsoft.com/office/drawing/2014/main" id="{6B27461B-D5D9-B359-015B-8AD190AC33FF}"/>
                    </a:ext>
                  </a:extLst>
                </p14:cNvPr>
                <p14:cNvContentPartPr/>
                <p14:nvPr/>
              </p14:nvContentPartPr>
              <p14:xfrm>
                <a:off x="10060242" y="3941238"/>
                <a:ext cx="276840" cy="143280"/>
              </p14:xfrm>
            </p:contentPart>
          </mc:Choice>
          <mc:Fallback xmlns="">
            <p:pic>
              <p:nvPicPr>
                <p:cNvPr id="596" name="Ink 595">
                  <a:extLst>
                    <a:ext uri="{FF2B5EF4-FFF2-40B4-BE49-F238E27FC236}">
                      <a16:creationId xmlns:a16="http://schemas.microsoft.com/office/drawing/2014/main" id="{6B27461B-D5D9-B359-015B-8AD190AC33FF}"/>
                    </a:ext>
                  </a:extLst>
                </p:cNvPr>
                <p:cNvPicPr/>
                <p:nvPr/>
              </p:nvPicPr>
              <p:blipFill>
                <a:blip r:embed="rId505"/>
                <a:stretch>
                  <a:fillRect/>
                </a:stretch>
              </p:blipFill>
              <p:spPr>
                <a:xfrm>
                  <a:off x="10051242" y="3932238"/>
                  <a:ext cx="29448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6">
              <p14:nvContentPartPr>
                <p14:cNvPr id="597" name="Ink 596">
                  <a:extLst>
                    <a:ext uri="{FF2B5EF4-FFF2-40B4-BE49-F238E27FC236}">
                      <a16:creationId xmlns:a16="http://schemas.microsoft.com/office/drawing/2014/main" id="{2E1609EC-79A9-626F-8746-B06A94590DA1}"/>
                    </a:ext>
                  </a:extLst>
                </p14:cNvPr>
                <p14:cNvContentPartPr/>
                <p14:nvPr/>
              </p14:nvContentPartPr>
              <p14:xfrm>
                <a:off x="10204602" y="3993438"/>
                <a:ext cx="164160" cy="176040"/>
              </p14:xfrm>
            </p:contentPart>
          </mc:Choice>
          <mc:Fallback xmlns="">
            <p:pic>
              <p:nvPicPr>
                <p:cNvPr id="597" name="Ink 596">
                  <a:extLst>
                    <a:ext uri="{FF2B5EF4-FFF2-40B4-BE49-F238E27FC236}">
                      <a16:creationId xmlns:a16="http://schemas.microsoft.com/office/drawing/2014/main" id="{2E1609EC-79A9-626F-8746-B06A94590DA1}"/>
                    </a:ext>
                  </a:extLst>
                </p:cNvPr>
                <p:cNvPicPr/>
                <p:nvPr/>
              </p:nvPicPr>
              <p:blipFill>
                <a:blip r:embed="rId507"/>
                <a:stretch>
                  <a:fillRect/>
                </a:stretch>
              </p:blipFill>
              <p:spPr>
                <a:xfrm>
                  <a:off x="10195602" y="3984438"/>
                  <a:ext cx="181800" cy="193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3" name="Group 602">
            <a:extLst>
              <a:ext uri="{FF2B5EF4-FFF2-40B4-BE49-F238E27FC236}">
                <a16:creationId xmlns:a16="http://schemas.microsoft.com/office/drawing/2014/main" id="{7F13384C-6CB4-587C-BAA6-121860A5A41A}"/>
              </a:ext>
            </a:extLst>
          </p:cNvPr>
          <p:cNvGrpSpPr/>
          <p:nvPr/>
        </p:nvGrpSpPr>
        <p:grpSpPr>
          <a:xfrm>
            <a:off x="10622562" y="3878598"/>
            <a:ext cx="646200" cy="316080"/>
            <a:chOff x="10622562" y="3878598"/>
            <a:chExt cx="646200" cy="316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8">
              <p14:nvContentPartPr>
                <p14:cNvPr id="598" name="Ink 597">
                  <a:extLst>
                    <a:ext uri="{FF2B5EF4-FFF2-40B4-BE49-F238E27FC236}">
                      <a16:creationId xmlns:a16="http://schemas.microsoft.com/office/drawing/2014/main" id="{6D958978-61E2-A4F1-078B-FA22DB0D05BD}"/>
                    </a:ext>
                  </a:extLst>
                </p14:cNvPr>
                <p14:cNvContentPartPr/>
                <p14:nvPr/>
              </p14:nvContentPartPr>
              <p14:xfrm>
                <a:off x="10678722" y="3909918"/>
                <a:ext cx="146880" cy="141480"/>
              </p14:xfrm>
            </p:contentPart>
          </mc:Choice>
          <mc:Fallback xmlns="">
            <p:pic>
              <p:nvPicPr>
                <p:cNvPr id="598" name="Ink 597">
                  <a:extLst>
                    <a:ext uri="{FF2B5EF4-FFF2-40B4-BE49-F238E27FC236}">
                      <a16:creationId xmlns:a16="http://schemas.microsoft.com/office/drawing/2014/main" id="{6D958978-61E2-A4F1-078B-FA22DB0D05BD}"/>
                    </a:ext>
                  </a:extLst>
                </p:cNvPr>
                <p:cNvPicPr/>
                <p:nvPr/>
              </p:nvPicPr>
              <p:blipFill>
                <a:blip r:embed="rId509"/>
                <a:stretch>
                  <a:fillRect/>
                </a:stretch>
              </p:blipFill>
              <p:spPr>
                <a:xfrm>
                  <a:off x="10670082" y="3900918"/>
                  <a:ext cx="16452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0">
              <p14:nvContentPartPr>
                <p14:cNvPr id="599" name="Ink 598">
                  <a:extLst>
                    <a:ext uri="{FF2B5EF4-FFF2-40B4-BE49-F238E27FC236}">
                      <a16:creationId xmlns:a16="http://schemas.microsoft.com/office/drawing/2014/main" id="{7DBDC765-BF61-3B7A-54DE-B4B9D0AF341E}"/>
                    </a:ext>
                  </a:extLst>
                </p14:cNvPr>
                <p14:cNvContentPartPr/>
                <p14:nvPr/>
              </p14:nvContentPartPr>
              <p14:xfrm>
                <a:off x="10887522" y="3878598"/>
                <a:ext cx="223920" cy="192600"/>
              </p14:xfrm>
            </p:contentPart>
          </mc:Choice>
          <mc:Fallback xmlns="">
            <p:pic>
              <p:nvPicPr>
                <p:cNvPr id="599" name="Ink 598">
                  <a:extLst>
                    <a:ext uri="{FF2B5EF4-FFF2-40B4-BE49-F238E27FC236}">
                      <a16:creationId xmlns:a16="http://schemas.microsoft.com/office/drawing/2014/main" id="{7DBDC765-BF61-3B7A-54DE-B4B9D0AF341E}"/>
                    </a:ext>
                  </a:extLst>
                </p:cNvPr>
                <p:cNvPicPr/>
                <p:nvPr/>
              </p:nvPicPr>
              <p:blipFill>
                <a:blip r:embed="rId511"/>
                <a:stretch>
                  <a:fillRect/>
                </a:stretch>
              </p:blipFill>
              <p:spPr>
                <a:xfrm>
                  <a:off x="10878522" y="3869958"/>
                  <a:ext cx="24156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2">
              <p14:nvContentPartPr>
                <p14:cNvPr id="600" name="Ink 599">
                  <a:extLst>
                    <a:ext uri="{FF2B5EF4-FFF2-40B4-BE49-F238E27FC236}">
                      <a16:creationId xmlns:a16="http://schemas.microsoft.com/office/drawing/2014/main" id="{24F5C690-FB8B-D213-CEF6-7D814E64CF77}"/>
                    </a:ext>
                  </a:extLst>
                </p14:cNvPr>
                <p14:cNvContentPartPr/>
                <p14:nvPr/>
              </p14:nvContentPartPr>
              <p14:xfrm>
                <a:off x="10658202" y="3887958"/>
                <a:ext cx="137520" cy="12960"/>
              </p14:xfrm>
            </p:contentPart>
          </mc:Choice>
          <mc:Fallback xmlns="">
            <p:pic>
              <p:nvPicPr>
                <p:cNvPr id="600" name="Ink 599">
                  <a:extLst>
                    <a:ext uri="{FF2B5EF4-FFF2-40B4-BE49-F238E27FC236}">
                      <a16:creationId xmlns:a16="http://schemas.microsoft.com/office/drawing/2014/main" id="{24F5C690-FB8B-D213-CEF6-7D814E64CF77}"/>
                    </a:ext>
                  </a:extLst>
                </p:cNvPr>
                <p:cNvPicPr/>
                <p:nvPr/>
              </p:nvPicPr>
              <p:blipFill>
                <a:blip r:embed="rId513"/>
                <a:stretch>
                  <a:fillRect/>
                </a:stretch>
              </p:blipFill>
              <p:spPr>
                <a:xfrm>
                  <a:off x="10649562" y="3878958"/>
                  <a:ext cx="15516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4">
              <p14:nvContentPartPr>
                <p14:cNvPr id="601" name="Ink 600">
                  <a:extLst>
                    <a:ext uri="{FF2B5EF4-FFF2-40B4-BE49-F238E27FC236}">
                      <a16:creationId xmlns:a16="http://schemas.microsoft.com/office/drawing/2014/main" id="{3C543828-8D09-D3CC-62DD-CB5DCEDF677E}"/>
                    </a:ext>
                  </a:extLst>
                </p14:cNvPr>
                <p14:cNvContentPartPr/>
                <p14:nvPr/>
              </p14:nvContentPartPr>
              <p14:xfrm>
                <a:off x="10622562" y="4034118"/>
                <a:ext cx="150840" cy="29160"/>
              </p14:xfrm>
            </p:contentPart>
          </mc:Choice>
          <mc:Fallback xmlns="">
            <p:pic>
              <p:nvPicPr>
                <p:cNvPr id="601" name="Ink 600">
                  <a:extLst>
                    <a:ext uri="{FF2B5EF4-FFF2-40B4-BE49-F238E27FC236}">
                      <a16:creationId xmlns:a16="http://schemas.microsoft.com/office/drawing/2014/main" id="{3C543828-8D09-D3CC-62DD-CB5DCEDF677E}"/>
                    </a:ext>
                  </a:extLst>
                </p:cNvPr>
                <p:cNvPicPr/>
                <p:nvPr/>
              </p:nvPicPr>
              <p:blipFill>
                <a:blip r:embed="rId515"/>
                <a:stretch>
                  <a:fillRect/>
                </a:stretch>
              </p:blipFill>
              <p:spPr>
                <a:xfrm>
                  <a:off x="10613922" y="4025478"/>
                  <a:ext cx="16848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6">
              <p14:nvContentPartPr>
                <p14:cNvPr id="602" name="Ink 601">
                  <a:extLst>
                    <a:ext uri="{FF2B5EF4-FFF2-40B4-BE49-F238E27FC236}">
                      <a16:creationId xmlns:a16="http://schemas.microsoft.com/office/drawing/2014/main" id="{9C6A7EE7-92D2-680F-2C0E-83A9B2BB2704}"/>
                    </a:ext>
                  </a:extLst>
                </p14:cNvPr>
                <p14:cNvContentPartPr/>
                <p14:nvPr/>
              </p14:nvContentPartPr>
              <p14:xfrm>
                <a:off x="11147442" y="3905598"/>
                <a:ext cx="121320" cy="289080"/>
              </p14:xfrm>
            </p:contentPart>
          </mc:Choice>
          <mc:Fallback xmlns="">
            <p:pic>
              <p:nvPicPr>
                <p:cNvPr id="602" name="Ink 601">
                  <a:extLst>
                    <a:ext uri="{FF2B5EF4-FFF2-40B4-BE49-F238E27FC236}">
                      <a16:creationId xmlns:a16="http://schemas.microsoft.com/office/drawing/2014/main" id="{9C6A7EE7-92D2-680F-2C0E-83A9B2BB2704}"/>
                    </a:ext>
                  </a:extLst>
                </p:cNvPr>
                <p:cNvPicPr/>
                <p:nvPr/>
              </p:nvPicPr>
              <p:blipFill>
                <a:blip r:embed="rId517"/>
                <a:stretch>
                  <a:fillRect/>
                </a:stretch>
              </p:blipFill>
              <p:spPr>
                <a:xfrm>
                  <a:off x="11138802" y="3896958"/>
                  <a:ext cx="138960" cy="306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7" name="Group 606">
            <a:extLst>
              <a:ext uri="{FF2B5EF4-FFF2-40B4-BE49-F238E27FC236}">
                <a16:creationId xmlns:a16="http://schemas.microsoft.com/office/drawing/2014/main" id="{9C85548C-E8ED-F1AB-562E-73DF80FCDDF2}"/>
              </a:ext>
            </a:extLst>
          </p:cNvPr>
          <p:cNvGrpSpPr/>
          <p:nvPr/>
        </p:nvGrpSpPr>
        <p:grpSpPr>
          <a:xfrm>
            <a:off x="1812282" y="3405918"/>
            <a:ext cx="4420440" cy="2710800"/>
            <a:chOff x="1812282" y="3405918"/>
            <a:chExt cx="4420440" cy="2710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18">
              <p14:nvContentPartPr>
                <p14:cNvPr id="399" name="Ink 398">
                  <a:extLst>
                    <a:ext uri="{FF2B5EF4-FFF2-40B4-BE49-F238E27FC236}">
                      <a16:creationId xmlns:a16="http://schemas.microsoft.com/office/drawing/2014/main" id="{9F716C83-80F9-A643-46BF-9D0ABA586492}"/>
                    </a:ext>
                  </a:extLst>
                </p14:cNvPr>
                <p14:cNvContentPartPr/>
                <p14:nvPr/>
              </p14:nvContentPartPr>
              <p14:xfrm>
                <a:off x="1812282" y="3405918"/>
                <a:ext cx="625680" cy="805680"/>
              </p14:xfrm>
            </p:contentPart>
          </mc:Choice>
          <mc:Fallback xmlns="">
            <p:pic>
              <p:nvPicPr>
                <p:cNvPr id="399" name="Ink 398">
                  <a:extLst>
                    <a:ext uri="{FF2B5EF4-FFF2-40B4-BE49-F238E27FC236}">
                      <a16:creationId xmlns:a16="http://schemas.microsoft.com/office/drawing/2014/main" id="{9F716C83-80F9-A643-46BF-9D0ABA586492}"/>
                    </a:ext>
                  </a:extLst>
                </p:cNvPr>
                <p:cNvPicPr/>
                <p:nvPr/>
              </p:nvPicPr>
              <p:blipFill>
                <a:blip r:embed="rId519"/>
                <a:stretch>
                  <a:fillRect/>
                </a:stretch>
              </p:blipFill>
              <p:spPr>
                <a:xfrm>
                  <a:off x="1806162" y="3399798"/>
                  <a:ext cx="637920" cy="81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0">
              <p14:nvContentPartPr>
                <p14:cNvPr id="400" name="Ink 399">
                  <a:extLst>
                    <a:ext uri="{FF2B5EF4-FFF2-40B4-BE49-F238E27FC236}">
                      <a16:creationId xmlns:a16="http://schemas.microsoft.com/office/drawing/2014/main" id="{09AC9A1E-6C10-E1BF-9DD1-3E2137B4ADF0}"/>
                    </a:ext>
                  </a:extLst>
                </p14:cNvPr>
                <p14:cNvContentPartPr/>
                <p14:nvPr/>
              </p14:nvContentPartPr>
              <p14:xfrm>
                <a:off x="2569362" y="4052838"/>
                <a:ext cx="36360" cy="242640"/>
              </p14:xfrm>
            </p:contentPart>
          </mc:Choice>
          <mc:Fallback xmlns="">
            <p:pic>
              <p:nvPicPr>
                <p:cNvPr id="400" name="Ink 399">
                  <a:extLst>
                    <a:ext uri="{FF2B5EF4-FFF2-40B4-BE49-F238E27FC236}">
                      <a16:creationId xmlns:a16="http://schemas.microsoft.com/office/drawing/2014/main" id="{09AC9A1E-6C10-E1BF-9DD1-3E2137B4ADF0}"/>
                    </a:ext>
                  </a:extLst>
                </p:cNvPr>
                <p:cNvPicPr/>
                <p:nvPr/>
              </p:nvPicPr>
              <p:blipFill>
                <a:blip r:embed="rId521"/>
                <a:stretch>
                  <a:fillRect/>
                </a:stretch>
              </p:blipFill>
              <p:spPr>
                <a:xfrm>
                  <a:off x="2563242" y="4046718"/>
                  <a:ext cx="48600" cy="25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2">
              <p14:nvContentPartPr>
                <p14:cNvPr id="401" name="Ink 400">
                  <a:extLst>
                    <a:ext uri="{FF2B5EF4-FFF2-40B4-BE49-F238E27FC236}">
                      <a16:creationId xmlns:a16="http://schemas.microsoft.com/office/drawing/2014/main" id="{A9409226-578F-AE74-D29D-DC70E0935CAD}"/>
                    </a:ext>
                  </a:extLst>
                </p14:cNvPr>
                <p14:cNvContentPartPr/>
                <p14:nvPr/>
              </p14:nvContentPartPr>
              <p14:xfrm>
                <a:off x="2511042" y="4051758"/>
                <a:ext cx="194760" cy="48600"/>
              </p14:xfrm>
            </p:contentPart>
          </mc:Choice>
          <mc:Fallback xmlns="">
            <p:pic>
              <p:nvPicPr>
                <p:cNvPr id="401" name="Ink 400">
                  <a:extLst>
                    <a:ext uri="{FF2B5EF4-FFF2-40B4-BE49-F238E27FC236}">
                      <a16:creationId xmlns:a16="http://schemas.microsoft.com/office/drawing/2014/main" id="{A9409226-578F-AE74-D29D-DC70E0935CAD}"/>
                    </a:ext>
                  </a:extLst>
                </p:cNvPr>
                <p:cNvPicPr/>
                <p:nvPr/>
              </p:nvPicPr>
              <p:blipFill>
                <a:blip r:embed="rId523"/>
                <a:stretch>
                  <a:fillRect/>
                </a:stretch>
              </p:blipFill>
              <p:spPr>
                <a:xfrm>
                  <a:off x="2504922" y="4045638"/>
                  <a:ext cx="20700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4">
              <p14:nvContentPartPr>
                <p14:cNvPr id="402" name="Ink 401">
                  <a:extLst>
                    <a:ext uri="{FF2B5EF4-FFF2-40B4-BE49-F238E27FC236}">
                      <a16:creationId xmlns:a16="http://schemas.microsoft.com/office/drawing/2014/main" id="{A17FDB3F-82E5-8487-9E3A-FC619F7E697B}"/>
                    </a:ext>
                  </a:extLst>
                </p14:cNvPr>
                <p14:cNvContentPartPr/>
                <p14:nvPr/>
              </p14:nvContentPartPr>
              <p14:xfrm>
                <a:off x="2646402" y="4035198"/>
                <a:ext cx="347760" cy="335880"/>
              </p14:xfrm>
            </p:contentPart>
          </mc:Choice>
          <mc:Fallback xmlns="">
            <p:pic>
              <p:nvPicPr>
                <p:cNvPr id="402" name="Ink 401">
                  <a:extLst>
                    <a:ext uri="{FF2B5EF4-FFF2-40B4-BE49-F238E27FC236}">
                      <a16:creationId xmlns:a16="http://schemas.microsoft.com/office/drawing/2014/main" id="{A17FDB3F-82E5-8487-9E3A-FC619F7E697B}"/>
                    </a:ext>
                  </a:extLst>
                </p:cNvPr>
                <p:cNvPicPr/>
                <p:nvPr/>
              </p:nvPicPr>
              <p:blipFill>
                <a:blip r:embed="rId525"/>
                <a:stretch>
                  <a:fillRect/>
                </a:stretch>
              </p:blipFill>
              <p:spPr>
                <a:xfrm>
                  <a:off x="2640282" y="4029078"/>
                  <a:ext cx="360000" cy="34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6">
              <p14:nvContentPartPr>
                <p14:cNvPr id="403" name="Ink 402">
                  <a:extLst>
                    <a:ext uri="{FF2B5EF4-FFF2-40B4-BE49-F238E27FC236}">
                      <a16:creationId xmlns:a16="http://schemas.microsoft.com/office/drawing/2014/main" id="{D3CB8696-159E-1087-B107-7082D23E75FD}"/>
                    </a:ext>
                  </a:extLst>
                </p14:cNvPr>
                <p14:cNvContentPartPr/>
                <p14:nvPr/>
              </p14:nvContentPartPr>
              <p14:xfrm>
                <a:off x="2890122" y="4135638"/>
                <a:ext cx="9000" cy="8640"/>
              </p14:xfrm>
            </p:contentPart>
          </mc:Choice>
          <mc:Fallback xmlns="">
            <p:pic>
              <p:nvPicPr>
                <p:cNvPr id="403" name="Ink 402">
                  <a:extLst>
                    <a:ext uri="{FF2B5EF4-FFF2-40B4-BE49-F238E27FC236}">
                      <a16:creationId xmlns:a16="http://schemas.microsoft.com/office/drawing/2014/main" id="{D3CB8696-159E-1087-B107-7082D23E75FD}"/>
                    </a:ext>
                  </a:extLst>
                </p:cNvPr>
                <p:cNvPicPr/>
                <p:nvPr/>
              </p:nvPicPr>
              <p:blipFill>
                <a:blip r:embed="rId527"/>
                <a:stretch>
                  <a:fillRect/>
                </a:stretch>
              </p:blipFill>
              <p:spPr>
                <a:xfrm>
                  <a:off x="2884002" y="4129518"/>
                  <a:ext cx="21240" cy="2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8">
              <p14:nvContentPartPr>
                <p14:cNvPr id="404" name="Ink 403">
                  <a:extLst>
                    <a:ext uri="{FF2B5EF4-FFF2-40B4-BE49-F238E27FC236}">
                      <a16:creationId xmlns:a16="http://schemas.microsoft.com/office/drawing/2014/main" id="{975ABB19-3EDE-A0C5-1597-ED4442B79F98}"/>
                    </a:ext>
                  </a:extLst>
                </p14:cNvPr>
                <p14:cNvContentPartPr/>
                <p14:nvPr/>
              </p14:nvContentPartPr>
              <p14:xfrm>
                <a:off x="3177042" y="4228878"/>
                <a:ext cx="333000" cy="200160"/>
              </p14:xfrm>
            </p:contentPart>
          </mc:Choice>
          <mc:Fallback xmlns="">
            <p:pic>
              <p:nvPicPr>
                <p:cNvPr id="404" name="Ink 403">
                  <a:extLst>
                    <a:ext uri="{FF2B5EF4-FFF2-40B4-BE49-F238E27FC236}">
                      <a16:creationId xmlns:a16="http://schemas.microsoft.com/office/drawing/2014/main" id="{975ABB19-3EDE-A0C5-1597-ED4442B79F98}"/>
                    </a:ext>
                  </a:extLst>
                </p:cNvPr>
                <p:cNvPicPr/>
                <p:nvPr/>
              </p:nvPicPr>
              <p:blipFill>
                <a:blip r:embed="rId529"/>
                <a:stretch>
                  <a:fillRect/>
                </a:stretch>
              </p:blipFill>
              <p:spPr>
                <a:xfrm>
                  <a:off x="3170922" y="4222758"/>
                  <a:ext cx="34524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0">
              <p14:nvContentPartPr>
                <p14:cNvPr id="405" name="Ink 404">
                  <a:extLst>
                    <a:ext uri="{FF2B5EF4-FFF2-40B4-BE49-F238E27FC236}">
                      <a16:creationId xmlns:a16="http://schemas.microsoft.com/office/drawing/2014/main" id="{11FD6400-0D02-FEB3-9CB4-9C21E6BAE356}"/>
                    </a:ext>
                  </a:extLst>
                </p14:cNvPr>
                <p14:cNvContentPartPr/>
                <p14:nvPr/>
              </p14:nvContentPartPr>
              <p14:xfrm>
                <a:off x="3484122" y="4164078"/>
                <a:ext cx="53280" cy="21600"/>
              </p14:xfrm>
            </p:contentPart>
          </mc:Choice>
          <mc:Fallback xmlns="">
            <p:pic>
              <p:nvPicPr>
                <p:cNvPr id="405" name="Ink 404">
                  <a:extLst>
                    <a:ext uri="{FF2B5EF4-FFF2-40B4-BE49-F238E27FC236}">
                      <a16:creationId xmlns:a16="http://schemas.microsoft.com/office/drawing/2014/main" id="{11FD6400-0D02-FEB3-9CB4-9C21E6BAE356}"/>
                    </a:ext>
                  </a:extLst>
                </p:cNvPr>
                <p:cNvPicPr/>
                <p:nvPr/>
              </p:nvPicPr>
              <p:blipFill>
                <a:blip r:embed="rId531"/>
                <a:stretch>
                  <a:fillRect/>
                </a:stretch>
              </p:blipFill>
              <p:spPr>
                <a:xfrm>
                  <a:off x="3478002" y="4157958"/>
                  <a:ext cx="6552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2">
              <p14:nvContentPartPr>
                <p14:cNvPr id="406" name="Ink 405">
                  <a:extLst>
                    <a:ext uri="{FF2B5EF4-FFF2-40B4-BE49-F238E27FC236}">
                      <a16:creationId xmlns:a16="http://schemas.microsoft.com/office/drawing/2014/main" id="{E343A7D3-2E8C-DB62-EA0D-5BF178CE658E}"/>
                    </a:ext>
                  </a:extLst>
                </p14:cNvPr>
                <p14:cNvContentPartPr/>
                <p14:nvPr/>
              </p14:nvContentPartPr>
              <p14:xfrm>
                <a:off x="3499962" y="4189638"/>
                <a:ext cx="379440" cy="272880"/>
              </p14:xfrm>
            </p:contentPart>
          </mc:Choice>
          <mc:Fallback xmlns="">
            <p:pic>
              <p:nvPicPr>
                <p:cNvPr id="406" name="Ink 405">
                  <a:extLst>
                    <a:ext uri="{FF2B5EF4-FFF2-40B4-BE49-F238E27FC236}">
                      <a16:creationId xmlns:a16="http://schemas.microsoft.com/office/drawing/2014/main" id="{E343A7D3-2E8C-DB62-EA0D-5BF178CE658E}"/>
                    </a:ext>
                  </a:extLst>
                </p:cNvPr>
                <p:cNvPicPr/>
                <p:nvPr/>
              </p:nvPicPr>
              <p:blipFill>
                <a:blip r:embed="rId533"/>
                <a:stretch>
                  <a:fillRect/>
                </a:stretch>
              </p:blipFill>
              <p:spPr>
                <a:xfrm>
                  <a:off x="3493842" y="4183518"/>
                  <a:ext cx="391680" cy="28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4">
              <p14:nvContentPartPr>
                <p14:cNvPr id="408" name="Ink 407">
                  <a:extLst>
                    <a:ext uri="{FF2B5EF4-FFF2-40B4-BE49-F238E27FC236}">
                      <a16:creationId xmlns:a16="http://schemas.microsoft.com/office/drawing/2014/main" id="{6F6B9DAB-E002-C23E-FD3E-EBBE08DF891D}"/>
                    </a:ext>
                  </a:extLst>
                </p14:cNvPr>
                <p14:cNvContentPartPr/>
                <p14:nvPr/>
              </p14:nvContentPartPr>
              <p14:xfrm>
                <a:off x="3994242" y="4250118"/>
                <a:ext cx="1124640" cy="279720"/>
              </p14:xfrm>
            </p:contentPart>
          </mc:Choice>
          <mc:Fallback xmlns="">
            <p:pic>
              <p:nvPicPr>
                <p:cNvPr id="408" name="Ink 407">
                  <a:extLst>
                    <a:ext uri="{FF2B5EF4-FFF2-40B4-BE49-F238E27FC236}">
                      <a16:creationId xmlns:a16="http://schemas.microsoft.com/office/drawing/2014/main" id="{6F6B9DAB-E002-C23E-FD3E-EBBE08DF891D}"/>
                    </a:ext>
                  </a:extLst>
                </p:cNvPr>
                <p:cNvPicPr/>
                <p:nvPr/>
              </p:nvPicPr>
              <p:blipFill>
                <a:blip r:embed="rId535"/>
                <a:stretch>
                  <a:fillRect/>
                </a:stretch>
              </p:blipFill>
              <p:spPr>
                <a:xfrm>
                  <a:off x="3988122" y="4243998"/>
                  <a:ext cx="1136880" cy="29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6">
              <p14:nvContentPartPr>
                <p14:cNvPr id="409" name="Ink 408">
                  <a:extLst>
                    <a:ext uri="{FF2B5EF4-FFF2-40B4-BE49-F238E27FC236}">
                      <a16:creationId xmlns:a16="http://schemas.microsoft.com/office/drawing/2014/main" id="{511D3968-A113-8D61-FA7E-5523637E5C84}"/>
                    </a:ext>
                  </a:extLst>
                </p14:cNvPr>
                <p14:cNvContentPartPr/>
                <p14:nvPr/>
              </p14:nvContentPartPr>
              <p14:xfrm>
                <a:off x="4972002" y="4268478"/>
                <a:ext cx="132480" cy="79920"/>
              </p14:xfrm>
            </p:contentPart>
          </mc:Choice>
          <mc:Fallback xmlns="">
            <p:pic>
              <p:nvPicPr>
                <p:cNvPr id="409" name="Ink 408">
                  <a:extLst>
                    <a:ext uri="{FF2B5EF4-FFF2-40B4-BE49-F238E27FC236}">
                      <a16:creationId xmlns:a16="http://schemas.microsoft.com/office/drawing/2014/main" id="{511D3968-A113-8D61-FA7E-5523637E5C84}"/>
                    </a:ext>
                  </a:extLst>
                </p:cNvPr>
                <p:cNvPicPr/>
                <p:nvPr/>
              </p:nvPicPr>
              <p:blipFill>
                <a:blip r:embed="rId537"/>
                <a:stretch>
                  <a:fillRect/>
                </a:stretch>
              </p:blipFill>
              <p:spPr>
                <a:xfrm>
                  <a:off x="4965882" y="4262358"/>
                  <a:ext cx="14472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8">
              <p14:nvContentPartPr>
                <p14:cNvPr id="410" name="Ink 409">
                  <a:extLst>
                    <a:ext uri="{FF2B5EF4-FFF2-40B4-BE49-F238E27FC236}">
                      <a16:creationId xmlns:a16="http://schemas.microsoft.com/office/drawing/2014/main" id="{3EF59878-C943-CB91-993D-736E798281C7}"/>
                    </a:ext>
                  </a:extLst>
                </p14:cNvPr>
                <p14:cNvContentPartPr/>
                <p14:nvPr/>
              </p14:nvContentPartPr>
              <p14:xfrm>
                <a:off x="5255682" y="4290438"/>
                <a:ext cx="342000" cy="213840"/>
              </p14:xfrm>
            </p:contentPart>
          </mc:Choice>
          <mc:Fallback xmlns="">
            <p:pic>
              <p:nvPicPr>
                <p:cNvPr id="410" name="Ink 409">
                  <a:extLst>
                    <a:ext uri="{FF2B5EF4-FFF2-40B4-BE49-F238E27FC236}">
                      <a16:creationId xmlns:a16="http://schemas.microsoft.com/office/drawing/2014/main" id="{3EF59878-C943-CB91-993D-736E798281C7}"/>
                    </a:ext>
                  </a:extLst>
                </p:cNvPr>
                <p:cNvPicPr/>
                <p:nvPr/>
              </p:nvPicPr>
              <p:blipFill>
                <a:blip r:embed="rId539"/>
                <a:stretch>
                  <a:fillRect/>
                </a:stretch>
              </p:blipFill>
              <p:spPr>
                <a:xfrm>
                  <a:off x="5249562" y="4284318"/>
                  <a:ext cx="35424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0">
              <p14:nvContentPartPr>
                <p14:cNvPr id="411" name="Ink 410">
                  <a:extLst>
                    <a:ext uri="{FF2B5EF4-FFF2-40B4-BE49-F238E27FC236}">
                      <a16:creationId xmlns:a16="http://schemas.microsoft.com/office/drawing/2014/main" id="{4F0408C7-0D38-8F3A-212B-B0DDB23685AF}"/>
                    </a:ext>
                  </a:extLst>
                </p14:cNvPr>
                <p14:cNvContentPartPr/>
                <p14:nvPr/>
              </p14:nvContentPartPr>
              <p14:xfrm>
                <a:off x="5274402" y="4183878"/>
                <a:ext cx="86400" cy="54720"/>
              </p14:xfrm>
            </p:contentPart>
          </mc:Choice>
          <mc:Fallback xmlns="">
            <p:pic>
              <p:nvPicPr>
                <p:cNvPr id="411" name="Ink 410">
                  <a:extLst>
                    <a:ext uri="{FF2B5EF4-FFF2-40B4-BE49-F238E27FC236}">
                      <a16:creationId xmlns:a16="http://schemas.microsoft.com/office/drawing/2014/main" id="{4F0408C7-0D38-8F3A-212B-B0DDB23685AF}"/>
                    </a:ext>
                  </a:extLst>
                </p:cNvPr>
                <p:cNvPicPr/>
                <p:nvPr/>
              </p:nvPicPr>
              <p:blipFill>
                <a:blip r:embed="rId541"/>
                <a:stretch>
                  <a:fillRect/>
                </a:stretch>
              </p:blipFill>
              <p:spPr>
                <a:xfrm>
                  <a:off x="5268282" y="4177758"/>
                  <a:ext cx="9864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2">
              <p14:nvContentPartPr>
                <p14:cNvPr id="413" name="Ink 412">
                  <a:extLst>
                    <a:ext uri="{FF2B5EF4-FFF2-40B4-BE49-F238E27FC236}">
                      <a16:creationId xmlns:a16="http://schemas.microsoft.com/office/drawing/2014/main" id="{FC774C73-84DD-BB19-3019-EE420368EFD1}"/>
                    </a:ext>
                  </a:extLst>
                </p14:cNvPr>
                <p14:cNvContentPartPr/>
                <p14:nvPr/>
              </p14:nvContentPartPr>
              <p14:xfrm>
                <a:off x="2872482" y="4667358"/>
                <a:ext cx="113760" cy="246600"/>
              </p14:xfrm>
            </p:contentPart>
          </mc:Choice>
          <mc:Fallback xmlns="">
            <p:pic>
              <p:nvPicPr>
                <p:cNvPr id="413" name="Ink 412">
                  <a:extLst>
                    <a:ext uri="{FF2B5EF4-FFF2-40B4-BE49-F238E27FC236}">
                      <a16:creationId xmlns:a16="http://schemas.microsoft.com/office/drawing/2014/main" id="{FC774C73-84DD-BB19-3019-EE420368EFD1}"/>
                    </a:ext>
                  </a:extLst>
                </p:cNvPr>
                <p:cNvPicPr/>
                <p:nvPr/>
              </p:nvPicPr>
              <p:blipFill>
                <a:blip r:embed="rId543"/>
                <a:stretch>
                  <a:fillRect/>
                </a:stretch>
              </p:blipFill>
              <p:spPr>
                <a:xfrm>
                  <a:off x="2866362" y="4661238"/>
                  <a:ext cx="126000" cy="25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4">
              <p14:nvContentPartPr>
                <p14:cNvPr id="414" name="Ink 413">
                  <a:extLst>
                    <a:ext uri="{FF2B5EF4-FFF2-40B4-BE49-F238E27FC236}">
                      <a16:creationId xmlns:a16="http://schemas.microsoft.com/office/drawing/2014/main" id="{7EBD344C-9977-F4F1-CB14-8B33944EB68A}"/>
                    </a:ext>
                  </a:extLst>
                </p14:cNvPr>
                <p14:cNvContentPartPr/>
                <p14:nvPr/>
              </p14:nvContentPartPr>
              <p14:xfrm>
                <a:off x="2860962" y="4780038"/>
                <a:ext cx="151920" cy="98640"/>
              </p14:xfrm>
            </p:contentPart>
          </mc:Choice>
          <mc:Fallback xmlns="">
            <p:pic>
              <p:nvPicPr>
                <p:cNvPr id="414" name="Ink 413">
                  <a:extLst>
                    <a:ext uri="{FF2B5EF4-FFF2-40B4-BE49-F238E27FC236}">
                      <a16:creationId xmlns:a16="http://schemas.microsoft.com/office/drawing/2014/main" id="{7EBD344C-9977-F4F1-CB14-8B33944EB68A}"/>
                    </a:ext>
                  </a:extLst>
                </p:cNvPr>
                <p:cNvPicPr/>
                <p:nvPr/>
              </p:nvPicPr>
              <p:blipFill>
                <a:blip r:embed="rId545"/>
                <a:stretch>
                  <a:fillRect/>
                </a:stretch>
              </p:blipFill>
              <p:spPr>
                <a:xfrm>
                  <a:off x="2854842" y="4773918"/>
                  <a:ext cx="16416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6">
              <p14:nvContentPartPr>
                <p14:cNvPr id="416" name="Ink 415">
                  <a:extLst>
                    <a:ext uri="{FF2B5EF4-FFF2-40B4-BE49-F238E27FC236}">
                      <a16:creationId xmlns:a16="http://schemas.microsoft.com/office/drawing/2014/main" id="{032D6163-86AE-2D36-290E-617C9263DAFD}"/>
                    </a:ext>
                  </a:extLst>
                </p14:cNvPr>
                <p14:cNvContentPartPr/>
                <p14:nvPr/>
              </p14:nvContentPartPr>
              <p14:xfrm>
                <a:off x="3037362" y="4767438"/>
                <a:ext cx="402840" cy="219960"/>
              </p14:xfrm>
            </p:contentPart>
          </mc:Choice>
          <mc:Fallback xmlns="">
            <p:pic>
              <p:nvPicPr>
                <p:cNvPr id="416" name="Ink 415">
                  <a:extLst>
                    <a:ext uri="{FF2B5EF4-FFF2-40B4-BE49-F238E27FC236}">
                      <a16:creationId xmlns:a16="http://schemas.microsoft.com/office/drawing/2014/main" id="{032D6163-86AE-2D36-290E-617C9263DAFD}"/>
                    </a:ext>
                  </a:extLst>
                </p:cNvPr>
                <p:cNvPicPr/>
                <p:nvPr/>
              </p:nvPicPr>
              <p:blipFill>
                <a:blip r:embed="rId547"/>
                <a:stretch>
                  <a:fillRect/>
                </a:stretch>
              </p:blipFill>
              <p:spPr>
                <a:xfrm>
                  <a:off x="3031242" y="4761318"/>
                  <a:ext cx="41508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8">
              <p14:nvContentPartPr>
                <p14:cNvPr id="417" name="Ink 416">
                  <a:extLst>
                    <a:ext uri="{FF2B5EF4-FFF2-40B4-BE49-F238E27FC236}">
                      <a16:creationId xmlns:a16="http://schemas.microsoft.com/office/drawing/2014/main" id="{4BDCB381-D082-C2DE-1A77-57E5E60089F5}"/>
                    </a:ext>
                  </a:extLst>
                </p14:cNvPr>
                <p14:cNvContentPartPr/>
                <p14:nvPr/>
              </p14:nvContentPartPr>
              <p14:xfrm>
                <a:off x="3425082" y="4774278"/>
                <a:ext cx="422640" cy="328320"/>
              </p14:xfrm>
            </p:contentPart>
          </mc:Choice>
          <mc:Fallback xmlns="">
            <p:pic>
              <p:nvPicPr>
                <p:cNvPr id="417" name="Ink 416">
                  <a:extLst>
                    <a:ext uri="{FF2B5EF4-FFF2-40B4-BE49-F238E27FC236}">
                      <a16:creationId xmlns:a16="http://schemas.microsoft.com/office/drawing/2014/main" id="{4BDCB381-D082-C2DE-1A77-57E5E60089F5}"/>
                    </a:ext>
                  </a:extLst>
                </p:cNvPr>
                <p:cNvPicPr/>
                <p:nvPr/>
              </p:nvPicPr>
              <p:blipFill>
                <a:blip r:embed="rId549"/>
                <a:stretch>
                  <a:fillRect/>
                </a:stretch>
              </p:blipFill>
              <p:spPr>
                <a:xfrm>
                  <a:off x="3418962" y="4768158"/>
                  <a:ext cx="434880" cy="34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0">
              <p14:nvContentPartPr>
                <p14:cNvPr id="419" name="Ink 418">
                  <a:extLst>
                    <a:ext uri="{FF2B5EF4-FFF2-40B4-BE49-F238E27FC236}">
                      <a16:creationId xmlns:a16="http://schemas.microsoft.com/office/drawing/2014/main" id="{8EE68E7F-DDBD-4371-DC65-427FC10191A2}"/>
                    </a:ext>
                  </a:extLst>
                </p14:cNvPr>
                <p14:cNvContentPartPr/>
                <p14:nvPr/>
              </p14:nvContentPartPr>
              <p14:xfrm>
                <a:off x="3957522" y="4712358"/>
                <a:ext cx="193680" cy="281160"/>
              </p14:xfrm>
            </p:contentPart>
          </mc:Choice>
          <mc:Fallback xmlns="">
            <p:pic>
              <p:nvPicPr>
                <p:cNvPr id="419" name="Ink 418">
                  <a:extLst>
                    <a:ext uri="{FF2B5EF4-FFF2-40B4-BE49-F238E27FC236}">
                      <a16:creationId xmlns:a16="http://schemas.microsoft.com/office/drawing/2014/main" id="{8EE68E7F-DDBD-4371-DC65-427FC10191A2}"/>
                    </a:ext>
                  </a:extLst>
                </p:cNvPr>
                <p:cNvPicPr/>
                <p:nvPr/>
              </p:nvPicPr>
              <p:blipFill>
                <a:blip r:embed="rId551"/>
                <a:stretch>
                  <a:fillRect/>
                </a:stretch>
              </p:blipFill>
              <p:spPr>
                <a:xfrm>
                  <a:off x="3951402" y="4706238"/>
                  <a:ext cx="205920" cy="29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2">
              <p14:nvContentPartPr>
                <p14:cNvPr id="420" name="Ink 419">
                  <a:extLst>
                    <a:ext uri="{FF2B5EF4-FFF2-40B4-BE49-F238E27FC236}">
                      <a16:creationId xmlns:a16="http://schemas.microsoft.com/office/drawing/2014/main" id="{941A1DAD-2B3A-04B1-8008-1B6763C5197D}"/>
                    </a:ext>
                  </a:extLst>
                </p14:cNvPr>
                <p14:cNvContentPartPr/>
                <p14:nvPr/>
              </p14:nvContentPartPr>
              <p14:xfrm>
                <a:off x="4003242" y="4733958"/>
                <a:ext cx="122760" cy="63360"/>
              </p14:xfrm>
            </p:contentPart>
          </mc:Choice>
          <mc:Fallback xmlns="">
            <p:pic>
              <p:nvPicPr>
                <p:cNvPr id="420" name="Ink 419">
                  <a:extLst>
                    <a:ext uri="{FF2B5EF4-FFF2-40B4-BE49-F238E27FC236}">
                      <a16:creationId xmlns:a16="http://schemas.microsoft.com/office/drawing/2014/main" id="{941A1DAD-2B3A-04B1-8008-1B6763C5197D}"/>
                    </a:ext>
                  </a:extLst>
                </p:cNvPr>
                <p:cNvPicPr/>
                <p:nvPr/>
              </p:nvPicPr>
              <p:blipFill>
                <a:blip r:embed="rId553"/>
                <a:stretch>
                  <a:fillRect/>
                </a:stretch>
              </p:blipFill>
              <p:spPr>
                <a:xfrm>
                  <a:off x="3997122" y="4727838"/>
                  <a:ext cx="13500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4">
              <p14:nvContentPartPr>
                <p14:cNvPr id="421" name="Ink 420">
                  <a:extLst>
                    <a:ext uri="{FF2B5EF4-FFF2-40B4-BE49-F238E27FC236}">
                      <a16:creationId xmlns:a16="http://schemas.microsoft.com/office/drawing/2014/main" id="{A5392A5B-BC28-1203-E9AD-77D54A63D0D7}"/>
                    </a:ext>
                  </a:extLst>
                </p14:cNvPr>
                <p14:cNvContentPartPr/>
                <p14:nvPr/>
              </p14:nvContentPartPr>
              <p14:xfrm>
                <a:off x="4199802" y="4740798"/>
                <a:ext cx="740160" cy="270000"/>
              </p14:xfrm>
            </p:contentPart>
          </mc:Choice>
          <mc:Fallback xmlns="">
            <p:pic>
              <p:nvPicPr>
                <p:cNvPr id="421" name="Ink 420">
                  <a:extLst>
                    <a:ext uri="{FF2B5EF4-FFF2-40B4-BE49-F238E27FC236}">
                      <a16:creationId xmlns:a16="http://schemas.microsoft.com/office/drawing/2014/main" id="{A5392A5B-BC28-1203-E9AD-77D54A63D0D7}"/>
                    </a:ext>
                  </a:extLst>
                </p:cNvPr>
                <p:cNvPicPr/>
                <p:nvPr/>
              </p:nvPicPr>
              <p:blipFill>
                <a:blip r:embed="rId555"/>
                <a:stretch>
                  <a:fillRect/>
                </a:stretch>
              </p:blipFill>
              <p:spPr>
                <a:xfrm>
                  <a:off x="4193682" y="4734678"/>
                  <a:ext cx="752400" cy="28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6">
              <p14:nvContentPartPr>
                <p14:cNvPr id="422" name="Ink 421">
                  <a:extLst>
                    <a:ext uri="{FF2B5EF4-FFF2-40B4-BE49-F238E27FC236}">
                      <a16:creationId xmlns:a16="http://schemas.microsoft.com/office/drawing/2014/main" id="{345AC881-C7D2-9D70-7431-FD40F13D5DCA}"/>
                    </a:ext>
                  </a:extLst>
                </p14:cNvPr>
                <p14:cNvContentPartPr/>
                <p14:nvPr/>
              </p14:nvContentPartPr>
              <p14:xfrm>
                <a:off x="4816842" y="4816398"/>
                <a:ext cx="162360" cy="258840"/>
              </p14:xfrm>
            </p:contentPart>
          </mc:Choice>
          <mc:Fallback xmlns="">
            <p:pic>
              <p:nvPicPr>
                <p:cNvPr id="422" name="Ink 421">
                  <a:extLst>
                    <a:ext uri="{FF2B5EF4-FFF2-40B4-BE49-F238E27FC236}">
                      <a16:creationId xmlns:a16="http://schemas.microsoft.com/office/drawing/2014/main" id="{345AC881-C7D2-9D70-7431-FD40F13D5DCA}"/>
                    </a:ext>
                  </a:extLst>
                </p:cNvPr>
                <p:cNvPicPr/>
                <p:nvPr/>
              </p:nvPicPr>
              <p:blipFill>
                <a:blip r:embed="rId557"/>
                <a:stretch>
                  <a:fillRect/>
                </a:stretch>
              </p:blipFill>
              <p:spPr>
                <a:xfrm>
                  <a:off x="4810722" y="4810278"/>
                  <a:ext cx="174600" cy="27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8">
              <p14:nvContentPartPr>
                <p14:cNvPr id="423" name="Ink 422">
                  <a:extLst>
                    <a:ext uri="{FF2B5EF4-FFF2-40B4-BE49-F238E27FC236}">
                      <a16:creationId xmlns:a16="http://schemas.microsoft.com/office/drawing/2014/main" id="{5CFAF3F4-242F-E09A-319D-27D4CC61E5F6}"/>
                    </a:ext>
                  </a:extLst>
                </p14:cNvPr>
                <p14:cNvContentPartPr/>
                <p14:nvPr/>
              </p14:nvContentPartPr>
              <p14:xfrm>
                <a:off x="5170002" y="4800918"/>
                <a:ext cx="397800" cy="203040"/>
              </p14:xfrm>
            </p:contentPart>
          </mc:Choice>
          <mc:Fallback xmlns="">
            <p:pic>
              <p:nvPicPr>
                <p:cNvPr id="423" name="Ink 422">
                  <a:extLst>
                    <a:ext uri="{FF2B5EF4-FFF2-40B4-BE49-F238E27FC236}">
                      <a16:creationId xmlns:a16="http://schemas.microsoft.com/office/drawing/2014/main" id="{5CFAF3F4-242F-E09A-319D-27D4CC61E5F6}"/>
                    </a:ext>
                  </a:extLst>
                </p:cNvPr>
                <p:cNvPicPr/>
                <p:nvPr/>
              </p:nvPicPr>
              <p:blipFill>
                <a:blip r:embed="rId559"/>
                <a:stretch>
                  <a:fillRect/>
                </a:stretch>
              </p:blipFill>
              <p:spPr>
                <a:xfrm>
                  <a:off x="5163882" y="4794798"/>
                  <a:ext cx="41004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0">
              <p14:nvContentPartPr>
                <p14:cNvPr id="424" name="Ink 423">
                  <a:extLst>
                    <a:ext uri="{FF2B5EF4-FFF2-40B4-BE49-F238E27FC236}">
                      <a16:creationId xmlns:a16="http://schemas.microsoft.com/office/drawing/2014/main" id="{8B1A6AF4-C8A8-EE29-0007-BCEB91727CD6}"/>
                    </a:ext>
                  </a:extLst>
                </p14:cNvPr>
                <p14:cNvContentPartPr/>
                <p14:nvPr/>
              </p14:nvContentPartPr>
              <p14:xfrm>
                <a:off x="5505882" y="4759158"/>
                <a:ext cx="126360" cy="56160"/>
              </p14:xfrm>
            </p:contentPart>
          </mc:Choice>
          <mc:Fallback xmlns="">
            <p:pic>
              <p:nvPicPr>
                <p:cNvPr id="424" name="Ink 423">
                  <a:extLst>
                    <a:ext uri="{FF2B5EF4-FFF2-40B4-BE49-F238E27FC236}">
                      <a16:creationId xmlns:a16="http://schemas.microsoft.com/office/drawing/2014/main" id="{8B1A6AF4-C8A8-EE29-0007-BCEB91727CD6}"/>
                    </a:ext>
                  </a:extLst>
                </p:cNvPr>
                <p:cNvPicPr/>
                <p:nvPr/>
              </p:nvPicPr>
              <p:blipFill>
                <a:blip r:embed="rId561"/>
                <a:stretch>
                  <a:fillRect/>
                </a:stretch>
              </p:blipFill>
              <p:spPr>
                <a:xfrm>
                  <a:off x="5499762" y="4753038"/>
                  <a:ext cx="13860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2">
              <p14:nvContentPartPr>
                <p14:cNvPr id="425" name="Ink 424">
                  <a:extLst>
                    <a:ext uri="{FF2B5EF4-FFF2-40B4-BE49-F238E27FC236}">
                      <a16:creationId xmlns:a16="http://schemas.microsoft.com/office/drawing/2014/main" id="{0A8B31A7-F6DA-4667-ACEC-640AE4A7AE23}"/>
                    </a:ext>
                  </a:extLst>
                </p14:cNvPr>
                <p14:cNvContentPartPr/>
                <p14:nvPr/>
              </p14:nvContentPartPr>
              <p14:xfrm>
                <a:off x="3613362" y="5247318"/>
                <a:ext cx="430560" cy="397440"/>
              </p14:xfrm>
            </p:contentPart>
          </mc:Choice>
          <mc:Fallback xmlns="">
            <p:pic>
              <p:nvPicPr>
                <p:cNvPr id="425" name="Ink 424">
                  <a:extLst>
                    <a:ext uri="{FF2B5EF4-FFF2-40B4-BE49-F238E27FC236}">
                      <a16:creationId xmlns:a16="http://schemas.microsoft.com/office/drawing/2014/main" id="{0A8B31A7-F6DA-4667-ACEC-640AE4A7AE23}"/>
                    </a:ext>
                  </a:extLst>
                </p:cNvPr>
                <p:cNvPicPr/>
                <p:nvPr/>
              </p:nvPicPr>
              <p:blipFill>
                <a:blip r:embed="rId563"/>
                <a:stretch>
                  <a:fillRect/>
                </a:stretch>
              </p:blipFill>
              <p:spPr>
                <a:xfrm>
                  <a:off x="3607242" y="5241198"/>
                  <a:ext cx="442800" cy="40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4">
              <p14:nvContentPartPr>
                <p14:cNvPr id="426" name="Ink 425">
                  <a:extLst>
                    <a:ext uri="{FF2B5EF4-FFF2-40B4-BE49-F238E27FC236}">
                      <a16:creationId xmlns:a16="http://schemas.microsoft.com/office/drawing/2014/main" id="{AEBD2D8B-B522-2182-9092-907F786580F6}"/>
                    </a:ext>
                  </a:extLst>
                </p14:cNvPr>
                <p14:cNvContentPartPr/>
                <p14:nvPr/>
              </p14:nvContentPartPr>
              <p14:xfrm>
                <a:off x="4268922" y="5238678"/>
                <a:ext cx="12960" cy="240480"/>
              </p14:xfrm>
            </p:contentPart>
          </mc:Choice>
          <mc:Fallback xmlns="">
            <p:pic>
              <p:nvPicPr>
                <p:cNvPr id="426" name="Ink 425">
                  <a:extLst>
                    <a:ext uri="{FF2B5EF4-FFF2-40B4-BE49-F238E27FC236}">
                      <a16:creationId xmlns:a16="http://schemas.microsoft.com/office/drawing/2014/main" id="{AEBD2D8B-B522-2182-9092-907F786580F6}"/>
                    </a:ext>
                  </a:extLst>
                </p:cNvPr>
                <p:cNvPicPr/>
                <p:nvPr/>
              </p:nvPicPr>
              <p:blipFill>
                <a:blip r:embed="rId565"/>
                <a:stretch>
                  <a:fillRect/>
                </a:stretch>
              </p:blipFill>
              <p:spPr>
                <a:xfrm>
                  <a:off x="4262802" y="5232558"/>
                  <a:ext cx="2520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6">
              <p14:nvContentPartPr>
                <p14:cNvPr id="427" name="Ink 426">
                  <a:extLst>
                    <a:ext uri="{FF2B5EF4-FFF2-40B4-BE49-F238E27FC236}">
                      <a16:creationId xmlns:a16="http://schemas.microsoft.com/office/drawing/2014/main" id="{20BFA65B-9680-74FC-2351-D8E0C2E4E559}"/>
                    </a:ext>
                  </a:extLst>
                </p14:cNvPr>
                <p14:cNvContentPartPr/>
                <p14:nvPr/>
              </p14:nvContentPartPr>
              <p14:xfrm>
                <a:off x="4283322" y="5194758"/>
                <a:ext cx="130320" cy="292320"/>
              </p14:xfrm>
            </p:contentPart>
          </mc:Choice>
          <mc:Fallback xmlns="">
            <p:pic>
              <p:nvPicPr>
                <p:cNvPr id="427" name="Ink 426">
                  <a:extLst>
                    <a:ext uri="{FF2B5EF4-FFF2-40B4-BE49-F238E27FC236}">
                      <a16:creationId xmlns:a16="http://schemas.microsoft.com/office/drawing/2014/main" id="{20BFA65B-9680-74FC-2351-D8E0C2E4E559}"/>
                    </a:ext>
                  </a:extLst>
                </p:cNvPr>
                <p:cNvPicPr/>
                <p:nvPr/>
              </p:nvPicPr>
              <p:blipFill>
                <a:blip r:embed="rId567"/>
                <a:stretch>
                  <a:fillRect/>
                </a:stretch>
              </p:blipFill>
              <p:spPr>
                <a:xfrm>
                  <a:off x="4277202" y="5188638"/>
                  <a:ext cx="142560" cy="30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8">
              <p14:nvContentPartPr>
                <p14:cNvPr id="428" name="Ink 427">
                  <a:extLst>
                    <a:ext uri="{FF2B5EF4-FFF2-40B4-BE49-F238E27FC236}">
                      <a16:creationId xmlns:a16="http://schemas.microsoft.com/office/drawing/2014/main" id="{FB595F2D-6ACC-4B0E-C0B4-7C465DB25E1E}"/>
                    </a:ext>
                  </a:extLst>
                </p14:cNvPr>
                <p14:cNvContentPartPr/>
                <p14:nvPr/>
              </p14:nvContentPartPr>
              <p14:xfrm>
                <a:off x="4504362" y="5266398"/>
                <a:ext cx="691200" cy="252000"/>
              </p14:xfrm>
            </p:contentPart>
          </mc:Choice>
          <mc:Fallback xmlns="">
            <p:pic>
              <p:nvPicPr>
                <p:cNvPr id="428" name="Ink 427">
                  <a:extLst>
                    <a:ext uri="{FF2B5EF4-FFF2-40B4-BE49-F238E27FC236}">
                      <a16:creationId xmlns:a16="http://schemas.microsoft.com/office/drawing/2014/main" id="{FB595F2D-6ACC-4B0E-C0B4-7C465DB25E1E}"/>
                    </a:ext>
                  </a:extLst>
                </p:cNvPr>
                <p:cNvPicPr/>
                <p:nvPr/>
              </p:nvPicPr>
              <p:blipFill>
                <a:blip r:embed="rId569"/>
                <a:stretch>
                  <a:fillRect/>
                </a:stretch>
              </p:blipFill>
              <p:spPr>
                <a:xfrm>
                  <a:off x="4498242" y="5260278"/>
                  <a:ext cx="70344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0">
              <p14:nvContentPartPr>
                <p14:cNvPr id="429" name="Ink 428">
                  <a:extLst>
                    <a:ext uri="{FF2B5EF4-FFF2-40B4-BE49-F238E27FC236}">
                      <a16:creationId xmlns:a16="http://schemas.microsoft.com/office/drawing/2014/main" id="{F2EE099A-AB72-540B-C2CC-9D9D64825C2A}"/>
                    </a:ext>
                  </a:extLst>
                </p14:cNvPr>
                <p14:cNvContentPartPr/>
                <p14:nvPr/>
              </p14:nvContentPartPr>
              <p14:xfrm>
                <a:off x="5166042" y="5216718"/>
                <a:ext cx="261720" cy="240840"/>
              </p14:xfrm>
            </p:contentPart>
          </mc:Choice>
          <mc:Fallback xmlns="">
            <p:pic>
              <p:nvPicPr>
                <p:cNvPr id="429" name="Ink 428">
                  <a:extLst>
                    <a:ext uri="{FF2B5EF4-FFF2-40B4-BE49-F238E27FC236}">
                      <a16:creationId xmlns:a16="http://schemas.microsoft.com/office/drawing/2014/main" id="{F2EE099A-AB72-540B-C2CC-9D9D64825C2A}"/>
                    </a:ext>
                  </a:extLst>
                </p:cNvPr>
                <p:cNvPicPr/>
                <p:nvPr/>
              </p:nvPicPr>
              <p:blipFill>
                <a:blip r:embed="rId571"/>
                <a:stretch>
                  <a:fillRect/>
                </a:stretch>
              </p:blipFill>
              <p:spPr>
                <a:xfrm>
                  <a:off x="5159922" y="5210598"/>
                  <a:ext cx="27396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2">
              <p14:nvContentPartPr>
                <p14:cNvPr id="430" name="Ink 429">
                  <a:extLst>
                    <a:ext uri="{FF2B5EF4-FFF2-40B4-BE49-F238E27FC236}">
                      <a16:creationId xmlns:a16="http://schemas.microsoft.com/office/drawing/2014/main" id="{C41746E2-7005-3F02-BCC5-982E9774CEAB}"/>
                    </a:ext>
                  </a:extLst>
                </p14:cNvPr>
                <p14:cNvContentPartPr/>
                <p14:nvPr/>
              </p14:nvContentPartPr>
              <p14:xfrm>
                <a:off x="4179282" y="5730438"/>
                <a:ext cx="149400" cy="256320"/>
              </p14:xfrm>
            </p:contentPart>
          </mc:Choice>
          <mc:Fallback xmlns="">
            <p:pic>
              <p:nvPicPr>
                <p:cNvPr id="430" name="Ink 429">
                  <a:extLst>
                    <a:ext uri="{FF2B5EF4-FFF2-40B4-BE49-F238E27FC236}">
                      <a16:creationId xmlns:a16="http://schemas.microsoft.com/office/drawing/2014/main" id="{C41746E2-7005-3F02-BCC5-982E9774CEAB}"/>
                    </a:ext>
                  </a:extLst>
                </p:cNvPr>
                <p:cNvPicPr/>
                <p:nvPr/>
              </p:nvPicPr>
              <p:blipFill>
                <a:blip r:embed="rId573"/>
                <a:stretch>
                  <a:fillRect/>
                </a:stretch>
              </p:blipFill>
              <p:spPr>
                <a:xfrm>
                  <a:off x="4173162" y="5724318"/>
                  <a:ext cx="16164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4">
              <p14:nvContentPartPr>
                <p14:cNvPr id="431" name="Ink 430">
                  <a:extLst>
                    <a:ext uri="{FF2B5EF4-FFF2-40B4-BE49-F238E27FC236}">
                      <a16:creationId xmlns:a16="http://schemas.microsoft.com/office/drawing/2014/main" id="{5091C4C3-CFA8-5401-7B10-663F3D844967}"/>
                    </a:ext>
                  </a:extLst>
                </p14:cNvPr>
                <p14:cNvContentPartPr/>
                <p14:nvPr/>
              </p14:nvContentPartPr>
              <p14:xfrm>
                <a:off x="4194042" y="5706678"/>
                <a:ext cx="134280" cy="158400"/>
              </p14:xfrm>
            </p:contentPart>
          </mc:Choice>
          <mc:Fallback xmlns="">
            <p:pic>
              <p:nvPicPr>
                <p:cNvPr id="431" name="Ink 430">
                  <a:extLst>
                    <a:ext uri="{FF2B5EF4-FFF2-40B4-BE49-F238E27FC236}">
                      <a16:creationId xmlns:a16="http://schemas.microsoft.com/office/drawing/2014/main" id="{5091C4C3-CFA8-5401-7B10-663F3D844967}"/>
                    </a:ext>
                  </a:extLst>
                </p:cNvPr>
                <p:cNvPicPr/>
                <p:nvPr/>
              </p:nvPicPr>
              <p:blipFill>
                <a:blip r:embed="rId575"/>
                <a:stretch>
                  <a:fillRect/>
                </a:stretch>
              </p:blipFill>
              <p:spPr>
                <a:xfrm>
                  <a:off x="4187922" y="5700558"/>
                  <a:ext cx="14652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6">
              <p14:nvContentPartPr>
                <p14:cNvPr id="432" name="Ink 431">
                  <a:extLst>
                    <a:ext uri="{FF2B5EF4-FFF2-40B4-BE49-F238E27FC236}">
                      <a16:creationId xmlns:a16="http://schemas.microsoft.com/office/drawing/2014/main" id="{598A518D-5509-B604-0BD4-7A2696DA5DE2}"/>
                    </a:ext>
                  </a:extLst>
                </p14:cNvPr>
                <p14:cNvContentPartPr/>
                <p14:nvPr/>
              </p14:nvContentPartPr>
              <p14:xfrm>
                <a:off x="4298082" y="5694798"/>
                <a:ext cx="290520" cy="307080"/>
              </p14:xfrm>
            </p:contentPart>
          </mc:Choice>
          <mc:Fallback xmlns="">
            <p:pic>
              <p:nvPicPr>
                <p:cNvPr id="432" name="Ink 431">
                  <a:extLst>
                    <a:ext uri="{FF2B5EF4-FFF2-40B4-BE49-F238E27FC236}">
                      <a16:creationId xmlns:a16="http://schemas.microsoft.com/office/drawing/2014/main" id="{598A518D-5509-B604-0BD4-7A2696DA5DE2}"/>
                    </a:ext>
                  </a:extLst>
                </p:cNvPr>
                <p:cNvPicPr/>
                <p:nvPr/>
              </p:nvPicPr>
              <p:blipFill>
                <a:blip r:embed="rId577"/>
                <a:stretch>
                  <a:fillRect/>
                </a:stretch>
              </p:blipFill>
              <p:spPr>
                <a:xfrm>
                  <a:off x="4291962" y="5688678"/>
                  <a:ext cx="302760" cy="31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8">
              <p14:nvContentPartPr>
                <p14:cNvPr id="433" name="Ink 432">
                  <a:extLst>
                    <a:ext uri="{FF2B5EF4-FFF2-40B4-BE49-F238E27FC236}">
                      <a16:creationId xmlns:a16="http://schemas.microsoft.com/office/drawing/2014/main" id="{3B235BE1-4E38-699D-73C2-0165B92E5127}"/>
                    </a:ext>
                  </a:extLst>
                </p14:cNvPr>
                <p14:cNvContentPartPr/>
                <p14:nvPr/>
              </p14:nvContentPartPr>
              <p14:xfrm>
                <a:off x="4510842" y="5750958"/>
                <a:ext cx="131760" cy="178560"/>
              </p14:xfrm>
            </p:contentPart>
          </mc:Choice>
          <mc:Fallback xmlns="">
            <p:pic>
              <p:nvPicPr>
                <p:cNvPr id="433" name="Ink 432">
                  <a:extLst>
                    <a:ext uri="{FF2B5EF4-FFF2-40B4-BE49-F238E27FC236}">
                      <a16:creationId xmlns:a16="http://schemas.microsoft.com/office/drawing/2014/main" id="{3B235BE1-4E38-699D-73C2-0165B92E5127}"/>
                    </a:ext>
                  </a:extLst>
                </p:cNvPr>
                <p:cNvPicPr/>
                <p:nvPr/>
              </p:nvPicPr>
              <p:blipFill>
                <a:blip r:embed="rId579"/>
                <a:stretch>
                  <a:fillRect/>
                </a:stretch>
              </p:blipFill>
              <p:spPr>
                <a:xfrm>
                  <a:off x="4504722" y="5744838"/>
                  <a:ext cx="14400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0">
              <p14:nvContentPartPr>
                <p14:cNvPr id="434" name="Ink 433">
                  <a:extLst>
                    <a:ext uri="{FF2B5EF4-FFF2-40B4-BE49-F238E27FC236}">
                      <a16:creationId xmlns:a16="http://schemas.microsoft.com/office/drawing/2014/main" id="{58CC3BEB-73E8-D790-CD6D-7E79C49D56B7}"/>
                    </a:ext>
                  </a:extLst>
                </p14:cNvPr>
                <p14:cNvContentPartPr/>
                <p14:nvPr/>
              </p14:nvContentPartPr>
              <p14:xfrm>
                <a:off x="4439922" y="5790918"/>
                <a:ext cx="30600" cy="26640"/>
              </p14:xfrm>
            </p:contentPart>
          </mc:Choice>
          <mc:Fallback xmlns="">
            <p:pic>
              <p:nvPicPr>
                <p:cNvPr id="434" name="Ink 433">
                  <a:extLst>
                    <a:ext uri="{FF2B5EF4-FFF2-40B4-BE49-F238E27FC236}">
                      <a16:creationId xmlns:a16="http://schemas.microsoft.com/office/drawing/2014/main" id="{58CC3BEB-73E8-D790-CD6D-7E79C49D56B7}"/>
                    </a:ext>
                  </a:extLst>
                </p:cNvPr>
                <p:cNvPicPr/>
                <p:nvPr/>
              </p:nvPicPr>
              <p:blipFill>
                <a:blip r:embed="rId581"/>
                <a:stretch>
                  <a:fillRect/>
                </a:stretch>
              </p:blipFill>
              <p:spPr>
                <a:xfrm>
                  <a:off x="4433802" y="5784798"/>
                  <a:ext cx="4284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2">
              <p14:nvContentPartPr>
                <p14:cNvPr id="435" name="Ink 434">
                  <a:extLst>
                    <a:ext uri="{FF2B5EF4-FFF2-40B4-BE49-F238E27FC236}">
                      <a16:creationId xmlns:a16="http://schemas.microsoft.com/office/drawing/2014/main" id="{E5323274-363F-B913-6AD9-D1E58AB56A2D}"/>
                    </a:ext>
                  </a:extLst>
                </p14:cNvPr>
                <p14:cNvContentPartPr/>
                <p14:nvPr/>
              </p14:nvContentPartPr>
              <p14:xfrm>
                <a:off x="4422282" y="5799558"/>
                <a:ext cx="141480" cy="262080"/>
              </p14:xfrm>
            </p:contentPart>
          </mc:Choice>
          <mc:Fallback xmlns="">
            <p:pic>
              <p:nvPicPr>
                <p:cNvPr id="435" name="Ink 434">
                  <a:extLst>
                    <a:ext uri="{FF2B5EF4-FFF2-40B4-BE49-F238E27FC236}">
                      <a16:creationId xmlns:a16="http://schemas.microsoft.com/office/drawing/2014/main" id="{E5323274-363F-B913-6AD9-D1E58AB56A2D}"/>
                    </a:ext>
                  </a:extLst>
                </p:cNvPr>
                <p:cNvPicPr/>
                <p:nvPr/>
              </p:nvPicPr>
              <p:blipFill>
                <a:blip r:embed="rId583"/>
                <a:stretch>
                  <a:fillRect/>
                </a:stretch>
              </p:blipFill>
              <p:spPr>
                <a:xfrm>
                  <a:off x="4416162" y="5793438"/>
                  <a:ext cx="15372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4">
              <p14:nvContentPartPr>
                <p14:cNvPr id="436" name="Ink 435">
                  <a:extLst>
                    <a:ext uri="{FF2B5EF4-FFF2-40B4-BE49-F238E27FC236}">
                      <a16:creationId xmlns:a16="http://schemas.microsoft.com/office/drawing/2014/main" id="{1A197F2E-1DBE-D717-AD6E-7C5277D4AE43}"/>
                    </a:ext>
                  </a:extLst>
                </p14:cNvPr>
                <p14:cNvContentPartPr/>
                <p14:nvPr/>
              </p14:nvContentPartPr>
              <p14:xfrm>
                <a:off x="4466922" y="5792718"/>
                <a:ext cx="138960" cy="171000"/>
              </p14:xfrm>
            </p:contentPart>
          </mc:Choice>
          <mc:Fallback xmlns="">
            <p:pic>
              <p:nvPicPr>
                <p:cNvPr id="436" name="Ink 435">
                  <a:extLst>
                    <a:ext uri="{FF2B5EF4-FFF2-40B4-BE49-F238E27FC236}">
                      <a16:creationId xmlns:a16="http://schemas.microsoft.com/office/drawing/2014/main" id="{1A197F2E-1DBE-D717-AD6E-7C5277D4AE43}"/>
                    </a:ext>
                  </a:extLst>
                </p:cNvPr>
                <p:cNvPicPr/>
                <p:nvPr/>
              </p:nvPicPr>
              <p:blipFill>
                <a:blip r:embed="rId585"/>
                <a:stretch>
                  <a:fillRect/>
                </a:stretch>
              </p:blipFill>
              <p:spPr>
                <a:xfrm>
                  <a:off x="4460802" y="5786598"/>
                  <a:ext cx="15120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6">
              <p14:nvContentPartPr>
                <p14:cNvPr id="437" name="Ink 436">
                  <a:extLst>
                    <a:ext uri="{FF2B5EF4-FFF2-40B4-BE49-F238E27FC236}">
                      <a16:creationId xmlns:a16="http://schemas.microsoft.com/office/drawing/2014/main" id="{EF0C983D-5EC7-E0E1-B399-51E5A498A54C}"/>
                    </a:ext>
                  </a:extLst>
                </p14:cNvPr>
                <p14:cNvContentPartPr/>
                <p14:nvPr/>
              </p14:nvContentPartPr>
              <p14:xfrm>
                <a:off x="4718202" y="5806038"/>
                <a:ext cx="255600" cy="310680"/>
              </p14:xfrm>
            </p:contentPart>
          </mc:Choice>
          <mc:Fallback xmlns="">
            <p:pic>
              <p:nvPicPr>
                <p:cNvPr id="437" name="Ink 436">
                  <a:extLst>
                    <a:ext uri="{FF2B5EF4-FFF2-40B4-BE49-F238E27FC236}">
                      <a16:creationId xmlns:a16="http://schemas.microsoft.com/office/drawing/2014/main" id="{EF0C983D-5EC7-E0E1-B399-51E5A498A54C}"/>
                    </a:ext>
                  </a:extLst>
                </p:cNvPr>
                <p:cNvPicPr/>
                <p:nvPr/>
              </p:nvPicPr>
              <p:blipFill>
                <a:blip r:embed="rId587"/>
                <a:stretch>
                  <a:fillRect/>
                </a:stretch>
              </p:blipFill>
              <p:spPr>
                <a:xfrm>
                  <a:off x="4712082" y="5799918"/>
                  <a:ext cx="267840" cy="32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8">
              <p14:nvContentPartPr>
                <p14:cNvPr id="438" name="Ink 437">
                  <a:extLst>
                    <a:ext uri="{FF2B5EF4-FFF2-40B4-BE49-F238E27FC236}">
                      <a16:creationId xmlns:a16="http://schemas.microsoft.com/office/drawing/2014/main" id="{A810C43E-2EA6-2681-9DB7-EC4D945127F6}"/>
                    </a:ext>
                  </a:extLst>
                </p14:cNvPr>
                <p14:cNvContentPartPr/>
                <p14:nvPr/>
              </p14:nvContentPartPr>
              <p14:xfrm>
                <a:off x="4973442" y="5714958"/>
                <a:ext cx="559440" cy="304920"/>
              </p14:xfrm>
            </p:contentPart>
          </mc:Choice>
          <mc:Fallback xmlns="">
            <p:pic>
              <p:nvPicPr>
                <p:cNvPr id="438" name="Ink 437">
                  <a:extLst>
                    <a:ext uri="{FF2B5EF4-FFF2-40B4-BE49-F238E27FC236}">
                      <a16:creationId xmlns:a16="http://schemas.microsoft.com/office/drawing/2014/main" id="{A810C43E-2EA6-2681-9DB7-EC4D945127F6}"/>
                    </a:ext>
                  </a:extLst>
                </p:cNvPr>
                <p:cNvPicPr/>
                <p:nvPr/>
              </p:nvPicPr>
              <p:blipFill>
                <a:blip r:embed="rId589"/>
                <a:stretch>
                  <a:fillRect/>
                </a:stretch>
              </p:blipFill>
              <p:spPr>
                <a:xfrm>
                  <a:off x="4967322" y="5708838"/>
                  <a:ext cx="571680" cy="31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0">
              <p14:nvContentPartPr>
                <p14:cNvPr id="439" name="Ink 438">
                  <a:extLst>
                    <a:ext uri="{FF2B5EF4-FFF2-40B4-BE49-F238E27FC236}">
                      <a16:creationId xmlns:a16="http://schemas.microsoft.com/office/drawing/2014/main" id="{22A4A244-FCB0-FF74-446E-0566D63190CD}"/>
                    </a:ext>
                  </a:extLst>
                </p14:cNvPr>
                <p14:cNvContentPartPr/>
                <p14:nvPr/>
              </p14:nvContentPartPr>
              <p14:xfrm>
                <a:off x="5277282" y="5673918"/>
                <a:ext cx="16200" cy="12600"/>
              </p14:xfrm>
            </p:contentPart>
          </mc:Choice>
          <mc:Fallback xmlns="">
            <p:pic>
              <p:nvPicPr>
                <p:cNvPr id="439" name="Ink 438">
                  <a:extLst>
                    <a:ext uri="{FF2B5EF4-FFF2-40B4-BE49-F238E27FC236}">
                      <a16:creationId xmlns:a16="http://schemas.microsoft.com/office/drawing/2014/main" id="{22A4A244-FCB0-FF74-446E-0566D63190CD}"/>
                    </a:ext>
                  </a:extLst>
                </p:cNvPr>
                <p:cNvPicPr/>
                <p:nvPr/>
              </p:nvPicPr>
              <p:blipFill>
                <a:blip r:embed="rId591"/>
                <a:stretch>
                  <a:fillRect/>
                </a:stretch>
              </p:blipFill>
              <p:spPr>
                <a:xfrm>
                  <a:off x="5271162" y="5667798"/>
                  <a:ext cx="2844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2">
              <p14:nvContentPartPr>
                <p14:cNvPr id="440" name="Ink 439">
                  <a:extLst>
                    <a:ext uri="{FF2B5EF4-FFF2-40B4-BE49-F238E27FC236}">
                      <a16:creationId xmlns:a16="http://schemas.microsoft.com/office/drawing/2014/main" id="{E288E866-4AA4-9DD8-1682-C8931B82AB8F}"/>
                    </a:ext>
                  </a:extLst>
                </p14:cNvPr>
                <p14:cNvContentPartPr/>
                <p14:nvPr/>
              </p14:nvContentPartPr>
              <p14:xfrm>
                <a:off x="5077842" y="5788038"/>
                <a:ext cx="131400" cy="56520"/>
              </p14:xfrm>
            </p:contentPart>
          </mc:Choice>
          <mc:Fallback xmlns="">
            <p:pic>
              <p:nvPicPr>
                <p:cNvPr id="440" name="Ink 439">
                  <a:extLst>
                    <a:ext uri="{FF2B5EF4-FFF2-40B4-BE49-F238E27FC236}">
                      <a16:creationId xmlns:a16="http://schemas.microsoft.com/office/drawing/2014/main" id="{E288E866-4AA4-9DD8-1682-C8931B82AB8F}"/>
                    </a:ext>
                  </a:extLst>
                </p:cNvPr>
                <p:cNvPicPr/>
                <p:nvPr/>
              </p:nvPicPr>
              <p:blipFill>
                <a:blip r:embed="rId593"/>
                <a:stretch>
                  <a:fillRect/>
                </a:stretch>
              </p:blipFill>
              <p:spPr>
                <a:xfrm>
                  <a:off x="5071722" y="5781918"/>
                  <a:ext cx="14364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4">
              <p14:nvContentPartPr>
                <p14:cNvPr id="605" name="Ink 604">
                  <a:extLst>
                    <a:ext uri="{FF2B5EF4-FFF2-40B4-BE49-F238E27FC236}">
                      <a16:creationId xmlns:a16="http://schemas.microsoft.com/office/drawing/2014/main" id="{E2C1196A-81E3-37CB-E717-75B22DF4B003}"/>
                    </a:ext>
                  </a:extLst>
                </p14:cNvPr>
                <p14:cNvContentPartPr/>
                <p14:nvPr/>
              </p14:nvContentPartPr>
              <p14:xfrm>
                <a:off x="5404362" y="3873558"/>
                <a:ext cx="828360" cy="929520"/>
              </p14:xfrm>
            </p:contentPart>
          </mc:Choice>
          <mc:Fallback xmlns="">
            <p:pic>
              <p:nvPicPr>
                <p:cNvPr id="605" name="Ink 604">
                  <a:extLst>
                    <a:ext uri="{FF2B5EF4-FFF2-40B4-BE49-F238E27FC236}">
                      <a16:creationId xmlns:a16="http://schemas.microsoft.com/office/drawing/2014/main" id="{E2C1196A-81E3-37CB-E717-75B22DF4B003}"/>
                    </a:ext>
                  </a:extLst>
                </p:cNvPr>
                <p:cNvPicPr/>
                <p:nvPr/>
              </p:nvPicPr>
              <p:blipFill>
                <a:blip r:embed="rId595"/>
                <a:stretch>
                  <a:fillRect/>
                </a:stretch>
              </p:blipFill>
              <p:spPr>
                <a:xfrm>
                  <a:off x="5398242" y="3867438"/>
                  <a:ext cx="840600" cy="9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6">
              <p14:nvContentPartPr>
                <p14:cNvPr id="606" name="Ink 605">
                  <a:extLst>
                    <a:ext uri="{FF2B5EF4-FFF2-40B4-BE49-F238E27FC236}">
                      <a16:creationId xmlns:a16="http://schemas.microsoft.com/office/drawing/2014/main" id="{0381626F-5C7F-EF2F-DEE9-3079D5C194E6}"/>
                    </a:ext>
                  </a:extLst>
                </p14:cNvPr>
                <p14:cNvContentPartPr/>
                <p14:nvPr/>
              </p14:nvContentPartPr>
              <p14:xfrm>
                <a:off x="5353242" y="3808758"/>
                <a:ext cx="228240" cy="241560"/>
              </p14:xfrm>
            </p:contentPart>
          </mc:Choice>
          <mc:Fallback xmlns="">
            <p:pic>
              <p:nvPicPr>
                <p:cNvPr id="606" name="Ink 605">
                  <a:extLst>
                    <a:ext uri="{FF2B5EF4-FFF2-40B4-BE49-F238E27FC236}">
                      <a16:creationId xmlns:a16="http://schemas.microsoft.com/office/drawing/2014/main" id="{0381626F-5C7F-EF2F-DEE9-3079D5C194E6}"/>
                    </a:ext>
                  </a:extLst>
                </p:cNvPr>
                <p:cNvPicPr/>
                <p:nvPr/>
              </p:nvPicPr>
              <p:blipFill>
                <a:blip r:embed="rId597"/>
                <a:stretch>
                  <a:fillRect/>
                </a:stretch>
              </p:blipFill>
              <p:spPr>
                <a:xfrm>
                  <a:off x="5347122" y="3802638"/>
                  <a:ext cx="240480" cy="253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13" name="Group 612">
            <a:extLst>
              <a:ext uri="{FF2B5EF4-FFF2-40B4-BE49-F238E27FC236}">
                <a16:creationId xmlns:a16="http://schemas.microsoft.com/office/drawing/2014/main" id="{83C8E3E3-3164-4BCD-1430-508827689C6B}"/>
              </a:ext>
            </a:extLst>
          </p:cNvPr>
          <p:cNvGrpSpPr/>
          <p:nvPr/>
        </p:nvGrpSpPr>
        <p:grpSpPr>
          <a:xfrm>
            <a:off x="5824842" y="4490598"/>
            <a:ext cx="2289600" cy="1009080"/>
            <a:chOff x="5824842" y="4490598"/>
            <a:chExt cx="2289600" cy="100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98">
              <p14:nvContentPartPr>
                <p14:cNvPr id="565" name="Ink 564">
                  <a:extLst>
                    <a:ext uri="{FF2B5EF4-FFF2-40B4-BE49-F238E27FC236}">
                      <a16:creationId xmlns:a16="http://schemas.microsoft.com/office/drawing/2014/main" id="{B2670B7B-1297-B129-FC14-49969041C7AC}"/>
                    </a:ext>
                  </a:extLst>
                </p14:cNvPr>
                <p14:cNvContentPartPr/>
                <p14:nvPr/>
              </p14:nvContentPartPr>
              <p14:xfrm>
                <a:off x="6334962" y="4497078"/>
                <a:ext cx="522000" cy="236160"/>
              </p14:xfrm>
            </p:contentPart>
          </mc:Choice>
          <mc:Fallback xmlns="">
            <p:pic>
              <p:nvPicPr>
                <p:cNvPr id="565" name="Ink 564">
                  <a:extLst>
                    <a:ext uri="{FF2B5EF4-FFF2-40B4-BE49-F238E27FC236}">
                      <a16:creationId xmlns:a16="http://schemas.microsoft.com/office/drawing/2014/main" id="{B2670B7B-1297-B129-FC14-49969041C7AC}"/>
                    </a:ext>
                  </a:extLst>
                </p:cNvPr>
                <p:cNvPicPr/>
                <p:nvPr/>
              </p:nvPicPr>
              <p:blipFill>
                <a:blip r:embed="rId599"/>
                <a:stretch>
                  <a:fillRect/>
                </a:stretch>
              </p:blipFill>
              <p:spPr>
                <a:xfrm>
                  <a:off x="6325962" y="4488438"/>
                  <a:ext cx="53964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0">
              <p14:nvContentPartPr>
                <p14:cNvPr id="566" name="Ink 565">
                  <a:extLst>
                    <a:ext uri="{FF2B5EF4-FFF2-40B4-BE49-F238E27FC236}">
                      <a16:creationId xmlns:a16="http://schemas.microsoft.com/office/drawing/2014/main" id="{8A481F58-CB2A-C536-26D9-05B98E806168}"/>
                    </a:ext>
                  </a:extLst>
                </p14:cNvPr>
                <p14:cNvContentPartPr/>
                <p14:nvPr/>
              </p14:nvContentPartPr>
              <p14:xfrm>
                <a:off x="6748962" y="4542078"/>
                <a:ext cx="134280" cy="28440"/>
              </p14:xfrm>
            </p:contentPart>
          </mc:Choice>
          <mc:Fallback xmlns="">
            <p:pic>
              <p:nvPicPr>
                <p:cNvPr id="566" name="Ink 565">
                  <a:extLst>
                    <a:ext uri="{FF2B5EF4-FFF2-40B4-BE49-F238E27FC236}">
                      <a16:creationId xmlns:a16="http://schemas.microsoft.com/office/drawing/2014/main" id="{8A481F58-CB2A-C536-26D9-05B98E806168}"/>
                    </a:ext>
                  </a:extLst>
                </p:cNvPr>
                <p:cNvPicPr/>
                <p:nvPr/>
              </p:nvPicPr>
              <p:blipFill>
                <a:blip r:embed="rId601"/>
                <a:stretch>
                  <a:fillRect/>
                </a:stretch>
              </p:blipFill>
              <p:spPr>
                <a:xfrm>
                  <a:off x="6740322" y="4533078"/>
                  <a:ext cx="15192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2">
              <p14:nvContentPartPr>
                <p14:cNvPr id="567" name="Ink 566">
                  <a:extLst>
                    <a:ext uri="{FF2B5EF4-FFF2-40B4-BE49-F238E27FC236}">
                      <a16:creationId xmlns:a16="http://schemas.microsoft.com/office/drawing/2014/main" id="{599E2A1B-6DBF-FAFF-C530-8319AD204DDF}"/>
                    </a:ext>
                  </a:extLst>
                </p14:cNvPr>
                <p14:cNvContentPartPr/>
                <p14:nvPr/>
              </p14:nvContentPartPr>
              <p14:xfrm>
                <a:off x="6372402" y="4490598"/>
                <a:ext cx="24120" cy="29520"/>
              </p14:xfrm>
            </p:contentPart>
          </mc:Choice>
          <mc:Fallback xmlns="">
            <p:pic>
              <p:nvPicPr>
                <p:cNvPr id="567" name="Ink 566">
                  <a:extLst>
                    <a:ext uri="{FF2B5EF4-FFF2-40B4-BE49-F238E27FC236}">
                      <a16:creationId xmlns:a16="http://schemas.microsoft.com/office/drawing/2014/main" id="{599E2A1B-6DBF-FAFF-C530-8319AD204DDF}"/>
                    </a:ext>
                  </a:extLst>
                </p:cNvPr>
                <p:cNvPicPr/>
                <p:nvPr/>
              </p:nvPicPr>
              <p:blipFill>
                <a:blip r:embed="rId603"/>
                <a:stretch>
                  <a:fillRect/>
                </a:stretch>
              </p:blipFill>
              <p:spPr>
                <a:xfrm>
                  <a:off x="6363762" y="4481958"/>
                  <a:ext cx="4176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4">
              <p14:nvContentPartPr>
                <p14:cNvPr id="568" name="Ink 567">
                  <a:extLst>
                    <a:ext uri="{FF2B5EF4-FFF2-40B4-BE49-F238E27FC236}">
                      <a16:creationId xmlns:a16="http://schemas.microsoft.com/office/drawing/2014/main" id="{D0451D20-9653-31EC-84FB-76463361BBE5}"/>
                    </a:ext>
                  </a:extLst>
                </p14:cNvPr>
                <p14:cNvContentPartPr/>
                <p14:nvPr/>
              </p14:nvContentPartPr>
              <p14:xfrm>
                <a:off x="6969282" y="4549278"/>
                <a:ext cx="285480" cy="153360"/>
              </p14:xfrm>
            </p:contentPart>
          </mc:Choice>
          <mc:Fallback xmlns="">
            <p:pic>
              <p:nvPicPr>
                <p:cNvPr id="568" name="Ink 567">
                  <a:extLst>
                    <a:ext uri="{FF2B5EF4-FFF2-40B4-BE49-F238E27FC236}">
                      <a16:creationId xmlns:a16="http://schemas.microsoft.com/office/drawing/2014/main" id="{D0451D20-9653-31EC-84FB-76463361BBE5}"/>
                    </a:ext>
                  </a:extLst>
                </p:cNvPr>
                <p:cNvPicPr/>
                <p:nvPr/>
              </p:nvPicPr>
              <p:blipFill>
                <a:blip r:embed="rId605"/>
                <a:stretch>
                  <a:fillRect/>
                </a:stretch>
              </p:blipFill>
              <p:spPr>
                <a:xfrm>
                  <a:off x="6960282" y="4540278"/>
                  <a:ext cx="30312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6">
              <p14:nvContentPartPr>
                <p14:cNvPr id="569" name="Ink 568">
                  <a:extLst>
                    <a:ext uri="{FF2B5EF4-FFF2-40B4-BE49-F238E27FC236}">
                      <a16:creationId xmlns:a16="http://schemas.microsoft.com/office/drawing/2014/main" id="{64F93449-1DEF-9517-4D92-EDF32F180466}"/>
                    </a:ext>
                  </a:extLst>
                </p14:cNvPr>
                <p14:cNvContentPartPr/>
                <p14:nvPr/>
              </p14:nvContentPartPr>
              <p14:xfrm>
                <a:off x="7324602" y="4547838"/>
                <a:ext cx="349200" cy="186480"/>
              </p14:xfrm>
            </p:contentPart>
          </mc:Choice>
          <mc:Fallback xmlns="">
            <p:pic>
              <p:nvPicPr>
                <p:cNvPr id="569" name="Ink 568">
                  <a:extLst>
                    <a:ext uri="{FF2B5EF4-FFF2-40B4-BE49-F238E27FC236}">
                      <a16:creationId xmlns:a16="http://schemas.microsoft.com/office/drawing/2014/main" id="{64F93449-1DEF-9517-4D92-EDF32F180466}"/>
                    </a:ext>
                  </a:extLst>
                </p:cNvPr>
                <p:cNvPicPr/>
                <p:nvPr/>
              </p:nvPicPr>
              <p:blipFill>
                <a:blip r:embed="rId607"/>
                <a:stretch>
                  <a:fillRect/>
                </a:stretch>
              </p:blipFill>
              <p:spPr>
                <a:xfrm>
                  <a:off x="7315602" y="4538838"/>
                  <a:ext cx="36684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8">
              <p14:nvContentPartPr>
                <p14:cNvPr id="570" name="Ink 569">
                  <a:extLst>
                    <a:ext uri="{FF2B5EF4-FFF2-40B4-BE49-F238E27FC236}">
                      <a16:creationId xmlns:a16="http://schemas.microsoft.com/office/drawing/2014/main" id="{8289C5AC-F9EB-23EF-67A3-9F4136E07707}"/>
                    </a:ext>
                  </a:extLst>
                </p14:cNvPr>
                <p14:cNvContentPartPr/>
                <p14:nvPr/>
              </p14:nvContentPartPr>
              <p14:xfrm>
                <a:off x="7522242" y="4577718"/>
                <a:ext cx="199800" cy="178920"/>
              </p14:xfrm>
            </p:contentPart>
          </mc:Choice>
          <mc:Fallback xmlns="">
            <p:pic>
              <p:nvPicPr>
                <p:cNvPr id="570" name="Ink 569">
                  <a:extLst>
                    <a:ext uri="{FF2B5EF4-FFF2-40B4-BE49-F238E27FC236}">
                      <a16:creationId xmlns:a16="http://schemas.microsoft.com/office/drawing/2014/main" id="{8289C5AC-F9EB-23EF-67A3-9F4136E07707}"/>
                    </a:ext>
                  </a:extLst>
                </p:cNvPr>
                <p:cNvPicPr/>
                <p:nvPr/>
              </p:nvPicPr>
              <p:blipFill>
                <a:blip r:embed="rId609"/>
                <a:stretch>
                  <a:fillRect/>
                </a:stretch>
              </p:blipFill>
              <p:spPr>
                <a:xfrm>
                  <a:off x="7513602" y="4568718"/>
                  <a:ext cx="21744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0">
              <p14:nvContentPartPr>
                <p14:cNvPr id="571" name="Ink 570">
                  <a:extLst>
                    <a:ext uri="{FF2B5EF4-FFF2-40B4-BE49-F238E27FC236}">
                      <a16:creationId xmlns:a16="http://schemas.microsoft.com/office/drawing/2014/main" id="{EBB2E1F7-4713-41D0-E1D9-192BE3333CC9}"/>
                    </a:ext>
                  </a:extLst>
                </p14:cNvPr>
                <p14:cNvContentPartPr/>
                <p14:nvPr/>
              </p14:nvContentPartPr>
              <p14:xfrm>
                <a:off x="7978002" y="4582398"/>
                <a:ext cx="92160" cy="6840"/>
              </p14:xfrm>
            </p:contentPart>
          </mc:Choice>
          <mc:Fallback xmlns="">
            <p:pic>
              <p:nvPicPr>
                <p:cNvPr id="571" name="Ink 570">
                  <a:extLst>
                    <a:ext uri="{FF2B5EF4-FFF2-40B4-BE49-F238E27FC236}">
                      <a16:creationId xmlns:a16="http://schemas.microsoft.com/office/drawing/2014/main" id="{EBB2E1F7-4713-41D0-E1D9-192BE3333CC9}"/>
                    </a:ext>
                  </a:extLst>
                </p:cNvPr>
                <p:cNvPicPr/>
                <p:nvPr/>
              </p:nvPicPr>
              <p:blipFill>
                <a:blip r:embed="rId611"/>
                <a:stretch>
                  <a:fillRect/>
                </a:stretch>
              </p:blipFill>
              <p:spPr>
                <a:xfrm>
                  <a:off x="7969362" y="4573398"/>
                  <a:ext cx="10980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2">
              <p14:nvContentPartPr>
                <p14:cNvPr id="572" name="Ink 571">
                  <a:extLst>
                    <a:ext uri="{FF2B5EF4-FFF2-40B4-BE49-F238E27FC236}">
                      <a16:creationId xmlns:a16="http://schemas.microsoft.com/office/drawing/2014/main" id="{4B6945DF-64CF-9F1F-5057-5C91D3F007E2}"/>
                    </a:ext>
                  </a:extLst>
                </p14:cNvPr>
                <p14:cNvContentPartPr/>
                <p14:nvPr/>
              </p14:nvContentPartPr>
              <p14:xfrm>
                <a:off x="8001402" y="4658718"/>
                <a:ext cx="113040" cy="25200"/>
              </p14:xfrm>
            </p:contentPart>
          </mc:Choice>
          <mc:Fallback xmlns="">
            <p:pic>
              <p:nvPicPr>
                <p:cNvPr id="572" name="Ink 571">
                  <a:extLst>
                    <a:ext uri="{FF2B5EF4-FFF2-40B4-BE49-F238E27FC236}">
                      <a16:creationId xmlns:a16="http://schemas.microsoft.com/office/drawing/2014/main" id="{4B6945DF-64CF-9F1F-5057-5C91D3F007E2}"/>
                    </a:ext>
                  </a:extLst>
                </p:cNvPr>
                <p:cNvPicPr/>
                <p:nvPr/>
              </p:nvPicPr>
              <p:blipFill>
                <a:blip r:embed="rId613"/>
                <a:stretch>
                  <a:fillRect/>
                </a:stretch>
              </p:blipFill>
              <p:spPr>
                <a:xfrm>
                  <a:off x="7992402" y="4649718"/>
                  <a:ext cx="13068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4">
              <p14:nvContentPartPr>
                <p14:cNvPr id="609" name="Ink 608">
                  <a:extLst>
                    <a:ext uri="{FF2B5EF4-FFF2-40B4-BE49-F238E27FC236}">
                      <a16:creationId xmlns:a16="http://schemas.microsoft.com/office/drawing/2014/main" id="{DDED657B-22E9-5658-08D4-EAAA576F621F}"/>
                    </a:ext>
                  </a:extLst>
                </p14:cNvPr>
                <p14:cNvContentPartPr/>
                <p14:nvPr/>
              </p14:nvContentPartPr>
              <p14:xfrm>
                <a:off x="5945082" y="5082078"/>
                <a:ext cx="216000" cy="117000"/>
              </p14:xfrm>
            </p:contentPart>
          </mc:Choice>
          <mc:Fallback xmlns="">
            <p:pic>
              <p:nvPicPr>
                <p:cNvPr id="609" name="Ink 608">
                  <a:extLst>
                    <a:ext uri="{FF2B5EF4-FFF2-40B4-BE49-F238E27FC236}">
                      <a16:creationId xmlns:a16="http://schemas.microsoft.com/office/drawing/2014/main" id="{DDED657B-22E9-5658-08D4-EAAA576F621F}"/>
                    </a:ext>
                  </a:extLst>
                </p:cNvPr>
                <p:cNvPicPr/>
                <p:nvPr/>
              </p:nvPicPr>
              <p:blipFill>
                <a:blip r:embed="rId615"/>
                <a:stretch>
                  <a:fillRect/>
                </a:stretch>
              </p:blipFill>
              <p:spPr>
                <a:xfrm>
                  <a:off x="5936082" y="5073438"/>
                  <a:ext cx="23364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6">
              <p14:nvContentPartPr>
                <p14:cNvPr id="610" name="Ink 609">
                  <a:extLst>
                    <a:ext uri="{FF2B5EF4-FFF2-40B4-BE49-F238E27FC236}">
                      <a16:creationId xmlns:a16="http://schemas.microsoft.com/office/drawing/2014/main" id="{6F01D127-4505-B734-7657-743CD988949B}"/>
                    </a:ext>
                  </a:extLst>
                </p14:cNvPr>
                <p14:cNvContentPartPr/>
                <p14:nvPr/>
              </p14:nvContentPartPr>
              <p14:xfrm>
                <a:off x="6184122" y="5041758"/>
                <a:ext cx="504720" cy="200520"/>
              </p14:xfrm>
            </p:contentPart>
          </mc:Choice>
          <mc:Fallback xmlns="">
            <p:pic>
              <p:nvPicPr>
                <p:cNvPr id="610" name="Ink 609">
                  <a:extLst>
                    <a:ext uri="{FF2B5EF4-FFF2-40B4-BE49-F238E27FC236}">
                      <a16:creationId xmlns:a16="http://schemas.microsoft.com/office/drawing/2014/main" id="{6F01D127-4505-B734-7657-743CD988949B}"/>
                    </a:ext>
                  </a:extLst>
                </p:cNvPr>
                <p:cNvPicPr/>
                <p:nvPr/>
              </p:nvPicPr>
              <p:blipFill>
                <a:blip r:embed="rId617"/>
                <a:stretch>
                  <a:fillRect/>
                </a:stretch>
              </p:blipFill>
              <p:spPr>
                <a:xfrm>
                  <a:off x="6175482" y="5032758"/>
                  <a:ext cx="52236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8">
              <p14:nvContentPartPr>
                <p14:cNvPr id="611" name="Ink 610">
                  <a:extLst>
                    <a:ext uri="{FF2B5EF4-FFF2-40B4-BE49-F238E27FC236}">
                      <a16:creationId xmlns:a16="http://schemas.microsoft.com/office/drawing/2014/main" id="{A9A74BF1-E9E0-7713-CD95-7B22BEC3B2B2}"/>
                    </a:ext>
                  </a:extLst>
                </p14:cNvPr>
                <p14:cNvContentPartPr/>
                <p14:nvPr/>
              </p14:nvContentPartPr>
              <p14:xfrm>
                <a:off x="6755802" y="4955358"/>
                <a:ext cx="786600" cy="264240"/>
              </p14:xfrm>
            </p:contentPart>
          </mc:Choice>
          <mc:Fallback xmlns="">
            <p:pic>
              <p:nvPicPr>
                <p:cNvPr id="611" name="Ink 610">
                  <a:extLst>
                    <a:ext uri="{FF2B5EF4-FFF2-40B4-BE49-F238E27FC236}">
                      <a16:creationId xmlns:a16="http://schemas.microsoft.com/office/drawing/2014/main" id="{A9A74BF1-E9E0-7713-CD95-7B22BEC3B2B2}"/>
                    </a:ext>
                  </a:extLst>
                </p:cNvPr>
                <p:cNvPicPr/>
                <p:nvPr/>
              </p:nvPicPr>
              <p:blipFill>
                <a:blip r:embed="rId619"/>
                <a:stretch>
                  <a:fillRect/>
                </a:stretch>
              </p:blipFill>
              <p:spPr>
                <a:xfrm>
                  <a:off x="6746802" y="4946718"/>
                  <a:ext cx="804240" cy="28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0">
              <p14:nvContentPartPr>
                <p14:cNvPr id="612" name="Ink 611">
                  <a:extLst>
                    <a:ext uri="{FF2B5EF4-FFF2-40B4-BE49-F238E27FC236}">
                      <a16:creationId xmlns:a16="http://schemas.microsoft.com/office/drawing/2014/main" id="{F869FEE8-34A5-A54F-CB25-12E4A986A47F}"/>
                    </a:ext>
                  </a:extLst>
                </p14:cNvPr>
                <p14:cNvContentPartPr/>
                <p14:nvPr/>
              </p14:nvContentPartPr>
              <p14:xfrm>
                <a:off x="5824842" y="4833318"/>
                <a:ext cx="1929960" cy="666360"/>
              </p14:xfrm>
            </p:contentPart>
          </mc:Choice>
          <mc:Fallback xmlns="">
            <p:pic>
              <p:nvPicPr>
                <p:cNvPr id="612" name="Ink 611">
                  <a:extLst>
                    <a:ext uri="{FF2B5EF4-FFF2-40B4-BE49-F238E27FC236}">
                      <a16:creationId xmlns:a16="http://schemas.microsoft.com/office/drawing/2014/main" id="{F869FEE8-34A5-A54F-CB25-12E4A986A47F}"/>
                    </a:ext>
                  </a:extLst>
                </p:cNvPr>
                <p:cNvPicPr/>
                <p:nvPr/>
              </p:nvPicPr>
              <p:blipFill>
                <a:blip r:embed="rId621"/>
                <a:stretch>
                  <a:fillRect/>
                </a:stretch>
              </p:blipFill>
              <p:spPr>
                <a:xfrm>
                  <a:off x="5815842" y="4824678"/>
                  <a:ext cx="1947600" cy="684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859623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37D9815-2BB7-9121-2DA6-AAAB1BD0500B}"/>
              </a:ext>
            </a:extLst>
          </p:cNvPr>
          <p:cNvSpPr txBox="1"/>
          <p:nvPr/>
        </p:nvSpPr>
        <p:spPr>
          <a:xfrm>
            <a:off x="3357880" y="140305"/>
            <a:ext cx="5638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schemeClr val="accent1">
                    <a:lumMod val="50000"/>
                  </a:schemeClr>
                </a:solidFill>
                <a:latin typeface="Bell MT" panose="02020503060305020303" pitchFamily="18" charset="0"/>
              </a:rPr>
              <a:t>Brainstorming - Arrays and </a:t>
            </a:r>
            <a:r>
              <a:rPr lang="en-IN" sz="2000" b="1" dirty="0" err="1">
                <a:solidFill>
                  <a:schemeClr val="accent1">
                    <a:lumMod val="50000"/>
                  </a:schemeClr>
                </a:solidFill>
                <a:latin typeface="Bell MT" panose="02020503060305020303" pitchFamily="18" charset="0"/>
              </a:rPr>
              <a:t>Arraylists</a:t>
            </a:r>
            <a:r>
              <a:rPr lang="en-IN" sz="2000" b="1" dirty="0">
                <a:solidFill>
                  <a:schemeClr val="accent1">
                    <a:lumMod val="50000"/>
                  </a:schemeClr>
                </a:solidFill>
                <a:latin typeface="Bell MT" panose="02020503060305020303" pitchFamily="18" charset="0"/>
              </a:rPr>
              <a:t> questions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3081233-0DD0-6DF6-E1B2-778D701A3F80}"/>
              </a:ext>
            </a:extLst>
          </p:cNvPr>
          <p:cNvCxnSpPr>
            <a:cxnSpLocks/>
          </p:cNvCxnSpPr>
          <p:nvPr/>
        </p:nvCxnSpPr>
        <p:spPr>
          <a:xfrm>
            <a:off x="0" y="700678"/>
            <a:ext cx="12192000" cy="0"/>
          </a:xfrm>
          <a:prstGeom prst="line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Graphic 15" descr="Brain in head with solid fill">
            <a:extLst>
              <a:ext uri="{FF2B5EF4-FFF2-40B4-BE49-F238E27FC236}">
                <a16:creationId xmlns:a16="http://schemas.microsoft.com/office/drawing/2014/main" id="{C96C42A0-E37A-B279-65CD-4CBD063C63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724170" cy="680720"/>
          </a:xfrm>
          <a:prstGeom prst="rect">
            <a:avLst/>
          </a:prstGeom>
        </p:spPr>
      </p:pic>
      <p:pic>
        <p:nvPicPr>
          <p:cNvPr id="18" name="Graphic 17" descr="Research with solid fill">
            <a:extLst>
              <a:ext uri="{FF2B5EF4-FFF2-40B4-BE49-F238E27FC236}">
                <a16:creationId xmlns:a16="http://schemas.microsoft.com/office/drawing/2014/main" id="{6FBEB566-65CF-062E-84EC-C4CD89A9E3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01804" y="50454"/>
            <a:ext cx="650224" cy="65022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EA2A8D9E-B7A6-9F20-23CC-2073D53E4D56}"/>
                  </a:ext>
                </a:extLst>
              </p14:cNvPr>
              <p14:cNvContentPartPr/>
              <p14:nvPr/>
            </p14:nvContentPartPr>
            <p14:xfrm>
              <a:off x="1073202" y="861438"/>
              <a:ext cx="360" cy="36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EA2A8D9E-B7A6-9F20-23CC-2073D53E4D5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67082" y="855318"/>
                <a:ext cx="12600" cy="12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574203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37D9815-2BB7-9121-2DA6-AAAB1BD0500B}"/>
              </a:ext>
            </a:extLst>
          </p:cNvPr>
          <p:cNvSpPr txBox="1"/>
          <p:nvPr/>
        </p:nvSpPr>
        <p:spPr>
          <a:xfrm>
            <a:off x="3357880" y="140305"/>
            <a:ext cx="5638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schemeClr val="accent1">
                    <a:lumMod val="50000"/>
                  </a:schemeClr>
                </a:solidFill>
                <a:latin typeface="Bell MT" panose="02020503060305020303" pitchFamily="18" charset="0"/>
              </a:rPr>
              <a:t>Brainstorming - Arrays and </a:t>
            </a:r>
            <a:r>
              <a:rPr lang="en-IN" sz="2000" b="1" dirty="0" err="1">
                <a:solidFill>
                  <a:schemeClr val="accent1">
                    <a:lumMod val="50000"/>
                  </a:schemeClr>
                </a:solidFill>
                <a:latin typeface="Bell MT" panose="02020503060305020303" pitchFamily="18" charset="0"/>
              </a:rPr>
              <a:t>Arraylists</a:t>
            </a:r>
            <a:r>
              <a:rPr lang="en-IN" sz="2000" b="1" dirty="0">
                <a:solidFill>
                  <a:schemeClr val="accent1">
                    <a:lumMod val="50000"/>
                  </a:schemeClr>
                </a:solidFill>
                <a:latin typeface="Bell MT" panose="02020503060305020303" pitchFamily="18" charset="0"/>
              </a:rPr>
              <a:t> questions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3081233-0DD0-6DF6-E1B2-778D701A3F80}"/>
              </a:ext>
            </a:extLst>
          </p:cNvPr>
          <p:cNvCxnSpPr>
            <a:cxnSpLocks/>
          </p:cNvCxnSpPr>
          <p:nvPr/>
        </p:nvCxnSpPr>
        <p:spPr>
          <a:xfrm>
            <a:off x="0" y="700678"/>
            <a:ext cx="12192000" cy="0"/>
          </a:xfrm>
          <a:prstGeom prst="line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Graphic 15" descr="Brain in head with solid fill">
            <a:extLst>
              <a:ext uri="{FF2B5EF4-FFF2-40B4-BE49-F238E27FC236}">
                <a16:creationId xmlns:a16="http://schemas.microsoft.com/office/drawing/2014/main" id="{C96C42A0-E37A-B279-65CD-4CBD063C63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724170" cy="680720"/>
          </a:xfrm>
          <a:prstGeom prst="rect">
            <a:avLst/>
          </a:prstGeom>
        </p:spPr>
      </p:pic>
      <p:pic>
        <p:nvPicPr>
          <p:cNvPr id="18" name="Graphic 17" descr="Research with solid fill">
            <a:extLst>
              <a:ext uri="{FF2B5EF4-FFF2-40B4-BE49-F238E27FC236}">
                <a16:creationId xmlns:a16="http://schemas.microsoft.com/office/drawing/2014/main" id="{6FBEB566-65CF-062E-84EC-C4CD89A9E3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01804" y="50454"/>
            <a:ext cx="650224" cy="65022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EA2A8D9E-B7A6-9F20-23CC-2073D53E4D56}"/>
                  </a:ext>
                </a:extLst>
              </p14:cNvPr>
              <p14:cNvContentPartPr/>
              <p14:nvPr/>
            </p14:nvContentPartPr>
            <p14:xfrm>
              <a:off x="1073202" y="861438"/>
              <a:ext cx="360" cy="36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EA2A8D9E-B7A6-9F20-23CC-2073D53E4D5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67082" y="855318"/>
                <a:ext cx="12600" cy="12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281311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37D9815-2BB7-9121-2DA6-AAAB1BD0500B}"/>
              </a:ext>
            </a:extLst>
          </p:cNvPr>
          <p:cNvSpPr txBox="1"/>
          <p:nvPr/>
        </p:nvSpPr>
        <p:spPr>
          <a:xfrm>
            <a:off x="3357880" y="140305"/>
            <a:ext cx="5638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schemeClr val="accent1">
                    <a:lumMod val="50000"/>
                  </a:schemeClr>
                </a:solidFill>
                <a:latin typeface="Bell MT" panose="02020503060305020303" pitchFamily="18" charset="0"/>
              </a:rPr>
              <a:t>Brainstorming - Arrays and </a:t>
            </a:r>
            <a:r>
              <a:rPr lang="en-IN" sz="2000" b="1" dirty="0" err="1">
                <a:solidFill>
                  <a:schemeClr val="accent1">
                    <a:lumMod val="50000"/>
                  </a:schemeClr>
                </a:solidFill>
                <a:latin typeface="Bell MT" panose="02020503060305020303" pitchFamily="18" charset="0"/>
              </a:rPr>
              <a:t>Arraylists</a:t>
            </a:r>
            <a:r>
              <a:rPr lang="en-IN" sz="2000" b="1" dirty="0">
                <a:solidFill>
                  <a:schemeClr val="accent1">
                    <a:lumMod val="50000"/>
                  </a:schemeClr>
                </a:solidFill>
                <a:latin typeface="Bell MT" panose="02020503060305020303" pitchFamily="18" charset="0"/>
              </a:rPr>
              <a:t> questions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3081233-0DD0-6DF6-E1B2-778D701A3F80}"/>
              </a:ext>
            </a:extLst>
          </p:cNvPr>
          <p:cNvCxnSpPr>
            <a:cxnSpLocks/>
          </p:cNvCxnSpPr>
          <p:nvPr/>
        </p:nvCxnSpPr>
        <p:spPr>
          <a:xfrm>
            <a:off x="0" y="700678"/>
            <a:ext cx="12192000" cy="0"/>
          </a:xfrm>
          <a:prstGeom prst="line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Graphic 15" descr="Brain in head with solid fill">
            <a:extLst>
              <a:ext uri="{FF2B5EF4-FFF2-40B4-BE49-F238E27FC236}">
                <a16:creationId xmlns:a16="http://schemas.microsoft.com/office/drawing/2014/main" id="{C96C42A0-E37A-B279-65CD-4CBD063C63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724170" cy="680720"/>
          </a:xfrm>
          <a:prstGeom prst="rect">
            <a:avLst/>
          </a:prstGeom>
        </p:spPr>
      </p:pic>
      <p:pic>
        <p:nvPicPr>
          <p:cNvPr id="18" name="Graphic 17" descr="Research with solid fill">
            <a:extLst>
              <a:ext uri="{FF2B5EF4-FFF2-40B4-BE49-F238E27FC236}">
                <a16:creationId xmlns:a16="http://schemas.microsoft.com/office/drawing/2014/main" id="{6FBEB566-65CF-062E-84EC-C4CD89A9E3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01804" y="50454"/>
            <a:ext cx="650224" cy="65022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EA2A8D9E-B7A6-9F20-23CC-2073D53E4D56}"/>
                  </a:ext>
                </a:extLst>
              </p14:cNvPr>
              <p14:cNvContentPartPr/>
              <p14:nvPr/>
            </p14:nvContentPartPr>
            <p14:xfrm>
              <a:off x="1073202" y="861438"/>
              <a:ext cx="360" cy="36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EA2A8D9E-B7A6-9F20-23CC-2073D53E4D5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67082" y="855318"/>
                <a:ext cx="12600" cy="12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59639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37D9815-2BB7-9121-2DA6-AAAB1BD0500B}"/>
              </a:ext>
            </a:extLst>
          </p:cNvPr>
          <p:cNvSpPr txBox="1"/>
          <p:nvPr/>
        </p:nvSpPr>
        <p:spPr>
          <a:xfrm>
            <a:off x="3357880" y="140305"/>
            <a:ext cx="5638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schemeClr val="accent1">
                    <a:lumMod val="50000"/>
                  </a:schemeClr>
                </a:solidFill>
                <a:latin typeface="Bell MT" panose="02020503060305020303" pitchFamily="18" charset="0"/>
              </a:rPr>
              <a:t>Brainstorming - Arrays and </a:t>
            </a:r>
            <a:r>
              <a:rPr lang="en-IN" sz="2000" b="1" dirty="0" err="1">
                <a:solidFill>
                  <a:schemeClr val="accent1">
                    <a:lumMod val="50000"/>
                  </a:schemeClr>
                </a:solidFill>
                <a:latin typeface="Bell MT" panose="02020503060305020303" pitchFamily="18" charset="0"/>
              </a:rPr>
              <a:t>Arraylists</a:t>
            </a:r>
            <a:r>
              <a:rPr lang="en-IN" sz="2000" b="1" dirty="0">
                <a:solidFill>
                  <a:schemeClr val="accent1">
                    <a:lumMod val="50000"/>
                  </a:schemeClr>
                </a:solidFill>
                <a:latin typeface="Bell MT" panose="02020503060305020303" pitchFamily="18" charset="0"/>
              </a:rPr>
              <a:t> questions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3081233-0DD0-6DF6-E1B2-778D701A3F80}"/>
              </a:ext>
            </a:extLst>
          </p:cNvPr>
          <p:cNvCxnSpPr>
            <a:cxnSpLocks/>
          </p:cNvCxnSpPr>
          <p:nvPr/>
        </p:nvCxnSpPr>
        <p:spPr>
          <a:xfrm>
            <a:off x="0" y="700678"/>
            <a:ext cx="12192000" cy="0"/>
          </a:xfrm>
          <a:prstGeom prst="line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Graphic 15" descr="Brain in head with solid fill">
            <a:extLst>
              <a:ext uri="{FF2B5EF4-FFF2-40B4-BE49-F238E27FC236}">
                <a16:creationId xmlns:a16="http://schemas.microsoft.com/office/drawing/2014/main" id="{C96C42A0-E37A-B279-65CD-4CBD063C63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724170" cy="680720"/>
          </a:xfrm>
          <a:prstGeom prst="rect">
            <a:avLst/>
          </a:prstGeom>
        </p:spPr>
      </p:pic>
      <p:pic>
        <p:nvPicPr>
          <p:cNvPr id="18" name="Graphic 17" descr="Research with solid fill">
            <a:extLst>
              <a:ext uri="{FF2B5EF4-FFF2-40B4-BE49-F238E27FC236}">
                <a16:creationId xmlns:a16="http://schemas.microsoft.com/office/drawing/2014/main" id="{6FBEB566-65CF-062E-84EC-C4CD89A9E3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01804" y="50454"/>
            <a:ext cx="650224" cy="65022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EA2A8D9E-B7A6-9F20-23CC-2073D53E4D56}"/>
                  </a:ext>
                </a:extLst>
              </p14:cNvPr>
              <p14:cNvContentPartPr/>
              <p14:nvPr/>
            </p14:nvContentPartPr>
            <p14:xfrm>
              <a:off x="1073202" y="861438"/>
              <a:ext cx="360" cy="36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EA2A8D9E-B7A6-9F20-23CC-2073D53E4D5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67082" y="855318"/>
                <a:ext cx="12600" cy="12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004912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37D9815-2BB7-9121-2DA6-AAAB1BD0500B}"/>
              </a:ext>
            </a:extLst>
          </p:cNvPr>
          <p:cNvSpPr txBox="1"/>
          <p:nvPr/>
        </p:nvSpPr>
        <p:spPr>
          <a:xfrm>
            <a:off x="3357880" y="140305"/>
            <a:ext cx="5638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schemeClr val="accent1">
                    <a:lumMod val="50000"/>
                  </a:schemeClr>
                </a:solidFill>
                <a:latin typeface="Bell MT" panose="02020503060305020303" pitchFamily="18" charset="0"/>
              </a:rPr>
              <a:t>Brainstorming - Arrays and </a:t>
            </a:r>
            <a:r>
              <a:rPr lang="en-IN" sz="2000" b="1" dirty="0" err="1">
                <a:solidFill>
                  <a:schemeClr val="accent1">
                    <a:lumMod val="50000"/>
                  </a:schemeClr>
                </a:solidFill>
                <a:latin typeface="Bell MT" panose="02020503060305020303" pitchFamily="18" charset="0"/>
              </a:rPr>
              <a:t>Arraylists</a:t>
            </a:r>
            <a:r>
              <a:rPr lang="en-IN" sz="2000" b="1" dirty="0">
                <a:solidFill>
                  <a:schemeClr val="accent1">
                    <a:lumMod val="50000"/>
                  </a:schemeClr>
                </a:solidFill>
                <a:latin typeface="Bell MT" panose="02020503060305020303" pitchFamily="18" charset="0"/>
              </a:rPr>
              <a:t> questions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3081233-0DD0-6DF6-E1B2-778D701A3F80}"/>
              </a:ext>
            </a:extLst>
          </p:cNvPr>
          <p:cNvCxnSpPr>
            <a:cxnSpLocks/>
          </p:cNvCxnSpPr>
          <p:nvPr/>
        </p:nvCxnSpPr>
        <p:spPr>
          <a:xfrm>
            <a:off x="0" y="700678"/>
            <a:ext cx="12192000" cy="0"/>
          </a:xfrm>
          <a:prstGeom prst="line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Graphic 15" descr="Brain in head with solid fill">
            <a:extLst>
              <a:ext uri="{FF2B5EF4-FFF2-40B4-BE49-F238E27FC236}">
                <a16:creationId xmlns:a16="http://schemas.microsoft.com/office/drawing/2014/main" id="{C96C42A0-E37A-B279-65CD-4CBD063C63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724170" cy="680720"/>
          </a:xfrm>
          <a:prstGeom prst="rect">
            <a:avLst/>
          </a:prstGeom>
        </p:spPr>
      </p:pic>
      <p:pic>
        <p:nvPicPr>
          <p:cNvPr id="18" name="Graphic 17" descr="Research with solid fill">
            <a:extLst>
              <a:ext uri="{FF2B5EF4-FFF2-40B4-BE49-F238E27FC236}">
                <a16:creationId xmlns:a16="http://schemas.microsoft.com/office/drawing/2014/main" id="{6FBEB566-65CF-062E-84EC-C4CD89A9E3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01804" y="50454"/>
            <a:ext cx="650224" cy="65022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EA2A8D9E-B7A6-9F20-23CC-2073D53E4D56}"/>
                  </a:ext>
                </a:extLst>
              </p14:cNvPr>
              <p14:cNvContentPartPr/>
              <p14:nvPr/>
            </p14:nvContentPartPr>
            <p14:xfrm>
              <a:off x="1073202" y="861438"/>
              <a:ext cx="360" cy="36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EA2A8D9E-B7A6-9F20-23CC-2073D53E4D5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67082" y="855318"/>
                <a:ext cx="12600" cy="12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020305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37D9815-2BB7-9121-2DA6-AAAB1BD0500B}"/>
              </a:ext>
            </a:extLst>
          </p:cNvPr>
          <p:cNvSpPr txBox="1"/>
          <p:nvPr/>
        </p:nvSpPr>
        <p:spPr>
          <a:xfrm>
            <a:off x="3357880" y="140305"/>
            <a:ext cx="5638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schemeClr val="accent1">
                    <a:lumMod val="50000"/>
                  </a:schemeClr>
                </a:solidFill>
                <a:latin typeface="Bell MT" panose="02020503060305020303" pitchFamily="18" charset="0"/>
              </a:rPr>
              <a:t>Brainstorming - Arrays and </a:t>
            </a:r>
            <a:r>
              <a:rPr lang="en-IN" sz="2000" b="1" dirty="0" err="1">
                <a:solidFill>
                  <a:schemeClr val="accent1">
                    <a:lumMod val="50000"/>
                  </a:schemeClr>
                </a:solidFill>
                <a:latin typeface="Bell MT" panose="02020503060305020303" pitchFamily="18" charset="0"/>
              </a:rPr>
              <a:t>Arraylists</a:t>
            </a:r>
            <a:r>
              <a:rPr lang="en-IN" sz="2000" b="1" dirty="0">
                <a:solidFill>
                  <a:schemeClr val="accent1">
                    <a:lumMod val="50000"/>
                  </a:schemeClr>
                </a:solidFill>
                <a:latin typeface="Bell MT" panose="02020503060305020303" pitchFamily="18" charset="0"/>
              </a:rPr>
              <a:t> questions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3081233-0DD0-6DF6-E1B2-778D701A3F80}"/>
              </a:ext>
            </a:extLst>
          </p:cNvPr>
          <p:cNvCxnSpPr>
            <a:cxnSpLocks/>
          </p:cNvCxnSpPr>
          <p:nvPr/>
        </p:nvCxnSpPr>
        <p:spPr>
          <a:xfrm>
            <a:off x="0" y="700678"/>
            <a:ext cx="12192000" cy="0"/>
          </a:xfrm>
          <a:prstGeom prst="line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Graphic 15" descr="Brain in head with solid fill">
            <a:extLst>
              <a:ext uri="{FF2B5EF4-FFF2-40B4-BE49-F238E27FC236}">
                <a16:creationId xmlns:a16="http://schemas.microsoft.com/office/drawing/2014/main" id="{C96C42A0-E37A-B279-65CD-4CBD063C63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724170" cy="680720"/>
          </a:xfrm>
          <a:prstGeom prst="rect">
            <a:avLst/>
          </a:prstGeom>
        </p:spPr>
      </p:pic>
      <p:pic>
        <p:nvPicPr>
          <p:cNvPr id="18" name="Graphic 17" descr="Research with solid fill">
            <a:extLst>
              <a:ext uri="{FF2B5EF4-FFF2-40B4-BE49-F238E27FC236}">
                <a16:creationId xmlns:a16="http://schemas.microsoft.com/office/drawing/2014/main" id="{6FBEB566-65CF-062E-84EC-C4CD89A9E3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01804" y="50454"/>
            <a:ext cx="650224" cy="65022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EA2A8D9E-B7A6-9F20-23CC-2073D53E4D56}"/>
                  </a:ext>
                </a:extLst>
              </p14:cNvPr>
              <p14:cNvContentPartPr/>
              <p14:nvPr/>
            </p14:nvContentPartPr>
            <p14:xfrm>
              <a:off x="1073202" y="861438"/>
              <a:ext cx="360" cy="36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EA2A8D9E-B7A6-9F20-23CC-2073D53E4D5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67082" y="855318"/>
                <a:ext cx="12600" cy="12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48357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37D9815-2BB7-9121-2DA6-AAAB1BD0500B}"/>
              </a:ext>
            </a:extLst>
          </p:cNvPr>
          <p:cNvSpPr txBox="1"/>
          <p:nvPr/>
        </p:nvSpPr>
        <p:spPr>
          <a:xfrm>
            <a:off x="3357880" y="140305"/>
            <a:ext cx="5638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schemeClr val="accent1">
                    <a:lumMod val="50000"/>
                  </a:schemeClr>
                </a:solidFill>
                <a:latin typeface="Bell MT" panose="02020503060305020303" pitchFamily="18" charset="0"/>
              </a:rPr>
              <a:t>Brainstorming - Arrays and </a:t>
            </a:r>
            <a:r>
              <a:rPr lang="en-IN" sz="2000" b="1" dirty="0" err="1">
                <a:solidFill>
                  <a:schemeClr val="accent1">
                    <a:lumMod val="50000"/>
                  </a:schemeClr>
                </a:solidFill>
                <a:latin typeface="Bell MT" panose="02020503060305020303" pitchFamily="18" charset="0"/>
              </a:rPr>
              <a:t>Arraylists</a:t>
            </a:r>
            <a:r>
              <a:rPr lang="en-IN" sz="2000" b="1" dirty="0">
                <a:solidFill>
                  <a:schemeClr val="accent1">
                    <a:lumMod val="50000"/>
                  </a:schemeClr>
                </a:solidFill>
                <a:latin typeface="Bell MT" panose="02020503060305020303" pitchFamily="18" charset="0"/>
              </a:rPr>
              <a:t> questions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3081233-0DD0-6DF6-E1B2-778D701A3F80}"/>
              </a:ext>
            </a:extLst>
          </p:cNvPr>
          <p:cNvCxnSpPr>
            <a:cxnSpLocks/>
          </p:cNvCxnSpPr>
          <p:nvPr/>
        </p:nvCxnSpPr>
        <p:spPr>
          <a:xfrm>
            <a:off x="0" y="700678"/>
            <a:ext cx="12192000" cy="0"/>
          </a:xfrm>
          <a:prstGeom prst="line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Graphic 15" descr="Brain in head with solid fill">
            <a:extLst>
              <a:ext uri="{FF2B5EF4-FFF2-40B4-BE49-F238E27FC236}">
                <a16:creationId xmlns:a16="http://schemas.microsoft.com/office/drawing/2014/main" id="{C96C42A0-E37A-B279-65CD-4CBD063C63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724170" cy="680720"/>
          </a:xfrm>
          <a:prstGeom prst="rect">
            <a:avLst/>
          </a:prstGeom>
        </p:spPr>
      </p:pic>
      <p:pic>
        <p:nvPicPr>
          <p:cNvPr id="18" name="Graphic 17" descr="Research with solid fill">
            <a:extLst>
              <a:ext uri="{FF2B5EF4-FFF2-40B4-BE49-F238E27FC236}">
                <a16:creationId xmlns:a16="http://schemas.microsoft.com/office/drawing/2014/main" id="{6FBEB566-65CF-062E-84EC-C4CD89A9E3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01804" y="50454"/>
            <a:ext cx="650224" cy="65022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EA2A8D9E-B7A6-9F20-23CC-2073D53E4D56}"/>
                  </a:ext>
                </a:extLst>
              </p14:cNvPr>
              <p14:cNvContentPartPr/>
              <p14:nvPr/>
            </p14:nvContentPartPr>
            <p14:xfrm>
              <a:off x="1073202" y="861438"/>
              <a:ext cx="360" cy="36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EA2A8D9E-B7A6-9F20-23CC-2073D53E4D5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67082" y="855318"/>
                <a:ext cx="12600" cy="12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915536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37D9815-2BB7-9121-2DA6-AAAB1BD0500B}"/>
              </a:ext>
            </a:extLst>
          </p:cNvPr>
          <p:cNvSpPr txBox="1"/>
          <p:nvPr/>
        </p:nvSpPr>
        <p:spPr>
          <a:xfrm>
            <a:off x="3357880" y="140305"/>
            <a:ext cx="5638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schemeClr val="accent1">
                    <a:lumMod val="50000"/>
                  </a:schemeClr>
                </a:solidFill>
                <a:latin typeface="Bell MT" panose="02020503060305020303" pitchFamily="18" charset="0"/>
              </a:rPr>
              <a:t>Brainstorming - Arrays and </a:t>
            </a:r>
            <a:r>
              <a:rPr lang="en-IN" sz="2000" b="1" dirty="0" err="1">
                <a:solidFill>
                  <a:schemeClr val="accent1">
                    <a:lumMod val="50000"/>
                  </a:schemeClr>
                </a:solidFill>
                <a:latin typeface="Bell MT" panose="02020503060305020303" pitchFamily="18" charset="0"/>
              </a:rPr>
              <a:t>Arraylists</a:t>
            </a:r>
            <a:r>
              <a:rPr lang="en-IN" sz="2000" b="1" dirty="0">
                <a:solidFill>
                  <a:schemeClr val="accent1">
                    <a:lumMod val="50000"/>
                  </a:schemeClr>
                </a:solidFill>
                <a:latin typeface="Bell MT" panose="02020503060305020303" pitchFamily="18" charset="0"/>
              </a:rPr>
              <a:t> questions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3081233-0DD0-6DF6-E1B2-778D701A3F80}"/>
              </a:ext>
            </a:extLst>
          </p:cNvPr>
          <p:cNvCxnSpPr>
            <a:cxnSpLocks/>
          </p:cNvCxnSpPr>
          <p:nvPr/>
        </p:nvCxnSpPr>
        <p:spPr>
          <a:xfrm>
            <a:off x="0" y="700678"/>
            <a:ext cx="12192000" cy="0"/>
          </a:xfrm>
          <a:prstGeom prst="line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Graphic 15" descr="Brain in head with solid fill">
            <a:extLst>
              <a:ext uri="{FF2B5EF4-FFF2-40B4-BE49-F238E27FC236}">
                <a16:creationId xmlns:a16="http://schemas.microsoft.com/office/drawing/2014/main" id="{C96C42A0-E37A-B279-65CD-4CBD063C63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724170" cy="680720"/>
          </a:xfrm>
          <a:prstGeom prst="rect">
            <a:avLst/>
          </a:prstGeom>
        </p:spPr>
      </p:pic>
      <p:pic>
        <p:nvPicPr>
          <p:cNvPr id="18" name="Graphic 17" descr="Research with solid fill">
            <a:extLst>
              <a:ext uri="{FF2B5EF4-FFF2-40B4-BE49-F238E27FC236}">
                <a16:creationId xmlns:a16="http://schemas.microsoft.com/office/drawing/2014/main" id="{6FBEB566-65CF-062E-84EC-C4CD89A9E3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01804" y="50454"/>
            <a:ext cx="650224" cy="65022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EA2A8D9E-B7A6-9F20-23CC-2073D53E4D56}"/>
                  </a:ext>
                </a:extLst>
              </p14:cNvPr>
              <p14:cNvContentPartPr/>
              <p14:nvPr/>
            </p14:nvContentPartPr>
            <p14:xfrm>
              <a:off x="1073202" y="861438"/>
              <a:ext cx="360" cy="36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EA2A8D9E-B7A6-9F20-23CC-2073D53E4D5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67082" y="855318"/>
                <a:ext cx="12600" cy="12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495151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37D9815-2BB7-9121-2DA6-AAAB1BD0500B}"/>
              </a:ext>
            </a:extLst>
          </p:cNvPr>
          <p:cNvSpPr txBox="1"/>
          <p:nvPr/>
        </p:nvSpPr>
        <p:spPr>
          <a:xfrm>
            <a:off x="3357880" y="140305"/>
            <a:ext cx="5638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schemeClr val="accent1">
                    <a:lumMod val="50000"/>
                  </a:schemeClr>
                </a:solidFill>
                <a:latin typeface="Bell MT" panose="02020503060305020303" pitchFamily="18" charset="0"/>
              </a:rPr>
              <a:t>Brainstorming - Arrays and </a:t>
            </a:r>
            <a:r>
              <a:rPr lang="en-IN" sz="2000" b="1" dirty="0" err="1">
                <a:solidFill>
                  <a:schemeClr val="accent1">
                    <a:lumMod val="50000"/>
                  </a:schemeClr>
                </a:solidFill>
                <a:latin typeface="Bell MT" panose="02020503060305020303" pitchFamily="18" charset="0"/>
              </a:rPr>
              <a:t>Arraylists</a:t>
            </a:r>
            <a:r>
              <a:rPr lang="en-IN" sz="2000" b="1" dirty="0">
                <a:solidFill>
                  <a:schemeClr val="accent1">
                    <a:lumMod val="50000"/>
                  </a:schemeClr>
                </a:solidFill>
                <a:latin typeface="Bell MT" panose="02020503060305020303" pitchFamily="18" charset="0"/>
              </a:rPr>
              <a:t> questions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3081233-0DD0-6DF6-E1B2-778D701A3F80}"/>
              </a:ext>
            </a:extLst>
          </p:cNvPr>
          <p:cNvCxnSpPr>
            <a:cxnSpLocks/>
          </p:cNvCxnSpPr>
          <p:nvPr/>
        </p:nvCxnSpPr>
        <p:spPr>
          <a:xfrm>
            <a:off x="0" y="700678"/>
            <a:ext cx="12192000" cy="0"/>
          </a:xfrm>
          <a:prstGeom prst="line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Graphic 15" descr="Brain in head with solid fill">
            <a:extLst>
              <a:ext uri="{FF2B5EF4-FFF2-40B4-BE49-F238E27FC236}">
                <a16:creationId xmlns:a16="http://schemas.microsoft.com/office/drawing/2014/main" id="{C96C42A0-E37A-B279-65CD-4CBD063C63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724170" cy="680720"/>
          </a:xfrm>
          <a:prstGeom prst="rect">
            <a:avLst/>
          </a:prstGeom>
        </p:spPr>
      </p:pic>
      <p:pic>
        <p:nvPicPr>
          <p:cNvPr id="18" name="Graphic 17" descr="Research with solid fill">
            <a:extLst>
              <a:ext uri="{FF2B5EF4-FFF2-40B4-BE49-F238E27FC236}">
                <a16:creationId xmlns:a16="http://schemas.microsoft.com/office/drawing/2014/main" id="{6FBEB566-65CF-062E-84EC-C4CD89A9E3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01804" y="50454"/>
            <a:ext cx="650224" cy="65022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EA2A8D9E-B7A6-9F20-23CC-2073D53E4D56}"/>
                  </a:ext>
                </a:extLst>
              </p14:cNvPr>
              <p14:cNvContentPartPr/>
              <p14:nvPr/>
            </p14:nvContentPartPr>
            <p14:xfrm>
              <a:off x="1073202" y="861438"/>
              <a:ext cx="360" cy="36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EA2A8D9E-B7A6-9F20-23CC-2073D53E4D5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67082" y="855318"/>
                <a:ext cx="12600" cy="12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413763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37D9815-2BB7-9121-2DA6-AAAB1BD0500B}"/>
              </a:ext>
            </a:extLst>
          </p:cNvPr>
          <p:cNvSpPr txBox="1"/>
          <p:nvPr/>
        </p:nvSpPr>
        <p:spPr>
          <a:xfrm>
            <a:off x="3357880" y="140305"/>
            <a:ext cx="5638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schemeClr val="accent1">
                    <a:lumMod val="50000"/>
                  </a:schemeClr>
                </a:solidFill>
                <a:latin typeface="Bell MT" panose="02020503060305020303" pitchFamily="18" charset="0"/>
              </a:rPr>
              <a:t>Brainstorming - Arrays and </a:t>
            </a:r>
            <a:r>
              <a:rPr lang="en-IN" sz="2000" b="1" dirty="0" err="1">
                <a:solidFill>
                  <a:schemeClr val="accent1">
                    <a:lumMod val="50000"/>
                  </a:schemeClr>
                </a:solidFill>
                <a:latin typeface="Bell MT" panose="02020503060305020303" pitchFamily="18" charset="0"/>
              </a:rPr>
              <a:t>Arraylists</a:t>
            </a:r>
            <a:r>
              <a:rPr lang="en-IN" sz="2000" b="1" dirty="0">
                <a:solidFill>
                  <a:schemeClr val="accent1">
                    <a:lumMod val="50000"/>
                  </a:schemeClr>
                </a:solidFill>
                <a:latin typeface="Bell MT" panose="02020503060305020303" pitchFamily="18" charset="0"/>
              </a:rPr>
              <a:t> questions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3081233-0DD0-6DF6-E1B2-778D701A3F80}"/>
              </a:ext>
            </a:extLst>
          </p:cNvPr>
          <p:cNvCxnSpPr>
            <a:cxnSpLocks/>
          </p:cNvCxnSpPr>
          <p:nvPr/>
        </p:nvCxnSpPr>
        <p:spPr>
          <a:xfrm>
            <a:off x="0" y="700678"/>
            <a:ext cx="12192000" cy="0"/>
          </a:xfrm>
          <a:prstGeom prst="line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Graphic 15" descr="Brain in head with solid fill">
            <a:extLst>
              <a:ext uri="{FF2B5EF4-FFF2-40B4-BE49-F238E27FC236}">
                <a16:creationId xmlns:a16="http://schemas.microsoft.com/office/drawing/2014/main" id="{C96C42A0-E37A-B279-65CD-4CBD063C63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724170" cy="680720"/>
          </a:xfrm>
          <a:prstGeom prst="rect">
            <a:avLst/>
          </a:prstGeom>
        </p:spPr>
      </p:pic>
      <p:pic>
        <p:nvPicPr>
          <p:cNvPr id="18" name="Graphic 17" descr="Research with solid fill">
            <a:extLst>
              <a:ext uri="{FF2B5EF4-FFF2-40B4-BE49-F238E27FC236}">
                <a16:creationId xmlns:a16="http://schemas.microsoft.com/office/drawing/2014/main" id="{6FBEB566-65CF-062E-84EC-C4CD89A9E3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01804" y="50454"/>
            <a:ext cx="650224" cy="65022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EA2A8D9E-B7A6-9F20-23CC-2073D53E4D56}"/>
                  </a:ext>
                </a:extLst>
              </p14:cNvPr>
              <p14:cNvContentPartPr/>
              <p14:nvPr/>
            </p14:nvContentPartPr>
            <p14:xfrm>
              <a:off x="1073202" y="861438"/>
              <a:ext cx="360" cy="36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EA2A8D9E-B7A6-9F20-23CC-2073D53E4D5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67082" y="855318"/>
                <a:ext cx="12600" cy="12600"/>
              </a:xfrm>
              <a:prstGeom prst="rect">
                <a:avLst/>
              </a:prstGeom>
            </p:spPr>
          </p:pic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DFA81D28-8A8B-6BFF-9FFE-11C5E418A1D1}"/>
              </a:ext>
            </a:extLst>
          </p:cNvPr>
          <p:cNvGrpSpPr/>
          <p:nvPr/>
        </p:nvGrpSpPr>
        <p:grpSpPr>
          <a:xfrm>
            <a:off x="73842" y="775038"/>
            <a:ext cx="474120" cy="491040"/>
            <a:chOff x="73842" y="775038"/>
            <a:chExt cx="474120" cy="491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F108336E-106C-8F3F-8C93-1FAC01289D76}"/>
                    </a:ext>
                  </a:extLst>
                </p14:cNvPr>
                <p14:cNvContentPartPr/>
                <p14:nvPr/>
              </p14:nvContentPartPr>
              <p14:xfrm>
                <a:off x="365082" y="877638"/>
                <a:ext cx="34560" cy="2991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F108336E-106C-8F3F-8C93-1FAC01289D76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58962" y="871518"/>
                  <a:ext cx="4680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4176406B-BEF8-1581-4ADB-2BA28A1A015A}"/>
                    </a:ext>
                  </a:extLst>
                </p14:cNvPr>
                <p14:cNvContentPartPr/>
                <p14:nvPr/>
              </p14:nvContentPartPr>
              <p14:xfrm>
                <a:off x="271842" y="852438"/>
                <a:ext cx="214560" cy="1486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4176406B-BEF8-1581-4ADB-2BA28A1A015A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65722" y="846318"/>
                  <a:ext cx="22680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554BF718-F5EF-4560-AA19-0FF4EF624A19}"/>
                    </a:ext>
                  </a:extLst>
                </p14:cNvPr>
                <p14:cNvContentPartPr/>
                <p14:nvPr/>
              </p14:nvContentPartPr>
              <p14:xfrm>
                <a:off x="73842" y="775038"/>
                <a:ext cx="474120" cy="4910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554BF718-F5EF-4560-AA19-0FF4EF624A19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7722" y="768918"/>
                  <a:ext cx="486360" cy="503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5DB05A6-E79B-8D8E-81FC-81A079396425}"/>
              </a:ext>
            </a:extLst>
          </p:cNvPr>
          <p:cNvGrpSpPr/>
          <p:nvPr/>
        </p:nvGrpSpPr>
        <p:grpSpPr>
          <a:xfrm>
            <a:off x="923442" y="805998"/>
            <a:ext cx="1067760" cy="313200"/>
            <a:chOff x="923442" y="805998"/>
            <a:chExt cx="1067760" cy="313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8F332832-4BAF-C88A-10AD-1B342F8068F8}"/>
                    </a:ext>
                  </a:extLst>
                </p14:cNvPr>
                <p14:cNvContentPartPr/>
                <p14:nvPr/>
              </p14:nvContentPartPr>
              <p14:xfrm>
                <a:off x="923442" y="924438"/>
                <a:ext cx="783360" cy="1947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8F332832-4BAF-C88A-10AD-1B342F8068F8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917322" y="918318"/>
                  <a:ext cx="79560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ED650DC8-86EA-BBA6-4A56-EC961E4E895F}"/>
                    </a:ext>
                  </a:extLst>
                </p14:cNvPr>
                <p14:cNvContentPartPr/>
                <p14:nvPr/>
              </p14:nvContentPartPr>
              <p14:xfrm>
                <a:off x="1891122" y="805998"/>
                <a:ext cx="100080" cy="3074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ED650DC8-86EA-BBA6-4A56-EC961E4E895F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885002" y="799878"/>
                  <a:ext cx="112320" cy="319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AFA082CC-04D2-4D83-1DE2-4684AD6937DD}"/>
              </a:ext>
            </a:extLst>
          </p:cNvPr>
          <p:cNvGrpSpPr/>
          <p:nvPr/>
        </p:nvGrpSpPr>
        <p:grpSpPr>
          <a:xfrm>
            <a:off x="4011522" y="907878"/>
            <a:ext cx="752400" cy="411840"/>
            <a:chOff x="4011522" y="907878"/>
            <a:chExt cx="752400" cy="411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E9F5DC90-8687-E650-065B-767A06AD4237}"/>
                    </a:ext>
                  </a:extLst>
                </p14:cNvPr>
                <p14:cNvContentPartPr/>
                <p14:nvPr/>
              </p14:nvContentPartPr>
              <p14:xfrm>
                <a:off x="4151562" y="1003278"/>
                <a:ext cx="33120" cy="2019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E9F5DC90-8687-E650-065B-767A06AD4237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145442" y="997158"/>
                  <a:ext cx="4536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FE0841A2-AA3B-3CD2-5F4C-41DE738E7B36}"/>
                    </a:ext>
                  </a:extLst>
                </p14:cNvPr>
                <p14:cNvContentPartPr/>
                <p14:nvPr/>
              </p14:nvContentPartPr>
              <p14:xfrm>
                <a:off x="4011522" y="1018758"/>
                <a:ext cx="199440" cy="11448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FE0841A2-AA3B-3CD2-5F4C-41DE738E7B36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005402" y="1012638"/>
                  <a:ext cx="21168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DF8D7A2D-77DE-B533-87DA-19E05070A3CA}"/>
                    </a:ext>
                  </a:extLst>
                </p14:cNvPr>
                <p14:cNvContentPartPr/>
                <p14:nvPr/>
              </p14:nvContentPartPr>
              <p14:xfrm>
                <a:off x="4274322" y="1162758"/>
                <a:ext cx="45360" cy="1569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DF8D7A2D-77DE-B533-87DA-19E05070A3CA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268202" y="1156638"/>
                  <a:ext cx="5760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E05851E9-16B5-6904-A0DC-4EFF0B328214}"/>
                    </a:ext>
                  </a:extLst>
                </p14:cNvPr>
                <p14:cNvContentPartPr/>
                <p14:nvPr/>
              </p14:nvContentPartPr>
              <p14:xfrm>
                <a:off x="4412202" y="1065198"/>
                <a:ext cx="81720" cy="19728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E05851E9-16B5-6904-A0DC-4EFF0B328214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406082" y="1059078"/>
                  <a:ext cx="9396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711F1A11-9BD9-D853-AB2A-2136A8C40CF0}"/>
                    </a:ext>
                  </a:extLst>
                </p14:cNvPr>
                <p14:cNvContentPartPr/>
                <p14:nvPr/>
              </p14:nvContentPartPr>
              <p14:xfrm>
                <a:off x="4447842" y="1021998"/>
                <a:ext cx="114480" cy="579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711F1A11-9BD9-D853-AB2A-2136A8C40CF0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441722" y="1015878"/>
                  <a:ext cx="12672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58ED11B9-0540-D8A2-8E59-D9CC25AF64D3}"/>
                    </a:ext>
                  </a:extLst>
                </p14:cNvPr>
                <p14:cNvContentPartPr/>
                <p14:nvPr/>
              </p14:nvContentPartPr>
              <p14:xfrm>
                <a:off x="4583922" y="907878"/>
                <a:ext cx="180000" cy="35280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58ED11B9-0540-D8A2-8E59-D9CC25AF64D3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577802" y="901758"/>
                  <a:ext cx="192240" cy="365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BEE0B1D2-7B8A-DC12-FABF-B5B268F39398}"/>
                  </a:ext>
                </a:extLst>
              </p14:cNvPr>
              <p14:cNvContentPartPr/>
              <p14:nvPr/>
            </p14:nvContentPartPr>
            <p14:xfrm>
              <a:off x="4956522" y="884478"/>
              <a:ext cx="489960" cy="20520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BEE0B1D2-7B8A-DC12-FABF-B5B268F39398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4950402" y="878358"/>
                <a:ext cx="502200" cy="21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FADF4DB5-EF3F-F8F7-C790-86DC3ED3E250}"/>
                  </a:ext>
                </a:extLst>
              </p14:cNvPr>
              <p14:cNvContentPartPr/>
              <p14:nvPr/>
            </p14:nvContentPartPr>
            <p14:xfrm>
              <a:off x="6179442" y="1434198"/>
              <a:ext cx="360" cy="360"/>
            </p14:xfrm>
          </p:contentPart>
        </mc:Choice>
        <mc:Fallback xmlns=""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FADF4DB5-EF3F-F8F7-C790-86DC3ED3E250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6170802" y="1425558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1C696FC5-C83A-5838-5AA0-BDCEB3447E37}"/>
                  </a:ext>
                </a:extLst>
              </p14:cNvPr>
              <p14:cNvContentPartPr/>
              <p14:nvPr/>
            </p14:nvContentPartPr>
            <p14:xfrm>
              <a:off x="4304202" y="1641198"/>
              <a:ext cx="360" cy="360"/>
            </p14:xfrm>
          </p:contentPart>
        </mc:Choice>
        <mc:Fallback xmlns=""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1C696FC5-C83A-5838-5AA0-BDCEB3447E37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4295562" y="1632558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1C35AF46-8102-ECB3-B1EE-95A33F322A44}"/>
                  </a:ext>
                </a:extLst>
              </p14:cNvPr>
              <p14:cNvContentPartPr/>
              <p14:nvPr/>
            </p14:nvContentPartPr>
            <p14:xfrm>
              <a:off x="2027202" y="808878"/>
              <a:ext cx="205920" cy="307080"/>
            </p14:xfrm>
          </p:contentPart>
        </mc:Choice>
        <mc:Fallback xmlns=""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1C35AF46-8102-ECB3-B1EE-95A33F322A44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2021082" y="802758"/>
                <a:ext cx="218160" cy="319320"/>
              </a:xfrm>
              <a:prstGeom prst="rect">
                <a:avLst/>
              </a:prstGeom>
            </p:spPr>
          </p:pic>
        </mc:Fallback>
      </mc:AlternateContent>
      <p:grpSp>
        <p:nvGrpSpPr>
          <p:cNvPr id="95" name="Group 94">
            <a:extLst>
              <a:ext uri="{FF2B5EF4-FFF2-40B4-BE49-F238E27FC236}">
                <a16:creationId xmlns:a16="http://schemas.microsoft.com/office/drawing/2014/main" id="{C0C41142-5A6B-FEC3-37C1-0D88A7EF4274}"/>
              </a:ext>
            </a:extLst>
          </p:cNvPr>
          <p:cNvGrpSpPr/>
          <p:nvPr/>
        </p:nvGrpSpPr>
        <p:grpSpPr>
          <a:xfrm>
            <a:off x="2843322" y="902118"/>
            <a:ext cx="291960" cy="353160"/>
            <a:chOff x="2843322" y="902118"/>
            <a:chExt cx="291960" cy="353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7D9DBE49-11A2-67CF-130D-9C2710A9BAA2}"/>
                    </a:ext>
                  </a:extLst>
                </p14:cNvPr>
                <p14:cNvContentPartPr/>
                <p14:nvPr/>
              </p14:nvContentPartPr>
              <p14:xfrm>
                <a:off x="2843322" y="902118"/>
                <a:ext cx="176400" cy="35316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7D9DBE49-11A2-67CF-130D-9C2710A9BAA2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2837202" y="895998"/>
                  <a:ext cx="188640" cy="36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6B978EE2-8151-523C-52E9-0BDB83E2ECC2}"/>
                    </a:ext>
                  </a:extLst>
                </p14:cNvPr>
                <p14:cNvContentPartPr/>
                <p14:nvPr/>
              </p14:nvContentPartPr>
              <p14:xfrm>
                <a:off x="3092082" y="1041078"/>
                <a:ext cx="43200" cy="18972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6B978EE2-8151-523C-52E9-0BDB83E2ECC2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3085962" y="1034958"/>
                  <a:ext cx="55440" cy="201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8AA019DD-1FBF-EC2A-CC91-603668187DCE}"/>
              </a:ext>
            </a:extLst>
          </p:cNvPr>
          <p:cNvGrpSpPr/>
          <p:nvPr/>
        </p:nvGrpSpPr>
        <p:grpSpPr>
          <a:xfrm>
            <a:off x="3325722" y="962238"/>
            <a:ext cx="530280" cy="280080"/>
            <a:chOff x="3325722" y="962238"/>
            <a:chExt cx="530280" cy="280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C413B3C8-5434-1909-7295-B433AF15823B}"/>
                    </a:ext>
                  </a:extLst>
                </p14:cNvPr>
                <p14:cNvContentPartPr/>
                <p14:nvPr/>
              </p14:nvContentPartPr>
              <p14:xfrm>
                <a:off x="3325722" y="1091838"/>
                <a:ext cx="46080" cy="15048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C413B3C8-5434-1909-7295-B433AF15823B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3319602" y="1085718"/>
                  <a:ext cx="5832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D68330E2-878B-B3C5-0EE3-889C121FC465}"/>
                    </a:ext>
                  </a:extLst>
                </p14:cNvPr>
                <p14:cNvContentPartPr/>
                <p14:nvPr/>
              </p14:nvContentPartPr>
              <p14:xfrm>
                <a:off x="3461442" y="1046478"/>
                <a:ext cx="169560" cy="1497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D68330E2-878B-B3C5-0EE3-889C121FC465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3455322" y="1040358"/>
                  <a:ext cx="18180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5088DB92-963E-1F48-412B-BEC1A62A9C70}"/>
                    </a:ext>
                  </a:extLst>
                </p14:cNvPr>
                <p14:cNvContentPartPr/>
                <p14:nvPr/>
              </p14:nvContentPartPr>
              <p14:xfrm>
                <a:off x="3787602" y="980238"/>
                <a:ext cx="68400" cy="2138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5088DB92-963E-1F48-412B-BEC1A62A9C70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3781482" y="974118"/>
                  <a:ext cx="8064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75831731-822F-8410-6E88-C8BD4AD379B5}"/>
                    </a:ext>
                  </a:extLst>
                </p14:cNvPr>
                <p14:cNvContentPartPr/>
                <p14:nvPr/>
              </p14:nvContentPartPr>
              <p14:xfrm>
                <a:off x="3377202" y="962238"/>
                <a:ext cx="199800" cy="27072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75831731-822F-8410-6E88-C8BD4AD379B5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3371082" y="956118"/>
                  <a:ext cx="212040" cy="282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C32F6DEB-C7AC-4D46-9A10-3AF2B376BA84}"/>
                  </a:ext>
                </a:extLst>
              </p14:cNvPr>
              <p14:cNvContentPartPr/>
              <p14:nvPr/>
            </p14:nvContentPartPr>
            <p14:xfrm>
              <a:off x="2974362" y="1469478"/>
              <a:ext cx="130320" cy="19260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C32F6DEB-C7AC-4D46-9A10-3AF2B376BA84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2968242" y="1463358"/>
                <a:ext cx="142560" cy="20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7B55DA6D-E1D5-399C-6124-2BE07ABE3F98}"/>
                  </a:ext>
                </a:extLst>
              </p14:cNvPr>
              <p14:cNvContentPartPr/>
              <p14:nvPr/>
            </p14:nvContentPartPr>
            <p14:xfrm>
              <a:off x="3416442" y="1485678"/>
              <a:ext cx="119160" cy="20052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7B55DA6D-E1D5-399C-6124-2BE07ABE3F98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3410322" y="1479558"/>
                <a:ext cx="131400" cy="21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40F8E3FF-2DC6-630A-AF25-D74E041A4EF2}"/>
                  </a:ext>
                </a:extLst>
              </p14:cNvPr>
              <p14:cNvContentPartPr/>
              <p14:nvPr/>
            </p14:nvContentPartPr>
            <p14:xfrm>
              <a:off x="3740442" y="1438878"/>
              <a:ext cx="156240" cy="21312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40F8E3FF-2DC6-630A-AF25-D74E041A4EF2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3734322" y="1432758"/>
                <a:ext cx="168480" cy="22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AB0932E3-E4D7-183B-33F4-DF3CF4226DC6}"/>
                  </a:ext>
                </a:extLst>
              </p14:cNvPr>
              <p14:cNvContentPartPr/>
              <p14:nvPr/>
            </p14:nvContentPartPr>
            <p14:xfrm>
              <a:off x="4101882" y="1500438"/>
              <a:ext cx="98640" cy="19188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AB0932E3-E4D7-183B-33F4-DF3CF4226DC6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4095762" y="1494318"/>
                <a:ext cx="110880" cy="204120"/>
              </a:xfrm>
              <a:prstGeom prst="rect">
                <a:avLst/>
              </a:prstGeom>
            </p:spPr>
          </p:pic>
        </mc:Fallback>
      </mc:AlternateContent>
      <p:grpSp>
        <p:nvGrpSpPr>
          <p:cNvPr id="102" name="Group 101">
            <a:extLst>
              <a:ext uri="{FF2B5EF4-FFF2-40B4-BE49-F238E27FC236}">
                <a16:creationId xmlns:a16="http://schemas.microsoft.com/office/drawing/2014/main" id="{57D68B75-39DB-751A-71F5-73FD4BAC85FE}"/>
              </a:ext>
            </a:extLst>
          </p:cNvPr>
          <p:cNvGrpSpPr/>
          <p:nvPr/>
        </p:nvGrpSpPr>
        <p:grpSpPr>
          <a:xfrm>
            <a:off x="4471602" y="1429158"/>
            <a:ext cx="228600" cy="213480"/>
            <a:chOff x="4471602" y="1429158"/>
            <a:chExt cx="228600" cy="213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9F0C14B7-4B3A-7775-85CD-BD2868DF4193}"/>
                    </a:ext>
                  </a:extLst>
                </p14:cNvPr>
                <p14:cNvContentPartPr/>
                <p14:nvPr/>
              </p14:nvContentPartPr>
              <p14:xfrm>
                <a:off x="4567722" y="1429158"/>
                <a:ext cx="12600" cy="21348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9F0C14B7-4B3A-7775-85CD-BD2868DF4193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4561602" y="1423038"/>
                  <a:ext cx="2484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C5C0DEE0-3CC5-5D68-821C-CBDC6423D86C}"/>
                    </a:ext>
                  </a:extLst>
                </p14:cNvPr>
                <p14:cNvContentPartPr/>
                <p14:nvPr/>
              </p14:nvContentPartPr>
              <p14:xfrm>
                <a:off x="4471602" y="1447158"/>
                <a:ext cx="228600" cy="10620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C5C0DEE0-3CC5-5D68-821C-CBDC6423D86C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4465482" y="1441038"/>
                  <a:ext cx="240840" cy="118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1FE1C307-C662-24BD-5EA4-4CBB1AC07519}"/>
              </a:ext>
            </a:extLst>
          </p:cNvPr>
          <p:cNvGrpSpPr/>
          <p:nvPr/>
        </p:nvGrpSpPr>
        <p:grpSpPr>
          <a:xfrm>
            <a:off x="8852082" y="868638"/>
            <a:ext cx="551880" cy="221040"/>
            <a:chOff x="8852082" y="868638"/>
            <a:chExt cx="551880" cy="221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624B65F0-465E-42CE-DA2C-DE277B8C994A}"/>
                    </a:ext>
                  </a:extLst>
                </p14:cNvPr>
                <p14:cNvContentPartPr/>
                <p14:nvPr/>
              </p14:nvContentPartPr>
              <p14:xfrm>
                <a:off x="8852082" y="868638"/>
                <a:ext cx="38160" cy="22104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624B65F0-465E-42CE-DA2C-DE277B8C994A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8843442" y="859998"/>
                  <a:ext cx="5580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523457AA-2356-0A6E-7465-EB5E91358708}"/>
                    </a:ext>
                  </a:extLst>
                </p14:cNvPr>
                <p14:cNvContentPartPr/>
                <p14:nvPr/>
              </p14:nvContentPartPr>
              <p14:xfrm>
                <a:off x="8893122" y="883398"/>
                <a:ext cx="106920" cy="14220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523457AA-2356-0A6E-7465-EB5E91358708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8884482" y="874758"/>
                  <a:ext cx="12456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68A22751-3590-D4BC-156A-40CD869AC5DA}"/>
                    </a:ext>
                  </a:extLst>
                </p14:cNvPr>
                <p14:cNvContentPartPr/>
                <p14:nvPr/>
              </p14:nvContentPartPr>
              <p14:xfrm>
                <a:off x="9117762" y="929478"/>
                <a:ext cx="75240" cy="1800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68A22751-3590-D4BC-156A-40CD869AC5DA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9109122" y="920838"/>
                  <a:ext cx="9288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239DC032-FA33-EF81-C519-60DC4F60527A}"/>
                    </a:ext>
                  </a:extLst>
                </p14:cNvPr>
                <p14:cNvContentPartPr/>
                <p14:nvPr/>
              </p14:nvContentPartPr>
              <p14:xfrm>
                <a:off x="9103362" y="988518"/>
                <a:ext cx="65160" cy="1116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239DC032-FA33-EF81-C519-60DC4F60527A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9094722" y="979518"/>
                  <a:ext cx="8280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F723B164-F99D-FADD-A93D-6089D7D1B996}"/>
                    </a:ext>
                  </a:extLst>
                </p14:cNvPr>
                <p14:cNvContentPartPr/>
                <p14:nvPr/>
              </p14:nvContentPartPr>
              <p14:xfrm>
                <a:off x="9238362" y="880878"/>
                <a:ext cx="165600" cy="18252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F723B164-F99D-FADD-A93D-6089D7D1B996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9229722" y="871878"/>
                  <a:ext cx="183240" cy="200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1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8468ADAB-4DE6-4D67-E1B9-F3429B033A28}"/>
                  </a:ext>
                </a:extLst>
              </p14:cNvPr>
              <p14:cNvContentPartPr/>
              <p14:nvPr/>
            </p14:nvContentPartPr>
            <p14:xfrm>
              <a:off x="8661642" y="1306398"/>
              <a:ext cx="192240" cy="305640"/>
            </p14:xfrm>
          </p:contentPart>
        </mc:Choice>
        <mc:Fallback xmlns=""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8468ADAB-4DE6-4D67-E1B9-F3429B033A28}"/>
                  </a:ext>
                </a:extLst>
              </p:cNvPr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8652642" y="1297398"/>
                <a:ext cx="209880" cy="323280"/>
              </a:xfrm>
              <a:prstGeom prst="rect">
                <a:avLst/>
              </a:prstGeom>
            </p:spPr>
          </p:pic>
        </mc:Fallback>
      </mc:AlternateContent>
      <p:grpSp>
        <p:nvGrpSpPr>
          <p:cNvPr id="142" name="Group 141">
            <a:extLst>
              <a:ext uri="{FF2B5EF4-FFF2-40B4-BE49-F238E27FC236}">
                <a16:creationId xmlns:a16="http://schemas.microsoft.com/office/drawing/2014/main" id="{F9095F85-FBF4-363D-B0BE-0B2A2F5EED79}"/>
              </a:ext>
            </a:extLst>
          </p:cNvPr>
          <p:cNvGrpSpPr/>
          <p:nvPr/>
        </p:nvGrpSpPr>
        <p:grpSpPr>
          <a:xfrm>
            <a:off x="8981682" y="1421238"/>
            <a:ext cx="554760" cy="313920"/>
            <a:chOff x="8981682" y="1421238"/>
            <a:chExt cx="554760" cy="313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2EB81D29-208C-9174-E4D0-EBB23A602B9D}"/>
                    </a:ext>
                  </a:extLst>
                </p14:cNvPr>
                <p14:cNvContentPartPr/>
                <p14:nvPr/>
              </p14:nvContentPartPr>
              <p14:xfrm>
                <a:off x="9059442" y="1421598"/>
                <a:ext cx="27000" cy="20556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2EB81D29-208C-9174-E4D0-EBB23A602B9D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9050802" y="1412598"/>
                  <a:ext cx="4464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EB705895-43E9-5BD4-96C5-041C8280EB22}"/>
                    </a:ext>
                  </a:extLst>
                </p14:cNvPr>
                <p14:cNvContentPartPr/>
                <p14:nvPr/>
              </p14:nvContentPartPr>
              <p14:xfrm>
                <a:off x="8981682" y="1421238"/>
                <a:ext cx="154080" cy="10800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EB705895-43E9-5BD4-96C5-041C8280EB22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8972682" y="1412238"/>
                  <a:ext cx="17172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57E52F82-4162-5E3B-0642-E09453B2B7C7}"/>
                    </a:ext>
                  </a:extLst>
                </p14:cNvPr>
                <p14:cNvContentPartPr/>
                <p14:nvPr/>
              </p14:nvContentPartPr>
              <p14:xfrm>
                <a:off x="9142242" y="1598358"/>
                <a:ext cx="66600" cy="12852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57E52F82-4162-5E3B-0642-E09453B2B7C7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9133602" y="1589358"/>
                  <a:ext cx="8424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7A53BF5A-AD4F-EF2A-7F9C-184B63F40C70}"/>
                    </a:ext>
                  </a:extLst>
                </p14:cNvPr>
                <p14:cNvContentPartPr/>
                <p14:nvPr/>
              </p14:nvContentPartPr>
              <p14:xfrm>
                <a:off x="9347082" y="1429158"/>
                <a:ext cx="154800" cy="3168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7A53BF5A-AD4F-EF2A-7F9C-184B63F40C70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9338082" y="1420158"/>
                  <a:ext cx="17244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9B0BBF93-1ABA-C1F1-F093-E51924ADB7FA}"/>
                    </a:ext>
                  </a:extLst>
                </p14:cNvPr>
                <p14:cNvContentPartPr/>
                <p14:nvPr/>
              </p14:nvContentPartPr>
              <p14:xfrm>
                <a:off x="9269682" y="1428438"/>
                <a:ext cx="123120" cy="20376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9B0BBF93-1ABA-C1F1-F093-E51924ADB7FA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9261042" y="1419798"/>
                  <a:ext cx="14076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59F93E0D-BF31-2DF4-43F4-B4E1F2231473}"/>
                    </a:ext>
                  </a:extLst>
                </p14:cNvPr>
                <p14:cNvContentPartPr/>
                <p14:nvPr/>
              </p14:nvContentPartPr>
              <p14:xfrm>
                <a:off x="9469842" y="1614918"/>
                <a:ext cx="66600" cy="12024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59F93E0D-BF31-2DF4-43F4-B4E1F2231473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9461202" y="1605918"/>
                  <a:ext cx="84240" cy="137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0CD52011-8B38-8171-8E06-1E15805CBF38}"/>
              </a:ext>
            </a:extLst>
          </p:cNvPr>
          <p:cNvGrpSpPr/>
          <p:nvPr/>
        </p:nvGrpSpPr>
        <p:grpSpPr>
          <a:xfrm>
            <a:off x="9679722" y="1449678"/>
            <a:ext cx="101160" cy="245880"/>
            <a:chOff x="9679722" y="1449678"/>
            <a:chExt cx="101160" cy="245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D0D1D1E2-87A3-4AFF-0977-E0DBF239D50E}"/>
                    </a:ext>
                  </a:extLst>
                </p14:cNvPr>
                <p14:cNvContentPartPr/>
                <p14:nvPr/>
              </p14:nvContentPartPr>
              <p14:xfrm>
                <a:off x="9679722" y="1449678"/>
                <a:ext cx="54000" cy="18216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D0D1D1E2-87A3-4AFF-0977-E0DBF239D50E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9670722" y="1440678"/>
                  <a:ext cx="7164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FE97DE18-AB48-1CD0-8285-DFE80AEA0CDC}"/>
                    </a:ext>
                  </a:extLst>
                </p14:cNvPr>
                <p14:cNvContentPartPr/>
                <p14:nvPr/>
              </p14:nvContentPartPr>
              <p14:xfrm>
                <a:off x="9734802" y="1586838"/>
                <a:ext cx="46080" cy="10872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FE97DE18-AB48-1CD0-8285-DFE80AEA0CDC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9725802" y="1577838"/>
                  <a:ext cx="63720" cy="126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96BA534F-06A2-C264-6592-878DBC0355EC}"/>
              </a:ext>
            </a:extLst>
          </p:cNvPr>
          <p:cNvGrpSpPr/>
          <p:nvPr/>
        </p:nvGrpSpPr>
        <p:grpSpPr>
          <a:xfrm>
            <a:off x="9937482" y="1347078"/>
            <a:ext cx="689760" cy="380520"/>
            <a:chOff x="9937482" y="1347078"/>
            <a:chExt cx="689760" cy="380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AC06ABD5-D094-54B4-FBDB-63B2347F6737}"/>
                    </a:ext>
                  </a:extLst>
                </p14:cNvPr>
                <p14:cNvContentPartPr/>
                <p14:nvPr/>
              </p14:nvContentPartPr>
              <p14:xfrm>
                <a:off x="9937482" y="1438878"/>
                <a:ext cx="98640" cy="18216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AC06ABD5-D094-54B4-FBDB-63B2347F6737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9928482" y="1429878"/>
                  <a:ext cx="11628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685321BB-625C-6DE5-A5A2-C54349E0D4C6}"/>
                    </a:ext>
                  </a:extLst>
                </p14:cNvPr>
                <p14:cNvContentPartPr/>
                <p14:nvPr/>
              </p14:nvContentPartPr>
              <p14:xfrm>
                <a:off x="10044402" y="1613478"/>
                <a:ext cx="68760" cy="11412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685321BB-625C-6DE5-A5A2-C54349E0D4C6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10035402" y="1604478"/>
                  <a:ext cx="8640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737D9E57-9629-4DCE-26CA-12D6CF19F147}"/>
                    </a:ext>
                  </a:extLst>
                </p14:cNvPr>
                <p14:cNvContentPartPr/>
                <p14:nvPr/>
              </p14:nvContentPartPr>
              <p14:xfrm>
                <a:off x="10242762" y="1452198"/>
                <a:ext cx="130320" cy="22896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737D9E57-9629-4DCE-26CA-12D6CF19F147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10234122" y="1443198"/>
                  <a:ext cx="14796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B5876531-489F-B1F5-F39B-BE8516CF6729}"/>
                    </a:ext>
                  </a:extLst>
                </p14:cNvPr>
                <p14:cNvContentPartPr/>
                <p14:nvPr/>
              </p14:nvContentPartPr>
              <p14:xfrm>
                <a:off x="10399722" y="1347078"/>
                <a:ext cx="227520" cy="33552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B5876531-489F-B1F5-F39B-BE8516CF6729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10390722" y="1338438"/>
                  <a:ext cx="245160" cy="353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7">
            <p14:nvContentPartPr>
              <p14:cNvPr id="149" name="Ink 148">
                <a:extLst>
                  <a:ext uri="{FF2B5EF4-FFF2-40B4-BE49-F238E27FC236}">
                    <a16:creationId xmlns:a16="http://schemas.microsoft.com/office/drawing/2014/main" id="{B25DA10C-C0DF-E83B-21BE-0C53FA8B4374}"/>
                  </a:ext>
                </a:extLst>
              </p14:cNvPr>
              <p14:cNvContentPartPr/>
              <p14:nvPr/>
            </p14:nvContentPartPr>
            <p14:xfrm>
              <a:off x="8935602" y="1831998"/>
              <a:ext cx="170640" cy="127440"/>
            </p14:xfrm>
          </p:contentPart>
        </mc:Choice>
        <mc:Fallback xmlns="">
          <p:pic>
            <p:nvPicPr>
              <p:cNvPr id="149" name="Ink 148">
                <a:extLst>
                  <a:ext uri="{FF2B5EF4-FFF2-40B4-BE49-F238E27FC236}">
                    <a16:creationId xmlns:a16="http://schemas.microsoft.com/office/drawing/2014/main" id="{B25DA10C-C0DF-E83B-21BE-0C53FA8B4374}"/>
                  </a:ext>
                </a:extLst>
              </p:cNvPr>
              <p:cNvPicPr/>
              <p:nvPr/>
            </p:nvPicPr>
            <p:blipFill>
              <a:blip r:embed="rId98"/>
              <a:stretch>
                <a:fillRect/>
              </a:stretch>
            </p:blipFill>
            <p:spPr>
              <a:xfrm>
                <a:off x="8929482" y="1825878"/>
                <a:ext cx="182880" cy="13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9">
            <p14:nvContentPartPr>
              <p14:cNvPr id="150" name="Ink 149">
                <a:extLst>
                  <a:ext uri="{FF2B5EF4-FFF2-40B4-BE49-F238E27FC236}">
                    <a16:creationId xmlns:a16="http://schemas.microsoft.com/office/drawing/2014/main" id="{D91B72AC-E0C5-D37E-F0BE-0DCD19A85305}"/>
                  </a:ext>
                </a:extLst>
              </p14:cNvPr>
              <p14:cNvContentPartPr/>
              <p14:nvPr/>
            </p14:nvContentPartPr>
            <p14:xfrm>
              <a:off x="9298842" y="1888878"/>
              <a:ext cx="49320" cy="119160"/>
            </p14:xfrm>
          </p:contentPart>
        </mc:Choice>
        <mc:Fallback xmlns="">
          <p:pic>
            <p:nvPicPr>
              <p:cNvPr id="150" name="Ink 149">
                <a:extLst>
                  <a:ext uri="{FF2B5EF4-FFF2-40B4-BE49-F238E27FC236}">
                    <a16:creationId xmlns:a16="http://schemas.microsoft.com/office/drawing/2014/main" id="{D91B72AC-E0C5-D37E-F0BE-0DCD19A85305}"/>
                  </a:ext>
                </a:extLst>
              </p:cNvPr>
              <p:cNvPicPr/>
              <p:nvPr/>
            </p:nvPicPr>
            <p:blipFill>
              <a:blip r:embed="rId100"/>
              <a:stretch>
                <a:fillRect/>
              </a:stretch>
            </p:blipFill>
            <p:spPr>
              <a:xfrm>
                <a:off x="9292722" y="1882758"/>
                <a:ext cx="61560" cy="13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1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id="{BF9F6AF6-FBBB-5874-1E3F-2691665C7E8F}"/>
                  </a:ext>
                </a:extLst>
              </p14:cNvPr>
              <p14:cNvContentPartPr/>
              <p14:nvPr/>
            </p14:nvContentPartPr>
            <p14:xfrm>
              <a:off x="9660642" y="1862958"/>
              <a:ext cx="140400" cy="132480"/>
            </p14:xfrm>
          </p:contentPart>
        </mc:Choice>
        <mc:Fallback xmlns="">
          <p:pic>
            <p:nvPicPr>
              <p:cNvPr id="151" name="Ink 150">
                <a:extLst>
                  <a:ext uri="{FF2B5EF4-FFF2-40B4-BE49-F238E27FC236}">
                    <a16:creationId xmlns:a16="http://schemas.microsoft.com/office/drawing/2014/main" id="{BF9F6AF6-FBBB-5874-1E3F-2691665C7E8F}"/>
                  </a:ext>
                </a:extLst>
              </p:cNvPr>
              <p:cNvPicPr/>
              <p:nvPr/>
            </p:nvPicPr>
            <p:blipFill>
              <a:blip r:embed="rId102"/>
              <a:stretch>
                <a:fillRect/>
              </a:stretch>
            </p:blipFill>
            <p:spPr>
              <a:xfrm>
                <a:off x="9654522" y="1856838"/>
                <a:ext cx="152640" cy="14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3">
            <p14:nvContentPartPr>
              <p14:cNvPr id="152" name="Ink 151">
                <a:extLst>
                  <a:ext uri="{FF2B5EF4-FFF2-40B4-BE49-F238E27FC236}">
                    <a16:creationId xmlns:a16="http://schemas.microsoft.com/office/drawing/2014/main" id="{7A5B1312-1A2D-ACF7-6FC0-724876640D53}"/>
                  </a:ext>
                </a:extLst>
              </p14:cNvPr>
              <p14:cNvContentPartPr/>
              <p14:nvPr/>
            </p14:nvContentPartPr>
            <p14:xfrm>
              <a:off x="9981402" y="1861158"/>
              <a:ext cx="145080" cy="167760"/>
            </p14:xfrm>
          </p:contentPart>
        </mc:Choice>
        <mc:Fallback xmlns="">
          <p:pic>
            <p:nvPicPr>
              <p:cNvPr id="152" name="Ink 151">
                <a:extLst>
                  <a:ext uri="{FF2B5EF4-FFF2-40B4-BE49-F238E27FC236}">
                    <a16:creationId xmlns:a16="http://schemas.microsoft.com/office/drawing/2014/main" id="{7A5B1312-1A2D-ACF7-6FC0-724876640D53}"/>
                  </a:ext>
                </a:extLst>
              </p:cNvPr>
              <p:cNvPicPr/>
              <p:nvPr/>
            </p:nvPicPr>
            <p:blipFill>
              <a:blip r:embed="rId104"/>
              <a:stretch>
                <a:fillRect/>
              </a:stretch>
            </p:blipFill>
            <p:spPr>
              <a:xfrm>
                <a:off x="9975282" y="1855038"/>
                <a:ext cx="157320" cy="180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55" name="Group 154">
            <a:extLst>
              <a:ext uri="{FF2B5EF4-FFF2-40B4-BE49-F238E27FC236}">
                <a16:creationId xmlns:a16="http://schemas.microsoft.com/office/drawing/2014/main" id="{A9841079-9119-F08D-6859-BEBCC374D4BE}"/>
              </a:ext>
            </a:extLst>
          </p:cNvPr>
          <p:cNvGrpSpPr/>
          <p:nvPr/>
        </p:nvGrpSpPr>
        <p:grpSpPr>
          <a:xfrm>
            <a:off x="10287762" y="1900398"/>
            <a:ext cx="266400" cy="181440"/>
            <a:chOff x="10287762" y="1900398"/>
            <a:chExt cx="266400" cy="181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F848C30E-A7CE-43E8-9A69-5AA42930FA32}"/>
                    </a:ext>
                  </a:extLst>
                </p14:cNvPr>
                <p14:cNvContentPartPr/>
                <p14:nvPr/>
              </p14:nvContentPartPr>
              <p14:xfrm>
                <a:off x="10388562" y="1900398"/>
                <a:ext cx="58680" cy="18144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F848C30E-A7CE-43E8-9A69-5AA42930FA32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10382442" y="1894278"/>
                  <a:ext cx="7092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FB6981FE-D85F-27E1-4C5C-B7B3DC55FB8D}"/>
                    </a:ext>
                  </a:extLst>
                </p14:cNvPr>
                <p14:cNvContentPartPr/>
                <p14:nvPr/>
              </p14:nvContentPartPr>
              <p14:xfrm>
                <a:off x="10287762" y="1907598"/>
                <a:ext cx="266400" cy="7884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FB6981FE-D85F-27E1-4C5C-B7B3DC55FB8D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10281642" y="1901478"/>
                  <a:ext cx="278640" cy="91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9">
            <p14:nvContentPartPr>
              <p14:cNvPr id="156" name="Ink 155">
                <a:extLst>
                  <a:ext uri="{FF2B5EF4-FFF2-40B4-BE49-F238E27FC236}">
                    <a16:creationId xmlns:a16="http://schemas.microsoft.com/office/drawing/2014/main" id="{E78F4507-73E8-E37A-7247-F2A9BB81A51A}"/>
                  </a:ext>
                </a:extLst>
              </p14:cNvPr>
              <p14:cNvContentPartPr/>
              <p14:nvPr/>
            </p14:nvContentPartPr>
            <p14:xfrm>
              <a:off x="5640522" y="1201278"/>
              <a:ext cx="360" cy="360"/>
            </p14:xfrm>
          </p:contentPart>
        </mc:Choice>
        <mc:Fallback xmlns="">
          <p:pic>
            <p:nvPicPr>
              <p:cNvPr id="156" name="Ink 155">
                <a:extLst>
                  <a:ext uri="{FF2B5EF4-FFF2-40B4-BE49-F238E27FC236}">
                    <a16:creationId xmlns:a16="http://schemas.microsoft.com/office/drawing/2014/main" id="{E78F4507-73E8-E37A-7247-F2A9BB81A51A}"/>
                  </a:ext>
                </a:extLst>
              </p:cNvPr>
              <p:cNvPicPr/>
              <p:nvPr/>
            </p:nvPicPr>
            <p:blipFill>
              <a:blip r:embed="rId110"/>
              <a:stretch>
                <a:fillRect/>
              </a:stretch>
            </p:blipFill>
            <p:spPr>
              <a:xfrm>
                <a:off x="5634402" y="1195158"/>
                <a:ext cx="12600" cy="12600"/>
              </a:xfrm>
              <a:prstGeom prst="rect">
                <a:avLst/>
              </a:prstGeom>
            </p:spPr>
          </p:pic>
        </mc:Fallback>
      </mc:AlternateContent>
      <p:grpSp>
        <p:nvGrpSpPr>
          <p:cNvPr id="161" name="Group 160">
            <a:extLst>
              <a:ext uri="{FF2B5EF4-FFF2-40B4-BE49-F238E27FC236}">
                <a16:creationId xmlns:a16="http://schemas.microsoft.com/office/drawing/2014/main" id="{54280A3B-3FD0-5683-9394-66B28B988076}"/>
              </a:ext>
            </a:extLst>
          </p:cNvPr>
          <p:cNvGrpSpPr/>
          <p:nvPr/>
        </p:nvGrpSpPr>
        <p:grpSpPr>
          <a:xfrm>
            <a:off x="3889842" y="800598"/>
            <a:ext cx="502200" cy="1410120"/>
            <a:chOff x="3889842" y="800598"/>
            <a:chExt cx="502200" cy="1410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206FC69C-1A35-B592-C3CC-769D5BFEE19A}"/>
                    </a:ext>
                  </a:extLst>
                </p14:cNvPr>
                <p14:cNvContentPartPr/>
                <p14:nvPr/>
              </p14:nvContentPartPr>
              <p14:xfrm>
                <a:off x="3889842" y="800598"/>
                <a:ext cx="49320" cy="117972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206FC69C-1A35-B592-C3CC-769D5BFEE19A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3883722" y="794478"/>
                  <a:ext cx="61560" cy="119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0EA9B743-6496-8AF7-E94B-36851823D067}"/>
                    </a:ext>
                  </a:extLst>
                </p14:cNvPr>
                <p14:cNvContentPartPr/>
                <p14:nvPr/>
              </p14:nvContentPartPr>
              <p14:xfrm>
                <a:off x="4093242" y="1862958"/>
                <a:ext cx="51480" cy="17712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0EA9B743-6496-8AF7-E94B-36851823D067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4087122" y="1856838"/>
                  <a:ext cx="6372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23AA164E-3B67-1175-444B-0333A2A98132}"/>
                    </a:ext>
                  </a:extLst>
                </p14:cNvPr>
                <p14:cNvContentPartPr/>
                <p14:nvPr/>
              </p14:nvContentPartPr>
              <p14:xfrm>
                <a:off x="4072722" y="1815078"/>
                <a:ext cx="166680" cy="26676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23AA164E-3B67-1175-444B-0333A2A98132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4066602" y="1808958"/>
                  <a:ext cx="178920" cy="27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BBC32A00-8213-1B68-AC4D-96BA075860C7}"/>
                    </a:ext>
                  </a:extLst>
                </p14:cNvPr>
                <p14:cNvContentPartPr/>
                <p14:nvPr/>
              </p14:nvContentPartPr>
              <p14:xfrm>
                <a:off x="4266402" y="1927758"/>
                <a:ext cx="125640" cy="28296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BBC32A00-8213-1B68-AC4D-96BA075860C7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4260282" y="1921638"/>
                  <a:ext cx="137880" cy="295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1" name="Group 170">
            <a:extLst>
              <a:ext uri="{FF2B5EF4-FFF2-40B4-BE49-F238E27FC236}">
                <a16:creationId xmlns:a16="http://schemas.microsoft.com/office/drawing/2014/main" id="{B206519A-C385-7F40-11E9-661A82C518F0}"/>
              </a:ext>
            </a:extLst>
          </p:cNvPr>
          <p:cNvGrpSpPr/>
          <p:nvPr/>
        </p:nvGrpSpPr>
        <p:grpSpPr>
          <a:xfrm>
            <a:off x="297042" y="1920558"/>
            <a:ext cx="1246320" cy="329040"/>
            <a:chOff x="297042" y="1920558"/>
            <a:chExt cx="1246320" cy="329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7BE2EAA1-486B-CD0F-E5FC-1FB04AB8DD31}"/>
                    </a:ext>
                  </a:extLst>
                </p14:cNvPr>
                <p14:cNvContentPartPr/>
                <p14:nvPr/>
              </p14:nvContentPartPr>
              <p14:xfrm>
                <a:off x="297042" y="1968078"/>
                <a:ext cx="442440" cy="23328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7BE2EAA1-486B-CD0F-E5FC-1FB04AB8DD31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290922" y="1961958"/>
                  <a:ext cx="45468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2B21A14F-C983-43F5-12FD-7A4C231B7B45}"/>
                    </a:ext>
                  </a:extLst>
                </p14:cNvPr>
                <p14:cNvContentPartPr/>
                <p14:nvPr/>
              </p14:nvContentPartPr>
              <p14:xfrm>
                <a:off x="637242" y="2023878"/>
                <a:ext cx="86400" cy="5544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2B21A14F-C983-43F5-12FD-7A4C231B7B45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631122" y="2017758"/>
                  <a:ext cx="9864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AC40BF3A-9048-9D9E-092F-AF55F594D71A}"/>
                    </a:ext>
                  </a:extLst>
                </p14:cNvPr>
                <p14:cNvContentPartPr/>
                <p14:nvPr/>
              </p14:nvContentPartPr>
              <p14:xfrm>
                <a:off x="309642" y="1962318"/>
                <a:ext cx="360" cy="36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AC40BF3A-9048-9D9E-092F-AF55F594D71A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303522" y="1956198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5F3336BA-C36A-1E0C-8A62-754B0A4DB227}"/>
                    </a:ext>
                  </a:extLst>
                </p14:cNvPr>
                <p14:cNvContentPartPr/>
                <p14:nvPr/>
              </p14:nvContentPartPr>
              <p14:xfrm>
                <a:off x="928842" y="1920558"/>
                <a:ext cx="18720" cy="28080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5F3336BA-C36A-1E0C-8A62-754B0A4DB227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922722" y="1914438"/>
                  <a:ext cx="30960" cy="29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70D7B450-02DC-1B89-8DAC-BB7A83957229}"/>
                    </a:ext>
                  </a:extLst>
                </p14:cNvPr>
                <p14:cNvContentPartPr/>
                <p14:nvPr/>
              </p14:nvContentPartPr>
              <p14:xfrm>
                <a:off x="928122" y="2003358"/>
                <a:ext cx="93240" cy="15012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70D7B450-02DC-1B89-8DAC-BB7A83957229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922002" y="1997238"/>
                  <a:ext cx="10548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12728AA5-B6EC-D7C9-7BD2-D400357DBE25}"/>
                    </a:ext>
                  </a:extLst>
                </p14:cNvPr>
                <p14:cNvContentPartPr/>
                <p14:nvPr/>
              </p14:nvContentPartPr>
              <p14:xfrm>
                <a:off x="1202442" y="2062758"/>
                <a:ext cx="105840" cy="9396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12728AA5-B6EC-D7C9-7BD2-D400357DBE25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196322" y="2056638"/>
                  <a:ext cx="11808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4DF42BBC-833F-53EB-C4B2-BDD39B9D2A9A}"/>
                    </a:ext>
                  </a:extLst>
                </p14:cNvPr>
                <p14:cNvContentPartPr/>
                <p14:nvPr/>
              </p14:nvContentPartPr>
              <p14:xfrm>
                <a:off x="1409802" y="1987518"/>
                <a:ext cx="133560" cy="26208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4DF42BBC-833F-53EB-C4B2-BDD39B9D2A9A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1403682" y="1981398"/>
                  <a:ext cx="145800" cy="274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ACAF989C-5C18-63A6-B3BC-34687ED82897}"/>
              </a:ext>
            </a:extLst>
          </p:cNvPr>
          <p:cNvGrpSpPr/>
          <p:nvPr/>
        </p:nvGrpSpPr>
        <p:grpSpPr>
          <a:xfrm>
            <a:off x="694122" y="2520678"/>
            <a:ext cx="133920" cy="313560"/>
            <a:chOff x="694122" y="2520678"/>
            <a:chExt cx="133920" cy="313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8EC2A3A3-F06C-BE56-37A9-C99AD46E4C9D}"/>
                    </a:ext>
                  </a:extLst>
                </p14:cNvPr>
                <p14:cNvContentPartPr/>
                <p14:nvPr/>
              </p14:nvContentPartPr>
              <p14:xfrm>
                <a:off x="694122" y="2628678"/>
                <a:ext cx="133920" cy="20556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8EC2A3A3-F06C-BE56-37A9-C99AD46E4C9D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688002" y="2622558"/>
                  <a:ext cx="14616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D8876E44-3280-BF07-E92B-1FA3455B5DC7}"/>
                    </a:ext>
                  </a:extLst>
                </p14:cNvPr>
                <p14:cNvContentPartPr/>
                <p14:nvPr/>
              </p14:nvContentPartPr>
              <p14:xfrm>
                <a:off x="727242" y="2520678"/>
                <a:ext cx="23760" cy="3276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D8876E44-3280-BF07-E92B-1FA3455B5DC7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721122" y="2514558"/>
                  <a:ext cx="36000" cy="45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0B5DBE92-BDE6-2E0A-BB7D-3FE1B7269818}"/>
              </a:ext>
            </a:extLst>
          </p:cNvPr>
          <p:cNvGrpSpPr/>
          <p:nvPr/>
        </p:nvGrpSpPr>
        <p:grpSpPr>
          <a:xfrm>
            <a:off x="1039362" y="2539038"/>
            <a:ext cx="510840" cy="267120"/>
            <a:chOff x="1039362" y="2539038"/>
            <a:chExt cx="510840" cy="267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5DDC095F-0F44-0BF4-752E-038E5C4475F1}"/>
                    </a:ext>
                  </a:extLst>
                </p14:cNvPr>
                <p14:cNvContentPartPr/>
                <p14:nvPr/>
              </p14:nvContentPartPr>
              <p14:xfrm>
                <a:off x="1039362" y="2643798"/>
                <a:ext cx="91800" cy="3096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5DDC095F-0F44-0BF4-752E-038E5C4475F1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033242" y="2637678"/>
                  <a:ext cx="10404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ED3958F5-CCE6-65EA-5DA3-636192AE75A5}"/>
                    </a:ext>
                  </a:extLst>
                </p14:cNvPr>
                <p14:cNvContentPartPr/>
                <p14:nvPr/>
              </p14:nvContentPartPr>
              <p14:xfrm>
                <a:off x="1056642" y="2716158"/>
                <a:ext cx="120600" cy="1296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ED3958F5-CCE6-65EA-5DA3-636192AE75A5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050522" y="2710038"/>
                  <a:ext cx="13284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1756C9D3-9D60-5ACE-440E-51CABB4DFD73}"/>
                    </a:ext>
                  </a:extLst>
                </p14:cNvPr>
                <p14:cNvContentPartPr/>
                <p14:nvPr/>
              </p14:nvContentPartPr>
              <p14:xfrm>
                <a:off x="1348962" y="2539038"/>
                <a:ext cx="201240" cy="26712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1756C9D3-9D60-5ACE-440E-51CABB4DFD73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342842" y="2532918"/>
                  <a:ext cx="213480" cy="279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0" name="Group 199">
            <a:extLst>
              <a:ext uri="{FF2B5EF4-FFF2-40B4-BE49-F238E27FC236}">
                <a16:creationId xmlns:a16="http://schemas.microsoft.com/office/drawing/2014/main" id="{21C164E1-FFE8-D683-9BAC-D95E31E7A405}"/>
              </a:ext>
            </a:extLst>
          </p:cNvPr>
          <p:cNvGrpSpPr/>
          <p:nvPr/>
        </p:nvGrpSpPr>
        <p:grpSpPr>
          <a:xfrm>
            <a:off x="5198442" y="1847838"/>
            <a:ext cx="415080" cy="351360"/>
            <a:chOff x="5198442" y="1847838"/>
            <a:chExt cx="415080" cy="351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0148B479-B8B4-2CFC-2513-A83668B3E043}"/>
                    </a:ext>
                  </a:extLst>
                </p14:cNvPr>
                <p14:cNvContentPartPr/>
                <p14:nvPr/>
              </p14:nvContentPartPr>
              <p14:xfrm>
                <a:off x="5198442" y="1847838"/>
                <a:ext cx="264240" cy="35136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0148B479-B8B4-2CFC-2513-A83668B3E043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5189802" y="1839198"/>
                  <a:ext cx="281880" cy="36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B07491F2-A144-F9FF-EB12-53DB175508A3}"/>
                    </a:ext>
                  </a:extLst>
                </p14:cNvPr>
                <p14:cNvContentPartPr/>
                <p14:nvPr/>
              </p14:nvContentPartPr>
              <p14:xfrm>
                <a:off x="5566002" y="2036118"/>
                <a:ext cx="47520" cy="180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B07491F2-A144-F9FF-EB12-53DB175508A3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5557002" y="2027478"/>
                  <a:ext cx="65160" cy="1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26AE1EA6-CBA1-3294-D8E7-D0883BA47106}"/>
                    </a:ext>
                  </a:extLst>
                </p14:cNvPr>
                <p14:cNvContentPartPr/>
                <p14:nvPr/>
              </p14:nvContentPartPr>
              <p14:xfrm>
                <a:off x="5546922" y="2113158"/>
                <a:ext cx="55440" cy="432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26AE1EA6-CBA1-3294-D8E7-D0883BA47106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5538282" y="2104518"/>
                  <a:ext cx="73080" cy="21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1" name="Group 210">
            <a:extLst>
              <a:ext uri="{FF2B5EF4-FFF2-40B4-BE49-F238E27FC236}">
                <a16:creationId xmlns:a16="http://schemas.microsoft.com/office/drawing/2014/main" id="{52189566-15A6-B468-D451-2D6C19106CC0}"/>
              </a:ext>
            </a:extLst>
          </p:cNvPr>
          <p:cNvGrpSpPr/>
          <p:nvPr/>
        </p:nvGrpSpPr>
        <p:grpSpPr>
          <a:xfrm>
            <a:off x="5761482" y="1925598"/>
            <a:ext cx="1181880" cy="330120"/>
            <a:chOff x="5761482" y="1925598"/>
            <a:chExt cx="1181880" cy="330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2B1B2707-30C6-11AA-0376-392962994A4D}"/>
                    </a:ext>
                  </a:extLst>
                </p14:cNvPr>
                <p14:cNvContentPartPr/>
                <p14:nvPr/>
              </p14:nvContentPartPr>
              <p14:xfrm>
                <a:off x="5761482" y="1937838"/>
                <a:ext cx="64800" cy="21312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2B1B2707-30C6-11AA-0376-392962994A4D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5752482" y="1929198"/>
                  <a:ext cx="8244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F2EDE3AC-7E6A-8B6D-4F0D-271475BD0C37}"/>
                    </a:ext>
                  </a:extLst>
                </p14:cNvPr>
                <p14:cNvContentPartPr/>
                <p14:nvPr/>
              </p14:nvContentPartPr>
              <p14:xfrm>
                <a:off x="5879562" y="2000838"/>
                <a:ext cx="206640" cy="25488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F2EDE3AC-7E6A-8B6D-4F0D-271475BD0C37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5870562" y="1991838"/>
                  <a:ext cx="224280" cy="27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BE2DEBC1-AE57-92D0-9173-73144DB368DB}"/>
                    </a:ext>
                  </a:extLst>
                </p14:cNvPr>
                <p14:cNvContentPartPr/>
                <p14:nvPr/>
              </p14:nvContentPartPr>
              <p14:xfrm>
                <a:off x="6167562" y="2051598"/>
                <a:ext cx="118440" cy="3708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BE2DEBC1-AE57-92D0-9173-73144DB368DB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6158922" y="2042958"/>
                  <a:ext cx="13608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227CE3C3-CEFF-A539-B183-504D94545AFE}"/>
                    </a:ext>
                  </a:extLst>
                </p14:cNvPr>
                <p14:cNvContentPartPr/>
                <p14:nvPr/>
              </p14:nvContentPartPr>
              <p14:xfrm>
                <a:off x="6185922" y="1964478"/>
                <a:ext cx="46080" cy="19476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227CE3C3-CEFF-A539-B183-504D94545AFE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6177282" y="1955478"/>
                  <a:ext cx="6372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C03857BC-0A6E-E484-3138-5FFF072916EB}"/>
                    </a:ext>
                  </a:extLst>
                </p14:cNvPr>
                <p14:cNvContentPartPr/>
                <p14:nvPr/>
              </p14:nvContentPartPr>
              <p14:xfrm>
                <a:off x="6333522" y="2009478"/>
                <a:ext cx="23040" cy="15696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C03857BC-0A6E-E484-3138-5FFF072916EB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6324522" y="2000838"/>
                  <a:ext cx="4068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66696095-3BB7-EDBC-4450-A337D2F9FBC7}"/>
                    </a:ext>
                  </a:extLst>
                </p14:cNvPr>
                <p14:cNvContentPartPr/>
                <p14:nvPr/>
              </p14:nvContentPartPr>
              <p14:xfrm>
                <a:off x="6389322" y="1971678"/>
                <a:ext cx="57600" cy="24372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66696095-3BB7-EDBC-4450-A337D2F9FBC7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6380322" y="1962678"/>
                  <a:ext cx="7524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6D0BE0DB-7B78-CF2F-A8F4-4B5F548F32D2}"/>
                    </a:ext>
                  </a:extLst>
                </p14:cNvPr>
                <p14:cNvContentPartPr/>
                <p14:nvPr/>
              </p14:nvContentPartPr>
              <p14:xfrm>
                <a:off x="6566802" y="1959438"/>
                <a:ext cx="155520" cy="18396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6D0BE0DB-7B78-CF2F-A8F4-4B5F548F32D2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6557802" y="1950798"/>
                  <a:ext cx="17316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7819EF6F-2E30-39EA-18BB-047FAD54A83F}"/>
                    </a:ext>
                  </a:extLst>
                </p14:cNvPr>
                <p14:cNvContentPartPr/>
                <p14:nvPr/>
              </p14:nvContentPartPr>
              <p14:xfrm>
                <a:off x="6506682" y="1925598"/>
                <a:ext cx="66960" cy="6876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7819EF6F-2E30-39EA-18BB-047FAD54A83F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6498042" y="1916598"/>
                  <a:ext cx="8460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B844A9B8-B1BE-CAD4-80E2-5BCF9CC4870A}"/>
                    </a:ext>
                  </a:extLst>
                </p14:cNvPr>
                <p14:cNvContentPartPr/>
                <p14:nvPr/>
              </p14:nvContentPartPr>
              <p14:xfrm>
                <a:off x="6649962" y="2134398"/>
                <a:ext cx="77760" cy="8424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B844A9B8-B1BE-CAD4-80E2-5BCF9CC4870A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6641322" y="2125758"/>
                  <a:ext cx="9540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69AC1EBE-847C-C692-4AFC-39731E5D396B}"/>
                    </a:ext>
                  </a:extLst>
                </p14:cNvPr>
                <p14:cNvContentPartPr/>
                <p14:nvPr/>
              </p14:nvContentPartPr>
              <p14:xfrm>
                <a:off x="6829602" y="2032158"/>
                <a:ext cx="113760" cy="12744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69AC1EBE-847C-C692-4AFC-39731E5D396B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6820962" y="2023518"/>
                  <a:ext cx="131400" cy="145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7" name="Group 216">
            <a:extLst>
              <a:ext uri="{FF2B5EF4-FFF2-40B4-BE49-F238E27FC236}">
                <a16:creationId xmlns:a16="http://schemas.microsoft.com/office/drawing/2014/main" id="{50922A6A-5CD5-D0B1-FD8F-CC8C136659E9}"/>
              </a:ext>
            </a:extLst>
          </p:cNvPr>
          <p:cNvGrpSpPr/>
          <p:nvPr/>
        </p:nvGrpSpPr>
        <p:grpSpPr>
          <a:xfrm>
            <a:off x="5212842" y="2534358"/>
            <a:ext cx="368280" cy="302400"/>
            <a:chOff x="5212842" y="2534358"/>
            <a:chExt cx="368280" cy="302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C6B26508-76E8-6561-2FF3-6CDC25651ECA}"/>
                    </a:ext>
                  </a:extLst>
                </p14:cNvPr>
                <p14:cNvContentPartPr/>
                <p14:nvPr/>
              </p14:nvContentPartPr>
              <p14:xfrm>
                <a:off x="5212842" y="2534358"/>
                <a:ext cx="272880" cy="30240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C6B26508-76E8-6561-2FF3-6CDC25651ECA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5204202" y="2525358"/>
                  <a:ext cx="290520" cy="32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F71D0001-108C-F6D9-8457-634CA3D56DA9}"/>
                    </a:ext>
                  </a:extLst>
                </p14:cNvPr>
                <p14:cNvContentPartPr/>
                <p14:nvPr/>
              </p14:nvContentPartPr>
              <p14:xfrm>
                <a:off x="5501922" y="2572518"/>
                <a:ext cx="79200" cy="16380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F71D0001-108C-F6D9-8457-634CA3D56DA9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5493282" y="2563878"/>
                  <a:ext cx="96840" cy="181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6" name="Group 215">
            <a:extLst>
              <a:ext uri="{FF2B5EF4-FFF2-40B4-BE49-F238E27FC236}">
                <a16:creationId xmlns:a16="http://schemas.microsoft.com/office/drawing/2014/main" id="{008670EA-CF16-C53B-6F19-E0EEB21C257D}"/>
              </a:ext>
            </a:extLst>
          </p:cNvPr>
          <p:cNvGrpSpPr/>
          <p:nvPr/>
        </p:nvGrpSpPr>
        <p:grpSpPr>
          <a:xfrm>
            <a:off x="5754642" y="2591958"/>
            <a:ext cx="119880" cy="92160"/>
            <a:chOff x="5754642" y="2591958"/>
            <a:chExt cx="119880" cy="92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F49F2FEE-F0B7-A8A1-F870-332F2609B1A6}"/>
                    </a:ext>
                  </a:extLst>
                </p14:cNvPr>
                <p14:cNvContentPartPr/>
                <p14:nvPr/>
              </p14:nvContentPartPr>
              <p14:xfrm>
                <a:off x="5754642" y="2591958"/>
                <a:ext cx="35280" cy="1728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F49F2FEE-F0B7-A8A1-F870-332F2609B1A6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5746002" y="2583318"/>
                  <a:ext cx="5292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04CF01B1-EEDD-D55B-2449-460A603FCAB6}"/>
                    </a:ext>
                  </a:extLst>
                </p14:cNvPr>
                <p14:cNvContentPartPr/>
                <p14:nvPr/>
              </p14:nvContentPartPr>
              <p14:xfrm>
                <a:off x="5761482" y="2652798"/>
                <a:ext cx="113040" cy="3132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04CF01B1-EEDD-D55B-2449-460A603FCAB6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5752482" y="2644158"/>
                  <a:ext cx="130680" cy="48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3" name="Group 232">
            <a:extLst>
              <a:ext uri="{FF2B5EF4-FFF2-40B4-BE49-F238E27FC236}">
                <a16:creationId xmlns:a16="http://schemas.microsoft.com/office/drawing/2014/main" id="{99FA98B8-3192-A379-658F-7F1290776CEA}"/>
              </a:ext>
            </a:extLst>
          </p:cNvPr>
          <p:cNvGrpSpPr/>
          <p:nvPr/>
        </p:nvGrpSpPr>
        <p:grpSpPr>
          <a:xfrm>
            <a:off x="6140202" y="2578278"/>
            <a:ext cx="804240" cy="301320"/>
            <a:chOff x="6140202" y="2578278"/>
            <a:chExt cx="804240" cy="301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8D93B970-22C3-B3E4-5463-EF0F7413DFA1}"/>
                    </a:ext>
                  </a:extLst>
                </p14:cNvPr>
                <p14:cNvContentPartPr/>
                <p14:nvPr/>
              </p14:nvContentPartPr>
              <p14:xfrm>
                <a:off x="6140202" y="2578278"/>
                <a:ext cx="61920" cy="20196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8D93B970-22C3-B3E4-5463-EF0F7413DFA1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6131202" y="2569638"/>
                  <a:ext cx="7956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76E21CF9-72FD-0032-7CA9-9E09839B48A6}"/>
                    </a:ext>
                  </a:extLst>
                </p14:cNvPr>
                <p14:cNvContentPartPr/>
                <p14:nvPr/>
              </p14:nvContentPartPr>
              <p14:xfrm>
                <a:off x="6331002" y="2625078"/>
                <a:ext cx="101880" cy="14616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76E21CF9-72FD-0032-7CA9-9E09839B48A6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6322362" y="2616438"/>
                  <a:ext cx="11952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DF15403B-FF09-11E5-08FA-39D3D6F266A5}"/>
                    </a:ext>
                  </a:extLst>
                </p14:cNvPr>
                <p14:cNvContentPartPr/>
                <p14:nvPr/>
              </p14:nvContentPartPr>
              <p14:xfrm>
                <a:off x="6516042" y="2723718"/>
                <a:ext cx="106920" cy="3708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DF15403B-FF09-11E5-08FA-39D3D6F266A5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6507402" y="2714718"/>
                  <a:ext cx="12456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0D6A7351-4AC5-A8F4-E475-33321E35FB88}"/>
                    </a:ext>
                  </a:extLst>
                </p14:cNvPr>
                <p14:cNvContentPartPr/>
                <p14:nvPr/>
              </p14:nvContentPartPr>
              <p14:xfrm>
                <a:off x="6561762" y="2654598"/>
                <a:ext cx="25920" cy="15768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0D6A7351-4AC5-A8F4-E475-33321E35FB88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552762" y="2645598"/>
                  <a:ext cx="4356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05E0007A-2E01-2A65-D6DE-79F157E663EB}"/>
                    </a:ext>
                  </a:extLst>
                </p14:cNvPr>
                <p14:cNvContentPartPr/>
                <p14:nvPr/>
              </p14:nvContentPartPr>
              <p14:xfrm>
                <a:off x="6684882" y="2678358"/>
                <a:ext cx="259560" cy="20124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05E0007A-2E01-2A65-D6DE-79F157E663EB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6675882" y="2669718"/>
                  <a:ext cx="277200" cy="218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2" name="Group 231">
            <a:extLst>
              <a:ext uri="{FF2B5EF4-FFF2-40B4-BE49-F238E27FC236}">
                <a16:creationId xmlns:a16="http://schemas.microsoft.com/office/drawing/2014/main" id="{CDB94C44-7963-38C1-920B-86B8472B5FE4}"/>
              </a:ext>
            </a:extLst>
          </p:cNvPr>
          <p:cNvGrpSpPr/>
          <p:nvPr/>
        </p:nvGrpSpPr>
        <p:grpSpPr>
          <a:xfrm>
            <a:off x="7135242" y="2497278"/>
            <a:ext cx="988560" cy="313920"/>
            <a:chOff x="7135242" y="2497278"/>
            <a:chExt cx="988560" cy="313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DA09BBF0-1309-8C07-7A65-E1DFEFC8BFA3}"/>
                    </a:ext>
                  </a:extLst>
                </p14:cNvPr>
                <p14:cNvContentPartPr/>
                <p14:nvPr/>
              </p14:nvContentPartPr>
              <p14:xfrm>
                <a:off x="7135242" y="2742798"/>
                <a:ext cx="79920" cy="1116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DA09BBF0-1309-8C07-7A65-E1DFEFC8BFA3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126242" y="2733798"/>
                  <a:ext cx="9756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ABC3C4BB-C300-8F54-BA14-374E079EB5E9}"/>
                    </a:ext>
                  </a:extLst>
                </p14:cNvPr>
                <p14:cNvContentPartPr/>
                <p14:nvPr/>
              </p14:nvContentPartPr>
              <p14:xfrm>
                <a:off x="7306962" y="2639118"/>
                <a:ext cx="19440" cy="16632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ABC3C4BB-C300-8F54-BA14-374E079EB5E9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298322" y="2630118"/>
                  <a:ext cx="3708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6BB9FA5B-6221-2B5E-00BE-662499201B89}"/>
                    </a:ext>
                  </a:extLst>
                </p14:cNvPr>
                <p14:cNvContentPartPr/>
                <p14:nvPr/>
              </p14:nvContentPartPr>
              <p14:xfrm>
                <a:off x="7448802" y="2611038"/>
                <a:ext cx="53280" cy="19404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6BB9FA5B-6221-2B5E-00BE-662499201B89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440162" y="2602398"/>
                  <a:ext cx="7092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FF44B091-B039-1C59-0C21-E480E223EB40}"/>
                    </a:ext>
                  </a:extLst>
                </p14:cNvPr>
                <p14:cNvContentPartPr/>
                <p14:nvPr/>
              </p14:nvContentPartPr>
              <p14:xfrm>
                <a:off x="7659402" y="2539758"/>
                <a:ext cx="180720" cy="27144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FF44B091-B039-1C59-0C21-E480E223EB40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650762" y="2530758"/>
                  <a:ext cx="198360" cy="28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A6BE7D59-EEA5-456E-5A43-0051868A18E3}"/>
                    </a:ext>
                  </a:extLst>
                </p14:cNvPr>
                <p14:cNvContentPartPr/>
                <p14:nvPr/>
              </p14:nvContentPartPr>
              <p14:xfrm>
                <a:off x="7606482" y="2577558"/>
                <a:ext cx="28800" cy="5472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A6BE7D59-EEA5-456E-5A43-0051868A18E3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7597482" y="2568558"/>
                  <a:ext cx="4644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0284D72F-2720-A236-D6B3-250776A1E514}"/>
                    </a:ext>
                  </a:extLst>
                </p14:cNvPr>
                <p14:cNvContentPartPr/>
                <p14:nvPr/>
              </p14:nvContentPartPr>
              <p14:xfrm>
                <a:off x="7775682" y="2726958"/>
                <a:ext cx="43920" cy="7524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0284D72F-2720-A236-D6B3-250776A1E514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7767042" y="2717958"/>
                  <a:ext cx="6156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0716747A-F97D-19C5-5C65-D65BBCEE333B}"/>
                    </a:ext>
                  </a:extLst>
                </p14:cNvPr>
                <p14:cNvContentPartPr/>
                <p14:nvPr/>
              </p14:nvContentPartPr>
              <p14:xfrm>
                <a:off x="8000322" y="2651718"/>
                <a:ext cx="123480" cy="14868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0716747A-F97D-19C5-5C65-D65BBCEE333B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7991682" y="2643078"/>
                  <a:ext cx="14112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D9379381-4A93-4CFB-49F1-166CD0F72F17}"/>
                    </a:ext>
                  </a:extLst>
                </p14:cNvPr>
                <p14:cNvContentPartPr/>
                <p14:nvPr/>
              </p14:nvContentPartPr>
              <p14:xfrm>
                <a:off x="7618362" y="2537598"/>
                <a:ext cx="49320" cy="8496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D9379381-4A93-4CFB-49F1-166CD0F72F17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7609362" y="2528598"/>
                  <a:ext cx="6696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E7C5DED7-F18D-AC1D-479E-2E375D9D251C}"/>
                    </a:ext>
                  </a:extLst>
                </p14:cNvPr>
                <p14:cNvContentPartPr/>
                <p14:nvPr/>
              </p14:nvContentPartPr>
              <p14:xfrm>
                <a:off x="7722402" y="2497278"/>
                <a:ext cx="151560" cy="14580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E7C5DED7-F18D-AC1D-479E-2E375D9D251C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7713762" y="2488278"/>
                  <a:ext cx="169200" cy="163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4">
            <p14:nvContentPartPr>
              <p14:cNvPr id="272" name="Ink 271">
                <a:extLst>
                  <a:ext uri="{FF2B5EF4-FFF2-40B4-BE49-F238E27FC236}">
                    <a16:creationId xmlns:a16="http://schemas.microsoft.com/office/drawing/2014/main" id="{624DA7AC-FC02-D898-981B-CB4197326376}"/>
                  </a:ext>
                </a:extLst>
              </p14:cNvPr>
              <p14:cNvContentPartPr/>
              <p14:nvPr/>
            </p14:nvContentPartPr>
            <p14:xfrm>
              <a:off x="6156042" y="3179118"/>
              <a:ext cx="360" cy="360"/>
            </p14:xfrm>
          </p:contentPart>
        </mc:Choice>
        <mc:Fallback xmlns="">
          <p:pic>
            <p:nvPicPr>
              <p:cNvPr id="272" name="Ink 271">
                <a:extLst>
                  <a:ext uri="{FF2B5EF4-FFF2-40B4-BE49-F238E27FC236}">
                    <a16:creationId xmlns:a16="http://schemas.microsoft.com/office/drawing/2014/main" id="{624DA7AC-FC02-D898-981B-CB4197326376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6147042" y="3170478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5">
            <p14:nvContentPartPr>
              <p14:cNvPr id="367" name="Ink 366">
                <a:extLst>
                  <a:ext uri="{FF2B5EF4-FFF2-40B4-BE49-F238E27FC236}">
                    <a16:creationId xmlns:a16="http://schemas.microsoft.com/office/drawing/2014/main" id="{E714DA13-18C4-4D4C-26F5-D55180CF3391}"/>
                  </a:ext>
                </a:extLst>
              </p14:cNvPr>
              <p14:cNvContentPartPr/>
              <p14:nvPr/>
            </p14:nvContentPartPr>
            <p14:xfrm>
              <a:off x="11873922" y="1997598"/>
              <a:ext cx="360" cy="360"/>
            </p14:xfrm>
          </p:contentPart>
        </mc:Choice>
        <mc:Fallback xmlns="">
          <p:pic>
            <p:nvPicPr>
              <p:cNvPr id="367" name="Ink 366">
                <a:extLst>
                  <a:ext uri="{FF2B5EF4-FFF2-40B4-BE49-F238E27FC236}">
                    <a16:creationId xmlns:a16="http://schemas.microsoft.com/office/drawing/2014/main" id="{E714DA13-18C4-4D4C-26F5-D55180CF3391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1865282" y="1988958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6">
            <p14:nvContentPartPr>
              <p14:cNvPr id="402" name="Ink 401">
                <a:extLst>
                  <a:ext uri="{FF2B5EF4-FFF2-40B4-BE49-F238E27FC236}">
                    <a16:creationId xmlns:a16="http://schemas.microsoft.com/office/drawing/2014/main" id="{9CCB96EE-FE7E-BCA4-A86F-885CF07B0F56}"/>
                  </a:ext>
                </a:extLst>
              </p14:cNvPr>
              <p14:cNvContentPartPr/>
              <p14:nvPr/>
            </p14:nvContentPartPr>
            <p14:xfrm>
              <a:off x="7920042" y="4026198"/>
              <a:ext cx="25920" cy="7200"/>
            </p14:xfrm>
          </p:contentPart>
        </mc:Choice>
        <mc:Fallback xmlns="">
          <p:pic>
            <p:nvPicPr>
              <p:cNvPr id="402" name="Ink 401">
                <a:extLst>
                  <a:ext uri="{FF2B5EF4-FFF2-40B4-BE49-F238E27FC236}">
                    <a16:creationId xmlns:a16="http://schemas.microsoft.com/office/drawing/2014/main" id="{9CCB96EE-FE7E-BCA4-A86F-885CF07B0F56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7911402" y="4017558"/>
                <a:ext cx="43560" cy="2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8">
            <p14:nvContentPartPr>
              <p14:cNvPr id="425" name="Ink 424">
                <a:extLst>
                  <a:ext uri="{FF2B5EF4-FFF2-40B4-BE49-F238E27FC236}">
                    <a16:creationId xmlns:a16="http://schemas.microsoft.com/office/drawing/2014/main" id="{0570F77E-B379-20BF-972A-3753786C5FE0}"/>
                  </a:ext>
                </a:extLst>
              </p14:cNvPr>
              <p14:cNvContentPartPr/>
              <p14:nvPr/>
            </p14:nvContentPartPr>
            <p14:xfrm>
              <a:off x="8802762" y="2195238"/>
              <a:ext cx="3467880" cy="103680"/>
            </p14:xfrm>
          </p:contentPart>
        </mc:Choice>
        <mc:Fallback xmlns="">
          <p:pic>
            <p:nvPicPr>
              <p:cNvPr id="425" name="Ink 424">
                <a:extLst>
                  <a:ext uri="{FF2B5EF4-FFF2-40B4-BE49-F238E27FC236}">
                    <a16:creationId xmlns:a16="http://schemas.microsoft.com/office/drawing/2014/main" id="{0570F77E-B379-20BF-972A-3753786C5FE0}"/>
                  </a:ext>
                </a:extLst>
              </p:cNvPr>
              <p:cNvPicPr/>
              <p:nvPr/>
            </p:nvPicPr>
            <p:blipFill>
              <a:blip r:embed="rId209"/>
              <a:stretch>
                <a:fillRect/>
              </a:stretch>
            </p:blipFill>
            <p:spPr>
              <a:xfrm>
                <a:off x="8796642" y="2189118"/>
                <a:ext cx="3480120" cy="11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0">
            <p14:nvContentPartPr>
              <p14:cNvPr id="426" name="Ink 425">
                <a:extLst>
                  <a:ext uri="{FF2B5EF4-FFF2-40B4-BE49-F238E27FC236}">
                    <a16:creationId xmlns:a16="http://schemas.microsoft.com/office/drawing/2014/main" id="{AEB6EA3B-2E12-3323-6339-2DC83A48836A}"/>
                  </a:ext>
                </a:extLst>
              </p14:cNvPr>
              <p14:cNvContentPartPr/>
              <p14:nvPr/>
            </p14:nvContentPartPr>
            <p14:xfrm>
              <a:off x="8695482" y="2294958"/>
              <a:ext cx="223920" cy="4422600"/>
            </p14:xfrm>
          </p:contentPart>
        </mc:Choice>
        <mc:Fallback xmlns="">
          <p:pic>
            <p:nvPicPr>
              <p:cNvPr id="426" name="Ink 425">
                <a:extLst>
                  <a:ext uri="{FF2B5EF4-FFF2-40B4-BE49-F238E27FC236}">
                    <a16:creationId xmlns:a16="http://schemas.microsoft.com/office/drawing/2014/main" id="{AEB6EA3B-2E12-3323-6339-2DC83A48836A}"/>
                  </a:ext>
                </a:extLst>
              </p:cNvPr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8689362" y="2288838"/>
                <a:ext cx="236160" cy="4434840"/>
              </a:xfrm>
              <a:prstGeom prst="rect">
                <a:avLst/>
              </a:prstGeom>
            </p:spPr>
          </p:pic>
        </mc:Fallback>
      </mc:AlternateContent>
      <p:grpSp>
        <p:nvGrpSpPr>
          <p:cNvPr id="432" name="Group 431">
            <a:extLst>
              <a:ext uri="{FF2B5EF4-FFF2-40B4-BE49-F238E27FC236}">
                <a16:creationId xmlns:a16="http://schemas.microsoft.com/office/drawing/2014/main" id="{3F99BB59-C576-FD6E-2BCA-FF09FD9D0586}"/>
              </a:ext>
            </a:extLst>
          </p:cNvPr>
          <p:cNvGrpSpPr/>
          <p:nvPr/>
        </p:nvGrpSpPr>
        <p:grpSpPr>
          <a:xfrm>
            <a:off x="9713202" y="2310798"/>
            <a:ext cx="757080" cy="390960"/>
            <a:chOff x="9713202" y="2310798"/>
            <a:chExt cx="757080" cy="390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427" name="Ink 426">
                  <a:extLst>
                    <a:ext uri="{FF2B5EF4-FFF2-40B4-BE49-F238E27FC236}">
                      <a16:creationId xmlns:a16="http://schemas.microsoft.com/office/drawing/2014/main" id="{EA6F7BFE-74AD-2751-F8C8-5AEA9926D622}"/>
                    </a:ext>
                  </a:extLst>
                </p14:cNvPr>
                <p14:cNvContentPartPr/>
                <p14:nvPr/>
              </p14:nvContentPartPr>
              <p14:xfrm>
                <a:off x="9789162" y="2310798"/>
                <a:ext cx="215280" cy="273600"/>
              </p14:xfrm>
            </p:contentPart>
          </mc:Choice>
          <mc:Fallback xmlns="">
            <p:pic>
              <p:nvPicPr>
                <p:cNvPr id="427" name="Ink 426">
                  <a:extLst>
                    <a:ext uri="{FF2B5EF4-FFF2-40B4-BE49-F238E27FC236}">
                      <a16:creationId xmlns:a16="http://schemas.microsoft.com/office/drawing/2014/main" id="{EA6F7BFE-74AD-2751-F8C8-5AEA9926D622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9783042" y="2304678"/>
                  <a:ext cx="227520" cy="28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428" name="Ink 427">
                  <a:extLst>
                    <a:ext uri="{FF2B5EF4-FFF2-40B4-BE49-F238E27FC236}">
                      <a16:creationId xmlns:a16="http://schemas.microsoft.com/office/drawing/2014/main" id="{04BC375B-B285-8853-D5BC-529E1A8BE0E4}"/>
                    </a:ext>
                  </a:extLst>
                </p14:cNvPr>
                <p14:cNvContentPartPr/>
                <p14:nvPr/>
              </p14:nvContentPartPr>
              <p14:xfrm>
                <a:off x="10093002" y="2376318"/>
                <a:ext cx="12600" cy="163080"/>
              </p14:xfrm>
            </p:contentPart>
          </mc:Choice>
          <mc:Fallback xmlns="">
            <p:pic>
              <p:nvPicPr>
                <p:cNvPr id="428" name="Ink 427">
                  <a:extLst>
                    <a:ext uri="{FF2B5EF4-FFF2-40B4-BE49-F238E27FC236}">
                      <a16:creationId xmlns:a16="http://schemas.microsoft.com/office/drawing/2014/main" id="{04BC375B-B285-8853-D5BC-529E1A8BE0E4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10086882" y="2370198"/>
                  <a:ext cx="2484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429" name="Ink 428">
                  <a:extLst>
                    <a:ext uri="{FF2B5EF4-FFF2-40B4-BE49-F238E27FC236}">
                      <a16:creationId xmlns:a16="http://schemas.microsoft.com/office/drawing/2014/main" id="{41A903CF-0BD2-B6A8-2375-E4A01C631A58}"/>
                    </a:ext>
                  </a:extLst>
                </p14:cNvPr>
                <p14:cNvContentPartPr/>
                <p14:nvPr/>
              </p14:nvContentPartPr>
              <p14:xfrm>
                <a:off x="10068882" y="2320518"/>
                <a:ext cx="129240" cy="117360"/>
              </p14:xfrm>
            </p:contentPart>
          </mc:Choice>
          <mc:Fallback xmlns="">
            <p:pic>
              <p:nvPicPr>
                <p:cNvPr id="429" name="Ink 428">
                  <a:extLst>
                    <a:ext uri="{FF2B5EF4-FFF2-40B4-BE49-F238E27FC236}">
                      <a16:creationId xmlns:a16="http://schemas.microsoft.com/office/drawing/2014/main" id="{41A903CF-0BD2-B6A8-2375-E4A01C631A58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10062762" y="2314398"/>
                  <a:ext cx="14148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430" name="Ink 429">
                  <a:extLst>
                    <a:ext uri="{FF2B5EF4-FFF2-40B4-BE49-F238E27FC236}">
                      <a16:creationId xmlns:a16="http://schemas.microsoft.com/office/drawing/2014/main" id="{6C2E633D-A97F-3D10-378E-72FDCCAA7CF4}"/>
                    </a:ext>
                  </a:extLst>
                </p14:cNvPr>
                <p14:cNvContentPartPr/>
                <p14:nvPr/>
              </p14:nvContentPartPr>
              <p14:xfrm>
                <a:off x="10257882" y="2324118"/>
                <a:ext cx="212400" cy="257040"/>
              </p14:xfrm>
            </p:contentPart>
          </mc:Choice>
          <mc:Fallback xmlns="">
            <p:pic>
              <p:nvPicPr>
                <p:cNvPr id="430" name="Ink 429">
                  <a:extLst>
                    <a:ext uri="{FF2B5EF4-FFF2-40B4-BE49-F238E27FC236}">
                      <a16:creationId xmlns:a16="http://schemas.microsoft.com/office/drawing/2014/main" id="{6C2E633D-A97F-3D10-378E-72FDCCAA7CF4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10251762" y="2317998"/>
                  <a:ext cx="224640" cy="2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431" name="Ink 430">
                  <a:extLst>
                    <a:ext uri="{FF2B5EF4-FFF2-40B4-BE49-F238E27FC236}">
                      <a16:creationId xmlns:a16="http://schemas.microsoft.com/office/drawing/2014/main" id="{AD75D76C-10A1-4706-4540-DF91A6DE67F6}"/>
                    </a:ext>
                  </a:extLst>
                </p14:cNvPr>
                <p14:cNvContentPartPr/>
                <p14:nvPr/>
              </p14:nvContentPartPr>
              <p14:xfrm>
                <a:off x="9713202" y="2571798"/>
                <a:ext cx="752760" cy="129960"/>
              </p14:xfrm>
            </p:contentPart>
          </mc:Choice>
          <mc:Fallback xmlns="">
            <p:pic>
              <p:nvPicPr>
                <p:cNvPr id="431" name="Ink 430">
                  <a:extLst>
                    <a:ext uri="{FF2B5EF4-FFF2-40B4-BE49-F238E27FC236}">
                      <a16:creationId xmlns:a16="http://schemas.microsoft.com/office/drawing/2014/main" id="{AD75D76C-10A1-4706-4540-DF91A6DE67F6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9707082" y="2565678"/>
                  <a:ext cx="765000" cy="142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22">
            <p14:nvContentPartPr>
              <p14:cNvPr id="433" name="Ink 432">
                <a:extLst>
                  <a:ext uri="{FF2B5EF4-FFF2-40B4-BE49-F238E27FC236}">
                    <a16:creationId xmlns:a16="http://schemas.microsoft.com/office/drawing/2014/main" id="{9F48A758-3152-8085-7A69-E5F11A05EF0F}"/>
                  </a:ext>
                </a:extLst>
              </p14:cNvPr>
              <p14:cNvContentPartPr/>
              <p14:nvPr/>
            </p14:nvContentPartPr>
            <p14:xfrm>
              <a:off x="10745322" y="2135478"/>
              <a:ext cx="360" cy="360"/>
            </p14:xfrm>
          </p:contentPart>
        </mc:Choice>
        <mc:Fallback xmlns="">
          <p:pic>
            <p:nvPicPr>
              <p:cNvPr id="433" name="Ink 432">
                <a:extLst>
                  <a:ext uri="{FF2B5EF4-FFF2-40B4-BE49-F238E27FC236}">
                    <a16:creationId xmlns:a16="http://schemas.microsoft.com/office/drawing/2014/main" id="{9F48A758-3152-8085-7A69-E5F11A05EF0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739202" y="2129358"/>
                <a:ext cx="12600" cy="12600"/>
              </a:xfrm>
              <a:prstGeom prst="rect">
                <a:avLst/>
              </a:prstGeom>
            </p:spPr>
          </p:pic>
        </mc:Fallback>
      </mc:AlternateContent>
      <p:grpSp>
        <p:nvGrpSpPr>
          <p:cNvPr id="444" name="Group 443">
            <a:extLst>
              <a:ext uri="{FF2B5EF4-FFF2-40B4-BE49-F238E27FC236}">
                <a16:creationId xmlns:a16="http://schemas.microsoft.com/office/drawing/2014/main" id="{0DB9603E-2D2B-2D06-DD2A-2333CBC537C8}"/>
              </a:ext>
            </a:extLst>
          </p:cNvPr>
          <p:cNvGrpSpPr/>
          <p:nvPr/>
        </p:nvGrpSpPr>
        <p:grpSpPr>
          <a:xfrm>
            <a:off x="11013522" y="2353638"/>
            <a:ext cx="1084320" cy="262800"/>
            <a:chOff x="11013522" y="2353638"/>
            <a:chExt cx="1084320" cy="262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434" name="Ink 433">
                  <a:extLst>
                    <a:ext uri="{FF2B5EF4-FFF2-40B4-BE49-F238E27FC236}">
                      <a16:creationId xmlns:a16="http://schemas.microsoft.com/office/drawing/2014/main" id="{4A846FF7-4DAB-E75E-4814-1F7A5B382572}"/>
                    </a:ext>
                  </a:extLst>
                </p14:cNvPr>
                <p14:cNvContentPartPr/>
                <p14:nvPr/>
              </p14:nvContentPartPr>
              <p14:xfrm>
                <a:off x="11028282" y="2423838"/>
                <a:ext cx="436320" cy="192600"/>
              </p14:xfrm>
            </p:contentPart>
          </mc:Choice>
          <mc:Fallback xmlns="">
            <p:pic>
              <p:nvPicPr>
                <p:cNvPr id="434" name="Ink 433">
                  <a:extLst>
                    <a:ext uri="{FF2B5EF4-FFF2-40B4-BE49-F238E27FC236}">
                      <a16:creationId xmlns:a16="http://schemas.microsoft.com/office/drawing/2014/main" id="{4A846FF7-4DAB-E75E-4814-1F7A5B382572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11022162" y="2417718"/>
                  <a:ext cx="44856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435" name="Ink 434">
                  <a:extLst>
                    <a:ext uri="{FF2B5EF4-FFF2-40B4-BE49-F238E27FC236}">
                      <a16:creationId xmlns:a16="http://schemas.microsoft.com/office/drawing/2014/main" id="{70903609-37D7-8DBA-5BFE-58EE9F37AE16}"/>
                    </a:ext>
                  </a:extLst>
                </p14:cNvPr>
                <p14:cNvContentPartPr/>
                <p14:nvPr/>
              </p14:nvContentPartPr>
              <p14:xfrm>
                <a:off x="11354802" y="2414118"/>
                <a:ext cx="97200" cy="43200"/>
              </p14:xfrm>
            </p:contentPart>
          </mc:Choice>
          <mc:Fallback xmlns="">
            <p:pic>
              <p:nvPicPr>
                <p:cNvPr id="435" name="Ink 434">
                  <a:extLst>
                    <a:ext uri="{FF2B5EF4-FFF2-40B4-BE49-F238E27FC236}">
                      <a16:creationId xmlns:a16="http://schemas.microsoft.com/office/drawing/2014/main" id="{70903609-37D7-8DBA-5BFE-58EE9F37AE16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11348682" y="2407998"/>
                  <a:ext cx="10944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437" name="Ink 436">
                  <a:extLst>
                    <a:ext uri="{FF2B5EF4-FFF2-40B4-BE49-F238E27FC236}">
                      <a16:creationId xmlns:a16="http://schemas.microsoft.com/office/drawing/2014/main" id="{6574724A-4DCD-C455-C600-7A2C22C81958}"/>
                    </a:ext>
                  </a:extLst>
                </p14:cNvPr>
                <p14:cNvContentPartPr/>
                <p14:nvPr/>
              </p14:nvContentPartPr>
              <p14:xfrm>
                <a:off x="11013522" y="2371638"/>
                <a:ext cx="360" cy="360"/>
              </p14:xfrm>
            </p:contentPart>
          </mc:Choice>
          <mc:Fallback xmlns="">
            <p:pic>
              <p:nvPicPr>
                <p:cNvPr id="437" name="Ink 436">
                  <a:extLst>
                    <a:ext uri="{FF2B5EF4-FFF2-40B4-BE49-F238E27FC236}">
                      <a16:creationId xmlns:a16="http://schemas.microsoft.com/office/drawing/2014/main" id="{6574724A-4DCD-C455-C600-7A2C22C81958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1007402" y="2365518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439" name="Ink 438">
                  <a:extLst>
                    <a:ext uri="{FF2B5EF4-FFF2-40B4-BE49-F238E27FC236}">
                      <a16:creationId xmlns:a16="http://schemas.microsoft.com/office/drawing/2014/main" id="{C17B7308-0E48-D66E-70F2-01CC634AC7C7}"/>
                    </a:ext>
                  </a:extLst>
                </p14:cNvPr>
                <p14:cNvContentPartPr/>
                <p14:nvPr/>
              </p14:nvContentPartPr>
              <p14:xfrm>
                <a:off x="11577642" y="2378478"/>
                <a:ext cx="136440" cy="230760"/>
              </p14:xfrm>
            </p:contentPart>
          </mc:Choice>
          <mc:Fallback xmlns="">
            <p:pic>
              <p:nvPicPr>
                <p:cNvPr id="439" name="Ink 438">
                  <a:extLst>
                    <a:ext uri="{FF2B5EF4-FFF2-40B4-BE49-F238E27FC236}">
                      <a16:creationId xmlns:a16="http://schemas.microsoft.com/office/drawing/2014/main" id="{C17B7308-0E48-D66E-70F2-01CC634AC7C7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11571522" y="2372358"/>
                  <a:ext cx="14868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440" name="Ink 439">
                  <a:extLst>
                    <a:ext uri="{FF2B5EF4-FFF2-40B4-BE49-F238E27FC236}">
                      <a16:creationId xmlns:a16="http://schemas.microsoft.com/office/drawing/2014/main" id="{C5DBFDF7-6EFF-4A37-5015-E52632105B40}"/>
                    </a:ext>
                  </a:extLst>
                </p14:cNvPr>
                <p14:cNvContentPartPr/>
                <p14:nvPr/>
              </p14:nvContentPartPr>
              <p14:xfrm>
                <a:off x="11828202" y="2452998"/>
                <a:ext cx="113760" cy="92520"/>
              </p14:xfrm>
            </p:contentPart>
          </mc:Choice>
          <mc:Fallback xmlns="">
            <p:pic>
              <p:nvPicPr>
                <p:cNvPr id="440" name="Ink 439">
                  <a:extLst>
                    <a:ext uri="{FF2B5EF4-FFF2-40B4-BE49-F238E27FC236}">
                      <a16:creationId xmlns:a16="http://schemas.microsoft.com/office/drawing/2014/main" id="{C5DBFDF7-6EFF-4A37-5015-E52632105B40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11822082" y="2446878"/>
                  <a:ext cx="12600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441" name="Ink 440">
                  <a:extLst>
                    <a:ext uri="{FF2B5EF4-FFF2-40B4-BE49-F238E27FC236}">
                      <a16:creationId xmlns:a16="http://schemas.microsoft.com/office/drawing/2014/main" id="{37455071-0511-46DA-9ECB-0387C33C2B80}"/>
                    </a:ext>
                  </a:extLst>
                </p14:cNvPr>
                <p14:cNvContentPartPr/>
                <p14:nvPr/>
              </p14:nvContentPartPr>
              <p14:xfrm>
                <a:off x="12055722" y="2353638"/>
                <a:ext cx="42120" cy="256680"/>
              </p14:xfrm>
            </p:contentPart>
          </mc:Choice>
          <mc:Fallback xmlns="">
            <p:pic>
              <p:nvPicPr>
                <p:cNvPr id="441" name="Ink 440">
                  <a:extLst>
                    <a:ext uri="{FF2B5EF4-FFF2-40B4-BE49-F238E27FC236}">
                      <a16:creationId xmlns:a16="http://schemas.microsoft.com/office/drawing/2014/main" id="{37455071-0511-46DA-9ECB-0387C33C2B80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12049602" y="2347518"/>
                  <a:ext cx="5436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442" name="Ink 441">
                  <a:extLst>
                    <a:ext uri="{FF2B5EF4-FFF2-40B4-BE49-F238E27FC236}">
                      <a16:creationId xmlns:a16="http://schemas.microsoft.com/office/drawing/2014/main" id="{785E531D-0BC8-4259-CB25-9103643249E4}"/>
                    </a:ext>
                  </a:extLst>
                </p14:cNvPr>
                <p14:cNvContentPartPr/>
                <p14:nvPr/>
              </p14:nvContentPartPr>
              <p14:xfrm>
                <a:off x="11758002" y="2421318"/>
                <a:ext cx="135360" cy="56520"/>
              </p14:xfrm>
            </p:contentPart>
          </mc:Choice>
          <mc:Fallback xmlns="">
            <p:pic>
              <p:nvPicPr>
                <p:cNvPr id="442" name="Ink 441">
                  <a:extLst>
                    <a:ext uri="{FF2B5EF4-FFF2-40B4-BE49-F238E27FC236}">
                      <a16:creationId xmlns:a16="http://schemas.microsoft.com/office/drawing/2014/main" id="{785E531D-0BC8-4259-CB25-9103643249E4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11751882" y="2415198"/>
                  <a:ext cx="14760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443" name="Ink 442">
                  <a:extLst>
                    <a:ext uri="{FF2B5EF4-FFF2-40B4-BE49-F238E27FC236}">
                      <a16:creationId xmlns:a16="http://schemas.microsoft.com/office/drawing/2014/main" id="{A556B98B-8FEB-4A03-D869-AE84D5F254DA}"/>
                    </a:ext>
                  </a:extLst>
                </p14:cNvPr>
                <p14:cNvContentPartPr/>
                <p14:nvPr/>
              </p14:nvContentPartPr>
              <p14:xfrm>
                <a:off x="11775282" y="2543358"/>
                <a:ext cx="115560" cy="61200"/>
              </p14:xfrm>
            </p:contentPart>
          </mc:Choice>
          <mc:Fallback xmlns="">
            <p:pic>
              <p:nvPicPr>
                <p:cNvPr id="443" name="Ink 442">
                  <a:extLst>
                    <a:ext uri="{FF2B5EF4-FFF2-40B4-BE49-F238E27FC236}">
                      <a16:creationId xmlns:a16="http://schemas.microsoft.com/office/drawing/2014/main" id="{A556B98B-8FEB-4A03-D869-AE84D5F254DA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11769162" y="2537238"/>
                  <a:ext cx="127800" cy="73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1" name="Group 450">
            <a:extLst>
              <a:ext uri="{FF2B5EF4-FFF2-40B4-BE49-F238E27FC236}">
                <a16:creationId xmlns:a16="http://schemas.microsoft.com/office/drawing/2014/main" id="{E8926D26-E7D0-2F69-077A-D3AB690A6C1A}"/>
              </a:ext>
            </a:extLst>
          </p:cNvPr>
          <p:cNvGrpSpPr/>
          <p:nvPr/>
        </p:nvGrpSpPr>
        <p:grpSpPr>
          <a:xfrm>
            <a:off x="9288042" y="2923158"/>
            <a:ext cx="541800" cy="225000"/>
            <a:chOff x="9288042" y="2923158"/>
            <a:chExt cx="541800" cy="225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445" name="Ink 444">
                  <a:extLst>
                    <a:ext uri="{FF2B5EF4-FFF2-40B4-BE49-F238E27FC236}">
                      <a16:creationId xmlns:a16="http://schemas.microsoft.com/office/drawing/2014/main" id="{6BDFEED1-6CB3-8B9C-28F2-CC8418606810}"/>
                    </a:ext>
                  </a:extLst>
                </p14:cNvPr>
                <p14:cNvContentPartPr/>
                <p14:nvPr/>
              </p14:nvContentPartPr>
              <p14:xfrm>
                <a:off x="9288042" y="2968878"/>
                <a:ext cx="113040" cy="179280"/>
              </p14:xfrm>
            </p:contentPart>
          </mc:Choice>
          <mc:Fallback xmlns="">
            <p:pic>
              <p:nvPicPr>
                <p:cNvPr id="445" name="Ink 444">
                  <a:extLst>
                    <a:ext uri="{FF2B5EF4-FFF2-40B4-BE49-F238E27FC236}">
                      <a16:creationId xmlns:a16="http://schemas.microsoft.com/office/drawing/2014/main" id="{6BDFEED1-6CB3-8B9C-28F2-CC8418606810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9281922" y="2962758"/>
                  <a:ext cx="12528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446" name="Ink 445">
                  <a:extLst>
                    <a:ext uri="{FF2B5EF4-FFF2-40B4-BE49-F238E27FC236}">
                      <a16:creationId xmlns:a16="http://schemas.microsoft.com/office/drawing/2014/main" id="{70CF8672-EB11-5CB1-80A7-FADCDBEFB379}"/>
                    </a:ext>
                  </a:extLst>
                </p14:cNvPr>
                <p14:cNvContentPartPr/>
                <p14:nvPr/>
              </p14:nvContentPartPr>
              <p14:xfrm>
                <a:off x="9537882" y="3036198"/>
                <a:ext cx="21600" cy="69840"/>
              </p14:xfrm>
            </p:contentPart>
          </mc:Choice>
          <mc:Fallback xmlns="">
            <p:pic>
              <p:nvPicPr>
                <p:cNvPr id="446" name="Ink 445">
                  <a:extLst>
                    <a:ext uri="{FF2B5EF4-FFF2-40B4-BE49-F238E27FC236}">
                      <a16:creationId xmlns:a16="http://schemas.microsoft.com/office/drawing/2014/main" id="{70CF8672-EB11-5CB1-80A7-FADCDBEFB379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9531762" y="3030078"/>
                  <a:ext cx="3384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447" name="Ink 446">
                  <a:extLst>
                    <a:ext uri="{FF2B5EF4-FFF2-40B4-BE49-F238E27FC236}">
                      <a16:creationId xmlns:a16="http://schemas.microsoft.com/office/drawing/2014/main" id="{22F0ED35-C586-3101-E9F6-13E5708FB844}"/>
                    </a:ext>
                  </a:extLst>
                </p14:cNvPr>
                <p14:cNvContentPartPr/>
                <p14:nvPr/>
              </p14:nvContentPartPr>
              <p14:xfrm>
                <a:off x="9772602" y="2957718"/>
                <a:ext cx="52920" cy="178920"/>
              </p14:xfrm>
            </p:contentPart>
          </mc:Choice>
          <mc:Fallback xmlns="">
            <p:pic>
              <p:nvPicPr>
                <p:cNvPr id="447" name="Ink 446">
                  <a:extLst>
                    <a:ext uri="{FF2B5EF4-FFF2-40B4-BE49-F238E27FC236}">
                      <a16:creationId xmlns:a16="http://schemas.microsoft.com/office/drawing/2014/main" id="{22F0ED35-C586-3101-E9F6-13E5708FB844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9766482" y="2951598"/>
                  <a:ext cx="6516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448" name="Ink 447">
                  <a:extLst>
                    <a:ext uri="{FF2B5EF4-FFF2-40B4-BE49-F238E27FC236}">
                      <a16:creationId xmlns:a16="http://schemas.microsoft.com/office/drawing/2014/main" id="{7F13AB58-CB8B-2779-7196-99A5F6FD6F4C}"/>
                    </a:ext>
                  </a:extLst>
                </p14:cNvPr>
                <p14:cNvContentPartPr/>
                <p14:nvPr/>
              </p14:nvContentPartPr>
              <p14:xfrm>
                <a:off x="9679722" y="2923158"/>
                <a:ext cx="150120" cy="136800"/>
              </p14:xfrm>
            </p:contentPart>
          </mc:Choice>
          <mc:Fallback xmlns="">
            <p:pic>
              <p:nvPicPr>
                <p:cNvPr id="448" name="Ink 447">
                  <a:extLst>
                    <a:ext uri="{FF2B5EF4-FFF2-40B4-BE49-F238E27FC236}">
                      <a16:creationId xmlns:a16="http://schemas.microsoft.com/office/drawing/2014/main" id="{7F13AB58-CB8B-2779-7196-99A5F6FD6F4C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9673602" y="2917038"/>
                  <a:ext cx="16236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449" name="Ink 448">
                  <a:extLst>
                    <a:ext uri="{FF2B5EF4-FFF2-40B4-BE49-F238E27FC236}">
                      <a16:creationId xmlns:a16="http://schemas.microsoft.com/office/drawing/2014/main" id="{24D42725-9578-9208-8CD7-C81DDD38682C}"/>
                    </a:ext>
                  </a:extLst>
                </p14:cNvPr>
                <p14:cNvContentPartPr/>
                <p14:nvPr/>
              </p14:nvContentPartPr>
              <p14:xfrm>
                <a:off x="9436002" y="3010638"/>
                <a:ext cx="183960" cy="23760"/>
              </p14:xfrm>
            </p:contentPart>
          </mc:Choice>
          <mc:Fallback xmlns="">
            <p:pic>
              <p:nvPicPr>
                <p:cNvPr id="449" name="Ink 448">
                  <a:extLst>
                    <a:ext uri="{FF2B5EF4-FFF2-40B4-BE49-F238E27FC236}">
                      <a16:creationId xmlns:a16="http://schemas.microsoft.com/office/drawing/2014/main" id="{24D42725-9578-9208-8CD7-C81DDD38682C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9429882" y="3004518"/>
                  <a:ext cx="1962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450" name="Ink 449">
                  <a:extLst>
                    <a:ext uri="{FF2B5EF4-FFF2-40B4-BE49-F238E27FC236}">
                      <a16:creationId xmlns:a16="http://schemas.microsoft.com/office/drawing/2014/main" id="{E93A9865-24BA-7309-CE17-7A8660993ACD}"/>
                    </a:ext>
                  </a:extLst>
                </p14:cNvPr>
                <p14:cNvContentPartPr/>
                <p14:nvPr/>
              </p14:nvContentPartPr>
              <p14:xfrm>
                <a:off x="9481002" y="3115038"/>
                <a:ext cx="93960" cy="28800"/>
              </p14:xfrm>
            </p:contentPart>
          </mc:Choice>
          <mc:Fallback xmlns="">
            <p:pic>
              <p:nvPicPr>
                <p:cNvPr id="450" name="Ink 449">
                  <a:extLst>
                    <a:ext uri="{FF2B5EF4-FFF2-40B4-BE49-F238E27FC236}">
                      <a16:creationId xmlns:a16="http://schemas.microsoft.com/office/drawing/2014/main" id="{E93A9865-24BA-7309-CE17-7A8660993ACD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9474882" y="3108918"/>
                  <a:ext cx="106200" cy="41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0" name="Group 459">
            <a:extLst>
              <a:ext uri="{FF2B5EF4-FFF2-40B4-BE49-F238E27FC236}">
                <a16:creationId xmlns:a16="http://schemas.microsoft.com/office/drawing/2014/main" id="{481E0613-1302-588A-0BF6-203DBDFC24E6}"/>
              </a:ext>
            </a:extLst>
          </p:cNvPr>
          <p:cNvGrpSpPr/>
          <p:nvPr/>
        </p:nvGrpSpPr>
        <p:grpSpPr>
          <a:xfrm>
            <a:off x="9138282" y="3405198"/>
            <a:ext cx="1341360" cy="363600"/>
            <a:chOff x="9138282" y="3405198"/>
            <a:chExt cx="1341360" cy="363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452" name="Ink 451">
                  <a:extLst>
                    <a:ext uri="{FF2B5EF4-FFF2-40B4-BE49-F238E27FC236}">
                      <a16:creationId xmlns:a16="http://schemas.microsoft.com/office/drawing/2014/main" id="{CF595F13-122F-6645-57FF-A57653AED712}"/>
                    </a:ext>
                  </a:extLst>
                </p14:cNvPr>
                <p14:cNvContentPartPr/>
                <p14:nvPr/>
              </p14:nvContentPartPr>
              <p14:xfrm>
                <a:off x="9138282" y="3405198"/>
                <a:ext cx="191160" cy="266400"/>
              </p14:xfrm>
            </p:contentPart>
          </mc:Choice>
          <mc:Fallback xmlns="">
            <p:pic>
              <p:nvPicPr>
                <p:cNvPr id="452" name="Ink 451">
                  <a:extLst>
                    <a:ext uri="{FF2B5EF4-FFF2-40B4-BE49-F238E27FC236}">
                      <a16:creationId xmlns:a16="http://schemas.microsoft.com/office/drawing/2014/main" id="{CF595F13-122F-6645-57FF-A57653AED712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9132162" y="3399078"/>
                  <a:ext cx="203400" cy="27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453" name="Ink 452">
                  <a:extLst>
                    <a:ext uri="{FF2B5EF4-FFF2-40B4-BE49-F238E27FC236}">
                      <a16:creationId xmlns:a16="http://schemas.microsoft.com/office/drawing/2014/main" id="{D3CFDD8D-0E76-0F48-31AF-1DCEF8914513}"/>
                    </a:ext>
                  </a:extLst>
                </p14:cNvPr>
                <p14:cNvContentPartPr/>
                <p14:nvPr/>
              </p14:nvContentPartPr>
              <p14:xfrm>
                <a:off x="9307122" y="3419598"/>
                <a:ext cx="360" cy="360"/>
              </p14:xfrm>
            </p:contentPart>
          </mc:Choice>
          <mc:Fallback xmlns="">
            <p:pic>
              <p:nvPicPr>
                <p:cNvPr id="453" name="Ink 452">
                  <a:extLst>
                    <a:ext uri="{FF2B5EF4-FFF2-40B4-BE49-F238E27FC236}">
                      <a16:creationId xmlns:a16="http://schemas.microsoft.com/office/drawing/2014/main" id="{D3CFDD8D-0E76-0F48-31AF-1DCEF8914513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301002" y="3413478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454" name="Ink 453">
                  <a:extLst>
                    <a:ext uri="{FF2B5EF4-FFF2-40B4-BE49-F238E27FC236}">
                      <a16:creationId xmlns:a16="http://schemas.microsoft.com/office/drawing/2014/main" id="{C2E095CC-CC7C-60B3-2261-2ECEAF11ED03}"/>
                    </a:ext>
                  </a:extLst>
                </p14:cNvPr>
                <p14:cNvContentPartPr/>
                <p14:nvPr/>
              </p14:nvContentPartPr>
              <p14:xfrm>
                <a:off x="9288762" y="3424638"/>
                <a:ext cx="439920" cy="237600"/>
              </p14:xfrm>
            </p:contentPart>
          </mc:Choice>
          <mc:Fallback xmlns="">
            <p:pic>
              <p:nvPicPr>
                <p:cNvPr id="454" name="Ink 453">
                  <a:extLst>
                    <a:ext uri="{FF2B5EF4-FFF2-40B4-BE49-F238E27FC236}">
                      <a16:creationId xmlns:a16="http://schemas.microsoft.com/office/drawing/2014/main" id="{C2E095CC-CC7C-60B3-2261-2ECEAF11ED03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9282642" y="3418518"/>
                  <a:ext cx="452160" cy="24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455" name="Ink 454">
                  <a:extLst>
                    <a:ext uri="{FF2B5EF4-FFF2-40B4-BE49-F238E27FC236}">
                      <a16:creationId xmlns:a16="http://schemas.microsoft.com/office/drawing/2014/main" id="{8E38ACDC-4081-278C-665A-B931269B43FC}"/>
                    </a:ext>
                  </a:extLst>
                </p14:cNvPr>
                <p14:cNvContentPartPr/>
                <p14:nvPr/>
              </p14:nvContentPartPr>
              <p14:xfrm>
                <a:off x="9646242" y="3494838"/>
                <a:ext cx="136800" cy="60840"/>
              </p14:xfrm>
            </p:contentPart>
          </mc:Choice>
          <mc:Fallback xmlns="">
            <p:pic>
              <p:nvPicPr>
                <p:cNvPr id="455" name="Ink 454">
                  <a:extLst>
                    <a:ext uri="{FF2B5EF4-FFF2-40B4-BE49-F238E27FC236}">
                      <a16:creationId xmlns:a16="http://schemas.microsoft.com/office/drawing/2014/main" id="{8E38ACDC-4081-278C-665A-B931269B43FC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9640122" y="3488718"/>
                  <a:ext cx="14904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456" name="Ink 455">
                  <a:extLst>
                    <a:ext uri="{FF2B5EF4-FFF2-40B4-BE49-F238E27FC236}">
                      <a16:creationId xmlns:a16="http://schemas.microsoft.com/office/drawing/2014/main" id="{5C43ECFB-480F-2CD1-0D31-D8651F508635}"/>
                    </a:ext>
                  </a:extLst>
                </p14:cNvPr>
                <p14:cNvContentPartPr/>
                <p14:nvPr/>
              </p14:nvContentPartPr>
              <p14:xfrm>
                <a:off x="9880602" y="3506358"/>
                <a:ext cx="156240" cy="82440"/>
              </p14:xfrm>
            </p:contentPart>
          </mc:Choice>
          <mc:Fallback xmlns="">
            <p:pic>
              <p:nvPicPr>
                <p:cNvPr id="456" name="Ink 455">
                  <a:extLst>
                    <a:ext uri="{FF2B5EF4-FFF2-40B4-BE49-F238E27FC236}">
                      <a16:creationId xmlns:a16="http://schemas.microsoft.com/office/drawing/2014/main" id="{5C43ECFB-480F-2CD1-0D31-D8651F508635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9874482" y="3500238"/>
                  <a:ext cx="16848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457" name="Ink 456">
                  <a:extLst>
                    <a:ext uri="{FF2B5EF4-FFF2-40B4-BE49-F238E27FC236}">
                      <a16:creationId xmlns:a16="http://schemas.microsoft.com/office/drawing/2014/main" id="{F2873BEB-102B-4DBA-0A18-395EF20EE6A1}"/>
                    </a:ext>
                  </a:extLst>
                </p14:cNvPr>
                <p14:cNvContentPartPr/>
                <p14:nvPr/>
              </p14:nvContentPartPr>
              <p14:xfrm>
                <a:off x="10144482" y="3429318"/>
                <a:ext cx="180720" cy="226440"/>
              </p14:xfrm>
            </p:contentPart>
          </mc:Choice>
          <mc:Fallback xmlns="">
            <p:pic>
              <p:nvPicPr>
                <p:cNvPr id="457" name="Ink 456">
                  <a:extLst>
                    <a:ext uri="{FF2B5EF4-FFF2-40B4-BE49-F238E27FC236}">
                      <a16:creationId xmlns:a16="http://schemas.microsoft.com/office/drawing/2014/main" id="{F2873BEB-102B-4DBA-0A18-395EF20EE6A1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10138362" y="3423198"/>
                  <a:ext cx="19296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458" name="Ink 457">
                  <a:extLst>
                    <a:ext uri="{FF2B5EF4-FFF2-40B4-BE49-F238E27FC236}">
                      <a16:creationId xmlns:a16="http://schemas.microsoft.com/office/drawing/2014/main" id="{B2E28286-22F8-53C3-E72C-C7E77DF437D7}"/>
                    </a:ext>
                  </a:extLst>
                </p14:cNvPr>
                <p14:cNvContentPartPr/>
                <p14:nvPr/>
              </p14:nvContentPartPr>
              <p14:xfrm>
                <a:off x="10421322" y="3483678"/>
                <a:ext cx="58320" cy="18000"/>
              </p14:xfrm>
            </p:contentPart>
          </mc:Choice>
          <mc:Fallback xmlns="">
            <p:pic>
              <p:nvPicPr>
                <p:cNvPr id="458" name="Ink 457">
                  <a:extLst>
                    <a:ext uri="{FF2B5EF4-FFF2-40B4-BE49-F238E27FC236}">
                      <a16:creationId xmlns:a16="http://schemas.microsoft.com/office/drawing/2014/main" id="{B2E28286-22F8-53C3-E72C-C7E77DF437D7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10415202" y="3477558"/>
                  <a:ext cx="7056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459" name="Ink 458">
                  <a:extLst>
                    <a:ext uri="{FF2B5EF4-FFF2-40B4-BE49-F238E27FC236}">
                      <a16:creationId xmlns:a16="http://schemas.microsoft.com/office/drawing/2014/main" id="{B048AAC6-E6C1-3C9C-50D0-584F9CF2CF53}"/>
                    </a:ext>
                  </a:extLst>
                </p14:cNvPr>
                <p14:cNvContentPartPr/>
                <p14:nvPr/>
              </p14:nvContentPartPr>
              <p14:xfrm>
                <a:off x="10367322" y="3630918"/>
                <a:ext cx="84240" cy="137880"/>
              </p14:xfrm>
            </p:contentPart>
          </mc:Choice>
          <mc:Fallback xmlns="">
            <p:pic>
              <p:nvPicPr>
                <p:cNvPr id="459" name="Ink 458">
                  <a:extLst>
                    <a:ext uri="{FF2B5EF4-FFF2-40B4-BE49-F238E27FC236}">
                      <a16:creationId xmlns:a16="http://schemas.microsoft.com/office/drawing/2014/main" id="{B048AAC6-E6C1-3C9C-50D0-584F9CF2CF53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10361202" y="3624798"/>
                  <a:ext cx="96480" cy="150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92" name="Group 491">
            <a:extLst>
              <a:ext uri="{FF2B5EF4-FFF2-40B4-BE49-F238E27FC236}">
                <a16:creationId xmlns:a16="http://schemas.microsoft.com/office/drawing/2014/main" id="{2B1901B1-E38B-E5FD-FECC-C11A5FCBFDB5}"/>
              </a:ext>
            </a:extLst>
          </p:cNvPr>
          <p:cNvGrpSpPr/>
          <p:nvPr/>
        </p:nvGrpSpPr>
        <p:grpSpPr>
          <a:xfrm>
            <a:off x="9443922" y="3873558"/>
            <a:ext cx="2028240" cy="314280"/>
            <a:chOff x="9443922" y="3873558"/>
            <a:chExt cx="2028240" cy="314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461" name="Ink 460">
                  <a:extLst>
                    <a:ext uri="{FF2B5EF4-FFF2-40B4-BE49-F238E27FC236}">
                      <a16:creationId xmlns:a16="http://schemas.microsoft.com/office/drawing/2014/main" id="{F5A87011-B0A1-C6BF-25C7-9C477F26C503}"/>
                    </a:ext>
                  </a:extLst>
                </p14:cNvPr>
                <p14:cNvContentPartPr/>
                <p14:nvPr/>
              </p14:nvContentPartPr>
              <p14:xfrm>
                <a:off x="9443922" y="3975798"/>
                <a:ext cx="120240" cy="138960"/>
              </p14:xfrm>
            </p:contentPart>
          </mc:Choice>
          <mc:Fallback xmlns="">
            <p:pic>
              <p:nvPicPr>
                <p:cNvPr id="461" name="Ink 460">
                  <a:extLst>
                    <a:ext uri="{FF2B5EF4-FFF2-40B4-BE49-F238E27FC236}">
                      <a16:creationId xmlns:a16="http://schemas.microsoft.com/office/drawing/2014/main" id="{F5A87011-B0A1-C6BF-25C7-9C477F26C503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9437802" y="3969678"/>
                  <a:ext cx="13248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462" name="Ink 461">
                  <a:extLst>
                    <a:ext uri="{FF2B5EF4-FFF2-40B4-BE49-F238E27FC236}">
                      <a16:creationId xmlns:a16="http://schemas.microsoft.com/office/drawing/2014/main" id="{F0A972E4-9B58-B9E6-7C37-6B60EEC96C52}"/>
                    </a:ext>
                  </a:extLst>
                </p14:cNvPr>
                <p14:cNvContentPartPr/>
                <p14:nvPr/>
              </p14:nvContentPartPr>
              <p14:xfrm>
                <a:off x="9502962" y="3976158"/>
                <a:ext cx="3600" cy="15480"/>
              </p14:xfrm>
            </p:contentPart>
          </mc:Choice>
          <mc:Fallback xmlns="">
            <p:pic>
              <p:nvPicPr>
                <p:cNvPr id="462" name="Ink 461">
                  <a:extLst>
                    <a:ext uri="{FF2B5EF4-FFF2-40B4-BE49-F238E27FC236}">
                      <a16:creationId xmlns:a16="http://schemas.microsoft.com/office/drawing/2014/main" id="{F0A972E4-9B58-B9E6-7C37-6B60EEC96C52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9496842" y="3970038"/>
                  <a:ext cx="1584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463" name="Ink 462">
                  <a:extLst>
                    <a:ext uri="{FF2B5EF4-FFF2-40B4-BE49-F238E27FC236}">
                      <a16:creationId xmlns:a16="http://schemas.microsoft.com/office/drawing/2014/main" id="{2852B845-AECF-44E4-5A86-A068632DA96A}"/>
                    </a:ext>
                  </a:extLst>
                </p14:cNvPr>
                <p14:cNvContentPartPr/>
                <p14:nvPr/>
              </p14:nvContentPartPr>
              <p14:xfrm>
                <a:off x="9639402" y="4022958"/>
                <a:ext cx="131400" cy="57600"/>
              </p14:xfrm>
            </p:contentPart>
          </mc:Choice>
          <mc:Fallback xmlns="">
            <p:pic>
              <p:nvPicPr>
                <p:cNvPr id="463" name="Ink 462">
                  <a:extLst>
                    <a:ext uri="{FF2B5EF4-FFF2-40B4-BE49-F238E27FC236}">
                      <a16:creationId xmlns:a16="http://schemas.microsoft.com/office/drawing/2014/main" id="{2852B845-AECF-44E4-5A86-A068632DA96A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9633282" y="4016838"/>
                  <a:ext cx="14364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464" name="Ink 463">
                  <a:extLst>
                    <a:ext uri="{FF2B5EF4-FFF2-40B4-BE49-F238E27FC236}">
                      <a16:creationId xmlns:a16="http://schemas.microsoft.com/office/drawing/2014/main" id="{C69C7619-C0E7-A2BA-0D91-30CE6E2AF7B2}"/>
                    </a:ext>
                  </a:extLst>
                </p14:cNvPr>
                <p14:cNvContentPartPr/>
                <p14:nvPr/>
              </p14:nvContentPartPr>
              <p14:xfrm>
                <a:off x="9790602" y="3982998"/>
                <a:ext cx="90000" cy="94680"/>
              </p14:xfrm>
            </p:contentPart>
          </mc:Choice>
          <mc:Fallback xmlns="">
            <p:pic>
              <p:nvPicPr>
                <p:cNvPr id="464" name="Ink 463">
                  <a:extLst>
                    <a:ext uri="{FF2B5EF4-FFF2-40B4-BE49-F238E27FC236}">
                      <a16:creationId xmlns:a16="http://schemas.microsoft.com/office/drawing/2014/main" id="{C69C7619-C0E7-A2BA-0D91-30CE6E2AF7B2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9784482" y="3976878"/>
                  <a:ext cx="10224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465" name="Ink 464">
                  <a:extLst>
                    <a:ext uri="{FF2B5EF4-FFF2-40B4-BE49-F238E27FC236}">
                      <a16:creationId xmlns:a16="http://schemas.microsoft.com/office/drawing/2014/main" id="{1108FCF1-C92F-21CB-3C03-A5465F9C88E1}"/>
                    </a:ext>
                  </a:extLst>
                </p14:cNvPr>
                <p14:cNvContentPartPr/>
                <p14:nvPr/>
              </p14:nvContentPartPr>
              <p14:xfrm>
                <a:off x="9973482" y="3961398"/>
                <a:ext cx="96480" cy="226440"/>
              </p14:xfrm>
            </p:contentPart>
          </mc:Choice>
          <mc:Fallback xmlns="">
            <p:pic>
              <p:nvPicPr>
                <p:cNvPr id="465" name="Ink 464">
                  <a:extLst>
                    <a:ext uri="{FF2B5EF4-FFF2-40B4-BE49-F238E27FC236}">
                      <a16:creationId xmlns:a16="http://schemas.microsoft.com/office/drawing/2014/main" id="{1108FCF1-C92F-21CB-3C03-A5465F9C88E1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9967362" y="3955278"/>
                  <a:ext cx="10872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466" name="Ink 465">
                  <a:extLst>
                    <a:ext uri="{FF2B5EF4-FFF2-40B4-BE49-F238E27FC236}">
                      <a16:creationId xmlns:a16="http://schemas.microsoft.com/office/drawing/2014/main" id="{8A1EF86A-6331-49A3-0DF2-BBB7804CDC0F}"/>
                    </a:ext>
                  </a:extLst>
                </p14:cNvPr>
                <p14:cNvContentPartPr/>
                <p14:nvPr/>
              </p14:nvContentPartPr>
              <p14:xfrm>
                <a:off x="10228002" y="4008918"/>
                <a:ext cx="44280" cy="113040"/>
              </p14:xfrm>
            </p:contentPart>
          </mc:Choice>
          <mc:Fallback xmlns="">
            <p:pic>
              <p:nvPicPr>
                <p:cNvPr id="466" name="Ink 465">
                  <a:extLst>
                    <a:ext uri="{FF2B5EF4-FFF2-40B4-BE49-F238E27FC236}">
                      <a16:creationId xmlns:a16="http://schemas.microsoft.com/office/drawing/2014/main" id="{8A1EF86A-6331-49A3-0DF2-BBB7804CDC0F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10221882" y="4002798"/>
                  <a:ext cx="5652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467" name="Ink 466">
                  <a:extLst>
                    <a:ext uri="{FF2B5EF4-FFF2-40B4-BE49-F238E27FC236}">
                      <a16:creationId xmlns:a16="http://schemas.microsoft.com/office/drawing/2014/main" id="{84E26261-DF11-9B29-4457-25269F280074}"/>
                    </a:ext>
                  </a:extLst>
                </p14:cNvPr>
                <p14:cNvContentPartPr/>
                <p14:nvPr/>
              </p14:nvContentPartPr>
              <p14:xfrm>
                <a:off x="10277682" y="3932238"/>
                <a:ext cx="30960" cy="32760"/>
              </p14:xfrm>
            </p:contentPart>
          </mc:Choice>
          <mc:Fallback xmlns="">
            <p:pic>
              <p:nvPicPr>
                <p:cNvPr id="467" name="Ink 466">
                  <a:extLst>
                    <a:ext uri="{FF2B5EF4-FFF2-40B4-BE49-F238E27FC236}">
                      <a16:creationId xmlns:a16="http://schemas.microsoft.com/office/drawing/2014/main" id="{84E26261-DF11-9B29-4457-25269F280074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10271562" y="3926118"/>
                  <a:ext cx="4320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468" name="Ink 467">
                  <a:extLst>
                    <a:ext uri="{FF2B5EF4-FFF2-40B4-BE49-F238E27FC236}">
                      <a16:creationId xmlns:a16="http://schemas.microsoft.com/office/drawing/2014/main" id="{90F70B93-B2F2-1167-1C94-BE0B66CEC1AE}"/>
                    </a:ext>
                  </a:extLst>
                </p14:cNvPr>
                <p14:cNvContentPartPr/>
                <p14:nvPr/>
              </p14:nvContentPartPr>
              <p14:xfrm>
                <a:off x="10440762" y="3980478"/>
                <a:ext cx="148320" cy="108000"/>
              </p14:xfrm>
            </p:contentPart>
          </mc:Choice>
          <mc:Fallback xmlns="">
            <p:pic>
              <p:nvPicPr>
                <p:cNvPr id="468" name="Ink 467">
                  <a:extLst>
                    <a:ext uri="{FF2B5EF4-FFF2-40B4-BE49-F238E27FC236}">
                      <a16:creationId xmlns:a16="http://schemas.microsoft.com/office/drawing/2014/main" id="{90F70B93-B2F2-1167-1C94-BE0B66CEC1AE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10434642" y="3974358"/>
                  <a:ext cx="16056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470" name="Ink 469">
                  <a:extLst>
                    <a:ext uri="{FF2B5EF4-FFF2-40B4-BE49-F238E27FC236}">
                      <a16:creationId xmlns:a16="http://schemas.microsoft.com/office/drawing/2014/main" id="{39A2F770-4E24-7B5C-1AF2-F05EFEE0047F}"/>
                    </a:ext>
                  </a:extLst>
                </p14:cNvPr>
                <p14:cNvContentPartPr/>
                <p14:nvPr/>
              </p14:nvContentPartPr>
              <p14:xfrm>
                <a:off x="10743162" y="3926118"/>
                <a:ext cx="85680" cy="153000"/>
              </p14:xfrm>
            </p:contentPart>
          </mc:Choice>
          <mc:Fallback xmlns="">
            <p:pic>
              <p:nvPicPr>
                <p:cNvPr id="470" name="Ink 469">
                  <a:extLst>
                    <a:ext uri="{FF2B5EF4-FFF2-40B4-BE49-F238E27FC236}">
                      <a16:creationId xmlns:a16="http://schemas.microsoft.com/office/drawing/2014/main" id="{39A2F770-4E24-7B5C-1AF2-F05EFEE0047F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10737042" y="3919998"/>
                  <a:ext cx="9792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471" name="Ink 470">
                  <a:extLst>
                    <a:ext uri="{FF2B5EF4-FFF2-40B4-BE49-F238E27FC236}">
                      <a16:creationId xmlns:a16="http://schemas.microsoft.com/office/drawing/2014/main" id="{011B1827-186D-3A49-3954-07B34A2686EC}"/>
                    </a:ext>
                  </a:extLst>
                </p14:cNvPr>
                <p14:cNvContentPartPr/>
                <p14:nvPr/>
              </p14:nvContentPartPr>
              <p14:xfrm>
                <a:off x="10792122" y="3873558"/>
                <a:ext cx="118080" cy="52560"/>
              </p14:xfrm>
            </p:contentPart>
          </mc:Choice>
          <mc:Fallback xmlns="">
            <p:pic>
              <p:nvPicPr>
                <p:cNvPr id="471" name="Ink 470">
                  <a:extLst>
                    <a:ext uri="{FF2B5EF4-FFF2-40B4-BE49-F238E27FC236}">
                      <a16:creationId xmlns:a16="http://schemas.microsoft.com/office/drawing/2014/main" id="{011B1827-186D-3A49-3954-07B34A2686EC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10786002" y="3867438"/>
                  <a:ext cx="13032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472" name="Ink 471">
                  <a:extLst>
                    <a:ext uri="{FF2B5EF4-FFF2-40B4-BE49-F238E27FC236}">
                      <a16:creationId xmlns:a16="http://schemas.microsoft.com/office/drawing/2014/main" id="{DCC1568B-1796-5F51-B386-E42DBD3BD4BB}"/>
                    </a:ext>
                  </a:extLst>
                </p14:cNvPr>
                <p14:cNvContentPartPr/>
                <p14:nvPr/>
              </p14:nvContentPartPr>
              <p14:xfrm>
                <a:off x="10900842" y="3960678"/>
                <a:ext cx="54720" cy="197640"/>
              </p14:xfrm>
            </p:contentPart>
          </mc:Choice>
          <mc:Fallback xmlns="">
            <p:pic>
              <p:nvPicPr>
                <p:cNvPr id="472" name="Ink 471">
                  <a:extLst>
                    <a:ext uri="{FF2B5EF4-FFF2-40B4-BE49-F238E27FC236}">
                      <a16:creationId xmlns:a16="http://schemas.microsoft.com/office/drawing/2014/main" id="{DCC1568B-1796-5F51-B386-E42DBD3BD4BB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10894722" y="3954558"/>
                  <a:ext cx="6696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473" name="Ink 472">
                  <a:extLst>
                    <a:ext uri="{FF2B5EF4-FFF2-40B4-BE49-F238E27FC236}">
                      <a16:creationId xmlns:a16="http://schemas.microsoft.com/office/drawing/2014/main" id="{270C8D91-80FF-310E-849E-408CA3D55943}"/>
                    </a:ext>
                  </a:extLst>
                </p14:cNvPr>
                <p14:cNvContentPartPr/>
                <p14:nvPr/>
              </p14:nvContentPartPr>
              <p14:xfrm>
                <a:off x="11062482" y="3976158"/>
                <a:ext cx="44280" cy="154080"/>
              </p14:xfrm>
            </p:contentPart>
          </mc:Choice>
          <mc:Fallback xmlns="">
            <p:pic>
              <p:nvPicPr>
                <p:cNvPr id="473" name="Ink 472">
                  <a:extLst>
                    <a:ext uri="{FF2B5EF4-FFF2-40B4-BE49-F238E27FC236}">
                      <a16:creationId xmlns:a16="http://schemas.microsoft.com/office/drawing/2014/main" id="{270C8D91-80FF-310E-849E-408CA3D55943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11056362" y="3970038"/>
                  <a:ext cx="5652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474" name="Ink 473">
                  <a:extLst>
                    <a:ext uri="{FF2B5EF4-FFF2-40B4-BE49-F238E27FC236}">
                      <a16:creationId xmlns:a16="http://schemas.microsoft.com/office/drawing/2014/main" id="{D9159A01-E9A5-42D8-FB55-4664F73DC0B1}"/>
                    </a:ext>
                  </a:extLst>
                </p14:cNvPr>
                <p14:cNvContentPartPr/>
                <p14:nvPr/>
              </p14:nvContentPartPr>
              <p14:xfrm>
                <a:off x="11079042" y="3921798"/>
                <a:ext cx="223200" cy="67320"/>
              </p14:xfrm>
            </p:contentPart>
          </mc:Choice>
          <mc:Fallback xmlns="">
            <p:pic>
              <p:nvPicPr>
                <p:cNvPr id="474" name="Ink 473">
                  <a:extLst>
                    <a:ext uri="{FF2B5EF4-FFF2-40B4-BE49-F238E27FC236}">
                      <a16:creationId xmlns:a16="http://schemas.microsoft.com/office/drawing/2014/main" id="{D9159A01-E9A5-42D8-FB55-4664F73DC0B1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11072922" y="3915678"/>
                  <a:ext cx="23544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475" name="Ink 474">
                  <a:extLst>
                    <a:ext uri="{FF2B5EF4-FFF2-40B4-BE49-F238E27FC236}">
                      <a16:creationId xmlns:a16="http://schemas.microsoft.com/office/drawing/2014/main" id="{E0CF967E-7EA4-DF7D-32E4-CC087A137CF9}"/>
                    </a:ext>
                  </a:extLst>
                </p14:cNvPr>
                <p14:cNvContentPartPr/>
                <p14:nvPr/>
              </p14:nvContentPartPr>
              <p14:xfrm>
                <a:off x="11189922" y="3935478"/>
                <a:ext cx="282240" cy="157320"/>
              </p14:xfrm>
            </p:contentPart>
          </mc:Choice>
          <mc:Fallback xmlns="">
            <p:pic>
              <p:nvPicPr>
                <p:cNvPr id="475" name="Ink 474">
                  <a:extLst>
                    <a:ext uri="{FF2B5EF4-FFF2-40B4-BE49-F238E27FC236}">
                      <a16:creationId xmlns:a16="http://schemas.microsoft.com/office/drawing/2014/main" id="{E0CF967E-7EA4-DF7D-32E4-CC087A137CF9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11183802" y="3929358"/>
                  <a:ext cx="29448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476" name="Ink 475">
                  <a:extLst>
                    <a:ext uri="{FF2B5EF4-FFF2-40B4-BE49-F238E27FC236}">
                      <a16:creationId xmlns:a16="http://schemas.microsoft.com/office/drawing/2014/main" id="{C0E390B7-D026-2364-EBE5-06FBC2536090}"/>
                    </a:ext>
                  </a:extLst>
                </p14:cNvPr>
                <p14:cNvContentPartPr/>
                <p14:nvPr/>
              </p14:nvContentPartPr>
              <p14:xfrm>
                <a:off x="11353002" y="3922878"/>
                <a:ext cx="72720" cy="180000"/>
              </p14:xfrm>
            </p:contentPart>
          </mc:Choice>
          <mc:Fallback xmlns="">
            <p:pic>
              <p:nvPicPr>
                <p:cNvPr id="476" name="Ink 475">
                  <a:extLst>
                    <a:ext uri="{FF2B5EF4-FFF2-40B4-BE49-F238E27FC236}">
                      <a16:creationId xmlns:a16="http://schemas.microsoft.com/office/drawing/2014/main" id="{C0E390B7-D026-2364-EBE5-06FBC2536090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11346882" y="3916758"/>
                  <a:ext cx="84960" cy="192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6" name="Group 505">
            <a:extLst>
              <a:ext uri="{FF2B5EF4-FFF2-40B4-BE49-F238E27FC236}">
                <a16:creationId xmlns:a16="http://schemas.microsoft.com/office/drawing/2014/main" id="{0576F8CE-67EB-851B-164F-F4C0366E1D7C}"/>
              </a:ext>
            </a:extLst>
          </p:cNvPr>
          <p:cNvGrpSpPr/>
          <p:nvPr/>
        </p:nvGrpSpPr>
        <p:grpSpPr>
          <a:xfrm>
            <a:off x="5832042" y="895638"/>
            <a:ext cx="1625040" cy="370440"/>
            <a:chOff x="5832042" y="895638"/>
            <a:chExt cx="1625040" cy="370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493" name="Ink 492">
                  <a:extLst>
                    <a:ext uri="{FF2B5EF4-FFF2-40B4-BE49-F238E27FC236}">
                      <a16:creationId xmlns:a16="http://schemas.microsoft.com/office/drawing/2014/main" id="{1A3126EB-79EE-DE54-DE9B-77194B8FFC66}"/>
                    </a:ext>
                  </a:extLst>
                </p14:cNvPr>
                <p14:cNvContentPartPr/>
                <p14:nvPr/>
              </p14:nvContentPartPr>
              <p14:xfrm>
                <a:off x="5832042" y="912918"/>
                <a:ext cx="187200" cy="335520"/>
              </p14:xfrm>
            </p:contentPart>
          </mc:Choice>
          <mc:Fallback xmlns="">
            <p:pic>
              <p:nvPicPr>
                <p:cNvPr id="493" name="Ink 492">
                  <a:extLst>
                    <a:ext uri="{FF2B5EF4-FFF2-40B4-BE49-F238E27FC236}">
                      <a16:creationId xmlns:a16="http://schemas.microsoft.com/office/drawing/2014/main" id="{1A3126EB-79EE-DE54-DE9B-77194B8FFC66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5825922" y="906798"/>
                  <a:ext cx="199440" cy="34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494" name="Ink 493">
                  <a:extLst>
                    <a:ext uri="{FF2B5EF4-FFF2-40B4-BE49-F238E27FC236}">
                      <a16:creationId xmlns:a16="http://schemas.microsoft.com/office/drawing/2014/main" id="{92D17EBA-A2A6-AB25-B327-B1B7DA582DFD}"/>
                    </a:ext>
                  </a:extLst>
                </p14:cNvPr>
                <p14:cNvContentPartPr/>
                <p14:nvPr/>
              </p14:nvContentPartPr>
              <p14:xfrm>
                <a:off x="6089802" y="993918"/>
                <a:ext cx="112320" cy="212040"/>
              </p14:xfrm>
            </p:contentPart>
          </mc:Choice>
          <mc:Fallback xmlns="">
            <p:pic>
              <p:nvPicPr>
                <p:cNvPr id="494" name="Ink 493">
                  <a:extLst>
                    <a:ext uri="{FF2B5EF4-FFF2-40B4-BE49-F238E27FC236}">
                      <a16:creationId xmlns:a16="http://schemas.microsoft.com/office/drawing/2014/main" id="{92D17EBA-A2A6-AB25-B327-B1B7DA582DFD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6083682" y="987798"/>
                  <a:ext cx="12456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495" name="Ink 494">
                  <a:extLst>
                    <a:ext uri="{FF2B5EF4-FFF2-40B4-BE49-F238E27FC236}">
                      <a16:creationId xmlns:a16="http://schemas.microsoft.com/office/drawing/2014/main" id="{2AD6DCEE-3A47-A408-04E7-A3478430562A}"/>
                    </a:ext>
                  </a:extLst>
                </p14:cNvPr>
                <p14:cNvContentPartPr/>
                <p14:nvPr/>
              </p14:nvContentPartPr>
              <p14:xfrm>
                <a:off x="6285282" y="1118118"/>
                <a:ext cx="34200" cy="146160"/>
              </p14:xfrm>
            </p:contentPart>
          </mc:Choice>
          <mc:Fallback xmlns="">
            <p:pic>
              <p:nvPicPr>
                <p:cNvPr id="495" name="Ink 494">
                  <a:extLst>
                    <a:ext uri="{FF2B5EF4-FFF2-40B4-BE49-F238E27FC236}">
                      <a16:creationId xmlns:a16="http://schemas.microsoft.com/office/drawing/2014/main" id="{2AD6DCEE-3A47-A408-04E7-A3478430562A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6279162" y="1111998"/>
                  <a:ext cx="4644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496" name="Ink 495">
                  <a:extLst>
                    <a:ext uri="{FF2B5EF4-FFF2-40B4-BE49-F238E27FC236}">
                      <a16:creationId xmlns:a16="http://schemas.microsoft.com/office/drawing/2014/main" id="{B5C5A50F-272B-8BFB-DE00-5B111722C296}"/>
                    </a:ext>
                  </a:extLst>
                </p14:cNvPr>
                <p14:cNvContentPartPr/>
                <p14:nvPr/>
              </p14:nvContentPartPr>
              <p14:xfrm>
                <a:off x="6394722" y="988158"/>
                <a:ext cx="112320" cy="202320"/>
              </p14:xfrm>
            </p:contentPart>
          </mc:Choice>
          <mc:Fallback xmlns="">
            <p:pic>
              <p:nvPicPr>
                <p:cNvPr id="496" name="Ink 495">
                  <a:extLst>
                    <a:ext uri="{FF2B5EF4-FFF2-40B4-BE49-F238E27FC236}">
                      <a16:creationId xmlns:a16="http://schemas.microsoft.com/office/drawing/2014/main" id="{B5C5A50F-272B-8BFB-DE00-5B111722C296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6388602" y="982038"/>
                  <a:ext cx="12456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497" name="Ink 496">
                  <a:extLst>
                    <a:ext uri="{FF2B5EF4-FFF2-40B4-BE49-F238E27FC236}">
                      <a16:creationId xmlns:a16="http://schemas.microsoft.com/office/drawing/2014/main" id="{11577E80-7724-E84F-9025-CE68470D1B8F}"/>
                    </a:ext>
                  </a:extLst>
                </p14:cNvPr>
                <p14:cNvContentPartPr/>
                <p14:nvPr/>
              </p14:nvContentPartPr>
              <p14:xfrm>
                <a:off x="6581562" y="1113438"/>
                <a:ext cx="26280" cy="152640"/>
              </p14:xfrm>
            </p:contentPart>
          </mc:Choice>
          <mc:Fallback xmlns="">
            <p:pic>
              <p:nvPicPr>
                <p:cNvPr id="497" name="Ink 496">
                  <a:extLst>
                    <a:ext uri="{FF2B5EF4-FFF2-40B4-BE49-F238E27FC236}">
                      <a16:creationId xmlns:a16="http://schemas.microsoft.com/office/drawing/2014/main" id="{11577E80-7724-E84F-9025-CE68470D1B8F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6575442" y="1107318"/>
                  <a:ext cx="3852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498" name="Ink 497">
                  <a:extLst>
                    <a:ext uri="{FF2B5EF4-FFF2-40B4-BE49-F238E27FC236}">
                      <a16:creationId xmlns:a16="http://schemas.microsoft.com/office/drawing/2014/main" id="{03ABA197-BA2F-702A-C7B8-B9E529F871BC}"/>
                    </a:ext>
                  </a:extLst>
                </p14:cNvPr>
                <p14:cNvContentPartPr/>
                <p14:nvPr/>
              </p14:nvContentPartPr>
              <p14:xfrm>
                <a:off x="6758682" y="1003998"/>
                <a:ext cx="7560" cy="150480"/>
              </p14:xfrm>
            </p:contentPart>
          </mc:Choice>
          <mc:Fallback xmlns="">
            <p:pic>
              <p:nvPicPr>
                <p:cNvPr id="498" name="Ink 497">
                  <a:extLst>
                    <a:ext uri="{FF2B5EF4-FFF2-40B4-BE49-F238E27FC236}">
                      <a16:creationId xmlns:a16="http://schemas.microsoft.com/office/drawing/2014/main" id="{03ABA197-BA2F-702A-C7B8-B9E529F871BC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6752562" y="997878"/>
                  <a:ext cx="1980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499" name="Ink 498">
                  <a:extLst>
                    <a:ext uri="{FF2B5EF4-FFF2-40B4-BE49-F238E27FC236}">
                      <a16:creationId xmlns:a16="http://schemas.microsoft.com/office/drawing/2014/main" id="{A68E32A7-8131-D03A-C4CF-5390EA70B4AB}"/>
                    </a:ext>
                  </a:extLst>
                </p14:cNvPr>
                <p14:cNvContentPartPr/>
                <p14:nvPr/>
              </p14:nvContentPartPr>
              <p14:xfrm>
                <a:off x="6676242" y="984558"/>
                <a:ext cx="187200" cy="254520"/>
              </p14:xfrm>
            </p:contentPart>
          </mc:Choice>
          <mc:Fallback xmlns="">
            <p:pic>
              <p:nvPicPr>
                <p:cNvPr id="499" name="Ink 498">
                  <a:extLst>
                    <a:ext uri="{FF2B5EF4-FFF2-40B4-BE49-F238E27FC236}">
                      <a16:creationId xmlns:a16="http://schemas.microsoft.com/office/drawing/2014/main" id="{A68E32A7-8131-D03A-C4CF-5390EA70B4AB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6670122" y="978438"/>
                  <a:ext cx="19944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500" name="Ink 499">
                  <a:extLst>
                    <a:ext uri="{FF2B5EF4-FFF2-40B4-BE49-F238E27FC236}">
                      <a16:creationId xmlns:a16="http://schemas.microsoft.com/office/drawing/2014/main" id="{35C4884B-AAF5-E579-C09C-9C2FDDA16AFB}"/>
                    </a:ext>
                  </a:extLst>
                </p14:cNvPr>
                <p14:cNvContentPartPr/>
                <p14:nvPr/>
              </p14:nvContentPartPr>
              <p14:xfrm>
                <a:off x="6943362" y="1013718"/>
                <a:ext cx="120600" cy="155520"/>
              </p14:xfrm>
            </p:contentPart>
          </mc:Choice>
          <mc:Fallback xmlns="">
            <p:pic>
              <p:nvPicPr>
                <p:cNvPr id="500" name="Ink 499">
                  <a:extLst>
                    <a:ext uri="{FF2B5EF4-FFF2-40B4-BE49-F238E27FC236}">
                      <a16:creationId xmlns:a16="http://schemas.microsoft.com/office/drawing/2014/main" id="{35C4884B-AAF5-E579-C09C-9C2FDDA16AFB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6937242" y="1007598"/>
                  <a:ext cx="13284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501" name="Ink 500">
                  <a:extLst>
                    <a:ext uri="{FF2B5EF4-FFF2-40B4-BE49-F238E27FC236}">
                      <a16:creationId xmlns:a16="http://schemas.microsoft.com/office/drawing/2014/main" id="{C33B23A0-1E7B-0705-6530-95E25D9A1AE5}"/>
                    </a:ext>
                  </a:extLst>
                </p14:cNvPr>
                <p14:cNvContentPartPr/>
                <p14:nvPr/>
              </p14:nvContentPartPr>
              <p14:xfrm>
                <a:off x="6958842" y="958998"/>
                <a:ext cx="180360" cy="271440"/>
              </p14:xfrm>
            </p:contentPart>
          </mc:Choice>
          <mc:Fallback xmlns="">
            <p:pic>
              <p:nvPicPr>
                <p:cNvPr id="501" name="Ink 500">
                  <a:extLst>
                    <a:ext uri="{FF2B5EF4-FFF2-40B4-BE49-F238E27FC236}">
                      <a16:creationId xmlns:a16="http://schemas.microsoft.com/office/drawing/2014/main" id="{C33B23A0-1E7B-0705-6530-95E25D9A1AE5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6952722" y="952878"/>
                  <a:ext cx="192600" cy="28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502" name="Ink 501">
                  <a:extLst>
                    <a:ext uri="{FF2B5EF4-FFF2-40B4-BE49-F238E27FC236}">
                      <a16:creationId xmlns:a16="http://schemas.microsoft.com/office/drawing/2014/main" id="{E49CC54E-4130-35E3-D309-50F88BCF1EDC}"/>
                    </a:ext>
                  </a:extLst>
                </p14:cNvPr>
                <p14:cNvContentPartPr/>
                <p14:nvPr/>
              </p14:nvContentPartPr>
              <p14:xfrm>
                <a:off x="7263042" y="1011558"/>
                <a:ext cx="2880" cy="120960"/>
              </p14:xfrm>
            </p:contentPart>
          </mc:Choice>
          <mc:Fallback xmlns="">
            <p:pic>
              <p:nvPicPr>
                <p:cNvPr id="502" name="Ink 501">
                  <a:extLst>
                    <a:ext uri="{FF2B5EF4-FFF2-40B4-BE49-F238E27FC236}">
                      <a16:creationId xmlns:a16="http://schemas.microsoft.com/office/drawing/2014/main" id="{E49CC54E-4130-35E3-D309-50F88BCF1EDC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7256922" y="1005438"/>
                  <a:ext cx="1512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504" name="Ink 503">
                  <a:extLst>
                    <a:ext uri="{FF2B5EF4-FFF2-40B4-BE49-F238E27FC236}">
                      <a16:creationId xmlns:a16="http://schemas.microsoft.com/office/drawing/2014/main" id="{CC2C3CF8-ECAF-F159-A723-4CE5FDA954BC}"/>
                    </a:ext>
                  </a:extLst>
                </p14:cNvPr>
                <p14:cNvContentPartPr/>
                <p14:nvPr/>
              </p14:nvContentPartPr>
              <p14:xfrm>
                <a:off x="7318842" y="895638"/>
                <a:ext cx="138240" cy="315000"/>
              </p14:xfrm>
            </p:contentPart>
          </mc:Choice>
          <mc:Fallback xmlns="">
            <p:pic>
              <p:nvPicPr>
                <p:cNvPr id="504" name="Ink 503">
                  <a:extLst>
                    <a:ext uri="{FF2B5EF4-FFF2-40B4-BE49-F238E27FC236}">
                      <a16:creationId xmlns:a16="http://schemas.microsoft.com/office/drawing/2014/main" id="{CC2C3CF8-ECAF-F159-A723-4CE5FDA954BC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7312722" y="889518"/>
                  <a:ext cx="150480" cy="32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7">
              <p14:nvContentPartPr>
                <p14:cNvPr id="505" name="Ink 504">
                  <a:extLst>
                    <a:ext uri="{FF2B5EF4-FFF2-40B4-BE49-F238E27FC236}">
                      <a16:creationId xmlns:a16="http://schemas.microsoft.com/office/drawing/2014/main" id="{E45CBD21-ACFE-3988-0D63-876E2942141B}"/>
                    </a:ext>
                  </a:extLst>
                </p14:cNvPr>
                <p14:cNvContentPartPr/>
                <p14:nvPr/>
              </p14:nvContentPartPr>
              <p14:xfrm>
                <a:off x="7259082" y="1050438"/>
                <a:ext cx="9000" cy="169200"/>
              </p14:xfrm>
            </p:contentPart>
          </mc:Choice>
          <mc:Fallback xmlns="">
            <p:pic>
              <p:nvPicPr>
                <p:cNvPr id="505" name="Ink 504">
                  <a:extLst>
                    <a:ext uri="{FF2B5EF4-FFF2-40B4-BE49-F238E27FC236}">
                      <a16:creationId xmlns:a16="http://schemas.microsoft.com/office/drawing/2014/main" id="{E45CBD21-ACFE-3988-0D63-876E2942141B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7252962" y="1044318"/>
                  <a:ext cx="21240" cy="181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9" name="Group 508">
            <a:extLst>
              <a:ext uri="{FF2B5EF4-FFF2-40B4-BE49-F238E27FC236}">
                <a16:creationId xmlns:a16="http://schemas.microsoft.com/office/drawing/2014/main" id="{48C2AD2E-3C7F-C547-F04D-F74693DA90C8}"/>
              </a:ext>
            </a:extLst>
          </p:cNvPr>
          <p:cNvGrpSpPr/>
          <p:nvPr/>
        </p:nvGrpSpPr>
        <p:grpSpPr>
          <a:xfrm>
            <a:off x="9427362" y="4359918"/>
            <a:ext cx="2535480" cy="374040"/>
            <a:chOff x="9427362" y="4359918"/>
            <a:chExt cx="2535480" cy="374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477" name="Ink 476">
                  <a:extLst>
                    <a:ext uri="{FF2B5EF4-FFF2-40B4-BE49-F238E27FC236}">
                      <a16:creationId xmlns:a16="http://schemas.microsoft.com/office/drawing/2014/main" id="{32C39893-74D9-667D-6F2D-6C41614F2485}"/>
                    </a:ext>
                  </a:extLst>
                </p14:cNvPr>
                <p14:cNvContentPartPr/>
                <p14:nvPr/>
              </p14:nvContentPartPr>
              <p14:xfrm>
                <a:off x="9427362" y="4561518"/>
                <a:ext cx="474840" cy="172440"/>
              </p14:xfrm>
            </p:contentPart>
          </mc:Choice>
          <mc:Fallback xmlns="">
            <p:pic>
              <p:nvPicPr>
                <p:cNvPr id="477" name="Ink 476">
                  <a:extLst>
                    <a:ext uri="{FF2B5EF4-FFF2-40B4-BE49-F238E27FC236}">
                      <a16:creationId xmlns:a16="http://schemas.microsoft.com/office/drawing/2014/main" id="{32C39893-74D9-667D-6F2D-6C41614F2485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9421242" y="4555398"/>
                  <a:ext cx="48708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1">
              <p14:nvContentPartPr>
                <p14:cNvPr id="478" name="Ink 477">
                  <a:extLst>
                    <a:ext uri="{FF2B5EF4-FFF2-40B4-BE49-F238E27FC236}">
                      <a16:creationId xmlns:a16="http://schemas.microsoft.com/office/drawing/2014/main" id="{0C348752-F682-1C54-2DF8-D13213F7D292}"/>
                    </a:ext>
                  </a:extLst>
                </p14:cNvPr>
                <p14:cNvContentPartPr/>
                <p14:nvPr/>
              </p14:nvContentPartPr>
              <p14:xfrm>
                <a:off x="9993642" y="4473678"/>
                <a:ext cx="88200" cy="250920"/>
              </p14:xfrm>
            </p:contentPart>
          </mc:Choice>
          <mc:Fallback xmlns="">
            <p:pic>
              <p:nvPicPr>
                <p:cNvPr id="478" name="Ink 477">
                  <a:extLst>
                    <a:ext uri="{FF2B5EF4-FFF2-40B4-BE49-F238E27FC236}">
                      <a16:creationId xmlns:a16="http://schemas.microsoft.com/office/drawing/2014/main" id="{0C348752-F682-1C54-2DF8-D13213F7D292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9987522" y="4467558"/>
                  <a:ext cx="10044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479" name="Ink 478">
                  <a:extLst>
                    <a:ext uri="{FF2B5EF4-FFF2-40B4-BE49-F238E27FC236}">
                      <a16:creationId xmlns:a16="http://schemas.microsoft.com/office/drawing/2014/main" id="{68952585-6B81-5B29-8AC9-A5B235365BF7}"/>
                    </a:ext>
                  </a:extLst>
                </p14:cNvPr>
                <p14:cNvContentPartPr/>
                <p14:nvPr/>
              </p14:nvContentPartPr>
              <p14:xfrm>
                <a:off x="10176522" y="4562238"/>
                <a:ext cx="28800" cy="147960"/>
              </p14:xfrm>
            </p:contentPart>
          </mc:Choice>
          <mc:Fallback xmlns="">
            <p:pic>
              <p:nvPicPr>
                <p:cNvPr id="479" name="Ink 478">
                  <a:extLst>
                    <a:ext uri="{FF2B5EF4-FFF2-40B4-BE49-F238E27FC236}">
                      <a16:creationId xmlns:a16="http://schemas.microsoft.com/office/drawing/2014/main" id="{68952585-6B81-5B29-8AC9-A5B235365BF7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10170402" y="4556118"/>
                  <a:ext cx="4104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480" name="Ink 479">
                  <a:extLst>
                    <a:ext uri="{FF2B5EF4-FFF2-40B4-BE49-F238E27FC236}">
                      <a16:creationId xmlns:a16="http://schemas.microsoft.com/office/drawing/2014/main" id="{DE29B150-4C2A-DBD7-060A-178DB4F2A55C}"/>
                    </a:ext>
                  </a:extLst>
                </p14:cNvPr>
                <p14:cNvContentPartPr/>
                <p14:nvPr/>
              </p14:nvContentPartPr>
              <p14:xfrm>
                <a:off x="10211442" y="4490958"/>
                <a:ext cx="24120" cy="9720"/>
              </p14:xfrm>
            </p:contentPart>
          </mc:Choice>
          <mc:Fallback xmlns="">
            <p:pic>
              <p:nvPicPr>
                <p:cNvPr id="480" name="Ink 479">
                  <a:extLst>
                    <a:ext uri="{FF2B5EF4-FFF2-40B4-BE49-F238E27FC236}">
                      <a16:creationId xmlns:a16="http://schemas.microsoft.com/office/drawing/2014/main" id="{DE29B150-4C2A-DBD7-060A-178DB4F2A55C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10205322" y="4484838"/>
                  <a:ext cx="3636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481" name="Ink 480">
                  <a:extLst>
                    <a:ext uri="{FF2B5EF4-FFF2-40B4-BE49-F238E27FC236}">
                      <a16:creationId xmlns:a16="http://schemas.microsoft.com/office/drawing/2014/main" id="{5086EDEA-3F20-5605-E17B-D367BECDBB09}"/>
                    </a:ext>
                  </a:extLst>
                </p14:cNvPr>
                <p14:cNvContentPartPr/>
                <p14:nvPr/>
              </p14:nvContentPartPr>
              <p14:xfrm>
                <a:off x="10316202" y="4451718"/>
                <a:ext cx="88560" cy="276120"/>
              </p14:xfrm>
            </p:contentPart>
          </mc:Choice>
          <mc:Fallback xmlns="">
            <p:pic>
              <p:nvPicPr>
                <p:cNvPr id="481" name="Ink 480">
                  <a:extLst>
                    <a:ext uri="{FF2B5EF4-FFF2-40B4-BE49-F238E27FC236}">
                      <a16:creationId xmlns:a16="http://schemas.microsoft.com/office/drawing/2014/main" id="{5086EDEA-3F20-5605-E17B-D367BECDBB09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10310082" y="4445598"/>
                  <a:ext cx="100800" cy="28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9">
              <p14:nvContentPartPr>
                <p14:cNvPr id="482" name="Ink 481">
                  <a:extLst>
                    <a:ext uri="{FF2B5EF4-FFF2-40B4-BE49-F238E27FC236}">
                      <a16:creationId xmlns:a16="http://schemas.microsoft.com/office/drawing/2014/main" id="{C6FF8F35-11CD-37B4-E6FD-891A9C24C378}"/>
                    </a:ext>
                  </a:extLst>
                </p14:cNvPr>
                <p14:cNvContentPartPr/>
                <p14:nvPr/>
              </p14:nvContentPartPr>
              <p14:xfrm>
                <a:off x="10627242" y="4528038"/>
                <a:ext cx="158040" cy="80280"/>
              </p14:xfrm>
            </p:contentPart>
          </mc:Choice>
          <mc:Fallback xmlns="">
            <p:pic>
              <p:nvPicPr>
                <p:cNvPr id="482" name="Ink 481">
                  <a:extLst>
                    <a:ext uri="{FF2B5EF4-FFF2-40B4-BE49-F238E27FC236}">
                      <a16:creationId xmlns:a16="http://schemas.microsoft.com/office/drawing/2014/main" id="{C6FF8F35-11CD-37B4-E6FD-891A9C24C378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10621122" y="4521918"/>
                  <a:ext cx="17028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1">
              <p14:nvContentPartPr>
                <p14:cNvPr id="483" name="Ink 482">
                  <a:extLst>
                    <a:ext uri="{FF2B5EF4-FFF2-40B4-BE49-F238E27FC236}">
                      <a16:creationId xmlns:a16="http://schemas.microsoft.com/office/drawing/2014/main" id="{9788C38D-207A-4CD6-0E4F-10E6F8AA3795}"/>
                    </a:ext>
                  </a:extLst>
                </p14:cNvPr>
                <p14:cNvContentPartPr/>
                <p14:nvPr/>
              </p14:nvContentPartPr>
              <p14:xfrm>
                <a:off x="10829922" y="4484478"/>
                <a:ext cx="351720" cy="120960"/>
              </p14:xfrm>
            </p:contentPart>
          </mc:Choice>
          <mc:Fallback xmlns="">
            <p:pic>
              <p:nvPicPr>
                <p:cNvPr id="483" name="Ink 482">
                  <a:extLst>
                    <a:ext uri="{FF2B5EF4-FFF2-40B4-BE49-F238E27FC236}">
                      <a16:creationId xmlns:a16="http://schemas.microsoft.com/office/drawing/2014/main" id="{9788C38D-207A-4CD6-0E4F-10E6F8AA3795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10823802" y="4478358"/>
                  <a:ext cx="36396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484" name="Ink 483">
                  <a:extLst>
                    <a:ext uri="{FF2B5EF4-FFF2-40B4-BE49-F238E27FC236}">
                      <a16:creationId xmlns:a16="http://schemas.microsoft.com/office/drawing/2014/main" id="{E4AC0832-5715-6EE1-08D0-C1C06F824850}"/>
                    </a:ext>
                  </a:extLst>
                </p14:cNvPr>
                <p14:cNvContentPartPr/>
                <p14:nvPr/>
              </p14:nvContentPartPr>
              <p14:xfrm>
                <a:off x="11352642" y="4412478"/>
                <a:ext cx="51120" cy="241200"/>
              </p14:xfrm>
            </p:contentPart>
          </mc:Choice>
          <mc:Fallback xmlns="">
            <p:pic>
              <p:nvPicPr>
                <p:cNvPr id="484" name="Ink 483">
                  <a:extLst>
                    <a:ext uri="{FF2B5EF4-FFF2-40B4-BE49-F238E27FC236}">
                      <a16:creationId xmlns:a16="http://schemas.microsoft.com/office/drawing/2014/main" id="{E4AC0832-5715-6EE1-08D0-C1C06F824850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11346522" y="4406358"/>
                  <a:ext cx="6336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485" name="Ink 484">
                  <a:extLst>
                    <a:ext uri="{FF2B5EF4-FFF2-40B4-BE49-F238E27FC236}">
                      <a16:creationId xmlns:a16="http://schemas.microsoft.com/office/drawing/2014/main" id="{E5E3D7B8-4561-132C-DBCF-C43CFF68C26E}"/>
                    </a:ext>
                  </a:extLst>
                </p14:cNvPr>
                <p14:cNvContentPartPr/>
                <p14:nvPr/>
              </p14:nvContentPartPr>
              <p14:xfrm>
                <a:off x="11483322" y="4537758"/>
                <a:ext cx="47520" cy="92880"/>
              </p14:xfrm>
            </p:contentPart>
          </mc:Choice>
          <mc:Fallback xmlns="">
            <p:pic>
              <p:nvPicPr>
                <p:cNvPr id="485" name="Ink 484">
                  <a:extLst>
                    <a:ext uri="{FF2B5EF4-FFF2-40B4-BE49-F238E27FC236}">
                      <a16:creationId xmlns:a16="http://schemas.microsoft.com/office/drawing/2014/main" id="{E5E3D7B8-4561-132C-DBCF-C43CFF68C26E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11477202" y="4531638"/>
                  <a:ext cx="5976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7">
              <p14:nvContentPartPr>
                <p14:cNvPr id="486" name="Ink 485">
                  <a:extLst>
                    <a:ext uri="{FF2B5EF4-FFF2-40B4-BE49-F238E27FC236}">
                      <a16:creationId xmlns:a16="http://schemas.microsoft.com/office/drawing/2014/main" id="{C67ADF1E-B90C-89CC-05A4-D3C1081E1924}"/>
                    </a:ext>
                  </a:extLst>
                </p14:cNvPr>
                <p14:cNvContentPartPr/>
                <p14:nvPr/>
              </p14:nvContentPartPr>
              <p14:xfrm>
                <a:off x="11535162" y="4470798"/>
                <a:ext cx="164160" cy="49320"/>
              </p14:xfrm>
            </p:contentPart>
          </mc:Choice>
          <mc:Fallback xmlns="">
            <p:pic>
              <p:nvPicPr>
                <p:cNvPr id="486" name="Ink 485">
                  <a:extLst>
                    <a:ext uri="{FF2B5EF4-FFF2-40B4-BE49-F238E27FC236}">
                      <a16:creationId xmlns:a16="http://schemas.microsoft.com/office/drawing/2014/main" id="{C67ADF1E-B90C-89CC-05A4-D3C1081E1924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11529042" y="4464678"/>
                  <a:ext cx="17640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9">
              <p14:nvContentPartPr>
                <p14:cNvPr id="487" name="Ink 486">
                  <a:extLst>
                    <a:ext uri="{FF2B5EF4-FFF2-40B4-BE49-F238E27FC236}">
                      <a16:creationId xmlns:a16="http://schemas.microsoft.com/office/drawing/2014/main" id="{73AB3E34-1E63-AFD6-ECF8-C4BB4CE5785F}"/>
                    </a:ext>
                  </a:extLst>
                </p14:cNvPr>
                <p14:cNvContentPartPr/>
                <p14:nvPr/>
              </p14:nvContentPartPr>
              <p14:xfrm>
                <a:off x="11609682" y="4435158"/>
                <a:ext cx="55800" cy="157680"/>
              </p14:xfrm>
            </p:contentPart>
          </mc:Choice>
          <mc:Fallback xmlns="">
            <p:pic>
              <p:nvPicPr>
                <p:cNvPr id="487" name="Ink 486">
                  <a:extLst>
                    <a:ext uri="{FF2B5EF4-FFF2-40B4-BE49-F238E27FC236}">
                      <a16:creationId xmlns:a16="http://schemas.microsoft.com/office/drawing/2014/main" id="{73AB3E34-1E63-AFD6-ECF8-C4BB4CE5785F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11603562" y="4429038"/>
                  <a:ext cx="6804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1">
              <p14:nvContentPartPr>
                <p14:cNvPr id="488" name="Ink 487">
                  <a:extLst>
                    <a:ext uri="{FF2B5EF4-FFF2-40B4-BE49-F238E27FC236}">
                      <a16:creationId xmlns:a16="http://schemas.microsoft.com/office/drawing/2014/main" id="{BACDE05D-D9C2-4A00-6445-62E4E152B27C}"/>
                    </a:ext>
                  </a:extLst>
                </p14:cNvPr>
                <p14:cNvContentPartPr/>
                <p14:nvPr/>
              </p14:nvContentPartPr>
              <p14:xfrm>
                <a:off x="11714802" y="4470798"/>
                <a:ext cx="23400" cy="148320"/>
              </p14:xfrm>
            </p:contentPart>
          </mc:Choice>
          <mc:Fallback xmlns="">
            <p:pic>
              <p:nvPicPr>
                <p:cNvPr id="488" name="Ink 487">
                  <a:extLst>
                    <a:ext uri="{FF2B5EF4-FFF2-40B4-BE49-F238E27FC236}">
                      <a16:creationId xmlns:a16="http://schemas.microsoft.com/office/drawing/2014/main" id="{BACDE05D-D9C2-4A00-6445-62E4E152B27C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11708682" y="4464678"/>
                  <a:ext cx="3564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489" name="Ink 488">
                  <a:extLst>
                    <a:ext uri="{FF2B5EF4-FFF2-40B4-BE49-F238E27FC236}">
                      <a16:creationId xmlns:a16="http://schemas.microsoft.com/office/drawing/2014/main" id="{FD9F92C4-ED6C-6204-26AE-7FD1017B3F00}"/>
                    </a:ext>
                  </a:extLst>
                </p14:cNvPr>
                <p14:cNvContentPartPr/>
                <p14:nvPr/>
              </p14:nvContentPartPr>
              <p14:xfrm>
                <a:off x="11776722" y="4359918"/>
                <a:ext cx="186120" cy="277560"/>
              </p14:xfrm>
            </p:contentPart>
          </mc:Choice>
          <mc:Fallback xmlns="">
            <p:pic>
              <p:nvPicPr>
                <p:cNvPr id="489" name="Ink 488">
                  <a:extLst>
                    <a:ext uri="{FF2B5EF4-FFF2-40B4-BE49-F238E27FC236}">
                      <a16:creationId xmlns:a16="http://schemas.microsoft.com/office/drawing/2014/main" id="{FD9F92C4-ED6C-6204-26AE-7FD1017B3F00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11770602" y="4353798"/>
                  <a:ext cx="198360" cy="28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507" name="Ink 506">
                  <a:extLst>
                    <a:ext uri="{FF2B5EF4-FFF2-40B4-BE49-F238E27FC236}">
                      <a16:creationId xmlns:a16="http://schemas.microsoft.com/office/drawing/2014/main" id="{FC8BEE69-9B1D-0FC8-7E7B-C4E72EB81305}"/>
                    </a:ext>
                  </a:extLst>
                </p14:cNvPr>
                <p14:cNvContentPartPr/>
                <p14:nvPr/>
              </p14:nvContentPartPr>
              <p14:xfrm>
                <a:off x="10516362" y="4511478"/>
                <a:ext cx="200160" cy="75960"/>
              </p14:xfrm>
            </p:contentPart>
          </mc:Choice>
          <mc:Fallback xmlns="">
            <p:pic>
              <p:nvPicPr>
                <p:cNvPr id="507" name="Ink 506">
                  <a:extLst>
                    <a:ext uri="{FF2B5EF4-FFF2-40B4-BE49-F238E27FC236}">
                      <a16:creationId xmlns:a16="http://schemas.microsoft.com/office/drawing/2014/main" id="{FC8BEE69-9B1D-0FC8-7E7B-C4E72EB81305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10510242" y="4505358"/>
                  <a:ext cx="21240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508" name="Ink 507">
                  <a:extLst>
                    <a:ext uri="{FF2B5EF4-FFF2-40B4-BE49-F238E27FC236}">
                      <a16:creationId xmlns:a16="http://schemas.microsoft.com/office/drawing/2014/main" id="{56AF691C-7C4D-B106-D75C-1F93A900EEBA}"/>
                    </a:ext>
                  </a:extLst>
                </p14:cNvPr>
                <p14:cNvContentPartPr/>
                <p14:nvPr/>
              </p14:nvContentPartPr>
              <p14:xfrm>
                <a:off x="10591602" y="4633878"/>
                <a:ext cx="187200" cy="72720"/>
              </p14:xfrm>
            </p:contentPart>
          </mc:Choice>
          <mc:Fallback xmlns="">
            <p:pic>
              <p:nvPicPr>
                <p:cNvPr id="508" name="Ink 507">
                  <a:extLst>
                    <a:ext uri="{FF2B5EF4-FFF2-40B4-BE49-F238E27FC236}">
                      <a16:creationId xmlns:a16="http://schemas.microsoft.com/office/drawing/2014/main" id="{56AF691C-7C4D-B106-D75C-1F93A900EEBA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10585482" y="4627758"/>
                  <a:ext cx="199440" cy="84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9" name="Group 518">
            <a:extLst>
              <a:ext uri="{FF2B5EF4-FFF2-40B4-BE49-F238E27FC236}">
                <a16:creationId xmlns:a16="http://schemas.microsoft.com/office/drawing/2014/main" id="{C11BEAD6-F8E2-D479-4642-56C12A1C8638}"/>
              </a:ext>
            </a:extLst>
          </p:cNvPr>
          <p:cNvGrpSpPr/>
          <p:nvPr/>
        </p:nvGrpSpPr>
        <p:grpSpPr>
          <a:xfrm>
            <a:off x="9466962" y="4925838"/>
            <a:ext cx="1515240" cy="351360"/>
            <a:chOff x="9466962" y="4925838"/>
            <a:chExt cx="1515240" cy="351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510" name="Ink 509">
                  <a:extLst>
                    <a:ext uri="{FF2B5EF4-FFF2-40B4-BE49-F238E27FC236}">
                      <a16:creationId xmlns:a16="http://schemas.microsoft.com/office/drawing/2014/main" id="{A97118E2-8853-7F5B-5E4A-97242FAA6053}"/>
                    </a:ext>
                  </a:extLst>
                </p14:cNvPr>
                <p14:cNvContentPartPr/>
                <p14:nvPr/>
              </p14:nvContentPartPr>
              <p14:xfrm>
                <a:off x="9466962" y="5069478"/>
                <a:ext cx="226440" cy="170640"/>
              </p14:xfrm>
            </p:contentPart>
          </mc:Choice>
          <mc:Fallback xmlns="">
            <p:pic>
              <p:nvPicPr>
                <p:cNvPr id="510" name="Ink 509">
                  <a:extLst>
                    <a:ext uri="{FF2B5EF4-FFF2-40B4-BE49-F238E27FC236}">
                      <a16:creationId xmlns:a16="http://schemas.microsoft.com/office/drawing/2014/main" id="{A97118E2-8853-7F5B-5E4A-97242FAA6053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9460842" y="5063358"/>
                  <a:ext cx="23868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511" name="Ink 510">
                  <a:extLst>
                    <a:ext uri="{FF2B5EF4-FFF2-40B4-BE49-F238E27FC236}">
                      <a16:creationId xmlns:a16="http://schemas.microsoft.com/office/drawing/2014/main" id="{329B228B-7983-6DEC-D4F3-AFD45ACFDD0D}"/>
                    </a:ext>
                  </a:extLst>
                </p14:cNvPr>
                <p14:cNvContentPartPr/>
                <p14:nvPr/>
              </p14:nvContentPartPr>
              <p14:xfrm>
                <a:off x="9723642" y="5145798"/>
                <a:ext cx="49320" cy="129600"/>
              </p14:xfrm>
            </p:contentPart>
          </mc:Choice>
          <mc:Fallback xmlns="">
            <p:pic>
              <p:nvPicPr>
                <p:cNvPr id="511" name="Ink 510">
                  <a:extLst>
                    <a:ext uri="{FF2B5EF4-FFF2-40B4-BE49-F238E27FC236}">
                      <a16:creationId xmlns:a16="http://schemas.microsoft.com/office/drawing/2014/main" id="{329B228B-7983-6DEC-D4F3-AFD45ACFDD0D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9717522" y="5139678"/>
                  <a:ext cx="6156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512" name="Ink 511">
                  <a:extLst>
                    <a:ext uri="{FF2B5EF4-FFF2-40B4-BE49-F238E27FC236}">
                      <a16:creationId xmlns:a16="http://schemas.microsoft.com/office/drawing/2014/main" id="{5C60D0FA-4860-5919-9C96-3AC94A718320}"/>
                    </a:ext>
                  </a:extLst>
                </p14:cNvPr>
                <p14:cNvContentPartPr/>
                <p14:nvPr/>
              </p14:nvContentPartPr>
              <p14:xfrm>
                <a:off x="9933522" y="4981638"/>
                <a:ext cx="129240" cy="230760"/>
              </p14:xfrm>
            </p:contentPart>
          </mc:Choice>
          <mc:Fallback xmlns="">
            <p:pic>
              <p:nvPicPr>
                <p:cNvPr id="512" name="Ink 511">
                  <a:extLst>
                    <a:ext uri="{FF2B5EF4-FFF2-40B4-BE49-F238E27FC236}">
                      <a16:creationId xmlns:a16="http://schemas.microsoft.com/office/drawing/2014/main" id="{5C60D0FA-4860-5919-9C96-3AC94A718320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9927402" y="4975518"/>
                  <a:ext cx="14148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513" name="Ink 512">
                  <a:extLst>
                    <a:ext uri="{FF2B5EF4-FFF2-40B4-BE49-F238E27FC236}">
                      <a16:creationId xmlns:a16="http://schemas.microsoft.com/office/drawing/2014/main" id="{9822E942-2AED-B999-C3A9-70C5E1C2ABEB}"/>
                    </a:ext>
                  </a:extLst>
                </p14:cNvPr>
                <p14:cNvContentPartPr/>
                <p14:nvPr/>
              </p14:nvContentPartPr>
              <p14:xfrm>
                <a:off x="10198482" y="5172438"/>
                <a:ext cx="48600" cy="104760"/>
              </p14:xfrm>
            </p:contentPart>
          </mc:Choice>
          <mc:Fallback xmlns="">
            <p:pic>
              <p:nvPicPr>
                <p:cNvPr id="513" name="Ink 512">
                  <a:extLst>
                    <a:ext uri="{FF2B5EF4-FFF2-40B4-BE49-F238E27FC236}">
                      <a16:creationId xmlns:a16="http://schemas.microsoft.com/office/drawing/2014/main" id="{9822E942-2AED-B999-C3A9-70C5E1C2ABEB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10192362" y="5166318"/>
                  <a:ext cx="6084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514" name="Ink 513">
                  <a:extLst>
                    <a:ext uri="{FF2B5EF4-FFF2-40B4-BE49-F238E27FC236}">
                      <a16:creationId xmlns:a16="http://schemas.microsoft.com/office/drawing/2014/main" id="{52C07956-6BF7-30C7-52FC-32F8B801E038}"/>
                    </a:ext>
                  </a:extLst>
                </p14:cNvPr>
                <p14:cNvContentPartPr/>
                <p14:nvPr/>
              </p14:nvContentPartPr>
              <p14:xfrm>
                <a:off x="10438962" y="4989558"/>
                <a:ext cx="53280" cy="219240"/>
              </p14:xfrm>
            </p:contentPart>
          </mc:Choice>
          <mc:Fallback xmlns="">
            <p:pic>
              <p:nvPicPr>
                <p:cNvPr id="514" name="Ink 513">
                  <a:extLst>
                    <a:ext uri="{FF2B5EF4-FFF2-40B4-BE49-F238E27FC236}">
                      <a16:creationId xmlns:a16="http://schemas.microsoft.com/office/drawing/2014/main" id="{52C07956-6BF7-30C7-52FC-32F8B801E038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10432842" y="4983438"/>
                  <a:ext cx="6552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515" name="Ink 514">
                  <a:extLst>
                    <a:ext uri="{FF2B5EF4-FFF2-40B4-BE49-F238E27FC236}">
                      <a16:creationId xmlns:a16="http://schemas.microsoft.com/office/drawing/2014/main" id="{C0536E68-83FD-A8B9-01FC-3252B635CE62}"/>
                    </a:ext>
                  </a:extLst>
                </p14:cNvPr>
                <p14:cNvContentPartPr/>
                <p14:nvPr/>
              </p14:nvContentPartPr>
              <p14:xfrm>
                <a:off x="10386762" y="4999998"/>
                <a:ext cx="148680" cy="121680"/>
              </p14:xfrm>
            </p:contentPart>
          </mc:Choice>
          <mc:Fallback xmlns="">
            <p:pic>
              <p:nvPicPr>
                <p:cNvPr id="515" name="Ink 514">
                  <a:extLst>
                    <a:ext uri="{FF2B5EF4-FFF2-40B4-BE49-F238E27FC236}">
                      <a16:creationId xmlns:a16="http://schemas.microsoft.com/office/drawing/2014/main" id="{C0536E68-83FD-A8B9-01FC-3252B635CE62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10380642" y="4993878"/>
                  <a:ext cx="16092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516" name="Ink 515">
                  <a:extLst>
                    <a:ext uri="{FF2B5EF4-FFF2-40B4-BE49-F238E27FC236}">
                      <a16:creationId xmlns:a16="http://schemas.microsoft.com/office/drawing/2014/main" id="{54739EB3-F871-3D5B-D582-9301F745D882}"/>
                    </a:ext>
                  </a:extLst>
                </p14:cNvPr>
                <p14:cNvContentPartPr/>
                <p14:nvPr/>
              </p14:nvContentPartPr>
              <p14:xfrm>
                <a:off x="10578642" y="5080638"/>
                <a:ext cx="42480" cy="162720"/>
              </p14:xfrm>
            </p:contentPart>
          </mc:Choice>
          <mc:Fallback xmlns="">
            <p:pic>
              <p:nvPicPr>
                <p:cNvPr id="516" name="Ink 515">
                  <a:extLst>
                    <a:ext uri="{FF2B5EF4-FFF2-40B4-BE49-F238E27FC236}">
                      <a16:creationId xmlns:a16="http://schemas.microsoft.com/office/drawing/2014/main" id="{54739EB3-F871-3D5B-D582-9301F745D882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10572522" y="5074518"/>
                  <a:ext cx="5472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517" name="Ink 516">
                  <a:extLst>
                    <a:ext uri="{FF2B5EF4-FFF2-40B4-BE49-F238E27FC236}">
                      <a16:creationId xmlns:a16="http://schemas.microsoft.com/office/drawing/2014/main" id="{BF886FB8-6549-F115-2A69-B011048E3103}"/>
                    </a:ext>
                  </a:extLst>
                </p14:cNvPr>
                <p14:cNvContentPartPr/>
                <p14:nvPr/>
              </p14:nvContentPartPr>
              <p14:xfrm>
                <a:off x="10720482" y="5024838"/>
                <a:ext cx="124920" cy="169200"/>
              </p14:xfrm>
            </p:contentPart>
          </mc:Choice>
          <mc:Fallback xmlns="">
            <p:pic>
              <p:nvPicPr>
                <p:cNvPr id="517" name="Ink 516">
                  <a:extLst>
                    <a:ext uri="{FF2B5EF4-FFF2-40B4-BE49-F238E27FC236}">
                      <a16:creationId xmlns:a16="http://schemas.microsoft.com/office/drawing/2014/main" id="{BF886FB8-6549-F115-2A69-B011048E3103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10714362" y="5018718"/>
                  <a:ext cx="13716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518" name="Ink 517">
                  <a:extLst>
                    <a:ext uri="{FF2B5EF4-FFF2-40B4-BE49-F238E27FC236}">
                      <a16:creationId xmlns:a16="http://schemas.microsoft.com/office/drawing/2014/main" id="{DB24D275-8A41-CDC8-AE90-3F8A2F022DC5}"/>
                    </a:ext>
                  </a:extLst>
                </p14:cNvPr>
                <p14:cNvContentPartPr/>
                <p14:nvPr/>
              </p14:nvContentPartPr>
              <p14:xfrm>
                <a:off x="10806162" y="4925838"/>
                <a:ext cx="176040" cy="102240"/>
              </p14:xfrm>
            </p:contentPart>
          </mc:Choice>
          <mc:Fallback xmlns="">
            <p:pic>
              <p:nvPicPr>
                <p:cNvPr id="518" name="Ink 517">
                  <a:extLst>
                    <a:ext uri="{FF2B5EF4-FFF2-40B4-BE49-F238E27FC236}">
                      <a16:creationId xmlns:a16="http://schemas.microsoft.com/office/drawing/2014/main" id="{DB24D275-8A41-CDC8-AE90-3F8A2F022DC5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10800042" y="4919718"/>
                  <a:ext cx="188280" cy="114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28" name="Group 527">
            <a:extLst>
              <a:ext uri="{FF2B5EF4-FFF2-40B4-BE49-F238E27FC236}">
                <a16:creationId xmlns:a16="http://schemas.microsoft.com/office/drawing/2014/main" id="{5BD3189A-8C57-926A-0884-23D5FCC5A21A}"/>
              </a:ext>
            </a:extLst>
          </p:cNvPr>
          <p:cNvGrpSpPr/>
          <p:nvPr/>
        </p:nvGrpSpPr>
        <p:grpSpPr>
          <a:xfrm>
            <a:off x="9478482" y="5452878"/>
            <a:ext cx="1369080" cy="483480"/>
            <a:chOff x="9478482" y="5452878"/>
            <a:chExt cx="1369080" cy="483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520" name="Ink 519">
                  <a:extLst>
                    <a:ext uri="{FF2B5EF4-FFF2-40B4-BE49-F238E27FC236}">
                      <a16:creationId xmlns:a16="http://schemas.microsoft.com/office/drawing/2014/main" id="{7E1E7F73-71B5-C4C1-168D-45D708F209CF}"/>
                    </a:ext>
                  </a:extLst>
                </p14:cNvPr>
                <p14:cNvContentPartPr/>
                <p14:nvPr/>
              </p14:nvContentPartPr>
              <p14:xfrm>
                <a:off x="9478482" y="5452878"/>
                <a:ext cx="145800" cy="262080"/>
              </p14:xfrm>
            </p:contentPart>
          </mc:Choice>
          <mc:Fallback xmlns="">
            <p:pic>
              <p:nvPicPr>
                <p:cNvPr id="520" name="Ink 519">
                  <a:extLst>
                    <a:ext uri="{FF2B5EF4-FFF2-40B4-BE49-F238E27FC236}">
                      <a16:creationId xmlns:a16="http://schemas.microsoft.com/office/drawing/2014/main" id="{7E1E7F73-71B5-C4C1-168D-45D708F209CF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9472362" y="5446758"/>
                  <a:ext cx="15804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521" name="Ink 520">
                  <a:extLst>
                    <a:ext uri="{FF2B5EF4-FFF2-40B4-BE49-F238E27FC236}">
                      <a16:creationId xmlns:a16="http://schemas.microsoft.com/office/drawing/2014/main" id="{D6A03DDF-47C2-1D36-7CCA-09B8C9192920}"/>
                    </a:ext>
                  </a:extLst>
                </p14:cNvPr>
                <p14:cNvContentPartPr/>
                <p14:nvPr/>
              </p14:nvContentPartPr>
              <p14:xfrm>
                <a:off x="9604842" y="5748798"/>
                <a:ext cx="515520" cy="187560"/>
              </p14:xfrm>
            </p:contentPart>
          </mc:Choice>
          <mc:Fallback xmlns="">
            <p:pic>
              <p:nvPicPr>
                <p:cNvPr id="521" name="Ink 520">
                  <a:extLst>
                    <a:ext uri="{FF2B5EF4-FFF2-40B4-BE49-F238E27FC236}">
                      <a16:creationId xmlns:a16="http://schemas.microsoft.com/office/drawing/2014/main" id="{D6A03DDF-47C2-1D36-7CCA-09B8C9192920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9598722" y="5742678"/>
                  <a:ext cx="52776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1">
              <p14:nvContentPartPr>
                <p14:cNvPr id="522" name="Ink 521">
                  <a:extLst>
                    <a:ext uri="{FF2B5EF4-FFF2-40B4-BE49-F238E27FC236}">
                      <a16:creationId xmlns:a16="http://schemas.microsoft.com/office/drawing/2014/main" id="{11EEC9A2-B098-DAC1-30A6-97253E090FB6}"/>
                    </a:ext>
                  </a:extLst>
                </p14:cNvPr>
                <p14:cNvContentPartPr/>
                <p14:nvPr/>
              </p14:nvContentPartPr>
              <p14:xfrm>
                <a:off x="10203522" y="5632878"/>
                <a:ext cx="75240" cy="229320"/>
              </p14:xfrm>
            </p:contentPart>
          </mc:Choice>
          <mc:Fallback xmlns="">
            <p:pic>
              <p:nvPicPr>
                <p:cNvPr id="522" name="Ink 521">
                  <a:extLst>
                    <a:ext uri="{FF2B5EF4-FFF2-40B4-BE49-F238E27FC236}">
                      <a16:creationId xmlns:a16="http://schemas.microsoft.com/office/drawing/2014/main" id="{11EEC9A2-B098-DAC1-30A6-97253E090FB6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10197402" y="5626758"/>
                  <a:ext cx="8748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3">
              <p14:nvContentPartPr>
                <p14:cNvPr id="523" name="Ink 522">
                  <a:extLst>
                    <a:ext uri="{FF2B5EF4-FFF2-40B4-BE49-F238E27FC236}">
                      <a16:creationId xmlns:a16="http://schemas.microsoft.com/office/drawing/2014/main" id="{749C5003-3436-8BC5-B771-612459C10CBE}"/>
                    </a:ext>
                  </a:extLst>
                </p14:cNvPr>
                <p14:cNvContentPartPr/>
                <p14:nvPr/>
              </p14:nvContentPartPr>
              <p14:xfrm>
                <a:off x="10387482" y="5741238"/>
                <a:ext cx="124200" cy="148680"/>
              </p14:xfrm>
            </p:contentPart>
          </mc:Choice>
          <mc:Fallback xmlns="">
            <p:pic>
              <p:nvPicPr>
                <p:cNvPr id="523" name="Ink 522">
                  <a:extLst>
                    <a:ext uri="{FF2B5EF4-FFF2-40B4-BE49-F238E27FC236}">
                      <a16:creationId xmlns:a16="http://schemas.microsoft.com/office/drawing/2014/main" id="{749C5003-3436-8BC5-B771-612459C10CBE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10381362" y="5735118"/>
                  <a:ext cx="13644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5">
              <p14:nvContentPartPr>
                <p14:cNvPr id="524" name="Ink 523">
                  <a:extLst>
                    <a:ext uri="{FF2B5EF4-FFF2-40B4-BE49-F238E27FC236}">
                      <a16:creationId xmlns:a16="http://schemas.microsoft.com/office/drawing/2014/main" id="{D911FA43-8FE2-EF1C-0C2D-0C02471DF9CB}"/>
                    </a:ext>
                  </a:extLst>
                </p14:cNvPr>
                <p14:cNvContentPartPr/>
                <p14:nvPr/>
              </p14:nvContentPartPr>
              <p14:xfrm>
                <a:off x="10532922" y="5716038"/>
                <a:ext cx="143640" cy="71280"/>
              </p14:xfrm>
            </p:contentPart>
          </mc:Choice>
          <mc:Fallback xmlns="">
            <p:pic>
              <p:nvPicPr>
                <p:cNvPr id="524" name="Ink 523">
                  <a:extLst>
                    <a:ext uri="{FF2B5EF4-FFF2-40B4-BE49-F238E27FC236}">
                      <a16:creationId xmlns:a16="http://schemas.microsoft.com/office/drawing/2014/main" id="{D911FA43-8FE2-EF1C-0C2D-0C02471DF9CB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10526802" y="5709918"/>
                  <a:ext cx="15588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7">
              <p14:nvContentPartPr>
                <p14:cNvPr id="525" name="Ink 524">
                  <a:extLst>
                    <a:ext uri="{FF2B5EF4-FFF2-40B4-BE49-F238E27FC236}">
                      <a16:creationId xmlns:a16="http://schemas.microsoft.com/office/drawing/2014/main" id="{0C42E886-D599-1C99-0C82-5A4E76B68223}"/>
                    </a:ext>
                  </a:extLst>
                </p14:cNvPr>
                <p14:cNvContentPartPr/>
                <p14:nvPr/>
              </p14:nvContentPartPr>
              <p14:xfrm>
                <a:off x="10695642" y="5652318"/>
                <a:ext cx="151920" cy="190800"/>
              </p14:xfrm>
            </p:contentPart>
          </mc:Choice>
          <mc:Fallback xmlns="">
            <p:pic>
              <p:nvPicPr>
                <p:cNvPr id="525" name="Ink 524">
                  <a:extLst>
                    <a:ext uri="{FF2B5EF4-FFF2-40B4-BE49-F238E27FC236}">
                      <a16:creationId xmlns:a16="http://schemas.microsoft.com/office/drawing/2014/main" id="{0C42E886-D599-1C99-0C82-5A4E76B68223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10689522" y="5646198"/>
                  <a:ext cx="16416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9">
              <p14:nvContentPartPr>
                <p14:cNvPr id="526" name="Ink 525">
                  <a:extLst>
                    <a:ext uri="{FF2B5EF4-FFF2-40B4-BE49-F238E27FC236}">
                      <a16:creationId xmlns:a16="http://schemas.microsoft.com/office/drawing/2014/main" id="{9A5069B2-8699-FD84-A321-01CD091A21EC}"/>
                    </a:ext>
                  </a:extLst>
                </p14:cNvPr>
                <p14:cNvContentPartPr/>
                <p14:nvPr/>
              </p14:nvContentPartPr>
              <p14:xfrm>
                <a:off x="10699602" y="5629638"/>
                <a:ext cx="140400" cy="306360"/>
              </p14:xfrm>
            </p:contentPart>
          </mc:Choice>
          <mc:Fallback xmlns="">
            <p:pic>
              <p:nvPicPr>
                <p:cNvPr id="526" name="Ink 525">
                  <a:extLst>
                    <a:ext uri="{FF2B5EF4-FFF2-40B4-BE49-F238E27FC236}">
                      <a16:creationId xmlns:a16="http://schemas.microsoft.com/office/drawing/2014/main" id="{9A5069B2-8699-FD84-A321-01CD091A21EC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10693482" y="5623518"/>
                  <a:ext cx="152640" cy="318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3" name="Group 532">
            <a:extLst>
              <a:ext uri="{FF2B5EF4-FFF2-40B4-BE49-F238E27FC236}">
                <a16:creationId xmlns:a16="http://schemas.microsoft.com/office/drawing/2014/main" id="{ED159F8E-D815-D57E-D21E-D976D4561E70}"/>
              </a:ext>
            </a:extLst>
          </p:cNvPr>
          <p:cNvGrpSpPr/>
          <p:nvPr/>
        </p:nvGrpSpPr>
        <p:grpSpPr>
          <a:xfrm>
            <a:off x="11099922" y="5479518"/>
            <a:ext cx="883080" cy="335160"/>
            <a:chOff x="11099922" y="5479518"/>
            <a:chExt cx="883080" cy="335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1">
              <p14:nvContentPartPr>
                <p14:cNvPr id="527" name="Ink 526">
                  <a:extLst>
                    <a:ext uri="{FF2B5EF4-FFF2-40B4-BE49-F238E27FC236}">
                      <a16:creationId xmlns:a16="http://schemas.microsoft.com/office/drawing/2014/main" id="{3D541529-75FD-230D-0584-DC1EB7E6D467}"/>
                    </a:ext>
                  </a:extLst>
                </p14:cNvPr>
                <p14:cNvContentPartPr/>
                <p14:nvPr/>
              </p14:nvContentPartPr>
              <p14:xfrm>
                <a:off x="11099922" y="5638638"/>
                <a:ext cx="142560" cy="81720"/>
              </p14:xfrm>
            </p:contentPart>
          </mc:Choice>
          <mc:Fallback xmlns="">
            <p:pic>
              <p:nvPicPr>
                <p:cNvPr id="527" name="Ink 526">
                  <a:extLst>
                    <a:ext uri="{FF2B5EF4-FFF2-40B4-BE49-F238E27FC236}">
                      <a16:creationId xmlns:a16="http://schemas.microsoft.com/office/drawing/2014/main" id="{3D541529-75FD-230D-0584-DC1EB7E6D467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11093802" y="5632518"/>
                  <a:ext cx="15480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3">
              <p14:nvContentPartPr>
                <p14:cNvPr id="529" name="Ink 528">
                  <a:extLst>
                    <a:ext uri="{FF2B5EF4-FFF2-40B4-BE49-F238E27FC236}">
                      <a16:creationId xmlns:a16="http://schemas.microsoft.com/office/drawing/2014/main" id="{724434E0-25E7-9C05-AD89-005F60728337}"/>
                    </a:ext>
                  </a:extLst>
                </p14:cNvPr>
                <p14:cNvContentPartPr/>
                <p14:nvPr/>
              </p14:nvContentPartPr>
              <p14:xfrm>
                <a:off x="11356242" y="5483118"/>
                <a:ext cx="197640" cy="331560"/>
              </p14:xfrm>
            </p:contentPart>
          </mc:Choice>
          <mc:Fallback xmlns="">
            <p:pic>
              <p:nvPicPr>
                <p:cNvPr id="529" name="Ink 528">
                  <a:extLst>
                    <a:ext uri="{FF2B5EF4-FFF2-40B4-BE49-F238E27FC236}">
                      <a16:creationId xmlns:a16="http://schemas.microsoft.com/office/drawing/2014/main" id="{724434E0-25E7-9C05-AD89-005F60728337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11350122" y="5476998"/>
                  <a:ext cx="209880" cy="34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5">
              <p14:nvContentPartPr>
                <p14:cNvPr id="530" name="Ink 529">
                  <a:extLst>
                    <a:ext uri="{FF2B5EF4-FFF2-40B4-BE49-F238E27FC236}">
                      <a16:creationId xmlns:a16="http://schemas.microsoft.com/office/drawing/2014/main" id="{5C0A6265-8EC5-CDCF-4201-4C8CFDC90D9B}"/>
                    </a:ext>
                  </a:extLst>
                </p14:cNvPr>
                <p14:cNvContentPartPr/>
                <p14:nvPr/>
              </p14:nvContentPartPr>
              <p14:xfrm>
                <a:off x="11521482" y="5497878"/>
                <a:ext cx="35280" cy="48600"/>
              </p14:xfrm>
            </p:contentPart>
          </mc:Choice>
          <mc:Fallback xmlns="">
            <p:pic>
              <p:nvPicPr>
                <p:cNvPr id="530" name="Ink 529">
                  <a:extLst>
                    <a:ext uri="{FF2B5EF4-FFF2-40B4-BE49-F238E27FC236}">
                      <a16:creationId xmlns:a16="http://schemas.microsoft.com/office/drawing/2014/main" id="{5C0A6265-8EC5-CDCF-4201-4C8CFDC90D9B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11515362" y="5491758"/>
                  <a:ext cx="4752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7">
              <p14:nvContentPartPr>
                <p14:cNvPr id="531" name="Ink 530">
                  <a:extLst>
                    <a:ext uri="{FF2B5EF4-FFF2-40B4-BE49-F238E27FC236}">
                      <a16:creationId xmlns:a16="http://schemas.microsoft.com/office/drawing/2014/main" id="{AA22B7CA-81DD-DCDD-406E-1D23298AE7AE}"/>
                    </a:ext>
                  </a:extLst>
                </p14:cNvPr>
                <p14:cNvContentPartPr/>
                <p14:nvPr/>
              </p14:nvContentPartPr>
              <p14:xfrm>
                <a:off x="11515002" y="5479518"/>
                <a:ext cx="357480" cy="205200"/>
              </p14:xfrm>
            </p:contentPart>
          </mc:Choice>
          <mc:Fallback xmlns="">
            <p:pic>
              <p:nvPicPr>
                <p:cNvPr id="531" name="Ink 530">
                  <a:extLst>
                    <a:ext uri="{FF2B5EF4-FFF2-40B4-BE49-F238E27FC236}">
                      <a16:creationId xmlns:a16="http://schemas.microsoft.com/office/drawing/2014/main" id="{AA22B7CA-81DD-DCDD-406E-1D23298AE7AE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11508882" y="5473398"/>
                  <a:ext cx="36972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9">
              <p14:nvContentPartPr>
                <p14:cNvPr id="532" name="Ink 531">
                  <a:extLst>
                    <a:ext uri="{FF2B5EF4-FFF2-40B4-BE49-F238E27FC236}">
                      <a16:creationId xmlns:a16="http://schemas.microsoft.com/office/drawing/2014/main" id="{2DB196CC-ACDA-5FFF-441F-0CBF1C2D713F}"/>
                    </a:ext>
                  </a:extLst>
                </p14:cNvPr>
                <p14:cNvContentPartPr/>
                <p14:nvPr/>
              </p14:nvContentPartPr>
              <p14:xfrm>
                <a:off x="11843682" y="5516598"/>
                <a:ext cx="139320" cy="119160"/>
              </p14:xfrm>
            </p:contentPart>
          </mc:Choice>
          <mc:Fallback xmlns="">
            <p:pic>
              <p:nvPicPr>
                <p:cNvPr id="532" name="Ink 531">
                  <a:extLst>
                    <a:ext uri="{FF2B5EF4-FFF2-40B4-BE49-F238E27FC236}">
                      <a16:creationId xmlns:a16="http://schemas.microsoft.com/office/drawing/2014/main" id="{2DB196CC-ACDA-5FFF-441F-0CBF1C2D713F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11837562" y="5510478"/>
                  <a:ext cx="151560" cy="131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91">
            <p14:nvContentPartPr>
              <p14:cNvPr id="534" name="Ink 533">
                <a:extLst>
                  <a:ext uri="{FF2B5EF4-FFF2-40B4-BE49-F238E27FC236}">
                    <a16:creationId xmlns:a16="http://schemas.microsoft.com/office/drawing/2014/main" id="{77A89BC7-8109-0688-0018-907FEFD3BD2C}"/>
                  </a:ext>
                </a:extLst>
              </p14:cNvPr>
              <p14:cNvContentPartPr/>
              <p14:nvPr/>
            </p14:nvContentPartPr>
            <p14:xfrm>
              <a:off x="10380642" y="2795718"/>
              <a:ext cx="360" cy="360"/>
            </p14:xfrm>
          </p:contentPart>
        </mc:Choice>
        <mc:Fallback xmlns="">
          <p:pic>
            <p:nvPicPr>
              <p:cNvPr id="534" name="Ink 533">
                <a:extLst>
                  <a:ext uri="{FF2B5EF4-FFF2-40B4-BE49-F238E27FC236}">
                    <a16:creationId xmlns:a16="http://schemas.microsoft.com/office/drawing/2014/main" id="{77A89BC7-8109-0688-0018-907FEFD3BD2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374522" y="2789598"/>
                <a:ext cx="12600" cy="12600"/>
              </a:xfrm>
              <a:prstGeom prst="rect">
                <a:avLst/>
              </a:prstGeom>
            </p:spPr>
          </p:pic>
        </mc:Fallback>
      </mc:AlternateContent>
      <p:grpSp>
        <p:nvGrpSpPr>
          <p:cNvPr id="548" name="Group 547">
            <a:extLst>
              <a:ext uri="{FF2B5EF4-FFF2-40B4-BE49-F238E27FC236}">
                <a16:creationId xmlns:a16="http://schemas.microsoft.com/office/drawing/2014/main" id="{6F691549-E875-248A-EA2E-A02149001454}"/>
              </a:ext>
            </a:extLst>
          </p:cNvPr>
          <p:cNvGrpSpPr/>
          <p:nvPr/>
        </p:nvGrpSpPr>
        <p:grpSpPr>
          <a:xfrm>
            <a:off x="10524282" y="2722638"/>
            <a:ext cx="1560240" cy="730080"/>
            <a:chOff x="10524282" y="2722638"/>
            <a:chExt cx="1560240" cy="730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538" name="Ink 537">
                  <a:extLst>
                    <a:ext uri="{FF2B5EF4-FFF2-40B4-BE49-F238E27FC236}">
                      <a16:creationId xmlns:a16="http://schemas.microsoft.com/office/drawing/2014/main" id="{F1621406-EC23-0B5A-8507-83ADD0016267}"/>
                    </a:ext>
                  </a:extLst>
                </p14:cNvPr>
                <p14:cNvContentPartPr/>
                <p14:nvPr/>
              </p14:nvContentPartPr>
              <p14:xfrm>
                <a:off x="10524282" y="2907678"/>
                <a:ext cx="133560" cy="226800"/>
              </p14:xfrm>
            </p:contentPart>
          </mc:Choice>
          <mc:Fallback xmlns="">
            <p:pic>
              <p:nvPicPr>
                <p:cNvPr id="538" name="Ink 537">
                  <a:extLst>
                    <a:ext uri="{FF2B5EF4-FFF2-40B4-BE49-F238E27FC236}">
                      <a16:creationId xmlns:a16="http://schemas.microsoft.com/office/drawing/2014/main" id="{F1621406-EC23-0B5A-8507-83ADD0016267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10518162" y="2901558"/>
                  <a:ext cx="14580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539" name="Ink 538">
                  <a:extLst>
                    <a:ext uri="{FF2B5EF4-FFF2-40B4-BE49-F238E27FC236}">
                      <a16:creationId xmlns:a16="http://schemas.microsoft.com/office/drawing/2014/main" id="{F868E942-CBDC-CD08-B775-CF18B6CF890F}"/>
                    </a:ext>
                  </a:extLst>
                </p14:cNvPr>
                <p14:cNvContentPartPr/>
                <p14:nvPr/>
              </p14:nvContentPartPr>
              <p14:xfrm>
                <a:off x="10778082" y="2802198"/>
                <a:ext cx="683280" cy="264960"/>
              </p14:xfrm>
            </p:contentPart>
          </mc:Choice>
          <mc:Fallback xmlns="">
            <p:pic>
              <p:nvPicPr>
                <p:cNvPr id="539" name="Ink 538">
                  <a:extLst>
                    <a:ext uri="{FF2B5EF4-FFF2-40B4-BE49-F238E27FC236}">
                      <a16:creationId xmlns:a16="http://schemas.microsoft.com/office/drawing/2014/main" id="{F868E942-CBDC-CD08-B775-CF18B6CF890F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10771962" y="2796078"/>
                  <a:ext cx="695520" cy="27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540" name="Ink 539">
                  <a:extLst>
                    <a:ext uri="{FF2B5EF4-FFF2-40B4-BE49-F238E27FC236}">
                      <a16:creationId xmlns:a16="http://schemas.microsoft.com/office/drawing/2014/main" id="{477DED1F-C7E9-FF3A-8277-1DD7EECF3D47}"/>
                    </a:ext>
                  </a:extLst>
                </p14:cNvPr>
                <p14:cNvContentPartPr/>
                <p14:nvPr/>
              </p14:nvContentPartPr>
              <p14:xfrm>
                <a:off x="10869162" y="2972478"/>
                <a:ext cx="564480" cy="301680"/>
              </p14:xfrm>
            </p:contentPart>
          </mc:Choice>
          <mc:Fallback xmlns="">
            <p:pic>
              <p:nvPicPr>
                <p:cNvPr id="540" name="Ink 539">
                  <a:extLst>
                    <a:ext uri="{FF2B5EF4-FFF2-40B4-BE49-F238E27FC236}">
                      <a16:creationId xmlns:a16="http://schemas.microsoft.com/office/drawing/2014/main" id="{477DED1F-C7E9-FF3A-8277-1DD7EECF3D47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10863042" y="2966358"/>
                  <a:ext cx="576720" cy="3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542" name="Ink 541">
                  <a:extLst>
                    <a:ext uri="{FF2B5EF4-FFF2-40B4-BE49-F238E27FC236}">
                      <a16:creationId xmlns:a16="http://schemas.microsoft.com/office/drawing/2014/main" id="{7FA6CD93-EFF7-30C1-94F1-42638DD762D1}"/>
                    </a:ext>
                  </a:extLst>
                </p14:cNvPr>
                <p14:cNvContentPartPr/>
                <p14:nvPr/>
              </p14:nvContentPartPr>
              <p14:xfrm>
                <a:off x="11207202" y="3139878"/>
                <a:ext cx="203760" cy="265320"/>
              </p14:xfrm>
            </p:contentPart>
          </mc:Choice>
          <mc:Fallback xmlns="">
            <p:pic>
              <p:nvPicPr>
                <p:cNvPr id="542" name="Ink 541">
                  <a:extLst>
                    <a:ext uri="{FF2B5EF4-FFF2-40B4-BE49-F238E27FC236}">
                      <a16:creationId xmlns:a16="http://schemas.microsoft.com/office/drawing/2014/main" id="{7FA6CD93-EFF7-30C1-94F1-42638DD762D1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11201082" y="3133758"/>
                  <a:ext cx="21600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543" name="Ink 542">
                  <a:extLst>
                    <a:ext uri="{FF2B5EF4-FFF2-40B4-BE49-F238E27FC236}">
                      <a16:creationId xmlns:a16="http://schemas.microsoft.com/office/drawing/2014/main" id="{37A0BC23-90E2-DAF8-F759-9E8464A062F2}"/>
                    </a:ext>
                  </a:extLst>
                </p14:cNvPr>
                <p14:cNvContentPartPr/>
                <p14:nvPr/>
              </p14:nvContentPartPr>
              <p14:xfrm>
                <a:off x="11518602" y="3012438"/>
                <a:ext cx="109800" cy="214560"/>
              </p14:xfrm>
            </p:contentPart>
          </mc:Choice>
          <mc:Fallback xmlns="">
            <p:pic>
              <p:nvPicPr>
                <p:cNvPr id="543" name="Ink 542">
                  <a:extLst>
                    <a:ext uri="{FF2B5EF4-FFF2-40B4-BE49-F238E27FC236}">
                      <a16:creationId xmlns:a16="http://schemas.microsoft.com/office/drawing/2014/main" id="{37A0BC23-90E2-DAF8-F759-9E8464A062F2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11512482" y="3006318"/>
                  <a:ext cx="12204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544" name="Ink 543">
                  <a:extLst>
                    <a:ext uri="{FF2B5EF4-FFF2-40B4-BE49-F238E27FC236}">
                      <a16:creationId xmlns:a16="http://schemas.microsoft.com/office/drawing/2014/main" id="{DB4E5FDF-A229-85FC-4FB7-6900140DFEBC}"/>
                    </a:ext>
                  </a:extLst>
                </p14:cNvPr>
                <p14:cNvContentPartPr/>
                <p14:nvPr/>
              </p14:nvContentPartPr>
              <p14:xfrm>
                <a:off x="11671242" y="2995518"/>
                <a:ext cx="171360" cy="213120"/>
              </p14:xfrm>
            </p:contentPart>
          </mc:Choice>
          <mc:Fallback xmlns="">
            <p:pic>
              <p:nvPicPr>
                <p:cNvPr id="544" name="Ink 543">
                  <a:extLst>
                    <a:ext uri="{FF2B5EF4-FFF2-40B4-BE49-F238E27FC236}">
                      <a16:creationId xmlns:a16="http://schemas.microsoft.com/office/drawing/2014/main" id="{DB4E5FDF-A229-85FC-4FB7-6900140DFEBC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11665122" y="2989398"/>
                  <a:ext cx="18360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545" name="Ink 544">
                  <a:extLst>
                    <a:ext uri="{FF2B5EF4-FFF2-40B4-BE49-F238E27FC236}">
                      <a16:creationId xmlns:a16="http://schemas.microsoft.com/office/drawing/2014/main" id="{4436BE1A-036E-5432-FB48-89F172FF1ED8}"/>
                    </a:ext>
                  </a:extLst>
                </p14:cNvPr>
                <p14:cNvContentPartPr/>
                <p14:nvPr/>
              </p14:nvContentPartPr>
              <p14:xfrm>
                <a:off x="11841882" y="2805078"/>
                <a:ext cx="141120" cy="110160"/>
              </p14:xfrm>
            </p:contentPart>
          </mc:Choice>
          <mc:Fallback xmlns="">
            <p:pic>
              <p:nvPicPr>
                <p:cNvPr id="545" name="Ink 544">
                  <a:extLst>
                    <a:ext uri="{FF2B5EF4-FFF2-40B4-BE49-F238E27FC236}">
                      <a16:creationId xmlns:a16="http://schemas.microsoft.com/office/drawing/2014/main" id="{4436BE1A-036E-5432-FB48-89F172FF1ED8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11835762" y="2798958"/>
                  <a:ext cx="15336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546" name="Ink 545">
                  <a:extLst>
                    <a:ext uri="{FF2B5EF4-FFF2-40B4-BE49-F238E27FC236}">
                      <a16:creationId xmlns:a16="http://schemas.microsoft.com/office/drawing/2014/main" id="{CE4BD4BD-4ADB-FBD0-F7BD-5874DAEDC0F8}"/>
                    </a:ext>
                  </a:extLst>
                </p14:cNvPr>
                <p14:cNvContentPartPr/>
                <p14:nvPr/>
              </p14:nvContentPartPr>
              <p14:xfrm>
                <a:off x="11984082" y="2722638"/>
                <a:ext cx="100440" cy="334440"/>
              </p14:xfrm>
            </p:contentPart>
          </mc:Choice>
          <mc:Fallback xmlns="">
            <p:pic>
              <p:nvPicPr>
                <p:cNvPr id="546" name="Ink 545">
                  <a:extLst>
                    <a:ext uri="{FF2B5EF4-FFF2-40B4-BE49-F238E27FC236}">
                      <a16:creationId xmlns:a16="http://schemas.microsoft.com/office/drawing/2014/main" id="{CE4BD4BD-4ADB-FBD0-F7BD-5874DAEDC0F8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11977962" y="2716518"/>
                  <a:ext cx="112680" cy="34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8">
              <p14:nvContentPartPr>
                <p14:cNvPr id="547" name="Ink 546">
                  <a:extLst>
                    <a:ext uri="{FF2B5EF4-FFF2-40B4-BE49-F238E27FC236}">
                      <a16:creationId xmlns:a16="http://schemas.microsoft.com/office/drawing/2014/main" id="{E87B0277-FAA7-ED72-4146-87A50822E862}"/>
                    </a:ext>
                  </a:extLst>
                </p14:cNvPr>
                <p14:cNvContentPartPr/>
                <p14:nvPr/>
              </p14:nvContentPartPr>
              <p14:xfrm>
                <a:off x="11630562" y="3092358"/>
                <a:ext cx="437400" cy="360360"/>
              </p14:xfrm>
            </p:contentPart>
          </mc:Choice>
          <mc:Fallback xmlns="">
            <p:pic>
              <p:nvPicPr>
                <p:cNvPr id="547" name="Ink 546">
                  <a:extLst>
                    <a:ext uri="{FF2B5EF4-FFF2-40B4-BE49-F238E27FC236}">
                      <a16:creationId xmlns:a16="http://schemas.microsoft.com/office/drawing/2014/main" id="{E87B0277-FAA7-ED72-4146-87A50822E862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11624442" y="3086238"/>
                  <a:ext cx="449640" cy="372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10">
            <p14:nvContentPartPr>
              <p14:cNvPr id="549" name="Ink 548">
                <a:extLst>
                  <a:ext uri="{FF2B5EF4-FFF2-40B4-BE49-F238E27FC236}">
                    <a16:creationId xmlns:a16="http://schemas.microsoft.com/office/drawing/2014/main" id="{92EA1E24-2874-8B33-A45B-6F3F42291670}"/>
                  </a:ext>
                </a:extLst>
              </p14:cNvPr>
              <p14:cNvContentPartPr/>
              <p14:nvPr/>
            </p14:nvContentPartPr>
            <p14:xfrm>
              <a:off x="9271482" y="2373078"/>
              <a:ext cx="392400" cy="485280"/>
            </p14:xfrm>
          </p:contentPart>
        </mc:Choice>
        <mc:Fallback xmlns="">
          <p:pic>
            <p:nvPicPr>
              <p:cNvPr id="549" name="Ink 548">
                <a:extLst>
                  <a:ext uri="{FF2B5EF4-FFF2-40B4-BE49-F238E27FC236}">
                    <a16:creationId xmlns:a16="http://schemas.microsoft.com/office/drawing/2014/main" id="{92EA1E24-2874-8B33-A45B-6F3F42291670}"/>
                  </a:ext>
                </a:extLst>
              </p:cNvPr>
              <p:cNvPicPr/>
              <p:nvPr/>
            </p:nvPicPr>
            <p:blipFill>
              <a:blip r:embed="rId411"/>
              <a:stretch>
                <a:fillRect/>
              </a:stretch>
            </p:blipFill>
            <p:spPr>
              <a:xfrm>
                <a:off x="9265362" y="2366958"/>
                <a:ext cx="404640" cy="497520"/>
              </a:xfrm>
              <a:prstGeom prst="rect">
                <a:avLst/>
              </a:prstGeom>
            </p:spPr>
          </p:pic>
        </mc:Fallback>
      </mc:AlternateContent>
      <p:grpSp>
        <p:nvGrpSpPr>
          <p:cNvPr id="578" name="Group 577">
            <a:extLst>
              <a:ext uri="{FF2B5EF4-FFF2-40B4-BE49-F238E27FC236}">
                <a16:creationId xmlns:a16="http://schemas.microsoft.com/office/drawing/2014/main" id="{7555C0EE-BA32-5169-7A30-AFB41E8559DE}"/>
              </a:ext>
            </a:extLst>
          </p:cNvPr>
          <p:cNvGrpSpPr/>
          <p:nvPr/>
        </p:nvGrpSpPr>
        <p:grpSpPr>
          <a:xfrm>
            <a:off x="2264442" y="2730198"/>
            <a:ext cx="2127240" cy="482040"/>
            <a:chOff x="2264442" y="2730198"/>
            <a:chExt cx="2127240" cy="482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8A050B39-A572-C068-E26C-E81FC390B09E}"/>
                    </a:ext>
                  </a:extLst>
                </p14:cNvPr>
                <p14:cNvContentPartPr/>
                <p14:nvPr/>
              </p14:nvContentPartPr>
              <p14:xfrm>
                <a:off x="2264442" y="2730198"/>
                <a:ext cx="191160" cy="37008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8A050B39-A572-C068-E26C-E81FC390B09E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2255442" y="2721558"/>
                  <a:ext cx="208800" cy="38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8A310466-1C9D-925E-824B-629FE85A8B9E}"/>
                    </a:ext>
                  </a:extLst>
                </p14:cNvPr>
                <p14:cNvContentPartPr/>
                <p14:nvPr/>
              </p14:nvContentPartPr>
              <p14:xfrm>
                <a:off x="2599242" y="2857638"/>
                <a:ext cx="42120" cy="21276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8A310466-1C9D-925E-824B-629FE85A8B9E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2590602" y="2848638"/>
                  <a:ext cx="5976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C358CAB1-2891-36B5-2661-1055B10FF88E}"/>
                    </a:ext>
                  </a:extLst>
                </p14:cNvPr>
                <p14:cNvContentPartPr/>
                <p14:nvPr/>
              </p14:nvContentPartPr>
              <p14:xfrm>
                <a:off x="2685282" y="3015318"/>
                <a:ext cx="41760" cy="12672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C358CAB1-2891-36B5-2661-1055B10FF88E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2676642" y="3006318"/>
                  <a:ext cx="594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9539245F-9C2E-2952-E5E2-1A09B2A41099}"/>
                    </a:ext>
                  </a:extLst>
                </p14:cNvPr>
                <p14:cNvContentPartPr/>
                <p14:nvPr/>
              </p14:nvContentPartPr>
              <p14:xfrm>
                <a:off x="2873562" y="2892558"/>
                <a:ext cx="149760" cy="16704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9539245F-9C2E-2952-E5E2-1A09B2A41099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2864922" y="2883918"/>
                  <a:ext cx="16740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0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EC84AF99-69DF-9617-C484-300C2EA819A3}"/>
                    </a:ext>
                  </a:extLst>
                </p14:cNvPr>
                <p14:cNvContentPartPr/>
                <p14:nvPr/>
              </p14:nvContentPartPr>
              <p14:xfrm>
                <a:off x="3033402" y="3053838"/>
                <a:ext cx="74520" cy="13788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EC84AF99-69DF-9617-C484-300C2EA819A3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3024402" y="3044838"/>
                  <a:ext cx="9216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2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86F34120-B762-8372-62B2-D0782DF6AF66}"/>
                    </a:ext>
                  </a:extLst>
                </p14:cNvPr>
                <p14:cNvContentPartPr/>
                <p14:nvPr/>
              </p14:nvContentPartPr>
              <p14:xfrm>
                <a:off x="3213402" y="2893638"/>
                <a:ext cx="151560" cy="22356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86F34120-B762-8372-62B2-D0782DF6AF66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3204402" y="2884998"/>
                  <a:ext cx="16920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4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E232E736-3347-451B-6D1A-FA01AE417CC8}"/>
                    </a:ext>
                  </a:extLst>
                </p14:cNvPr>
                <p14:cNvContentPartPr/>
                <p14:nvPr/>
              </p14:nvContentPartPr>
              <p14:xfrm>
                <a:off x="3420402" y="3106038"/>
                <a:ext cx="79920" cy="10620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E232E736-3347-451B-6D1A-FA01AE417CC8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3411762" y="3097398"/>
                  <a:ext cx="9756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6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0FEE81CD-5AFF-4297-D843-23B459BEA55B}"/>
                    </a:ext>
                  </a:extLst>
                </p14:cNvPr>
                <p14:cNvContentPartPr/>
                <p14:nvPr/>
              </p14:nvContentPartPr>
              <p14:xfrm>
                <a:off x="3741882" y="2887518"/>
                <a:ext cx="31680" cy="18252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0FEE81CD-5AFF-4297-D843-23B459BEA55B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3732882" y="2878878"/>
                  <a:ext cx="4932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FE49C89C-DFF2-DCAA-4DB5-563E926B540A}"/>
                    </a:ext>
                  </a:extLst>
                </p14:cNvPr>
                <p14:cNvContentPartPr/>
                <p14:nvPr/>
              </p14:nvContentPartPr>
              <p14:xfrm>
                <a:off x="3607242" y="2892918"/>
                <a:ext cx="154440" cy="11592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FE49C89C-DFF2-DCAA-4DB5-563E926B540A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3598242" y="2883918"/>
                  <a:ext cx="17208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0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2D7A2D71-F75F-7054-EA1B-9282C32B8AC7}"/>
                    </a:ext>
                  </a:extLst>
                </p14:cNvPr>
                <p14:cNvContentPartPr/>
                <p14:nvPr/>
              </p14:nvContentPartPr>
              <p14:xfrm>
                <a:off x="3844122" y="3044118"/>
                <a:ext cx="52560" cy="9576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2D7A2D71-F75F-7054-EA1B-9282C32B8AC7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3835482" y="3035118"/>
                  <a:ext cx="7020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2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13DD89EB-F0BE-7F91-2566-EBA6DAE88443}"/>
                    </a:ext>
                  </a:extLst>
                </p14:cNvPr>
                <p14:cNvContentPartPr/>
                <p14:nvPr/>
              </p14:nvContentPartPr>
              <p14:xfrm>
                <a:off x="4042842" y="2880318"/>
                <a:ext cx="130320" cy="17712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13DD89EB-F0BE-7F91-2566-EBA6DAE88443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4033842" y="2871318"/>
                  <a:ext cx="14796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4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026E5B03-804D-35D9-65CC-6C60F3C482EA}"/>
                    </a:ext>
                  </a:extLst>
                </p14:cNvPr>
                <p14:cNvContentPartPr/>
                <p14:nvPr/>
              </p14:nvContentPartPr>
              <p14:xfrm>
                <a:off x="4095042" y="2837118"/>
                <a:ext cx="107280" cy="3312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026E5B03-804D-35D9-65CC-6C60F3C482EA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4086042" y="2828118"/>
                  <a:ext cx="12492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713449D8-0ED8-E66D-82D0-43E882C6D9D5}"/>
                    </a:ext>
                  </a:extLst>
                </p14:cNvPr>
                <p14:cNvContentPartPr/>
                <p14:nvPr/>
              </p14:nvContentPartPr>
              <p14:xfrm>
                <a:off x="4240842" y="2758998"/>
                <a:ext cx="150840" cy="39960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713449D8-0ED8-E66D-82D0-43E882C6D9D5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4231842" y="2750358"/>
                  <a:ext cx="168480" cy="417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38">
            <p14:nvContentPartPr>
              <p14:cNvPr id="599" name="Ink 598">
                <a:extLst>
                  <a:ext uri="{FF2B5EF4-FFF2-40B4-BE49-F238E27FC236}">
                    <a16:creationId xmlns:a16="http://schemas.microsoft.com/office/drawing/2014/main" id="{B6DA7E6D-FA5E-12E9-BEDF-CADD8DA8B1F2}"/>
                  </a:ext>
                </a:extLst>
              </p14:cNvPr>
              <p14:cNvContentPartPr/>
              <p14:nvPr/>
            </p14:nvContentPartPr>
            <p14:xfrm>
              <a:off x="2298642" y="3538758"/>
              <a:ext cx="178920" cy="335160"/>
            </p14:xfrm>
          </p:contentPart>
        </mc:Choice>
        <mc:Fallback xmlns="">
          <p:pic>
            <p:nvPicPr>
              <p:cNvPr id="599" name="Ink 598">
                <a:extLst>
                  <a:ext uri="{FF2B5EF4-FFF2-40B4-BE49-F238E27FC236}">
                    <a16:creationId xmlns:a16="http://schemas.microsoft.com/office/drawing/2014/main" id="{B6DA7E6D-FA5E-12E9-BEDF-CADD8DA8B1F2}"/>
                  </a:ext>
                </a:extLst>
              </p:cNvPr>
              <p:cNvPicPr/>
              <p:nvPr/>
            </p:nvPicPr>
            <p:blipFill>
              <a:blip r:embed="rId439"/>
              <a:stretch>
                <a:fillRect/>
              </a:stretch>
            </p:blipFill>
            <p:spPr>
              <a:xfrm>
                <a:off x="2292522" y="3532638"/>
                <a:ext cx="191160" cy="347400"/>
              </a:xfrm>
              <a:prstGeom prst="rect">
                <a:avLst/>
              </a:prstGeom>
            </p:spPr>
          </p:pic>
        </mc:Fallback>
      </mc:AlternateContent>
      <p:grpSp>
        <p:nvGrpSpPr>
          <p:cNvPr id="617" name="Group 616">
            <a:extLst>
              <a:ext uri="{FF2B5EF4-FFF2-40B4-BE49-F238E27FC236}">
                <a16:creationId xmlns:a16="http://schemas.microsoft.com/office/drawing/2014/main" id="{EFB80F67-3DCB-4F42-3B33-00A7694EF505}"/>
              </a:ext>
            </a:extLst>
          </p:cNvPr>
          <p:cNvGrpSpPr/>
          <p:nvPr/>
        </p:nvGrpSpPr>
        <p:grpSpPr>
          <a:xfrm>
            <a:off x="2674122" y="3570798"/>
            <a:ext cx="168840" cy="336240"/>
            <a:chOff x="2674122" y="3570798"/>
            <a:chExt cx="168840" cy="336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600" name="Ink 599">
                  <a:extLst>
                    <a:ext uri="{FF2B5EF4-FFF2-40B4-BE49-F238E27FC236}">
                      <a16:creationId xmlns:a16="http://schemas.microsoft.com/office/drawing/2014/main" id="{AA18856D-0256-D84A-BF76-DF663E227841}"/>
                    </a:ext>
                  </a:extLst>
                </p14:cNvPr>
                <p14:cNvContentPartPr/>
                <p14:nvPr/>
              </p14:nvContentPartPr>
              <p14:xfrm>
                <a:off x="2787522" y="3570798"/>
                <a:ext cx="55440" cy="336240"/>
              </p14:xfrm>
            </p:contentPart>
          </mc:Choice>
          <mc:Fallback xmlns="">
            <p:pic>
              <p:nvPicPr>
                <p:cNvPr id="600" name="Ink 599">
                  <a:extLst>
                    <a:ext uri="{FF2B5EF4-FFF2-40B4-BE49-F238E27FC236}">
                      <a16:creationId xmlns:a16="http://schemas.microsoft.com/office/drawing/2014/main" id="{AA18856D-0256-D84A-BF76-DF663E227841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2781402" y="3564678"/>
                  <a:ext cx="67680" cy="34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601" name="Ink 600">
                  <a:extLst>
                    <a:ext uri="{FF2B5EF4-FFF2-40B4-BE49-F238E27FC236}">
                      <a16:creationId xmlns:a16="http://schemas.microsoft.com/office/drawing/2014/main" id="{4B77792C-70E7-790B-06DD-B80A004554BF}"/>
                    </a:ext>
                  </a:extLst>
                </p14:cNvPr>
                <p14:cNvContentPartPr/>
                <p14:nvPr/>
              </p14:nvContentPartPr>
              <p14:xfrm>
                <a:off x="2674122" y="3592758"/>
                <a:ext cx="150840" cy="192600"/>
              </p14:xfrm>
            </p:contentPart>
          </mc:Choice>
          <mc:Fallback xmlns="">
            <p:pic>
              <p:nvPicPr>
                <p:cNvPr id="601" name="Ink 600">
                  <a:extLst>
                    <a:ext uri="{FF2B5EF4-FFF2-40B4-BE49-F238E27FC236}">
                      <a16:creationId xmlns:a16="http://schemas.microsoft.com/office/drawing/2014/main" id="{4B77792C-70E7-790B-06DD-B80A004554BF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2668002" y="3586638"/>
                  <a:ext cx="163080" cy="20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16" name="Group 615">
            <a:extLst>
              <a:ext uri="{FF2B5EF4-FFF2-40B4-BE49-F238E27FC236}">
                <a16:creationId xmlns:a16="http://schemas.microsoft.com/office/drawing/2014/main" id="{618491DB-D18F-8BCD-0E7B-5ECD27E43A4A}"/>
              </a:ext>
            </a:extLst>
          </p:cNvPr>
          <p:cNvGrpSpPr/>
          <p:nvPr/>
        </p:nvGrpSpPr>
        <p:grpSpPr>
          <a:xfrm>
            <a:off x="3017922" y="3557478"/>
            <a:ext cx="261720" cy="427320"/>
            <a:chOff x="3017922" y="3557478"/>
            <a:chExt cx="261720" cy="427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4">
              <p14:nvContentPartPr>
                <p14:cNvPr id="602" name="Ink 601">
                  <a:extLst>
                    <a:ext uri="{FF2B5EF4-FFF2-40B4-BE49-F238E27FC236}">
                      <a16:creationId xmlns:a16="http://schemas.microsoft.com/office/drawing/2014/main" id="{4CB4DC24-F932-F20C-92CB-B633AA01F4AF}"/>
                    </a:ext>
                  </a:extLst>
                </p14:cNvPr>
                <p14:cNvContentPartPr/>
                <p14:nvPr/>
              </p14:nvContentPartPr>
              <p14:xfrm>
                <a:off x="3017922" y="3817758"/>
                <a:ext cx="38160" cy="167040"/>
              </p14:xfrm>
            </p:contentPart>
          </mc:Choice>
          <mc:Fallback xmlns="">
            <p:pic>
              <p:nvPicPr>
                <p:cNvPr id="602" name="Ink 601">
                  <a:extLst>
                    <a:ext uri="{FF2B5EF4-FFF2-40B4-BE49-F238E27FC236}">
                      <a16:creationId xmlns:a16="http://schemas.microsoft.com/office/drawing/2014/main" id="{4CB4DC24-F932-F20C-92CB-B633AA01F4AF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3011802" y="3811638"/>
                  <a:ext cx="5040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6">
              <p14:nvContentPartPr>
                <p14:cNvPr id="603" name="Ink 602">
                  <a:extLst>
                    <a:ext uri="{FF2B5EF4-FFF2-40B4-BE49-F238E27FC236}">
                      <a16:creationId xmlns:a16="http://schemas.microsoft.com/office/drawing/2014/main" id="{221AA920-D1CB-8AD2-7206-6BE1E58AC086}"/>
                    </a:ext>
                  </a:extLst>
                </p14:cNvPr>
                <p14:cNvContentPartPr/>
                <p14:nvPr/>
              </p14:nvContentPartPr>
              <p14:xfrm>
                <a:off x="3105042" y="3638118"/>
                <a:ext cx="122400" cy="249120"/>
              </p14:xfrm>
            </p:contentPart>
          </mc:Choice>
          <mc:Fallback xmlns="">
            <p:pic>
              <p:nvPicPr>
                <p:cNvPr id="603" name="Ink 602">
                  <a:extLst>
                    <a:ext uri="{FF2B5EF4-FFF2-40B4-BE49-F238E27FC236}">
                      <a16:creationId xmlns:a16="http://schemas.microsoft.com/office/drawing/2014/main" id="{221AA920-D1CB-8AD2-7206-6BE1E58AC086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3098922" y="3631998"/>
                  <a:ext cx="13464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8">
              <p14:nvContentPartPr>
                <p14:cNvPr id="604" name="Ink 603">
                  <a:extLst>
                    <a:ext uri="{FF2B5EF4-FFF2-40B4-BE49-F238E27FC236}">
                      <a16:creationId xmlns:a16="http://schemas.microsoft.com/office/drawing/2014/main" id="{37695931-1520-BD2D-3849-0AE8A99A09AB}"/>
                    </a:ext>
                  </a:extLst>
                </p14:cNvPr>
                <p14:cNvContentPartPr/>
                <p14:nvPr/>
              </p14:nvContentPartPr>
              <p14:xfrm>
                <a:off x="3115482" y="3557478"/>
                <a:ext cx="164160" cy="118800"/>
              </p14:xfrm>
            </p:contentPart>
          </mc:Choice>
          <mc:Fallback xmlns="">
            <p:pic>
              <p:nvPicPr>
                <p:cNvPr id="604" name="Ink 603">
                  <a:extLst>
                    <a:ext uri="{FF2B5EF4-FFF2-40B4-BE49-F238E27FC236}">
                      <a16:creationId xmlns:a16="http://schemas.microsoft.com/office/drawing/2014/main" id="{37695931-1520-BD2D-3849-0AE8A99A09AB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3109362" y="3551358"/>
                  <a:ext cx="176400" cy="131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15" name="Group 614">
            <a:extLst>
              <a:ext uri="{FF2B5EF4-FFF2-40B4-BE49-F238E27FC236}">
                <a16:creationId xmlns:a16="http://schemas.microsoft.com/office/drawing/2014/main" id="{D3BFE13E-B6D8-47D7-9448-521E77B238D1}"/>
              </a:ext>
            </a:extLst>
          </p:cNvPr>
          <p:cNvGrpSpPr/>
          <p:nvPr/>
        </p:nvGrpSpPr>
        <p:grpSpPr>
          <a:xfrm>
            <a:off x="3477282" y="3638838"/>
            <a:ext cx="428760" cy="426240"/>
            <a:chOff x="3477282" y="3638838"/>
            <a:chExt cx="428760" cy="426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0">
              <p14:nvContentPartPr>
                <p14:cNvPr id="605" name="Ink 604">
                  <a:extLst>
                    <a:ext uri="{FF2B5EF4-FFF2-40B4-BE49-F238E27FC236}">
                      <a16:creationId xmlns:a16="http://schemas.microsoft.com/office/drawing/2014/main" id="{3DDFFA79-CAC6-1344-18D8-DDD024DACC65}"/>
                    </a:ext>
                  </a:extLst>
                </p14:cNvPr>
                <p14:cNvContentPartPr/>
                <p14:nvPr/>
              </p14:nvContentPartPr>
              <p14:xfrm>
                <a:off x="3477282" y="3891198"/>
                <a:ext cx="169560" cy="173880"/>
              </p14:xfrm>
            </p:contentPart>
          </mc:Choice>
          <mc:Fallback xmlns="">
            <p:pic>
              <p:nvPicPr>
                <p:cNvPr id="605" name="Ink 604">
                  <a:extLst>
                    <a:ext uri="{FF2B5EF4-FFF2-40B4-BE49-F238E27FC236}">
                      <a16:creationId xmlns:a16="http://schemas.microsoft.com/office/drawing/2014/main" id="{3DDFFA79-CAC6-1344-18D8-DDD024DACC65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3471162" y="3885078"/>
                  <a:ext cx="18180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2">
              <p14:nvContentPartPr>
                <p14:cNvPr id="606" name="Ink 605">
                  <a:extLst>
                    <a:ext uri="{FF2B5EF4-FFF2-40B4-BE49-F238E27FC236}">
                      <a16:creationId xmlns:a16="http://schemas.microsoft.com/office/drawing/2014/main" id="{0F7B23A5-99E7-3667-E4D2-6A26188C2677}"/>
                    </a:ext>
                  </a:extLst>
                </p14:cNvPr>
                <p14:cNvContentPartPr/>
                <p14:nvPr/>
              </p14:nvContentPartPr>
              <p14:xfrm>
                <a:off x="3714162" y="3638838"/>
                <a:ext cx="19800" cy="254520"/>
              </p14:xfrm>
            </p:contentPart>
          </mc:Choice>
          <mc:Fallback xmlns="">
            <p:pic>
              <p:nvPicPr>
                <p:cNvPr id="606" name="Ink 605">
                  <a:extLst>
                    <a:ext uri="{FF2B5EF4-FFF2-40B4-BE49-F238E27FC236}">
                      <a16:creationId xmlns:a16="http://schemas.microsoft.com/office/drawing/2014/main" id="{0F7B23A5-99E7-3667-E4D2-6A26188C2677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3708042" y="3632718"/>
                  <a:ext cx="3204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4">
              <p14:nvContentPartPr>
                <p14:cNvPr id="607" name="Ink 606">
                  <a:extLst>
                    <a:ext uri="{FF2B5EF4-FFF2-40B4-BE49-F238E27FC236}">
                      <a16:creationId xmlns:a16="http://schemas.microsoft.com/office/drawing/2014/main" id="{88FBC6F5-CB4F-454F-EA23-1E31B9A92ED4}"/>
                    </a:ext>
                  </a:extLst>
                </p14:cNvPr>
                <p14:cNvContentPartPr/>
                <p14:nvPr/>
              </p14:nvContentPartPr>
              <p14:xfrm>
                <a:off x="3869322" y="3810198"/>
                <a:ext cx="36720" cy="140400"/>
              </p14:xfrm>
            </p:contentPart>
          </mc:Choice>
          <mc:Fallback xmlns="">
            <p:pic>
              <p:nvPicPr>
                <p:cNvPr id="607" name="Ink 606">
                  <a:extLst>
                    <a:ext uri="{FF2B5EF4-FFF2-40B4-BE49-F238E27FC236}">
                      <a16:creationId xmlns:a16="http://schemas.microsoft.com/office/drawing/2014/main" id="{88FBC6F5-CB4F-454F-EA23-1E31B9A92ED4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3863202" y="3804078"/>
                  <a:ext cx="48960" cy="152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14" name="Group 613">
            <a:extLst>
              <a:ext uri="{FF2B5EF4-FFF2-40B4-BE49-F238E27FC236}">
                <a16:creationId xmlns:a16="http://schemas.microsoft.com/office/drawing/2014/main" id="{C97FED0C-E52E-12A8-1266-468B86713B30}"/>
              </a:ext>
            </a:extLst>
          </p:cNvPr>
          <p:cNvGrpSpPr/>
          <p:nvPr/>
        </p:nvGrpSpPr>
        <p:grpSpPr>
          <a:xfrm>
            <a:off x="4070202" y="3568638"/>
            <a:ext cx="304560" cy="402120"/>
            <a:chOff x="4070202" y="3568638"/>
            <a:chExt cx="304560" cy="402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6">
              <p14:nvContentPartPr>
                <p14:cNvPr id="608" name="Ink 607">
                  <a:extLst>
                    <a:ext uri="{FF2B5EF4-FFF2-40B4-BE49-F238E27FC236}">
                      <a16:creationId xmlns:a16="http://schemas.microsoft.com/office/drawing/2014/main" id="{806308B0-547D-C56A-7158-F526EE8B3C77}"/>
                    </a:ext>
                  </a:extLst>
                </p14:cNvPr>
                <p14:cNvContentPartPr/>
                <p14:nvPr/>
              </p14:nvContentPartPr>
              <p14:xfrm>
                <a:off x="4070202" y="3568638"/>
                <a:ext cx="183240" cy="286200"/>
              </p14:xfrm>
            </p:contentPart>
          </mc:Choice>
          <mc:Fallback xmlns="">
            <p:pic>
              <p:nvPicPr>
                <p:cNvPr id="608" name="Ink 607">
                  <a:extLst>
                    <a:ext uri="{FF2B5EF4-FFF2-40B4-BE49-F238E27FC236}">
                      <a16:creationId xmlns:a16="http://schemas.microsoft.com/office/drawing/2014/main" id="{806308B0-547D-C56A-7158-F526EE8B3C77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4064082" y="3562518"/>
                  <a:ext cx="19548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8">
              <p14:nvContentPartPr>
                <p14:cNvPr id="609" name="Ink 608">
                  <a:extLst>
                    <a:ext uri="{FF2B5EF4-FFF2-40B4-BE49-F238E27FC236}">
                      <a16:creationId xmlns:a16="http://schemas.microsoft.com/office/drawing/2014/main" id="{40767060-BABA-FE6E-5EE7-F9DB5D642E2C}"/>
                    </a:ext>
                  </a:extLst>
                </p14:cNvPr>
                <p14:cNvContentPartPr/>
                <p14:nvPr/>
              </p14:nvContentPartPr>
              <p14:xfrm>
                <a:off x="4305282" y="3750438"/>
                <a:ext cx="69480" cy="220320"/>
              </p14:xfrm>
            </p:contentPart>
          </mc:Choice>
          <mc:Fallback xmlns="">
            <p:pic>
              <p:nvPicPr>
                <p:cNvPr id="609" name="Ink 608">
                  <a:extLst>
                    <a:ext uri="{FF2B5EF4-FFF2-40B4-BE49-F238E27FC236}">
                      <a16:creationId xmlns:a16="http://schemas.microsoft.com/office/drawing/2014/main" id="{40767060-BABA-FE6E-5EE7-F9DB5D642E2C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4299162" y="3744318"/>
                  <a:ext cx="81720" cy="232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60">
            <p14:nvContentPartPr>
              <p14:cNvPr id="612" name="Ink 611">
                <a:extLst>
                  <a:ext uri="{FF2B5EF4-FFF2-40B4-BE49-F238E27FC236}">
                    <a16:creationId xmlns:a16="http://schemas.microsoft.com/office/drawing/2014/main" id="{B2F308F3-E67F-2D0B-F390-D631728AB21C}"/>
                  </a:ext>
                </a:extLst>
              </p14:cNvPr>
              <p14:cNvContentPartPr/>
              <p14:nvPr/>
            </p14:nvContentPartPr>
            <p14:xfrm>
              <a:off x="3709482" y="4278918"/>
              <a:ext cx="228600" cy="357840"/>
            </p14:xfrm>
          </p:contentPart>
        </mc:Choice>
        <mc:Fallback xmlns="">
          <p:pic>
            <p:nvPicPr>
              <p:cNvPr id="612" name="Ink 611">
                <a:extLst>
                  <a:ext uri="{FF2B5EF4-FFF2-40B4-BE49-F238E27FC236}">
                    <a16:creationId xmlns:a16="http://schemas.microsoft.com/office/drawing/2014/main" id="{B2F308F3-E67F-2D0B-F390-D631728AB21C}"/>
                  </a:ext>
                </a:extLst>
              </p:cNvPr>
              <p:cNvPicPr/>
              <p:nvPr/>
            </p:nvPicPr>
            <p:blipFill>
              <a:blip r:embed="rId461"/>
              <a:stretch>
                <a:fillRect/>
              </a:stretch>
            </p:blipFill>
            <p:spPr>
              <a:xfrm>
                <a:off x="3703362" y="4272798"/>
                <a:ext cx="240840" cy="370080"/>
              </a:xfrm>
              <a:prstGeom prst="rect">
                <a:avLst/>
              </a:prstGeom>
            </p:spPr>
          </p:pic>
        </mc:Fallback>
      </mc:AlternateContent>
      <p:grpSp>
        <p:nvGrpSpPr>
          <p:cNvPr id="630" name="Group 629">
            <a:extLst>
              <a:ext uri="{FF2B5EF4-FFF2-40B4-BE49-F238E27FC236}">
                <a16:creationId xmlns:a16="http://schemas.microsoft.com/office/drawing/2014/main" id="{7D5AE4D6-B4BC-7467-ECFF-E45A444EEC8A}"/>
              </a:ext>
            </a:extLst>
          </p:cNvPr>
          <p:cNvGrpSpPr/>
          <p:nvPr/>
        </p:nvGrpSpPr>
        <p:grpSpPr>
          <a:xfrm>
            <a:off x="3747642" y="4737558"/>
            <a:ext cx="1200960" cy="361800"/>
            <a:chOff x="3747642" y="4737558"/>
            <a:chExt cx="1200960" cy="361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2">
              <p14:nvContentPartPr>
                <p14:cNvPr id="618" name="Ink 617">
                  <a:extLst>
                    <a:ext uri="{FF2B5EF4-FFF2-40B4-BE49-F238E27FC236}">
                      <a16:creationId xmlns:a16="http://schemas.microsoft.com/office/drawing/2014/main" id="{37BE37A0-7CDF-1C82-7FBD-EFF2150BE5D1}"/>
                    </a:ext>
                  </a:extLst>
                </p14:cNvPr>
                <p14:cNvContentPartPr/>
                <p14:nvPr/>
              </p14:nvContentPartPr>
              <p14:xfrm>
                <a:off x="3747642" y="4849518"/>
                <a:ext cx="139680" cy="249840"/>
              </p14:xfrm>
            </p:contentPart>
          </mc:Choice>
          <mc:Fallback xmlns="">
            <p:pic>
              <p:nvPicPr>
                <p:cNvPr id="618" name="Ink 617">
                  <a:extLst>
                    <a:ext uri="{FF2B5EF4-FFF2-40B4-BE49-F238E27FC236}">
                      <a16:creationId xmlns:a16="http://schemas.microsoft.com/office/drawing/2014/main" id="{37BE37A0-7CDF-1C82-7FBD-EFF2150BE5D1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3741522" y="4843398"/>
                  <a:ext cx="151920" cy="26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4">
              <p14:nvContentPartPr>
                <p14:cNvPr id="619" name="Ink 618">
                  <a:extLst>
                    <a:ext uri="{FF2B5EF4-FFF2-40B4-BE49-F238E27FC236}">
                      <a16:creationId xmlns:a16="http://schemas.microsoft.com/office/drawing/2014/main" id="{55509EE8-3544-ECF5-0406-EDBC2E6564DA}"/>
                    </a:ext>
                  </a:extLst>
                </p14:cNvPr>
                <p14:cNvContentPartPr/>
                <p14:nvPr/>
              </p14:nvContentPartPr>
              <p14:xfrm>
                <a:off x="4002882" y="4913958"/>
                <a:ext cx="130320" cy="34200"/>
              </p14:xfrm>
            </p:contentPart>
          </mc:Choice>
          <mc:Fallback xmlns="">
            <p:pic>
              <p:nvPicPr>
                <p:cNvPr id="619" name="Ink 618">
                  <a:extLst>
                    <a:ext uri="{FF2B5EF4-FFF2-40B4-BE49-F238E27FC236}">
                      <a16:creationId xmlns:a16="http://schemas.microsoft.com/office/drawing/2014/main" id="{55509EE8-3544-ECF5-0406-EDBC2E6564DA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3996762" y="4907838"/>
                  <a:ext cx="14256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6">
              <p14:nvContentPartPr>
                <p14:cNvPr id="620" name="Ink 619">
                  <a:extLst>
                    <a:ext uri="{FF2B5EF4-FFF2-40B4-BE49-F238E27FC236}">
                      <a16:creationId xmlns:a16="http://schemas.microsoft.com/office/drawing/2014/main" id="{F0F584D3-1A9E-FD53-5125-EAC221C54729}"/>
                    </a:ext>
                  </a:extLst>
                </p14:cNvPr>
                <p14:cNvContentPartPr/>
                <p14:nvPr/>
              </p14:nvContentPartPr>
              <p14:xfrm>
                <a:off x="4242282" y="4817478"/>
                <a:ext cx="148680" cy="240120"/>
              </p14:xfrm>
            </p:contentPart>
          </mc:Choice>
          <mc:Fallback xmlns="">
            <p:pic>
              <p:nvPicPr>
                <p:cNvPr id="620" name="Ink 619">
                  <a:extLst>
                    <a:ext uri="{FF2B5EF4-FFF2-40B4-BE49-F238E27FC236}">
                      <a16:creationId xmlns:a16="http://schemas.microsoft.com/office/drawing/2014/main" id="{F0F584D3-1A9E-FD53-5125-EAC221C54729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4236162" y="4811358"/>
                  <a:ext cx="16092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8">
              <p14:nvContentPartPr>
                <p14:cNvPr id="621" name="Ink 620">
                  <a:extLst>
                    <a:ext uri="{FF2B5EF4-FFF2-40B4-BE49-F238E27FC236}">
                      <a16:creationId xmlns:a16="http://schemas.microsoft.com/office/drawing/2014/main" id="{B1B20199-6425-C63F-B066-55BCBC33138F}"/>
                    </a:ext>
                  </a:extLst>
                </p14:cNvPr>
                <p14:cNvContentPartPr/>
                <p14:nvPr/>
              </p14:nvContentPartPr>
              <p14:xfrm>
                <a:off x="4505442" y="4827918"/>
                <a:ext cx="127080" cy="97920"/>
              </p14:xfrm>
            </p:contentPart>
          </mc:Choice>
          <mc:Fallback xmlns="">
            <p:pic>
              <p:nvPicPr>
                <p:cNvPr id="621" name="Ink 620">
                  <a:extLst>
                    <a:ext uri="{FF2B5EF4-FFF2-40B4-BE49-F238E27FC236}">
                      <a16:creationId xmlns:a16="http://schemas.microsoft.com/office/drawing/2014/main" id="{B1B20199-6425-C63F-B066-55BCBC33138F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4499322" y="4821798"/>
                  <a:ext cx="13932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0">
              <p14:nvContentPartPr>
                <p14:cNvPr id="622" name="Ink 621">
                  <a:extLst>
                    <a:ext uri="{FF2B5EF4-FFF2-40B4-BE49-F238E27FC236}">
                      <a16:creationId xmlns:a16="http://schemas.microsoft.com/office/drawing/2014/main" id="{0EFA531F-C72F-3A74-D2EC-11403D5E6764}"/>
                    </a:ext>
                  </a:extLst>
                </p14:cNvPr>
                <p14:cNvContentPartPr/>
                <p14:nvPr/>
              </p14:nvContentPartPr>
              <p14:xfrm>
                <a:off x="4713882" y="4737558"/>
                <a:ext cx="234720" cy="226440"/>
              </p14:xfrm>
            </p:contentPart>
          </mc:Choice>
          <mc:Fallback xmlns="">
            <p:pic>
              <p:nvPicPr>
                <p:cNvPr id="622" name="Ink 621">
                  <a:extLst>
                    <a:ext uri="{FF2B5EF4-FFF2-40B4-BE49-F238E27FC236}">
                      <a16:creationId xmlns:a16="http://schemas.microsoft.com/office/drawing/2014/main" id="{0EFA531F-C72F-3A74-D2EC-11403D5E6764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4707762" y="4731438"/>
                  <a:ext cx="246960" cy="238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72">
            <p14:nvContentPartPr>
              <p14:cNvPr id="623" name="Ink 622">
                <a:extLst>
                  <a:ext uri="{FF2B5EF4-FFF2-40B4-BE49-F238E27FC236}">
                    <a16:creationId xmlns:a16="http://schemas.microsoft.com/office/drawing/2014/main" id="{CE5E15EA-278B-DDB7-2046-96D1976DAD99}"/>
                  </a:ext>
                </a:extLst>
              </p14:cNvPr>
              <p14:cNvContentPartPr/>
              <p14:nvPr/>
            </p14:nvContentPartPr>
            <p14:xfrm>
              <a:off x="4229682" y="4133118"/>
              <a:ext cx="394200" cy="183240"/>
            </p14:xfrm>
          </p:contentPart>
        </mc:Choice>
        <mc:Fallback xmlns="">
          <p:pic>
            <p:nvPicPr>
              <p:cNvPr id="623" name="Ink 622">
                <a:extLst>
                  <a:ext uri="{FF2B5EF4-FFF2-40B4-BE49-F238E27FC236}">
                    <a16:creationId xmlns:a16="http://schemas.microsoft.com/office/drawing/2014/main" id="{CE5E15EA-278B-DDB7-2046-96D1976DAD99}"/>
                  </a:ext>
                </a:extLst>
              </p:cNvPr>
              <p:cNvPicPr/>
              <p:nvPr/>
            </p:nvPicPr>
            <p:blipFill>
              <a:blip r:embed="rId473"/>
              <a:stretch>
                <a:fillRect/>
              </a:stretch>
            </p:blipFill>
            <p:spPr>
              <a:xfrm>
                <a:off x="4223562" y="4126998"/>
                <a:ext cx="406440" cy="195480"/>
              </a:xfrm>
              <a:prstGeom prst="rect">
                <a:avLst/>
              </a:prstGeom>
            </p:spPr>
          </p:pic>
        </mc:Fallback>
      </mc:AlternateContent>
      <p:grpSp>
        <p:nvGrpSpPr>
          <p:cNvPr id="629" name="Group 628">
            <a:extLst>
              <a:ext uri="{FF2B5EF4-FFF2-40B4-BE49-F238E27FC236}">
                <a16:creationId xmlns:a16="http://schemas.microsoft.com/office/drawing/2014/main" id="{09F395E2-CFB5-A647-A4B8-731996F17B10}"/>
              </a:ext>
            </a:extLst>
          </p:cNvPr>
          <p:cNvGrpSpPr/>
          <p:nvPr/>
        </p:nvGrpSpPr>
        <p:grpSpPr>
          <a:xfrm>
            <a:off x="4793082" y="4150758"/>
            <a:ext cx="692280" cy="301680"/>
            <a:chOff x="4793082" y="4150758"/>
            <a:chExt cx="692280" cy="301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74">
              <p14:nvContentPartPr>
                <p14:cNvPr id="624" name="Ink 623">
                  <a:extLst>
                    <a:ext uri="{FF2B5EF4-FFF2-40B4-BE49-F238E27FC236}">
                      <a16:creationId xmlns:a16="http://schemas.microsoft.com/office/drawing/2014/main" id="{DDF12378-9594-4326-4707-7A7CF21936EE}"/>
                    </a:ext>
                  </a:extLst>
                </p14:cNvPr>
                <p14:cNvContentPartPr/>
                <p14:nvPr/>
              </p14:nvContentPartPr>
              <p14:xfrm>
                <a:off x="4793082" y="4150758"/>
                <a:ext cx="112680" cy="288720"/>
              </p14:xfrm>
            </p:contentPart>
          </mc:Choice>
          <mc:Fallback xmlns="">
            <p:pic>
              <p:nvPicPr>
                <p:cNvPr id="624" name="Ink 623">
                  <a:extLst>
                    <a:ext uri="{FF2B5EF4-FFF2-40B4-BE49-F238E27FC236}">
                      <a16:creationId xmlns:a16="http://schemas.microsoft.com/office/drawing/2014/main" id="{DDF12378-9594-4326-4707-7A7CF21936EE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4786962" y="4144638"/>
                  <a:ext cx="124920" cy="30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6">
              <p14:nvContentPartPr>
                <p14:cNvPr id="625" name="Ink 624">
                  <a:extLst>
                    <a:ext uri="{FF2B5EF4-FFF2-40B4-BE49-F238E27FC236}">
                      <a16:creationId xmlns:a16="http://schemas.microsoft.com/office/drawing/2014/main" id="{304B1B8B-2C9B-F38B-C285-8E1B1033D8E0}"/>
                    </a:ext>
                  </a:extLst>
                </p14:cNvPr>
                <p14:cNvContentPartPr/>
                <p14:nvPr/>
              </p14:nvContentPartPr>
              <p14:xfrm>
                <a:off x="4994322" y="4258758"/>
                <a:ext cx="85680" cy="18360"/>
              </p14:xfrm>
            </p:contentPart>
          </mc:Choice>
          <mc:Fallback xmlns="">
            <p:pic>
              <p:nvPicPr>
                <p:cNvPr id="625" name="Ink 624">
                  <a:extLst>
                    <a:ext uri="{FF2B5EF4-FFF2-40B4-BE49-F238E27FC236}">
                      <a16:creationId xmlns:a16="http://schemas.microsoft.com/office/drawing/2014/main" id="{304B1B8B-2C9B-F38B-C285-8E1B1033D8E0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4988202" y="4252638"/>
                  <a:ext cx="9792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8">
              <p14:nvContentPartPr>
                <p14:cNvPr id="626" name="Ink 625">
                  <a:extLst>
                    <a:ext uri="{FF2B5EF4-FFF2-40B4-BE49-F238E27FC236}">
                      <a16:creationId xmlns:a16="http://schemas.microsoft.com/office/drawing/2014/main" id="{7E27F917-08E2-00E9-A420-E45550DDAE26}"/>
                    </a:ext>
                  </a:extLst>
                </p14:cNvPr>
                <p14:cNvContentPartPr/>
                <p14:nvPr/>
              </p14:nvContentPartPr>
              <p14:xfrm>
                <a:off x="5155962" y="4160118"/>
                <a:ext cx="329400" cy="263160"/>
              </p14:xfrm>
            </p:contentPart>
          </mc:Choice>
          <mc:Fallback xmlns="">
            <p:pic>
              <p:nvPicPr>
                <p:cNvPr id="626" name="Ink 625">
                  <a:extLst>
                    <a:ext uri="{FF2B5EF4-FFF2-40B4-BE49-F238E27FC236}">
                      <a16:creationId xmlns:a16="http://schemas.microsoft.com/office/drawing/2014/main" id="{7E27F917-08E2-00E9-A420-E45550DDAE26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5149842" y="4153998"/>
                  <a:ext cx="341640" cy="27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0">
              <p14:nvContentPartPr>
                <p14:cNvPr id="627" name="Ink 626">
                  <a:extLst>
                    <a:ext uri="{FF2B5EF4-FFF2-40B4-BE49-F238E27FC236}">
                      <a16:creationId xmlns:a16="http://schemas.microsoft.com/office/drawing/2014/main" id="{EE7BE5A9-7969-BB8F-4FEC-56917A6FD683}"/>
                    </a:ext>
                  </a:extLst>
                </p14:cNvPr>
                <p14:cNvContentPartPr/>
                <p14:nvPr/>
              </p14:nvContentPartPr>
              <p14:xfrm>
                <a:off x="5395722" y="4195758"/>
                <a:ext cx="16200" cy="256680"/>
              </p14:xfrm>
            </p:contentPart>
          </mc:Choice>
          <mc:Fallback xmlns="">
            <p:pic>
              <p:nvPicPr>
                <p:cNvPr id="627" name="Ink 626">
                  <a:extLst>
                    <a:ext uri="{FF2B5EF4-FFF2-40B4-BE49-F238E27FC236}">
                      <a16:creationId xmlns:a16="http://schemas.microsoft.com/office/drawing/2014/main" id="{EE7BE5A9-7969-BB8F-4FEC-56917A6FD683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5389602" y="4189638"/>
                  <a:ext cx="28440" cy="268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82">
            <p14:nvContentPartPr>
              <p14:cNvPr id="628" name="Ink 627">
                <a:extLst>
                  <a:ext uri="{FF2B5EF4-FFF2-40B4-BE49-F238E27FC236}">
                    <a16:creationId xmlns:a16="http://schemas.microsoft.com/office/drawing/2014/main" id="{B753C822-6C59-EFF6-FC7A-F2BC82272D49}"/>
                  </a:ext>
                </a:extLst>
              </p14:cNvPr>
              <p14:cNvContentPartPr/>
              <p14:nvPr/>
            </p14:nvContentPartPr>
            <p14:xfrm>
              <a:off x="5642322" y="4178118"/>
              <a:ext cx="26640" cy="297360"/>
            </p14:xfrm>
          </p:contentPart>
        </mc:Choice>
        <mc:Fallback xmlns="">
          <p:pic>
            <p:nvPicPr>
              <p:cNvPr id="628" name="Ink 627">
                <a:extLst>
                  <a:ext uri="{FF2B5EF4-FFF2-40B4-BE49-F238E27FC236}">
                    <a16:creationId xmlns:a16="http://schemas.microsoft.com/office/drawing/2014/main" id="{B753C822-6C59-EFF6-FC7A-F2BC82272D49}"/>
                  </a:ext>
                </a:extLst>
              </p:cNvPr>
              <p:cNvPicPr/>
              <p:nvPr/>
            </p:nvPicPr>
            <p:blipFill>
              <a:blip r:embed="rId483"/>
              <a:stretch>
                <a:fillRect/>
              </a:stretch>
            </p:blipFill>
            <p:spPr>
              <a:xfrm>
                <a:off x="5636202" y="4171998"/>
                <a:ext cx="38880" cy="309600"/>
              </a:xfrm>
              <a:prstGeom prst="rect">
                <a:avLst/>
              </a:prstGeom>
            </p:spPr>
          </p:pic>
        </mc:Fallback>
      </mc:AlternateContent>
      <p:grpSp>
        <p:nvGrpSpPr>
          <p:cNvPr id="634" name="Group 633">
            <a:extLst>
              <a:ext uri="{FF2B5EF4-FFF2-40B4-BE49-F238E27FC236}">
                <a16:creationId xmlns:a16="http://schemas.microsoft.com/office/drawing/2014/main" id="{4BC7A6A7-FAC9-49E6-F5CE-4227A73C41E0}"/>
              </a:ext>
            </a:extLst>
          </p:cNvPr>
          <p:cNvGrpSpPr/>
          <p:nvPr/>
        </p:nvGrpSpPr>
        <p:grpSpPr>
          <a:xfrm>
            <a:off x="5900082" y="4339758"/>
            <a:ext cx="352440" cy="246600"/>
            <a:chOff x="5900082" y="4339758"/>
            <a:chExt cx="352440" cy="246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4">
              <p14:nvContentPartPr>
                <p14:cNvPr id="631" name="Ink 630">
                  <a:extLst>
                    <a:ext uri="{FF2B5EF4-FFF2-40B4-BE49-F238E27FC236}">
                      <a16:creationId xmlns:a16="http://schemas.microsoft.com/office/drawing/2014/main" id="{37FEF4FF-0690-1416-8165-E23A92376814}"/>
                    </a:ext>
                  </a:extLst>
                </p14:cNvPr>
                <p14:cNvContentPartPr/>
                <p14:nvPr/>
              </p14:nvContentPartPr>
              <p14:xfrm>
                <a:off x="5900082" y="4339758"/>
                <a:ext cx="102600" cy="28080"/>
              </p14:xfrm>
            </p:contentPart>
          </mc:Choice>
          <mc:Fallback xmlns="">
            <p:pic>
              <p:nvPicPr>
                <p:cNvPr id="631" name="Ink 630">
                  <a:extLst>
                    <a:ext uri="{FF2B5EF4-FFF2-40B4-BE49-F238E27FC236}">
                      <a16:creationId xmlns:a16="http://schemas.microsoft.com/office/drawing/2014/main" id="{37FEF4FF-0690-1416-8165-E23A92376814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5893962" y="4333638"/>
                  <a:ext cx="11484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6">
              <p14:nvContentPartPr>
                <p14:cNvPr id="632" name="Ink 631">
                  <a:extLst>
                    <a:ext uri="{FF2B5EF4-FFF2-40B4-BE49-F238E27FC236}">
                      <a16:creationId xmlns:a16="http://schemas.microsoft.com/office/drawing/2014/main" id="{7A541546-C155-7381-F9B1-E4ADBFAAC623}"/>
                    </a:ext>
                  </a:extLst>
                </p14:cNvPr>
                <p14:cNvContentPartPr/>
                <p14:nvPr/>
              </p14:nvContentPartPr>
              <p14:xfrm>
                <a:off x="5947242" y="4383318"/>
                <a:ext cx="36720" cy="49680"/>
              </p14:xfrm>
            </p:contentPart>
          </mc:Choice>
          <mc:Fallback xmlns="">
            <p:pic>
              <p:nvPicPr>
                <p:cNvPr id="632" name="Ink 631">
                  <a:extLst>
                    <a:ext uri="{FF2B5EF4-FFF2-40B4-BE49-F238E27FC236}">
                      <a16:creationId xmlns:a16="http://schemas.microsoft.com/office/drawing/2014/main" id="{7A541546-C155-7381-F9B1-E4ADBFAAC623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5941122" y="4377198"/>
                  <a:ext cx="4896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8">
              <p14:nvContentPartPr>
                <p14:cNvPr id="633" name="Ink 632">
                  <a:extLst>
                    <a:ext uri="{FF2B5EF4-FFF2-40B4-BE49-F238E27FC236}">
                      <a16:creationId xmlns:a16="http://schemas.microsoft.com/office/drawing/2014/main" id="{BAAE1EDE-D311-32EC-83BD-3850EC231924}"/>
                    </a:ext>
                  </a:extLst>
                </p14:cNvPr>
                <p14:cNvContentPartPr/>
                <p14:nvPr/>
              </p14:nvContentPartPr>
              <p14:xfrm>
                <a:off x="6080082" y="4351638"/>
                <a:ext cx="172440" cy="234720"/>
              </p14:xfrm>
            </p:contentPart>
          </mc:Choice>
          <mc:Fallback xmlns="">
            <p:pic>
              <p:nvPicPr>
                <p:cNvPr id="633" name="Ink 632">
                  <a:extLst>
                    <a:ext uri="{FF2B5EF4-FFF2-40B4-BE49-F238E27FC236}">
                      <a16:creationId xmlns:a16="http://schemas.microsoft.com/office/drawing/2014/main" id="{BAAE1EDE-D311-32EC-83BD-3850EC231924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6073962" y="4345518"/>
                  <a:ext cx="184680" cy="246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7" name="Group 646">
            <a:extLst>
              <a:ext uri="{FF2B5EF4-FFF2-40B4-BE49-F238E27FC236}">
                <a16:creationId xmlns:a16="http://schemas.microsoft.com/office/drawing/2014/main" id="{A66BC873-9938-A909-9555-BBC964434078}"/>
              </a:ext>
            </a:extLst>
          </p:cNvPr>
          <p:cNvGrpSpPr/>
          <p:nvPr/>
        </p:nvGrpSpPr>
        <p:grpSpPr>
          <a:xfrm>
            <a:off x="4543962" y="3422478"/>
            <a:ext cx="928440" cy="586080"/>
            <a:chOff x="4543962" y="3422478"/>
            <a:chExt cx="928440" cy="586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90">
              <p14:nvContentPartPr>
                <p14:cNvPr id="610" name="Ink 609">
                  <a:extLst>
                    <a:ext uri="{FF2B5EF4-FFF2-40B4-BE49-F238E27FC236}">
                      <a16:creationId xmlns:a16="http://schemas.microsoft.com/office/drawing/2014/main" id="{4EF5D245-F5B4-B326-CDDD-AB8B99A4D373}"/>
                    </a:ext>
                  </a:extLst>
                </p14:cNvPr>
                <p14:cNvContentPartPr/>
                <p14:nvPr/>
              </p14:nvContentPartPr>
              <p14:xfrm>
                <a:off x="4543962" y="3571158"/>
                <a:ext cx="163080" cy="301320"/>
              </p14:xfrm>
            </p:contentPart>
          </mc:Choice>
          <mc:Fallback xmlns="">
            <p:pic>
              <p:nvPicPr>
                <p:cNvPr id="610" name="Ink 609">
                  <a:extLst>
                    <a:ext uri="{FF2B5EF4-FFF2-40B4-BE49-F238E27FC236}">
                      <a16:creationId xmlns:a16="http://schemas.microsoft.com/office/drawing/2014/main" id="{4EF5D245-F5B4-B326-CDDD-AB8B99A4D373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4537842" y="3565038"/>
                  <a:ext cx="175320" cy="31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2">
              <p14:nvContentPartPr>
                <p14:cNvPr id="611" name="Ink 610">
                  <a:extLst>
                    <a:ext uri="{FF2B5EF4-FFF2-40B4-BE49-F238E27FC236}">
                      <a16:creationId xmlns:a16="http://schemas.microsoft.com/office/drawing/2014/main" id="{33A1C5F8-70EF-3D47-0DED-F957E71FC8AF}"/>
                    </a:ext>
                  </a:extLst>
                </p14:cNvPr>
                <p14:cNvContentPartPr/>
                <p14:nvPr/>
              </p14:nvContentPartPr>
              <p14:xfrm>
                <a:off x="4709562" y="3447318"/>
                <a:ext cx="241200" cy="561240"/>
              </p14:xfrm>
            </p:contentPart>
          </mc:Choice>
          <mc:Fallback xmlns="">
            <p:pic>
              <p:nvPicPr>
                <p:cNvPr id="611" name="Ink 610">
                  <a:extLst>
                    <a:ext uri="{FF2B5EF4-FFF2-40B4-BE49-F238E27FC236}">
                      <a16:creationId xmlns:a16="http://schemas.microsoft.com/office/drawing/2014/main" id="{33A1C5F8-70EF-3D47-0DED-F957E71FC8AF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4703442" y="3441198"/>
                  <a:ext cx="253440" cy="57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4">
              <p14:nvContentPartPr>
                <p14:cNvPr id="635" name="Ink 634">
                  <a:extLst>
                    <a:ext uri="{FF2B5EF4-FFF2-40B4-BE49-F238E27FC236}">
                      <a16:creationId xmlns:a16="http://schemas.microsoft.com/office/drawing/2014/main" id="{8D58446C-CEEF-6B61-6E21-FBF81774A5A0}"/>
                    </a:ext>
                  </a:extLst>
                </p14:cNvPr>
                <p14:cNvContentPartPr/>
                <p14:nvPr/>
              </p14:nvContentPartPr>
              <p14:xfrm>
                <a:off x="4736922" y="3422478"/>
                <a:ext cx="735480" cy="153720"/>
              </p14:xfrm>
            </p:contentPart>
          </mc:Choice>
          <mc:Fallback xmlns="">
            <p:pic>
              <p:nvPicPr>
                <p:cNvPr id="635" name="Ink 634">
                  <a:extLst>
                    <a:ext uri="{FF2B5EF4-FFF2-40B4-BE49-F238E27FC236}">
                      <a16:creationId xmlns:a16="http://schemas.microsoft.com/office/drawing/2014/main" id="{8D58446C-CEEF-6B61-6E21-FBF81774A5A0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4730802" y="3416358"/>
                  <a:ext cx="747720" cy="165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6" name="Group 645">
            <a:extLst>
              <a:ext uri="{FF2B5EF4-FFF2-40B4-BE49-F238E27FC236}">
                <a16:creationId xmlns:a16="http://schemas.microsoft.com/office/drawing/2014/main" id="{2B0E51C6-2276-6E00-3050-876BB57D3EC0}"/>
              </a:ext>
            </a:extLst>
          </p:cNvPr>
          <p:cNvGrpSpPr/>
          <p:nvPr/>
        </p:nvGrpSpPr>
        <p:grpSpPr>
          <a:xfrm>
            <a:off x="5672202" y="3453078"/>
            <a:ext cx="501120" cy="413640"/>
            <a:chOff x="5672202" y="3453078"/>
            <a:chExt cx="501120" cy="413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96">
              <p14:nvContentPartPr>
                <p14:cNvPr id="636" name="Ink 635">
                  <a:extLst>
                    <a:ext uri="{FF2B5EF4-FFF2-40B4-BE49-F238E27FC236}">
                      <a16:creationId xmlns:a16="http://schemas.microsoft.com/office/drawing/2014/main" id="{0B0C0105-1C33-0A59-6D69-47E3C694C315}"/>
                    </a:ext>
                  </a:extLst>
                </p14:cNvPr>
                <p14:cNvContentPartPr/>
                <p14:nvPr/>
              </p14:nvContentPartPr>
              <p14:xfrm>
                <a:off x="5672202" y="3477198"/>
                <a:ext cx="121680" cy="294840"/>
              </p14:xfrm>
            </p:contentPart>
          </mc:Choice>
          <mc:Fallback xmlns="">
            <p:pic>
              <p:nvPicPr>
                <p:cNvPr id="636" name="Ink 635">
                  <a:extLst>
                    <a:ext uri="{FF2B5EF4-FFF2-40B4-BE49-F238E27FC236}">
                      <a16:creationId xmlns:a16="http://schemas.microsoft.com/office/drawing/2014/main" id="{0B0C0105-1C33-0A59-6D69-47E3C694C315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5666082" y="3471078"/>
                  <a:ext cx="133920" cy="30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8">
              <p14:nvContentPartPr>
                <p14:cNvPr id="637" name="Ink 636">
                  <a:extLst>
                    <a:ext uri="{FF2B5EF4-FFF2-40B4-BE49-F238E27FC236}">
                      <a16:creationId xmlns:a16="http://schemas.microsoft.com/office/drawing/2014/main" id="{55F76E7E-D8AB-55D3-3116-7E7CEC1326F9}"/>
                    </a:ext>
                  </a:extLst>
                </p14:cNvPr>
                <p14:cNvContentPartPr/>
                <p14:nvPr/>
              </p14:nvContentPartPr>
              <p14:xfrm>
                <a:off x="5872362" y="3585198"/>
                <a:ext cx="38880" cy="9000"/>
              </p14:xfrm>
            </p:contentPart>
          </mc:Choice>
          <mc:Fallback xmlns="">
            <p:pic>
              <p:nvPicPr>
                <p:cNvPr id="637" name="Ink 636">
                  <a:extLst>
                    <a:ext uri="{FF2B5EF4-FFF2-40B4-BE49-F238E27FC236}">
                      <a16:creationId xmlns:a16="http://schemas.microsoft.com/office/drawing/2014/main" id="{55F76E7E-D8AB-55D3-3116-7E7CEC1326F9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5866242" y="3579078"/>
                  <a:ext cx="5112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0">
              <p14:nvContentPartPr>
                <p14:cNvPr id="638" name="Ink 637">
                  <a:extLst>
                    <a:ext uri="{FF2B5EF4-FFF2-40B4-BE49-F238E27FC236}">
                      <a16:creationId xmlns:a16="http://schemas.microsoft.com/office/drawing/2014/main" id="{C288F3D9-8DD4-E348-D083-A9E2BAC04BE1}"/>
                    </a:ext>
                  </a:extLst>
                </p14:cNvPr>
                <p14:cNvContentPartPr/>
                <p14:nvPr/>
              </p14:nvContentPartPr>
              <p14:xfrm>
                <a:off x="5759682" y="3453078"/>
                <a:ext cx="158040" cy="27000"/>
              </p14:xfrm>
            </p:contentPart>
          </mc:Choice>
          <mc:Fallback xmlns="">
            <p:pic>
              <p:nvPicPr>
                <p:cNvPr id="638" name="Ink 637">
                  <a:extLst>
                    <a:ext uri="{FF2B5EF4-FFF2-40B4-BE49-F238E27FC236}">
                      <a16:creationId xmlns:a16="http://schemas.microsoft.com/office/drawing/2014/main" id="{C288F3D9-8DD4-E348-D083-A9E2BAC04BE1}"/>
                    </a:ext>
                  </a:extLst>
                </p:cNvPr>
                <p:cNvPicPr/>
                <p:nvPr/>
              </p:nvPicPr>
              <p:blipFill>
                <a:blip r:embed="rId501"/>
                <a:stretch>
                  <a:fillRect/>
                </a:stretch>
              </p:blipFill>
              <p:spPr>
                <a:xfrm>
                  <a:off x="5753562" y="3446958"/>
                  <a:ext cx="17028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2">
              <p14:nvContentPartPr>
                <p14:cNvPr id="639" name="Ink 638">
                  <a:extLst>
                    <a:ext uri="{FF2B5EF4-FFF2-40B4-BE49-F238E27FC236}">
                      <a16:creationId xmlns:a16="http://schemas.microsoft.com/office/drawing/2014/main" id="{0738BF6F-489C-3501-9097-8BEBF39E453A}"/>
                    </a:ext>
                  </a:extLst>
                </p14:cNvPr>
                <p14:cNvContentPartPr/>
                <p14:nvPr/>
              </p14:nvContentPartPr>
              <p14:xfrm>
                <a:off x="5938602" y="3616878"/>
                <a:ext cx="234720" cy="249840"/>
              </p14:xfrm>
            </p:contentPart>
          </mc:Choice>
          <mc:Fallback xmlns="">
            <p:pic>
              <p:nvPicPr>
                <p:cNvPr id="639" name="Ink 638">
                  <a:extLst>
                    <a:ext uri="{FF2B5EF4-FFF2-40B4-BE49-F238E27FC236}">
                      <a16:creationId xmlns:a16="http://schemas.microsoft.com/office/drawing/2014/main" id="{0738BF6F-489C-3501-9097-8BEBF39E453A}"/>
                    </a:ext>
                  </a:extLst>
                </p:cNvPr>
                <p:cNvPicPr/>
                <p:nvPr/>
              </p:nvPicPr>
              <p:blipFill>
                <a:blip r:embed="rId503"/>
                <a:stretch>
                  <a:fillRect/>
                </a:stretch>
              </p:blipFill>
              <p:spPr>
                <a:xfrm>
                  <a:off x="5932482" y="3610758"/>
                  <a:ext cx="246960" cy="262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5" name="Group 644">
            <a:extLst>
              <a:ext uri="{FF2B5EF4-FFF2-40B4-BE49-F238E27FC236}">
                <a16:creationId xmlns:a16="http://schemas.microsoft.com/office/drawing/2014/main" id="{FAA95527-4C9B-AD06-19AB-D9625FC5F293}"/>
              </a:ext>
            </a:extLst>
          </p:cNvPr>
          <p:cNvGrpSpPr/>
          <p:nvPr/>
        </p:nvGrpSpPr>
        <p:grpSpPr>
          <a:xfrm>
            <a:off x="6345762" y="3589518"/>
            <a:ext cx="1227240" cy="293400"/>
            <a:chOff x="6345762" y="3589518"/>
            <a:chExt cx="1227240" cy="293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4">
              <p14:nvContentPartPr>
                <p14:cNvPr id="640" name="Ink 639">
                  <a:extLst>
                    <a:ext uri="{FF2B5EF4-FFF2-40B4-BE49-F238E27FC236}">
                      <a16:creationId xmlns:a16="http://schemas.microsoft.com/office/drawing/2014/main" id="{1546822D-EA5E-D061-9D49-93ACD29E4963}"/>
                    </a:ext>
                  </a:extLst>
                </p14:cNvPr>
                <p14:cNvContentPartPr/>
                <p14:nvPr/>
              </p14:nvContentPartPr>
              <p14:xfrm>
                <a:off x="6345762" y="3594558"/>
                <a:ext cx="162720" cy="243000"/>
              </p14:xfrm>
            </p:contentPart>
          </mc:Choice>
          <mc:Fallback xmlns="">
            <p:pic>
              <p:nvPicPr>
                <p:cNvPr id="640" name="Ink 639">
                  <a:extLst>
                    <a:ext uri="{FF2B5EF4-FFF2-40B4-BE49-F238E27FC236}">
                      <a16:creationId xmlns:a16="http://schemas.microsoft.com/office/drawing/2014/main" id="{1546822D-EA5E-D061-9D49-93ACD29E4963}"/>
                    </a:ext>
                  </a:extLst>
                </p:cNvPr>
                <p:cNvPicPr/>
                <p:nvPr/>
              </p:nvPicPr>
              <p:blipFill>
                <a:blip r:embed="rId505"/>
                <a:stretch>
                  <a:fillRect/>
                </a:stretch>
              </p:blipFill>
              <p:spPr>
                <a:xfrm>
                  <a:off x="6339642" y="3588438"/>
                  <a:ext cx="17496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6">
              <p14:nvContentPartPr>
                <p14:cNvPr id="641" name="Ink 640">
                  <a:extLst>
                    <a:ext uri="{FF2B5EF4-FFF2-40B4-BE49-F238E27FC236}">
                      <a16:creationId xmlns:a16="http://schemas.microsoft.com/office/drawing/2014/main" id="{E08AF21C-C86E-15FA-EFD7-CF8491E69035}"/>
                    </a:ext>
                  </a:extLst>
                </p14:cNvPr>
                <p14:cNvContentPartPr/>
                <p14:nvPr/>
              </p14:nvContentPartPr>
              <p14:xfrm>
                <a:off x="6598122" y="3616518"/>
                <a:ext cx="243720" cy="226080"/>
              </p14:xfrm>
            </p:contentPart>
          </mc:Choice>
          <mc:Fallback xmlns="">
            <p:pic>
              <p:nvPicPr>
                <p:cNvPr id="641" name="Ink 640">
                  <a:extLst>
                    <a:ext uri="{FF2B5EF4-FFF2-40B4-BE49-F238E27FC236}">
                      <a16:creationId xmlns:a16="http://schemas.microsoft.com/office/drawing/2014/main" id="{E08AF21C-C86E-15FA-EFD7-CF8491E69035}"/>
                    </a:ext>
                  </a:extLst>
                </p:cNvPr>
                <p:cNvPicPr/>
                <p:nvPr/>
              </p:nvPicPr>
              <p:blipFill>
                <a:blip r:embed="rId507"/>
                <a:stretch>
                  <a:fillRect/>
                </a:stretch>
              </p:blipFill>
              <p:spPr>
                <a:xfrm>
                  <a:off x="6592002" y="3610398"/>
                  <a:ext cx="25596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8">
              <p14:nvContentPartPr>
                <p14:cNvPr id="642" name="Ink 641">
                  <a:extLst>
                    <a:ext uri="{FF2B5EF4-FFF2-40B4-BE49-F238E27FC236}">
                      <a16:creationId xmlns:a16="http://schemas.microsoft.com/office/drawing/2014/main" id="{E1E33FC2-F44D-DA34-5FB7-809C6A2F5DCF}"/>
                    </a:ext>
                  </a:extLst>
                </p14:cNvPr>
                <p14:cNvContentPartPr/>
                <p14:nvPr/>
              </p14:nvContentPartPr>
              <p14:xfrm>
                <a:off x="6948042" y="3686358"/>
                <a:ext cx="226440" cy="81000"/>
              </p14:xfrm>
            </p:contentPart>
          </mc:Choice>
          <mc:Fallback xmlns="">
            <p:pic>
              <p:nvPicPr>
                <p:cNvPr id="642" name="Ink 641">
                  <a:extLst>
                    <a:ext uri="{FF2B5EF4-FFF2-40B4-BE49-F238E27FC236}">
                      <a16:creationId xmlns:a16="http://schemas.microsoft.com/office/drawing/2014/main" id="{E1E33FC2-F44D-DA34-5FB7-809C6A2F5DCF}"/>
                    </a:ext>
                  </a:extLst>
                </p:cNvPr>
                <p:cNvPicPr/>
                <p:nvPr/>
              </p:nvPicPr>
              <p:blipFill>
                <a:blip r:embed="rId509"/>
                <a:stretch>
                  <a:fillRect/>
                </a:stretch>
              </p:blipFill>
              <p:spPr>
                <a:xfrm>
                  <a:off x="6941922" y="3680238"/>
                  <a:ext cx="23868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0">
              <p14:nvContentPartPr>
                <p14:cNvPr id="643" name="Ink 642">
                  <a:extLst>
                    <a:ext uri="{FF2B5EF4-FFF2-40B4-BE49-F238E27FC236}">
                      <a16:creationId xmlns:a16="http://schemas.microsoft.com/office/drawing/2014/main" id="{9085CF0D-EF79-85DC-AB88-525403BC968A}"/>
                    </a:ext>
                  </a:extLst>
                </p14:cNvPr>
                <p14:cNvContentPartPr/>
                <p14:nvPr/>
              </p14:nvContentPartPr>
              <p14:xfrm>
                <a:off x="7404882" y="3589518"/>
                <a:ext cx="62640" cy="293400"/>
              </p14:xfrm>
            </p:contentPart>
          </mc:Choice>
          <mc:Fallback xmlns="">
            <p:pic>
              <p:nvPicPr>
                <p:cNvPr id="643" name="Ink 642">
                  <a:extLst>
                    <a:ext uri="{FF2B5EF4-FFF2-40B4-BE49-F238E27FC236}">
                      <a16:creationId xmlns:a16="http://schemas.microsoft.com/office/drawing/2014/main" id="{9085CF0D-EF79-85DC-AB88-525403BC968A}"/>
                    </a:ext>
                  </a:extLst>
                </p:cNvPr>
                <p:cNvPicPr/>
                <p:nvPr/>
              </p:nvPicPr>
              <p:blipFill>
                <a:blip r:embed="rId511"/>
                <a:stretch>
                  <a:fillRect/>
                </a:stretch>
              </p:blipFill>
              <p:spPr>
                <a:xfrm>
                  <a:off x="7398762" y="3583398"/>
                  <a:ext cx="74880" cy="30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2">
              <p14:nvContentPartPr>
                <p14:cNvPr id="644" name="Ink 643">
                  <a:extLst>
                    <a:ext uri="{FF2B5EF4-FFF2-40B4-BE49-F238E27FC236}">
                      <a16:creationId xmlns:a16="http://schemas.microsoft.com/office/drawing/2014/main" id="{D2AA1CE6-FDAB-4B31-47A2-EBEAA4C68F9C}"/>
                    </a:ext>
                  </a:extLst>
                </p14:cNvPr>
                <p14:cNvContentPartPr/>
                <p14:nvPr/>
              </p14:nvContentPartPr>
              <p14:xfrm>
                <a:off x="7310562" y="3594198"/>
                <a:ext cx="262440" cy="148320"/>
              </p14:xfrm>
            </p:contentPart>
          </mc:Choice>
          <mc:Fallback xmlns="">
            <p:pic>
              <p:nvPicPr>
                <p:cNvPr id="644" name="Ink 643">
                  <a:extLst>
                    <a:ext uri="{FF2B5EF4-FFF2-40B4-BE49-F238E27FC236}">
                      <a16:creationId xmlns:a16="http://schemas.microsoft.com/office/drawing/2014/main" id="{D2AA1CE6-FDAB-4B31-47A2-EBEAA4C68F9C}"/>
                    </a:ext>
                  </a:extLst>
                </p:cNvPr>
                <p:cNvPicPr/>
                <p:nvPr/>
              </p:nvPicPr>
              <p:blipFill>
                <a:blip r:embed="rId513"/>
                <a:stretch>
                  <a:fillRect/>
                </a:stretch>
              </p:blipFill>
              <p:spPr>
                <a:xfrm>
                  <a:off x="7304442" y="3587718"/>
                  <a:ext cx="274680" cy="160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65" name="Group 664">
            <a:extLst>
              <a:ext uri="{FF2B5EF4-FFF2-40B4-BE49-F238E27FC236}">
                <a16:creationId xmlns:a16="http://schemas.microsoft.com/office/drawing/2014/main" id="{FD040646-B166-8D45-9B41-7C73C10EA218}"/>
              </a:ext>
            </a:extLst>
          </p:cNvPr>
          <p:cNvGrpSpPr/>
          <p:nvPr/>
        </p:nvGrpSpPr>
        <p:grpSpPr>
          <a:xfrm>
            <a:off x="515562" y="5295558"/>
            <a:ext cx="968400" cy="406440"/>
            <a:chOff x="515562" y="5295558"/>
            <a:chExt cx="968400" cy="406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14">
              <p14:nvContentPartPr>
                <p14:cNvPr id="649" name="Ink 648">
                  <a:extLst>
                    <a:ext uri="{FF2B5EF4-FFF2-40B4-BE49-F238E27FC236}">
                      <a16:creationId xmlns:a16="http://schemas.microsoft.com/office/drawing/2014/main" id="{8AF5E099-B0CB-68BA-7206-4E11D7F901AE}"/>
                    </a:ext>
                  </a:extLst>
                </p14:cNvPr>
                <p14:cNvContentPartPr/>
                <p14:nvPr/>
              </p14:nvContentPartPr>
              <p14:xfrm>
                <a:off x="515562" y="5353518"/>
                <a:ext cx="213480" cy="348480"/>
              </p14:xfrm>
            </p:contentPart>
          </mc:Choice>
          <mc:Fallback xmlns="">
            <p:pic>
              <p:nvPicPr>
                <p:cNvPr id="649" name="Ink 648">
                  <a:extLst>
                    <a:ext uri="{FF2B5EF4-FFF2-40B4-BE49-F238E27FC236}">
                      <a16:creationId xmlns:a16="http://schemas.microsoft.com/office/drawing/2014/main" id="{8AF5E099-B0CB-68BA-7206-4E11D7F901AE}"/>
                    </a:ext>
                  </a:extLst>
                </p:cNvPr>
                <p:cNvPicPr/>
                <p:nvPr/>
              </p:nvPicPr>
              <p:blipFill>
                <a:blip r:embed="rId515"/>
                <a:stretch>
                  <a:fillRect/>
                </a:stretch>
              </p:blipFill>
              <p:spPr>
                <a:xfrm>
                  <a:off x="509442" y="5347398"/>
                  <a:ext cx="225720" cy="36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6">
              <p14:nvContentPartPr>
                <p14:cNvPr id="650" name="Ink 649">
                  <a:extLst>
                    <a:ext uri="{FF2B5EF4-FFF2-40B4-BE49-F238E27FC236}">
                      <a16:creationId xmlns:a16="http://schemas.microsoft.com/office/drawing/2014/main" id="{FB57544E-42D5-D3CF-A938-802FCA8BC10E}"/>
                    </a:ext>
                  </a:extLst>
                </p14:cNvPr>
                <p14:cNvContentPartPr/>
                <p14:nvPr/>
              </p14:nvContentPartPr>
              <p14:xfrm>
                <a:off x="728682" y="5354958"/>
                <a:ext cx="271440" cy="300960"/>
              </p14:xfrm>
            </p:contentPart>
          </mc:Choice>
          <mc:Fallback xmlns="">
            <p:pic>
              <p:nvPicPr>
                <p:cNvPr id="650" name="Ink 649">
                  <a:extLst>
                    <a:ext uri="{FF2B5EF4-FFF2-40B4-BE49-F238E27FC236}">
                      <a16:creationId xmlns:a16="http://schemas.microsoft.com/office/drawing/2014/main" id="{FB57544E-42D5-D3CF-A938-802FCA8BC10E}"/>
                    </a:ext>
                  </a:extLst>
                </p:cNvPr>
                <p:cNvPicPr/>
                <p:nvPr/>
              </p:nvPicPr>
              <p:blipFill>
                <a:blip r:embed="rId517"/>
                <a:stretch>
                  <a:fillRect/>
                </a:stretch>
              </p:blipFill>
              <p:spPr>
                <a:xfrm>
                  <a:off x="722562" y="5348838"/>
                  <a:ext cx="283680" cy="31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8">
              <p14:nvContentPartPr>
                <p14:cNvPr id="651" name="Ink 650">
                  <a:extLst>
                    <a:ext uri="{FF2B5EF4-FFF2-40B4-BE49-F238E27FC236}">
                      <a16:creationId xmlns:a16="http://schemas.microsoft.com/office/drawing/2014/main" id="{13D43159-BCF8-7E2A-F29B-806205533CA7}"/>
                    </a:ext>
                  </a:extLst>
                </p14:cNvPr>
                <p14:cNvContentPartPr/>
                <p14:nvPr/>
              </p14:nvContentPartPr>
              <p14:xfrm>
                <a:off x="840282" y="5439558"/>
                <a:ext cx="237960" cy="185400"/>
              </p14:xfrm>
            </p:contentPart>
          </mc:Choice>
          <mc:Fallback xmlns="">
            <p:pic>
              <p:nvPicPr>
                <p:cNvPr id="651" name="Ink 650">
                  <a:extLst>
                    <a:ext uri="{FF2B5EF4-FFF2-40B4-BE49-F238E27FC236}">
                      <a16:creationId xmlns:a16="http://schemas.microsoft.com/office/drawing/2014/main" id="{13D43159-BCF8-7E2A-F29B-806205533CA7}"/>
                    </a:ext>
                  </a:extLst>
                </p:cNvPr>
                <p:cNvPicPr/>
                <p:nvPr/>
              </p:nvPicPr>
              <p:blipFill>
                <a:blip r:embed="rId519"/>
                <a:stretch>
                  <a:fillRect/>
                </a:stretch>
              </p:blipFill>
              <p:spPr>
                <a:xfrm>
                  <a:off x="834162" y="5433438"/>
                  <a:ext cx="25020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0">
              <p14:nvContentPartPr>
                <p14:cNvPr id="652" name="Ink 651">
                  <a:extLst>
                    <a:ext uri="{FF2B5EF4-FFF2-40B4-BE49-F238E27FC236}">
                      <a16:creationId xmlns:a16="http://schemas.microsoft.com/office/drawing/2014/main" id="{8DFA6134-850C-7332-75F8-54383C9C644B}"/>
                    </a:ext>
                  </a:extLst>
                </p14:cNvPr>
                <p14:cNvContentPartPr/>
                <p14:nvPr/>
              </p14:nvContentPartPr>
              <p14:xfrm>
                <a:off x="1146642" y="5295558"/>
                <a:ext cx="118080" cy="250200"/>
              </p14:xfrm>
            </p:contentPart>
          </mc:Choice>
          <mc:Fallback xmlns="">
            <p:pic>
              <p:nvPicPr>
                <p:cNvPr id="652" name="Ink 651">
                  <a:extLst>
                    <a:ext uri="{FF2B5EF4-FFF2-40B4-BE49-F238E27FC236}">
                      <a16:creationId xmlns:a16="http://schemas.microsoft.com/office/drawing/2014/main" id="{8DFA6134-850C-7332-75F8-54383C9C644B}"/>
                    </a:ext>
                  </a:extLst>
                </p:cNvPr>
                <p:cNvPicPr/>
                <p:nvPr/>
              </p:nvPicPr>
              <p:blipFill>
                <a:blip r:embed="rId521"/>
                <a:stretch>
                  <a:fillRect/>
                </a:stretch>
              </p:blipFill>
              <p:spPr>
                <a:xfrm>
                  <a:off x="1140522" y="5289438"/>
                  <a:ext cx="130320" cy="26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2">
              <p14:nvContentPartPr>
                <p14:cNvPr id="654" name="Ink 653">
                  <a:extLst>
                    <a:ext uri="{FF2B5EF4-FFF2-40B4-BE49-F238E27FC236}">
                      <a16:creationId xmlns:a16="http://schemas.microsoft.com/office/drawing/2014/main" id="{F2526BDA-78A4-3735-0F4A-4369C1709EB4}"/>
                    </a:ext>
                  </a:extLst>
                </p14:cNvPr>
                <p14:cNvContentPartPr/>
                <p14:nvPr/>
              </p14:nvContentPartPr>
              <p14:xfrm>
                <a:off x="1389642" y="5437038"/>
                <a:ext cx="94320" cy="165240"/>
              </p14:xfrm>
            </p:contentPart>
          </mc:Choice>
          <mc:Fallback xmlns="">
            <p:pic>
              <p:nvPicPr>
                <p:cNvPr id="654" name="Ink 653">
                  <a:extLst>
                    <a:ext uri="{FF2B5EF4-FFF2-40B4-BE49-F238E27FC236}">
                      <a16:creationId xmlns:a16="http://schemas.microsoft.com/office/drawing/2014/main" id="{F2526BDA-78A4-3735-0F4A-4369C1709EB4}"/>
                    </a:ext>
                  </a:extLst>
                </p:cNvPr>
                <p:cNvPicPr/>
                <p:nvPr/>
              </p:nvPicPr>
              <p:blipFill>
                <a:blip r:embed="rId523"/>
                <a:stretch>
                  <a:fillRect/>
                </a:stretch>
              </p:blipFill>
              <p:spPr>
                <a:xfrm>
                  <a:off x="1383522" y="5430918"/>
                  <a:ext cx="10656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4">
              <p14:nvContentPartPr>
                <p14:cNvPr id="655" name="Ink 654">
                  <a:extLst>
                    <a:ext uri="{FF2B5EF4-FFF2-40B4-BE49-F238E27FC236}">
                      <a16:creationId xmlns:a16="http://schemas.microsoft.com/office/drawing/2014/main" id="{C0E0E02E-5607-DC5D-BBAA-507EAEA41204}"/>
                    </a:ext>
                  </a:extLst>
                </p14:cNvPr>
                <p14:cNvContentPartPr/>
                <p14:nvPr/>
              </p14:nvContentPartPr>
              <p14:xfrm>
                <a:off x="1405842" y="5318958"/>
                <a:ext cx="20520" cy="9000"/>
              </p14:xfrm>
            </p:contentPart>
          </mc:Choice>
          <mc:Fallback xmlns="">
            <p:pic>
              <p:nvPicPr>
                <p:cNvPr id="655" name="Ink 654">
                  <a:extLst>
                    <a:ext uri="{FF2B5EF4-FFF2-40B4-BE49-F238E27FC236}">
                      <a16:creationId xmlns:a16="http://schemas.microsoft.com/office/drawing/2014/main" id="{C0E0E02E-5607-DC5D-BBAA-507EAEA41204}"/>
                    </a:ext>
                  </a:extLst>
                </p:cNvPr>
                <p:cNvPicPr/>
                <p:nvPr/>
              </p:nvPicPr>
              <p:blipFill>
                <a:blip r:embed="rId525"/>
                <a:stretch>
                  <a:fillRect/>
                </a:stretch>
              </p:blipFill>
              <p:spPr>
                <a:xfrm>
                  <a:off x="1399722" y="5312838"/>
                  <a:ext cx="32760" cy="21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26">
            <p14:nvContentPartPr>
              <p14:cNvPr id="656" name="Ink 655">
                <a:extLst>
                  <a:ext uri="{FF2B5EF4-FFF2-40B4-BE49-F238E27FC236}">
                    <a16:creationId xmlns:a16="http://schemas.microsoft.com/office/drawing/2014/main" id="{5A3E55B0-89AA-4BD3-0EC1-7F64A35AE5EF}"/>
                  </a:ext>
                </a:extLst>
              </p14:cNvPr>
              <p14:cNvContentPartPr/>
              <p14:nvPr/>
            </p14:nvContentPartPr>
            <p14:xfrm>
              <a:off x="1773042" y="5345598"/>
              <a:ext cx="131040" cy="70200"/>
            </p14:xfrm>
          </p:contentPart>
        </mc:Choice>
        <mc:Fallback xmlns="">
          <p:pic>
            <p:nvPicPr>
              <p:cNvPr id="656" name="Ink 655">
                <a:extLst>
                  <a:ext uri="{FF2B5EF4-FFF2-40B4-BE49-F238E27FC236}">
                    <a16:creationId xmlns:a16="http://schemas.microsoft.com/office/drawing/2014/main" id="{5A3E55B0-89AA-4BD3-0EC1-7F64A35AE5EF}"/>
                  </a:ext>
                </a:extLst>
              </p:cNvPr>
              <p:cNvPicPr/>
              <p:nvPr/>
            </p:nvPicPr>
            <p:blipFill>
              <a:blip r:embed="rId527"/>
              <a:stretch>
                <a:fillRect/>
              </a:stretch>
            </p:blipFill>
            <p:spPr>
              <a:xfrm>
                <a:off x="1766922" y="5339478"/>
                <a:ext cx="143280" cy="82440"/>
              </a:xfrm>
              <a:prstGeom prst="rect">
                <a:avLst/>
              </a:prstGeom>
            </p:spPr>
          </p:pic>
        </mc:Fallback>
      </mc:AlternateContent>
      <p:grpSp>
        <p:nvGrpSpPr>
          <p:cNvPr id="663" name="Group 662">
            <a:extLst>
              <a:ext uri="{FF2B5EF4-FFF2-40B4-BE49-F238E27FC236}">
                <a16:creationId xmlns:a16="http://schemas.microsoft.com/office/drawing/2014/main" id="{DC3BE668-93A8-C29E-AA59-5252F0F7710E}"/>
              </a:ext>
            </a:extLst>
          </p:cNvPr>
          <p:cNvGrpSpPr/>
          <p:nvPr/>
        </p:nvGrpSpPr>
        <p:grpSpPr>
          <a:xfrm>
            <a:off x="3365322" y="5189358"/>
            <a:ext cx="82080" cy="273600"/>
            <a:chOff x="3365322" y="5189358"/>
            <a:chExt cx="82080" cy="273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8">
              <p14:nvContentPartPr>
                <p14:cNvPr id="661" name="Ink 660">
                  <a:extLst>
                    <a:ext uri="{FF2B5EF4-FFF2-40B4-BE49-F238E27FC236}">
                      <a16:creationId xmlns:a16="http://schemas.microsoft.com/office/drawing/2014/main" id="{0D7813CB-AC44-F610-BDD9-B3A21DFCB306}"/>
                    </a:ext>
                  </a:extLst>
                </p14:cNvPr>
                <p14:cNvContentPartPr/>
                <p14:nvPr/>
              </p14:nvContentPartPr>
              <p14:xfrm>
                <a:off x="3386202" y="5311398"/>
                <a:ext cx="61200" cy="151560"/>
              </p14:xfrm>
            </p:contentPart>
          </mc:Choice>
          <mc:Fallback xmlns="">
            <p:pic>
              <p:nvPicPr>
                <p:cNvPr id="661" name="Ink 660">
                  <a:extLst>
                    <a:ext uri="{FF2B5EF4-FFF2-40B4-BE49-F238E27FC236}">
                      <a16:creationId xmlns:a16="http://schemas.microsoft.com/office/drawing/2014/main" id="{0D7813CB-AC44-F610-BDD9-B3A21DFCB306}"/>
                    </a:ext>
                  </a:extLst>
                </p:cNvPr>
                <p:cNvPicPr/>
                <p:nvPr/>
              </p:nvPicPr>
              <p:blipFill>
                <a:blip r:embed="rId529"/>
                <a:stretch>
                  <a:fillRect/>
                </a:stretch>
              </p:blipFill>
              <p:spPr>
                <a:xfrm>
                  <a:off x="3380082" y="5305278"/>
                  <a:ext cx="7344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0">
              <p14:nvContentPartPr>
                <p14:cNvPr id="662" name="Ink 661">
                  <a:extLst>
                    <a:ext uri="{FF2B5EF4-FFF2-40B4-BE49-F238E27FC236}">
                      <a16:creationId xmlns:a16="http://schemas.microsoft.com/office/drawing/2014/main" id="{5C512D34-3E7B-80D3-5373-AE479EBC148E}"/>
                    </a:ext>
                  </a:extLst>
                </p14:cNvPr>
                <p14:cNvContentPartPr/>
                <p14:nvPr/>
              </p14:nvContentPartPr>
              <p14:xfrm>
                <a:off x="3365322" y="5189358"/>
                <a:ext cx="57600" cy="41040"/>
              </p14:xfrm>
            </p:contentPart>
          </mc:Choice>
          <mc:Fallback xmlns="">
            <p:pic>
              <p:nvPicPr>
                <p:cNvPr id="662" name="Ink 661">
                  <a:extLst>
                    <a:ext uri="{FF2B5EF4-FFF2-40B4-BE49-F238E27FC236}">
                      <a16:creationId xmlns:a16="http://schemas.microsoft.com/office/drawing/2014/main" id="{5C512D34-3E7B-80D3-5373-AE479EBC148E}"/>
                    </a:ext>
                  </a:extLst>
                </p:cNvPr>
                <p:cNvPicPr/>
                <p:nvPr/>
              </p:nvPicPr>
              <p:blipFill>
                <a:blip r:embed="rId531"/>
                <a:stretch>
                  <a:fillRect/>
                </a:stretch>
              </p:blipFill>
              <p:spPr>
                <a:xfrm>
                  <a:off x="3359202" y="5183238"/>
                  <a:ext cx="69840" cy="53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32">
            <p14:nvContentPartPr>
              <p14:cNvPr id="666" name="Ink 665">
                <a:extLst>
                  <a:ext uri="{FF2B5EF4-FFF2-40B4-BE49-F238E27FC236}">
                    <a16:creationId xmlns:a16="http://schemas.microsoft.com/office/drawing/2014/main" id="{E4DD0919-6779-D8A1-8866-C66896500B42}"/>
                  </a:ext>
                </a:extLst>
              </p14:cNvPr>
              <p14:cNvContentPartPr/>
              <p14:nvPr/>
            </p14:nvContentPartPr>
            <p14:xfrm>
              <a:off x="3698322" y="5307438"/>
              <a:ext cx="148680" cy="165240"/>
            </p14:xfrm>
          </p:contentPart>
        </mc:Choice>
        <mc:Fallback xmlns="">
          <p:pic>
            <p:nvPicPr>
              <p:cNvPr id="666" name="Ink 665">
                <a:extLst>
                  <a:ext uri="{FF2B5EF4-FFF2-40B4-BE49-F238E27FC236}">
                    <a16:creationId xmlns:a16="http://schemas.microsoft.com/office/drawing/2014/main" id="{E4DD0919-6779-D8A1-8866-C66896500B42}"/>
                  </a:ext>
                </a:extLst>
              </p:cNvPr>
              <p:cNvPicPr/>
              <p:nvPr/>
            </p:nvPicPr>
            <p:blipFill>
              <a:blip r:embed="rId533"/>
              <a:stretch>
                <a:fillRect/>
              </a:stretch>
            </p:blipFill>
            <p:spPr>
              <a:xfrm>
                <a:off x="3692202" y="5301318"/>
                <a:ext cx="160920" cy="177480"/>
              </a:xfrm>
              <a:prstGeom prst="rect">
                <a:avLst/>
              </a:prstGeom>
            </p:spPr>
          </p:pic>
        </mc:Fallback>
      </mc:AlternateContent>
      <p:grpSp>
        <p:nvGrpSpPr>
          <p:cNvPr id="676" name="Group 675">
            <a:extLst>
              <a:ext uri="{FF2B5EF4-FFF2-40B4-BE49-F238E27FC236}">
                <a16:creationId xmlns:a16="http://schemas.microsoft.com/office/drawing/2014/main" id="{4DEF93E9-A773-A30B-7102-C86DE017EC04}"/>
              </a:ext>
            </a:extLst>
          </p:cNvPr>
          <p:cNvGrpSpPr/>
          <p:nvPr/>
        </p:nvGrpSpPr>
        <p:grpSpPr>
          <a:xfrm>
            <a:off x="4073442" y="5274318"/>
            <a:ext cx="391320" cy="333360"/>
            <a:chOff x="4073442" y="5274318"/>
            <a:chExt cx="391320" cy="333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34">
              <p14:nvContentPartPr>
                <p14:cNvPr id="667" name="Ink 666">
                  <a:extLst>
                    <a:ext uri="{FF2B5EF4-FFF2-40B4-BE49-F238E27FC236}">
                      <a16:creationId xmlns:a16="http://schemas.microsoft.com/office/drawing/2014/main" id="{BD48EAFE-E24B-055D-AE82-D59B0490B8C6}"/>
                    </a:ext>
                  </a:extLst>
                </p14:cNvPr>
                <p14:cNvContentPartPr/>
                <p14:nvPr/>
              </p14:nvContentPartPr>
              <p14:xfrm>
                <a:off x="4073442" y="5321838"/>
                <a:ext cx="221400" cy="181440"/>
              </p14:xfrm>
            </p:contentPart>
          </mc:Choice>
          <mc:Fallback xmlns="">
            <p:pic>
              <p:nvPicPr>
                <p:cNvPr id="667" name="Ink 666">
                  <a:extLst>
                    <a:ext uri="{FF2B5EF4-FFF2-40B4-BE49-F238E27FC236}">
                      <a16:creationId xmlns:a16="http://schemas.microsoft.com/office/drawing/2014/main" id="{BD48EAFE-E24B-055D-AE82-D59B0490B8C6}"/>
                    </a:ext>
                  </a:extLst>
                </p:cNvPr>
                <p:cNvPicPr/>
                <p:nvPr/>
              </p:nvPicPr>
              <p:blipFill>
                <a:blip r:embed="rId535"/>
                <a:stretch>
                  <a:fillRect/>
                </a:stretch>
              </p:blipFill>
              <p:spPr>
                <a:xfrm>
                  <a:off x="4067322" y="5315718"/>
                  <a:ext cx="23364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6">
              <p14:nvContentPartPr>
                <p14:cNvPr id="668" name="Ink 667">
                  <a:extLst>
                    <a:ext uri="{FF2B5EF4-FFF2-40B4-BE49-F238E27FC236}">
                      <a16:creationId xmlns:a16="http://schemas.microsoft.com/office/drawing/2014/main" id="{C93EE828-B30D-54B9-8C43-04BF0D0EAA7E}"/>
                    </a:ext>
                  </a:extLst>
                </p14:cNvPr>
                <p14:cNvContentPartPr/>
                <p14:nvPr/>
              </p14:nvContentPartPr>
              <p14:xfrm>
                <a:off x="4446402" y="5274318"/>
                <a:ext cx="360" cy="360"/>
              </p14:xfrm>
            </p:contentPart>
          </mc:Choice>
          <mc:Fallback xmlns="">
            <p:pic>
              <p:nvPicPr>
                <p:cNvPr id="668" name="Ink 667">
                  <a:extLst>
                    <a:ext uri="{FF2B5EF4-FFF2-40B4-BE49-F238E27FC236}">
                      <a16:creationId xmlns:a16="http://schemas.microsoft.com/office/drawing/2014/main" id="{C93EE828-B30D-54B9-8C43-04BF0D0EAA7E}"/>
                    </a:ext>
                  </a:extLst>
                </p:cNvPr>
                <p:cNvPicPr/>
                <p:nvPr/>
              </p:nvPicPr>
              <p:blipFill>
                <a:blip r:embed="rId537"/>
                <a:stretch>
                  <a:fillRect/>
                </a:stretch>
              </p:blipFill>
              <p:spPr>
                <a:xfrm>
                  <a:off x="4440282" y="5268198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8">
              <p14:nvContentPartPr>
                <p14:cNvPr id="669" name="Ink 668">
                  <a:extLst>
                    <a:ext uri="{FF2B5EF4-FFF2-40B4-BE49-F238E27FC236}">
                      <a16:creationId xmlns:a16="http://schemas.microsoft.com/office/drawing/2014/main" id="{EA02BC18-0000-9691-2BD6-A6288D6735F0}"/>
                    </a:ext>
                  </a:extLst>
                </p14:cNvPr>
                <p14:cNvContentPartPr/>
                <p14:nvPr/>
              </p14:nvContentPartPr>
              <p14:xfrm>
                <a:off x="4432002" y="5409318"/>
                <a:ext cx="32760" cy="198360"/>
              </p14:xfrm>
            </p:contentPart>
          </mc:Choice>
          <mc:Fallback xmlns="">
            <p:pic>
              <p:nvPicPr>
                <p:cNvPr id="669" name="Ink 668">
                  <a:extLst>
                    <a:ext uri="{FF2B5EF4-FFF2-40B4-BE49-F238E27FC236}">
                      <a16:creationId xmlns:a16="http://schemas.microsoft.com/office/drawing/2014/main" id="{EA02BC18-0000-9691-2BD6-A6288D6735F0}"/>
                    </a:ext>
                  </a:extLst>
                </p:cNvPr>
                <p:cNvPicPr/>
                <p:nvPr/>
              </p:nvPicPr>
              <p:blipFill>
                <a:blip r:embed="rId539"/>
                <a:stretch>
                  <a:fillRect/>
                </a:stretch>
              </p:blipFill>
              <p:spPr>
                <a:xfrm>
                  <a:off x="4425882" y="5403198"/>
                  <a:ext cx="45000" cy="210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75" name="Group 674">
            <a:extLst>
              <a:ext uri="{FF2B5EF4-FFF2-40B4-BE49-F238E27FC236}">
                <a16:creationId xmlns:a16="http://schemas.microsoft.com/office/drawing/2014/main" id="{E3D13CFF-1E74-3E2E-7425-FF216CB34785}"/>
              </a:ext>
            </a:extLst>
          </p:cNvPr>
          <p:cNvGrpSpPr/>
          <p:nvPr/>
        </p:nvGrpSpPr>
        <p:grpSpPr>
          <a:xfrm>
            <a:off x="4702362" y="5103318"/>
            <a:ext cx="949680" cy="408600"/>
            <a:chOff x="4702362" y="5103318"/>
            <a:chExt cx="949680" cy="408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0">
              <p14:nvContentPartPr>
                <p14:cNvPr id="670" name="Ink 669">
                  <a:extLst>
                    <a:ext uri="{FF2B5EF4-FFF2-40B4-BE49-F238E27FC236}">
                      <a16:creationId xmlns:a16="http://schemas.microsoft.com/office/drawing/2014/main" id="{A28ECD21-08EB-9B1D-E37A-0CB99607C5C6}"/>
                    </a:ext>
                  </a:extLst>
                </p14:cNvPr>
                <p14:cNvContentPartPr/>
                <p14:nvPr/>
              </p14:nvContentPartPr>
              <p14:xfrm>
                <a:off x="4702362" y="5189358"/>
                <a:ext cx="46800" cy="322560"/>
              </p14:xfrm>
            </p:contentPart>
          </mc:Choice>
          <mc:Fallback xmlns="">
            <p:pic>
              <p:nvPicPr>
                <p:cNvPr id="670" name="Ink 669">
                  <a:extLst>
                    <a:ext uri="{FF2B5EF4-FFF2-40B4-BE49-F238E27FC236}">
                      <a16:creationId xmlns:a16="http://schemas.microsoft.com/office/drawing/2014/main" id="{A28ECD21-08EB-9B1D-E37A-0CB99607C5C6}"/>
                    </a:ext>
                  </a:extLst>
                </p:cNvPr>
                <p:cNvPicPr/>
                <p:nvPr/>
              </p:nvPicPr>
              <p:blipFill>
                <a:blip r:embed="rId541"/>
                <a:stretch>
                  <a:fillRect/>
                </a:stretch>
              </p:blipFill>
              <p:spPr>
                <a:xfrm>
                  <a:off x="4696242" y="5183238"/>
                  <a:ext cx="59040" cy="33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2">
              <p14:nvContentPartPr>
                <p14:cNvPr id="671" name="Ink 670">
                  <a:extLst>
                    <a:ext uri="{FF2B5EF4-FFF2-40B4-BE49-F238E27FC236}">
                      <a16:creationId xmlns:a16="http://schemas.microsoft.com/office/drawing/2014/main" id="{0B6704D6-F183-9AA6-5964-DC02A4298772}"/>
                    </a:ext>
                  </a:extLst>
                </p14:cNvPr>
                <p14:cNvContentPartPr/>
                <p14:nvPr/>
              </p14:nvContentPartPr>
              <p14:xfrm>
                <a:off x="4888482" y="5228958"/>
                <a:ext cx="170280" cy="252360"/>
              </p14:xfrm>
            </p:contentPart>
          </mc:Choice>
          <mc:Fallback xmlns="">
            <p:pic>
              <p:nvPicPr>
                <p:cNvPr id="671" name="Ink 670">
                  <a:extLst>
                    <a:ext uri="{FF2B5EF4-FFF2-40B4-BE49-F238E27FC236}">
                      <a16:creationId xmlns:a16="http://schemas.microsoft.com/office/drawing/2014/main" id="{0B6704D6-F183-9AA6-5964-DC02A4298772}"/>
                    </a:ext>
                  </a:extLst>
                </p:cNvPr>
                <p:cNvPicPr/>
                <p:nvPr/>
              </p:nvPicPr>
              <p:blipFill>
                <a:blip r:embed="rId543"/>
                <a:stretch>
                  <a:fillRect/>
                </a:stretch>
              </p:blipFill>
              <p:spPr>
                <a:xfrm>
                  <a:off x="4882362" y="5222838"/>
                  <a:ext cx="18252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4">
              <p14:nvContentPartPr>
                <p14:cNvPr id="672" name="Ink 671">
                  <a:extLst>
                    <a:ext uri="{FF2B5EF4-FFF2-40B4-BE49-F238E27FC236}">
                      <a16:creationId xmlns:a16="http://schemas.microsoft.com/office/drawing/2014/main" id="{40229C16-C5A4-62D2-D620-9BC33A0DC7AD}"/>
                    </a:ext>
                  </a:extLst>
                </p14:cNvPr>
                <p14:cNvContentPartPr/>
                <p14:nvPr/>
              </p14:nvContentPartPr>
              <p14:xfrm>
                <a:off x="5090802" y="5228958"/>
                <a:ext cx="150120" cy="260280"/>
              </p14:xfrm>
            </p:contentPart>
          </mc:Choice>
          <mc:Fallback xmlns="">
            <p:pic>
              <p:nvPicPr>
                <p:cNvPr id="672" name="Ink 671">
                  <a:extLst>
                    <a:ext uri="{FF2B5EF4-FFF2-40B4-BE49-F238E27FC236}">
                      <a16:creationId xmlns:a16="http://schemas.microsoft.com/office/drawing/2014/main" id="{40229C16-C5A4-62D2-D620-9BC33A0DC7AD}"/>
                    </a:ext>
                  </a:extLst>
                </p:cNvPr>
                <p:cNvPicPr/>
                <p:nvPr/>
              </p:nvPicPr>
              <p:blipFill>
                <a:blip r:embed="rId545"/>
                <a:stretch>
                  <a:fillRect/>
                </a:stretch>
              </p:blipFill>
              <p:spPr>
                <a:xfrm>
                  <a:off x="5084682" y="5222838"/>
                  <a:ext cx="162360" cy="27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6">
              <p14:nvContentPartPr>
                <p14:cNvPr id="673" name="Ink 672">
                  <a:extLst>
                    <a:ext uri="{FF2B5EF4-FFF2-40B4-BE49-F238E27FC236}">
                      <a16:creationId xmlns:a16="http://schemas.microsoft.com/office/drawing/2014/main" id="{ABC2210C-72E5-C307-D12D-F93C7486DDA0}"/>
                    </a:ext>
                  </a:extLst>
                </p14:cNvPr>
                <p14:cNvContentPartPr/>
                <p14:nvPr/>
              </p14:nvContentPartPr>
              <p14:xfrm>
                <a:off x="5268642" y="5225358"/>
                <a:ext cx="88560" cy="266400"/>
              </p14:xfrm>
            </p:contentPart>
          </mc:Choice>
          <mc:Fallback xmlns="">
            <p:pic>
              <p:nvPicPr>
                <p:cNvPr id="673" name="Ink 672">
                  <a:extLst>
                    <a:ext uri="{FF2B5EF4-FFF2-40B4-BE49-F238E27FC236}">
                      <a16:creationId xmlns:a16="http://schemas.microsoft.com/office/drawing/2014/main" id="{ABC2210C-72E5-C307-D12D-F93C7486DDA0}"/>
                    </a:ext>
                  </a:extLst>
                </p:cNvPr>
                <p:cNvPicPr/>
                <p:nvPr/>
              </p:nvPicPr>
              <p:blipFill>
                <a:blip r:embed="rId547"/>
                <a:stretch>
                  <a:fillRect/>
                </a:stretch>
              </p:blipFill>
              <p:spPr>
                <a:xfrm>
                  <a:off x="5262522" y="5219238"/>
                  <a:ext cx="100800" cy="27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8">
              <p14:nvContentPartPr>
                <p14:cNvPr id="674" name="Ink 673">
                  <a:extLst>
                    <a:ext uri="{FF2B5EF4-FFF2-40B4-BE49-F238E27FC236}">
                      <a16:creationId xmlns:a16="http://schemas.microsoft.com/office/drawing/2014/main" id="{4F33A86D-27C4-A9B3-216E-C91522BD0C40}"/>
                    </a:ext>
                  </a:extLst>
                </p14:cNvPr>
                <p14:cNvContentPartPr/>
                <p14:nvPr/>
              </p14:nvContentPartPr>
              <p14:xfrm>
                <a:off x="5466282" y="5103318"/>
                <a:ext cx="185760" cy="396000"/>
              </p14:xfrm>
            </p:contentPart>
          </mc:Choice>
          <mc:Fallback xmlns="">
            <p:pic>
              <p:nvPicPr>
                <p:cNvPr id="674" name="Ink 673">
                  <a:extLst>
                    <a:ext uri="{FF2B5EF4-FFF2-40B4-BE49-F238E27FC236}">
                      <a16:creationId xmlns:a16="http://schemas.microsoft.com/office/drawing/2014/main" id="{4F33A86D-27C4-A9B3-216E-C91522BD0C40}"/>
                    </a:ext>
                  </a:extLst>
                </p:cNvPr>
                <p:cNvPicPr/>
                <p:nvPr/>
              </p:nvPicPr>
              <p:blipFill>
                <a:blip r:embed="rId549"/>
                <a:stretch>
                  <a:fillRect/>
                </a:stretch>
              </p:blipFill>
              <p:spPr>
                <a:xfrm>
                  <a:off x="5460162" y="5097198"/>
                  <a:ext cx="198000" cy="408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89" name="Group 688">
            <a:extLst>
              <a:ext uri="{FF2B5EF4-FFF2-40B4-BE49-F238E27FC236}">
                <a16:creationId xmlns:a16="http://schemas.microsoft.com/office/drawing/2014/main" id="{CDEEF60C-9C4C-4E1D-4F32-E5F1BC0116CF}"/>
              </a:ext>
            </a:extLst>
          </p:cNvPr>
          <p:cNvGrpSpPr/>
          <p:nvPr/>
        </p:nvGrpSpPr>
        <p:grpSpPr>
          <a:xfrm>
            <a:off x="1862682" y="5793078"/>
            <a:ext cx="2091240" cy="409680"/>
            <a:chOff x="1862682" y="5793078"/>
            <a:chExt cx="2091240" cy="409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50">
              <p14:nvContentPartPr>
                <p14:cNvPr id="677" name="Ink 676">
                  <a:extLst>
                    <a:ext uri="{FF2B5EF4-FFF2-40B4-BE49-F238E27FC236}">
                      <a16:creationId xmlns:a16="http://schemas.microsoft.com/office/drawing/2014/main" id="{A38606CD-9F83-C7A8-DAEC-14A67890E33D}"/>
                    </a:ext>
                  </a:extLst>
                </p14:cNvPr>
                <p14:cNvContentPartPr/>
                <p14:nvPr/>
              </p14:nvContentPartPr>
              <p14:xfrm>
                <a:off x="1862682" y="5915118"/>
                <a:ext cx="634680" cy="248040"/>
              </p14:xfrm>
            </p:contentPart>
          </mc:Choice>
          <mc:Fallback xmlns="">
            <p:pic>
              <p:nvPicPr>
                <p:cNvPr id="677" name="Ink 676">
                  <a:extLst>
                    <a:ext uri="{FF2B5EF4-FFF2-40B4-BE49-F238E27FC236}">
                      <a16:creationId xmlns:a16="http://schemas.microsoft.com/office/drawing/2014/main" id="{A38606CD-9F83-C7A8-DAEC-14A67890E33D}"/>
                    </a:ext>
                  </a:extLst>
                </p:cNvPr>
                <p:cNvPicPr/>
                <p:nvPr/>
              </p:nvPicPr>
              <p:blipFill>
                <a:blip r:embed="rId551"/>
                <a:stretch>
                  <a:fillRect/>
                </a:stretch>
              </p:blipFill>
              <p:spPr>
                <a:xfrm>
                  <a:off x="1856562" y="5908998"/>
                  <a:ext cx="64692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2">
              <p14:nvContentPartPr>
                <p14:cNvPr id="678" name="Ink 677">
                  <a:extLst>
                    <a:ext uri="{FF2B5EF4-FFF2-40B4-BE49-F238E27FC236}">
                      <a16:creationId xmlns:a16="http://schemas.microsoft.com/office/drawing/2014/main" id="{E243D32F-DD6F-6785-5628-CFDA9F7D77F6}"/>
                    </a:ext>
                  </a:extLst>
                </p14:cNvPr>
                <p14:cNvContentPartPr/>
                <p14:nvPr/>
              </p14:nvContentPartPr>
              <p14:xfrm>
                <a:off x="2648562" y="5793078"/>
                <a:ext cx="271800" cy="320760"/>
              </p14:xfrm>
            </p:contentPart>
          </mc:Choice>
          <mc:Fallback xmlns="">
            <p:pic>
              <p:nvPicPr>
                <p:cNvPr id="678" name="Ink 677">
                  <a:extLst>
                    <a:ext uri="{FF2B5EF4-FFF2-40B4-BE49-F238E27FC236}">
                      <a16:creationId xmlns:a16="http://schemas.microsoft.com/office/drawing/2014/main" id="{E243D32F-DD6F-6785-5628-CFDA9F7D77F6}"/>
                    </a:ext>
                  </a:extLst>
                </p:cNvPr>
                <p:cNvPicPr/>
                <p:nvPr/>
              </p:nvPicPr>
              <p:blipFill>
                <a:blip r:embed="rId553"/>
                <a:stretch>
                  <a:fillRect/>
                </a:stretch>
              </p:blipFill>
              <p:spPr>
                <a:xfrm>
                  <a:off x="2642442" y="5786958"/>
                  <a:ext cx="284040" cy="33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4">
              <p14:nvContentPartPr>
                <p14:cNvPr id="682" name="Ink 681">
                  <a:extLst>
                    <a:ext uri="{FF2B5EF4-FFF2-40B4-BE49-F238E27FC236}">
                      <a16:creationId xmlns:a16="http://schemas.microsoft.com/office/drawing/2014/main" id="{F685B69A-A887-B55E-F906-53FF68B24814}"/>
                    </a:ext>
                  </a:extLst>
                </p14:cNvPr>
                <p14:cNvContentPartPr/>
                <p14:nvPr/>
              </p14:nvContentPartPr>
              <p14:xfrm>
                <a:off x="3811002" y="5853558"/>
                <a:ext cx="142920" cy="349200"/>
              </p14:xfrm>
            </p:contentPart>
          </mc:Choice>
          <mc:Fallback xmlns="">
            <p:pic>
              <p:nvPicPr>
                <p:cNvPr id="682" name="Ink 681">
                  <a:extLst>
                    <a:ext uri="{FF2B5EF4-FFF2-40B4-BE49-F238E27FC236}">
                      <a16:creationId xmlns:a16="http://schemas.microsoft.com/office/drawing/2014/main" id="{F685B69A-A887-B55E-F906-53FF68B24814}"/>
                    </a:ext>
                  </a:extLst>
                </p:cNvPr>
                <p:cNvPicPr/>
                <p:nvPr/>
              </p:nvPicPr>
              <p:blipFill>
                <a:blip r:embed="rId555"/>
                <a:stretch>
                  <a:fillRect/>
                </a:stretch>
              </p:blipFill>
              <p:spPr>
                <a:xfrm>
                  <a:off x="3804882" y="5847438"/>
                  <a:ext cx="155160" cy="361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56">
            <p14:nvContentPartPr>
              <p14:cNvPr id="683" name="Ink 682">
                <a:extLst>
                  <a:ext uri="{FF2B5EF4-FFF2-40B4-BE49-F238E27FC236}">
                    <a16:creationId xmlns:a16="http://schemas.microsoft.com/office/drawing/2014/main" id="{FF9B9DB5-6516-45FD-6F0F-6B5781B20B44}"/>
                  </a:ext>
                </a:extLst>
              </p14:cNvPr>
              <p14:cNvContentPartPr/>
              <p14:nvPr/>
            </p14:nvContentPartPr>
            <p14:xfrm>
              <a:off x="4336962" y="5896758"/>
              <a:ext cx="186120" cy="127080"/>
            </p14:xfrm>
          </p:contentPart>
        </mc:Choice>
        <mc:Fallback xmlns="">
          <p:pic>
            <p:nvPicPr>
              <p:cNvPr id="683" name="Ink 682">
                <a:extLst>
                  <a:ext uri="{FF2B5EF4-FFF2-40B4-BE49-F238E27FC236}">
                    <a16:creationId xmlns:a16="http://schemas.microsoft.com/office/drawing/2014/main" id="{FF9B9DB5-6516-45FD-6F0F-6B5781B20B44}"/>
                  </a:ext>
                </a:extLst>
              </p:cNvPr>
              <p:cNvPicPr/>
              <p:nvPr/>
            </p:nvPicPr>
            <p:blipFill>
              <a:blip r:embed="rId557"/>
              <a:stretch>
                <a:fillRect/>
              </a:stretch>
            </p:blipFill>
            <p:spPr>
              <a:xfrm>
                <a:off x="4330842" y="5890638"/>
                <a:ext cx="198360" cy="139320"/>
              </a:xfrm>
              <a:prstGeom prst="rect">
                <a:avLst/>
              </a:prstGeom>
            </p:spPr>
          </p:pic>
        </mc:Fallback>
      </mc:AlternateContent>
      <p:grpSp>
        <p:nvGrpSpPr>
          <p:cNvPr id="688" name="Group 687">
            <a:extLst>
              <a:ext uri="{FF2B5EF4-FFF2-40B4-BE49-F238E27FC236}">
                <a16:creationId xmlns:a16="http://schemas.microsoft.com/office/drawing/2014/main" id="{E62FAF69-E92A-E5B9-266A-AB9EB3534A1A}"/>
              </a:ext>
            </a:extLst>
          </p:cNvPr>
          <p:cNvGrpSpPr/>
          <p:nvPr/>
        </p:nvGrpSpPr>
        <p:grpSpPr>
          <a:xfrm>
            <a:off x="4719282" y="5659878"/>
            <a:ext cx="1132920" cy="528840"/>
            <a:chOff x="4719282" y="5659878"/>
            <a:chExt cx="1132920" cy="528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58">
              <p14:nvContentPartPr>
                <p14:cNvPr id="684" name="Ink 683">
                  <a:extLst>
                    <a:ext uri="{FF2B5EF4-FFF2-40B4-BE49-F238E27FC236}">
                      <a16:creationId xmlns:a16="http://schemas.microsoft.com/office/drawing/2014/main" id="{E93018D0-8BE6-5F29-3EC9-B1AC19A0910A}"/>
                    </a:ext>
                  </a:extLst>
                </p14:cNvPr>
                <p14:cNvContentPartPr/>
                <p14:nvPr/>
              </p14:nvContentPartPr>
              <p14:xfrm>
                <a:off x="4798482" y="5704878"/>
                <a:ext cx="301320" cy="301680"/>
              </p14:xfrm>
            </p:contentPart>
          </mc:Choice>
          <mc:Fallback xmlns="">
            <p:pic>
              <p:nvPicPr>
                <p:cNvPr id="684" name="Ink 683">
                  <a:extLst>
                    <a:ext uri="{FF2B5EF4-FFF2-40B4-BE49-F238E27FC236}">
                      <a16:creationId xmlns:a16="http://schemas.microsoft.com/office/drawing/2014/main" id="{E93018D0-8BE6-5F29-3EC9-B1AC19A0910A}"/>
                    </a:ext>
                  </a:extLst>
                </p:cNvPr>
                <p:cNvPicPr/>
                <p:nvPr/>
              </p:nvPicPr>
              <p:blipFill>
                <a:blip r:embed="rId559"/>
                <a:stretch>
                  <a:fillRect/>
                </a:stretch>
              </p:blipFill>
              <p:spPr>
                <a:xfrm>
                  <a:off x="4792362" y="5698758"/>
                  <a:ext cx="313560" cy="3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0">
              <p14:nvContentPartPr>
                <p14:cNvPr id="685" name="Ink 684">
                  <a:extLst>
                    <a:ext uri="{FF2B5EF4-FFF2-40B4-BE49-F238E27FC236}">
                      <a16:creationId xmlns:a16="http://schemas.microsoft.com/office/drawing/2014/main" id="{575DBE51-8B9D-4EF7-DD9F-25A8AC395CC4}"/>
                    </a:ext>
                  </a:extLst>
                </p14:cNvPr>
                <p14:cNvContentPartPr/>
                <p14:nvPr/>
              </p14:nvContentPartPr>
              <p14:xfrm>
                <a:off x="4719282" y="5849958"/>
                <a:ext cx="140400" cy="73800"/>
              </p14:xfrm>
            </p:contentPart>
          </mc:Choice>
          <mc:Fallback xmlns="">
            <p:pic>
              <p:nvPicPr>
                <p:cNvPr id="685" name="Ink 684">
                  <a:extLst>
                    <a:ext uri="{FF2B5EF4-FFF2-40B4-BE49-F238E27FC236}">
                      <a16:creationId xmlns:a16="http://schemas.microsoft.com/office/drawing/2014/main" id="{575DBE51-8B9D-4EF7-DD9F-25A8AC395CC4}"/>
                    </a:ext>
                  </a:extLst>
                </p:cNvPr>
                <p:cNvPicPr/>
                <p:nvPr/>
              </p:nvPicPr>
              <p:blipFill>
                <a:blip r:embed="rId561"/>
                <a:stretch>
                  <a:fillRect/>
                </a:stretch>
              </p:blipFill>
              <p:spPr>
                <a:xfrm>
                  <a:off x="4713162" y="5843838"/>
                  <a:ext cx="15264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2">
              <p14:nvContentPartPr>
                <p14:cNvPr id="686" name="Ink 685">
                  <a:extLst>
                    <a:ext uri="{FF2B5EF4-FFF2-40B4-BE49-F238E27FC236}">
                      <a16:creationId xmlns:a16="http://schemas.microsoft.com/office/drawing/2014/main" id="{E8E9DAD8-2FF3-14EC-1E81-36C49D68019A}"/>
                    </a:ext>
                  </a:extLst>
                </p14:cNvPr>
                <p14:cNvContentPartPr/>
                <p14:nvPr/>
              </p14:nvContentPartPr>
              <p14:xfrm>
                <a:off x="4982082" y="5780478"/>
                <a:ext cx="614160" cy="408240"/>
              </p14:xfrm>
            </p:contentPart>
          </mc:Choice>
          <mc:Fallback xmlns="">
            <p:pic>
              <p:nvPicPr>
                <p:cNvPr id="686" name="Ink 685">
                  <a:extLst>
                    <a:ext uri="{FF2B5EF4-FFF2-40B4-BE49-F238E27FC236}">
                      <a16:creationId xmlns:a16="http://schemas.microsoft.com/office/drawing/2014/main" id="{E8E9DAD8-2FF3-14EC-1E81-36C49D68019A}"/>
                    </a:ext>
                  </a:extLst>
                </p:cNvPr>
                <p:cNvPicPr/>
                <p:nvPr/>
              </p:nvPicPr>
              <p:blipFill>
                <a:blip r:embed="rId563"/>
                <a:stretch>
                  <a:fillRect/>
                </a:stretch>
              </p:blipFill>
              <p:spPr>
                <a:xfrm>
                  <a:off x="4975962" y="5774358"/>
                  <a:ext cx="626400" cy="42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4">
              <p14:nvContentPartPr>
                <p14:cNvPr id="687" name="Ink 686">
                  <a:extLst>
                    <a:ext uri="{FF2B5EF4-FFF2-40B4-BE49-F238E27FC236}">
                      <a16:creationId xmlns:a16="http://schemas.microsoft.com/office/drawing/2014/main" id="{F0A8C49D-EDCA-69CA-45E6-BC20F912104E}"/>
                    </a:ext>
                  </a:extLst>
                </p14:cNvPr>
                <p14:cNvContentPartPr/>
                <p14:nvPr/>
              </p14:nvContentPartPr>
              <p14:xfrm>
                <a:off x="5735202" y="5659878"/>
                <a:ext cx="117000" cy="437760"/>
              </p14:xfrm>
            </p:contentPart>
          </mc:Choice>
          <mc:Fallback xmlns="">
            <p:pic>
              <p:nvPicPr>
                <p:cNvPr id="687" name="Ink 686">
                  <a:extLst>
                    <a:ext uri="{FF2B5EF4-FFF2-40B4-BE49-F238E27FC236}">
                      <a16:creationId xmlns:a16="http://schemas.microsoft.com/office/drawing/2014/main" id="{F0A8C49D-EDCA-69CA-45E6-BC20F912104E}"/>
                    </a:ext>
                  </a:extLst>
                </p:cNvPr>
                <p:cNvPicPr/>
                <p:nvPr/>
              </p:nvPicPr>
              <p:blipFill>
                <a:blip r:embed="rId565"/>
                <a:stretch>
                  <a:fillRect/>
                </a:stretch>
              </p:blipFill>
              <p:spPr>
                <a:xfrm>
                  <a:off x="5729082" y="5653758"/>
                  <a:ext cx="129240" cy="450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0" name="Group 699">
            <a:extLst>
              <a:ext uri="{FF2B5EF4-FFF2-40B4-BE49-F238E27FC236}">
                <a16:creationId xmlns:a16="http://schemas.microsoft.com/office/drawing/2014/main" id="{A988E68E-1052-4DA3-18EB-DB70BBE8F2F5}"/>
              </a:ext>
            </a:extLst>
          </p:cNvPr>
          <p:cNvGrpSpPr/>
          <p:nvPr/>
        </p:nvGrpSpPr>
        <p:grpSpPr>
          <a:xfrm>
            <a:off x="6076482" y="5784438"/>
            <a:ext cx="102960" cy="274680"/>
            <a:chOff x="6076482" y="5784438"/>
            <a:chExt cx="102960" cy="274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6">
              <p14:nvContentPartPr>
                <p14:cNvPr id="690" name="Ink 689">
                  <a:extLst>
                    <a:ext uri="{FF2B5EF4-FFF2-40B4-BE49-F238E27FC236}">
                      <a16:creationId xmlns:a16="http://schemas.microsoft.com/office/drawing/2014/main" id="{BAF35E59-3C4F-18FB-2A9D-3AD8CC686A19}"/>
                    </a:ext>
                  </a:extLst>
                </p14:cNvPr>
                <p14:cNvContentPartPr/>
                <p14:nvPr/>
              </p14:nvContentPartPr>
              <p14:xfrm>
                <a:off x="6099882" y="5848878"/>
                <a:ext cx="79560" cy="210240"/>
              </p14:xfrm>
            </p:contentPart>
          </mc:Choice>
          <mc:Fallback xmlns="">
            <p:pic>
              <p:nvPicPr>
                <p:cNvPr id="690" name="Ink 689">
                  <a:extLst>
                    <a:ext uri="{FF2B5EF4-FFF2-40B4-BE49-F238E27FC236}">
                      <a16:creationId xmlns:a16="http://schemas.microsoft.com/office/drawing/2014/main" id="{BAF35E59-3C4F-18FB-2A9D-3AD8CC686A19}"/>
                    </a:ext>
                  </a:extLst>
                </p:cNvPr>
                <p:cNvPicPr/>
                <p:nvPr/>
              </p:nvPicPr>
              <p:blipFill>
                <a:blip r:embed="rId567"/>
                <a:stretch>
                  <a:fillRect/>
                </a:stretch>
              </p:blipFill>
              <p:spPr>
                <a:xfrm>
                  <a:off x="6093762" y="5842758"/>
                  <a:ext cx="9180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8">
              <p14:nvContentPartPr>
                <p14:cNvPr id="691" name="Ink 690">
                  <a:extLst>
                    <a:ext uri="{FF2B5EF4-FFF2-40B4-BE49-F238E27FC236}">
                      <a16:creationId xmlns:a16="http://schemas.microsoft.com/office/drawing/2014/main" id="{A75596A9-7691-0DEB-ACCD-BD917B99269C}"/>
                    </a:ext>
                  </a:extLst>
                </p14:cNvPr>
                <p14:cNvContentPartPr/>
                <p14:nvPr/>
              </p14:nvContentPartPr>
              <p14:xfrm>
                <a:off x="6076482" y="5784438"/>
                <a:ext cx="12960" cy="39240"/>
              </p14:xfrm>
            </p:contentPart>
          </mc:Choice>
          <mc:Fallback xmlns="">
            <p:pic>
              <p:nvPicPr>
                <p:cNvPr id="691" name="Ink 690">
                  <a:extLst>
                    <a:ext uri="{FF2B5EF4-FFF2-40B4-BE49-F238E27FC236}">
                      <a16:creationId xmlns:a16="http://schemas.microsoft.com/office/drawing/2014/main" id="{A75596A9-7691-0DEB-ACCD-BD917B99269C}"/>
                    </a:ext>
                  </a:extLst>
                </p:cNvPr>
                <p:cNvPicPr/>
                <p:nvPr/>
              </p:nvPicPr>
              <p:blipFill>
                <a:blip r:embed="rId569"/>
                <a:stretch>
                  <a:fillRect/>
                </a:stretch>
              </p:blipFill>
              <p:spPr>
                <a:xfrm>
                  <a:off x="6070362" y="5778318"/>
                  <a:ext cx="25200" cy="51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9" name="Group 698">
            <a:extLst>
              <a:ext uri="{FF2B5EF4-FFF2-40B4-BE49-F238E27FC236}">
                <a16:creationId xmlns:a16="http://schemas.microsoft.com/office/drawing/2014/main" id="{F6B619EB-C551-0F17-381F-0449881A3CE1}"/>
              </a:ext>
            </a:extLst>
          </p:cNvPr>
          <p:cNvGrpSpPr/>
          <p:nvPr/>
        </p:nvGrpSpPr>
        <p:grpSpPr>
          <a:xfrm>
            <a:off x="6355482" y="5487438"/>
            <a:ext cx="1707840" cy="512280"/>
            <a:chOff x="6355482" y="5487438"/>
            <a:chExt cx="1707840" cy="512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70">
              <p14:nvContentPartPr>
                <p14:cNvPr id="692" name="Ink 691">
                  <a:extLst>
                    <a:ext uri="{FF2B5EF4-FFF2-40B4-BE49-F238E27FC236}">
                      <a16:creationId xmlns:a16="http://schemas.microsoft.com/office/drawing/2014/main" id="{0D192208-78B5-9EDF-33E2-7F7099AB4C04}"/>
                    </a:ext>
                  </a:extLst>
                </p14:cNvPr>
                <p14:cNvContentPartPr/>
                <p14:nvPr/>
              </p14:nvContentPartPr>
              <p14:xfrm>
                <a:off x="6355482" y="5851038"/>
                <a:ext cx="152280" cy="58320"/>
              </p14:xfrm>
            </p:contentPart>
          </mc:Choice>
          <mc:Fallback xmlns="">
            <p:pic>
              <p:nvPicPr>
                <p:cNvPr id="692" name="Ink 691">
                  <a:extLst>
                    <a:ext uri="{FF2B5EF4-FFF2-40B4-BE49-F238E27FC236}">
                      <a16:creationId xmlns:a16="http://schemas.microsoft.com/office/drawing/2014/main" id="{0D192208-78B5-9EDF-33E2-7F7099AB4C04}"/>
                    </a:ext>
                  </a:extLst>
                </p:cNvPr>
                <p:cNvPicPr/>
                <p:nvPr/>
              </p:nvPicPr>
              <p:blipFill>
                <a:blip r:embed="rId571"/>
                <a:stretch>
                  <a:fillRect/>
                </a:stretch>
              </p:blipFill>
              <p:spPr>
                <a:xfrm>
                  <a:off x="6349362" y="5844918"/>
                  <a:ext cx="16452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2">
              <p14:nvContentPartPr>
                <p14:cNvPr id="693" name="Ink 692">
                  <a:extLst>
                    <a:ext uri="{FF2B5EF4-FFF2-40B4-BE49-F238E27FC236}">
                      <a16:creationId xmlns:a16="http://schemas.microsoft.com/office/drawing/2014/main" id="{43EA63D5-04F2-884F-B383-DBFF1C527113}"/>
                    </a:ext>
                  </a:extLst>
                </p14:cNvPr>
                <p14:cNvContentPartPr/>
                <p14:nvPr/>
              </p14:nvContentPartPr>
              <p14:xfrm>
                <a:off x="6577242" y="5681478"/>
                <a:ext cx="133200" cy="272880"/>
              </p14:xfrm>
            </p:contentPart>
          </mc:Choice>
          <mc:Fallback xmlns="">
            <p:pic>
              <p:nvPicPr>
                <p:cNvPr id="693" name="Ink 692">
                  <a:extLst>
                    <a:ext uri="{FF2B5EF4-FFF2-40B4-BE49-F238E27FC236}">
                      <a16:creationId xmlns:a16="http://schemas.microsoft.com/office/drawing/2014/main" id="{43EA63D5-04F2-884F-B383-DBFF1C527113}"/>
                    </a:ext>
                  </a:extLst>
                </p:cNvPr>
                <p:cNvPicPr/>
                <p:nvPr/>
              </p:nvPicPr>
              <p:blipFill>
                <a:blip r:embed="rId573"/>
                <a:stretch>
                  <a:fillRect/>
                </a:stretch>
              </p:blipFill>
              <p:spPr>
                <a:xfrm>
                  <a:off x="6571122" y="5675358"/>
                  <a:ext cx="145440" cy="28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4">
              <p14:nvContentPartPr>
                <p14:cNvPr id="694" name="Ink 693">
                  <a:extLst>
                    <a:ext uri="{FF2B5EF4-FFF2-40B4-BE49-F238E27FC236}">
                      <a16:creationId xmlns:a16="http://schemas.microsoft.com/office/drawing/2014/main" id="{29AD67E9-7C5B-C78F-BB85-0957DA3624C5}"/>
                    </a:ext>
                  </a:extLst>
                </p14:cNvPr>
                <p14:cNvContentPartPr/>
                <p14:nvPr/>
              </p14:nvContentPartPr>
              <p14:xfrm>
                <a:off x="6853362" y="5745558"/>
                <a:ext cx="153360" cy="187920"/>
              </p14:xfrm>
            </p:contentPart>
          </mc:Choice>
          <mc:Fallback xmlns="">
            <p:pic>
              <p:nvPicPr>
                <p:cNvPr id="694" name="Ink 693">
                  <a:extLst>
                    <a:ext uri="{FF2B5EF4-FFF2-40B4-BE49-F238E27FC236}">
                      <a16:creationId xmlns:a16="http://schemas.microsoft.com/office/drawing/2014/main" id="{29AD67E9-7C5B-C78F-BB85-0957DA3624C5}"/>
                    </a:ext>
                  </a:extLst>
                </p:cNvPr>
                <p:cNvPicPr/>
                <p:nvPr/>
              </p:nvPicPr>
              <p:blipFill>
                <a:blip r:embed="rId575"/>
                <a:stretch>
                  <a:fillRect/>
                </a:stretch>
              </p:blipFill>
              <p:spPr>
                <a:xfrm>
                  <a:off x="6847242" y="5739438"/>
                  <a:ext cx="16560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6">
              <p14:nvContentPartPr>
                <p14:cNvPr id="695" name="Ink 694">
                  <a:extLst>
                    <a:ext uri="{FF2B5EF4-FFF2-40B4-BE49-F238E27FC236}">
                      <a16:creationId xmlns:a16="http://schemas.microsoft.com/office/drawing/2014/main" id="{06B4B034-A732-6115-C368-220A6DE16F4F}"/>
                    </a:ext>
                  </a:extLst>
                </p14:cNvPr>
                <p14:cNvContentPartPr/>
                <p14:nvPr/>
              </p14:nvContentPartPr>
              <p14:xfrm>
                <a:off x="7162242" y="5774718"/>
                <a:ext cx="128880" cy="45000"/>
              </p14:xfrm>
            </p:contentPart>
          </mc:Choice>
          <mc:Fallback xmlns="">
            <p:pic>
              <p:nvPicPr>
                <p:cNvPr id="695" name="Ink 694">
                  <a:extLst>
                    <a:ext uri="{FF2B5EF4-FFF2-40B4-BE49-F238E27FC236}">
                      <a16:creationId xmlns:a16="http://schemas.microsoft.com/office/drawing/2014/main" id="{06B4B034-A732-6115-C368-220A6DE16F4F}"/>
                    </a:ext>
                  </a:extLst>
                </p:cNvPr>
                <p:cNvPicPr/>
                <p:nvPr/>
              </p:nvPicPr>
              <p:blipFill>
                <a:blip r:embed="rId577"/>
                <a:stretch>
                  <a:fillRect/>
                </a:stretch>
              </p:blipFill>
              <p:spPr>
                <a:xfrm>
                  <a:off x="7156122" y="5768598"/>
                  <a:ext cx="14112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8">
              <p14:nvContentPartPr>
                <p14:cNvPr id="696" name="Ink 695">
                  <a:extLst>
                    <a:ext uri="{FF2B5EF4-FFF2-40B4-BE49-F238E27FC236}">
                      <a16:creationId xmlns:a16="http://schemas.microsoft.com/office/drawing/2014/main" id="{8F1F5F7A-92A7-CC56-27E0-6119BB06C8C4}"/>
                    </a:ext>
                  </a:extLst>
                </p14:cNvPr>
                <p14:cNvContentPartPr/>
                <p14:nvPr/>
              </p14:nvContentPartPr>
              <p14:xfrm>
                <a:off x="7360962" y="5676798"/>
                <a:ext cx="262440" cy="265680"/>
              </p14:xfrm>
            </p:contentPart>
          </mc:Choice>
          <mc:Fallback xmlns="">
            <p:pic>
              <p:nvPicPr>
                <p:cNvPr id="696" name="Ink 695">
                  <a:extLst>
                    <a:ext uri="{FF2B5EF4-FFF2-40B4-BE49-F238E27FC236}">
                      <a16:creationId xmlns:a16="http://schemas.microsoft.com/office/drawing/2014/main" id="{8F1F5F7A-92A7-CC56-27E0-6119BB06C8C4}"/>
                    </a:ext>
                  </a:extLst>
                </p:cNvPr>
                <p:cNvPicPr/>
                <p:nvPr/>
              </p:nvPicPr>
              <p:blipFill>
                <a:blip r:embed="rId579"/>
                <a:stretch>
                  <a:fillRect/>
                </a:stretch>
              </p:blipFill>
              <p:spPr>
                <a:xfrm>
                  <a:off x="7354842" y="5670678"/>
                  <a:ext cx="27468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0">
              <p14:nvContentPartPr>
                <p14:cNvPr id="697" name="Ink 696">
                  <a:extLst>
                    <a:ext uri="{FF2B5EF4-FFF2-40B4-BE49-F238E27FC236}">
                      <a16:creationId xmlns:a16="http://schemas.microsoft.com/office/drawing/2014/main" id="{4B051707-2D3B-A44A-402B-BDC5E269D215}"/>
                    </a:ext>
                  </a:extLst>
                </p14:cNvPr>
                <p14:cNvContentPartPr/>
                <p14:nvPr/>
              </p14:nvContentPartPr>
              <p14:xfrm>
                <a:off x="7664802" y="5644758"/>
                <a:ext cx="43920" cy="244440"/>
              </p14:xfrm>
            </p:contentPart>
          </mc:Choice>
          <mc:Fallback xmlns="">
            <p:pic>
              <p:nvPicPr>
                <p:cNvPr id="697" name="Ink 696">
                  <a:extLst>
                    <a:ext uri="{FF2B5EF4-FFF2-40B4-BE49-F238E27FC236}">
                      <a16:creationId xmlns:a16="http://schemas.microsoft.com/office/drawing/2014/main" id="{4B051707-2D3B-A44A-402B-BDC5E269D215}"/>
                    </a:ext>
                  </a:extLst>
                </p:cNvPr>
                <p:cNvPicPr/>
                <p:nvPr/>
              </p:nvPicPr>
              <p:blipFill>
                <a:blip r:embed="rId581"/>
                <a:stretch>
                  <a:fillRect/>
                </a:stretch>
              </p:blipFill>
              <p:spPr>
                <a:xfrm>
                  <a:off x="7658682" y="5638638"/>
                  <a:ext cx="5616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2">
              <p14:nvContentPartPr>
                <p14:cNvPr id="698" name="Ink 697">
                  <a:extLst>
                    <a:ext uri="{FF2B5EF4-FFF2-40B4-BE49-F238E27FC236}">
                      <a16:creationId xmlns:a16="http://schemas.microsoft.com/office/drawing/2014/main" id="{646A4313-8D7E-846D-FDF7-BE7C7B8C0095}"/>
                    </a:ext>
                  </a:extLst>
                </p14:cNvPr>
                <p14:cNvContentPartPr/>
                <p14:nvPr/>
              </p14:nvContentPartPr>
              <p14:xfrm>
                <a:off x="7791162" y="5487438"/>
                <a:ext cx="272160" cy="512280"/>
              </p14:xfrm>
            </p:contentPart>
          </mc:Choice>
          <mc:Fallback xmlns="">
            <p:pic>
              <p:nvPicPr>
                <p:cNvPr id="698" name="Ink 697">
                  <a:extLst>
                    <a:ext uri="{FF2B5EF4-FFF2-40B4-BE49-F238E27FC236}">
                      <a16:creationId xmlns:a16="http://schemas.microsoft.com/office/drawing/2014/main" id="{646A4313-8D7E-846D-FDF7-BE7C7B8C0095}"/>
                    </a:ext>
                  </a:extLst>
                </p:cNvPr>
                <p:cNvPicPr/>
                <p:nvPr/>
              </p:nvPicPr>
              <p:blipFill>
                <a:blip r:embed="rId583"/>
                <a:stretch>
                  <a:fillRect/>
                </a:stretch>
              </p:blipFill>
              <p:spPr>
                <a:xfrm>
                  <a:off x="7785042" y="5481318"/>
                  <a:ext cx="284400" cy="524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84">
            <p14:nvContentPartPr>
              <p14:cNvPr id="701" name="Ink 700">
                <a:extLst>
                  <a:ext uri="{FF2B5EF4-FFF2-40B4-BE49-F238E27FC236}">
                    <a16:creationId xmlns:a16="http://schemas.microsoft.com/office/drawing/2014/main" id="{1485E1E0-461C-55A0-4D5C-1CDE78806DC5}"/>
                  </a:ext>
                </a:extLst>
              </p14:cNvPr>
              <p14:cNvContentPartPr/>
              <p14:nvPr/>
            </p14:nvContentPartPr>
            <p14:xfrm>
              <a:off x="3287922" y="5913678"/>
              <a:ext cx="126000" cy="181080"/>
            </p14:xfrm>
          </p:contentPart>
        </mc:Choice>
        <mc:Fallback xmlns="">
          <p:pic>
            <p:nvPicPr>
              <p:cNvPr id="701" name="Ink 700">
                <a:extLst>
                  <a:ext uri="{FF2B5EF4-FFF2-40B4-BE49-F238E27FC236}">
                    <a16:creationId xmlns:a16="http://schemas.microsoft.com/office/drawing/2014/main" id="{1485E1E0-461C-55A0-4D5C-1CDE78806DC5}"/>
                  </a:ext>
                </a:extLst>
              </p:cNvPr>
              <p:cNvPicPr/>
              <p:nvPr/>
            </p:nvPicPr>
            <p:blipFill>
              <a:blip r:embed="rId585"/>
              <a:stretch>
                <a:fillRect/>
              </a:stretch>
            </p:blipFill>
            <p:spPr>
              <a:xfrm>
                <a:off x="3281802" y="5907558"/>
                <a:ext cx="138240" cy="19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6">
            <p14:nvContentPartPr>
              <p14:cNvPr id="702" name="Ink 701">
                <a:extLst>
                  <a:ext uri="{FF2B5EF4-FFF2-40B4-BE49-F238E27FC236}">
                    <a16:creationId xmlns:a16="http://schemas.microsoft.com/office/drawing/2014/main" id="{2FD879DC-03C5-07BC-B66C-157A2C030277}"/>
                  </a:ext>
                </a:extLst>
              </p14:cNvPr>
              <p14:cNvContentPartPr/>
              <p14:nvPr/>
            </p14:nvContentPartPr>
            <p14:xfrm>
              <a:off x="3261282" y="5780838"/>
              <a:ext cx="12960" cy="30240"/>
            </p14:xfrm>
          </p:contentPart>
        </mc:Choice>
        <mc:Fallback xmlns="">
          <p:pic>
            <p:nvPicPr>
              <p:cNvPr id="702" name="Ink 701">
                <a:extLst>
                  <a:ext uri="{FF2B5EF4-FFF2-40B4-BE49-F238E27FC236}">
                    <a16:creationId xmlns:a16="http://schemas.microsoft.com/office/drawing/2014/main" id="{2FD879DC-03C5-07BC-B66C-157A2C030277}"/>
                  </a:ext>
                </a:extLst>
              </p:cNvPr>
              <p:cNvPicPr/>
              <p:nvPr/>
            </p:nvPicPr>
            <p:blipFill>
              <a:blip r:embed="rId587"/>
              <a:stretch>
                <a:fillRect/>
              </a:stretch>
            </p:blipFill>
            <p:spPr>
              <a:xfrm>
                <a:off x="3255162" y="5774718"/>
                <a:ext cx="25200" cy="42480"/>
              </a:xfrm>
              <a:prstGeom prst="rect">
                <a:avLst/>
              </a:prstGeom>
            </p:spPr>
          </p:pic>
        </mc:Fallback>
      </mc:AlternateContent>
      <p:grpSp>
        <p:nvGrpSpPr>
          <p:cNvPr id="711" name="Group 710">
            <a:extLst>
              <a:ext uri="{FF2B5EF4-FFF2-40B4-BE49-F238E27FC236}">
                <a16:creationId xmlns:a16="http://schemas.microsoft.com/office/drawing/2014/main" id="{3AAF3C42-A537-BF86-2275-84646E94014A}"/>
              </a:ext>
            </a:extLst>
          </p:cNvPr>
          <p:cNvGrpSpPr/>
          <p:nvPr/>
        </p:nvGrpSpPr>
        <p:grpSpPr>
          <a:xfrm>
            <a:off x="5994402" y="6211758"/>
            <a:ext cx="1836360" cy="526320"/>
            <a:chOff x="5994402" y="6211758"/>
            <a:chExt cx="1836360" cy="52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8">
              <p14:nvContentPartPr>
                <p14:cNvPr id="703" name="Ink 702">
                  <a:extLst>
                    <a:ext uri="{FF2B5EF4-FFF2-40B4-BE49-F238E27FC236}">
                      <a16:creationId xmlns:a16="http://schemas.microsoft.com/office/drawing/2014/main" id="{6904F966-959A-79B7-4162-FB5751179A9E}"/>
                    </a:ext>
                  </a:extLst>
                </p14:cNvPr>
                <p14:cNvContentPartPr/>
                <p14:nvPr/>
              </p14:nvContentPartPr>
              <p14:xfrm>
                <a:off x="5994402" y="6559518"/>
                <a:ext cx="209520" cy="178560"/>
              </p14:xfrm>
            </p:contentPart>
          </mc:Choice>
          <mc:Fallback xmlns="">
            <p:pic>
              <p:nvPicPr>
                <p:cNvPr id="703" name="Ink 702">
                  <a:extLst>
                    <a:ext uri="{FF2B5EF4-FFF2-40B4-BE49-F238E27FC236}">
                      <a16:creationId xmlns:a16="http://schemas.microsoft.com/office/drawing/2014/main" id="{6904F966-959A-79B7-4162-FB5751179A9E}"/>
                    </a:ext>
                  </a:extLst>
                </p:cNvPr>
                <p:cNvPicPr/>
                <p:nvPr/>
              </p:nvPicPr>
              <p:blipFill>
                <a:blip r:embed="rId589"/>
                <a:stretch>
                  <a:fillRect/>
                </a:stretch>
              </p:blipFill>
              <p:spPr>
                <a:xfrm>
                  <a:off x="5988282" y="6553398"/>
                  <a:ext cx="22176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0">
              <p14:nvContentPartPr>
                <p14:cNvPr id="704" name="Ink 703">
                  <a:extLst>
                    <a:ext uri="{FF2B5EF4-FFF2-40B4-BE49-F238E27FC236}">
                      <a16:creationId xmlns:a16="http://schemas.microsoft.com/office/drawing/2014/main" id="{694DCB50-38FB-8833-D2B3-E11C65DBE2F9}"/>
                    </a:ext>
                  </a:extLst>
                </p14:cNvPr>
                <p14:cNvContentPartPr/>
                <p14:nvPr/>
              </p14:nvContentPartPr>
              <p14:xfrm>
                <a:off x="6246402" y="6533238"/>
                <a:ext cx="130320" cy="57600"/>
              </p14:xfrm>
            </p:contentPart>
          </mc:Choice>
          <mc:Fallback xmlns="">
            <p:pic>
              <p:nvPicPr>
                <p:cNvPr id="704" name="Ink 703">
                  <a:extLst>
                    <a:ext uri="{FF2B5EF4-FFF2-40B4-BE49-F238E27FC236}">
                      <a16:creationId xmlns:a16="http://schemas.microsoft.com/office/drawing/2014/main" id="{694DCB50-38FB-8833-D2B3-E11C65DBE2F9}"/>
                    </a:ext>
                  </a:extLst>
                </p:cNvPr>
                <p:cNvPicPr/>
                <p:nvPr/>
              </p:nvPicPr>
              <p:blipFill>
                <a:blip r:embed="rId591"/>
                <a:stretch>
                  <a:fillRect/>
                </a:stretch>
              </p:blipFill>
              <p:spPr>
                <a:xfrm>
                  <a:off x="6240282" y="6527118"/>
                  <a:ext cx="14256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2">
              <p14:nvContentPartPr>
                <p14:cNvPr id="705" name="Ink 704">
                  <a:extLst>
                    <a:ext uri="{FF2B5EF4-FFF2-40B4-BE49-F238E27FC236}">
                      <a16:creationId xmlns:a16="http://schemas.microsoft.com/office/drawing/2014/main" id="{6CB82B0E-A31D-5ED5-1517-BC9A0C45E1FA}"/>
                    </a:ext>
                  </a:extLst>
                </p14:cNvPr>
                <p14:cNvContentPartPr/>
                <p14:nvPr/>
              </p14:nvContentPartPr>
              <p14:xfrm>
                <a:off x="6437202" y="6400038"/>
                <a:ext cx="138960" cy="257760"/>
              </p14:xfrm>
            </p:contentPart>
          </mc:Choice>
          <mc:Fallback xmlns="">
            <p:pic>
              <p:nvPicPr>
                <p:cNvPr id="705" name="Ink 704">
                  <a:extLst>
                    <a:ext uri="{FF2B5EF4-FFF2-40B4-BE49-F238E27FC236}">
                      <a16:creationId xmlns:a16="http://schemas.microsoft.com/office/drawing/2014/main" id="{6CB82B0E-A31D-5ED5-1517-BC9A0C45E1FA}"/>
                    </a:ext>
                  </a:extLst>
                </p:cNvPr>
                <p:cNvPicPr/>
                <p:nvPr/>
              </p:nvPicPr>
              <p:blipFill>
                <a:blip r:embed="rId593"/>
                <a:stretch>
                  <a:fillRect/>
                </a:stretch>
              </p:blipFill>
              <p:spPr>
                <a:xfrm>
                  <a:off x="6431082" y="6393918"/>
                  <a:ext cx="15120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4">
              <p14:nvContentPartPr>
                <p14:cNvPr id="706" name="Ink 705">
                  <a:extLst>
                    <a:ext uri="{FF2B5EF4-FFF2-40B4-BE49-F238E27FC236}">
                      <a16:creationId xmlns:a16="http://schemas.microsoft.com/office/drawing/2014/main" id="{C384068F-A04E-CB6E-8E5F-96F40535E326}"/>
                    </a:ext>
                  </a:extLst>
                </p14:cNvPr>
                <p14:cNvContentPartPr/>
                <p14:nvPr/>
              </p14:nvContentPartPr>
              <p14:xfrm>
                <a:off x="6669042" y="6529278"/>
                <a:ext cx="135000" cy="50400"/>
              </p14:xfrm>
            </p:contentPart>
          </mc:Choice>
          <mc:Fallback xmlns="">
            <p:pic>
              <p:nvPicPr>
                <p:cNvPr id="706" name="Ink 705">
                  <a:extLst>
                    <a:ext uri="{FF2B5EF4-FFF2-40B4-BE49-F238E27FC236}">
                      <a16:creationId xmlns:a16="http://schemas.microsoft.com/office/drawing/2014/main" id="{C384068F-A04E-CB6E-8E5F-96F40535E326}"/>
                    </a:ext>
                  </a:extLst>
                </p:cNvPr>
                <p:cNvPicPr/>
                <p:nvPr/>
              </p:nvPicPr>
              <p:blipFill>
                <a:blip r:embed="rId595"/>
                <a:stretch>
                  <a:fillRect/>
                </a:stretch>
              </p:blipFill>
              <p:spPr>
                <a:xfrm>
                  <a:off x="6662922" y="6523158"/>
                  <a:ext cx="1472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6">
              <p14:nvContentPartPr>
                <p14:cNvPr id="707" name="Ink 706">
                  <a:extLst>
                    <a:ext uri="{FF2B5EF4-FFF2-40B4-BE49-F238E27FC236}">
                      <a16:creationId xmlns:a16="http://schemas.microsoft.com/office/drawing/2014/main" id="{FEFC3F7D-E7F8-6892-9D26-1B230439976B}"/>
                    </a:ext>
                  </a:extLst>
                </p14:cNvPr>
                <p14:cNvContentPartPr/>
                <p14:nvPr/>
              </p14:nvContentPartPr>
              <p14:xfrm>
                <a:off x="6824922" y="6339558"/>
                <a:ext cx="190440" cy="287280"/>
              </p14:xfrm>
            </p:contentPart>
          </mc:Choice>
          <mc:Fallback xmlns="">
            <p:pic>
              <p:nvPicPr>
                <p:cNvPr id="707" name="Ink 706">
                  <a:extLst>
                    <a:ext uri="{FF2B5EF4-FFF2-40B4-BE49-F238E27FC236}">
                      <a16:creationId xmlns:a16="http://schemas.microsoft.com/office/drawing/2014/main" id="{FEFC3F7D-E7F8-6892-9D26-1B230439976B}"/>
                    </a:ext>
                  </a:extLst>
                </p:cNvPr>
                <p:cNvPicPr/>
                <p:nvPr/>
              </p:nvPicPr>
              <p:blipFill>
                <a:blip r:embed="rId597"/>
                <a:stretch>
                  <a:fillRect/>
                </a:stretch>
              </p:blipFill>
              <p:spPr>
                <a:xfrm>
                  <a:off x="6818802" y="6333438"/>
                  <a:ext cx="202680" cy="29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8">
              <p14:nvContentPartPr>
                <p14:cNvPr id="708" name="Ink 707">
                  <a:extLst>
                    <a:ext uri="{FF2B5EF4-FFF2-40B4-BE49-F238E27FC236}">
                      <a16:creationId xmlns:a16="http://schemas.microsoft.com/office/drawing/2014/main" id="{75BEF70F-39C0-AD8B-599C-305DE24530AE}"/>
                    </a:ext>
                  </a:extLst>
                </p14:cNvPr>
                <p14:cNvContentPartPr/>
                <p14:nvPr/>
              </p14:nvContentPartPr>
              <p14:xfrm>
                <a:off x="7053522" y="6371958"/>
                <a:ext cx="384840" cy="172080"/>
              </p14:xfrm>
            </p:contentPart>
          </mc:Choice>
          <mc:Fallback xmlns="">
            <p:pic>
              <p:nvPicPr>
                <p:cNvPr id="708" name="Ink 707">
                  <a:extLst>
                    <a:ext uri="{FF2B5EF4-FFF2-40B4-BE49-F238E27FC236}">
                      <a16:creationId xmlns:a16="http://schemas.microsoft.com/office/drawing/2014/main" id="{75BEF70F-39C0-AD8B-599C-305DE24530AE}"/>
                    </a:ext>
                  </a:extLst>
                </p:cNvPr>
                <p:cNvPicPr/>
                <p:nvPr/>
              </p:nvPicPr>
              <p:blipFill>
                <a:blip r:embed="rId599"/>
                <a:stretch>
                  <a:fillRect/>
                </a:stretch>
              </p:blipFill>
              <p:spPr>
                <a:xfrm>
                  <a:off x="7047042" y="6365838"/>
                  <a:ext cx="39708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0">
              <p14:nvContentPartPr>
                <p14:cNvPr id="709" name="Ink 708">
                  <a:extLst>
                    <a:ext uri="{FF2B5EF4-FFF2-40B4-BE49-F238E27FC236}">
                      <a16:creationId xmlns:a16="http://schemas.microsoft.com/office/drawing/2014/main" id="{4B315160-CB51-60C4-38BE-208720CDA92C}"/>
                    </a:ext>
                  </a:extLst>
                </p14:cNvPr>
                <p14:cNvContentPartPr/>
                <p14:nvPr/>
              </p14:nvContentPartPr>
              <p14:xfrm>
                <a:off x="7537362" y="6223638"/>
                <a:ext cx="212040" cy="256680"/>
              </p14:xfrm>
            </p:contentPart>
          </mc:Choice>
          <mc:Fallback xmlns="">
            <p:pic>
              <p:nvPicPr>
                <p:cNvPr id="709" name="Ink 708">
                  <a:extLst>
                    <a:ext uri="{FF2B5EF4-FFF2-40B4-BE49-F238E27FC236}">
                      <a16:creationId xmlns:a16="http://schemas.microsoft.com/office/drawing/2014/main" id="{4B315160-CB51-60C4-38BE-208720CDA92C}"/>
                    </a:ext>
                  </a:extLst>
                </p:cNvPr>
                <p:cNvPicPr/>
                <p:nvPr/>
              </p:nvPicPr>
              <p:blipFill>
                <a:blip r:embed="rId601"/>
                <a:stretch>
                  <a:fillRect/>
                </a:stretch>
              </p:blipFill>
              <p:spPr>
                <a:xfrm>
                  <a:off x="7531242" y="6217518"/>
                  <a:ext cx="22428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2">
              <p14:nvContentPartPr>
                <p14:cNvPr id="710" name="Ink 709">
                  <a:extLst>
                    <a:ext uri="{FF2B5EF4-FFF2-40B4-BE49-F238E27FC236}">
                      <a16:creationId xmlns:a16="http://schemas.microsoft.com/office/drawing/2014/main" id="{B7CAFF4D-E890-6431-53DD-4C37358C2415}"/>
                    </a:ext>
                  </a:extLst>
                </p14:cNvPr>
                <p14:cNvContentPartPr/>
                <p14:nvPr/>
              </p14:nvContentPartPr>
              <p14:xfrm>
                <a:off x="7710522" y="6211758"/>
                <a:ext cx="120240" cy="367560"/>
              </p14:xfrm>
            </p:contentPart>
          </mc:Choice>
          <mc:Fallback xmlns="">
            <p:pic>
              <p:nvPicPr>
                <p:cNvPr id="710" name="Ink 709">
                  <a:extLst>
                    <a:ext uri="{FF2B5EF4-FFF2-40B4-BE49-F238E27FC236}">
                      <a16:creationId xmlns:a16="http://schemas.microsoft.com/office/drawing/2014/main" id="{B7CAFF4D-E890-6431-53DD-4C37358C2415}"/>
                    </a:ext>
                  </a:extLst>
                </p:cNvPr>
                <p:cNvPicPr/>
                <p:nvPr/>
              </p:nvPicPr>
              <p:blipFill>
                <a:blip r:embed="rId603"/>
                <a:stretch>
                  <a:fillRect/>
                </a:stretch>
              </p:blipFill>
              <p:spPr>
                <a:xfrm>
                  <a:off x="7704402" y="6205638"/>
                  <a:ext cx="132480" cy="379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25" name="Group 724">
            <a:extLst>
              <a:ext uri="{FF2B5EF4-FFF2-40B4-BE49-F238E27FC236}">
                <a16:creationId xmlns:a16="http://schemas.microsoft.com/office/drawing/2014/main" id="{365A760B-9F9D-2CBC-4BD2-A5A0B318F52A}"/>
              </a:ext>
            </a:extLst>
          </p:cNvPr>
          <p:cNvGrpSpPr/>
          <p:nvPr/>
        </p:nvGrpSpPr>
        <p:grpSpPr>
          <a:xfrm>
            <a:off x="2094162" y="5082798"/>
            <a:ext cx="1032480" cy="661680"/>
            <a:chOff x="2094162" y="5082798"/>
            <a:chExt cx="1032480" cy="661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4">
              <p14:nvContentPartPr>
                <p14:cNvPr id="657" name="Ink 656">
                  <a:extLst>
                    <a:ext uri="{FF2B5EF4-FFF2-40B4-BE49-F238E27FC236}">
                      <a16:creationId xmlns:a16="http://schemas.microsoft.com/office/drawing/2014/main" id="{F771B6FD-104C-FBE1-72D5-A7981CE7D912}"/>
                    </a:ext>
                  </a:extLst>
                </p14:cNvPr>
                <p14:cNvContentPartPr/>
                <p14:nvPr/>
              </p14:nvContentPartPr>
              <p14:xfrm>
                <a:off x="2240322" y="5277918"/>
                <a:ext cx="137160" cy="236520"/>
              </p14:xfrm>
            </p:contentPart>
          </mc:Choice>
          <mc:Fallback xmlns="">
            <p:pic>
              <p:nvPicPr>
                <p:cNvPr id="657" name="Ink 656">
                  <a:extLst>
                    <a:ext uri="{FF2B5EF4-FFF2-40B4-BE49-F238E27FC236}">
                      <a16:creationId xmlns:a16="http://schemas.microsoft.com/office/drawing/2014/main" id="{F771B6FD-104C-FBE1-72D5-A7981CE7D912}"/>
                    </a:ext>
                  </a:extLst>
                </p:cNvPr>
                <p:cNvPicPr/>
                <p:nvPr/>
              </p:nvPicPr>
              <p:blipFill>
                <a:blip r:embed="rId605"/>
                <a:stretch>
                  <a:fillRect/>
                </a:stretch>
              </p:blipFill>
              <p:spPr>
                <a:xfrm>
                  <a:off x="2234202" y="5271798"/>
                  <a:ext cx="14940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6">
              <p14:nvContentPartPr>
                <p14:cNvPr id="658" name="Ink 657">
                  <a:extLst>
                    <a:ext uri="{FF2B5EF4-FFF2-40B4-BE49-F238E27FC236}">
                      <a16:creationId xmlns:a16="http://schemas.microsoft.com/office/drawing/2014/main" id="{102C2185-01A5-7977-6A7C-D1C388E03A04}"/>
                    </a:ext>
                  </a:extLst>
                </p14:cNvPr>
                <p14:cNvContentPartPr/>
                <p14:nvPr/>
              </p14:nvContentPartPr>
              <p14:xfrm>
                <a:off x="2432922" y="5379078"/>
                <a:ext cx="93960" cy="54360"/>
              </p14:xfrm>
            </p:contentPart>
          </mc:Choice>
          <mc:Fallback xmlns="">
            <p:pic>
              <p:nvPicPr>
                <p:cNvPr id="658" name="Ink 657">
                  <a:extLst>
                    <a:ext uri="{FF2B5EF4-FFF2-40B4-BE49-F238E27FC236}">
                      <a16:creationId xmlns:a16="http://schemas.microsoft.com/office/drawing/2014/main" id="{102C2185-01A5-7977-6A7C-D1C388E03A04}"/>
                    </a:ext>
                  </a:extLst>
                </p:cNvPr>
                <p:cNvPicPr/>
                <p:nvPr/>
              </p:nvPicPr>
              <p:blipFill>
                <a:blip r:embed="rId607"/>
                <a:stretch>
                  <a:fillRect/>
                </a:stretch>
              </p:blipFill>
              <p:spPr>
                <a:xfrm>
                  <a:off x="2426802" y="5372958"/>
                  <a:ext cx="10620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8">
              <p14:nvContentPartPr>
                <p14:cNvPr id="659" name="Ink 658">
                  <a:extLst>
                    <a:ext uri="{FF2B5EF4-FFF2-40B4-BE49-F238E27FC236}">
                      <a16:creationId xmlns:a16="http://schemas.microsoft.com/office/drawing/2014/main" id="{A71BED79-8EE9-1470-2427-724FE2979459}"/>
                    </a:ext>
                  </a:extLst>
                </p14:cNvPr>
                <p14:cNvContentPartPr/>
                <p14:nvPr/>
              </p14:nvContentPartPr>
              <p14:xfrm>
                <a:off x="2602482" y="5243718"/>
                <a:ext cx="194760" cy="254160"/>
              </p14:xfrm>
            </p:contentPart>
          </mc:Choice>
          <mc:Fallback xmlns="">
            <p:pic>
              <p:nvPicPr>
                <p:cNvPr id="659" name="Ink 658">
                  <a:extLst>
                    <a:ext uri="{FF2B5EF4-FFF2-40B4-BE49-F238E27FC236}">
                      <a16:creationId xmlns:a16="http://schemas.microsoft.com/office/drawing/2014/main" id="{A71BED79-8EE9-1470-2427-724FE2979459}"/>
                    </a:ext>
                  </a:extLst>
                </p:cNvPr>
                <p:cNvPicPr/>
                <p:nvPr/>
              </p:nvPicPr>
              <p:blipFill>
                <a:blip r:embed="rId609"/>
                <a:stretch>
                  <a:fillRect/>
                </a:stretch>
              </p:blipFill>
              <p:spPr>
                <a:xfrm>
                  <a:off x="2596362" y="5237598"/>
                  <a:ext cx="207000" cy="26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0">
              <p14:nvContentPartPr>
                <p14:cNvPr id="660" name="Ink 659">
                  <a:extLst>
                    <a:ext uri="{FF2B5EF4-FFF2-40B4-BE49-F238E27FC236}">
                      <a16:creationId xmlns:a16="http://schemas.microsoft.com/office/drawing/2014/main" id="{A5DFB9AB-0E19-BE1E-030C-EEE136E1AEF6}"/>
                    </a:ext>
                  </a:extLst>
                </p14:cNvPr>
                <p14:cNvContentPartPr/>
                <p14:nvPr/>
              </p14:nvContentPartPr>
              <p14:xfrm>
                <a:off x="3050682" y="5286558"/>
                <a:ext cx="75960" cy="344880"/>
              </p14:xfrm>
            </p:contentPart>
          </mc:Choice>
          <mc:Fallback xmlns="">
            <p:pic>
              <p:nvPicPr>
                <p:cNvPr id="660" name="Ink 659">
                  <a:extLst>
                    <a:ext uri="{FF2B5EF4-FFF2-40B4-BE49-F238E27FC236}">
                      <a16:creationId xmlns:a16="http://schemas.microsoft.com/office/drawing/2014/main" id="{A5DFB9AB-0E19-BE1E-030C-EEE136E1AEF6}"/>
                    </a:ext>
                  </a:extLst>
                </p:cNvPr>
                <p:cNvPicPr/>
                <p:nvPr/>
              </p:nvPicPr>
              <p:blipFill>
                <a:blip r:embed="rId611"/>
                <a:stretch>
                  <a:fillRect/>
                </a:stretch>
              </p:blipFill>
              <p:spPr>
                <a:xfrm>
                  <a:off x="3044562" y="5280438"/>
                  <a:ext cx="88200" cy="35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2">
              <p14:nvContentPartPr>
                <p14:cNvPr id="712" name="Ink 711">
                  <a:extLst>
                    <a:ext uri="{FF2B5EF4-FFF2-40B4-BE49-F238E27FC236}">
                      <a16:creationId xmlns:a16="http://schemas.microsoft.com/office/drawing/2014/main" id="{C58CE0DF-0D2C-145B-912A-7E9187D88023}"/>
                    </a:ext>
                  </a:extLst>
                </p14:cNvPr>
                <p14:cNvContentPartPr/>
                <p14:nvPr/>
              </p14:nvContentPartPr>
              <p14:xfrm>
                <a:off x="2094162" y="5082798"/>
                <a:ext cx="828000" cy="661680"/>
              </p14:xfrm>
            </p:contentPart>
          </mc:Choice>
          <mc:Fallback xmlns="">
            <p:pic>
              <p:nvPicPr>
                <p:cNvPr id="712" name="Ink 711">
                  <a:extLst>
                    <a:ext uri="{FF2B5EF4-FFF2-40B4-BE49-F238E27FC236}">
                      <a16:creationId xmlns:a16="http://schemas.microsoft.com/office/drawing/2014/main" id="{C58CE0DF-0D2C-145B-912A-7E9187D88023}"/>
                    </a:ext>
                  </a:extLst>
                </p:cNvPr>
                <p:cNvPicPr/>
                <p:nvPr/>
              </p:nvPicPr>
              <p:blipFill>
                <a:blip r:embed="rId613"/>
                <a:stretch>
                  <a:fillRect/>
                </a:stretch>
              </p:blipFill>
              <p:spPr>
                <a:xfrm>
                  <a:off x="2088042" y="5076678"/>
                  <a:ext cx="840240" cy="673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29" name="Group 728">
            <a:extLst>
              <a:ext uri="{FF2B5EF4-FFF2-40B4-BE49-F238E27FC236}">
                <a16:creationId xmlns:a16="http://schemas.microsoft.com/office/drawing/2014/main" id="{7BF97FEE-2E51-45F3-9FD8-29CC69557E02}"/>
              </a:ext>
            </a:extLst>
          </p:cNvPr>
          <p:cNvGrpSpPr/>
          <p:nvPr/>
        </p:nvGrpSpPr>
        <p:grpSpPr>
          <a:xfrm>
            <a:off x="5833482" y="4913598"/>
            <a:ext cx="1097280" cy="525960"/>
            <a:chOff x="5833482" y="4913598"/>
            <a:chExt cx="1097280" cy="525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14">
              <p14:nvContentPartPr>
                <p14:cNvPr id="713" name="Ink 712">
                  <a:extLst>
                    <a:ext uri="{FF2B5EF4-FFF2-40B4-BE49-F238E27FC236}">
                      <a16:creationId xmlns:a16="http://schemas.microsoft.com/office/drawing/2014/main" id="{E562FD4E-9F43-1E48-4853-320409A7DA13}"/>
                    </a:ext>
                  </a:extLst>
                </p14:cNvPr>
                <p14:cNvContentPartPr/>
                <p14:nvPr/>
              </p14:nvContentPartPr>
              <p14:xfrm>
                <a:off x="5833482" y="5191158"/>
                <a:ext cx="188640" cy="200520"/>
              </p14:xfrm>
            </p:contentPart>
          </mc:Choice>
          <mc:Fallback xmlns="">
            <p:pic>
              <p:nvPicPr>
                <p:cNvPr id="713" name="Ink 712">
                  <a:extLst>
                    <a:ext uri="{FF2B5EF4-FFF2-40B4-BE49-F238E27FC236}">
                      <a16:creationId xmlns:a16="http://schemas.microsoft.com/office/drawing/2014/main" id="{E562FD4E-9F43-1E48-4853-320409A7DA13}"/>
                    </a:ext>
                  </a:extLst>
                </p:cNvPr>
                <p:cNvPicPr/>
                <p:nvPr/>
              </p:nvPicPr>
              <p:blipFill>
                <a:blip r:embed="rId615"/>
                <a:stretch>
                  <a:fillRect/>
                </a:stretch>
              </p:blipFill>
              <p:spPr>
                <a:xfrm>
                  <a:off x="5827362" y="5185038"/>
                  <a:ext cx="20088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6">
              <p14:nvContentPartPr>
                <p14:cNvPr id="714" name="Ink 713">
                  <a:extLst>
                    <a:ext uri="{FF2B5EF4-FFF2-40B4-BE49-F238E27FC236}">
                      <a16:creationId xmlns:a16="http://schemas.microsoft.com/office/drawing/2014/main" id="{53E0972A-F776-7962-4392-983973537B24}"/>
                    </a:ext>
                  </a:extLst>
                </p14:cNvPr>
                <p14:cNvContentPartPr/>
                <p14:nvPr/>
              </p14:nvContentPartPr>
              <p14:xfrm>
                <a:off x="6101682" y="5241918"/>
                <a:ext cx="133560" cy="40680"/>
              </p14:xfrm>
            </p:contentPart>
          </mc:Choice>
          <mc:Fallback xmlns="">
            <p:pic>
              <p:nvPicPr>
                <p:cNvPr id="714" name="Ink 713">
                  <a:extLst>
                    <a:ext uri="{FF2B5EF4-FFF2-40B4-BE49-F238E27FC236}">
                      <a16:creationId xmlns:a16="http://schemas.microsoft.com/office/drawing/2014/main" id="{53E0972A-F776-7962-4392-983973537B24}"/>
                    </a:ext>
                  </a:extLst>
                </p:cNvPr>
                <p:cNvPicPr/>
                <p:nvPr/>
              </p:nvPicPr>
              <p:blipFill>
                <a:blip r:embed="rId617"/>
                <a:stretch>
                  <a:fillRect/>
                </a:stretch>
              </p:blipFill>
              <p:spPr>
                <a:xfrm>
                  <a:off x="6095562" y="5235798"/>
                  <a:ext cx="14580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8">
              <p14:nvContentPartPr>
                <p14:cNvPr id="715" name="Ink 714">
                  <a:extLst>
                    <a:ext uri="{FF2B5EF4-FFF2-40B4-BE49-F238E27FC236}">
                      <a16:creationId xmlns:a16="http://schemas.microsoft.com/office/drawing/2014/main" id="{59072746-9CBA-9AE0-A998-A5C84A9B99AF}"/>
                    </a:ext>
                  </a:extLst>
                </p14:cNvPr>
                <p14:cNvContentPartPr/>
                <p14:nvPr/>
              </p14:nvContentPartPr>
              <p14:xfrm>
                <a:off x="6349722" y="5066238"/>
                <a:ext cx="180000" cy="251280"/>
              </p14:xfrm>
            </p:contentPart>
          </mc:Choice>
          <mc:Fallback xmlns="">
            <p:pic>
              <p:nvPicPr>
                <p:cNvPr id="715" name="Ink 714">
                  <a:extLst>
                    <a:ext uri="{FF2B5EF4-FFF2-40B4-BE49-F238E27FC236}">
                      <a16:creationId xmlns:a16="http://schemas.microsoft.com/office/drawing/2014/main" id="{59072746-9CBA-9AE0-A998-A5C84A9B99AF}"/>
                    </a:ext>
                  </a:extLst>
                </p:cNvPr>
                <p:cNvPicPr/>
                <p:nvPr/>
              </p:nvPicPr>
              <p:blipFill>
                <a:blip r:embed="rId619"/>
                <a:stretch>
                  <a:fillRect/>
                </a:stretch>
              </p:blipFill>
              <p:spPr>
                <a:xfrm>
                  <a:off x="6343602" y="5060118"/>
                  <a:ext cx="19224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0">
              <p14:nvContentPartPr>
                <p14:cNvPr id="716" name="Ink 715">
                  <a:extLst>
                    <a:ext uri="{FF2B5EF4-FFF2-40B4-BE49-F238E27FC236}">
                      <a16:creationId xmlns:a16="http://schemas.microsoft.com/office/drawing/2014/main" id="{32E44F44-F2CA-4392-9421-FF666144FE62}"/>
                    </a:ext>
                  </a:extLst>
                </p14:cNvPr>
                <p14:cNvContentPartPr/>
                <p14:nvPr/>
              </p14:nvContentPartPr>
              <p14:xfrm>
                <a:off x="6586242" y="5145798"/>
                <a:ext cx="152280" cy="58320"/>
              </p14:xfrm>
            </p:contentPart>
          </mc:Choice>
          <mc:Fallback xmlns="">
            <p:pic>
              <p:nvPicPr>
                <p:cNvPr id="716" name="Ink 715">
                  <a:extLst>
                    <a:ext uri="{FF2B5EF4-FFF2-40B4-BE49-F238E27FC236}">
                      <a16:creationId xmlns:a16="http://schemas.microsoft.com/office/drawing/2014/main" id="{32E44F44-F2CA-4392-9421-FF666144FE62}"/>
                    </a:ext>
                  </a:extLst>
                </p:cNvPr>
                <p:cNvPicPr/>
                <p:nvPr/>
              </p:nvPicPr>
              <p:blipFill>
                <a:blip r:embed="rId621"/>
                <a:stretch>
                  <a:fillRect/>
                </a:stretch>
              </p:blipFill>
              <p:spPr>
                <a:xfrm>
                  <a:off x="6580122" y="5139678"/>
                  <a:ext cx="16452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2">
              <p14:nvContentPartPr>
                <p14:cNvPr id="717" name="Ink 716">
                  <a:extLst>
                    <a:ext uri="{FF2B5EF4-FFF2-40B4-BE49-F238E27FC236}">
                      <a16:creationId xmlns:a16="http://schemas.microsoft.com/office/drawing/2014/main" id="{3FB95241-4F3B-C657-36A9-B024793178CF}"/>
                    </a:ext>
                  </a:extLst>
                </p14:cNvPr>
                <p14:cNvContentPartPr/>
                <p14:nvPr/>
              </p14:nvContentPartPr>
              <p14:xfrm>
                <a:off x="6639162" y="5113038"/>
                <a:ext cx="53640" cy="228240"/>
              </p14:xfrm>
            </p:contentPart>
          </mc:Choice>
          <mc:Fallback xmlns="">
            <p:pic>
              <p:nvPicPr>
                <p:cNvPr id="717" name="Ink 716">
                  <a:extLst>
                    <a:ext uri="{FF2B5EF4-FFF2-40B4-BE49-F238E27FC236}">
                      <a16:creationId xmlns:a16="http://schemas.microsoft.com/office/drawing/2014/main" id="{3FB95241-4F3B-C657-36A9-B024793178CF}"/>
                    </a:ext>
                  </a:extLst>
                </p:cNvPr>
                <p:cNvPicPr/>
                <p:nvPr/>
              </p:nvPicPr>
              <p:blipFill>
                <a:blip r:embed="rId623"/>
                <a:stretch>
                  <a:fillRect/>
                </a:stretch>
              </p:blipFill>
              <p:spPr>
                <a:xfrm>
                  <a:off x="6633042" y="5106918"/>
                  <a:ext cx="6588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4">
              <p14:nvContentPartPr>
                <p14:cNvPr id="718" name="Ink 717">
                  <a:extLst>
                    <a:ext uri="{FF2B5EF4-FFF2-40B4-BE49-F238E27FC236}">
                      <a16:creationId xmlns:a16="http://schemas.microsoft.com/office/drawing/2014/main" id="{97EF5C02-D6F3-F8FA-E446-0044EAADAB70}"/>
                    </a:ext>
                  </a:extLst>
                </p14:cNvPr>
                <p14:cNvContentPartPr/>
                <p14:nvPr/>
              </p14:nvContentPartPr>
              <p14:xfrm>
                <a:off x="6862002" y="5063358"/>
                <a:ext cx="68760" cy="244800"/>
              </p14:xfrm>
            </p:contentPart>
          </mc:Choice>
          <mc:Fallback xmlns="">
            <p:pic>
              <p:nvPicPr>
                <p:cNvPr id="718" name="Ink 717">
                  <a:extLst>
                    <a:ext uri="{FF2B5EF4-FFF2-40B4-BE49-F238E27FC236}">
                      <a16:creationId xmlns:a16="http://schemas.microsoft.com/office/drawing/2014/main" id="{97EF5C02-D6F3-F8FA-E446-0044EAADAB70}"/>
                    </a:ext>
                  </a:extLst>
                </p:cNvPr>
                <p:cNvPicPr/>
                <p:nvPr/>
              </p:nvPicPr>
              <p:blipFill>
                <a:blip r:embed="rId625"/>
                <a:stretch>
                  <a:fillRect/>
                </a:stretch>
              </p:blipFill>
              <p:spPr>
                <a:xfrm>
                  <a:off x="6855882" y="5057238"/>
                  <a:ext cx="8100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6">
              <p14:nvContentPartPr>
                <p14:cNvPr id="727" name="Ink 726">
                  <a:extLst>
                    <a:ext uri="{FF2B5EF4-FFF2-40B4-BE49-F238E27FC236}">
                      <a16:creationId xmlns:a16="http://schemas.microsoft.com/office/drawing/2014/main" id="{07180490-1CCC-BAD7-5DFA-DBD7FC17596B}"/>
                    </a:ext>
                  </a:extLst>
                </p14:cNvPr>
                <p14:cNvContentPartPr/>
                <p14:nvPr/>
              </p14:nvContentPartPr>
              <p14:xfrm>
                <a:off x="6176202" y="4913598"/>
                <a:ext cx="277920" cy="525960"/>
              </p14:xfrm>
            </p:contentPart>
          </mc:Choice>
          <mc:Fallback xmlns="">
            <p:pic>
              <p:nvPicPr>
                <p:cNvPr id="727" name="Ink 726">
                  <a:extLst>
                    <a:ext uri="{FF2B5EF4-FFF2-40B4-BE49-F238E27FC236}">
                      <a16:creationId xmlns:a16="http://schemas.microsoft.com/office/drawing/2014/main" id="{07180490-1CCC-BAD7-5DFA-DBD7FC17596B}"/>
                    </a:ext>
                  </a:extLst>
                </p:cNvPr>
                <p:cNvPicPr/>
                <p:nvPr/>
              </p:nvPicPr>
              <p:blipFill>
                <a:blip r:embed="rId627"/>
                <a:stretch>
                  <a:fillRect/>
                </a:stretch>
              </p:blipFill>
              <p:spPr>
                <a:xfrm>
                  <a:off x="6170082" y="4907478"/>
                  <a:ext cx="290160" cy="538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0" name="Group 729">
            <a:extLst>
              <a:ext uri="{FF2B5EF4-FFF2-40B4-BE49-F238E27FC236}">
                <a16:creationId xmlns:a16="http://schemas.microsoft.com/office/drawing/2014/main" id="{70467BC9-BD8D-E258-B76A-28C3F9844290}"/>
              </a:ext>
            </a:extLst>
          </p:cNvPr>
          <p:cNvGrpSpPr/>
          <p:nvPr/>
        </p:nvGrpSpPr>
        <p:grpSpPr>
          <a:xfrm>
            <a:off x="7183482" y="4575198"/>
            <a:ext cx="1291680" cy="908640"/>
            <a:chOff x="7183482" y="4575198"/>
            <a:chExt cx="1291680" cy="908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8">
              <p14:nvContentPartPr>
                <p14:cNvPr id="719" name="Ink 718">
                  <a:extLst>
                    <a:ext uri="{FF2B5EF4-FFF2-40B4-BE49-F238E27FC236}">
                      <a16:creationId xmlns:a16="http://schemas.microsoft.com/office/drawing/2014/main" id="{67A90F26-9A4E-3902-5B29-5125B16551E8}"/>
                    </a:ext>
                  </a:extLst>
                </p14:cNvPr>
                <p14:cNvContentPartPr/>
                <p14:nvPr/>
              </p14:nvContentPartPr>
              <p14:xfrm>
                <a:off x="7183482" y="4871478"/>
                <a:ext cx="432000" cy="291600"/>
              </p14:xfrm>
            </p:contentPart>
          </mc:Choice>
          <mc:Fallback xmlns="">
            <p:pic>
              <p:nvPicPr>
                <p:cNvPr id="719" name="Ink 718">
                  <a:extLst>
                    <a:ext uri="{FF2B5EF4-FFF2-40B4-BE49-F238E27FC236}">
                      <a16:creationId xmlns:a16="http://schemas.microsoft.com/office/drawing/2014/main" id="{67A90F26-9A4E-3902-5B29-5125B16551E8}"/>
                    </a:ext>
                  </a:extLst>
                </p:cNvPr>
                <p:cNvPicPr/>
                <p:nvPr/>
              </p:nvPicPr>
              <p:blipFill>
                <a:blip r:embed="rId629"/>
                <a:stretch>
                  <a:fillRect/>
                </a:stretch>
              </p:blipFill>
              <p:spPr>
                <a:xfrm>
                  <a:off x="7177362" y="4865358"/>
                  <a:ext cx="444240" cy="30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0">
              <p14:nvContentPartPr>
                <p14:cNvPr id="720" name="Ink 719">
                  <a:extLst>
                    <a:ext uri="{FF2B5EF4-FFF2-40B4-BE49-F238E27FC236}">
                      <a16:creationId xmlns:a16="http://schemas.microsoft.com/office/drawing/2014/main" id="{EEDBB68A-84E6-E3DC-3AA8-E3CCE7559C03}"/>
                    </a:ext>
                  </a:extLst>
                </p14:cNvPr>
                <p14:cNvContentPartPr/>
                <p14:nvPr/>
              </p14:nvContentPartPr>
              <p14:xfrm>
                <a:off x="7700802" y="4927638"/>
                <a:ext cx="145440" cy="166680"/>
              </p14:xfrm>
            </p:contentPart>
          </mc:Choice>
          <mc:Fallback xmlns="">
            <p:pic>
              <p:nvPicPr>
                <p:cNvPr id="720" name="Ink 719">
                  <a:extLst>
                    <a:ext uri="{FF2B5EF4-FFF2-40B4-BE49-F238E27FC236}">
                      <a16:creationId xmlns:a16="http://schemas.microsoft.com/office/drawing/2014/main" id="{EEDBB68A-84E6-E3DC-3AA8-E3CCE7559C03}"/>
                    </a:ext>
                  </a:extLst>
                </p:cNvPr>
                <p:cNvPicPr/>
                <p:nvPr/>
              </p:nvPicPr>
              <p:blipFill>
                <a:blip r:embed="rId631"/>
                <a:stretch>
                  <a:fillRect/>
                </a:stretch>
              </p:blipFill>
              <p:spPr>
                <a:xfrm>
                  <a:off x="7694682" y="4921518"/>
                  <a:ext cx="15768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2">
              <p14:nvContentPartPr>
                <p14:cNvPr id="721" name="Ink 720">
                  <a:extLst>
                    <a:ext uri="{FF2B5EF4-FFF2-40B4-BE49-F238E27FC236}">
                      <a16:creationId xmlns:a16="http://schemas.microsoft.com/office/drawing/2014/main" id="{9D2CCD87-6905-200E-1D31-BE9816BF87EB}"/>
                    </a:ext>
                  </a:extLst>
                </p14:cNvPr>
                <p14:cNvContentPartPr/>
                <p14:nvPr/>
              </p14:nvContentPartPr>
              <p14:xfrm>
                <a:off x="7907802" y="4916118"/>
                <a:ext cx="128880" cy="64080"/>
              </p14:xfrm>
            </p:contentPart>
          </mc:Choice>
          <mc:Fallback xmlns="">
            <p:pic>
              <p:nvPicPr>
                <p:cNvPr id="721" name="Ink 720">
                  <a:extLst>
                    <a:ext uri="{FF2B5EF4-FFF2-40B4-BE49-F238E27FC236}">
                      <a16:creationId xmlns:a16="http://schemas.microsoft.com/office/drawing/2014/main" id="{9D2CCD87-6905-200E-1D31-BE9816BF87EB}"/>
                    </a:ext>
                  </a:extLst>
                </p:cNvPr>
                <p:cNvPicPr/>
                <p:nvPr/>
              </p:nvPicPr>
              <p:blipFill>
                <a:blip r:embed="rId633"/>
                <a:stretch>
                  <a:fillRect/>
                </a:stretch>
              </p:blipFill>
              <p:spPr>
                <a:xfrm>
                  <a:off x="7901682" y="4909998"/>
                  <a:ext cx="14112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4">
              <p14:nvContentPartPr>
                <p14:cNvPr id="722" name="Ink 721">
                  <a:extLst>
                    <a:ext uri="{FF2B5EF4-FFF2-40B4-BE49-F238E27FC236}">
                      <a16:creationId xmlns:a16="http://schemas.microsoft.com/office/drawing/2014/main" id="{C7F6D3CE-4A2C-88B2-3107-B42FF2134113}"/>
                    </a:ext>
                  </a:extLst>
                </p14:cNvPr>
                <p14:cNvContentPartPr/>
                <p14:nvPr/>
              </p14:nvContentPartPr>
              <p14:xfrm>
                <a:off x="8101482" y="4695798"/>
                <a:ext cx="373680" cy="409680"/>
              </p14:xfrm>
            </p:contentPart>
          </mc:Choice>
          <mc:Fallback xmlns="">
            <p:pic>
              <p:nvPicPr>
                <p:cNvPr id="722" name="Ink 721">
                  <a:extLst>
                    <a:ext uri="{FF2B5EF4-FFF2-40B4-BE49-F238E27FC236}">
                      <a16:creationId xmlns:a16="http://schemas.microsoft.com/office/drawing/2014/main" id="{C7F6D3CE-4A2C-88B2-3107-B42FF2134113}"/>
                    </a:ext>
                  </a:extLst>
                </p:cNvPr>
                <p:cNvPicPr/>
                <p:nvPr/>
              </p:nvPicPr>
              <p:blipFill>
                <a:blip r:embed="rId635"/>
                <a:stretch>
                  <a:fillRect/>
                </a:stretch>
              </p:blipFill>
              <p:spPr>
                <a:xfrm>
                  <a:off x="8095362" y="4689678"/>
                  <a:ext cx="385920" cy="42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6">
              <p14:nvContentPartPr>
                <p14:cNvPr id="726" name="Ink 725">
                  <a:extLst>
                    <a:ext uri="{FF2B5EF4-FFF2-40B4-BE49-F238E27FC236}">
                      <a16:creationId xmlns:a16="http://schemas.microsoft.com/office/drawing/2014/main" id="{68BCCDEC-278E-73EF-321B-C51DB970DF41}"/>
                    </a:ext>
                  </a:extLst>
                </p14:cNvPr>
                <p14:cNvContentPartPr/>
                <p14:nvPr/>
              </p14:nvContentPartPr>
              <p14:xfrm>
                <a:off x="7655442" y="4575198"/>
                <a:ext cx="662040" cy="662040"/>
              </p14:xfrm>
            </p:contentPart>
          </mc:Choice>
          <mc:Fallback xmlns="">
            <p:pic>
              <p:nvPicPr>
                <p:cNvPr id="726" name="Ink 725">
                  <a:extLst>
                    <a:ext uri="{FF2B5EF4-FFF2-40B4-BE49-F238E27FC236}">
                      <a16:creationId xmlns:a16="http://schemas.microsoft.com/office/drawing/2014/main" id="{68BCCDEC-278E-73EF-321B-C51DB970DF41}"/>
                    </a:ext>
                  </a:extLst>
                </p:cNvPr>
                <p:cNvPicPr/>
                <p:nvPr/>
              </p:nvPicPr>
              <p:blipFill>
                <a:blip r:embed="rId637"/>
                <a:stretch>
                  <a:fillRect/>
                </a:stretch>
              </p:blipFill>
              <p:spPr>
                <a:xfrm>
                  <a:off x="7649322" y="4569078"/>
                  <a:ext cx="674280" cy="67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8">
              <p14:nvContentPartPr>
                <p14:cNvPr id="728" name="Ink 727">
                  <a:extLst>
                    <a:ext uri="{FF2B5EF4-FFF2-40B4-BE49-F238E27FC236}">
                      <a16:creationId xmlns:a16="http://schemas.microsoft.com/office/drawing/2014/main" id="{E689FE57-B9B9-7200-59BD-0DD82FA689D0}"/>
                    </a:ext>
                  </a:extLst>
                </p14:cNvPr>
                <p14:cNvContentPartPr/>
                <p14:nvPr/>
              </p14:nvContentPartPr>
              <p14:xfrm>
                <a:off x="7197522" y="5286198"/>
                <a:ext cx="23400" cy="197640"/>
              </p14:xfrm>
            </p:contentPart>
          </mc:Choice>
          <mc:Fallback xmlns="">
            <p:pic>
              <p:nvPicPr>
                <p:cNvPr id="728" name="Ink 727">
                  <a:extLst>
                    <a:ext uri="{FF2B5EF4-FFF2-40B4-BE49-F238E27FC236}">
                      <a16:creationId xmlns:a16="http://schemas.microsoft.com/office/drawing/2014/main" id="{E689FE57-B9B9-7200-59BD-0DD82FA689D0}"/>
                    </a:ext>
                  </a:extLst>
                </p:cNvPr>
                <p:cNvPicPr/>
                <p:nvPr/>
              </p:nvPicPr>
              <p:blipFill>
                <a:blip r:embed="rId639"/>
                <a:stretch>
                  <a:fillRect/>
                </a:stretch>
              </p:blipFill>
              <p:spPr>
                <a:xfrm>
                  <a:off x="7191402" y="5280078"/>
                  <a:ext cx="35640" cy="2098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197201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37D9815-2BB7-9121-2DA6-AAAB1BD0500B}"/>
              </a:ext>
            </a:extLst>
          </p:cNvPr>
          <p:cNvSpPr txBox="1"/>
          <p:nvPr/>
        </p:nvSpPr>
        <p:spPr>
          <a:xfrm>
            <a:off x="3357880" y="140305"/>
            <a:ext cx="5638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schemeClr val="accent1">
                    <a:lumMod val="50000"/>
                  </a:schemeClr>
                </a:solidFill>
                <a:latin typeface="Bell MT" panose="02020503060305020303" pitchFamily="18" charset="0"/>
              </a:rPr>
              <a:t>Brainstorming - Arrays and </a:t>
            </a:r>
            <a:r>
              <a:rPr lang="en-IN" sz="2000" b="1" dirty="0" err="1">
                <a:solidFill>
                  <a:schemeClr val="accent1">
                    <a:lumMod val="50000"/>
                  </a:schemeClr>
                </a:solidFill>
                <a:latin typeface="Bell MT" panose="02020503060305020303" pitchFamily="18" charset="0"/>
              </a:rPr>
              <a:t>Arraylists</a:t>
            </a:r>
            <a:r>
              <a:rPr lang="en-IN" sz="2000" b="1" dirty="0">
                <a:solidFill>
                  <a:schemeClr val="accent1">
                    <a:lumMod val="50000"/>
                  </a:schemeClr>
                </a:solidFill>
                <a:latin typeface="Bell MT" panose="02020503060305020303" pitchFamily="18" charset="0"/>
              </a:rPr>
              <a:t> questions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3081233-0DD0-6DF6-E1B2-778D701A3F80}"/>
              </a:ext>
            </a:extLst>
          </p:cNvPr>
          <p:cNvCxnSpPr>
            <a:cxnSpLocks/>
          </p:cNvCxnSpPr>
          <p:nvPr/>
        </p:nvCxnSpPr>
        <p:spPr>
          <a:xfrm>
            <a:off x="0" y="700678"/>
            <a:ext cx="12192000" cy="0"/>
          </a:xfrm>
          <a:prstGeom prst="line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Graphic 15" descr="Brain in head with solid fill">
            <a:extLst>
              <a:ext uri="{FF2B5EF4-FFF2-40B4-BE49-F238E27FC236}">
                <a16:creationId xmlns:a16="http://schemas.microsoft.com/office/drawing/2014/main" id="{C96C42A0-E37A-B279-65CD-4CBD063C63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724170" cy="680720"/>
          </a:xfrm>
          <a:prstGeom prst="rect">
            <a:avLst/>
          </a:prstGeom>
        </p:spPr>
      </p:pic>
      <p:pic>
        <p:nvPicPr>
          <p:cNvPr id="18" name="Graphic 17" descr="Research with solid fill">
            <a:extLst>
              <a:ext uri="{FF2B5EF4-FFF2-40B4-BE49-F238E27FC236}">
                <a16:creationId xmlns:a16="http://schemas.microsoft.com/office/drawing/2014/main" id="{6FBEB566-65CF-062E-84EC-C4CD89A9E3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01804" y="50454"/>
            <a:ext cx="650224" cy="650224"/>
          </a:xfrm>
          <a:prstGeom prst="rect">
            <a:avLst/>
          </a:prstGeom>
        </p:spPr>
      </p:pic>
      <p:sp>
        <p:nvSpPr>
          <p:cNvPr id="11" name="Star: 5 Points 10">
            <a:extLst>
              <a:ext uri="{FF2B5EF4-FFF2-40B4-BE49-F238E27FC236}">
                <a16:creationId xmlns:a16="http://schemas.microsoft.com/office/drawing/2014/main" id="{E1B68004-C7E7-CA99-BF93-B7EF6E9DA9B5}"/>
              </a:ext>
            </a:extLst>
          </p:cNvPr>
          <p:cNvSpPr/>
          <p:nvPr/>
        </p:nvSpPr>
        <p:spPr>
          <a:xfrm>
            <a:off x="201706" y="860942"/>
            <a:ext cx="320758" cy="309278"/>
          </a:xfrm>
          <a:prstGeom prst="star5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2F108339-011B-A4EA-C68E-0FF0F5DC14CD}"/>
                  </a:ext>
                </a:extLst>
              </p14:cNvPr>
              <p14:cNvContentPartPr/>
              <p14:nvPr/>
            </p14:nvContentPartPr>
            <p14:xfrm>
              <a:off x="1129002" y="1457238"/>
              <a:ext cx="360" cy="36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2F108339-011B-A4EA-C68E-0FF0F5DC14C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22882" y="1451118"/>
                <a:ext cx="12600" cy="12600"/>
              </a:xfrm>
              <a:prstGeom prst="rect">
                <a:avLst/>
              </a:prstGeom>
            </p:spPr>
          </p:pic>
        </mc:Fallback>
      </mc:AlternateContent>
      <p:sp>
        <p:nvSpPr>
          <p:cNvPr id="55" name="TextBox 54">
            <a:extLst>
              <a:ext uri="{FF2B5EF4-FFF2-40B4-BE49-F238E27FC236}">
                <a16:creationId xmlns:a16="http://schemas.microsoft.com/office/drawing/2014/main" id="{176E19BC-F36E-819A-9A62-2CCCFEF5EB07}"/>
              </a:ext>
            </a:extLst>
          </p:cNvPr>
          <p:cNvSpPr txBox="1"/>
          <p:nvPr/>
        </p:nvSpPr>
        <p:spPr>
          <a:xfrm>
            <a:off x="724170" y="840983"/>
            <a:ext cx="3644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FF0000"/>
                </a:solidFill>
              </a:rPr>
              <a:t>Rotate an array by K (left rotations)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9EB1416C-8ACE-0D87-8E3A-B9562B0B6F39}"/>
              </a:ext>
            </a:extLst>
          </p:cNvPr>
          <p:cNvSpPr/>
          <p:nvPr/>
        </p:nvSpPr>
        <p:spPr>
          <a:xfrm>
            <a:off x="201706" y="1370577"/>
            <a:ext cx="11850322" cy="534711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C94FFB3-907E-8351-4E8E-3D4B35FB7139}"/>
              </a:ext>
            </a:extLst>
          </p:cNvPr>
          <p:cNvSpPr txBox="1"/>
          <p:nvPr/>
        </p:nvSpPr>
        <p:spPr>
          <a:xfrm>
            <a:off x="322730" y="1457238"/>
            <a:ext cx="4045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Brute Force Approach: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EC48782D-5CC4-3A87-4178-7EC14F397617}"/>
              </a:ext>
            </a:extLst>
          </p:cNvPr>
          <p:cNvGrpSpPr/>
          <p:nvPr/>
        </p:nvGrpSpPr>
        <p:grpSpPr>
          <a:xfrm>
            <a:off x="3002540" y="1580286"/>
            <a:ext cx="1090800" cy="271440"/>
            <a:chOff x="3002540" y="1580286"/>
            <a:chExt cx="1090800" cy="271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12F821BE-B740-2267-E242-1F769F734432}"/>
                    </a:ext>
                  </a:extLst>
                </p14:cNvPr>
                <p14:cNvContentPartPr/>
                <p14:nvPr/>
              </p14:nvContentPartPr>
              <p14:xfrm>
                <a:off x="3002540" y="1582086"/>
                <a:ext cx="698760" cy="20952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12F821BE-B740-2267-E242-1F769F734432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996420" y="1575966"/>
                  <a:ext cx="71100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AD57CBE3-4F3F-61B8-B9E9-63622B836A28}"/>
                    </a:ext>
                  </a:extLst>
                </p14:cNvPr>
                <p14:cNvContentPartPr/>
                <p14:nvPr/>
              </p14:nvContentPartPr>
              <p14:xfrm>
                <a:off x="3779420" y="1580286"/>
                <a:ext cx="150120" cy="24876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AD57CBE3-4F3F-61B8-B9E9-63622B836A28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773300" y="1574166"/>
                  <a:ext cx="16236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96B05923-D453-D11A-AEBC-8D7C59924614}"/>
                    </a:ext>
                  </a:extLst>
                </p14:cNvPr>
                <p14:cNvContentPartPr/>
                <p14:nvPr/>
              </p14:nvContentPartPr>
              <p14:xfrm>
                <a:off x="4008740" y="1682886"/>
                <a:ext cx="27360" cy="12960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96B05923-D453-D11A-AEBC-8D7C59924614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002620" y="1676766"/>
                  <a:ext cx="3960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1FB57BF5-B919-CED0-E1CB-D6810B929332}"/>
                    </a:ext>
                  </a:extLst>
                </p14:cNvPr>
                <p14:cNvContentPartPr/>
                <p14:nvPr/>
              </p14:nvContentPartPr>
              <p14:xfrm>
                <a:off x="3934940" y="1588206"/>
                <a:ext cx="158400" cy="26352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1FB57BF5-B919-CED0-E1CB-D6810B929332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928820" y="1582086"/>
                  <a:ext cx="170640" cy="275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DA6334AA-602B-C663-D2F2-977E8511432D}"/>
              </a:ext>
            </a:extLst>
          </p:cNvPr>
          <p:cNvGrpSpPr/>
          <p:nvPr/>
        </p:nvGrpSpPr>
        <p:grpSpPr>
          <a:xfrm>
            <a:off x="4880300" y="1690086"/>
            <a:ext cx="101520" cy="212400"/>
            <a:chOff x="4880300" y="1690086"/>
            <a:chExt cx="101520" cy="212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74C2988C-A2C8-3BE0-F84C-5786E3B08AC3}"/>
                    </a:ext>
                  </a:extLst>
                </p14:cNvPr>
                <p14:cNvContentPartPr/>
                <p14:nvPr/>
              </p14:nvContentPartPr>
              <p14:xfrm>
                <a:off x="4880300" y="1690086"/>
                <a:ext cx="14040" cy="13968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74C2988C-A2C8-3BE0-F84C-5786E3B08AC3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874180" y="1683966"/>
                  <a:ext cx="2628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FC324569-6194-B776-3768-6D1D5314A274}"/>
                    </a:ext>
                  </a:extLst>
                </p14:cNvPr>
                <p14:cNvContentPartPr/>
                <p14:nvPr/>
              </p14:nvContentPartPr>
              <p14:xfrm>
                <a:off x="4945820" y="1790886"/>
                <a:ext cx="36000" cy="11160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FC324569-6194-B776-3768-6D1D5314A274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939700" y="1784766"/>
                  <a:ext cx="48240" cy="123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F8A72D9B-BC68-2B4E-A56D-0A1948D58DD7}"/>
              </a:ext>
            </a:extLst>
          </p:cNvPr>
          <p:cNvGrpSpPr/>
          <p:nvPr/>
        </p:nvGrpSpPr>
        <p:grpSpPr>
          <a:xfrm>
            <a:off x="5144900" y="1674606"/>
            <a:ext cx="159120" cy="262080"/>
            <a:chOff x="5144900" y="1674606"/>
            <a:chExt cx="159120" cy="262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C710AD59-F800-F903-CCD0-D4C187299447}"/>
                    </a:ext>
                  </a:extLst>
                </p14:cNvPr>
                <p14:cNvContentPartPr/>
                <p14:nvPr/>
              </p14:nvContentPartPr>
              <p14:xfrm>
                <a:off x="5144900" y="1674606"/>
                <a:ext cx="119880" cy="16920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C710AD59-F800-F903-CCD0-D4C187299447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5138780" y="1668486"/>
                  <a:ext cx="13212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4EA36978-5767-6866-35CB-5FBA27F62E29}"/>
                    </a:ext>
                  </a:extLst>
                </p14:cNvPr>
                <p14:cNvContentPartPr/>
                <p14:nvPr/>
              </p14:nvContentPartPr>
              <p14:xfrm>
                <a:off x="5245700" y="1804206"/>
                <a:ext cx="58320" cy="13248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4EA36978-5767-6866-35CB-5FBA27F62E29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5239580" y="1798086"/>
                  <a:ext cx="70560" cy="144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A3512DC0-3B8F-1B6F-1BAC-2AC742FB255F}"/>
              </a:ext>
            </a:extLst>
          </p:cNvPr>
          <p:cNvGrpSpPr/>
          <p:nvPr/>
        </p:nvGrpSpPr>
        <p:grpSpPr>
          <a:xfrm>
            <a:off x="5451620" y="1684326"/>
            <a:ext cx="141120" cy="230400"/>
            <a:chOff x="5451620" y="1684326"/>
            <a:chExt cx="141120" cy="230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68D305B6-F212-3D2C-C322-9FDB4A64CE2F}"/>
                    </a:ext>
                  </a:extLst>
                </p14:cNvPr>
                <p14:cNvContentPartPr/>
                <p14:nvPr/>
              </p14:nvContentPartPr>
              <p14:xfrm>
                <a:off x="5451620" y="1684326"/>
                <a:ext cx="89280" cy="18900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68D305B6-F212-3D2C-C322-9FDB4A64CE2F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5445500" y="1678206"/>
                  <a:ext cx="10152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8A323FD6-4B84-8CA3-B655-2352E80992F1}"/>
                    </a:ext>
                  </a:extLst>
                </p14:cNvPr>
                <p14:cNvContentPartPr/>
                <p14:nvPr/>
              </p14:nvContentPartPr>
              <p14:xfrm>
                <a:off x="5548100" y="1851726"/>
                <a:ext cx="44640" cy="6300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8A323FD6-4B84-8CA3-B655-2352E80992F1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541980" y="1845606"/>
                  <a:ext cx="56880" cy="75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A5FA554-CA63-BDBB-723C-9DEED5E07A77}"/>
              </a:ext>
            </a:extLst>
          </p:cNvPr>
          <p:cNvGrpSpPr/>
          <p:nvPr/>
        </p:nvGrpSpPr>
        <p:grpSpPr>
          <a:xfrm>
            <a:off x="5752940" y="1670286"/>
            <a:ext cx="200160" cy="234360"/>
            <a:chOff x="5752940" y="1670286"/>
            <a:chExt cx="200160" cy="234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9DFF8CE4-069A-0057-C97B-D727D638DD12}"/>
                    </a:ext>
                  </a:extLst>
                </p14:cNvPr>
                <p14:cNvContentPartPr/>
                <p14:nvPr/>
              </p14:nvContentPartPr>
              <p14:xfrm>
                <a:off x="5799020" y="1670286"/>
                <a:ext cx="31680" cy="17964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9DFF8CE4-069A-0057-C97B-D727D638DD12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792900" y="1664166"/>
                  <a:ext cx="4392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48225764-4304-9AE4-9C1C-33590B99DDB9}"/>
                    </a:ext>
                  </a:extLst>
                </p14:cNvPr>
                <p14:cNvContentPartPr/>
                <p14:nvPr/>
              </p14:nvContentPartPr>
              <p14:xfrm>
                <a:off x="5752940" y="1687926"/>
                <a:ext cx="99000" cy="7128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48225764-4304-9AE4-9C1C-33590B99DDB9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746820" y="1681806"/>
                  <a:ext cx="11124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610DBD28-2000-B7B4-8F3D-56E98C236B66}"/>
                    </a:ext>
                  </a:extLst>
                </p14:cNvPr>
                <p14:cNvContentPartPr/>
                <p14:nvPr/>
              </p14:nvContentPartPr>
              <p14:xfrm>
                <a:off x="5908100" y="1821846"/>
                <a:ext cx="45000" cy="8280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610DBD28-2000-B7B4-8F3D-56E98C236B66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901980" y="1815726"/>
                  <a:ext cx="57240" cy="95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D68122D-B029-E454-32FB-BCB8CA2A9534}"/>
              </a:ext>
            </a:extLst>
          </p:cNvPr>
          <p:cNvGrpSpPr/>
          <p:nvPr/>
        </p:nvGrpSpPr>
        <p:grpSpPr>
          <a:xfrm>
            <a:off x="6102140" y="1613406"/>
            <a:ext cx="603720" cy="367920"/>
            <a:chOff x="6102140" y="1613406"/>
            <a:chExt cx="603720" cy="367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373C60E0-919A-25E2-B356-33FA0531E434}"/>
                    </a:ext>
                  </a:extLst>
                </p14:cNvPr>
                <p14:cNvContentPartPr/>
                <p14:nvPr/>
              </p14:nvContentPartPr>
              <p14:xfrm>
                <a:off x="6144980" y="1673526"/>
                <a:ext cx="57240" cy="1224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373C60E0-919A-25E2-B356-33FA0531E434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138860" y="1667406"/>
                  <a:ext cx="6948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92459534-C1C7-8FC3-ABF5-7D4A6B400C07}"/>
                    </a:ext>
                  </a:extLst>
                </p14:cNvPr>
                <p14:cNvContentPartPr/>
                <p14:nvPr/>
              </p14:nvContentPartPr>
              <p14:xfrm>
                <a:off x="6102140" y="1665246"/>
                <a:ext cx="100440" cy="18540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92459534-C1C7-8FC3-ABF5-7D4A6B400C07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096020" y="1659126"/>
                  <a:ext cx="11268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DA56869A-DC76-04C9-BDB9-1DDC339DAF20}"/>
                    </a:ext>
                  </a:extLst>
                </p14:cNvPr>
                <p14:cNvContentPartPr/>
                <p14:nvPr/>
              </p14:nvContentPartPr>
              <p14:xfrm>
                <a:off x="6245420" y="1799166"/>
                <a:ext cx="36000" cy="9108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DA56869A-DC76-04C9-BDB9-1DDC339DAF20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239300" y="1793046"/>
                  <a:ext cx="4824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24065159-AD53-03A1-6D08-E1F809953DB4}"/>
                    </a:ext>
                  </a:extLst>
                </p14:cNvPr>
                <p14:cNvContentPartPr/>
                <p14:nvPr/>
              </p14:nvContentPartPr>
              <p14:xfrm>
                <a:off x="6399500" y="1696206"/>
                <a:ext cx="83880" cy="13464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24065159-AD53-03A1-6D08-E1F809953DB4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393380" y="1690086"/>
                  <a:ext cx="9612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AA360649-117E-C8C1-1C6E-CD5EB0681BF8}"/>
                    </a:ext>
                  </a:extLst>
                </p14:cNvPr>
                <p14:cNvContentPartPr/>
                <p14:nvPr/>
              </p14:nvContentPartPr>
              <p14:xfrm>
                <a:off x="6560420" y="1613406"/>
                <a:ext cx="145440" cy="36792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AA360649-117E-C8C1-1C6E-CD5EB0681BF8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554300" y="1607286"/>
                  <a:ext cx="157680" cy="380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848FA49-1518-F11F-6800-19F69EE98A2A}"/>
              </a:ext>
            </a:extLst>
          </p:cNvPr>
          <p:cNvGrpSpPr/>
          <p:nvPr/>
        </p:nvGrpSpPr>
        <p:grpSpPr>
          <a:xfrm>
            <a:off x="4314020" y="1563366"/>
            <a:ext cx="419040" cy="286200"/>
            <a:chOff x="4314020" y="1563366"/>
            <a:chExt cx="419040" cy="286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ADB28610-AB08-8908-B775-D458E8379D05}"/>
                    </a:ext>
                  </a:extLst>
                </p14:cNvPr>
                <p14:cNvContentPartPr/>
                <p14:nvPr/>
              </p14:nvContentPartPr>
              <p14:xfrm>
                <a:off x="4366220" y="1739046"/>
                <a:ext cx="360" cy="36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ADB28610-AB08-8908-B775-D458E8379D05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4360100" y="1732926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4EC3DEA1-C33B-3851-8D8B-89637BCEBC22}"/>
                    </a:ext>
                  </a:extLst>
                </p14:cNvPr>
                <p14:cNvContentPartPr/>
                <p14:nvPr/>
              </p14:nvContentPartPr>
              <p14:xfrm>
                <a:off x="4342100" y="1782606"/>
                <a:ext cx="91800" cy="2088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4EC3DEA1-C33B-3851-8D8B-89637BCEBC22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4335980" y="1776486"/>
                  <a:ext cx="10404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9B3F58F3-3A5E-3AE0-D128-45ADCC53221E}"/>
                    </a:ext>
                  </a:extLst>
                </p14:cNvPr>
                <p14:cNvContentPartPr/>
                <p14:nvPr/>
              </p14:nvContentPartPr>
              <p14:xfrm>
                <a:off x="4654220" y="1563366"/>
                <a:ext cx="78840" cy="28620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9B3F58F3-3A5E-3AE0-D128-45ADCC53221E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4648100" y="1557246"/>
                  <a:ext cx="9108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D5274D19-9E4F-0E1F-2BED-CEEEB6B469B1}"/>
                    </a:ext>
                  </a:extLst>
                </p14:cNvPr>
                <p14:cNvContentPartPr/>
                <p14:nvPr/>
              </p14:nvContentPartPr>
              <p14:xfrm>
                <a:off x="4314020" y="1672086"/>
                <a:ext cx="134280" cy="1296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D5274D19-9E4F-0E1F-2BED-CEEEB6B469B1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4307900" y="1665966"/>
                  <a:ext cx="14652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2A57CCD7-9112-9226-E5C0-F21692D86375}"/>
                    </a:ext>
                  </a:extLst>
                </p14:cNvPr>
                <p14:cNvContentPartPr/>
                <p14:nvPr/>
              </p14:nvContentPartPr>
              <p14:xfrm>
                <a:off x="4328060" y="1768566"/>
                <a:ext cx="193320" cy="1656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2A57CCD7-9112-9226-E5C0-F21692D86375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4321940" y="1762446"/>
                  <a:ext cx="205560" cy="28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39F689E0-8E3D-68E5-DE5F-F6BE179779B7}"/>
              </a:ext>
            </a:extLst>
          </p:cNvPr>
          <p:cNvGrpSpPr/>
          <p:nvPr/>
        </p:nvGrpSpPr>
        <p:grpSpPr>
          <a:xfrm>
            <a:off x="6954980" y="1601886"/>
            <a:ext cx="1514880" cy="577080"/>
            <a:chOff x="6954980" y="1601886"/>
            <a:chExt cx="1514880" cy="577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2E9AB43F-7ECF-3EF8-5F00-52B70CA931E7}"/>
                    </a:ext>
                  </a:extLst>
                </p14:cNvPr>
                <p14:cNvContentPartPr/>
                <p14:nvPr/>
              </p14:nvContentPartPr>
              <p14:xfrm>
                <a:off x="7532060" y="1601886"/>
                <a:ext cx="29520" cy="23796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2E9AB43F-7ECF-3EF8-5F00-52B70CA931E7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7525940" y="1595766"/>
                  <a:ext cx="4176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81B41960-D689-A1BE-7F64-D464BA9B7691}"/>
                    </a:ext>
                  </a:extLst>
                </p14:cNvPr>
                <p14:cNvContentPartPr/>
                <p14:nvPr/>
              </p14:nvContentPartPr>
              <p14:xfrm>
                <a:off x="7566260" y="1666686"/>
                <a:ext cx="90000" cy="15444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81B41960-D689-A1BE-7F64-D464BA9B7691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560140" y="1660566"/>
                  <a:ext cx="10224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893CD917-9105-D658-0E19-E870B3343DBC}"/>
                    </a:ext>
                  </a:extLst>
                </p14:cNvPr>
                <p14:cNvContentPartPr/>
                <p14:nvPr/>
              </p14:nvContentPartPr>
              <p14:xfrm>
                <a:off x="7795220" y="1728246"/>
                <a:ext cx="114840" cy="7560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893CD917-9105-D658-0E19-E870B3343DBC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789100" y="1722126"/>
                  <a:ext cx="12708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500593A7-2805-913E-AC90-C316C48B3F0D}"/>
                    </a:ext>
                  </a:extLst>
                </p14:cNvPr>
                <p14:cNvContentPartPr/>
                <p14:nvPr/>
              </p14:nvContentPartPr>
              <p14:xfrm>
                <a:off x="7981340" y="1658406"/>
                <a:ext cx="160560" cy="17676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500593A7-2805-913E-AC90-C316C48B3F0D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975220" y="1652286"/>
                  <a:ext cx="17280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B366DA8B-FADC-75C5-E133-37D4FCFF8E73}"/>
                    </a:ext>
                  </a:extLst>
                </p14:cNvPr>
                <p14:cNvContentPartPr/>
                <p14:nvPr/>
              </p14:nvContentPartPr>
              <p14:xfrm>
                <a:off x="7789820" y="1690086"/>
                <a:ext cx="101880" cy="1656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B366DA8B-FADC-75C5-E133-37D4FCFF8E73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7783700" y="1683966"/>
                  <a:ext cx="11412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82C8B676-6073-F1F0-783F-E26CCCEB3737}"/>
                    </a:ext>
                  </a:extLst>
                </p14:cNvPr>
                <p14:cNvContentPartPr/>
                <p14:nvPr/>
              </p14:nvContentPartPr>
              <p14:xfrm>
                <a:off x="7808900" y="1765326"/>
                <a:ext cx="73080" cy="1152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82C8B676-6073-F1F0-783F-E26CCCEB3737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7802780" y="1759206"/>
                  <a:ext cx="8532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BA7E7D70-5D31-4561-93D3-0175C019E710}"/>
                    </a:ext>
                  </a:extLst>
                </p14:cNvPr>
                <p14:cNvContentPartPr/>
                <p14:nvPr/>
              </p14:nvContentPartPr>
              <p14:xfrm>
                <a:off x="6954980" y="1921566"/>
                <a:ext cx="1514880" cy="25740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BA7E7D70-5D31-4561-93D3-0175C019E710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948860" y="1915446"/>
                  <a:ext cx="1527120" cy="269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50C972C0-B058-AD22-FE31-634C2E28FB47}"/>
              </a:ext>
            </a:extLst>
          </p:cNvPr>
          <p:cNvGrpSpPr/>
          <p:nvPr/>
        </p:nvGrpSpPr>
        <p:grpSpPr>
          <a:xfrm>
            <a:off x="8704220" y="1592166"/>
            <a:ext cx="2202120" cy="459720"/>
            <a:chOff x="8704220" y="1592166"/>
            <a:chExt cx="2202120" cy="459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8276D413-4B22-87D7-1831-788C36B3D686}"/>
                    </a:ext>
                  </a:extLst>
                </p14:cNvPr>
                <p14:cNvContentPartPr/>
                <p14:nvPr/>
              </p14:nvContentPartPr>
              <p14:xfrm>
                <a:off x="8704220" y="1592166"/>
                <a:ext cx="118080" cy="34920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8276D413-4B22-87D7-1831-788C36B3D686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8698100" y="1586046"/>
                  <a:ext cx="130320" cy="36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F04CE8A3-2DDA-11C5-832C-843D2040FEC7}"/>
                    </a:ext>
                  </a:extLst>
                </p14:cNvPr>
                <p14:cNvContentPartPr/>
                <p14:nvPr/>
              </p14:nvContentPartPr>
              <p14:xfrm>
                <a:off x="9029300" y="1738686"/>
                <a:ext cx="119520" cy="20988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F04CE8A3-2DDA-11C5-832C-843D2040FEC7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9023180" y="1732566"/>
                  <a:ext cx="13176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59A5B965-716F-5737-F42E-C1035E81B68D}"/>
                    </a:ext>
                  </a:extLst>
                </p14:cNvPr>
                <p14:cNvContentPartPr/>
                <p14:nvPr/>
              </p14:nvContentPartPr>
              <p14:xfrm>
                <a:off x="9122180" y="1918326"/>
                <a:ext cx="81000" cy="10188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59A5B965-716F-5737-F42E-C1035E81B68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9116060" y="1912206"/>
                  <a:ext cx="9324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FED076D6-0DE8-5115-D5C5-B3BBB08BE02B}"/>
                    </a:ext>
                  </a:extLst>
                </p14:cNvPr>
                <p14:cNvContentPartPr/>
                <p14:nvPr/>
              </p14:nvContentPartPr>
              <p14:xfrm>
                <a:off x="9377060" y="1799886"/>
                <a:ext cx="34920" cy="16704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FED076D6-0DE8-5115-D5C5-B3BBB08BE02B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9370940" y="1793766"/>
                  <a:ext cx="4716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2E5436BA-A0C2-3340-E785-6D1363D7DB53}"/>
                    </a:ext>
                  </a:extLst>
                </p14:cNvPr>
                <p14:cNvContentPartPr/>
                <p14:nvPr/>
              </p14:nvContentPartPr>
              <p14:xfrm>
                <a:off x="9302540" y="1788366"/>
                <a:ext cx="209520" cy="24912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2E5436BA-A0C2-3340-E785-6D1363D7DB53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9296420" y="1782246"/>
                  <a:ext cx="22176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B665A58A-5F47-DA4E-EA7E-CDEB8243E652}"/>
                    </a:ext>
                  </a:extLst>
                </p14:cNvPr>
                <p14:cNvContentPartPr/>
                <p14:nvPr/>
              </p14:nvContentPartPr>
              <p14:xfrm>
                <a:off x="9603860" y="1758126"/>
                <a:ext cx="216720" cy="19188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B665A58A-5F47-DA4E-EA7E-CDEB8243E652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9597740" y="1752006"/>
                  <a:ext cx="22896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57BB465F-D92F-B6CF-1C39-3D9B70264029}"/>
                    </a:ext>
                  </a:extLst>
                </p14:cNvPr>
                <p14:cNvContentPartPr/>
                <p14:nvPr/>
              </p14:nvContentPartPr>
              <p14:xfrm>
                <a:off x="9738140" y="1929486"/>
                <a:ext cx="64440" cy="8136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57BB465F-D92F-B6CF-1C39-3D9B70264029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9732020" y="1923366"/>
                  <a:ext cx="7668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24B956CB-6CBA-F063-32C1-75700EEB69D9}"/>
                    </a:ext>
                  </a:extLst>
                </p14:cNvPr>
                <p14:cNvContentPartPr/>
                <p14:nvPr/>
              </p14:nvContentPartPr>
              <p14:xfrm>
                <a:off x="9928580" y="1799166"/>
                <a:ext cx="97920" cy="14292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24B956CB-6CBA-F063-32C1-75700EEB69D9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9922460" y="1793046"/>
                  <a:ext cx="11016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93168AE8-E0DF-F417-2D58-441A53156E58}"/>
                    </a:ext>
                  </a:extLst>
                </p14:cNvPr>
                <p14:cNvContentPartPr/>
                <p14:nvPr/>
              </p14:nvContentPartPr>
              <p14:xfrm>
                <a:off x="10037300" y="1917966"/>
                <a:ext cx="76320" cy="13392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93168AE8-E0DF-F417-2D58-441A53156E58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0031180" y="1911846"/>
                  <a:ext cx="8856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C8176C4D-34E2-8F5B-74B4-9FB9F821763D}"/>
                    </a:ext>
                  </a:extLst>
                </p14:cNvPr>
                <p14:cNvContentPartPr/>
                <p14:nvPr/>
              </p14:nvContentPartPr>
              <p14:xfrm>
                <a:off x="10279220" y="1789086"/>
                <a:ext cx="77400" cy="16596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C8176C4D-34E2-8F5B-74B4-9FB9F821763D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0273100" y="1782966"/>
                  <a:ext cx="8964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C665C813-D330-6359-8297-DAC8961CD853}"/>
                    </a:ext>
                  </a:extLst>
                </p14:cNvPr>
                <p14:cNvContentPartPr/>
                <p14:nvPr/>
              </p14:nvContentPartPr>
              <p14:xfrm>
                <a:off x="10331780" y="1914366"/>
                <a:ext cx="64080" cy="10836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C665C813-D330-6359-8297-DAC8961CD853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0325660" y="1908246"/>
                  <a:ext cx="7632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8866FF9C-0FA5-DF76-6D49-E622A97E3495}"/>
                    </a:ext>
                  </a:extLst>
                </p14:cNvPr>
                <p14:cNvContentPartPr/>
                <p14:nvPr/>
              </p14:nvContentPartPr>
              <p14:xfrm>
                <a:off x="10547780" y="1812846"/>
                <a:ext cx="176760" cy="16488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8866FF9C-0FA5-DF76-6D49-E622A97E3495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0541660" y="1806726"/>
                  <a:ext cx="18900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8D57DDBE-7BD2-94E6-F6CC-97EF01738A11}"/>
                    </a:ext>
                  </a:extLst>
                </p14:cNvPr>
                <p14:cNvContentPartPr/>
                <p14:nvPr/>
              </p14:nvContentPartPr>
              <p14:xfrm>
                <a:off x="10710860" y="1705206"/>
                <a:ext cx="195480" cy="33408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8D57DDBE-7BD2-94E6-F6CC-97EF01738A11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0704740" y="1699086"/>
                  <a:ext cx="207720" cy="34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05ED795D-FC35-0C58-35DB-5A85B7DA6FD4}"/>
                    </a:ext>
                  </a:extLst>
                </p14:cNvPr>
                <p14:cNvContentPartPr/>
                <p14:nvPr/>
              </p14:nvContentPartPr>
              <p14:xfrm>
                <a:off x="9912740" y="1769286"/>
                <a:ext cx="257400" cy="22356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05ED795D-FC35-0C58-35DB-5A85B7DA6FD4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9906620" y="1763166"/>
                  <a:ext cx="269640" cy="235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60C2A2AB-A3D6-3259-E65B-E3764A9634B8}"/>
                  </a:ext>
                </a:extLst>
              </p14:cNvPr>
              <p14:cNvContentPartPr/>
              <p14:nvPr/>
            </p14:nvContentPartPr>
            <p14:xfrm>
              <a:off x="756860" y="1999686"/>
              <a:ext cx="289800" cy="262440"/>
            </p14:xfrm>
          </p:contentPart>
        </mc:Choice>
        <mc:Fallback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60C2A2AB-A3D6-3259-E65B-E3764A9634B8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750740" y="1993566"/>
                <a:ext cx="302040" cy="274680"/>
              </a:xfrm>
              <a:prstGeom prst="rect">
                <a:avLst/>
              </a:prstGeom>
            </p:spPr>
          </p:pic>
        </mc:Fallback>
      </mc:AlternateContent>
      <p:grpSp>
        <p:nvGrpSpPr>
          <p:cNvPr id="79" name="Group 78">
            <a:extLst>
              <a:ext uri="{FF2B5EF4-FFF2-40B4-BE49-F238E27FC236}">
                <a16:creationId xmlns:a16="http://schemas.microsoft.com/office/drawing/2014/main" id="{09B14C3D-F288-FBBA-2130-A9C35C01DC91}"/>
              </a:ext>
            </a:extLst>
          </p:cNvPr>
          <p:cNvGrpSpPr/>
          <p:nvPr/>
        </p:nvGrpSpPr>
        <p:grpSpPr>
          <a:xfrm>
            <a:off x="1270580" y="1967286"/>
            <a:ext cx="788400" cy="301320"/>
            <a:chOff x="1270580" y="1967286"/>
            <a:chExt cx="788400" cy="301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A42E5A70-D201-1444-4466-3EC183123FD7}"/>
                    </a:ext>
                  </a:extLst>
                </p14:cNvPr>
                <p14:cNvContentPartPr/>
                <p14:nvPr/>
              </p14:nvContentPartPr>
              <p14:xfrm>
                <a:off x="1270580" y="1972686"/>
                <a:ext cx="118440" cy="20844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A42E5A70-D201-1444-4466-3EC183123FD7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264460" y="1966566"/>
                  <a:ext cx="13068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B5BA4652-F76C-25C0-18DA-DF36B81ED4A0}"/>
                    </a:ext>
                  </a:extLst>
                </p14:cNvPr>
                <p14:cNvContentPartPr/>
                <p14:nvPr/>
              </p14:nvContentPartPr>
              <p14:xfrm>
                <a:off x="1458500" y="2090766"/>
                <a:ext cx="389880" cy="17640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B5BA4652-F76C-25C0-18DA-DF36B81ED4A0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452380" y="2084646"/>
                  <a:ext cx="40212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99836988-D04E-F692-0C8C-406EEAAD8ADA}"/>
                    </a:ext>
                  </a:extLst>
                </p14:cNvPr>
                <p14:cNvContentPartPr/>
                <p14:nvPr/>
              </p14:nvContentPartPr>
              <p14:xfrm>
                <a:off x="1763780" y="2148726"/>
                <a:ext cx="81360" cy="972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99836988-D04E-F692-0C8C-406EEAAD8ADA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757660" y="2142606"/>
                  <a:ext cx="9360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AC609DE1-FD6C-E620-D2E9-AC2790EA8555}"/>
                    </a:ext>
                  </a:extLst>
                </p14:cNvPr>
                <p14:cNvContentPartPr/>
                <p14:nvPr/>
              </p14:nvContentPartPr>
              <p14:xfrm>
                <a:off x="1455260" y="2093646"/>
                <a:ext cx="360" cy="36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AC609DE1-FD6C-E620-D2E9-AC2790EA8555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449140" y="2087526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66B98B14-30FA-343B-7F87-3AE20AA34C9C}"/>
                    </a:ext>
                  </a:extLst>
                </p14:cNvPr>
                <p14:cNvContentPartPr/>
                <p14:nvPr/>
              </p14:nvContentPartPr>
              <p14:xfrm>
                <a:off x="1988420" y="2132526"/>
                <a:ext cx="23760" cy="13608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66B98B14-30FA-343B-7F87-3AE20AA34C9C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1982300" y="2126406"/>
                  <a:ext cx="3600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5592C40A-1CA1-3F4D-ADCB-8FB3FF363C2B}"/>
                    </a:ext>
                  </a:extLst>
                </p14:cNvPr>
                <p14:cNvContentPartPr/>
                <p14:nvPr/>
              </p14:nvContentPartPr>
              <p14:xfrm>
                <a:off x="2058620" y="2056206"/>
                <a:ext cx="360" cy="36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5592C40A-1CA1-3F4D-ADCB-8FB3FF363C2B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052500" y="2050086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D5659CD9-4FA7-3EA6-5532-5723FFA4F461}"/>
                    </a:ext>
                  </a:extLst>
                </p14:cNvPr>
                <p14:cNvContentPartPr/>
                <p14:nvPr/>
              </p14:nvContentPartPr>
              <p14:xfrm>
                <a:off x="1560380" y="1967286"/>
                <a:ext cx="9000" cy="4824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D5659CD9-4FA7-3EA6-5532-5723FFA4F461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554260" y="1961166"/>
                  <a:ext cx="21240" cy="60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8940CA54-A101-4210-19DD-0829B1D747E6}"/>
              </a:ext>
            </a:extLst>
          </p:cNvPr>
          <p:cNvGrpSpPr/>
          <p:nvPr/>
        </p:nvGrpSpPr>
        <p:grpSpPr>
          <a:xfrm>
            <a:off x="2248700" y="2155206"/>
            <a:ext cx="447120" cy="201240"/>
            <a:chOff x="2248700" y="2155206"/>
            <a:chExt cx="447120" cy="201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CCBCBA01-EB30-564B-6D74-B14661348D44}"/>
                    </a:ext>
                  </a:extLst>
                </p14:cNvPr>
                <p14:cNvContentPartPr/>
                <p14:nvPr/>
              </p14:nvContentPartPr>
              <p14:xfrm>
                <a:off x="2264180" y="2199126"/>
                <a:ext cx="55800" cy="756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CCBCBA01-EB30-564B-6D74-B14661348D44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2258060" y="2193006"/>
                  <a:ext cx="68040" cy="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812C8890-1E1C-EC0C-E772-0287658BF8A8}"/>
                    </a:ext>
                  </a:extLst>
                </p14:cNvPr>
                <p14:cNvContentPartPr/>
                <p14:nvPr/>
              </p14:nvContentPartPr>
              <p14:xfrm>
                <a:off x="2248700" y="2226126"/>
                <a:ext cx="102240" cy="2844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812C8890-1E1C-EC0C-E772-0287658BF8A8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2242580" y="2220006"/>
                  <a:ext cx="11448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97D70A59-B619-DF9A-2A7C-51F06947E194}"/>
                    </a:ext>
                  </a:extLst>
                </p14:cNvPr>
                <p14:cNvContentPartPr/>
                <p14:nvPr/>
              </p14:nvContentPartPr>
              <p14:xfrm>
                <a:off x="2430140" y="2155206"/>
                <a:ext cx="109080" cy="13068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97D70A59-B619-DF9A-2A7C-51F06947E194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2424020" y="2149086"/>
                  <a:ext cx="12132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16B0AD88-E007-0085-5ADB-18F5DC64D948}"/>
                    </a:ext>
                  </a:extLst>
                </p14:cNvPr>
                <p14:cNvContentPartPr/>
                <p14:nvPr/>
              </p14:nvContentPartPr>
              <p14:xfrm>
                <a:off x="2626700" y="2161326"/>
                <a:ext cx="69120" cy="19512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16B0AD88-E007-0085-5ADB-18F5DC64D948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2620580" y="2155206"/>
                  <a:ext cx="81360" cy="207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A96D1B42-8403-CC5D-9897-2D9E602A9EEC}"/>
              </a:ext>
            </a:extLst>
          </p:cNvPr>
          <p:cNvGrpSpPr/>
          <p:nvPr/>
        </p:nvGrpSpPr>
        <p:grpSpPr>
          <a:xfrm>
            <a:off x="2895980" y="2094366"/>
            <a:ext cx="284760" cy="215640"/>
            <a:chOff x="2895980" y="2094366"/>
            <a:chExt cx="284760" cy="215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F382708D-784D-A631-3249-A845A20EADF9}"/>
                    </a:ext>
                  </a:extLst>
                </p14:cNvPr>
                <p14:cNvContentPartPr/>
                <p14:nvPr/>
              </p14:nvContentPartPr>
              <p14:xfrm>
                <a:off x="2895980" y="2173566"/>
                <a:ext cx="14760" cy="13644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F382708D-784D-A631-3249-A845A20EADF9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2889860" y="2167446"/>
                  <a:ext cx="2700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B370B224-8C68-2801-7505-AE2E847FDF53}"/>
                    </a:ext>
                  </a:extLst>
                </p14:cNvPr>
                <p14:cNvContentPartPr/>
                <p14:nvPr/>
              </p14:nvContentPartPr>
              <p14:xfrm>
                <a:off x="2932700" y="2094366"/>
                <a:ext cx="21960" cy="2160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B370B224-8C68-2801-7505-AE2E847FDF53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2926580" y="2088246"/>
                  <a:ext cx="3420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49216DA7-409D-A700-5C50-7D3E937E1FAE}"/>
                    </a:ext>
                  </a:extLst>
                </p14:cNvPr>
                <p14:cNvContentPartPr/>
                <p14:nvPr/>
              </p14:nvContentPartPr>
              <p14:xfrm>
                <a:off x="3010460" y="2155206"/>
                <a:ext cx="170280" cy="14184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49216DA7-409D-A700-5C50-7D3E937E1FAE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3003980" y="2149086"/>
                  <a:ext cx="182520" cy="154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1382BC4B-8840-F3B3-5FB6-D7ACD63A8143}"/>
              </a:ext>
            </a:extLst>
          </p:cNvPr>
          <p:cNvGrpSpPr/>
          <p:nvPr/>
        </p:nvGrpSpPr>
        <p:grpSpPr>
          <a:xfrm>
            <a:off x="3335180" y="2107686"/>
            <a:ext cx="320040" cy="300960"/>
            <a:chOff x="3335180" y="2107686"/>
            <a:chExt cx="320040" cy="300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3E372B10-C14C-ADF8-423A-4C83D48D477B}"/>
                    </a:ext>
                  </a:extLst>
                </p14:cNvPr>
                <p14:cNvContentPartPr/>
                <p14:nvPr/>
              </p14:nvContentPartPr>
              <p14:xfrm>
                <a:off x="3335180" y="2107686"/>
                <a:ext cx="29160" cy="21168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3E372B10-C14C-ADF8-423A-4C83D48D477B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3329060" y="2101566"/>
                  <a:ext cx="4140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95A84414-09AB-E323-A9AD-1A770D24C705}"/>
                    </a:ext>
                  </a:extLst>
                </p14:cNvPr>
                <p14:cNvContentPartPr/>
                <p14:nvPr/>
              </p14:nvContentPartPr>
              <p14:xfrm>
                <a:off x="3366500" y="2175006"/>
                <a:ext cx="98280" cy="14220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95A84414-09AB-E323-A9AD-1A770D24C705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3360380" y="2168886"/>
                  <a:ext cx="11052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09F0EE69-2744-85D6-D0F9-6C012270CCE4}"/>
                    </a:ext>
                  </a:extLst>
                </p14:cNvPr>
                <p14:cNvContentPartPr/>
                <p14:nvPr/>
              </p14:nvContentPartPr>
              <p14:xfrm>
                <a:off x="3654860" y="2194086"/>
                <a:ext cx="360" cy="36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09F0EE69-2744-85D6-D0F9-6C012270CCE4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3648740" y="2187966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9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65048A0A-CFAE-3708-0C39-49D2E67AA5DE}"/>
                    </a:ext>
                  </a:extLst>
                </p14:cNvPr>
                <p14:cNvContentPartPr/>
                <p14:nvPr/>
              </p14:nvContentPartPr>
              <p14:xfrm>
                <a:off x="3596540" y="2303526"/>
                <a:ext cx="58320" cy="10512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65048A0A-CFAE-3708-0C39-49D2E67AA5DE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3590420" y="2297406"/>
                  <a:ext cx="70560" cy="117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5E6B3D61-B99A-B6BE-A6A1-76D52FF91D76}"/>
              </a:ext>
            </a:extLst>
          </p:cNvPr>
          <p:cNvGrpSpPr/>
          <p:nvPr/>
        </p:nvGrpSpPr>
        <p:grpSpPr>
          <a:xfrm>
            <a:off x="3813260" y="2124966"/>
            <a:ext cx="547560" cy="285840"/>
            <a:chOff x="3813260" y="2124966"/>
            <a:chExt cx="547560" cy="285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1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4EDC8A5A-54A7-0EE4-84EA-8CB45A4A98F2}"/>
                    </a:ext>
                  </a:extLst>
                </p14:cNvPr>
                <p14:cNvContentPartPr/>
                <p14:nvPr/>
              </p14:nvContentPartPr>
              <p14:xfrm>
                <a:off x="3823340" y="2205606"/>
                <a:ext cx="10080" cy="11412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4EDC8A5A-54A7-0EE4-84EA-8CB45A4A98F2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3817220" y="2199486"/>
                  <a:ext cx="2232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3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39A2CAF2-86EF-516F-0107-25FCB4ACA76C}"/>
                    </a:ext>
                  </a:extLst>
                </p14:cNvPr>
                <p14:cNvContentPartPr/>
                <p14:nvPr/>
              </p14:nvContentPartPr>
              <p14:xfrm>
                <a:off x="3813260" y="2124966"/>
                <a:ext cx="58320" cy="1440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39A2CAF2-86EF-516F-0107-25FCB4ACA76C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3807140" y="2118846"/>
                  <a:ext cx="7056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5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690A74F1-CA35-8210-7D20-EEECE45C5FF7}"/>
                    </a:ext>
                  </a:extLst>
                </p14:cNvPr>
                <p14:cNvContentPartPr/>
                <p14:nvPr/>
              </p14:nvContentPartPr>
              <p14:xfrm>
                <a:off x="3940700" y="2288766"/>
                <a:ext cx="114120" cy="756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690A74F1-CA35-8210-7D20-EEECE45C5FF7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3934580" y="2282646"/>
                  <a:ext cx="126360" cy="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7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F75846BB-2477-4E80-4BF4-E27259FC57AF}"/>
                    </a:ext>
                  </a:extLst>
                </p14:cNvPr>
                <p14:cNvContentPartPr/>
                <p14:nvPr/>
              </p14:nvContentPartPr>
              <p14:xfrm>
                <a:off x="3986420" y="2243766"/>
                <a:ext cx="250560" cy="11628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F75846BB-2477-4E80-4BF4-E27259FC57AF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3980300" y="2237646"/>
                  <a:ext cx="26280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9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C63FD525-C771-6F75-3563-46EFAA880C87}"/>
                    </a:ext>
                  </a:extLst>
                </p14:cNvPr>
                <p14:cNvContentPartPr/>
                <p14:nvPr/>
              </p14:nvContentPartPr>
              <p14:xfrm>
                <a:off x="4153820" y="2245206"/>
                <a:ext cx="41040" cy="13572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C63FD525-C771-6F75-3563-46EFAA880C87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4147700" y="2239086"/>
                  <a:ext cx="5328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1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083B69E9-D41B-3379-5905-6F4F2432FC0B}"/>
                    </a:ext>
                  </a:extLst>
                </p14:cNvPr>
                <p14:cNvContentPartPr/>
                <p14:nvPr/>
              </p14:nvContentPartPr>
              <p14:xfrm>
                <a:off x="4275860" y="2164206"/>
                <a:ext cx="84960" cy="24660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083B69E9-D41B-3379-5905-6F4F2432FC0B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4269740" y="2158086"/>
                  <a:ext cx="97200" cy="258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43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0A5E70C5-588B-EFC7-B7D5-8C3028253DB7}"/>
                  </a:ext>
                </a:extLst>
              </p14:cNvPr>
              <p14:cNvContentPartPr/>
              <p14:nvPr/>
            </p14:nvContentPartPr>
            <p14:xfrm>
              <a:off x="4522460" y="2142966"/>
              <a:ext cx="61920" cy="298080"/>
            </p14:xfrm>
          </p:contentPart>
        </mc:Choice>
        <mc:Fallback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0A5E70C5-588B-EFC7-B7D5-8C3028253DB7}"/>
                  </a:ext>
                </a:extLst>
              </p:cNvPr>
              <p:cNvPicPr/>
              <p:nvPr/>
            </p:nvPicPr>
            <p:blipFill>
              <a:blip r:embed="rId144"/>
              <a:stretch>
                <a:fillRect/>
              </a:stretch>
            </p:blipFill>
            <p:spPr>
              <a:xfrm>
                <a:off x="4516340" y="2136846"/>
                <a:ext cx="74160" cy="310320"/>
              </a:xfrm>
              <a:prstGeom prst="rect">
                <a:avLst/>
              </a:prstGeom>
            </p:spPr>
          </p:pic>
        </mc:Fallback>
      </mc:AlternateContent>
      <p:grpSp>
        <p:nvGrpSpPr>
          <p:cNvPr id="123" name="Group 122">
            <a:extLst>
              <a:ext uri="{FF2B5EF4-FFF2-40B4-BE49-F238E27FC236}">
                <a16:creationId xmlns:a16="http://schemas.microsoft.com/office/drawing/2014/main" id="{48B72759-E646-C269-F8C2-C915CEFBB707}"/>
              </a:ext>
            </a:extLst>
          </p:cNvPr>
          <p:cNvGrpSpPr/>
          <p:nvPr/>
        </p:nvGrpSpPr>
        <p:grpSpPr>
          <a:xfrm>
            <a:off x="1750460" y="2603046"/>
            <a:ext cx="768600" cy="193320"/>
            <a:chOff x="1750460" y="2603046"/>
            <a:chExt cx="768600" cy="193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5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D7670ABE-A4E5-B55A-E20F-68E3DCCAD509}"/>
                    </a:ext>
                  </a:extLst>
                </p14:cNvPr>
                <p14:cNvContentPartPr/>
                <p14:nvPr/>
              </p14:nvContentPartPr>
              <p14:xfrm>
                <a:off x="1750460" y="2612766"/>
                <a:ext cx="54000" cy="18252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D7670ABE-A4E5-B55A-E20F-68E3DCCAD509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1744340" y="2606646"/>
                  <a:ext cx="6624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7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49DECD7A-0D14-0C86-26D6-F4EE287F6FE5}"/>
                    </a:ext>
                  </a:extLst>
                </p14:cNvPr>
                <p14:cNvContentPartPr/>
                <p14:nvPr/>
              </p14:nvContentPartPr>
              <p14:xfrm>
                <a:off x="1753340" y="2634726"/>
                <a:ext cx="76680" cy="3600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49DECD7A-0D14-0C86-26D6-F4EE287F6FE5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1747220" y="2628606"/>
                  <a:ext cx="8892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9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2E5DF32B-9FFC-099B-A5CE-58296B06C523}"/>
                    </a:ext>
                  </a:extLst>
                </p14:cNvPr>
                <p14:cNvContentPartPr/>
                <p14:nvPr/>
              </p14:nvContentPartPr>
              <p14:xfrm>
                <a:off x="1899140" y="2603046"/>
                <a:ext cx="619920" cy="19332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2E5DF32B-9FFC-099B-A5CE-58296B06C523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1893020" y="2596926"/>
                  <a:ext cx="632160" cy="205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859A709D-D744-DDDD-69FE-35B4D9D6B4B1}"/>
              </a:ext>
            </a:extLst>
          </p:cNvPr>
          <p:cNvGrpSpPr/>
          <p:nvPr/>
        </p:nvGrpSpPr>
        <p:grpSpPr>
          <a:xfrm>
            <a:off x="2685740" y="2528166"/>
            <a:ext cx="546120" cy="295920"/>
            <a:chOff x="2685740" y="2528166"/>
            <a:chExt cx="546120" cy="295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1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C0D0C547-3FF6-EFF8-CCC1-899B45D1DB01}"/>
                    </a:ext>
                  </a:extLst>
                </p14:cNvPr>
                <p14:cNvContentPartPr/>
                <p14:nvPr/>
              </p14:nvContentPartPr>
              <p14:xfrm>
                <a:off x="2685740" y="2528166"/>
                <a:ext cx="126000" cy="22104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C0D0C547-3FF6-EFF8-CCC1-899B45D1DB01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2679620" y="2522046"/>
                  <a:ext cx="13824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3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623792C2-EB12-DFF8-E3F3-FE73F9AE2282}"/>
                    </a:ext>
                  </a:extLst>
                </p14:cNvPr>
                <p14:cNvContentPartPr/>
                <p14:nvPr/>
              </p14:nvContentPartPr>
              <p14:xfrm>
                <a:off x="2899940" y="2629686"/>
                <a:ext cx="93600" cy="10980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623792C2-EB12-DFF8-E3F3-FE73F9AE2282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2893820" y="2623566"/>
                  <a:ext cx="10584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5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3BDB2480-CE01-44B4-D5E8-F95060AD1CA4}"/>
                    </a:ext>
                  </a:extLst>
                </p14:cNvPr>
                <p14:cNvContentPartPr/>
                <p14:nvPr/>
              </p14:nvContentPartPr>
              <p14:xfrm>
                <a:off x="2965100" y="2542566"/>
                <a:ext cx="50760" cy="1296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3BDB2480-CE01-44B4-D5E8-F95060AD1CA4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2958980" y="2536446"/>
                  <a:ext cx="6300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7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9DAC3382-A32A-2B4B-F3B5-AF721E87CFB1}"/>
                    </a:ext>
                  </a:extLst>
                </p14:cNvPr>
                <p14:cNvContentPartPr/>
                <p14:nvPr/>
              </p14:nvContentPartPr>
              <p14:xfrm>
                <a:off x="3145100" y="2553006"/>
                <a:ext cx="86760" cy="27108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9DAC3382-A32A-2B4B-F3B5-AF721E87CFB1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3138980" y="2546886"/>
                  <a:ext cx="99000" cy="283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0798EE95-2FD8-2097-A82E-74BF9CEA8AFD}"/>
              </a:ext>
            </a:extLst>
          </p:cNvPr>
          <p:cNvGrpSpPr/>
          <p:nvPr/>
        </p:nvGrpSpPr>
        <p:grpSpPr>
          <a:xfrm>
            <a:off x="3493220" y="2648046"/>
            <a:ext cx="209520" cy="109800"/>
            <a:chOff x="3493220" y="2648046"/>
            <a:chExt cx="209520" cy="109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9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B296DB52-0E33-0B0D-8FB1-B73144E7712E}"/>
                    </a:ext>
                  </a:extLst>
                </p14:cNvPr>
                <p14:cNvContentPartPr/>
                <p14:nvPr/>
              </p14:nvContentPartPr>
              <p14:xfrm>
                <a:off x="3565580" y="2656326"/>
                <a:ext cx="39600" cy="6012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B296DB52-0E33-0B0D-8FB1-B73144E7712E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3559460" y="2650206"/>
                  <a:ext cx="5184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1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798CC628-8AEE-D5E8-260E-51AF5C58035E}"/>
                    </a:ext>
                  </a:extLst>
                </p14:cNvPr>
                <p14:cNvContentPartPr/>
                <p14:nvPr/>
              </p14:nvContentPartPr>
              <p14:xfrm>
                <a:off x="3493220" y="2648046"/>
                <a:ext cx="151200" cy="1764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798CC628-8AEE-D5E8-260E-51AF5C58035E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3487100" y="2641926"/>
                  <a:ext cx="16344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3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1A3347DA-F859-5931-87D9-5AD1A9BB7DD9}"/>
                    </a:ext>
                  </a:extLst>
                </p14:cNvPr>
                <p14:cNvContentPartPr/>
                <p14:nvPr/>
              </p14:nvContentPartPr>
              <p14:xfrm>
                <a:off x="3503300" y="2712846"/>
                <a:ext cx="199440" cy="4500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1A3347DA-F859-5931-87D9-5AD1A9BB7DD9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3497180" y="2706726"/>
                  <a:ext cx="211680" cy="5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34269604-1B71-39C6-082D-78E7E13A7D35}"/>
              </a:ext>
            </a:extLst>
          </p:cNvPr>
          <p:cNvGrpSpPr/>
          <p:nvPr/>
        </p:nvGrpSpPr>
        <p:grpSpPr>
          <a:xfrm>
            <a:off x="3890660" y="2571726"/>
            <a:ext cx="1551600" cy="323280"/>
            <a:chOff x="3890660" y="2571726"/>
            <a:chExt cx="1551600" cy="323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5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4EFD9742-39CC-84C8-E365-80F467375EA9}"/>
                    </a:ext>
                  </a:extLst>
                </p14:cNvPr>
                <p14:cNvContentPartPr/>
                <p14:nvPr/>
              </p14:nvContentPartPr>
              <p14:xfrm>
                <a:off x="3890660" y="2630406"/>
                <a:ext cx="734760" cy="20952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4EFD9742-39CC-84C8-E365-80F467375EA9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3884540" y="2624286"/>
                  <a:ext cx="74700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7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10084454-B5E9-6DA6-F4C6-EA4DC1063317}"/>
                    </a:ext>
                  </a:extLst>
                </p14:cNvPr>
                <p14:cNvContentPartPr/>
                <p14:nvPr/>
              </p14:nvContentPartPr>
              <p14:xfrm>
                <a:off x="4778420" y="2571726"/>
                <a:ext cx="109800" cy="25200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10084454-B5E9-6DA6-F4C6-EA4DC1063317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4772300" y="2565606"/>
                  <a:ext cx="12204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9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AA73B9FD-4528-4940-4137-23AF5C5A6926}"/>
                    </a:ext>
                  </a:extLst>
                </p14:cNvPr>
                <p14:cNvContentPartPr/>
                <p14:nvPr/>
              </p14:nvContentPartPr>
              <p14:xfrm>
                <a:off x="4998020" y="2680806"/>
                <a:ext cx="58320" cy="13176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AA73B9FD-4528-4940-4137-23AF5C5A6926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4991900" y="2674686"/>
                  <a:ext cx="7056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1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548FEEE1-EA22-179D-16EC-DCE7E928324E}"/>
                    </a:ext>
                  </a:extLst>
                </p14:cNvPr>
                <p14:cNvContentPartPr/>
                <p14:nvPr/>
              </p14:nvContentPartPr>
              <p14:xfrm>
                <a:off x="5063900" y="2616726"/>
                <a:ext cx="45720" cy="180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548FEEE1-EA22-179D-16EC-DCE7E928324E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5057780" y="2610606"/>
                  <a:ext cx="57960" cy="1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3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B952A50E-2280-4914-4F59-49E58E41C4B3}"/>
                    </a:ext>
                  </a:extLst>
                </p14:cNvPr>
                <p14:cNvContentPartPr/>
                <p14:nvPr/>
              </p14:nvContentPartPr>
              <p14:xfrm>
                <a:off x="5131940" y="2592966"/>
                <a:ext cx="138600" cy="24660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B952A50E-2280-4914-4F59-49E58E41C4B3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5125820" y="2586846"/>
                  <a:ext cx="150840" cy="25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5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013D634E-E56C-EAC0-38FB-74F7259F9134}"/>
                    </a:ext>
                  </a:extLst>
                </p14:cNvPr>
                <p14:cNvContentPartPr/>
                <p14:nvPr/>
              </p14:nvContentPartPr>
              <p14:xfrm>
                <a:off x="5431820" y="2664966"/>
                <a:ext cx="10440" cy="2628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013D634E-E56C-EAC0-38FB-74F7259F9134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5425700" y="2658846"/>
                  <a:ext cx="2268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7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13643D9D-D989-67B3-C22D-357656C36CC5}"/>
                    </a:ext>
                  </a:extLst>
                </p14:cNvPr>
                <p14:cNvContentPartPr/>
                <p14:nvPr/>
              </p14:nvContentPartPr>
              <p14:xfrm>
                <a:off x="5333900" y="2713206"/>
                <a:ext cx="106200" cy="18180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13643D9D-D989-67B3-C22D-357656C36CC5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5327780" y="2707086"/>
                  <a:ext cx="118440" cy="194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79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3A208211-535C-0ADA-1DC7-F32DBC6AC32E}"/>
                  </a:ext>
                </a:extLst>
              </p14:cNvPr>
              <p14:cNvContentPartPr/>
              <p14:nvPr/>
            </p14:nvContentPartPr>
            <p14:xfrm>
              <a:off x="1434020" y="2880246"/>
              <a:ext cx="142200" cy="332280"/>
            </p14:xfrm>
          </p:contentPart>
        </mc:Choice>
        <mc:Fallback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3A208211-535C-0ADA-1DC7-F32DBC6AC32E}"/>
                  </a:ext>
                </a:extLst>
              </p:cNvPr>
              <p:cNvPicPr/>
              <p:nvPr/>
            </p:nvPicPr>
            <p:blipFill>
              <a:blip r:embed="rId180"/>
              <a:stretch>
                <a:fillRect/>
              </a:stretch>
            </p:blipFill>
            <p:spPr>
              <a:xfrm>
                <a:off x="1427900" y="2874126"/>
                <a:ext cx="154440" cy="34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1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AB405B93-84B8-5AB5-638B-42CD4989243D}"/>
                  </a:ext>
                </a:extLst>
              </p14:cNvPr>
              <p14:cNvContentPartPr/>
              <p14:nvPr/>
            </p14:nvContentPartPr>
            <p14:xfrm>
              <a:off x="874940" y="3403686"/>
              <a:ext cx="360000" cy="313560"/>
            </p14:xfrm>
          </p:contentPart>
        </mc:Choice>
        <mc:Fallback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AB405B93-84B8-5AB5-638B-42CD4989243D}"/>
                  </a:ext>
                </a:extLst>
              </p:cNvPr>
              <p:cNvPicPr/>
              <p:nvPr/>
            </p:nvPicPr>
            <p:blipFill>
              <a:blip r:embed="rId182"/>
              <a:stretch>
                <a:fillRect/>
              </a:stretch>
            </p:blipFill>
            <p:spPr>
              <a:xfrm>
                <a:off x="868820" y="3397566"/>
                <a:ext cx="372240" cy="32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3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A8D8CB5F-3027-9363-46BA-F111C546D1FF}"/>
                  </a:ext>
                </a:extLst>
              </p14:cNvPr>
              <p14:cNvContentPartPr/>
              <p14:nvPr/>
            </p14:nvContentPartPr>
            <p14:xfrm>
              <a:off x="1429700" y="3353286"/>
              <a:ext cx="77400" cy="222480"/>
            </p14:xfrm>
          </p:contentPart>
        </mc:Choice>
        <mc:Fallback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A8D8CB5F-3027-9363-46BA-F111C546D1FF}"/>
                  </a:ext>
                </a:extLst>
              </p:cNvPr>
              <p:cNvPicPr/>
              <p:nvPr/>
            </p:nvPicPr>
            <p:blipFill>
              <a:blip r:embed="rId184"/>
              <a:stretch>
                <a:fillRect/>
              </a:stretch>
            </p:blipFill>
            <p:spPr>
              <a:xfrm>
                <a:off x="1423580" y="3347166"/>
                <a:ext cx="89640" cy="234720"/>
              </a:xfrm>
              <a:prstGeom prst="rect">
                <a:avLst/>
              </a:prstGeom>
            </p:spPr>
          </p:pic>
        </mc:Fallback>
      </mc:AlternateContent>
      <p:grpSp>
        <p:nvGrpSpPr>
          <p:cNvPr id="137" name="Group 136">
            <a:extLst>
              <a:ext uri="{FF2B5EF4-FFF2-40B4-BE49-F238E27FC236}">
                <a16:creationId xmlns:a16="http://schemas.microsoft.com/office/drawing/2014/main" id="{CBCE2C25-7146-C1FB-BF03-C613844B62AC}"/>
              </a:ext>
            </a:extLst>
          </p:cNvPr>
          <p:cNvGrpSpPr/>
          <p:nvPr/>
        </p:nvGrpSpPr>
        <p:grpSpPr>
          <a:xfrm>
            <a:off x="1746860" y="3309366"/>
            <a:ext cx="771120" cy="321840"/>
            <a:chOff x="1746860" y="3309366"/>
            <a:chExt cx="771120" cy="321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5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1DB7F95C-5EA8-0768-6A07-F54ACE1C1F91}"/>
                    </a:ext>
                  </a:extLst>
                </p14:cNvPr>
                <p14:cNvContentPartPr/>
                <p14:nvPr/>
              </p14:nvContentPartPr>
              <p14:xfrm>
                <a:off x="1746860" y="3417726"/>
                <a:ext cx="43920" cy="13644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1DB7F95C-5EA8-0768-6A07-F54ACE1C1F91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1740740" y="3411606"/>
                  <a:ext cx="5616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7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02A29C2D-0308-AB53-2802-7D8EBE9BC548}"/>
                    </a:ext>
                  </a:extLst>
                </p14:cNvPr>
                <p14:cNvContentPartPr/>
                <p14:nvPr/>
              </p14:nvContentPartPr>
              <p14:xfrm>
                <a:off x="1777460" y="3309366"/>
                <a:ext cx="21240" cy="3960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02A29C2D-0308-AB53-2802-7D8EBE9BC548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1771340" y="3303246"/>
                  <a:ext cx="3348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9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F16D136D-A395-A370-2F95-1B18643BE90B}"/>
                    </a:ext>
                  </a:extLst>
                </p14:cNvPr>
                <p14:cNvContentPartPr/>
                <p14:nvPr/>
              </p14:nvContentPartPr>
              <p14:xfrm>
                <a:off x="1929020" y="3441486"/>
                <a:ext cx="146880" cy="11412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F16D136D-A395-A370-2F95-1B18643BE90B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1922900" y="3435366"/>
                  <a:ext cx="15912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1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02669C31-4C64-EA7F-5353-88E794BB5595}"/>
                    </a:ext>
                  </a:extLst>
                </p14:cNvPr>
                <p14:cNvContentPartPr/>
                <p14:nvPr/>
              </p14:nvContentPartPr>
              <p14:xfrm>
                <a:off x="2194340" y="3414486"/>
                <a:ext cx="106200" cy="14508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02669C31-4C64-EA7F-5353-88E794BB5595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2188220" y="3408366"/>
                  <a:ext cx="11844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3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4519B664-6466-C777-A206-84871CFCD8D9}"/>
                    </a:ext>
                  </a:extLst>
                </p14:cNvPr>
                <p14:cNvContentPartPr/>
                <p14:nvPr/>
              </p14:nvContentPartPr>
              <p14:xfrm>
                <a:off x="2497460" y="3454806"/>
                <a:ext cx="20520" cy="1656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4519B664-6466-C777-A206-84871CFCD8D9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2491340" y="3448686"/>
                  <a:ext cx="3276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5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B8542884-BA6E-4E7D-2EE6-BDB1141B0F0F}"/>
                    </a:ext>
                  </a:extLst>
                </p14:cNvPr>
                <p14:cNvContentPartPr/>
                <p14:nvPr/>
              </p14:nvContentPartPr>
              <p14:xfrm>
                <a:off x="2449220" y="3525366"/>
                <a:ext cx="60120" cy="10584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B8542884-BA6E-4E7D-2EE6-BDB1141B0F0F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2443100" y="3519246"/>
                  <a:ext cx="72360" cy="118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090A8991-8F52-FFE6-4538-5A4B3D777B17}"/>
              </a:ext>
            </a:extLst>
          </p:cNvPr>
          <p:cNvGrpSpPr/>
          <p:nvPr/>
        </p:nvGrpSpPr>
        <p:grpSpPr>
          <a:xfrm>
            <a:off x="2739380" y="3351486"/>
            <a:ext cx="1349280" cy="346320"/>
            <a:chOff x="2739380" y="3351486"/>
            <a:chExt cx="1349280" cy="346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7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718F2F6E-56F7-76AB-9DF6-60DEFC814C38}"/>
                    </a:ext>
                  </a:extLst>
                </p14:cNvPr>
                <p14:cNvContentPartPr/>
                <p14:nvPr/>
              </p14:nvContentPartPr>
              <p14:xfrm>
                <a:off x="2739380" y="3467766"/>
                <a:ext cx="1440" cy="12600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718F2F6E-56F7-76AB-9DF6-60DEFC814C38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2733260" y="3461646"/>
                  <a:ext cx="1368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9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035DE35F-9653-87D3-64D2-C700C4DCE36B}"/>
                    </a:ext>
                  </a:extLst>
                </p14:cNvPr>
                <p14:cNvContentPartPr/>
                <p14:nvPr/>
              </p14:nvContentPartPr>
              <p14:xfrm>
                <a:off x="2757380" y="3351486"/>
                <a:ext cx="19440" cy="4752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035DE35F-9653-87D3-64D2-C700C4DCE36B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2751260" y="3345366"/>
                  <a:ext cx="3168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1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D2D8BF72-67C1-D320-969B-D86243F68C7D}"/>
                    </a:ext>
                  </a:extLst>
                </p14:cNvPr>
                <p14:cNvContentPartPr/>
                <p14:nvPr/>
              </p14:nvContentPartPr>
              <p14:xfrm>
                <a:off x="2911100" y="3449046"/>
                <a:ext cx="113400" cy="11628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D2D8BF72-67C1-D320-969B-D86243F68C7D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2904980" y="3442926"/>
                  <a:ext cx="12564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3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F1B2B3C1-40F7-C01D-6CB4-88BFBC4E2B75}"/>
                    </a:ext>
                  </a:extLst>
                </p14:cNvPr>
                <p14:cNvContentPartPr/>
                <p14:nvPr/>
              </p14:nvContentPartPr>
              <p14:xfrm>
                <a:off x="3158420" y="3379926"/>
                <a:ext cx="92880" cy="22068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F1B2B3C1-40F7-C01D-6CB4-88BFBC4E2B75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3152300" y="3373806"/>
                  <a:ext cx="10512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5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BE205627-325C-916E-220B-BC3886082B77}"/>
                    </a:ext>
                  </a:extLst>
                </p14:cNvPr>
                <p14:cNvContentPartPr/>
                <p14:nvPr/>
              </p14:nvContentPartPr>
              <p14:xfrm>
                <a:off x="3327260" y="3447966"/>
                <a:ext cx="106920" cy="12384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BE205627-325C-916E-220B-BC3886082B77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3321140" y="3441846"/>
                  <a:ext cx="11916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7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C9828DF9-09BA-EE89-E517-D7FCE875972F}"/>
                    </a:ext>
                  </a:extLst>
                </p14:cNvPr>
                <p14:cNvContentPartPr/>
                <p14:nvPr/>
              </p14:nvContentPartPr>
              <p14:xfrm>
                <a:off x="3524180" y="3497286"/>
                <a:ext cx="106200" cy="4032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C9828DF9-09BA-EE89-E517-D7FCE875972F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3518060" y="3491166"/>
                  <a:ext cx="11844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9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BFE4CCD0-A921-67ED-35E4-FB98A24926BA}"/>
                    </a:ext>
                  </a:extLst>
                </p14:cNvPr>
                <p14:cNvContentPartPr/>
                <p14:nvPr/>
              </p14:nvContentPartPr>
              <p14:xfrm>
                <a:off x="3658460" y="3427086"/>
                <a:ext cx="38880" cy="19224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BFE4CCD0-A921-67ED-35E4-FB98A24926BA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3652340" y="3420966"/>
                  <a:ext cx="5112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1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02FF1AD7-E706-4A0B-0DCC-4CC7ABCD472E}"/>
                    </a:ext>
                  </a:extLst>
                </p14:cNvPr>
                <p14:cNvContentPartPr/>
                <p14:nvPr/>
              </p14:nvContentPartPr>
              <p14:xfrm>
                <a:off x="3739460" y="3458766"/>
                <a:ext cx="84600" cy="11556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02FF1AD7-E706-4A0B-0DCC-4CC7ABCD472E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3733340" y="3452646"/>
                  <a:ext cx="9684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3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A6F58FC3-7E3E-5BB7-A32B-51B2B43485E2}"/>
                    </a:ext>
                  </a:extLst>
                </p14:cNvPr>
                <p14:cNvContentPartPr/>
                <p14:nvPr/>
              </p14:nvContentPartPr>
              <p14:xfrm>
                <a:off x="3863660" y="3424206"/>
                <a:ext cx="68400" cy="19224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A6F58FC3-7E3E-5BB7-A32B-51B2B43485E2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3857540" y="3418086"/>
                  <a:ext cx="8064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5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11403463-FC98-B413-9E93-189B5AB84793}"/>
                    </a:ext>
                  </a:extLst>
                </p14:cNvPr>
                <p14:cNvContentPartPr/>
                <p14:nvPr/>
              </p14:nvContentPartPr>
              <p14:xfrm>
                <a:off x="4088300" y="3507006"/>
                <a:ext cx="360" cy="36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11403463-FC98-B413-9E93-189B5AB84793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4082180" y="3500886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898FCA6D-7D3D-3012-8B28-87AB70434EF8}"/>
                    </a:ext>
                  </a:extLst>
                </p14:cNvPr>
                <p14:cNvContentPartPr/>
                <p14:nvPr/>
              </p14:nvContentPartPr>
              <p14:xfrm>
                <a:off x="4035740" y="3534726"/>
                <a:ext cx="45720" cy="16308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898FCA6D-7D3D-3012-8B28-87AB70434EF8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4029620" y="3528606"/>
                  <a:ext cx="57960" cy="175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9E15AEF5-AD54-21C9-F151-5701FC688991}"/>
              </a:ext>
            </a:extLst>
          </p:cNvPr>
          <p:cNvGrpSpPr/>
          <p:nvPr/>
        </p:nvGrpSpPr>
        <p:grpSpPr>
          <a:xfrm>
            <a:off x="4253900" y="3344646"/>
            <a:ext cx="628200" cy="272880"/>
            <a:chOff x="4253900" y="3344646"/>
            <a:chExt cx="628200" cy="272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7A335B37-2E39-ACF9-ED9A-8A70C0FB2DF4}"/>
                    </a:ext>
                  </a:extLst>
                </p14:cNvPr>
                <p14:cNvContentPartPr/>
                <p14:nvPr/>
              </p14:nvContentPartPr>
              <p14:xfrm>
                <a:off x="4261100" y="3412686"/>
                <a:ext cx="52560" cy="16956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7A335B37-2E39-ACF9-ED9A-8A70C0FB2DF4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4254980" y="3406566"/>
                  <a:ext cx="6480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DE12AF1B-8BB3-4373-E6E7-0B3D1ECFBEDB}"/>
                    </a:ext>
                  </a:extLst>
                </p14:cNvPr>
                <p14:cNvContentPartPr/>
                <p14:nvPr/>
              </p14:nvContentPartPr>
              <p14:xfrm>
                <a:off x="4410860" y="3473166"/>
                <a:ext cx="145800" cy="1728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DE12AF1B-8BB3-4373-E6E7-0B3D1ECFBEDB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4404740" y="3467046"/>
                  <a:ext cx="15804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FF4810ED-6DA9-DF72-53E0-DFAD3D1B74A7}"/>
                    </a:ext>
                  </a:extLst>
                </p14:cNvPr>
                <p14:cNvContentPartPr/>
                <p14:nvPr/>
              </p14:nvContentPartPr>
              <p14:xfrm>
                <a:off x="4478540" y="3442566"/>
                <a:ext cx="224640" cy="15012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FF4810ED-6DA9-DF72-53E0-DFAD3D1B74A7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4472420" y="3436446"/>
                  <a:ext cx="23688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DD4AA426-6145-14B3-09EB-989F5911DC8A}"/>
                    </a:ext>
                  </a:extLst>
                </p14:cNvPr>
                <p14:cNvContentPartPr/>
                <p14:nvPr/>
              </p14:nvContentPartPr>
              <p14:xfrm>
                <a:off x="4638020" y="3459846"/>
                <a:ext cx="44280" cy="15192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DD4AA426-6145-14B3-09EB-989F5911DC8A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4631900" y="3453726"/>
                  <a:ext cx="5652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F3BCE473-45C1-4CB8-3417-9AA9E777B9D9}"/>
                    </a:ext>
                  </a:extLst>
                </p14:cNvPr>
                <p14:cNvContentPartPr/>
                <p14:nvPr/>
              </p14:nvContentPartPr>
              <p14:xfrm>
                <a:off x="4253900" y="3387126"/>
                <a:ext cx="35640" cy="2664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F3BCE473-45C1-4CB8-3417-9AA9E777B9D9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4247780" y="3381006"/>
                  <a:ext cx="4788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5BBD7575-C32F-4B3E-7F1B-E5CE1FDC7612}"/>
                    </a:ext>
                  </a:extLst>
                </p14:cNvPr>
                <p14:cNvContentPartPr/>
                <p14:nvPr/>
              </p14:nvContentPartPr>
              <p14:xfrm>
                <a:off x="4780220" y="3344646"/>
                <a:ext cx="101880" cy="27288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5BBD7575-C32F-4B3E-7F1B-E5CE1FDC7612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4774100" y="3338526"/>
                  <a:ext cx="114120" cy="285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30">
            <p14:nvContentPartPr>
              <p14:cNvPr id="156" name="Ink 155">
                <a:extLst>
                  <a:ext uri="{FF2B5EF4-FFF2-40B4-BE49-F238E27FC236}">
                    <a16:creationId xmlns:a16="http://schemas.microsoft.com/office/drawing/2014/main" id="{576D6D49-76F6-6596-F018-BBA9D92705FC}"/>
                  </a:ext>
                </a:extLst>
              </p14:cNvPr>
              <p14:cNvContentPartPr/>
              <p14:nvPr/>
            </p14:nvContentPartPr>
            <p14:xfrm>
              <a:off x="5067140" y="3318726"/>
              <a:ext cx="110880" cy="317880"/>
            </p14:xfrm>
          </p:contentPart>
        </mc:Choice>
        <mc:Fallback>
          <p:pic>
            <p:nvPicPr>
              <p:cNvPr id="156" name="Ink 155">
                <a:extLst>
                  <a:ext uri="{FF2B5EF4-FFF2-40B4-BE49-F238E27FC236}">
                    <a16:creationId xmlns:a16="http://schemas.microsoft.com/office/drawing/2014/main" id="{576D6D49-76F6-6596-F018-BBA9D92705FC}"/>
                  </a:ext>
                </a:extLst>
              </p:cNvPr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5061020" y="3312606"/>
                <a:ext cx="123120" cy="33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2">
            <p14:nvContentPartPr>
              <p14:cNvPr id="159" name="Ink 158">
                <a:extLst>
                  <a:ext uri="{FF2B5EF4-FFF2-40B4-BE49-F238E27FC236}">
                    <a16:creationId xmlns:a16="http://schemas.microsoft.com/office/drawing/2014/main" id="{39A952BF-0DC6-0144-E601-CA0B3B9E29C0}"/>
                  </a:ext>
                </a:extLst>
              </p14:cNvPr>
              <p14:cNvContentPartPr/>
              <p14:nvPr/>
            </p14:nvContentPartPr>
            <p14:xfrm>
              <a:off x="1848020" y="3716526"/>
              <a:ext cx="751320" cy="213120"/>
            </p14:xfrm>
          </p:contentPart>
        </mc:Choice>
        <mc:Fallback>
          <p:pic>
            <p:nvPicPr>
              <p:cNvPr id="159" name="Ink 158">
                <a:extLst>
                  <a:ext uri="{FF2B5EF4-FFF2-40B4-BE49-F238E27FC236}">
                    <a16:creationId xmlns:a16="http://schemas.microsoft.com/office/drawing/2014/main" id="{39A952BF-0DC6-0144-E601-CA0B3B9E29C0}"/>
                  </a:ext>
                </a:extLst>
              </p:cNvPr>
              <p:cNvPicPr/>
              <p:nvPr/>
            </p:nvPicPr>
            <p:blipFill>
              <a:blip r:embed="rId233"/>
              <a:stretch>
                <a:fillRect/>
              </a:stretch>
            </p:blipFill>
            <p:spPr>
              <a:xfrm>
                <a:off x="1841900" y="3710406"/>
                <a:ext cx="763560" cy="225360"/>
              </a:xfrm>
              <a:prstGeom prst="rect">
                <a:avLst/>
              </a:prstGeom>
            </p:spPr>
          </p:pic>
        </mc:Fallback>
      </mc:AlternateContent>
      <p:grpSp>
        <p:nvGrpSpPr>
          <p:cNvPr id="166" name="Group 165">
            <a:extLst>
              <a:ext uri="{FF2B5EF4-FFF2-40B4-BE49-F238E27FC236}">
                <a16:creationId xmlns:a16="http://schemas.microsoft.com/office/drawing/2014/main" id="{F3FF0F79-DCE9-9D10-B35C-CBFDA919EEAA}"/>
              </a:ext>
            </a:extLst>
          </p:cNvPr>
          <p:cNvGrpSpPr/>
          <p:nvPr/>
        </p:nvGrpSpPr>
        <p:grpSpPr>
          <a:xfrm>
            <a:off x="2810660" y="3769086"/>
            <a:ext cx="360000" cy="299880"/>
            <a:chOff x="2810660" y="3769086"/>
            <a:chExt cx="360000" cy="299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8CA9AE21-F262-86CC-89FF-17093C4911E7}"/>
                    </a:ext>
                  </a:extLst>
                </p14:cNvPr>
                <p14:cNvContentPartPr/>
                <p14:nvPr/>
              </p14:nvContentPartPr>
              <p14:xfrm>
                <a:off x="2810660" y="3769086"/>
                <a:ext cx="90360" cy="23256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8CA9AE21-F262-86CC-89FF-17093C4911E7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2804540" y="3762966"/>
                  <a:ext cx="10260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6897C650-7CC2-C69F-F9A2-94000D7B343F}"/>
                    </a:ext>
                  </a:extLst>
                </p14:cNvPr>
                <p14:cNvContentPartPr/>
                <p14:nvPr/>
              </p14:nvContentPartPr>
              <p14:xfrm>
                <a:off x="2975900" y="3915606"/>
                <a:ext cx="83160" cy="12384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6897C650-7CC2-C69F-F9A2-94000D7B343F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2969780" y="3909486"/>
                  <a:ext cx="9540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68C299FF-E300-C8B3-C9D7-B077A174A5F3}"/>
                    </a:ext>
                  </a:extLst>
                </p14:cNvPr>
                <p14:cNvContentPartPr/>
                <p14:nvPr/>
              </p14:nvContentPartPr>
              <p14:xfrm>
                <a:off x="3052940" y="3842886"/>
                <a:ext cx="13320" cy="3744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68C299FF-E300-C8B3-C9D7-B077A174A5F3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3046820" y="3836766"/>
                  <a:ext cx="2556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31BC731E-E7E5-6170-A6AB-6BF48CABADFF}"/>
                    </a:ext>
                  </a:extLst>
                </p14:cNvPr>
                <p14:cNvContentPartPr/>
                <p14:nvPr/>
              </p14:nvContentPartPr>
              <p14:xfrm>
                <a:off x="3079580" y="3804366"/>
                <a:ext cx="91080" cy="26460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31BC731E-E7E5-6170-A6AB-6BF48CABADFF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3073460" y="3798246"/>
                  <a:ext cx="103320" cy="276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42">
            <p14:nvContentPartPr>
              <p14:cNvPr id="164" name="Ink 163">
                <a:extLst>
                  <a:ext uri="{FF2B5EF4-FFF2-40B4-BE49-F238E27FC236}">
                    <a16:creationId xmlns:a16="http://schemas.microsoft.com/office/drawing/2014/main" id="{508D89F8-2092-68CE-07F3-57A42F85A116}"/>
                  </a:ext>
                </a:extLst>
              </p14:cNvPr>
              <p14:cNvContentPartPr/>
              <p14:nvPr/>
            </p14:nvContentPartPr>
            <p14:xfrm>
              <a:off x="3488900" y="3937566"/>
              <a:ext cx="114480" cy="81360"/>
            </p14:xfrm>
          </p:contentPart>
        </mc:Choice>
        <mc:Fallback>
          <p:pic>
            <p:nvPicPr>
              <p:cNvPr id="164" name="Ink 163">
                <a:extLst>
                  <a:ext uri="{FF2B5EF4-FFF2-40B4-BE49-F238E27FC236}">
                    <a16:creationId xmlns:a16="http://schemas.microsoft.com/office/drawing/2014/main" id="{508D89F8-2092-68CE-07F3-57A42F85A116}"/>
                  </a:ext>
                </a:extLst>
              </p:cNvPr>
              <p:cNvPicPr/>
              <p:nvPr/>
            </p:nvPicPr>
            <p:blipFill>
              <a:blip r:embed="rId243"/>
              <a:stretch>
                <a:fillRect/>
              </a:stretch>
            </p:blipFill>
            <p:spPr>
              <a:xfrm>
                <a:off x="3482780" y="3931446"/>
                <a:ext cx="126720" cy="9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4">
            <p14:nvContentPartPr>
              <p14:cNvPr id="167" name="Ink 166">
                <a:extLst>
                  <a:ext uri="{FF2B5EF4-FFF2-40B4-BE49-F238E27FC236}">
                    <a16:creationId xmlns:a16="http://schemas.microsoft.com/office/drawing/2014/main" id="{8F1763C4-F769-958F-5225-9CE920A8832D}"/>
                  </a:ext>
                </a:extLst>
              </p14:cNvPr>
              <p14:cNvContentPartPr/>
              <p14:nvPr/>
            </p14:nvContentPartPr>
            <p14:xfrm>
              <a:off x="4088300" y="3915246"/>
              <a:ext cx="741600" cy="239040"/>
            </p14:xfrm>
          </p:contentPart>
        </mc:Choice>
        <mc:Fallback>
          <p:pic>
            <p:nvPicPr>
              <p:cNvPr id="167" name="Ink 166">
                <a:extLst>
                  <a:ext uri="{FF2B5EF4-FFF2-40B4-BE49-F238E27FC236}">
                    <a16:creationId xmlns:a16="http://schemas.microsoft.com/office/drawing/2014/main" id="{8F1763C4-F769-958F-5225-9CE920A8832D}"/>
                  </a:ext>
                </a:extLst>
              </p:cNvPr>
              <p:cNvPicPr/>
              <p:nvPr/>
            </p:nvPicPr>
            <p:blipFill>
              <a:blip r:embed="rId245"/>
              <a:stretch>
                <a:fillRect/>
              </a:stretch>
            </p:blipFill>
            <p:spPr>
              <a:xfrm>
                <a:off x="4082180" y="3909126"/>
                <a:ext cx="753840" cy="251280"/>
              </a:xfrm>
              <a:prstGeom prst="rect">
                <a:avLst/>
              </a:prstGeom>
            </p:spPr>
          </p:pic>
        </mc:Fallback>
      </mc:AlternateContent>
      <p:grpSp>
        <p:nvGrpSpPr>
          <p:cNvPr id="186" name="Group 185">
            <a:extLst>
              <a:ext uri="{FF2B5EF4-FFF2-40B4-BE49-F238E27FC236}">
                <a16:creationId xmlns:a16="http://schemas.microsoft.com/office/drawing/2014/main" id="{CB507DBC-40ED-696F-5C40-32D3D16D38A0}"/>
              </a:ext>
            </a:extLst>
          </p:cNvPr>
          <p:cNvGrpSpPr/>
          <p:nvPr/>
        </p:nvGrpSpPr>
        <p:grpSpPr>
          <a:xfrm>
            <a:off x="5064620" y="3901926"/>
            <a:ext cx="1111680" cy="507960"/>
            <a:chOff x="5064620" y="3901926"/>
            <a:chExt cx="1111680" cy="507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2031FEDF-6933-1576-173E-8F9DA3782119}"/>
                    </a:ext>
                  </a:extLst>
                </p14:cNvPr>
                <p14:cNvContentPartPr/>
                <p14:nvPr/>
              </p14:nvContentPartPr>
              <p14:xfrm>
                <a:off x="5064620" y="3901926"/>
                <a:ext cx="117720" cy="27756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2031FEDF-6933-1576-173E-8F9DA3782119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5058500" y="3895806"/>
                  <a:ext cx="129960" cy="28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72427A39-EB96-5577-B9C6-6FFD97A4D686}"/>
                    </a:ext>
                  </a:extLst>
                </p14:cNvPr>
                <p14:cNvContentPartPr/>
                <p14:nvPr/>
              </p14:nvContentPartPr>
              <p14:xfrm>
                <a:off x="5266220" y="4057806"/>
                <a:ext cx="81000" cy="11592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72427A39-EB96-5577-B9C6-6FFD97A4D686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5260100" y="4051686"/>
                  <a:ext cx="9324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F1151B50-5025-4108-9F24-05AA4893063E}"/>
                    </a:ext>
                  </a:extLst>
                </p14:cNvPr>
                <p14:cNvContentPartPr/>
                <p14:nvPr/>
              </p14:nvContentPartPr>
              <p14:xfrm>
                <a:off x="5378900" y="3941166"/>
                <a:ext cx="23400" cy="900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F1151B50-5025-4108-9F24-05AA4893063E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5372780" y="3935046"/>
                  <a:ext cx="3564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BD2CC83D-A361-2DE0-7926-4266D36676E5}"/>
                    </a:ext>
                  </a:extLst>
                </p14:cNvPr>
                <p14:cNvContentPartPr/>
                <p14:nvPr/>
              </p14:nvContentPartPr>
              <p14:xfrm>
                <a:off x="5484380" y="4057086"/>
                <a:ext cx="117000" cy="20520"/>
              </p14:xfrm>
            </p:contentPart>
          </mc:Choice>
          <mc:Fallback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BD2CC83D-A361-2DE0-7926-4266D36676E5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5478260" y="4050966"/>
                  <a:ext cx="12924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107B3758-FF2B-6B73-6A7C-B33CCDD47667}"/>
                    </a:ext>
                  </a:extLst>
                </p14:cNvPr>
                <p14:cNvContentPartPr/>
                <p14:nvPr/>
              </p14:nvContentPartPr>
              <p14:xfrm>
                <a:off x="5489420" y="4005246"/>
                <a:ext cx="94680" cy="181440"/>
              </p14:xfrm>
            </p:contentPart>
          </mc:Choice>
          <mc:Fallback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107B3758-FF2B-6B73-6A7C-B33CCDD47667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5483300" y="3999126"/>
                  <a:ext cx="10692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EC67E347-8772-DACA-0969-117CAE9C0828}"/>
                    </a:ext>
                  </a:extLst>
                </p14:cNvPr>
                <p14:cNvContentPartPr/>
                <p14:nvPr/>
              </p14:nvContentPartPr>
              <p14:xfrm>
                <a:off x="5684180" y="4015326"/>
                <a:ext cx="87840" cy="211680"/>
              </p14:xfrm>
            </p:contentPart>
          </mc:Choice>
          <mc:Fallback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EC67E347-8772-DACA-0969-117CAE9C0828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5678060" y="4009206"/>
                  <a:ext cx="10008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B58B25D7-342F-46EB-E956-F8E97D4256CD}"/>
                    </a:ext>
                  </a:extLst>
                </p14:cNvPr>
                <p14:cNvContentPartPr/>
                <p14:nvPr/>
              </p14:nvContentPartPr>
              <p14:xfrm>
                <a:off x="5728820" y="4099566"/>
                <a:ext cx="69480" cy="125640"/>
              </p14:xfrm>
            </p:contentPart>
          </mc:Choice>
          <mc:Fallback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B58B25D7-342F-46EB-E956-F8E97D4256CD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5722700" y="4093446"/>
                  <a:ext cx="8172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16D440CB-9F55-A116-A14D-532FEA24FD0C}"/>
                    </a:ext>
                  </a:extLst>
                </p14:cNvPr>
                <p14:cNvContentPartPr/>
                <p14:nvPr/>
              </p14:nvContentPartPr>
              <p14:xfrm>
                <a:off x="5855900" y="4039446"/>
                <a:ext cx="166680" cy="272160"/>
              </p14:xfrm>
            </p:contentPart>
          </mc:Choice>
          <mc:Fallback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16D440CB-9F55-A116-A14D-532FEA24FD0C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5849780" y="4033326"/>
                  <a:ext cx="178920" cy="28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4A88A0B6-E49B-A8C8-1661-BEBDF343591A}"/>
                    </a:ext>
                  </a:extLst>
                </p14:cNvPr>
                <p14:cNvContentPartPr/>
                <p14:nvPr/>
              </p14:nvContentPartPr>
              <p14:xfrm>
                <a:off x="6138140" y="4141326"/>
                <a:ext cx="38160" cy="27360"/>
              </p14:xfrm>
            </p:contentPart>
          </mc:Choice>
          <mc:Fallback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4A88A0B6-E49B-A8C8-1661-BEBDF343591A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6132020" y="4135206"/>
                  <a:ext cx="5040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96B0FCA8-27C5-CC84-CE95-4695DD0DF000}"/>
                    </a:ext>
                  </a:extLst>
                </p14:cNvPr>
                <p14:cNvContentPartPr/>
                <p14:nvPr/>
              </p14:nvContentPartPr>
              <p14:xfrm>
                <a:off x="5995220" y="4277046"/>
                <a:ext cx="129600" cy="132840"/>
              </p14:xfrm>
            </p:contentPart>
          </mc:Choice>
          <mc:Fallback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96B0FCA8-27C5-CC84-CE95-4695DD0DF000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5989100" y="4270926"/>
                  <a:ext cx="141840" cy="145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66">
            <p14:nvContentPartPr>
              <p14:cNvPr id="187" name="Ink 186">
                <a:extLst>
                  <a:ext uri="{FF2B5EF4-FFF2-40B4-BE49-F238E27FC236}">
                    <a16:creationId xmlns:a16="http://schemas.microsoft.com/office/drawing/2014/main" id="{AC29FBC8-D83D-F2FA-5F93-B62DFFF3068C}"/>
                  </a:ext>
                </a:extLst>
              </p14:cNvPr>
              <p14:cNvContentPartPr/>
              <p14:nvPr/>
            </p14:nvContentPartPr>
            <p14:xfrm>
              <a:off x="1446260" y="4033326"/>
              <a:ext cx="141120" cy="381960"/>
            </p14:xfrm>
          </p:contentPart>
        </mc:Choice>
        <mc:Fallback>
          <p:pic>
            <p:nvPicPr>
              <p:cNvPr id="187" name="Ink 186">
                <a:extLst>
                  <a:ext uri="{FF2B5EF4-FFF2-40B4-BE49-F238E27FC236}">
                    <a16:creationId xmlns:a16="http://schemas.microsoft.com/office/drawing/2014/main" id="{AC29FBC8-D83D-F2FA-5F93-B62DFFF3068C}"/>
                  </a:ext>
                </a:extLst>
              </p:cNvPr>
              <p:cNvPicPr/>
              <p:nvPr/>
            </p:nvPicPr>
            <p:blipFill>
              <a:blip r:embed="rId267"/>
              <a:stretch>
                <a:fillRect/>
              </a:stretch>
            </p:blipFill>
            <p:spPr>
              <a:xfrm>
                <a:off x="1440140" y="4027206"/>
                <a:ext cx="153360" cy="39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8">
            <p14:nvContentPartPr>
              <p14:cNvPr id="188" name="Ink 187">
                <a:extLst>
                  <a:ext uri="{FF2B5EF4-FFF2-40B4-BE49-F238E27FC236}">
                    <a16:creationId xmlns:a16="http://schemas.microsoft.com/office/drawing/2014/main" id="{541BA554-360C-A2BB-F2CD-E7B1870D8D93}"/>
                  </a:ext>
                </a:extLst>
              </p14:cNvPr>
              <p14:cNvContentPartPr/>
              <p14:nvPr/>
            </p14:nvContentPartPr>
            <p14:xfrm>
              <a:off x="1176980" y="4617606"/>
              <a:ext cx="315000" cy="355320"/>
            </p14:xfrm>
          </p:contentPart>
        </mc:Choice>
        <mc:Fallback>
          <p:pic>
            <p:nvPicPr>
              <p:cNvPr id="188" name="Ink 187">
                <a:extLst>
                  <a:ext uri="{FF2B5EF4-FFF2-40B4-BE49-F238E27FC236}">
                    <a16:creationId xmlns:a16="http://schemas.microsoft.com/office/drawing/2014/main" id="{541BA554-360C-A2BB-F2CD-E7B1870D8D93}"/>
                  </a:ext>
                </a:extLst>
              </p:cNvPr>
              <p:cNvPicPr/>
              <p:nvPr/>
            </p:nvPicPr>
            <p:blipFill>
              <a:blip r:embed="rId269"/>
              <a:stretch>
                <a:fillRect/>
              </a:stretch>
            </p:blipFill>
            <p:spPr>
              <a:xfrm>
                <a:off x="1170860" y="4611486"/>
                <a:ext cx="327240" cy="36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0">
            <p14:nvContentPartPr>
              <p14:cNvPr id="189" name="Ink 188">
                <a:extLst>
                  <a:ext uri="{FF2B5EF4-FFF2-40B4-BE49-F238E27FC236}">
                    <a16:creationId xmlns:a16="http://schemas.microsoft.com/office/drawing/2014/main" id="{02B8958A-A482-AC29-76DA-242D62BF131E}"/>
                  </a:ext>
                </a:extLst>
              </p14:cNvPr>
              <p14:cNvContentPartPr/>
              <p14:nvPr/>
            </p14:nvContentPartPr>
            <p14:xfrm>
              <a:off x="1713020" y="4648566"/>
              <a:ext cx="87480" cy="341280"/>
            </p14:xfrm>
          </p:contentPart>
        </mc:Choice>
        <mc:Fallback>
          <p:pic>
            <p:nvPicPr>
              <p:cNvPr id="189" name="Ink 188">
                <a:extLst>
                  <a:ext uri="{FF2B5EF4-FFF2-40B4-BE49-F238E27FC236}">
                    <a16:creationId xmlns:a16="http://schemas.microsoft.com/office/drawing/2014/main" id="{02B8958A-A482-AC29-76DA-242D62BF131E}"/>
                  </a:ext>
                </a:extLst>
              </p:cNvPr>
              <p:cNvPicPr/>
              <p:nvPr/>
            </p:nvPicPr>
            <p:blipFill>
              <a:blip r:embed="rId271"/>
              <a:stretch>
                <a:fillRect/>
              </a:stretch>
            </p:blipFill>
            <p:spPr>
              <a:xfrm>
                <a:off x="1706900" y="4642446"/>
                <a:ext cx="99720" cy="353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97" name="Group 196">
            <a:extLst>
              <a:ext uri="{FF2B5EF4-FFF2-40B4-BE49-F238E27FC236}">
                <a16:creationId xmlns:a16="http://schemas.microsoft.com/office/drawing/2014/main" id="{83098F28-F2CE-6382-D2EB-C90BD42E6D62}"/>
              </a:ext>
            </a:extLst>
          </p:cNvPr>
          <p:cNvGrpSpPr/>
          <p:nvPr/>
        </p:nvGrpSpPr>
        <p:grpSpPr>
          <a:xfrm>
            <a:off x="2010740" y="4737126"/>
            <a:ext cx="555120" cy="223920"/>
            <a:chOff x="2010740" y="4737126"/>
            <a:chExt cx="555120" cy="223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1E9B24E4-1F0C-7E83-981C-0194855323A2}"/>
                    </a:ext>
                  </a:extLst>
                </p14:cNvPr>
                <p14:cNvContentPartPr/>
                <p14:nvPr/>
              </p14:nvContentPartPr>
              <p14:xfrm>
                <a:off x="2040260" y="4783566"/>
                <a:ext cx="525600" cy="177480"/>
              </p14:xfrm>
            </p:contentPart>
          </mc:Choice>
          <mc:Fallback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1E9B24E4-1F0C-7E83-981C-0194855323A2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2034140" y="4777446"/>
                  <a:ext cx="53784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99C26913-02F6-1159-62CF-3808F03B3014}"/>
                    </a:ext>
                  </a:extLst>
                </p14:cNvPr>
                <p14:cNvContentPartPr/>
                <p14:nvPr/>
              </p14:nvContentPartPr>
              <p14:xfrm>
                <a:off x="2436620" y="4851966"/>
                <a:ext cx="96480" cy="39960"/>
              </p14:xfrm>
            </p:contentPart>
          </mc:Choice>
          <mc:Fallback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99C26913-02F6-1159-62CF-3808F03B3014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2430500" y="4845846"/>
                  <a:ext cx="10872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EEA07589-26AA-CBE0-4582-255D994B8B26}"/>
                    </a:ext>
                  </a:extLst>
                </p14:cNvPr>
                <p14:cNvContentPartPr/>
                <p14:nvPr/>
              </p14:nvContentPartPr>
              <p14:xfrm>
                <a:off x="2010740" y="4737126"/>
                <a:ext cx="43920" cy="32760"/>
              </p14:xfrm>
            </p:contentPart>
          </mc:Choice>
          <mc:Fallback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EEA07589-26AA-CBE0-4582-255D994B8B26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2004620" y="4731006"/>
                  <a:ext cx="56160" cy="45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654A0ED6-613D-36A3-49D7-08B136A4734E}"/>
              </a:ext>
            </a:extLst>
          </p:cNvPr>
          <p:cNvGrpSpPr/>
          <p:nvPr/>
        </p:nvGrpSpPr>
        <p:grpSpPr>
          <a:xfrm>
            <a:off x="2841620" y="4745406"/>
            <a:ext cx="313920" cy="271080"/>
            <a:chOff x="2841620" y="4745406"/>
            <a:chExt cx="313920" cy="271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F490CF4F-1F81-4542-BE42-8B2B6D39CB8F}"/>
                    </a:ext>
                  </a:extLst>
                </p14:cNvPr>
                <p14:cNvContentPartPr/>
                <p14:nvPr/>
              </p14:nvContentPartPr>
              <p14:xfrm>
                <a:off x="2841620" y="4841886"/>
                <a:ext cx="89280" cy="174600"/>
              </p14:xfrm>
            </p:contentPart>
          </mc:Choice>
          <mc:Fallback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F490CF4F-1F81-4542-BE42-8B2B6D39CB8F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2835500" y="4835766"/>
                  <a:ext cx="10152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C8B2A4D8-672D-6F86-FFAE-A1361E58005F}"/>
                    </a:ext>
                  </a:extLst>
                </p14:cNvPr>
                <p14:cNvContentPartPr/>
                <p14:nvPr/>
              </p14:nvContentPartPr>
              <p14:xfrm>
                <a:off x="2893460" y="4745406"/>
                <a:ext cx="44640" cy="34200"/>
              </p14:xfrm>
            </p:contentPart>
          </mc:Choice>
          <mc:Fallback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C8B2A4D8-672D-6F86-FFAE-A1361E58005F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2887340" y="4739286"/>
                  <a:ext cx="5688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092DF4A1-00F8-1046-9EAB-17C913B81FB6}"/>
                    </a:ext>
                  </a:extLst>
                </p14:cNvPr>
                <p14:cNvContentPartPr/>
                <p14:nvPr/>
              </p14:nvContentPartPr>
              <p14:xfrm>
                <a:off x="3057260" y="4867086"/>
                <a:ext cx="98280" cy="89640"/>
              </p14:xfrm>
            </p:contentPart>
          </mc:Choice>
          <mc:Fallback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092DF4A1-00F8-1046-9EAB-17C913B81FB6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3051140" y="4860966"/>
                  <a:ext cx="110520" cy="101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6B0C0586-C35A-E40A-8D94-04FF92AEDB2C}"/>
              </a:ext>
            </a:extLst>
          </p:cNvPr>
          <p:cNvGrpSpPr/>
          <p:nvPr/>
        </p:nvGrpSpPr>
        <p:grpSpPr>
          <a:xfrm>
            <a:off x="3525620" y="4803006"/>
            <a:ext cx="678240" cy="272520"/>
            <a:chOff x="3525620" y="4803006"/>
            <a:chExt cx="678240" cy="272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18A89517-9404-21DD-6022-8B9442350C2B}"/>
                    </a:ext>
                  </a:extLst>
                </p14:cNvPr>
                <p14:cNvContentPartPr/>
                <p14:nvPr/>
              </p14:nvContentPartPr>
              <p14:xfrm>
                <a:off x="3525620" y="4803006"/>
                <a:ext cx="104760" cy="201600"/>
              </p14:xfrm>
            </p:contentPart>
          </mc:Choice>
          <mc:Fallback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18A89517-9404-21DD-6022-8B9442350C2B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3519140" y="4796886"/>
                  <a:ext cx="11700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FC14C601-5121-12EF-36A3-3063F5EFBED4}"/>
                    </a:ext>
                  </a:extLst>
                </p14:cNvPr>
                <p14:cNvContentPartPr/>
                <p14:nvPr/>
              </p14:nvContentPartPr>
              <p14:xfrm>
                <a:off x="3723980" y="4880046"/>
                <a:ext cx="128520" cy="178920"/>
              </p14:xfrm>
            </p:contentPart>
          </mc:Choice>
          <mc:Fallback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FC14C601-5121-12EF-36A3-3063F5EFBED4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3717860" y="4873926"/>
                  <a:ext cx="14076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44F963F3-B73C-C8F3-338F-DE168B4481A8}"/>
                    </a:ext>
                  </a:extLst>
                </p14:cNvPr>
                <p14:cNvContentPartPr/>
                <p14:nvPr/>
              </p14:nvContentPartPr>
              <p14:xfrm>
                <a:off x="3905420" y="4952406"/>
                <a:ext cx="118800" cy="32400"/>
              </p14:xfrm>
            </p:contentPart>
          </mc:Choice>
          <mc:Fallback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44F963F3-B73C-C8F3-338F-DE168B4481A8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3899300" y="4946286"/>
                  <a:ext cx="13104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B3C764AD-C530-C15F-904C-E4D0D9104FA4}"/>
                    </a:ext>
                  </a:extLst>
                </p14:cNvPr>
                <p14:cNvContentPartPr/>
                <p14:nvPr/>
              </p14:nvContentPartPr>
              <p14:xfrm>
                <a:off x="4031780" y="4864926"/>
                <a:ext cx="44640" cy="210600"/>
              </p14:xfrm>
            </p:contentPart>
          </mc:Choice>
          <mc:Fallback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B3C764AD-C530-C15F-904C-E4D0D9104FA4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4025660" y="4858806"/>
                  <a:ext cx="5688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315813B9-9AA7-9130-5E09-F1E3D5AE9BB1}"/>
                    </a:ext>
                  </a:extLst>
                </p14:cNvPr>
                <p14:cNvContentPartPr/>
                <p14:nvPr/>
              </p14:nvContentPartPr>
              <p14:xfrm>
                <a:off x="4090460" y="4909566"/>
                <a:ext cx="113400" cy="135720"/>
              </p14:xfrm>
            </p:contentPart>
          </mc:Choice>
          <mc:Fallback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315813B9-9AA7-9130-5E09-F1E3D5AE9BB1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4084340" y="4903446"/>
                  <a:ext cx="125640" cy="147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2" name="Group 241">
            <a:extLst>
              <a:ext uri="{FF2B5EF4-FFF2-40B4-BE49-F238E27FC236}">
                <a16:creationId xmlns:a16="http://schemas.microsoft.com/office/drawing/2014/main" id="{6904F85C-C047-C53B-B22B-85C9834B1DD4}"/>
              </a:ext>
            </a:extLst>
          </p:cNvPr>
          <p:cNvGrpSpPr/>
          <p:nvPr/>
        </p:nvGrpSpPr>
        <p:grpSpPr>
          <a:xfrm>
            <a:off x="4234820" y="4849446"/>
            <a:ext cx="1073160" cy="388800"/>
            <a:chOff x="4234820" y="4849446"/>
            <a:chExt cx="1073160" cy="388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EB51265C-AF9D-A752-AC9A-69D1FFE84A42}"/>
                    </a:ext>
                  </a:extLst>
                </p14:cNvPr>
                <p14:cNvContentPartPr/>
                <p14:nvPr/>
              </p14:nvContentPartPr>
              <p14:xfrm>
                <a:off x="4234820" y="4849446"/>
                <a:ext cx="70200" cy="253080"/>
              </p14:xfrm>
            </p:contentPart>
          </mc:Choice>
          <mc:Fallback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EB51265C-AF9D-A752-AC9A-69D1FFE84A42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4228700" y="4843326"/>
                  <a:ext cx="82440" cy="26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4E7158FB-B9E4-AC3C-6ECE-3D1E8FB02256}"/>
                    </a:ext>
                  </a:extLst>
                </p14:cNvPr>
                <p14:cNvContentPartPr/>
                <p14:nvPr/>
              </p14:nvContentPartPr>
              <p14:xfrm>
                <a:off x="4456220" y="4974726"/>
                <a:ext cx="20520" cy="29520"/>
              </p14:xfrm>
            </p:contentPart>
          </mc:Choice>
          <mc:Fallback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4E7158FB-B9E4-AC3C-6ECE-3D1E8FB02256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4450100" y="4968606"/>
                  <a:ext cx="3276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D19A2129-E520-05B0-0C05-625CCB3D9B71}"/>
                    </a:ext>
                  </a:extLst>
                </p14:cNvPr>
                <p14:cNvContentPartPr/>
                <p14:nvPr/>
              </p14:nvContentPartPr>
              <p14:xfrm>
                <a:off x="4379180" y="5130606"/>
                <a:ext cx="78480" cy="88920"/>
              </p14:xfrm>
            </p:contentPart>
          </mc:Choice>
          <mc:Fallback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D19A2129-E520-05B0-0C05-625CCB3D9B71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4373060" y="5124486"/>
                  <a:ext cx="9072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64A5345B-7939-311B-FA2F-9FD58B4CB117}"/>
                    </a:ext>
                  </a:extLst>
                </p14:cNvPr>
                <p14:cNvContentPartPr/>
                <p14:nvPr/>
              </p14:nvContentPartPr>
              <p14:xfrm>
                <a:off x="4625420" y="5010006"/>
                <a:ext cx="23040" cy="108360"/>
              </p14:xfrm>
            </p:contentPart>
          </mc:Choice>
          <mc:Fallback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64A5345B-7939-311B-FA2F-9FD58B4CB117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4619300" y="5003886"/>
                  <a:ext cx="3528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1D408639-D8A7-24DB-C832-98D40B697817}"/>
                    </a:ext>
                  </a:extLst>
                </p14:cNvPr>
                <p14:cNvContentPartPr/>
                <p14:nvPr/>
              </p14:nvContentPartPr>
              <p14:xfrm>
                <a:off x="4688780" y="4884006"/>
                <a:ext cx="36360" cy="29880"/>
              </p14:xfrm>
            </p:contentPart>
          </mc:Choice>
          <mc:Fallback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1D408639-D8A7-24DB-C832-98D40B697817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4682660" y="4877886"/>
                  <a:ext cx="4860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955A1D42-4C11-7D67-936B-7B5F5AB06EA4}"/>
                    </a:ext>
                  </a:extLst>
                </p14:cNvPr>
                <p14:cNvContentPartPr/>
                <p14:nvPr/>
              </p14:nvContentPartPr>
              <p14:xfrm>
                <a:off x="4779860" y="4996686"/>
                <a:ext cx="109800" cy="127800"/>
              </p14:xfrm>
            </p:contentPart>
          </mc:Choice>
          <mc:Fallback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955A1D42-4C11-7D67-936B-7B5F5AB06EA4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4773740" y="4990566"/>
                  <a:ext cx="12204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15459C31-5C3B-5A3A-936E-077CC545C295}"/>
                    </a:ext>
                  </a:extLst>
                </p14:cNvPr>
                <p14:cNvContentPartPr/>
                <p14:nvPr/>
              </p14:nvContentPartPr>
              <p14:xfrm>
                <a:off x="4966700" y="4998846"/>
                <a:ext cx="138600" cy="132120"/>
              </p14:xfrm>
            </p:contentPart>
          </mc:Choice>
          <mc:Fallback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15459C31-5C3B-5A3A-936E-077CC545C295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4960580" y="4992726"/>
                  <a:ext cx="15084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A55B356B-65F6-44A1-E038-084A4ACB3D0C}"/>
                    </a:ext>
                  </a:extLst>
                </p14:cNvPr>
                <p14:cNvContentPartPr/>
                <p14:nvPr/>
              </p14:nvContentPartPr>
              <p14:xfrm>
                <a:off x="5301860" y="4987686"/>
                <a:ext cx="6120" cy="21600"/>
              </p14:xfrm>
            </p:contentPart>
          </mc:Choice>
          <mc:Fallback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A55B356B-65F6-44A1-E038-084A4ACB3D0C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5295740" y="4981566"/>
                  <a:ext cx="1836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7054FE9D-0214-78EB-26CD-333D83FD2A45}"/>
                    </a:ext>
                  </a:extLst>
                </p14:cNvPr>
                <p14:cNvContentPartPr/>
                <p14:nvPr/>
              </p14:nvContentPartPr>
              <p14:xfrm>
                <a:off x="5222660" y="5145726"/>
                <a:ext cx="52200" cy="92520"/>
              </p14:xfrm>
            </p:contentPart>
          </mc:Choice>
          <mc:Fallback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7054FE9D-0214-78EB-26CD-333D83FD2A45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5216540" y="5139606"/>
                  <a:ext cx="64440" cy="104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1" name="Group 240">
            <a:extLst>
              <a:ext uri="{FF2B5EF4-FFF2-40B4-BE49-F238E27FC236}">
                <a16:creationId xmlns:a16="http://schemas.microsoft.com/office/drawing/2014/main" id="{B8C8B4B9-08C3-7A19-A0FB-36882BDE38BE}"/>
              </a:ext>
            </a:extLst>
          </p:cNvPr>
          <p:cNvGrpSpPr/>
          <p:nvPr/>
        </p:nvGrpSpPr>
        <p:grpSpPr>
          <a:xfrm>
            <a:off x="5468900" y="4940166"/>
            <a:ext cx="561600" cy="318960"/>
            <a:chOff x="5468900" y="4940166"/>
            <a:chExt cx="561600" cy="318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D410FE55-CF54-80E9-5B9F-C45D529A0CEA}"/>
                    </a:ext>
                  </a:extLst>
                </p14:cNvPr>
                <p14:cNvContentPartPr/>
                <p14:nvPr/>
              </p14:nvContentPartPr>
              <p14:xfrm>
                <a:off x="5468900" y="5037366"/>
                <a:ext cx="54720" cy="158400"/>
              </p14:xfrm>
            </p:contentPart>
          </mc:Choice>
          <mc:Fallback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D410FE55-CF54-80E9-5B9F-C45D529A0CEA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5462780" y="5031246"/>
                  <a:ext cx="6696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11CFE7C5-DA87-1CB9-2F9D-DA4E2B385C1C}"/>
                    </a:ext>
                  </a:extLst>
                </p14:cNvPr>
                <p14:cNvContentPartPr/>
                <p14:nvPr/>
              </p14:nvContentPartPr>
              <p14:xfrm>
                <a:off x="5570060" y="4940166"/>
                <a:ext cx="24840" cy="29880"/>
              </p14:xfrm>
            </p:contentPart>
          </mc:Choice>
          <mc:Fallback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11CFE7C5-DA87-1CB9-2F9D-DA4E2B385C1C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5563940" y="4934046"/>
                  <a:ext cx="3708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8763DD2A-BA89-7053-AE67-BCF7EB8223E0}"/>
                    </a:ext>
                  </a:extLst>
                </p14:cNvPr>
                <p14:cNvContentPartPr/>
                <p14:nvPr/>
              </p14:nvContentPartPr>
              <p14:xfrm>
                <a:off x="5613980" y="5092446"/>
                <a:ext cx="147600" cy="17640"/>
              </p14:xfrm>
            </p:contentPart>
          </mc:Choice>
          <mc:Fallback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8763DD2A-BA89-7053-AE67-BCF7EB8223E0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5607860" y="5086326"/>
                  <a:ext cx="15984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CC1B9C6F-32C0-1152-AE7C-9724F21F2969}"/>
                    </a:ext>
                  </a:extLst>
                </p14:cNvPr>
                <p14:cNvContentPartPr/>
                <p14:nvPr/>
              </p14:nvContentPartPr>
              <p14:xfrm>
                <a:off x="5655020" y="5013966"/>
                <a:ext cx="69480" cy="167760"/>
              </p14:xfrm>
            </p:contentPart>
          </mc:Choice>
          <mc:Fallback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CC1B9C6F-32C0-1152-AE7C-9724F21F2969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5648900" y="5007846"/>
                  <a:ext cx="8172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EBC095CD-5BAC-2B2D-82E4-8B0E2FAF9840}"/>
                    </a:ext>
                  </a:extLst>
                </p14:cNvPr>
                <p14:cNvContentPartPr/>
                <p14:nvPr/>
              </p14:nvContentPartPr>
              <p14:xfrm>
                <a:off x="5801180" y="5130246"/>
                <a:ext cx="123120" cy="34920"/>
              </p14:xfrm>
            </p:contentPart>
          </mc:Choice>
          <mc:Fallback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EBC095CD-5BAC-2B2D-82E4-8B0E2FAF9840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5795060" y="5124126"/>
                  <a:ext cx="13536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66B69A57-7201-9E04-5F4B-22939AC88ED2}"/>
                    </a:ext>
                  </a:extLst>
                </p14:cNvPr>
                <p14:cNvContentPartPr/>
                <p14:nvPr/>
              </p14:nvContentPartPr>
              <p14:xfrm>
                <a:off x="5814860" y="5051406"/>
                <a:ext cx="215640" cy="207720"/>
              </p14:xfrm>
            </p:contentPart>
          </mc:Choice>
          <mc:Fallback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66B69A57-7201-9E04-5F4B-22939AC88ED2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5808740" y="5045286"/>
                  <a:ext cx="227880" cy="219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24">
            <p14:nvContentPartPr>
              <p14:cNvPr id="240" name="Ink 239">
                <a:extLst>
                  <a:ext uri="{FF2B5EF4-FFF2-40B4-BE49-F238E27FC236}">
                    <a16:creationId xmlns:a16="http://schemas.microsoft.com/office/drawing/2014/main" id="{0E92174A-FC2E-6635-1377-D0C9F2EA5231}"/>
                  </a:ext>
                </a:extLst>
              </p14:cNvPr>
              <p14:cNvContentPartPr/>
              <p14:nvPr/>
            </p14:nvContentPartPr>
            <p14:xfrm>
              <a:off x="6186020" y="4947726"/>
              <a:ext cx="118080" cy="315000"/>
            </p14:xfrm>
          </p:contentPart>
        </mc:Choice>
        <mc:Fallback>
          <p:pic>
            <p:nvPicPr>
              <p:cNvPr id="240" name="Ink 239">
                <a:extLst>
                  <a:ext uri="{FF2B5EF4-FFF2-40B4-BE49-F238E27FC236}">
                    <a16:creationId xmlns:a16="http://schemas.microsoft.com/office/drawing/2014/main" id="{0E92174A-FC2E-6635-1377-D0C9F2EA5231}"/>
                  </a:ext>
                </a:extLst>
              </p:cNvPr>
              <p:cNvPicPr/>
              <p:nvPr/>
            </p:nvPicPr>
            <p:blipFill>
              <a:blip r:embed="rId325"/>
              <a:stretch>
                <a:fillRect/>
              </a:stretch>
            </p:blipFill>
            <p:spPr>
              <a:xfrm>
                <a:off x="6179900" y="4941606"/>
                <a:ext cx="130320" cy="327240"/>
              </a:xfrm>
              <a:prstGeom prst="rect">
                <a:avLst/>
              </a:prstGeom>
            </p:spPr>
          </p:pic>
        </mc:Fallback>
      </mc:AlternateContent>
      <p:grpSp>
        <p:nvGrpSpPr>
          <p:cNvPr id="250" name="Group 249">
            <a:extLst>
              <a:ext uri="{FF2B5EF4-FFF2-40B4-BE49-F238E27FC236}">
                <a16:creationId xmlns:a16="http://schemas.microsoft.com/office/drawing/2014/main" id="{7ABEB05A-5C7A-A220-4616-04F2AC0A0731}"/>
              </a:ext>
            </a:extLst>
          </p:cNvPr>
          <p:cNvGrpSpPr/>
          <p:nvPr/>
        </p:nvGrpSpPr>
        <p:grpSpPr>
          <a:xfrm>
            <a:off x="2206580" y="5340846"/>
            <a:ext cx="1496160" cy="276840"/>
            <a:chOff x="2206580" y="5340846"/>
            <a:chExt cx="1496160" cy="276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19908E4E-992A-CBAB-7775-0D0DF0D104C8}"/>
                    </a:ext>
                  </a:extLst>
                </p14:cNvPr>
                <p14:cNvContentPartPr/>
                <p14:nvPr/>
              </p14:nvContentPartPr>
              <p14:xfrm>
                <a:off x="2206580" y="5377566"/>
                <a:ext cx="638640" cy="164520"/>
              </p14:xfrm>
            </p:contentPart>
          </mc:Choice>
          <mc:Fallback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19908E4E-992A-CBAB-7775-0D0DF0D104C8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2200460" y="5371446"/>
                  <a:ext cx="65088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15AC0ED5-06CD-75E1-DD22-5AAB2E8A0D28}"/>
                    </a:ext>
                  </a:extLst>
                </p14:cNvPr>
                <p14:cNvContentPartPr/>
                <p14:nvPr/>
              </p14:nvContentPartPr>
              <p14:xfrm>
                <a:off x="3005060" y="5366406"/>
                <a:ext cx="54000" cy="6120"/>
              </p14:xfrm>
            </p:contentPart>
          </mc:Choice>
          <mc:Fallback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15AC0ED5-06CD-75E1-DD22-5AAB2E8A0D28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2998940" y="5360286"/>
                  <a:ext cx="66240" cy="1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5B454507-1B1F-3E8B-A34E-95631E07B15A}"/>
                    </a:ext>
                  </a:extLst>
                </p14:cNvPr>
                <p14:cNvContentPartPr/>
                <p14:nvPr/>
              </p14:nvContentPartPr>
              <p14:xfrm>
                <a:off x="2911100" y="5376846"/>
                <a:ext cx="182880" cy="180720"/>
              </p14:xfrm>
            </p:contentPart>
          </mc:Choice>
          <mc:Fallback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5B454507-1B1F-3E8B-A34E-95631E07B15A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2904980" y="5370726"/>
                  <a:ext cx="19512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FBA34B30-8ACB-0868-0DF1-C3FB9AA45028}"/>
                    </a:ext>
                  </a:extLst>
                </p14:cNvPr>
                <p14:cNvContentPartPr/>
                <p14:nvPr/>
              </p14:nvContentPartPr>
              <p14:xfrm>
                <a:off x="3188300" y="5343006"/>
                <a:ext cx="119520" cy="235440"/>
              </p14:xfrm>
            </p:contentPart>
          </mc:Choice>
          <mc:Fallback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FBA34B30-8ACB-0868-0DF1-C3FB9AA45028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3182180" y="5336886"/>
                  <a:ext cx="13176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95561A7A-BF09-F09A-60D7-FF0A8359B551}"/>
                    </a:ext>
                  </a:extLst>
                </p14:cNvPr>
                <p14:cNvContentPartPr/>
                <p14:nvPr/>
              </p14:nvContentPartPr>
              <p14:xfrm>
                <a:off x="3334100" y="5464686"/>
                <a:ext cx="84960" cy="112320"/>
              </p14:xfrm>
            </p:contentPart>
          </mc:Choice>
          <mc:Fallback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95561A7A-BF09-F09A-60D7-FF0A8359B551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3327980" y="5458566"/>
                  <a:ext cx="9720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44C6D2C4-E25B-1059-60A0-D92C30E3488B}"/>
                    </a:ext>
                  </a:extLst>
                </p14:cNvPr>
                <p14:cNvContentPartPr/>
                <p14:nvPr/>
              </p14:nvContentPartPr>
              <p14:xfrm>
                <a:off x="3366140" y="5384046"/>
                <a:ext cx="39240" cy="39960"/>
              </p14:xfrm>
            </p:contentPart>
          </mc:Choice>
          <mc:Fallback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44C6D2C4-E25B-1059-60A0-D92C30E3488B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3360020" y="5377926"/>
                  <a:ext cx="5148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F69EFB08-C9C7-F05D-A1EB-72D0C5043EAF}"/>
                    </a:ext>
                  </a:extLst>
                </p14:cNvPr>
                <p14:cNvContentPartPr/>
                <p14:nvPr/>
              </p14:nvContentPartPr>
              <p14:xfrm>
                <a:off x="3564860" y="5340846"/>
                <a:ext cx="137880" cy="276840"/>
              </p14:xfrm>
            </p:contentPart>
          </mc:Choice>
          <mc:Fallback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F69EFB08-C9C7-F05D-A1EB-72D0C5043EAF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3558740" y="5334726"/>
                  <a:ext cx="150120" cy="289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6" name="Group 275">
            <a:extLst>
              <a:ext uri="{FF2B5EF4-FFF2-40B4-BE49-F238E27FC236}">
                <a16:creationId xmlns:a16="http://schemas.microsoft.com/office/drawing/2014/main" id="{A8879510-B44A-34B8-6ECE-80A09BD0DF33}"/>
              </a:ext>
            </a:extLst>
          </p:cNvPr>
          <p:cNvGrpSpPr/>
          <p:nvPr/>
        </p:nvGrpSpPr>
        <p:grpSpPr>
          <a:xfrm>
            <a:off x="3913340" y="5519406"/>
            <a:ext cx="113400" cy="87480"/>
            <a:chOff x="3913340" y="5519406"/>
            <a:chExt cx="113400" cy="87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F7AD06B3-0D3A-6182-D2B3-08523BEF77DB}"/>
                    </a:ext>
                  </a:extLst>
                </p14:cNvPr>
                <p14:cNvContentPartPr/>
                <p14:nvPr/>
              </p14:nvContentPartPr>
              <p14:xfrm>
                <a:off x="3913340" y="5519406"/>
                <a:ext cx="95400" cy="23400"/>
              </p14:xfrm>
            </p:contentPart>
          </mc:Choice>
          <mc:Fallback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F7AD06B3-0D3A-6182-D2B3-08523BEF77DB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3907220" y="5513286"/>
                  <a:ext cx="10764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2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A636DFB0-EBA1-5D0F-0548-84D5E0EF1521}"/>
                    </a:ext>
                  </a:extLst>
                </p14:cNvPr>
                <p14:cNvContentPartPr/>
                <p14:nvPr/>
              </p14:nvContentPartPr>
              <p14:xfrm>
                <a:off x="3934940" y="5595366"/>
                <a:ext cx="91800" cy="11520"/>
              </p14:xfrm>
            </p:contentPart>
          </mc:Choice>
          <mc:Fallback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A636DFB0-EBA1-5D0F-0548-84D5E0EF1521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3928820" y="5589246"/>
                  <a:ext cx="104040" cy="23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5" name="Group 274">
            <a:extLst>
              <a:ext uri="{FF2B5EF4-FFF2-40B4-BE49-F238E27FC236}">
                <a16:creationId xmlns:a16="http://schemas.microsoft.com/office/drawing/2014/main" id="{1FD6F98F-2DDA-18BD-6BF4-79ED557BC450}"/>
              </a:ext>
            </a:extLst>
          </p:cNvPr>
          <p:cNvGrpSpPr/>
          <p:nvPr/>
        </p:nvGrpSpPr>
        <p:grpSpPr>
          <a:xfrm>
            <a:off x="4260380" y="5406006"/>
            <a:ext cx="806760" cy="432000"/>
            <a:chOff x="4260380" y="5406006"/>
            <a:chExt cx="806760" cy="432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4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4868CA43-0900-6BD0-0406-E3C31AF8C690}"/>
                    </a:ext>
                  </a:extLst>
                </p14:cNvPr>
                <p14:cNvContentPartPr/>
                <p14:nvPr/>
              </p14:nvContentPartPr>
              <p14:xfrm>
                <a:off x="4260380" y="5406006"/>
                <a:ext cx="101880" cy="187200"/>
              </p14:xfrm>
            </p:contentPart>
          </mc:Choice>
          <mc:Fallback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4868CA43-0900-6BD0-0406-E3C31AF8C690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4254260" y="5399886"/>
                  <a:ext cx="11412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6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A60D50F0-94C3-D252-CD2C-9B39E5DE3D46}"/>
                    </a:ext>
                  </a:extLst>
                </p14:cNvPr>
                <p14:cNvContentPartPr/>
                <p14:nvPr/>
              </p14:nvContentPartPr>
              <p14:xfrm>
                <a:off x="4260380" y="5443806"/>
                <a:ext cx="74880" cy="22320"/>
              </p14:xfrm>
            </p:contentPart>
          </mc:Choice>
          <mc:Fallback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A60D50F0-94C3-D252-CD2C-9B39E5DE3D46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4254260" y="5437686"/>
                  <a:ext cx="8712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8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3F3E3EC8-49A1-464F-94E8-D0BB859AF68C}"/>
                    </a:ext>
                  </a:extLst>
                </p14:cNvPr>
                <p14:cNvContentPartPr/>
                <p14:nvPr/>
              </p14:nvContentPartPr>
              <p14:xfrm>
                <a:off x="4383860" y="5427606"/>
                <a:ext cx="488880" cy="190800"/>
              </p14:xfrm>
            </p:contentPart>
          </mc:Choice>
          <mc:Fallback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3F3E3EC8-49A1-464F-94E8-D0BB859AF68C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4377740" y="5421486"/>
                  <a:ext cx="50112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0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BD0B1D77-9DBE-A718-50FA-1C7B97137121}"/>
                    </a:ext>
                  </a:extLst>
                </p14:cNvPr>
                <p14:cNvContentPartPr/>
                <p14:nvPr/>
              </p14:nvContentPartPr>
              <p14:xfrm>
                <a:off x="4938260" y="5488446"/>
                <a:ext cx="20520" cy="187560"/>
              </p14:xfrm>
            </p:contentPart>
          </mc:Choice>
          <mc:Fallback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BD0B1D77-9DBE-A718-50FA-1C7B97137121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4932140" y="5482326"/>
                  <a:ext cx="3276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2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7CFB96C8-DAE6-A8C1-59AA-3E8A8707033E}"/>
                    </a:ext>
                  </a:extLst>
                </p14:cNvPr>
                <p14:cNvContentPartPr/>
                <p14:nvPr/>
              </p14:nvContentPartPr>
              <p14:xfrm>
                <a:off x="4898660" y="5627766"/>
                <a:ext cx="23400" cy="210240"/>
              </p14:xfrm>
            </p:contentPart>
          </mc:Choice>
          <mc:Fallback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7CFB96C8-DAE6-A8C1-59AA-3E8A8707033E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4892540" y="5621646"/>
                  <a:ext cx="3564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4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3DA27239-D0E9-BF92-1FA9-F73DF15A9A08}"/>
                    </a:ext>
                  </a:extLst>
                </p14:cNvPr>
                <p14:cNvContentPartPr/>
                <p14:nvPr/>
              </p14:nvContentPartPr>
              <p14:xfrm>
                <a:off x="4968860" y="5480166"/>
                <a:ext cx="98280" cy="162000"/>
              </p14:xfrm>
            </p:contentPart>
          </mc:Choice>
          <mc:Fallback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3DA27239-D0E9-BF92-1FA9-F73DF15A9A08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4962740" y="5474046"/>
                  <a:ext cx="11052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6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5C82825F-16BD-E479-5F89-B278A9AA8B92}"/>
                    </a:ext>
                  </a:extLst>
                </p14:cNvPr>
                <p14:cNvContentPartPr/>
                <p14:nvPr/>
              </p14:nvContentPartPr>
              <p14:xfrm>
                <a:off x="4924220" y="5601126"/>
                <a:ext cx="59400" cy="205200"/>
              </p14:xfrm>
            </p:contentPart>
          </mc:Choice>
          <mc:Fallback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5C82825F-16BD-E479-5F89-B278A9AA8B92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4918100" y="5595006"/>
                  <a:ext cx="71640" cy="217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58">
            <p14:nvContentPartPr>
              <p14:cNvPr id="280" name="Ink 279">
                <a:extLst>
                  <a:ext uri="{FF2B5EF4-FFF2-40B4-BE49-F238E27FC236}">
                    <a16:creationId xmlns:a16="http://schemas.microsoft.com/office/drawing/2014/main" id="{6237B77B-3AE6-3F7B-10CF-8FEDF12C365A}"/>
                  </a:ext>
                </a:extLst>
              </p14:cNvPr>
              <p14:cNvContentPartPr/>
              <p14:nvPr/>
            </p14:nvContentPartPr>
            <p14:xfrm>
              <a:off x="2236460" y="4166886"/>
              <a:ext cx="36720" cy="47520"/>
            </p14:xfrm>
          </p:contentPart>
        </mc:Choice>
        <mc:Fallback>
          <p:pic>
            <p:nvPicPr>
              <p:cNvPr id="280" name="Ink 279">
                <a:extLst>
                  <a:ext uri="{FF2B5EF4-FFF2-40B4-BE49-F238E27FC236}">
                    <a16:creationId xmlns:a16="http://schemas.microsoft.com/office/drawing/2014/main" id="{6237B77B-3AE6-3F7B-10CF-8FEDF12C365A}"/>
                  </a:ext>
                </a:extLst>
              </p:cNvPr>
              <p:cNvPicPr/>
              <p:nvPr/>
            </p:nvPicPr>
            <p:blipFill>
              <a:blip r:embed="rId359"/>
              <a:stretch>
                <a:fillRect/>
              </a:stretch>
            </p:blipFill>
            <p:spPr>
              <a:xfrm>
                <a:off x="2230340" y="4160766"/>
                <a:ext cx="48960" cy="59760"/>
              </a:xfrm>
              <a:prstGeom prst="rect">
                <a:avLst/>
              </a:prstGeom>
            </p:spPr>
          </p:pic>
        </mc:Fallback>
      </mc:AlternateContent>
      <p:grpSp>
        <p:nvGrpSpPr>
          <p:cNvPr id="295" name="Group 294">
            <a:extLst>
              <a:ext uri="{FF2B5EF4-FFF2-40B4-BE49-F238E27FC236}">
                <a16:creationId xmlns:a16="http://schemas.microsoft.com/office/drawing/2014/main" id="{8D3B0F75-26E2-9016-CD65-9E3063513AD9}"/>
              </a:ext>
            </a:extLst>
          </p:cNvPr>
          <p:cNvGrpSpPr/>
          <p:nvPr/>
        </p:nvGrpSpPr>
        <p:grpSpPr>
          <a:xfrm>
            <a:off x="2148980" y="4308366"/>
            <a:ext cx="1365480" cy="423720"/>
            <a:chOff x="2148980" y="4308366"/>
            <a:chExt cx="1365480" cy="423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60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22A43D22-8405-7A7B-25B0-FE75B8C2EAF1}"/>
                    </a:ext>
                  </a:extLst>
                </p14:cNvPr>
                <p14:cNvContentPartPr/>
                <p14:nvPr/>
              </p14:nvContentPartPr>
              <p14:xfrm>
                <a:off x="2148980" y="4308366"/>
                <a:ext cx="430560" cy="246240"/>
              </p14:xfrm>
            </p:contentPart>
          </mc:Choice>
          <mc:Fallback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22A43D22-8405-7A7B-25B0-FE75B8C2EAF1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2142860" y="4302246"/>
                  <a:ext cx="44280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2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FB71C845-9B49-CD10-6985-142D3E117AA4}"/>
                    </a:ext>
                  </a:extLst>
                </p14:cNvPr>
                <p14:cNvContentPartPr/>
                <p14:nvPr/>
              </p14:nvContentPartPr>
              <p14:xfrm>
                <a:off x="2494580" y="4393326"/>
                <a:ext cx="124560" cy="41400"/>
              </p14:xfrm>
            </p:contentPart>
          </mc:Choice>
          <mc:Fallback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FB71C845-9B49-CD10-6985-142D3E117AA4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2488460" y="4387206"/>
                  <a:ext cx="13680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4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3AA8EADA-189F-D47F-122F-E514C7D26706}"/>
                    </a:ext>
                  </a:extLst>
                </p14:cNvPr>
                <p14:cNvContentPartPr/>
                <p14:nvPr/>
              </p14:nvContentPartPr>
              <p14:xfrm>
                <a:off x="2660180" y="4402686"/>
                <a:ext cx="172080" cy="286200"/>
              </p14:xfrm>
            </p:contentPart>
          </mc:Choice>
          <mc:Fallback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3AA8EADA-189F-D47F-122F-E514C7D26706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2654060" y="4396566"/>
                  <a:ext cx="18432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6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3C0E37D1-91D1-8C6C-C5CC-3B5725143DF6}"/>
                    </a:ext>
                  </a:extLst>
                </p14:cNvPr>
                <p14:cNvContentPartPr/>
                <p14:nvPr/>
              </p14:nvContentPartPr>
              <p14:xfrm>
                <a:off x="2755580" y="4310526"/>
                <a:ext cx="33480" cy="9720"/>
              </p14:xfrm>
            </p:contentPart>
          </mc:Choice>
          <mc:Fallback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3C0E37D1-91D1-8C6C-C5CC-3B5725143DF6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2749460" y="4304406"/>
                  <a:ext cx="4572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8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5495CED0-F286-34C0-28B3-AF2AB3E90C0C}"/>
                    </a:ext>
                  </a:extLst>
                </p14:cNvPr>
                <p14:cNvContentPartPr/>
                <p14:nvPr/>
              </p14:nvContentPartPr>
              <p14:xfrm>
                <a:off x="2967260" y="4408806"/>
                <a:ext cx="178560" cy="82440"/>
              </p14:xfrm>
            </p:contentPart>
          </mc:Choice>
          <mc:Fallback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5495CED0-F286-34C0-28B3-AF2AB3E90C0C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2961140" y="4402686"/>
                  <a:ext cx="19080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0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6FA6A4E5-CEF3-D33E-9CF5-5C2F85BB9709}"/>
                    </a:ext>
                  </a:extLst>
                </p14:cNvPr>
                <p14:cNvContentPartPr/>
                <p14:nvPr/>
              </p14:nvContentPartPr>
              <p14:xfrm>
                <a:off x="3200540" y="4388646"/>
                <a:ext cx="167400" cy="180000"/>
              </p14:xfrm>
            </p:contentPart>
          </mc:Choice>
          <mc:Fallback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6FA6A4E5-CEF3-D33E-9CF5-5C2F85BB9709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3194420" y="4382526"/>
                  <a:ext cx="17964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2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E5C43771-F3CE-08B2-9501-16F3018BA11D}"/>
                    </a:ext>
                  </a:extLst>
                </p14:cNvPr>
                <p14:cNvContentPartPr/>
                <p14:nvPr/>
              </p14:nvContentPartPr>
              <p14:xfrm>
                <a:off x="3482420" y="4460286"/>
                <a:ext cx="32040" cy="48600"/>
              </p14:xfrm>
            </p:contentPart>
          </mc:Choice>
          <mc:Fallback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E5C43771-F3CE-08B2-9501-16F3018BA11D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3476300" y="4454166"/>
                  <a:ext cx="4428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4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45A41A08-4979-5838-C394-1C087803A814}"/>
                    </a:ext>
                  </a:extLst>
                </p14:cNvPr>
                <p14:cNvContentPartPr/>
                <p14:nvPr/>
              </p14:nvContentPartPr>
              <p14:xfrm>
                <a:off x="3394580" y="4600326"/>
                <a:ext cx="72000" cy="131760"/>
              </p14:xfrm>
            </p:contentPart>
          </mc:Choice>
          <mc:Fallback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45A41A08-4979-5838-C394-1C087803A814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3388460" y="4594206"/>
                  <a:ext cx="84240" cy="144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4" name="Group 293">
            <a:extLst>
              <a:ext uri="{FF2B5EF4-FFF2-40B4-BE49-F238E27FC236}">
                <a16:creationId xmlns:a16="http://schemas.microsoft.com/office/drawing/2014/main" id="{9647CC20-4958-4B38-CF84-9691C4614B22}"/>
              </a:ext>
            </a:extLst>
          </p:cNvPr>
          <p:cNvGrpSpPr/>
          <p:nvPr/>
        </p:nvGrpSpPr>
        <p:grpSpPr>
          <a:xfrm>
            <a:off x="5103860" y="5327886"/>
            <a:ext cx="758880" cy="437760"/>
            <a:chOff x="5103860" y="5327886"/>
            <a:chExt cx="758880" cy="437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76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73BC7EFC-E6AA-F107-0254-7416512E2008}"/>
                    </a:ext>
                  </a:extLst>
                </p14:cNvPr>
                <p14:cNvContentPartPr/>
                <p14:nvPr/>
              </p14:nvContentPartPr>
              <p14:xfrm>
                <a:off x="5103860" y="5327886"/>
                <a:ext cx="129240" cy="330120"/>
              </p14:xfrm>
            </p:contentPart>
          </mc:Choice>
          <mc:Fallback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73BC7EFC-E6AA-F107-0254-7416512E2008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5097740" y="5321766"/>
                  <a:ext cx="141480" cy="34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8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B5CE95D3-45C0-DCCE-6FAC-60AD45B9187F}"/>
                    </a:ext>
                  </a:extLst>
                </p14:cNvPr>
                <p14:cNvContentPartPr/>
                <p14:nvPr/>
              </p14:nvContentPartPr>
              <p14:xfrm>
                <a:off x="5314100" y="5517246"/>
                <a:ext cx="111600" cy="248400"/>
              </p14:xfrm>
            </p:contentPart>
          </mc:Choice>
          <mc:Fallback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B5CE95D3-45C0-DCCE-6FAC-60AD45B9187F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5307980" y="5511126"/>
                  <a:ext cx="123840" cy="26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0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D01CB268-5FE6-9909-6B4A-4B7D94A3EC5D}"/>
                    </a:ext>
                  </a:extLst>
                </p14:cNvPr>
                <p14:cNvContentPartPr/>
                <p14:nvPr/>
              </p14:nvContentPartPr>
              <p14:xfrm>
                <a:off x="5479340" y="5413206"/>
                <a:ext cx="27360" cy="41040"/>
              </p14:xfrm>
            </p:contentPart>
          </mc:Choice>
          <mc:Fallback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D01CB268-5FE6-9909-6B4A-4B7D94A3EC5D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5473220" y="5407086"/>
                  <a:ext cx="3960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2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25A0CE35-1154-198F-09C1-3312EB8C43FE}"/>
                    </a:ext>
                  </a:extLst>
                </p14:cNvPr>
                <p14:cNvContentPartPr/>
                <p14:nvPr/>
              </p14:nvContentPartPr>
              <p14:xfrm>
                <a:off x="5575460" y="5422926"/>
                <a:ext cx="163800" cy="244080"/>
              </p14:xfrm>
            </p:contentPart>
          </mc:Choice>
          <mc:Fallback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25A0CE35-1154-198F-09C1-3312EB8C43FE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5569340" y="5416806"/>
                  <a:ext cx="17604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4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031D5027-EBF5-43BE-419C-2FC58AF8B430}"/>
                    </a:ext>
                  </a:extLst>
                </p14:cNvPr>
                <p14:cNvContentPartPr/>
                <p14:nvPr/>
              </p14:nvContentPartPr>
              <p14:xfrm>
                <a:off x="5855180" y="5528406"/>
                <a:ext cx="7560" cy="11880"/>
              </p14:xfrm>
            </p:contentPart>
          </mc:Choice>
          <mc:Fallback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031D5027-EBF5-43BE-419C-2FC58AF8B430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5849060" y="5522286"/>
                  <a:ext cx="1980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6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4584253C-4C8F-0237-AB9D-725D7E4AE400}"/>
                    </a:ext>
                  </a:extLst>
                </p14:cNvPr>
                <p14:cNvContentPartPr/>
                <p14:nvPr/>
              </p14:nvContentPartPr>
              <p14:xfrm>
                <a:off x="5737100" y="5651886"/>
                <a:ext cx="88560" cy="112680"/>
              </p14:xfrm>
            </p:contentPart>
          </mc:Choice>
          <mc:Fallback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4584253C-4C8F-0237-AB9D-725D7E4AE400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5730980" y="5645766"/>
                  <a:ext cx="100800" cy="124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4" name="Group 303">
            <a:extLst>
              <a:ext uri="{FF2B5EF4-FFF2-40B4-BE49-F238E27FC236}">
                <a16:creationId xmlns:a16="http://schemas.microsoft.com/office/drawing/2014/main" id="{2CCE3F62-D5C3-57AD-1403-AF0B4687BA54}"/>
              </a:ext>
            </a:extLst>
          </p:cNvPr>
          <p:cNvGrpSpPr/>
          <p:nvPr/>
        </p:nvGrpSpPr>
        <p:grpSpPr>
          <a:xfrm>
            <a:off x="2621660" y="5820726"/>
            <a:ext cx="805320" cy="415440"/>
            <a:chOff x="2621660" y="5820726"/>
            <a:chExt cx="805320" cy="415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88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E551CCF6-523D-7F42-C5D8-C18EEF622E5F}"/>
                    </a:ext>
                  </a:extLst>
                </p14:cNvPr>
                <p14:cNvContentPartPr/>
                <p14:nvPr/>
              </p14:nvContentPartPr>
              <p14:xfrm>
                <a:off x="2621660" y="5926206"/>
                <a:ext cx="239760" cy="309960"/>
              </p14:xfrm>
            </p:contentPart>
          </mc:Choice>
          <mc:Fallback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E551CCF6-523D-7F42-C5D8-C18EEF622E5F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2615540" y="5920086"/>
                  <a:ext cx="252000" cy="32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0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33FABD90-454E-376F-C688-D4F9432AC2D2}"/>
                    </a:ext>
                  </a:extLst>
                </p14:cNvPr>
                <p14:cNvContentPartPr/>
                <p14:nvPr/>
              </p14:nvContentPartPr>
              <p14:xfrm>
                <a:off x="2772140" y="5820726"/>
                <a:ext cx="52560" cy="32400"/>
              </p14:xfrm>
            </p:contentPart>
          </mc:Choice>
          <mc:Fallback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33FABD90-454E-376F-C688-D4F9432AC2D2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2766020" y="5814606"/>
                  <a:ext cx="6480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2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7A939C28-6D67-750C-A82C-9B883E628261}"/>
                    </a:ext>
                  </a:extLst>
                </p14:cNvPr>
                <p14:cNvContentPartPr/>
                <p14:nvPr/>
              </p14:nvContentPartPr>
              <p14:xfrm>
                <a:off x="2983100" y="5964366"/>
                <a:ext cx="136800" cy="24480"/>
              </p14:xfrm>
            </p:contentPart>
          </mc:Choice>
          <mc:Fallback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7A939C28-6D67-750C-A82C-9B883E628261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2976980" y="5958246"/>
                  <a:ext cx="14904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4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D74B7B80-BB65-BBCD-AFD9-B429BC4343C4}"/>
                    </a:ext>
                  </a:extLst>
                </p14:cNvPr>
                <p14:cNvContentPartPr/>
                <p14:nvPr/>
              </p14:nvContentPartPr>
              <p14:xfrm>
                <a:off x="3063380" y="5882286"/>
                <a:ext cx="17280" cy="163440"/>
              </p14:xfrm>
            </p:contentPart>
          </mc:Choice>
          <mc:Fallback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D74B7B80-BB65-BBCD-AFD9-B429BC4343C4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3057260" y="5876166"/>
                  <a:ext cx="2952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6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B295A9D8-EED3-B9D6-D490-E3AFE0C9A1AA}"/>
                    </a:ext>
                  </a:extLst>
                </p14:cNvPr>
                <p14:cNvContentPartPr/>
                <p14:nvPr/>
              </p14:nvContentPartPr>
              <p14:xfrm>
                <a:off x="3146900" y="5908926"/>
                <a:ext cx="144360" cy="199440"/>
              </p14:xfrm>
            </p:contentPart>
          </mc:Choice>
          <mc:Fallback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B295A9D8-EED3-B9D6-D490-E3AFE0C9A1AA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3140780" y="5902806"/>
                  <a:ext cx="15660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8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88C40288-C4EE-5AAF-4828-1D35EBA04E9B}"/>
                    </a:ext>
                  </a:extLst>
                </p14:cNvPr>
                <p14:cNvContentPartPr/>
                <p14:nvPr/>
              </p14:nvContentPartPr>
              <p14:xfrm>
                <a:off x="3421940" y="5936646"/>
                <a:ext cx="5040" cy="22320"/>
              </p14:xfrm>
            </p:contentPart>
          </mc:Choice>
          <mc:Fallback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88C40288-C4EE-5AAF-4828-1D35EBA04E9B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3415820" y="5930526"/>
                  <a:ext cx="1728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0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08C8C20E-CC54-DE96-5D67-05FD4AA80453}"/>
                    </a:ext>
                  </a:extLst>
                </p14:cNvPr>
                <p14:cNvContentPartPr/>
                <p14:nvPr/>
              </p14:nvContentPartPr>
              <p14:xfrm>
                <a:off x="3346700" y="6051486"/>
                <a:ext cx="56520" cy="114480"/>
              </p14:xfrm>
            </p:contentPart>
          </mc:Choice>
          <mc:Fallback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08C8C20E-CC54-DE96-5D67-05FD4AA80453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3340580" y="6045366"/>
                  <a:ext cx="68760" cy="126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02">
            <p14:nvContentPartPr>
              <p14:cNvPr id="303" name="Ink 302">
                <a:extLst>
                  <a:ext uri="{FF2B5EF4-FFF2-40B4-BE49-F238E27FC236}">
                    <a16:creationId xmlns:a16="http://schemas.microsoft.com/office/drawing/2014/main" id="{A8E7B8BF-9880-16DC-AF0E-EE903CA7DCCF}"/>
                  </a:ext>
                </a:extLst>
              </p14:cNvPr>
              <p14:cNvContentPartPr/>
              <p14:nvPr/>
            </p14:nvContentPartPr>
            <p14:xfrm>
              <a:off x="2080580" y="6066606"/>
              <a:ext cx="138240" cy="392400"/>
            </p14:xfrm>
          </p:contentPart>
        </mc:Choice>
        <mc:Fallback>
          <p:pic>
            <p:nvPicPr>
              <p:cNvPr id="303" name="Ink 302">
                <a:extLst>
                  <a:ext uri="{FF2B5EF4-FFF2-40B4-BE49-F238E27FC236}">
                    <a16:creationId xmlns:a16="http://schemas.microsoft.com/office/drawing/2014/main" id="{A8E7B8BF-9880-16DC-AF0E-EE903CA7DCCF}"/>
                  </a:ext>
                </a:extLst>
              </p:cNvPr>
              <p:cNvPicPr/>
              <p:nvPr/>
            </p:nvPicPr>
            <p:blipFill>
              <a:blip r:embed="rId403"/>
              <a:stretch>
                <a:fillRect/>
              </a:stretch>
            </p:blipFill>
            <p:spPr>
              <a:xfrm>
                <a:off x="2074460" y="6060486"/>
                <a:ext cx="150480" cy="404640"/>
              </a:xfrm>
              <a:prstGeom prst="rect">
                <a:avLst/>
              </a:prstGeom>
            </p:spPr>
          </p:pic>
        </mc:Fallback>
      </mc:AlternateContent>
      <p:grpSp>
        <p:nvGrpSpPr>
          <p:cNvPr id="318" name="Group 317">
            <a:extLst>
              <a:ext uri="{FF2B5EF4-FFF2-40B4-BE49-F238E27FC236}">
                <a16:creationId xmlns:a16="http://schemas.microsoft.com/office/drawing/2014/main" id="{F5294EE6-A6A6-F88F-8860-5BF09D49531B}"/>
              </a:ext>
            </a:extLst>
          </p:cNvPr>
          <p:cNvGrpSpPr/>
          <p:nvPr/>
        </p:nvGrpSpPr>
        <p:grpSpPr>
          <a:xfrm>
            <a:off x="7040300" y="2645526"/>
            <a:ext cx="1534320" cy="403560"/>
            <a:chOff x="7040300" y="2645526"/>
            <a:chExt cx="1534320" cy="403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04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2220BCCD-189D-D0B3-CE93-32A164FC157E}"/>
                    </a:ext>
                  </a:extLst>
                </p14:cNvPr>
                <p14:cNvContentPartPr/>
                <p14:nvPr/>
              </p14:nvContentPartPr>
              <p14:xfrm>
                <a:off x="7040300" y="2685126"/>
                <a:ext cx="121680" cy="246600"/>
              </p14:xfrm>
            </p:contentPart>
          </mc:Choice>
          <mc:Fallback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2220BCCD-189D-D0B3-CE93-32A164FC157E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7034180" y="2679006"/>
                  <a:ext cx="133920" cy="25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6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37F8C169-0F52-D8DD-3E8A-4A68D5BBCC78}"/>
                    </a:ext>
                  </a:extLst>
                </p14:cNvPr>
                <p14:cNvContentPartPr/>
                <p14:nvPr/>
              </p14:nvContentPartPr>
              <p14:xfrm>
                <a:off x="7080260" y="2815086"/>
                <a:ext cx="91080" cy="86760"/>
              </p14:xfrm>
            </p:contentPart>
          </mc:Choice>
          <mc:Fallback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37F8C169-0F52-D8DD-3E8A-4A68D5BBCC78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7074140" y="2808966"/>
                  <a:ext cx="10332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8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42B43CE5-DFF3-6C75-F1C5-C5320983DD06}"/>
                    </a:ext>
                  </a:extLst>
                </p14:cNvPr>
                <p14:cNvContentPartPr/>
                <p14:nvPr/>
              </p14:nvContentPartPr>
              <p14:xfrm>
                <a:off x="7181420" y="2678646"/>
                <a:ext cx="929160" cy="244080"/>
              </p14:xfrm>
            </p:contentPart>
          </mc:Choice>
          <mc:Fallback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42B43CE5-DFF3-6C75-F1C5-C5320983DD06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7175300" y="2672526"/>
                  <a:ext cx="94140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0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47FFD673-3922-9A08-A46B-A7518E76B978}"/>
                    </a:ext>
                  </a:extLst>
                </p14:cNvPr>
                <p14:cNvContentPartPr/>
                <p14:nvPr/>
              </p14:nvContentPartPr>
              <p14:xfrm>
                <a:off x="8128580" y="2645526"/>
                <a:ext cx="446040" cy="403560"/>
              </p14:xfrm>
            </p:contentPart>
          </mc:Choice>
          <mc:Fallback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47FFD673-3922-9A08-A46B-A7518E76B978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8122460" y="2639406"/>
                  <a:ext cx="458280" cy="41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2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08BEDF04-0C9C-BDDD-9D31-A971A95DA6CA}"/>
                    </a:ext>
                  </a:extLst>
                </p14:cNvPr>
                <p14:cNvContentPartPr/>
                <p14:nvPr/>
              </p14:nvContentPartPr>
              <p14:xfrm>
                <a:off x="7373660" y="2796006"/>
                <a:ext cx="183960" cy="28440"/>
              </p14:xfrm>
            </p:contentPart>
          </mc:Choice>
          <mc:Fallback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08BEDF04-0C9C-BDDD-9D31-A971A95DA6CA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7367540" y="2789886"/>
                  <a:ext cx="196200" cy="40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14">
            <p14:nvContentPartPr>
              <p14:cNvPr id="310" name="Ink 309">
                <a:extLst>
                  <a:ext uri="{FF2B5EF4-FFF2-40B4-BE49-F238E27FC236}">
                    <a16:creationId xmlns:a16="http://schemas.microsoft.com/office/drawing/2014/main" id="{91B05224-31B4-C1F7-9F6F-E7412F2DAF1E}"/>
                  </a:ext>
                </a:extLst>
              </p14:cNvPr>
              <p14:cNvContentPartPr/>
              <p14:nvPr/>
            </p14:nvContentPartPr>
            <p14:xfrm>
              <a:off x="8803940" y="2736606"/>
              <a:ext cx="302760" cy="159120"/>
            </p14:xfrm>
          </p:contentPart>
        </mc:Choice>
        <mc:Fallback>
          <p:pic>
            <p:nvPicPr>
              <p:cNvPr id="310" name="Ink 309">
                <a:extLst>
                  <a:ext uri="{FF2B5EF4-FFF2-40B4-BE49-F238E27FC236}">
                    <a16:creationId xmlns:a16="http://schemas.microsoft.com/office/drawing/2014/main" id="{91B05224-31B4-C1F7-9F6F-E7412F2DAF1E}"/>
                  </a:ext>
                </a:extLst>
              </p:cNvPr>
              <p:cNvPicPr/>
              <p:nvPr/>
            </p:nvPicPr>
            <p:blipFill>
              <a:blip r:embed="rId415"/>
              <a:stretch>
                <a:fillRect/>
              </a:stretch>
            </p:blipFill>
            <p:spPr>
              <a:xfrm>
                <a:off x="8797820" y="2730486"/>
                <a:ext cx="315000" cy="171360"/>
              </a:xfrm>
              <a:prstGeom prst="rect">
                <a:avLst/>
              </a:prstGeom>
            </p:spPr>
          </p:pic>
        </mc:Fallback>
      </mc:AlternateContent>
      <p:grpSp>
        <p:nvGrpSpPr>
          <p:cNvPr id="317" name="Group 316">
            <a:extLst>
              <a:ext uri="{FF2B5EF4-FFF2-40B4-BE49-F238E27FC236}">
                <a16:creationId xmlns:a16="http://schemas.microsoft.com/office/drawing/2014/main" id="{41F4F35C-DE2E-D0FA-75DD-D49C81591788}"/>
              </a:ext>
            </a:extLst>
          </p:cNvPr>
          <p:cNvGrpSpPr/>
          <p:nvPr/>
        </p:nvGrpSpPr>
        <p:grpSpPr>
          <a:xfrm>
            <a:off x="9400100" y="2643366"/>
            <a:ext cx="2441160" cy="335160"/>
            <a:chOff x="9400100" y="2643366"/>
            <a:chExt cx="2441160" cy="335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16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53598EFF-A288-C2E9-4C46-7F5DA1098E05}"/>
                    </a:ext>
                  </a:extLst>
                </p14:cNvPr>
                <p14:cNvContentPartPr/>
                <p14:nvPr/>
              </p14:nvContentPartPr>
              <p14:xfrm>
                <a:off x="9400100" y="2643366"/>
                <a:ext cx="66960" cy="261000"/>
              </p14:xfrm>
            </p:contentPart>
          </mc:Choice>
          <mc:Fallback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53598EFF-A288-C2E9-4C46-7F5DA1098E05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9393980" y="2637246"/>
                  <a:ext cx="79200" cy="27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8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739A2385-9AC3-E584-56A7-DBB26138E8CB}"/>
                    </a:ext>
                  </a:extLst>
                </p14:cNvPr>
                <p14:cNvContentPartPr/>
                <p14:nvPr/>
              </p14:nvContentPartPr>
              <p14:xfrm>
                <a:off x="9524660" y="2709606"/>
                <a:ext cx="410760" cy="192240"/>
              </p14:xfrm>
            </p:contentPart>
          </mc:Choice>
          <mc:Fallback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739A2385-9AC3-E584-56A7-DBB26138E8CB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9518540" y="2703486"/>
                  <a:ext cx="42300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0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3B79C24F-ABCE-4DF9-CF23-BF6476465F96}"/>
                    </a:ext>
                  </a:extLst>
                </p14:cNvPr>
                <p14:cNvContentPartPr/>
                <p14:nvPr/>
              </p14:nvContentPartPr>
              <p14:xfrm>
                <a:off x="9708260" y="2727966"/>
                <a:ext cx="210960" cy="70560"/>
              </p14:xfrm>
            </p:contentPart>
          </mc:Choice>
          <mc:Fallback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3B79C24F-ABCE-4DF9-CF23-BF6476465F96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9702140" y="2721846"/>
                  <a:ext cx="22320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2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AB84BD65-49FB-6794-EFE9-A42E2A3C4C3B}"/>
                    </a:ext>
                  </a:extLst>
                </p14:cNvPr>
                <p14:cNvContentPartPr/>
                <p14:nvPr/>
              </p14:nvContentPartPr>
              <p14:xfrm>
                <a:off x="9937580" y="2737326"/>
                <a:ext cx="333000" cy="155520"/>
              </p14:xfrm>
            </p:contentPart>
          </mc:Choice>
          <mc:Fallback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AB84BD65-49FB-6794-EFE9-A42E2A3C4C3B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9931460" y="2731206"/>
                  <a:ext cx="34524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4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EDD5E266-C021-8103-AB86-CE795A65D195}"/>
                    </a:ext>
                  </a:extLst>
                </p14:cNvPr>
                <p14:cNvContentPartPr/>
                <p14:nvPr/>
              </p14:nvContentPartPr>
              <p14:xfrm>
                <a:off x="10509260" y="2739846"/>
                <a:ext cx="201960" cy="238680"/>
              </p14:xfrm>
            </p:contentPart>
          </mc:Choice>
          <mc:Fallback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EDD5E266-C021-8103-AB86-CE795A65D195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10503140" y="2733726"/>
                  <a:ext cx="21420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6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58E44D77-977A-600A-A46E-E5EBB66619FB}"/>
                    </a:ext>
                  </a:extLst>
                </p14:cNvPr>
                <p14:cNvContentPartPr/>
                <p14:nvPr/>
              </p14:nvContentPartPr>
              <p14:xfrm>
                <a:off x="10766300" y="2648766"/>
                <a:ext cx="1074960" cy="301680"/>
              </p14:xfrm>
            </p:contentPart>
          </mc:Choice>
          <mc:Fallback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58E44D77-977A-600A-A46E-E5EBB66619FB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10760180" y="2642646"/>
                  <a:ext cx="1087200" cy="313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1" name="Group 330">
            <a:extLst>
              <a:ext uri="{FF2B5EF4-FFF2-40B4-BE49-F238E27FC236}">
                <a16:creationId xmlns:a16="http://schemas.microsoft.com/office/drawing/2014/main" id="{958C6986-08CF-9E01-3C8C-BF3CA96F0F43}"/>
              </a:ext>
            </a:extLst>
          </p:cNvPr>
          <p:cNvGrpSpPr/>
          <p:nvPr/>
        </p:nvGrpSpPr>
        <p:grpSpPr>
          <a:xfrm>
            <a:off x="7637180" y="3174366"/>
            <a:ext cx="939600" cy="337320"/>
            <a:chOff x="7637180" y="3174366"/>
            <a:chExt cx="939600" cy="337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28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49E40DE0-7BFF-F918-4309-CF33071DBBE1}"/>
                    </a:ext>
                  </a:extLst>
                </p14:cNvPr>
                <p14:cNvContentPartPr/>
                <p14:nvPr/>
              </p14:nvContentPartPr>
              <p14:xfrm>
                <a:off x="7637180" y="3232326"/>
                <a:ext cx="280080" cy="197280"/>
              </p14:xfrm>
            </p:contentPart>
          </mc:Choice>
          <mc:Fallback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49E40DE0-7BFF-F918-4309-CF33071DBBE1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7631060" y="3226206"/>
                  <a:ext cx="29232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0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3D610AF8-E91E-9C13-8517-3E9523BF8F0A}"/>
                    </a:ext>
                  </a:extLst>
                </p14:cNvPr>
                <p14:cNvContentPartPr/>
                <p14:nvPr/>
              </p14:nvContentPartPr>
              <p14:xfrm>
                <a:off x="7792340" y="3295326"/>
                <a:ext cx="164880" cy="210600"/>
              </p14:xfrm>
            </p:contentPart>
          </mc:Choice>
          <mc:Fallback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3D610AF8-E91E-9C13-8517-3E9523BF8F0A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7786220" y="3289206"/>
                  <a:ext cx="17712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2">
              <p14:nvContentPartPr>
                <p14:cNvPr id="321" name="Ink 320">
                  <a:extLst>
                    <a:ext uri="{FF2B5EF4-FFF2-40B4-BE49-F238E27FC236}">
                      <a16:creationId xmlns:a16="http://schemas.microsoft.com/office/drawing/2014/main" id="{4571E728-6741-6C9B-B508-037A1F759799}"/>
                    </a:ext>
                  </a:extLst>
                </p14:cNvPr>
                <p14:cNvContentPartPr/>
                <p14:nvPr/>
              </p14:nvContentPartPr>
              <p14:xfrm>
                <a:off x="8029580" y="3274086"/>
                <a:ext cx="126000" cy="210240"/>
              </p14:xfrm>
            </p:contentPart>
          </mc:Choice>
          <mc:Fallback>
            <p:pic>
              <p:nvPicPr>
                <p:cNvPr id="321" name="Ink 320">
                  <a:extLst>
                    <a:ext uri="{FF2B5EF4-FFF2-40B4-BE49-F238E27FC236}">
                      <a16:creationId xmlns:a16="http://schemas.microsoft.com/office/drawing/2014/main" id="{4571E728-6741-6C9B-B508-037A1F759799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8023460" y="3267966"/>
                  <a:ext cx="13824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4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7E41D51F-65D1-9B38-216E-D80437D7F839}"/>
                    </a:ext>
                  </a:extLst>
                </p14:cNvPr>
                <p14:cNvContentPartPr/>
                <p14:nvPr/>
              </p14:nvContentPartPr>
              <p14:xfrm>
                <a:off x="8140820" y="3285606"/>
                <a:ext cx="433080" cy="226080"/>
              </p14:xfrm>
            </p:contentPart>
          </mc:Choice>
          <mc:Fallback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7E41D51F-65D1-9B38-216E-D80437D7F839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8134700" y="3279486"/>
                  <a:ext cx="44532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6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884B7444-4F41-7DC1-8CE7-D7E5F5229E78}"/>
                    </a:ext>
                  </a:extLst>
                </p14:cNvPr>
                <p14:cNvContentPartPr/>
                <p14:nvPr/>
              </p14:nvContentPartPr>
              <p14:xfrm>
                <a:off x="8460140" y="3310086"/>
                <a:ext cx="116640" cy="60840"/>
              </p14:xfrm>
            </p:contentPart>
          </mc:Choice>
          <mc:Fallback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884B7444-4F41-7DC1-8CE7-D7E5F5229E78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8454020" y="3303966"/>
                  <a:ext cx="12888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8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A0B65EF7-7817-4045-2C62-5706E0D2808A}"/>
                    </a:ext>
                  </a:extLst>
                </p14:cNvPr>
                <p14:cNvContentPartPr/>
                <p14:nvPr/>
              </p14:nvContentPartPr>
              <p14:xfrm>
                <a:off x="8125700" y="3174366"/>
                <a:ext cx="9000" cy="44640"/>
              </p14:xfrm>
            </p:contentPart>
          </mc:Choice>
          <mc:Fallback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A0B65EF7-7817-4045-2C62-5706E0D2808A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8119580" y="3168246"/>
                  <a:ext cx="21240" cy="56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0" name="Group 329">
            <a:extLst>
              <a:ext uri="{FF2B5EF4-FFF2-40B4-BE49-F238E27FC236}">
                <a16:creationId xmlns:a16="http://schemas.microsoft.com/office/drawing/2014/main" id="{D83E46E0-1CAB-8D7C-F1DB-2620F7237BB7}"/>
              </a:ext>
            </a:extLst>
          </p:cNvPr>
          <p:cNvGrpSpPr/>
          <p:nvPr/>
        </p:nvGrpSpPr>
        <p:grpSpPr>
          <a:xfrm>
            <a:off x="9070340" y="3222606"/>
            <a:ext cx="526680" cy="362520"/>
            <a:chOff x="9070340" y="3222606"/>
            <a:chExt cx="526680" cy="362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40">
              <p14:nvContentPartPr>
                <p14:cNvPr id="326" name="Ink 325">
                  <a:extLst>
                    <a:ext uri="{FF2B5EF4-FFF2-40B4-BE49-F238E27FC236}">
                      <a16:creationId xmlns:a16="http://schemas.microsoft.com/office/drawing/2014/main" id="{F7F470EE-D3FC-F096-F0F5-241FF2BD43BD}"/>
                    </a:ext>
                  </a:extLst>
                </p14:cNvPr>
                <p14:cNvContentPartPr/>
                <p14:nvPr/>
              </p14:nvContentPartPr>
              <p14:xfrm>
                <a:off x="9072140" y="3222606"/>
                <a:ext cx="410040" cy="362520"/>
              </p14:xfrm>
            </p:contentPart>
          </mc:Choice>
          <mc:Fallback>
            <p:pic>
              <p:nvPicPr>
                <p:cNvPr id="326" name="Ink 325">
                  <a:extLst>
                    <a:ext uri="{FF2B5EF4-FFF2-40B4-BE49-F238E27FC236}">
                      <a16:creationId xmlns:a16="http://schemas.microsoft.com/office/drawing/2014/main" id="{F7F470EE-D3FC-F096-F0F5-241FF2BD43BD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9066020" y="3216486"/>
                  <a:ext cx="422280" cy="37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2">
              <p14:nvContentPartPr>
                <p14:cNvPr id="327" name="Ink 326">
                  <a:extLst>
                    <a:ext uri="{FF2B5EF4-FFF2-40B4-BE49-F238E27FC236}">
                      <a16:creationId xmlns:a16="http://schemas.microsoft.com/office/drawing/2014/main" id="{91FC51A2-FBF7-6AF5-2752-DFF6D3E15EC3}"/>
                    </a:ext>
                  </a:extLst>
                </p14:cNvPr>
                <p14:cNvContentPartPr/>
                <p14:nvPr/>
              </p14:nvContentPartPr>
              <p14:xfrm>
                <a:off x="9469580" y="3242766"/>
                <a:ext cx="93240" cy="296280"/>
              </p14:xfrm>
            </p:contentPart>
          </mc:Choice>
          <mc:Fallback>
            <p:pic>
              <p:nvPicPr>
                <p:cNvPr id="327" name="Ink 326">
                  <a:extLst>
                    <a:ext uri="{FF2B5EF4-FFF2-40B4-BE49-F238E27FC236}">
                      <a16:creationId xmlns:a16="http://schemas.microsoft.com/office/drawing/2014/main" id="{91FC51A2-FBF7-6AF5-2752-DFF6D3E15EC3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9463460" y="3236646"/>
                  <a:ext cx="105480" cy="30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4">
              <p14:nvContentPartPr>
                <p14:cNvPr id="328" name="Ink 327">
                  <a:extLst>
                    <a:ext uri="{FF2B5EF4-FFF2-40B4-BE49-F238E27FC236}">
                      <a16:creationId xmlns:a16="http://schemas.microsoft.com/office/drawing/2014/main" id="{7791A711-7A37-C2CA-FDBF-1563F3375416}"/>
                    </a:ext>
                  </a:extLst>
                </p14:cNvPr>
                <p14:cNvContentPartPr/>
                <p14:nvPr/>
              </p14:nvContentPartPr>
              <p14:xfrm>
                <a:off x="9516380" y="3378126"/>
                <a:ext cx="80640" cy="6120"/>
              </p14:xfrm>
            </p:contentPart>
          </mc:Choice>
          <mc:Fallback>
            <p:pic>
              <p:nvPicPr>
                <p:cNvPr id="328" name="Ink 327">
                  <a:extLst>
                    <a:ext uri="{FF2B5EF4-FFF2-40B4-BE49-F238E27FC236}">
                      <a16:creationId xmlns:a16="http://schemas.microsoft.com/office/drawing/2014/main" id="{7791A711-7A37-C2CA-FDBF-1563F3375416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9510260" y="3372006"/>
                  <a:ext cx="92880" cy="1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6">
              <p14:nvContentPartPr>
                <p14:cNvPr id="329" name="Ink 328">
                  <a:extLst>
                    <a:ext uri="{FF2B5EF4-FFF2-40B4-BE49-F238E27FC236}">
                      <a16:creationId xmlns:a16="http://schemas.microsoft.com/office/drawing/2014/main" id="{39962152-DC3F-EB55-37D0-0BA8B3F602C4}"/>
                    </a:ext>
                  </a:extLst>
                </p14:cNvPr>
                <p14:cNvContentPartPr/>
                <p14:nvPr/>
              </p14:nvContentPartPr>
              <p14:xfrm>
                <a:off x="9070340" y="3430686"/>
                <a:ext cx="171720" cy="111240"/>
              </p14:xfrm>
            </p:contentPart>
          </mc:Choice>
          <mc:Fallback>
            <p:pic>
              <p:nvPicPr>
                <p:cNvPr id="329" name="Ink 328">
                  <a:extLst>
                    <a:ext uri="{FF2B5EF4-FFF2-40B4-BE49-F238E27FC236}">
                      <a16:creationId xmlns:a16="http://schemas.microsoft.com/office/drawing/2014/main" id="{39962152-DC3F-EB55-37D0-0BA8B3F602C4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9064220" y="3424566"/>
                  <a:ext cx="183960" cy="123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8" name="Group 337">
            <a:extLst>
              <a:ext uri="{FF2B5EF4-FFF2-40B4-BE49-F238E27FC236}">
                <a16:creationId xmlns:a16="http://schemas.microsoft.com/office/drawing/2014/main" id="{A05757DD-7916-6FF2-8EA5-598FAA09B035}"/>
              </a:ext>
            </a:extLst>
          </p:cNvPr>
          <p:cNvGrpSpPr/>
          <p:nvPr/>
        </p:nvGrpSpPr>
        <p:grpSpPr>
          <a:xfrm>
            <a:off x="9884300" y="3339606"/>
            <a:ext cx="422640" cy="187560"/>
            <a:chOff x="9884300" y="3339606"/>
            <a:chExt cx="422640" cy="187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48">
              <p14:nvContentPartPr>
                <p14:cNvPr id="332" name="Ink 331">
                  <a:extLst>
                    <a:ext uri="{FF2B5EF4-FFF2-40B4-BE49-F238E27FC236}">
                      <a16:creationId xmlns:a16="http://schemas.microsoft.com/office/drawing/2014/main" id="{E811B4B9-7961-22FA-2700-1BBE10A4AFC4}"/>
                    </a:ext>
                  </a:extLst>
                </p14:cNvPr>
                <p14:cNvContentPartPr/>
                <p14:nvPr/>
              </p14:nvContentPartPr>
              <p14:xfrm>
                <a:off x="9884300" y="3339606"/>
                <a:ext cx="328320" cy="178920"/>
              </p14:xfrm>
            </p:contentPart>
          </mc:Choice>
          <mc:Fallback>
            <p:pic>
              <p:nvPicPr>
                <p:cNvPr id="332" name="Ink 331">
                  <a:extLst>
                    <a:ext uri="{FF2B5EF4-FFF2-40B4-BE49-F238E27FC236}">
                      <a16:creationId xmlns:a16="http://schemas.microsoft.com/office/drawing/2014/main" id="{E811B4B9-7961-22FA-2700-1BBE10A4AFC4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9878180" y="3333486"/>
                  <a:ext cx="34056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0">
              <p14:nvContentPartPr>
                <p14:cNvPr id="333" name="Ink 332">
                  <a:extLst>
                    <a:ext uri="{FF2B5EF4-FFF2-40B4-BE49-F238E27FC236}">
                      <a16:creationId xmlns:a16="http://schemas.microsoft.com/office/drawing/2014/main" id="{4E44E681-AECD-EA8B-F1F1-939537786C0A}"/>
                    </a:ext>
                  </a:extLst>
                </p14:cNvPr>
                <p14:cNvContentPartPr/>
                <p14:nvPr/>
              </p14:nvContentPartPr>
              <p14:xfrm>
                <a:off x="10164380" y="3355806"/>
                <a:ext cx="142560" cy="171360"/>
              </p14:xfrm>
            </p:contentPart>
          </mc:Choice>
          <mc:Fallback>
            <p:pic>
              <p:nvPicPr>
                <p:cNvPr id="333" name="Ink 332">
                  <a:extLst>
                    <a:ext uri="{FF2B5EF4-FFF2-40B4-BE49-F238E27FC236}">
                      <a16:creationId xmlns:a16="http://schemas.microsoft.com/office/drawing/2014/main" id="{4E44E681-AECD-EA8B-F1F1-939537786C0A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10158260" y="3349686"/>
                  <a:ext cx="154800" cy="183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52">
            <p14:nvContentPartPr>
              <p14:cNvPr id="334" name="Ink 333">
                <a:extLst>
                  <a:ext uri="{FF2B5EF4-FFF2-40B4-BE49-F238E27FC236}">
                    <a16:creationId xmlns:a16="http://schemas.microsoft.com/office/drawing/2014/main" id="{0F3256EE-E3D6-6518-E63C-C4D0075EABD6}"/>
                  </a:ext>
                </a:extLst>
              </p14:cNvPr>
              <p14:cNvContentPartPr/>
              <p14:nvPr/>
            </p14:nvContentPartPr>
            <p14:xfrm>
              <a:off x="10607180" y="3372366"/>
              <a:ext cx="501840" cy="165960"/>
            </p14:xfrm>
          </p:contentPart>
        </mc:Choice>
        <mc:Fallback>
          <p:pic>
            <p:nvPicPr>
              <p:cNvPr id="334" name="Ink 333">
                <a:extLst>
                  <a:ext uri="{FF2B5EF4-FFF2-40B4-BE49-F238E27FC236}">
                    <a16:creationId xmlns:a16="http://schemas.microsoft.com/office/drawing/2014/main" id="{0F3256EE-E3D6-6518-E63C-C4D0075EABD6}"/>
                  </a:ext>
                </a:extLst>
              </p:cNvPr>
              <p:cNvPicPr/>
              <p:nvPr/>
            </p:nvPicPr>
            <p:blipFill>
              <a:blip r:embed="rId453"/>
              <a:stretch>
                <a:fillRect/>
              </a:stretch>
            </p:blipFill>
            <p:spPr>
              <a:xfrm>
                <a:off x="10601060" y="3366246"/>
                <a:ext cx="514080" cy="17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4">
            <p14:nvContentPartPr>
              <p14:cNvPr id="336" name="Ink 335">
                <a:extLst>
                  <a:ext uri="{FF2B5EF4-FFF2-40B4-BE49-F238E27FC236}">
                    <a16:creationId xmlns:a16="http://schemas.microsoft.com/office/drawing/2014/main" id="{7B599BB7-F24A-ADBF-F148-F8C5B51DC19B}"/>
                  </a:ext>
                </a:extLst>
              </p14:cNvPr>
              <p14:cNvContentPartPr/>
              <p14:nvPr/>
            </p14:nvContentPartPr>
            <p14:xfrm>
              <a:off x="8326220" y="3868446"/>
              <a:ext cx="21960" cy="11520"/>
            </p14:xfrm>
          </p:contentPart>
        </mc:Choice>
        <mc:Fallback>
          <p:pic>
            <p:nvPicPr>
              <p:cNvPr id="336" name="Ink 335">
                <a:extLst>
                  <a:ext uri="{FF2B5EF4-FFF2-40B4-BE49-F238E27FC236}">
                    <a16:creationId xmlns:a16="http://schemas.microsoft.com/office/drawing/2014/main" id="{7B599BB7-F24A-ADBF-F148-F8C5B51DC19B}"/>
                  </a:ext>
                </a:extLst>
              </p:cNvPr>
              <p:cNvPicPr/>
              <p:nvPr/>
            </p:nvPicPr>
            <p:blipFill>
              <a:blip r:embed="rId455"/>
              <a:stretch>
                <a:fillRect/>
              </a:stretch>
            </p:blipFill>
            <p:spPr>
              <a:xfrm>
                <a:off x="8320100" y="3862326"/>
                <a:ext cx="34200" cy="23760"/>
              </a:xfrm>
              <a:prstGeom prst="rect">
                <a:avLst/>
              </a:prstGeom>
            </p:spPr>
          </p:pic>
        </mc:Fallback>
      </mc:AlternateContent>
      <p:grpSp>
        <p:nvGrpSpPr>
          <p:cNvPr id="347" name="Group 346">
            <a:extLst>
              <a:ext uri="{FF2B5EF4-FFF2-40B4-BE49-F238E27FC236}">
                <a16:creationId xmlns:a16="http://schemas.microsoft.com/office/drawing/2014/main" id="{3DE05D16-2D59-5D52-643E-D74B01DA2B5C}"/>
              </a:ext>
            </a:extLst>
          </p:cNvPr>
          <p:cNvGrpSpPr/>
          <p:nvPr/>
        </p:nvGrpSpPr>
        <p:grpSpPr>
          <a:xfrm>
            <a:off x="7530260" y="3738486"/>
            <a:ext cx="1684440" cy="403200"/>
            <a:chOff x="7530260" y="3738486"/>
            <a:chExt cx="1684440" cy="403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56">
              <p14:nvContentPartPr>
                <p14:cNvPr id="339" name="Ink 338">
                  <a:extLst>
                    <a:ext uri="{FF2B5EF4-FFF2-40B4-BE49-F238E27FC236}">
                      <a16:creationId xmlns:a16="http://schemas.microsoft.com/office/drawing/2014/main" id="{E9113C6F-CF9B-C038-B900-9C73E1C4629E}"/>
                    </a:ext>
                  </a:extLst>
                </p14:cNvPr>
                <p14:cNvContentPartPr/>
                <p14:nvPr/>
              </p14:nvContentPartPr>
              <p14:xfrm>
                <a:off x="7530260" y="3738486"/>
                <a:ext cx="409680" cy="324000"/>
              </p14:xfrm>
            </p:contentPart>
          </mc:Choice>
          <mc:Fallback>
            <p:pic>
              <p:nvPicPr>
                <p:cNvPr id="339" name="Ink 338">
                  <a:extLst>
                    <a:ext uri="{FF2B5EF4-FFF2-40B4-BE49-F238E27FC236}">
                      <a16:creationId xmlns:a16="http://schemas.microsoft.com/office/drawing/2014/main" id="{E9113C6F-CF9B-C038-B900-9C73E1C4629E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7524140" y="3732366"/>
                  <a:ext cx="421920" cy="33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8">
              <p14:nvContentPartPr>
                <p14:cNvPr id="340" name="Ink 339">
                  <a:extLst>
                    <a:ext uri="{FF2B5EF4-FFF2-40B4-BE49-F238E27FC236}">
                      <a16:creationId xmlns:a16="http://schemas.microsoft.com/office/drawing/2014/main" id="{C8771411-9F79-60C6-37A4-1887D23DCAEB}"/>
                    </a:ext>
                  </a:extLst>
                </p14:cNvPr>
                <p14:cNvContentPartPr/>
                <p14:nvPr/>
              </p14:nvContentPartPr>
              <p14:xfrm>
                <a:off x="7935980" y="3804726"/>
                <a:ext cx="54360" cy="56160"/>
              </p14:xfrm>
            </p:contentPart>
          </mc:Choice>
          <mc:Fallback>
            <p:pic>
              <p:nvPicPr>
                <p:cNvPr id="340" name="Ink 339">
                  <a:extLst>
                    <a:ext uri="{FF2B5EF4-FFF2-40B4-BE49-F238E27FC236}">
                      <a16:creationId xmlns:a16="http://schemas.microsoft.com/office/drawing/2014/main" id="{C8771411-9F79-60C6-37A4-1887D23DCAEB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7929860" y="3798606"/>
                  <a:ext cx="6660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0">
              <p14:nvContentPartPr>
                <p14:cNvPr id="341" name="Ink 340">
                  <a:extLst>
                    <a:ext uri="{FF2B5EF4-FFF2-40B4-BE49-F238E27FC236}">
                      <a16:creationId xmlns:a16="http://schemas.microsoft.com/office/drawing/2014/main" id="{89E796F1-2ADB-BF42-5293-57F9F54DFE3D}"/>
                    </a:ext>
                  </a:extLst>
                </p14:cNvPr>
                <p14:cNvContentPartPr/>
                <p14:nvPr/>
              </p14:nvContentPartPr>
              <p14:xfrm>
                <a:off x="7994660" y="3896886"/>
                <a:ext cx="401400" cy="189000"/>
              </p14:xfrm>
            </p:contentPart>
          </mc:Choice>
          <mc:Fallback>
            <p:pic>
              <p:nvPicPr>
                <p:cNvPr id="341" name="Ink 340">
                  <a:extLst>
                    <a:ext uri="{FF2B5EF4-FFF2-40B4-BE49-F238E27FC236}">
                      <a16:creationId xmlns:a16="http://schemas.microsoft.com/office/drawing/2014/main" id="{89E796F1-2ADB-BF42-5293-57F9F54DFE3D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7988540" y="3890766"/>
                  <a:ext cx="41364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2">
              <p14:nvContentPartPr>
                <p14:cNvPr id="342" name="Ink 341">
                  <a:extLst>
                    <a:ext uri="{FF2B5EF4-FFF2-40B4-BE49-F238E27FC236}">
                      <a16:creationId xmlns:a16="http://schemas.microsoft.com/office/drawing/2014/main" id="{F4273B4D-4F38-198A-70D7-1F57E7A754D9}"/>
                    </a:ext>
                  </a:extLst>
                </p14:cNvPr>
                <p14:cNvContentPartPr/>
                <p14:nvPr/>
              </p14:nvContentPartPr>
              <p14:xfrm>
                <a:off x="8364380" y="3849006"/>
                <a:ext cx="66960" cy="49320"/>
              </p14:xfrm>
            </p:contentPart>
          </mc:Choice>
          <mc:Fallback>
            <p:pic>
              <p:nvPicPr>
                <p:cNvPr id="342" name="Ink 341">
                  <a:extLst>
                    <a:ext uri="{FF2B5EF4-FFF2-40B4-BE49-F238E27FC236}">
                      <a16:creationId xmlns:a16="http://schemas.microsoft.com/office/drawing/2014/main" id="{F4273B4D-4F38-198A-70D7-1F57E7A754D9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8358260" y="3842886"/>
                  <a:ext cx="7920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4">
              <p14:nvContentPartPr>
                <p14:cNvPr id="343" name="Ink 342">
                  <a:extLst>
                    <a:ext uri="{FF2B5EF4-FFF2-40B4-BE49-F238E27FC236}">
                      <a16:creationId xmlns:a16="http://schemas.microsoft.com/office/drawing/2014/main" id="{5A41C017-7DDB-2A69-80BE-BFFA38C33D49}"/>
                    </a:ext>
                  </a:extLst>
                </p14:cNvPr>
                <p14:cNvContentPartPr/>
                <p14:nvPr/>
              </p14:nvContentPartPr>
              <p14:xfrm>
                <a:off x="8479220" y="3974646"/>
                <a:ext cx="165240" cy="163080"/>
              </p14:xfrm>
            </p:contentPart>
          </mc:Choice>
          <mc:Fallback>
            <p:pic>
              <p:nvPicPr>
                <p:cNvPr id="343" name="Ink 342">
                  <a:extLst>
                    <a:ext uri="{FF2B5EF4-FFF2-40B4-BE49-F238E27FC236}">
                      <a16:creationId xmlns:a16="http://schemas.microsoft.com/office/drawing/2014/main" id="{5A41C017-7DDB-2A69-80BE-BFFA38C33D49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8473100" y="3968526"/>
                  <a:ext cx="17748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6">
              <p14:nvContentPartPr>
                <p14:cNvPr id="344" name="Ink 343">
                  <a:extLst>
                    <a:ext uri="{FF2B5EF4-FFF2-40B4-BE49-F238E27FC236}">
                      <a16:creationId xmlns:a16="http://schemas.microsoft.com/office/drawing/2014/main" id="{9E00E487-0F59-948D-B408-E88DED3A6E88}"/>
                    </a:ext>
                  </a:extLst>
                </p14:cNvPr>
                <p14:cNvContentPartPr/>
                <p14:nvPr/>
              </p14:nvContentPartPr>
              <p14:xfrm>
                <a:off x="8669300" y="3935046"/>
                <a:ext cx="336960" cy="206640"/>
              </p14:xfrm>
            </p:contentPart>
          </mc:Choice>
          <mc:Fallback>
            <p:pic>
              <p:nvPicPr>
                <p:cNvPr id="344" name="Ink 343">
                  <a:extLst>
                    <a:ext uri="{FF2B5EF4-FFF2-40B4-BE49-F238E27FC236}">
                      <a16:creationId xmlns:a16="http://schemas.microsoft.com/office/drawing/2014/main" id="{9E00E487-0F59-948D-B408-E88DED3A6E88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8663180" y="3928926"/>
                  <a:ext cx="34920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8">
              <p14:nvContentPartPr>
                <p14:cNvPr id="345" name="Ink 344">
                  <a:extLst>
                    <a:ext uri="{FF2B5EF4-FFF2-40B4-BE49-F238E27FC236}">
                      <a16:creationId xmlns:a16="http://schemas.microsoft.com/office/drawing/2014/main" id="{25B32954-3C5E-AC2B-4ED2-8A446254C98F}"/>
                    </a:ext>
                  </a:extLst>
                </p14:cNvPr>
                <p14:cNvContentPartPr/>
                <p14:nvPr/>
              </p14:nvContentPartPr>
              <p14:xfrm>
                <a:off x="8942540" y="3985446"/>
                <a:ext cx="60120" cy="16560"/>
              </p14:xfrm>
            </p:contentPart>
          </mc:Choice>
          <mc:Fallback>
            <p:pic>
              <p:nvPicPr>
                <p:cNvPr id="345" name="Ink 344">
                  <a:extLst>
                    <a:ext uri="{FF2B5EF4-FFF2-40B4-BE49-F238E27FC236}">
                      <a16:creationId xmlns:a16="http://schemas.microsoft.com/office/drawing/2014/main" id="{25B32954-3C5E-AC2B-4ED2-8A446254C98F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8936420" y="3979326"/>
                  <a:ext cx="7236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0">
              <p14:nvContentPartPr>
                <p14:cNvPr id="346" name="Ink 345">
                  <a:extLst>
                    <a:ext uri="{FF2B5EF4-FFF2-40B4-BE49-F238E27FC236}">
                      <a16:creationId xmlns:a16="http://schemas.microsoft.com/office/drawing/2014/main" id="{5391C803-3892-2E56-1B3D-71CBFB4AA167}"/>
                    </a:ext>
                  </a:extLst>
                </p14:cNvPr>
                <p14:cNvContentPartPr/>
                <p14:nvPr/>
              </p14:nvContentPartPr>
              <p14:xfrm>
                <a:off x="9009140" y="3971046"/>
                <a:ext cx="205560" cy="137160"/>
              </p14:xfrm>
            </p:contentPart>
          </mc:Choice>
          <mc:Fallback>
            <p:pic>
              <p:nvPicPr>
                <p:cNvPr id="346" name="Ink 345">
                  <a:extLst>
                    <a:ext uri="{FF2B5EF4-FFF2-40B4-BE49-F238E27FC236}">
                      <a16:creationId xmlns:a16="http://schemas.microsoft.com/office/drawing/2014/main" id="{5391C803-3892-2E56-1B3D-71CBFB4AA167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9003020" y="3964926"/>
                  <a:ext cx="217800" cy="149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9" name="Group 358">
            <a:extLst>
              <a:ext uri="{FF2B5EF4-FFF2-40B4-BE49-F238E27FC236}">
                <a16:creationId xmlns:a16="http://schemas.microsoft.com/office/drawing/2014/main" id="{B0D8FCCB-85F0-87BF-B52E-877962A110FF}"/>
              </a:ext>
            </a:extLst>
          </p:cNvPr>
          <p:cNvGrpSpPr/>
          <p:nvPr/>
        </p:nvGrpSpPr>
        <p:grpSpPr>
          <a:xfrm>
            <a:off x="9512060" y="3851166"/>
            <a:ext cx="612000" cy="249840"/>
            <a:chOff x="9512060" y="3851166"/>
            <a:chExt cx="612000" cy="249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72">
              <p14:nvContentPartPr>
                <p14:cNvPr id="348" name="Ink 347">
                  <a:extLst>
                    <a:ext uri="{FF2B5EF4-FFF2-40B4-BE49-F238E27FC236}">
                      <a16:creationId xmlns:a16="http://schemas.microsoft.com/office/drawing/2014/main" id="{7128699D-745A-C9D7-CA99-1B6B658E0684}"/>
                    </a:ext>
                  </a:extLst>
                </p14:cNvPr>
                <p14:cNvContentPartPr/>
                <p14:nvPr/>
              </p14:nvContentPartPr>
              <p14:xfrm>
                <a:off x="9547700" y="3851166"/>
                <a:ext cx="576360" cy="249840"/>
              </p14:xfrm>
            </p:contentPart>
          </mc:Choice>
          <mc:Fallback>
            <p:pic>
              <p:nvPicPr>
                <p:cNvPr id="348" name="Ink 347">
                  <a:extLst>
                    <a:ext uri="{FF2B5EF4-FFF2-40B4-BE49-F238E27FC236}">
                      <a16:creationId xmlns:a16="http://schemas.microsoft.com/office/drawing/2014/main" id="{7128699D-745A-C9D7-CA99-1B6B658E0684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9541580" y="3845046"/>
                  <a:ext cx="588600" cy="26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4">
              <p14:nvContentPartPr>
                <p14:cNvPr id="349" name="Ink 348">
                  <a:extLst>
                    <a:ext uri="{FF2B5EF4-FFF2-40B4-BE49-F238E27FC236}">
                      <a16:creationId xmlns:a16="http://schemas.microsoft.com/office/drawing/2014/main" id="{4BB2144F-9A67-1892-ACDF-1282EC7DD523}"/>
                    </a:ext>
                  </a:extLst>
                </p14:cNvPr>
                <p14:cNvContentPartPr/>
                <p14:nvPr/>
              </p14:nvContentPartPr>
              <p14:xfrm>
                <a:off x="9512060" y="3931446"/>
                <a:ext cx="212760" cy="38160"/>
              </p14:xfrm>
            </p:contentPart>
          </mc:Choice>
          <mc:Fallback>
            <p:pic>
              <p:nvPicPr>
                <p:cNvPr id="349" name="Ink 348">
                  <a:extLst>
                    <a:ext uri="{FF2B5EF4-FFF2-40B4-BE49-F238E27FC236}">
                      <a16:creationId xmlns:a16="http://schemas.microsoft.com/office/drawing/2014/main" id="{4BB2144F-9A67-1892-ACDF-1282EC7DD523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9505940" y="3925326"/>
                  <a:ext cx="22500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6">
              <p14:nvContentPartPr>
                <p14:cNvPr id="350" name="Ink 349">
                  <a:extLst>
                    <a:ext uri="{FF2B5EF4-FFF2-40B4-BE49-F238E27FC236}">
                      <a16:creationId xmlns:a16="http://schemas.microsoft.com/office/drawing/2014/main" id="{4C11E8A1-2845-1AF8-FFD4-A5426FEA8A6C}"/>
                    </a:ext>
                  </a:extLst>
                </p14:cNvPr>
                <p14:cNvContentPartPr/>
                <p14:nvPr/>
              </p14:nvContentPartPr>
              <p14:xfrm>
                <a:off x="9936860" y="3910926"/>
                <a:ext cx="128520" cy="104400"/>
              </p14:xfrm>
            </p:contentPart>
          </mc:Choice>
          <mc:Fallback>
            <p:pic>
              <p:nvPicPr>
                <p:cNvPr id="350" name="Ink 349">
                  <a:extLst>
                    <a:ext uri="{FF2B5EF4-FFF2-40B4-BE49-F238E27FC236}">
                      <a16:creationId xmlns:a16="http://schemas.microsoft.com/office/drawing/2014/main" id="{4C11E8A1-2845-1AF8-FFD4-A5426FEA8A6C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9930740" y="3904806"/>
                  <a:ext cx="140760" cy="116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8" name="Group 357">
            <a:extLst>
              <a:ext uri="{FF2B5EF4-FFF2-40B4-BE49-F238E27FC236}">
                <a16:creationId xmlns:a16="http://schemas.microsoft.com/office/drawing/2014/main" id="{92DA4529-CE8F-756F-EF4D-73E1586B54E6}"/>
              </a:ext>
            </a:extLst>
          </p:cNvPr>
          <p:cNvGrpSpPr/>
          <p:nvPr/>
        </p:nvGrpSpPr>
        <p:grpSpPr>
          <a:xfrm>
            <a:off x="10435820" y="3876726"/>
            <a:ext cx="1455120" cy="211680"/>
            <a:chOff x="10435820" y="3876726"/>
            <a:chExt cx="1455120" cy="211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78">
              <p14:nvContentPartPr>
                <p14:cNvPr id="351" name="Ink 350">
                  <a:extLst>
                    <a:ext uri="{FF2B5EF4-FFF2-40B4-BE49-F238E27FC236}">
                      <a16:creationId xmlns:a16="http://schemas.microsoft.com/office/drawing/2014/main" id="{75B05D3F-ACF8-4606-8815-CAD4DD8190A2}"/>
                    </a:ext>
                  </a:extLst>
                </p14:cNvPr>
                <p14:cNvContentPartPr/>
                <p14:nvPr/>
              </p14:nvContentPartPr>
              <p14:xfrm>
                <a:off x="10435820" y="3902646"/>
                <a:ext cx="192240" cy="185760"/>
              </p14:xfrm>
            </p:contentPart>
          </mc:Choice>
          <mc:Fallback>
            <p:pic>
              <p:nvPicPr>
                <p:cNvPr id="351" name="Ink 350">
                  <a:extLst>
                    <a:ext uri="{FF2B5EF4-FFF2-40B4-BE49-F238E27FC236}">
                      <a16:creationId xmlns:a16="http://schemas.microsoft.com/office/drawing/2014/main" id="{75B05D3F-ACF8-4606-8815-CAD4DD8190A2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10429700" y="3896526"/>
                  <a:ext cx="20448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0">
              <p14:nvContentPartPr>
                <p14:cNvPr id="352" name="Ink 351">
                  <a:extLst>
                    <a:ext uri="{FF2B5EF4-FFF2-40B4-BE49-F238E27FC236}">
                      <a16:creationId xmlns:a16="http://schemas.microsoft.com/office/drawing/2014/main" id="{EA340AC0-4D28-4BA5-E8C9-9C20F8501DF1}"/>
                    </a:ext>
                  </a:extLst>
                </p14:cNvPr>
                <p14:cNvContentPartPr/>
                <p14:nvPr/>
              </p14:nvContentPartPr>
              <p14:xfrm>
                <a:off x="10593140" y="3886086"/>
                <a:ext cx="482400" cy="198720"/>
              </p14:xfrm>
            </p:contentPart>
          </mc:Choice>
          <mc:Fallback>
            <p:pic>
              <p:nvPicPr>
                <p:cNvPr id="352" name="Ink 351">
                  <a:extLst>
                    <a:ext uri="{FF2B5EF4-FFF2-40B4-BE49-F238E27FC236}">
                      <a16:creationId xmlns:a16="http://schemas.microsoft.com/office/drawing/2014/main" id="{EA340AC0-4D28-4BA5-E8C9-9C20F8501DF1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10587020" y="3879966"/>
                  <a:ext cx="49464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2">
              <p14:nvContentPartPr>
                <p14:cNvPr id="353" name="Ink 352">
                  <a:extLst>
                    <a:ext uri="{FF2B5EF4-FFF2-40B4-BE49-F238E27FC236}">
                      <a16:creationId xmlns:a16="http://schemas.microsoft.com/office/drawing/2014/main" id="{6EEEA837-8AA0-703D-D06A-DA19A92D8E67}"/>
                    </a:ext>
                  </a:extLst>
                </p14:cNvPr>
                <p14:cNvContentPartPr/>
                <p14:nvPr/>
              </p14:nvContentPartPr>
              <p14:xfrm>
                <a:off x="11071940" y="3912006"/>
                <a:ext cx="17280" cy="18360"/>
              </p14:xfrm>
            </p:contentPart>
          </mc:Choice>
          <mc:Fallback>
            <p:pic>
              <p:nvPicPr>
                <p:cNvPr id="353" name="Ink 352">
                  <a:extLst>
                    <a:ext uri="{FF2B5EF4-FFF2-40B4-BE49-F238E27FC236}">
                      <a16:creationId xmlns:a16="http://schemas.microsoft.com/office/drawing/2014/main" id="{6EEEA837-8AA0-703D-D06A-DA19A92D8E67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11065820" y="3905886"/>
                  <a:ext cx="2952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4">
              <p14:nvContentPartPr>
                <p14:cNvPr id="354" name="Ink 353">
                  <a:extLst>
                    <a:ext uri="{FF2B5EF4-FFF2-40B4-BE49-F238E27FC236}">
                      <a16:creationId xmlns:a16="http://schemas.microsoft.com/office/drawing/2014/main" id="{2C276F1F-F7D6-F0DF-EFD4-1F38FAE4CCDD}"/>
                    </a:ext>
                  </a:extLst>
                </p14:cNvPr>
                <p14:cNvContentPartPr/>
                <p14:nvPr/>
              </p14:nvContentPartPr>
              <p14:xfrm>
                <a:off x="11089580" y="3876726"/>
                <a:ext cx="801360" cy="197640"/>
              </p14:xfrm>
            </p:contentPart>
          </mc:Choice>
          <mc:Fallback>
            <p:pic>
              <p:nvPicPr>
                <p:cNvPr id="354" name="Ink 353">
                  <a:extLst>
                    <a:ext uri="{FF2B5EF4-FFF2-40B4-BE49-F238E27FC236}">
                      <a16:creationId xmlns:a16="http://schemas.microsoft.com/office/drawing/2014/main" id="{2C276F1F-F7D6-F0DF-EFD4-1F38FAE4CCDD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11083460" y="3870606"/>
                  <a:ext cx="813600" cy="209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7" name="Group 376">
            <a:extLst>
              <a:ext uri="{FF2B5EF4-FFF2-40B4-BE49-F238E27FC236}">
                <a16:creationId xmlns:a16="http://schemas.microsoft.com/office/drawing/2014/main" id="{53E18717-A2B7-C78A-5720-C99687B4A189}"/>
              </a:ext>
            </a:extLst>
          </p:cNvPr>
          <p:cNvGrpSpPr/>
          <p:nvPr/>
        </p:nvGrpSpPr>
        <p:grpSpPr>
          <a:xfrm>
            <a:off x="7631060" y="4350486"/>
            <a:ext cx="4162320" cy="547920"/>
            <a:chOff x="7631060" y="4350486"/>
            <a:chExt cx="4162320" cy="547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86">
              <p14:nvContentPartPr>
                <p14:cNvPr id="355" name="Ink 354">
                  <a:extLst>
                    <a:ext uri="{FF2B5EF4-FFF2-40B4-BE49-F238E27FC236}">
                      <a16:creationId xmlns:a16="http://schemas.microsoft.com/office/drawing/2014/main" id="{52A39136-5B40-9013-C346-CFC0B7440600}"/>
                    </a:ext>
                  </a:extLst>
                </p14:cNvPr>
                <p14:cNvContentPartPr/>
                <p14:nvPr/>
              </p14:nvContentPartPr>
              <p14:xfrm>
                <a:off x="7631060" y="4481166"/>
                <a:ext cx="255240" cy="315000"/>
              </p14:xfrm>
            </p:contentPart>
          </mc:Choice>
          <mc:Fallback>
            <p:pic>
              <p:nvPicPr>
                <p:cNvPr id="355" name="Ink 354">
                  <a:extLst>
                    <a:ext uri="{FF2B5EF4-FFF2-40B4-BE49-F238E27FC236}">
                      <a16:creationId xmlns:a16="http://schemas.microsoft.com/office/drawing/2014/main" id="{52A39136-5B40-9013-C346-CFC0B7440600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7624940" y="4475046"/>
                  <a:ext cx="267480" cy="32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8">
              <p14:nvContentPartPr>
                <p14:cNvPr id="356" name="Ink 355">
                  <a:extLst>
                    <a:ext uri="{FF2B5EF4-FFF2-40B4-BE49-F238E27FC236}">
                      <a16:creationId xmlns:a16="http://schemas.microsoft.com/office/drawing/2014/main" id="{542AF068-A816-9ADC-9398-6098047A6C17}"/>
                    </a:ext>
                  </a:extLst>
                </p14:cNvPr>
                <p14:cNvContentPartPr/>
                <p14:nvPr/>
              </p14:nvContentPartPr>
              <p14:xfrm>
                <a:off x="7780820" y="4350486"/>
                <a:ext cx="51840" cy="61560"/>
              </p14:xfrm>
            </p:contentPart>
          </mc:Choice>
          <mc:Fallback>
            <p:pic>
              <p:nvPicPr>
                <p:cNvPr id="356" name="Ink 355">
                  <a:extLst>
                    <a:ext uri="{FF2B5EF4-FFF2-40B4-BE49-F238E27FC236}">
                      <a16:creationId xmlns:a16="http://schemas.microsoft.com/office/drawing/2014/main" id="{542AF068-A816-9ADC-9398-6098047A6C17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7774700" y="4344366"/>
                  <a:ext cx="6408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0">
              <p14:nvContentPartPr>
                <p14:cNvPr id="364" name="Ink 363">
                  <a:extLst>
                    <a:ext uri="{FF2B5EF4-FFF2-40B4-BE49-F238E27FC236}">
                      <a16:creationId xmlns:a16="http://schemas.microsoft.com/office/drawing/2014/main" id="{FC4F50D8-AB52-D671-A3E7-AC848248B9E5}"/>
                    </a:ext>
                  </a:extLst>
                </p14:cNvPr>
                <p14:cNvContentPartPr/>
                <p14:nvPr/>
              </p14:nvContentPartPr>
              <p14:xfrm>
                <a:off x="9250340" y="4572246"/>
                <a:ext cx="21960" cy="23400"/>
              </p14:xfrm>
            </p:contentPart>
          </mc:Choice>
          <mc:Fallback>
            <p:pic>
              <p:nvPicPr>
                <p:cNvPr id="364" name="Ink 363">
                  <a:extLst>
                    <a:ext uri="{FF2B5EF4-FFF2-40B4-BE49-F238E27FC236}">
                      <a16:creationId xmlns:a16="http://schemas.microsoft.com/office/drawing/2014/main" id="{FC4F50D8-AB52-D671-A3E7-AC848248B9E5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9244220" y="4566126"/>
                  <a:ext cx="3420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2">
              <p14:nvContentPartPr>
                <p14:cNvPr id="366" name="Ink 365">
                  <a:extLst>
                    <a:ext uri="{FF2B5EF4-FFF2-40B4-BE49-F238E27FC236}">
                      <a16:creationId xmlns:a16="http://schemas.microsoft.com/office/drawing/2014/main" id="{5ABAB5ED-C986-9D2B-ED89-FC18373EA029}"/>
                    </a:ext>
                  </a:extLst>
                </p14:cNvPr>
                <p14:cNvContentPartPr/>
                <p14:nvPr/>
              </p14:nvContentPartPr>
              <p14:xfrm>
                <a:off x="8186540" y="4449486"/>
                <a:ext cx="228600" cy="261360"/>
              </p14:xfrm>
            </p:contentPart>
          </mc:Choice>
          <mc:Fallback>
            <p:pic>
              <p:nvPicPr>
                <p:cNvPr id="366" name="Ink 365">
                  <a:extLst>
                    <a:ext uri="{FF2B5EF4-FFF2-40B4-BE49-F238E27FC236}">
                      <a16:creationId xmlns:a16="http://schemas.microsoft.com/office/drawing/2014/main" id="{5ABAB5ED-C986-9D2B-ED89-FC18373EA029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8180420" y="4443366"/>
                  <a:ext cx="24084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4">
              <p14:nvContentPartPr>
                <p14:cNvPr id="367" name="Ink 366">
                  <a:extLst>
                    <a:ext uri="{FF2B5EF4-FFF2-40B4-BE49-F238E27FC236}">
                      <a16:creationId xmlns:a16="http://schemas.microsoft.com/office/drawing/2014/main" id="{7BED8FDF-5818-F8D0-4822-E8CDBE053EB6}"/>
                    </a:ext>
                  </a:extLst>
                </p14:cNvPr>
                <p14:cNvContentPartPr/>
                <p14:nvPr/>
              </p14:nvContentPartPr>
              <p14:xfrm>
                <a:off x="8068820" y="4569006"/>
                <a:ext cx="189360" cy="47160"/>
              </p14:xfrm>
            </p:contentPart>
          </mc:Choice>
          <mc:Fallback>
            <p:pic>
              <p:nvPicPr>
                <p:cNvPr id="367" name="Ink 366">
                  <a:extLst>
                    <a:ext uri="{FF2B5EF4-FFF2-40B4-BE49-F238E27FC236}">
                      <a16:creationId xmlns:a16="http://schemas.microsoft.com/office/drawing/2014/main" id="{7BED8FDF-5818-F8D0-4822-E8CDBE053EB6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8062700" y="4562886"/>
                  <a:ext cx="20160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6">
              <p14:nvContentPartPr>
                <p14:cNvPr id="368" name="Ink 367">
                  <a:extLst>
                    <a:ext uri="{FF2B5EF4-FFF2-40B4-BE49-F238E27FC236}">
                      <a16:creationId xmlns:a16="http://schemas.microsoft.com/office/drawing/2014/main" id="{0DC97B77-519A-E889-69DC-A0D8A78B3817}"/>
                    </a:ext>
                  </a:extLst>
                </p14:cNvPr>
                <p14:cNvContentPartPr/>
                <p14:nvPr/>
              </p14:nvContentPartPr>
              <p14:xfrm>
                <a:off x="8605220" y="4456686"/>
                <a:ext cx="571320" cy="441720"/>
              </p14:xfrm>
            </p:contentPart>
          </mc:Choice>
          <mc:Fallback>
            <p:pic>
              <p:nvPicPr>
                <p:cNvPr id="368" name="Ink 367">
                  <a:extLst>
                    <a:ext uri="{FF2B5EF4-FFF2-40B4-BE49-F238E27FC236}">
                      <a16:creationId xmlns:a16="http://schemas.microsoft.com/office/drawing/2014/main" id="{0DC97B77-519A-E889-69DC-A0D8A78B3817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8599100" y="4450566"/>
                  <a:ext cx="583560" cy="45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8">
              <p14:nvContentPartPr>
                <p14:cNvPr id="369" name="Ink 368">
                  <a:extLst>
                    <a:ext uri="{FF2B5EF4-FFF2-40B4-BE49-F238E27FC236}">
                      <a16:creationId xmlns:a16="http://schemas.microsoft.com/office/drawing/2014/main" id="{DF6277C5-EC0F-765F-3975-FA47EB431E09}"/>
                    </a:ext>
                  </a:extLst>
                </p14:cNvPr>
                <p14:cNvContentPartPr/>
                <p14:nvPr/>
              </p14:nvContentPartPr>
              <p14:xfrm>
                <a:off x="9114260" y="4590966"/>
                <a:ext cx="76320" cy="57240"/>
              </p14:xfrm>
            </p:contentPart>
          </mc:Choice>
          <mc:Fallback>
            <p:pic>
              <p:nvPicPr>
                <p:cNvPr id="369" name="Ink 368">
                  <a:extLst>
                    <a:ext uri="{FF2B5EF4-FFF2-40B4-BE49-F238E27FC236}">
                      <a16:creationId xmlns:a16="http://schemas.microsoft.com/office/drawing/2014/main" id="{DF6277C5-EC0F-765F-3975-FA47EB431E09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9108140" y="4584846"/>
                  <a:ext cx="8856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0">
              <p14:nvContentPartPr>
                <p14:cNvPr id="370" name="Ink 369">
                  <a:extLst>
                    <a:ext uri="{FF2B5EF4-FFF2-40B4-BE49-F238E27FC236}">
                      <a16:creationId xmlns:a16="http://schemas.microsoft.com/office/drawing/2014/main" id="{DCA11121-CB26-B01E-ADA8-FA5594FF4313}"/>
                    </a:ext>
                  </a:extLst>
                </p14:cNvPr>
                <p14:cNvContentPartPr/>
                <p14:nvPr/>
              </p14:nvContentPartPr>
              <p14:xfrm>
                <a:off x="9252140" y="4616166"/>
                <a:ext cx="162360" cy="178560"/>
              </p14:xfrm>
            </p:contentPart>
          </mc:Choice>
          <mc:Fallback>
            <p:pic>
              <p:nvPicPr>
                <p:cNvPr id="370" name="Ink 369">
                  <a:extLst>
                    <a:ext uri="{FF2B5EF4-FFF2-40B4-BE49-F238E27FC236}">
                      <a16:creationId xmlns:a16="http://schemas.microsoft.com/office/drawing/2014/main" id="{DCA11121-CB26-B01E-ADA8-FA5594FF4313}"/>
                    </a:ext>
                  </a:extLst>
                </p:cNvPr>
                <p:cNvPicPr/>
                <p:nvPr/>
              </p:nvPicPr>
              <p:blipFill>
                <a:blip r:embed="rId501"/>
                <a:stretch>
                  <a:fillRect/>
                </a:stretch>
              </p:blipFill>
              <p:spPr>
                <a:xfrm>
                  <a:off x="9246020" y="4610046"/>
                  <a:ext cx="17460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2">
              <p14:nvContentPartPr>
                <p14:cNvPr id="371" name="Ink 370">
                  <a:extLst>
                    <a:ext uri="{FF2B5EF4-FFF2-40B4-BE49-F238E27FC236}">
                      <a16:creationId xmlns:a16="http://schemas.microsoft.com/office/drawing/2014/main" id="{285F6BDC-BBE9-D89A-735B-B7676DB24C78}"/>
                    </a:ext>
                  </a:extLst>
                </p14:cNvPr>
                <p14:cNvContentPartPr/>
                <p14:nvPr/>
              </p14:nvContentPartPr>
              <p14:xfrm>
                <a:off x="9377060" y="4598526"/>
                <a:ext cx="753480" cy="271440"/>
              </p14:xfrm>
            </p:contentPart>
          </mc:Choice>
          <mc:Fallback>
            <p:pic>
              <p:nvPicPr>
                <p:cNvPr id="371" name="Ink 370">
                  <a:extLst>
                    <a:ext uri="{FF2B5EF4-FFF2-40B4-BE49-F238E27FC236}">
                      <a16:creationId xmlns:a16="http://schemas.microsoft.com/office/drawing/2014/main" id="{285F6BDC-BBE9-D89A-735B-B7676DB24C78}"/>
                    </a:ext>
                  </a:extLst>
                </p:cNvPr>
                <p:cNvPicPr/>
                <p:nvPr/>
              </p:nvPicPr>
              <p:blipFill>
                <a:blip r:embed="rId503"/>
                <a:stretch>
                  <a:fillRect/>
                </a:stretch>
              </p:blipFill>
              <p:spPr>
                <a:xfrm>
                  <a:off x="9370940" y="4592406"/>
                  <a:ext cx="765720" cy="28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4">
              <p14:nvContentPartPr>
                <p14:cNvPr id="372" name="Ink 371">
                  <a:extLst>
                    <a:ext uri="{FF2B5EF4-FFF2-40B4-BE49-F238E27FC236}">
                      <a16:creationId xmlns:a16="http://schemas.microsoft.com/office/drawing/2014/main" id="{655B1A4B-50C4-046B-7557-DBDAF76BBFE9}"/>
                    </a:ext>
                  </a:extLst>
                </p14:cNvPr>
                <p14:cNvContentPartPr/>
                <p14:nvPr/>
              </p14:nvContentPartPr>
              <p14:xfrm>
                <a:off x="10291460" y="4530126"/>
                <a:ext cx="362520" cy="203760"/>
              </p14:xfrm>
            </p:contentPart>
          </mc:Choice>
          <mc:Fallback>
            <p:pic>
              <p:nvPicPr>
                <p:cNvPr id="372" name="Ink 371">
                  <a:extLst>
                    <a:ext uri="{FF2B5EF4-FFF2-40B4-BE49-F238E27FC236}">
                      <a16:creationId xmlns:a16="http://schemas.microsoft.com/office/drawing/2014/main" id="{655B1A4B-50C4-046B-7557-DBDAF76BBFE9}"/>
                    </a:ext>
                  </a:extLst>
                </p:cNvPr>
                <p:cNvPicPr/>
                <p:nvPr/>
              </p:nvPicPr>
              <p:blipFill>
                <a:blip r:embed="rId505"/>
                <a:stretch>
                  <a:fillRect/>
                </a:stretch>
              </p:blipFill>
              <p:spPr>
                <a:xfrm>
                  <a:off x="10285340" y="4524006"/>
                  <a:ext cx="37476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6">
              <p14:nvContentPartPr>
                <p14:cNvPr id="373" name="Ink 372">
                  <a:extLst>
                    <a:ext uri="{FF2B5EF4-FFF2-40B4-BE49-F238E27FC236}">
                      <a16:creationId xmlns:a16="http://schemas.microsoft.com/office/drawing/2014/main" id="{FBF38FD6-82F5-DE87-72CE-0D6F0E6FE1C7}"/>
                    </a:ext>
                  </a:extLst>
                </p14:cNvPr>
                <p14:cNvContentPartPr/>
                <p14:nvPr/>
              </p14:nvContentPartPr>
              <p14:xfrm>
                <a:off x="10632740" y="4529406"/>
                <a:ext cx="157320" cy="49680"/>
              </p14:xfrm>
            </p:contentPart>
          </mc:Choice>
          <mc:Fallback>
            <p:pic>
              <p:nvPicPr>
                <p:cNvPr id="373" name="Ink 372">
                  <a:extLst>
                    <a:ext uri="{FF2B5EF4-FFF2-40B4-BE49-F238E27FC236}">
                      <a16:creationId xmlns:a16="http://schemas.microsoft.com/office/drawing/2014/main" id="{FBF38FD6-82F5-DE87-72CE-0D6F0E6FE1C7}"/>
                    </a:ext>
                  </a:extLst>
                </p:cNvPr>
                <p:cNvPicPr/>
                <p:nvPr/>
              </p:nvPicPr>
              <p:blipFill>
                <a:blip r:embed="rId507"/>
                <a:stretch>
                  <a:fillRect/>
                </a:stretch>
              </p:blipFill>
              <p:spPr>
                <a:xfrm>
                  <a:off x="10626620" y="4523286"/>
                  <a:ext cx="16956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8">
              <p14:nvContentPartPr>
                <p14:cNvPr id="374" name="Ink 373">
                  <a:extLst>
                    <a:ext uri="{FF2B5EF4-FFF2-40B4-BE49-F238E27FC236}">
                      <a16:creationId xmlns:a16="http://schemas.microsoft.com/office/drawing/2014/main" id="{09A11021-B83C-58B5-1C4D-D32D657D5323}"/>
                    </a:ext>
                  </a:extLst>
                </p14:cNvPr>
                <p14:cNvContentPartPr/>
                <p14:nvPr/>
              </p14:nvContentPartPr>
              <p14:xfrm>
                <a:off x="10758740" y="4493766"/>
                <a:ext cx="666720" cy="243360"/>
              </p14:xfrm>
            </p:contentPart>
          </mc:Choice>
          <mc:Fallback>
            <p:pic>
              <p:nvPicPr>
                <p:cNvPr id="374" name="Ink 373">
                  <a:extLst>
                    <a:ext uri="{FF2B5EF4-FFF2-40B4-BE49-F238E27FC236}">
                      <a16:creationId xmlns:a16="http://schemas.microsoft.com/office/drawing/2014/main" id="{09A11021-B83C-58B5-1C4D-D32D657D5323}"/>
                    </a:ext>
                  </a:extLst>
                </p:cNvPr>
                <p:cNvPicPr/>
                <p:nvPr/>
              </p:nvPicPr>
              <p:blipFill>
                <a:blip r:embed="rId509"/>
                <a:stretch>
                  <a:fillRect/>
                </a:stretch>
              </p:blipFill>
              <p:spPr>
                <a:xfrm>
                  <a:off x="10752620" y="4487646"/>
                  <a:ext cx="67896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0">
              <p14:nvContentPartPr>
                <p14:cNvPr id="375" name="Ink 374">
                  <a:extLst>
                    <a:ext uri="{FF2B5EF4-FFF2-40B4-BE49-F238E27FC236}">
                      <a16:creationId xmlns:a16="http://schemas.microsoft.com/office/drawing/2014/main" id="{5A16F123-35F8-C5A6-C857-6889F26DCDA5}"/>
                    </a:ext>
                  </a:extLst>
                </p14:cNvPr>
                <p14:cNvContentPartPr/>
                <p14:nvPr/>
              </p14:nvContentPartPr>
              <p14:xfrm>
                <a:off x="11441660" y="4506366"/>
                <a:ext cx="11520" cy="8280"/>
              </p14:xfrm>
            </p:contentPart>
          </mc:Choice>
          <mc:Fallback>
            <p:pic>
              <p:nvPicPr>
                <p:cNvPr id="375" name="Ink 374">
                  <a:extLst>
                    <a:ext uri="{FF2B5EF4-FFF2-40B4-BE49-F238E27FC236}">
                      <a16:creationId xmlns:a16="http://schemas.microsoft.com/office/drawing/2014/main" id="{5A16F123-35F8-C5A6-C857-6889F26DCDA5}"/>
                    </a:ext>
                  </a:extLst>
                </p:cNvPr>
                <p:cNvPicPr/>
                <p:nvPr/>
              </p:nvPicPr>
              <p:blipFill>
                <a:blip r:embed="rId511"/>
                <a:stretch>
                  <a:fillRect/>
                </a:stretch>
              </p:blipFill>
              <p:spPr>
                <a:xfrm>
                  <a:off x="11435540" y="4500246"/>
                  <a:ext cx="23760" cy="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2">
              <p14:nvContentPartPr>
                <p14:cNvPr id="376" name="Ink 375">
                  <a:extLst>
                    <a:ext uri="{FF2B5EF4-FFF2-40B4-BE49-F238E27FC236}">
                      <a16:creationId xmlns:a16="http://schemas.microsoft.com/office/drawing/2014/main" id="{DD6765DB-F270-DF0F-1336-E6B96C9A99DB}"/>
                    </a:ext>
                  </a:extLst>
                </p14:cNvPr>
                <p14:cNvContentPartPr/>
                <p14:nvPr/>
              </p14:nvContentPartPr>
              <p14:xfrm>
                <a:off x="11452100" y="4512486"/>
                <a:ext cx="341280" cy="210240"/>
              </p14:xfrm>
            </p:contentPart>
          </mc:Choice>
          <mc:Fallback>
            <p:pic>
              <p:nvPicPr>
                <p:cNvPr id="376" name="Ink 375">
                  <a:extLst>
                    <a:ext uri="{FF2B5EF4-FFF2-40B4-BE49-F238E27FC236}">
                      <a16:creationId xmlns:a16="http://schemas.microsoft.com/office/drawing/2014/main" id="{DD6765DB-F270-DF0F-1336-E6B96C9A99DB}"/>
                    </a:ext>
                  </a:extLst>
                </p:cNvPr>
                <p:cNvPicPr/>
                <p:nvPr/>
              </p:nvPicPr>
              <p:blipFill>
                <a:blip r:embed="rId513"/>
                <a:stretch>
                  <a:fillRect/>
                </a:stretch>
              </p:blipFill>
              <p:spPr>
                <a:xfrm>
                  <a:off x="11445980" y="4506366"/>
                  <a:ext cx="353520" cy="222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3" name="Group 382">
            <a:extLst>
              <a:ext uri="{FF2B5EF4-FFF2-40B4-BE49-F238E27FC236}">
                <a16:creationId xmlns:a16="http://schemas.microsoft.com/office/drawing/2014/main" id="{7007A108-79A2-D014-BB96-E0381C4E53B2}"/>
              </a:ext>
            </a:extLst>
          </p:cNvPr>
          <p:cNvGrpSpPr/>
          <p:nvPr/>
        </p:nvGrpSpPr>
        <p:grpSpPr>
          <a:xfrm>
            <a:off x="7836260" y="5053926"/>
            <a:ext cx="1853640" cy="331560"/>
            <a:chOff x="7836260" y="5053926"/>
            <a:chExt cx="1853640" cy="331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14">
              <p14:nvContentPartPr>
                <p14:cNvPr id="378" name="Ink 377">
                  <a:extLst>
                    <a:ext uri="{FF2B5EF4-FFF2-40B4-BE49-F238E27FC236}">
                      <a16:creationId xmlns:a16="http://schemas.microsoft.com/office/drawing/2014/main" id="{585D9E96-B0C5-5F21-6EBE-8BE70CF8642F}"/>
                    </a:ext>
                  </a:extLst>
                </p14:cNvPr>
                <p14:cNvContentPartPr/>
                <p14:nvPr/>
              </p14:nvContentPartPr>
              <p14:xfrm>
                <a:off x="7836260" y="5053926"/>
                <a:ext cx="660600" cy="274680"/>
              </p14:xfrm>
            </p:contentPart>
          </mc:Choice>
          <mc:Fallback>
            <p:pic>
              <p:nvPicPr>
                <p:cNvPr id="378" name="Ink 377">
                  <a:extLst>
                    <a:ext uri="{FF2B5EF4-FFF2-40B4-BE49-F238E27FC236}">
                      <a16:creationId xmlns:a16="http://schemas.microsoft.com/office/drawing/2014/main" id="{585D9E96-B0C5-5F21-6EBE-8BE70CF8642F}"/>
                    </a:ext>
                  </a:extLst>
                </p:cNvPr>
                <p:cNvPicPr/>
                <p:nvPr/>
              </p:nvPicPr>
              <p:blipFill>
                <a:blip r:embed="rId515"/>
                <a:stretch>
                  <a:fillRect/>
                </a:stretch>
              </p:blipFill>
              <p:spPr>
                <a:xfrm>
                  <a:off x="7830140" y="5047806"/>
                  <a:ext cx="672840" cy="28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6">
              <p14:nvContentPartPr>
                <p14:cNvPr id="379" name="Ink 378">
                  <a:extLst>
                    <a:ext uri="{FF2B5EF4-FFF2-40B4-BE49-F238E27FC236}">
                      <a16:creationId xmlns:a16="http://schemas.microsoft.com/office/drawing/2014/main" id="{3FF5B700-37D7-2DFD-EE9F-5C420F786ECC}"/>
                    </a:ext>
                  </a:extLst>
                </p14:cNvPr>
                <p14:cNvContentPartPr/>
                <p14:nvPr/>
              </p14:nvContentPartPr>
              <p14:xfrm>
                <a:off x="8501180" y="5125926"/>
                <a:ext cx="1034280" cy="259560"/>
              </p14:xfrm>
            </p:contentPart>
          </mc:Choice>
          <mc:Fallback>
            <p:pic>
              <p:nvPicPr>
                <p:cNvPr id="379" name="Ink 378">
                  <a:extLst>
                    <a:ext uri="{FF2B5EF4-FFF2-40B4-BE49-F238E27FC236}">
                      <a16:creationId xmlns:a16="http://schemas.microsoft.com/office/drawing/2014/main" id="{3FF5B700-37D7-2DFD-EE9F-5C420F786ECC}"/>
                    </a:ext>
                  </a:extLst>
                </p:cNvPr>
                <p:cNvPicPr/>
                <p:nvPr/>
              </p:nvPicPr>
              <p:blipFill>
                <a:blip r:embed="rId517"/>
                <a:stretch>
                  <a:fillRect/>
                </a:stretch>
              </p:blipFill>
              <p:spPr>
                <a:xfrm>
                  <a:off x="8495060" y="5119806"/>
                  <a:ext cx="1046520" cy="27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8">
              <p14:nvContentPartPr>
                <p14:cNvPr id="380" name="Ink 379">
                  <a:extLst>
                    <a:ext uri="{FF2B5EF4-FFF2-40B4-BE49-F238E27FC236}">
                      <a16:creationId xmlns:a16="http://schemas.microsoft.com/office/drawing/2014/main" id="{923C7011-F523-FBE0-894C-A2D1DCF3F231}"/>
                    </a:ext>
                  </a:extLst>
                </p14:cNvPr>
                <p14:cNvContentPartPr/>
                <p14:nvPr/>
              </p14:nvContentPartPr>
              <p14:xfrm>
                <a:off x="9128300" y="5099646"/>
                <a:ext cx="42480" cy="28440"/>
              </p14:xfrm>
            </p:contentPart>
          </mc:Choice>
          <mc:Fallback>
            <p:pic>
              <p:nvPicPr>
                <p:cNvPr id="380" name="Ink 379">
                  <a:extLst>
                    <a:ext uri="{FF2B5EF4-FFF2-40B4-BE49-F238E27FC236}">
                      <a16:creationId xmlns:a16="http://schemas.microsoft.com/office/drawing/2014/main" id="{923C7011-F523-FBE0-894C-A2D1DCF3F231}"/>
                    </a:ext>
                  </a:extLst>
                </p:cNvPr>
                <p:cNvPicPr/>
                <p:nvPr/>
              </p:nvPicPr>
              <p:blipFill>
                <a:blip r:embed="rId519"/>
                <a:stretch>
                  <a:fillRect/>
                </a:stretch>
              </p:blipFill>
              <p:spPr>
                <a:xfrm>
                  <a:off x="9122180" y="5093526"/>
                  <a:ext cx="5472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0">
              <p14:nvContentPartPr>
                <p14:cNvPr id="381" name="Ink 380">
                  <a:extLst>
                    <a:ext uri="{FF2B5EF4-FFF2-40B4-BE49-F238E27FC236}">
                      <a16:creationId xmlns:a16="http://schemas.microsoft.com/office/drawing/2014/main" id="{E329A126-1AB3-BFD4-75A3-7B8363FD5804}"/>
                    </a:ext>
                  </a:extLst>
                </p14:cNvPr>
                <p14:cNvContentPartPr/>
                <p14:nvPr/>
              </p14:nvContentPartPr>
              <p14:xfrm>
                <a:off x="8843180" y="5157246"/>
                <a:ext cx="293040" cy="43200"/>
              </p14:xfrm>
            </p:contentPart>
          </mc:Choice>
          <mc:Fallback>
            <p:pic>
              <p:nvPicPr>
                <p:cNvPr id="381" name="Ink 380">
                  <a:extLst>
                    <a:ext uri="{FF2B5EF4-FFF2-40B4-BE49-F238E27FC236}">
                      <a16:creationId xmlns:a16="http://schemas.microsoft.com/office/drawing/2014/main" id="{E329A126-1AB3-BFD4-75A3-7B8363FD5804}"/>
                    </a:ext>
                  </a:extLst>
                </p:cNvPr>
                <p:cNvPicPr/>
                <p:nvPr/>
              </p:nvPicPr>
              <p:blipFill>
                <a:blip r:embed="rId521"/>
                <a:stretch>
                  <a:fillRect/>
                </a:stretch>
              </p:blipFill>
              <p:spPr>
                <a:xfrm>
                  <a:off x="8837060" y="5151126"/>
                  <a:ext cx="30528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2">
              <p14:nvContentPartPr>
                <p14:cNvPr id="382" name="Ink 381">
                  <a:extLst>
                    <a:ext uri="{FF2B5EF4-FFF2-40B4-BE49-F238E27FC236}">
                      <a16:creationId xmlns:a16="http://schemas.microsoft.com/office/drawing/2014/main" id="{285C3027-C2C8-D1AA-0BAE-D24C40D02F8F}"/>
                    </a:ext>
                  </a:extLst>
                </p14:cNvPr>
                <p14:cNvContentPartPr/>
                <p14:nvPr/>
              </p14:nvContentPartPr>
              <p14:xfrm>
                <a:off x="9666500" y="5334726"/>
                <a:ext cx="23400" cy="21240"/>
              </p14:xfrm>
            </p:contentPart>
          </mc:Choice>
          <mc:Fallback>
            <p:pic>
              <p:nvPicPr>
                <p:cNvPr id="382" name="Ink 381">
                  <a:extLst>
                    <a:ext uri="{FF2B5EF4-FFF2-40B4-BE49-F238E27FC236}">
                      <a16:creationId xmlns:a16="http://schemas.microsoft.com/office/drawing/2014/main" id="{285C3027-C2C8-D1AA-0BAE-D24C40D02F8F}"/>
                    </a:ext>
                  </a:extLst>
                </p:cNvPr>
                <p:cNvPicPr/>
                <p:nvPr/>
              </p:nvPicPr>
              <p:blipFill>
                <a:blip r:embed="rId523"/>
                <a:stretch>
                  <a:fillRect/>
                </a:stretch>
              </p:blipFill>
              <p:spPr>
                <a:xfrm>
                  <a:off x="9660380" y="5328606"/>
                  <a:ext cx="35640" cy="33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9" name="Group 398">
            <a:extLst>
              <a:ext uri="{FF2B5EF4-FFF2-40B4-BE49-F238E27FC236}">
                <a16:creationId xmlns:a16="http://schemas.microsoft.com/office/drawing/2014/main" id="{A415F1D4-72D0-2C4D-6A17-29B5118434AB}"/>
              </a:ext>
            </a:extLst>
          </p:cNvPr>
          <p:cNvGrpSpPr/>
          <p:nvPr/>
        </p:nvGrpSpPr>
        <p:grpSpPr>
          <a:xfrm>
            <a:off x="7272140" y="5697606"/>
            <a:ext cx="1868040" cy="414000"/>
            <a:chOff x="7272140" y="5697606"/>
            <a:chExt cx="1868040" cy="414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24">
              <p14:nvContentPartPr>
                <p14:cNvPr id="384" name="Ink 383">
                  <a:extLst>
                    <a:ext uri="{FF2B5EF4-FFF2-40B4-BE49-F238E27FC236}">
                      <a16:creationId xmlns:a16="http://schemas.microsoft.com/office/drawing/2014/main" id="{BBE6492C-8CC9-8711-7999-ECEE1B0FE9C3}"/>
                    </a:ext>
                  </a:extLst>
                </p14:cNvPr>
                <p14:cNvContentPartPr/>
                <p14:nvPr/>
              </p14:nvContentPartPr>
              <p14:xfrm>
                <a:off x="7272140" y="5697606"/>
                <a:ext cx="315000" cy="414000"/>
              </p14:xfrm>
            </p:contentPart>
          </mc:Choice>
          <mc:Fallback>
            <p:pic>
              <p:nvPicPr>
                <p:cNvPr id="384" name="Ink 383">
                  <a:extLst>
                    <a:ext uri="{FF2B5EF4-FFF2-40B4-BE49-F238E27FC236}">
                      <a16:creationId xmlns:a16="http://schemas.microsoft.com/office/drawing/2014/main" id="{BBE6492C-8CC9-8711-7999-ECEE1B0FE9C3}"/>
                    </a:ext>
                  </a:extLst>
                </p:cNvPr>
                <p:cNvPicPr/>
                <p:nvPr/>
              </p:nvPicPr>
              <p:blipFill>
                <a:blip r:embed="rId525"/>
                <a:stretch>
                  <a:fillRect/>
                </a:stretch>
              </p:blipFill>
              <p:spPr>
                <a:xfrm>
                  <a:off x="7266020" y="5691486"/>
                  <a:ext cx="327240" cy="42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6">
              <p14:nvContentPartPr>
                <p14:cNvPr id="385" name="Ink 384">
                  <a:extLst>
                    <a:ext uri="{FF2B5EF4-FFF2-40B4-BE49-F238E27FC236}">
                      <a16:creationId xmlns:a16="http://schemas.microsoft.com/office/drawing/2014/main" id="{50B05DDC-BE5A-871C-7540-D84932F035D9}"/>
                    </a:ext>
                  </a:extLst>
                </p14:cNvPr>
                <p14:cNvContentPartPr/>
                <p14:nvPr/>
              </p14:nvContentPartPr>
              <p14:xfrm>
                <a:off x="7546460" y="5733246"/>
                <a:ext cx="422640" cy="265320"/>
              </p14:xfrm>
            </p:contentPart>
          </mc:Choice>
          <mc:Fallback>
            <p:pic>
              <p:nvPicPr>
                <p:cNvPr id="385" name="Ink 384">
                  <a:extLst>
                    <a:ext uri="{FF2B5EF4-FFF2-40B4-BE49-F238E27FC236}">
                      <a16:creationId xmlns:a16="http://schemas.microsoft.com/office/drawing/2014/main" id="{50B05DDC-BE5A-871C-7540-D84932F035D9}"/>
                    </a:ext>
                  </a:extLst>
                </p:cNvPr>
                <p:cNvPicPr/>
                <p:nvPr/>
              </p:nvPicPr>
              <p:blipFill>
                <a:blip r:embed="rId527"/>
                <a:stretch>
                  <a:fillRect/>
                </a:stretch>
              </p:blipFill>
              <p:spPr>
                <a:xfrm>
                  <a:off x="7540340" y="5727126"/>
                  <a:ext cx="43488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8">
              <p14:nvContentPartPr>
                <p14:cNvPr id="386" name="Ink 385">
                  <a:extLst>
                    <a:ext uri="{FF2B5EF4-FFF2-40B4-BE49-F238E27FC236}">
                      <a16:creationId xmlns:a16="http://schemas.microsoft.com/office/drawing/2014/main" id="{6432EAF6-15CE-C7DC-5305-0B2D0F6CB19D}"/>
                    </a:ext>
                  </a:extLst>
                </p14:cNvPr>
                <p14:cNvContentPartPr/>
                <p14:nvPr/>
              </p14:nvContentPartPr>
              <p14:xfrm>
                <a:off x="7960460" y="5769966"/>
                <a:ext cx="30960" cy="34200"/>
              </p14:xfrm>
            </p:contentPart>
          </mc:Choice>
          <mc:Fallback>
            <p:pic>
              <p:nvPicPr>
                <p:cNvPr id="386" name="Ink 385">
                  <a:extLst>
                    <a:ext uri="{FF2B5EF4-FFF2-40B4-BE49-F238E27FC236}">
                      <a16:creationId xmlns:a16="http://schemas.microsoft.com/office/drawing/2014/main" id="{6432EAF6-15CE-C7DC-5305-0B2D0F6CB19D}"/>
                    </a:ext>
                  </a:extLst>
                </p:cNvPr>
                <p:cNvPicPr/>
                <p:nvPr/>
              </p:nvPicPr>
              <p:blipFill>
                <a:blip r:embed="rId529"/>
                <a:stretch>
                  <a:fillRect/>
                </a:stretch>
              </p:blipFill>
              <p:spPr>
                <a:xfrm>
                  <a:off x="7954340" y="5763846"/>
                  <a:ext cx="4320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0">
              <p14:nvContentPartPr>
                <p14:cNvPr id="387" name="Ink 386">
                  <a:extLst>
                    <a:ext uri="{FF2B5EF4-FFF2-40B4-BE49-F238E27FC236}">
                      <a16:creationId xmlns:a16="http://schemas.microsoft.com/office/drawing/2014/main" id="{CE19713B-76E9-987A-CBEA-1DD886661DEA}"/>
                    </a:ext>
                  </a:extLst>
                </p14:cNvPr>
                <p14:cNvContentPartPr/>
                <p14:nvPr/>
              </p14:nvContentPartPr>
              <p14:xfrm>
                <a:off x="8034620" y="5843046"/>
                <a:ext cx="519480" cy="227880"/>
              </p14:xfrm>
            </p:contentPart>
          </mc:Choice>
          <mc:Fallback>
            <p:pic>
              <p:nvPicPr>
                <p:cNvPr id="387" name="Ink 386">
                  <a:extLst>
                    <a:ext uri="{FF2B5EF4-FFF2-40B4-BE49-F238E27FC236}">
                      <a16:creationId xmlns:a16="http://schemas.microsoft.com/office/drawing/2014/main" id="{CE19713B-76E9-987A-CBEA-1DD886661DEA}"/>
                    </a:ext>
                  </a:extLst>
                </p:cNvPr>
                <p:cNvPicPr/>
                <p:nvPr/>
              </p:nvPicPr>
              <p:blipFill>
                <a:blip r:embed="rId531"/>
                <a:stretch>
                  <a:fillRect/>
                </a:stretch>
              </p:blipFill>
              <p:spPr>
                <a:xfrm>
                  <a:off x="8028500" y="5836926"/>
                  <a:ext cx="53172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2">
              <p14:nvContentPartPr>
                <p14:cNvPr id="388" name="Ink 387">
                  <a:extLst>
                    <a:ext uri="{FF2B5EF4-FFF2-40B4-BE49-F238E27FC236}">
                      <a16:creationId xmlns:a16="http://schemas.microsoft.com/office/drawing/2014/main" id="{C3D6E59E-E3EC-F695-4194-5C4657880004}"/>
                    </a:ext>
                  </a:extLst>
                </p14:cNvPr>
                <p14:cNvContentPartPr/>
                <p14:nvPr/>
              </p14:nvContentPartPr>
              <p14:xfrm>
                <a:off x="8529620" y="5809926"/>
                <a:ext cx="33120" cy="44640"/>
              </p14:xfrm>
            </p:contentPart>
          </mc:Choice>
          <mc:Fallback>
            <p:pic>
              <p:nvPicPr>
                <p:cNvPr id="388" name="Ink 387">
                  <a:extLst>
                    <a:ext uri="{FF2B5EF4-FFF2-40B4-BE49-F238E27FC236}">
                      <a16:creationId xmlns:a16="http://schemas.microsoft.com/office/drawing/2014/main" id="{C3D6E59E-E3EC-F695-4194-5C4657880004}"/>
                    </a:ext>
                  </a:extLst>
                </p:cNvPr>
                <p:cNvPicPr/>
                <p:nvPr/>
              </p:nvPicPr>
              <p:blipFill>
                <a:blip r:embed="rId533"/>
                <a:stretch>
                  <a:fillRect/>
                </a:stretch>
              </p:blipFill>
              <p:spPr>
                <a:xfrm>
                  <a:off x="8523500" y="5803806"/>
                  <a:ext cx="4536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4">
              <p14:nvContentPartPr>
                <p14:cNvPr id="389" name="Ink 388">
                  <a:extLst>
                    <a:ext uri="{FF2B5EF4-FFF2-40B4-BE49-F238E27FC236}">
                      <a16:creationId xmlns:a16="http://schemas.microsoft.com/office/drawing/2014/main" id="{0902972B-E938-0611-F106-B1E7E7A196C6}"/>
                    </a:ext>
                  </a:extLst>
                </p14:cNvPr>
                <p14:cNvContentPartPr/>
                <p14:nvPr/>
              </p14:nvContentPartPr>
              <p14:xfrm>
                <a:off x="8561660" y="5750886"/>
                <a:ext cx="578520" cy="267120"/>
              </p14:xfrm>
            </p:contentPart>
          </mc:Choice>
          <mc:Fallback>
            <p:pic>
              <p:nvPicPr>
                <p:cNvPr id="389" name="Ink 388">
                  <a:extLst>
                    <a:ext uri="{FF2B5EF4-FFF2-40B4-BE49-F238E27FC236}">
                      <a16:creationId xmlns:a16="http://schemas.microsoft.com/office/drawing/2014/main" id="{0902972B-E938-0611-F106-B1E7E7A196C6}"/>
                    </a:ext>
                  </a:extLst>
                </p:cNvPr>
                <p:cNvPicPr/>
                <p:nvPr/>
              </p:nvPicPr>
              <p:blipFill>
                <a:blip r:embed="rId535"/>
                <a:stretch>
                  <a:fillRect/>
                </a:stretch>
              </p:blipFill>
              <p:spPr>
                <a:xfrm>
                  <a:off x="8555540" y="5744766"/>
                  <a:ext cx="590760" cy="27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6">
              <p14:nvContentPartPr>
                <p14:cNvPr id="390" name="Ink 389">
                  <a:extLst>
                    <a:ext uri="{FF2B5EF4-FFF2-40B4-BE49-F238E27FC236}">
                      <a16:creationId xmlns:a16="http://schemas.microsoft.com/office/drawing/2014/main" id="{5B90306C-A73B-85B7-3326-4B901DDCE435}"/>
                    </a:ext>
                  </a:extLst>
                </p14:cNvPr>
                <p14:cNvContentPartPr/>
                <p14:nvPr/>
              </p14:nvContentPartPr>
              <p14:xfrm>
                <a:off x="7816100" y="5792286"/>
                <a:ext cx="171720" cy="54000"/>
              </p14:xfrm>
            </p:contentPart>
          </mc:Choice>
          <mc:Fallback>
            <p:pic>
              <p:nvPicPr>
                <p:cNvPr id="390" name="Ink 389">
                  <a:extLst>
                    <a:ext uri="{FF2B5EF4-FFF2-40B4-BE49-F238E27FC236}">
                      <a16:creationId xmlns:a16="http://schemas.microsoft.com/office/drawing/2014/main" id="{5B90306C-A73B-85B7-3326-4B901DDCE435}"/>
                    </a:ext>
                  </a:extLst>
                </p:cNvPr>
                <p:cNvPicPr/>
                <p:nvPr/>
              </p:nvPicPr>
              <p:blipFill>
                <a:blip r:embed="rId537"/>
                <a:stretch>
                  <a:fillRect/>
                </a:stretch>
              </p:blipFill>
              <p:spPr>
                <a:xfrm>
                  <a:off x="7809980" y="5786166"/>
                  <a:ext cx="183960" cy="66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8" name="Group 397">
            <a:extLst>
              <a:ext uri="{FF2B5EF4-FFF2-40B4-BE49-F238E27FC236}">
                <a16:creationId xmlns:a16="http://schemas.microsoft.com/office/drawing/2014/main" id="{30DEF2F1-7A5E-760E-2FEC-707B5670EB9C}"/>
              </a:ext>
            </a:extLst>
          </p:cNvPr>
          <p:cNvGrpSpPr/>
          <p:nvPr/>
        </p:nvGrpSpPr>
        <p:grpSpPr>
          <a:xfrm>
            <a:off x="9500540" y="5800566"/>
            <a:ext cx="1639440" cy="686880"/>
            <a:chOff x="9500540" y="5800566"/>
            <a:chExt cx="1639440" cy="686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38">
              <p14:nvContentPartPr>
                <p14:cNvPr id="391" name="Ink 390">
                  <a:extLst>
                    <a:ext uri="{FF2B5EF4-FFF2-40B4-BE49-F238E27FC236}">
                      <a16:creationId xmlns:a16="http://schemas.microsoft.com/office/drawing/2014/main" id="{C8E68529-FB42-8A7E-DD5E-4E04CFEC007B}"/>
                    </a:ext>
                  </a:extLst>
                </p14:cNvPr>
                <p14:cNvContentPartPr/>
                <p14:nvPr/>
              </p14:nvContentPartPr>
              <p14:xfrm>
                <a:off x="9500540" y="5800566"/>
                <a:ext cx="1344240" cy="286920"/>
              </p14:xfrm>
            </p:contentPart>
          </mc:Choice>
          <mc:Fallback>
            <p:pic>
              <p:nvPicPr>
                <p:cNvPr id="391" name="Ink 390">
                  <a:extLst>
                    <a:ext uri="{FF2B5EF4-FFF2-40B4-BE49-F238E27FC236}">
                      <a16:creationId xmlns:a16="http://schemas.microsoft.com/office/drawing/2014/main" id="{C8E68529-FB42-8A7E-DD5E-4E04CFEC007B}"/>
                    </a:ext>
                  </a:extLst>
                </p:cNvPr>
                <p:cNvPicPr/>
                <p:nvPr/>
              </p:nvPicPr>
              <p:blipFill>
                <a:blip r:embed="rId539"/>
                <a:stretch>
                  <a:fillRect/>
                </a:stretch>
              </p:blipFill>
              <p:spPr>
                <a:xfrm>
                  <a:off x="9494420" y="5794446"/>
                  <a:ext cx="1356480" cy="29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0">
              <p14:nvContentPartPr>
                <p14:cNvPr id="392" name="Ink 391">
                  <a:extLst>
                    <a:ext uri="{FF2B5EF4-FFF2-40B4-BE49-F238E27FC236}">
                      <a16:creationId xmlns:a16="http://schemas.microsoft.com/office/drawing/2014/main" id="{C9DACCFE-9761-76BA-D72D-8519324E584C}"/>
                    </a:ext>
                  </a:extLst>
                </p14:cNvPr>
                <p14:cNvContentPartPr/>
                <p14:nvPr/>
              </p14:nvContentPartPr>
              <p14:xfrm>
                <a:off x="9801140" y="6270726"/>
                <a:ext cx="374040" cy="200520"/>
              </p14:xfrm>
            </p:contentPart>
          </mc:Choice>
          <mc:Fallback>
            <p:pic>
              <p:nvPicPr>
                <p:cNvPr id="392" name="Ink 391">
                  <a:extLst>
                    <a:ext uri="{FF2B5EF4-FFF2-40B4-BE49-F238E27FC236}">
                      <a16:creationId xmlns:a16="http://schemas.microsoft.com/office/drawing/2014/main" id="{C9DACCFE-9761-76BA-D72D-8519324E584C}"/>
                    </a:ext>
                  </a:extLst>
                </p:cNvPr>
                <p:cNvPicPr/>
                <p:nvPr/>
              </p:nvPicPr>
              <p:blipFill>
                <a:blip r:embed="rId541"/>
                <a:stretch>
                  <a:fillRect/>
                </a:stretch>
              </p:blipFill>
              <p:spPr>
                <a:xfrm>
                  <a:off x="9795020" y="6264606"/>
                  <a:ext cx="38628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2">
              <p14:nvContentPartPr>
                <p14:cNvPr id="393" name="Ink 392">
                  <a:extLst>
                    <a:ext uri="{FF2B5EF4-FFF2-40B4-BE49-F238E27FC236}">
                      <a16:creationId xmlns:a16="http://schemas.microsoft.com/office/drawing/2014/main" id="{62DCF5FA-B750-1DD2-FEBB-F30535DC3F43}"/>
                    </a:ext>
                  </a:extLst>
                </p14:cNvPr>
                <p14:cNvContentPartPr/>
                <p14:nvPr/>
              </p14:nvContentPartPr>
              <p14:xfrm>
                <a:off x="10056020" y="6331926"/>
                <a:ext cx="179640" cy="155520"/>
              </p14:xfrm>
            </p:contentPart>
          </mc:Choice>
          <mc:Fallback>
            <p:pic>
              <p:nvPicPr>
                <p:cNvPr id="393" name="Ink 392">
                  <a:extLst>
                    <a:ext uri="{FF2B5EF4-FFF2-40B4-BE49-F238E27FC236}">
                      <a16:creationId xmlns:a16="http://schemas.microsoft.com/office/drawing/2014/main" id="{62DCF5FA-B750-1DD2-FEBB-F30535DC3F43}"/>
                    </a:ext>
                  </a:extLst>
                </p:cNvPr>
                <p:cNvPicPr/>
                <p:nvPr/>
              </p:nvPicPr>
              <p:blipFill>
                <a:blip r:embed="rId543"/>
                <a:stretch>
                  <a:fillRect/>
                </a:stretch>
              </p:blipFill>
              <p:spPr>
                <a:xfrm>
                  <a:off x="10049900" y="6325806"/>
                  <a:ext cx="19188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4">
              <p14:nvContentPartPr>
                <p14:cNvPr id="394" name="Ink 393">
                  <a:extLst>
                    <a:ext uri="{FF2B5EF4-FFF2-40B4-BE49-F238E27FC236}">
                      <a16:creationId xmlns:a16="http://schemas.microsoft.com/office/drawing/2014/main" id="{0F4645C2-70C8-F4D1-888B-B85C29BA9451}"/>
                    </a:ext>
                  </a:extLst>
                </p14:cNvPr>
                <p14:cNvContentPartPr/>
                <p14:nvPr/>
              </p14:nvContentPartPr>
              <p14:xfrm>
                <a:off x="10330340" y="6163446"/>
                <a:ext cx="573120" cy="279360"/>
              </p14:xfrm>
            </p:contentPart>
          </mc:Choice>
          <mc:Fallback>
            <p:pic>
              <p:nvPicPr>
                <p:cNvPr id="394" name="Ink 393">
                  <a:extLst>
                    <a:ext uri="{FF2B5EF4-FFF2-40B4-BE49-F238E27FC236}">
                      <a16:creationId xmlns:a16="http://schemas.microsoft.com/office/drawing/2014/main" id="{0F4645C2-70C8-F4D1-888B-B85C29BA9451}"/>
                    </a:ext>
                  </a:extLst>
                </p:cNvPr>
                <p:cNvPicPr/>
                <p:nvPr/>
              </p:nvPicPr>
              <p:blipFill>
                <a:blip r:embed="rId545"/>
                <a:stretch>
                  <a:fillRect/>
                </a:stretch>
              </p:blipFill>
              <p:spPr>
                <a:xfrm>
                  <a:off x="10324220" y="6157326"/>
                  <a:ext cx="585360" cy="29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6">
              <p14:nvContentPartPr>
                <p14:cNvPr id="395" name="Ink 394">
                  <a:extLst>
                    <a:ext uri="{FF2B5EF4-FFF2-40B4-BE49-F238E27FC236}">
                      <a16:creationId xmlns:a16="http://schemas.microsoft.com/office/drawing/2014/main" id="{863BC41D-039B-DDE2-673A-8173E2BD12C8}"/>
                    </a:ext>
                  </a:extLst>
                </p14:cNvPr>
                <p14:cNvContentPartPr/>
                <p14:nvPr/>
              </p14:nvContentPartPr>
              <p14:xfrm>
                <a:off x="10760540" y="6204126"/>
                <a:ext cx="124920" cy="78480"/>
              </p14:xfrm>
            </p:contentPart>
          </mc:Choice>
          <mc:Fallback>
            <p:pic>
              <p:nvPicPr>
                <p:cNvPr id="395" name="Ink 394">
                  <a:extLst>
                    <a:ext uri="{FF2B5EF4-FFF2-40B4-BE49-F238E27FC236}">
                      <a16:creationId xmlns:a16="http://schemas.microsoft.com/office/drawing/2014/main" id="{863BC41D-039B-DDE2-673A-8173E2BD12C8}"/>
                    </a:ext>
                  </a:extLst>
                </p:cNvPr>
                <p:cNvPicPr/>
                <p:nvPr/>
              </p:nvPicPr>
              <p:blipFill>
                <a:blip r:embed="rId547"/>
                <a:stretch>
                  <a:fillRect/>
                </a:stretch>
              </p:blipFill>
              <p:spPr>
                <a:xfrm>
                  <a:off x="10754420" y="6198006"/>
                  <a:ext cx="13716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8">
              <p14:nvContentPartPr>
                <p14:cNvPr id="396" name="Ink 395">
                  <a:extLst>
                    <a:ext uri="{FF2B5EF4-FFF2-40B4-BE49-F238E27FC236}">
                      <a16:creationId xmlns:a16="http://schemas.microsoft.com/office/drawing/2014/main" id="{15060C3C-382F-832A-8996-FBF0ED2EF966}"/>
                    </a:ext>
                  </a:extLst>
                </p14:cNvPr>
                <p14:cNvContentPartPr/>
                <p14:nvPr/>
              </p14:nvContentPartPr>
              <p14:xfrm>
                <a:off x="10473980" y="6179646"/>
                <a:ext cx="42120" cy="4680"/>
              </p14:xfrm>
            </p:contentPart>
          </mc:Choice>
          <mc:Fallback>
            <p:pic>
              <p:nvPicPr>
                <p:cNvPr id="396" name="Ink 395">
                  <a:extLst>
                    <a:ext uri="{FF2B5EF4-FFF2-40B4-BE49-F238E27FC236}">
                      <a16:creationId xmlns:a16="http://schemas.microsoft.com/office/drawing/2014/main" id="{15060C3C-382F-832A-8996-FBF0ED2EF966}"/>
                    </a:ext>
                  </a:extLst>
                </p:cNvPr>
                <p:cNvPicPr/>
                <p:nvPr/>
              </p:nvPicPr>
              <p:blipFill>
                <a:blip r:embed="rId549"/>
                <a:stretch>
                  <a:fillRect/>
                </a:stretch>
              </p:blipFill>
              <p:spPr>
                <a:xfrm>
                  <a:off x="10467860" y="6173526"/>
                  <a:ext cx="54360" cy="1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0">
              <p14:nvContentPartPr>
                <p14:cNvPr id="397" name="Ink 396">
                  <a:extLst>
                    <a:ext uri="{FF2B5EF4-FFF2-40B4-BE49-F238E27FC236}">
                      <a16:creationId xmlns:a16="http://schemas.microsoft.com/office/drawing/2014/main" id="{FDD6A6C0-6110-0945-D9BA-0E82730B8B18}"/>
                    </a:ext>
                  </a:extLst>
                </p14:cNvPr>
                <p14:cNvContentPartPr/>
                <p14:nvPr/>
              </p14:nvContentPartPr>
              <p14:xfrm>
                <a:off x="11108660" y="6420486"/>
                <a:ext cx="31320" cy="30600"/>
              </p14:xfrm>
            </p:contentPart>
          </mc:Choice>
          <mc:Fallback>
            <p:pic>
              <p:nvPicPr>
                <p:cNvPr id="397" name="Ink 396">
                  <a:extLst>
                    <a:ext uri="{FF2B5EF4-FFF2-40B4-BE49-F238E27FC236}">
                      <a16:creationId xmlns:a16="http://schemas.microsoft.com/office/drawing/2014/main" id="{FDD6A6C0-6110-0945-D9BA-0E82730B8B18}"/>
                    </a:ext>
                  </a:extLst>
                </p:cNvPr>
                <p:cNvPicPr/>
                <p:nvPr/>
              </p:nvPicPr>
              <p:blipFill>
                <a:blip r:embed="rId551"/>
                <a:stretch>
                  <a:fillRect/>
                </a:stretch>
              </p:blipFill>
              <p:spPr>
                <a:xfrm>
                  <a:off x="11102540" y="6414366"/>
                  <a:ext cx="43560" cy="428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465331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37D9815-2BB7-9121-2DA6-AAAB1BD0500B}"/>
              </a:ext>
            </a:extLst>
          </p:cNvPr>
          <p:cNvSpPr txBox="1"/>
          <p:nvPr/>
        </p:nvSpPr>
        <p:spPr>
          <a:xfrm>
            <a:off x="3357880" y="140305"/>
            <a:ext cx="5638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schemeClr val="accent1">
                    <a:lumMod val="50000"/>
                  </a:schemeClr>
                </a:solidFill>
                <a:latin typeface="Bell MT" panose="02020503060305020303" pitchFamily="18" charset="0"/>
              </a:rPr>
              <a:t>Brainstorming - Arrays and </a:t>
            </a:r>
            <a:r>
              <a:rPr lang="en-IN" sz="2000" b="1" dirty="0" err="1">
                <a:solidFill>
                  <a:schemeClr val="accent1">
                    <a:lumMod val="50000"/>
                  </a:schemeClr>
                </a:solidFill>
                <a:latin typeface="Bell MT" panose="02020503060305020303" pitchFamily="18" charset="0"/>
              </a:rPr>
              <a:t>Arraylists</a:t>
            </a:r>
            <a:r>
              <a:rPr lang="en-IN" sz="2000" b="1" dirty="0">
                <a:solidFill>
                  <a:schemeClr val="accent1">
                    <a:lumMod val="50000"/>
                  </a:schemeClr>
                </a:solidFill>
                <a:latin typeface="Bell MT" panose="02020503060305020303" pitchFamily="18" charset="0"/>
              </a:rPr>
              <a:t> questions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3081233-0DD0-6DF6-E1B2-778D701A3F80}"/>
              </a:ext>
            </a:extLst>
          </p:cNvPr>
          <p:cNvCxnSpPr>
            <a:cxnSpLocks/>
          </p:cNvCxnSpPr>
          <p:nvPr/>
        </p:nvCxnSpPr>
        <p:spPr>
          <a:xfrm>
            <a:off x="0" y="700678"/>
            <a:ext cx="12192000" cy="0"/>
          </a:xfrm>
          <a:prstGeom prst="line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Graphic 15" descr="Brain in head with solid fill">
            <a:extLst>
              <a:ext uri="{FF2B5EF4-FFF2-40B4-BE49-F238E27FC236}">
                <a16:creationId xmlns:a16="http://schemas.microsoft.com/office/drawing/2014/main" id="{C96C42A0-E37A-B279-65CD-4CBD063C63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724170" cy="680720"/>
          </a:xfrm>
          <a:prstGeom prst="rect">
            <a:avLst/>
          </a:prstGeom>
        </p:spPr>
      </p:pic>
      <p:pic>
        <p:nvPicPr>
          <p:cNvPr id="18" name="Graphic 17" descr="Research with solid fill">
            <a:extLst>
              <a:ext uri="{FF2B5EF4-FFF2-40B4-BE49-F238E27FC236}">
                <a16:creationId xmlns:a16="http://schemas.microsoft.com/office/drawing/2014/main" id="{6FBEB566-65CF-062E-84EC-C4CD89A9E3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01804" y="50454"/>
            <a:ext cx="650224" cy="650224"/>
          </a:xfrm>
          <a:prstGeom prst="rect">
            <a:avLst/>
          </a:prstGeom>
        </p:spPr>
      </p:pic>
      <p:sp>
        <p:nvSpPr>
          <p:cNvPr id="11" name="Star: 5 Points 10">
            <a:extLst>
              <a:ext uri="{FF2B5EF4-FFF2-40B4-BE49-F238E27FC236}">
                <a16:creationId xmlns:a16="http://schemas.microsoft.com/office/drawing/2014/main" id="{E1B68004-C7E7-CA99-BF93-B7EF6E9DA9B5}"/>
              </a:ext>
            </a:extLst>
          </p:cNvPr>
          <p:cNvSpPr/>
          <p:nvPr/>
        </p:nvSpPr>
        <p:spPr>
          <a:xfrm>
            <a:off x="201706" y="860942"/>
            <a:ext cx="320758" cy="309278"/>
          </a:xfrm>
          <a:prstGeom prst="star5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2F108339-011B-A4EA-C68E-0FF0F5DC14CD}"/>
                  </a:ext>
                </a:extLst>
              </p14:cNvPr>
              <p14:cNvContentPartPr/>
              <p14:nvPr/>
            </p14:nvContentPartPr>
            <p14:xfrm>
              <a:off x="1129002" y="1457238"/>
              <a:ext cx="360" cy="36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2F108339-011B-A4EA-C68E-0FF0F5DC14C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22882" y="1451118"/>
                <a:ext cx="12600" cy="12600"/>
              </a:xfrm>
              <a:prstGeom prst="rect">
                <a:avLst/>
              </a:prstGeom>
            </p:spPr>
          </p:pic>
        </mc:Fallback>
      </mc:AlternateContent>
      <p:sp>
        <p:nvSpPr>
          <p:cNvPr id="55" name="TextBox 54">
            <a:extLst>
              <a:ext uri="{FF2B5EF4-FFF2-40B4-BE49-F238E27FC236}">
                <a16:creationId xmlns:a16="http://schemas.microsoft.com/office/drawing/2014/main" id="{176E19BC-F36E-819A-9A62-2CCCFEF5EB07}"/>
              </a:ext>
            </a:extLst>
          </p:cNvPr>
          <p:cNvSpPr txBox="1"/>
          <p:nvPr/>
        </p:nvSpPr>
        <p:spPr>
          <a:xfrm>
            <a:off x="724170" y="840983"/>
            <a:ext cx="3644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FF0000"/>
                </a:solidFill>
              </a:rPr>
              <a:t>Rotate an array by K (left rotations)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9EB1416C-8ACE-0D87-8E3A-B9562B0B6F39}"/>
              </a:ext>
            </a:extLst>
          </p:cNvPr>
          <p:cNvSpPr/>
          <p:nvPr/>
        </p:nvSpPr>
        <p:spPr>
          <a:xfrm>
            <a:off x="201706" y="1370577"/>
            <a:ext cx="11850322" cy="534711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C94FFB3-907E-8351-4E8E-3D4B35FB7139}"/>
              </a:ext>
            </a:extLst>
          </p:cNvPr>
          <p:cNvSpPr txBox="1"/>
          <p:nvPr/>
        </p:nvSpPr>
        <p:spPr>
          <a:xfrm>
            <a:off x="322730" y="1457238"/>
            <a:ext cx="4045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Better Approach: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7377848-E555-6650-C612-D1FFD5F74E6F}"/>
                  </a:ext>
                </a:extLst>
              </p14:cNvPr>
              <p14:cNvContentPartPr/>
              <p14:nvPr/>
            </p14:nvContentPartPr>
            <p14:xfrm>
              <a:off x="11201040" y="7065086"/>
              <a:ext cx="7200" cy="651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7377848-E555-6650-C612-D1FFD5F74E6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1194920" y="7058966"/>
                <a:ext cx="19440" cy="7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EC1DEF69-0BA1-14A2-FBFF-98DCC441701D}"/>
                  </a:ext>
                </a:extLst>
              </p14:cNvPr>
              <p14:cNvContentPartPr/>
              <p14:nvPr/>
            </p14:nvContentPartPr>
            <p14:xfrm>
              <a:off x="7722325" y="1459607"/>
              <a:ext cx="159480" cy="228240"/>
            </p14:xfrm>
          </p:contentPart>
        </mc:Choice>
        <mc:Fallback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EC1DEF69-0BA1-14A2-FBFF-98DCC441701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716205" y="1453487"/>
                <a:ext cx="171720" cy="240480"/>
              </a:xfrm>
              <a:prstGeom prst="rect">
                <a:avLst/>
              </a:prstGeom>
            </p:spPr>
          </p:pic>
        </mc:Fallback>
      </mc:AlternateContent>
      <p:grpSp>
        <p:nvGrpSpPr>
          <p:cNvPr id="34" name="Group 33">
            <a:extLst>
              <a:ext uri="{FF2B5EF4-FFF2-40B4-BE49-F238E27FC236}">
                <a16:creationId xmlns:a16="http://schemas.microsoft.com/office/drawing/2014/main" id="{A1E6911B-6DFE-EA5E-7CCA-E421D5807403}"/>
              </a:ext>
            </a:extLst>
          </p:cNvPr>
          <p:cNvGrpSpPr/>
          <p:nvPr/>
        </p:nvGrpSpPr>
        <p:grpSpPr>
          <a:xfrm>
            <a:off x="2971405" y="1497767"/>
            <a:ext cx="2426040" cy="309600"/>
            <a:chOff x="2971405" y="1497767"/>
            <a:chExt cx="2426040" cy="309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8E0962A5-D226-1DF7-10E7-AF457955DDE2}"/>
                    </a:ext>
                  </a:extLst>
                </p14:cNvPr>
                <p14:cNvContentPartPr/>
                <p14:nvPr/>
              </p14:nvContentPartPr>
              <p14:xfrm>
                <a:off x="2971405" y="1512167"/>
                <a:ext cx="222480" cy="23004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8E0962A5-D226-1DF7-10E7-AF457955DDE2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965285" y="1506047"/>
                  <a:ext cx="234720" cy="2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B8B24020-0B1F-5FD5-7174-A5270B619647}"/>
                    </a:ext>
                  </a:extLst>
                </p14:cNvPr>
                <p14:cNvContentPartPr/>
                <p14:nvPr/>
              </p14:nvContentPartPr>
              <p14:xfrm>
                <a:off x="3300085" y="1533407"/>
                <a:ext cx="31320" cy="15516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B8B24020-0B1F-5FD5-7174-A5270B619647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293965" y="1527287"/>
                  <a:ext cx="4356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DE42E24B-676B-BACA-2D53-61E142060974}"/>
                    </a:ext>
                  </a:extLst>
                </p14:cNvPr>
                <p14:cNvContentPartPr/>
                <p14:nvPr/>
              </p14:nvContentPartPr>
              <p14:xfrm>
                <a:off x="3629125" y="1545287"/>
                <a:ext cx="164880" cy="14220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DE42E24B-676B-BACA-2D53-61E142060974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623005" y="1539167"/>
                  <a:ext cx="17712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7F8D6C01-8248-F879-583A-DD7E796086DA}"/>
                    </a:ext>
                  </a:extLst>
                </p14:cNvPr>
                <p14:cNvContentPartPr/>
                <p14:nvPr/>
              </p14:nvContentPartPr>
              <p14:xfrm>
                <a:off x="3843685" y="1695047"/>
                <a:ext cx="32400" cy="10368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7F8D6C01-8248-F879-583A-DD7E796086DA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837565" y="1688927"/>
                  <a:ext cx="4464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0D389499-6D29-C78D-16AE-A6587E2EF12F}"/>
                    </a:ext>
                  </a:extLst>
                </p14:cNvPr>
                <p14:cNvContentPartPr/>
                <p14:nvPr/>
              </p14:nvContentPartPr>
              <p14:xfrm>
                <a:off x="4012165" y="1528727"/>
                <a:ext cx="121320" cy="19224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0D389499-6D29-C78D-16AE-A6587E2EF12F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006045" y="1522607"/>
                  <a:ext cx="13356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57122CF9-9226-46C5-8B94-33758320BD9B}"/>
                    </a:ext>
                  </a:extLst>
                </p14:cNvPr>
                <p14:cNvContentPartPr/>
                <p14:nvPr/>
              </p14:nvContentPartPr>
              <p14:xfrm>
                <a:off x="4181005" y="1675967"/>
                <a:ext cx="34200" cy="8964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57122CF9-9226-46C5-8B94-33758320BD9B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174885" y="1669847"/>
                  <a:ext cx="4644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A630D114-F10C-1F1A-5EEB-DB4003280C72}"/>
                    </a:ext>
                  </a:extLst>
                </p14:cNvPr>
                <p14:cNvContentPartPr/>
                <p14:nvPr/>
              </p14:nvContentPartPr>
              <p14:xfrm>
                <a:off x="4421845" y="1522247"/>
                <a:ext cx="27000" cy="17676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A630D114-F10C-1F1A-5EEB-DB4003280C72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415725" y="1516127"/>
                  <a:ext cx="3924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9B487826-AB75-B522-893C-512533C0042D}"/>
                    </a:ext>
                  </a:extLst>
                </p14:cNvPr>
                <p14:cNvContentPartPr/>
                <p14:nvPr/>
              </p14:nvContentPartPr>
              <p14:xfrm>
                <a:off x="4288645" y="1511447"/>
                <a:ext cx="219240" cy="10908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9B487826-AB75-B522-893C-512533C0042D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282525" y="1505327"/>
                  <a:ext cx="23148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6CB384E4-C229-46D8-4AC2-D6520E0E802D}"/>
                    </a:ext>
                  </a:extLst>
                </p14:cNvPr>
                <p14:cNvContentPartPr/>
                <p14:nvPr/>
              </p14:nvContentPartPr>
              <p14:xfrm>
                <a:off x="4541005" y="1690007"/>
                <a:ext cx="34920" cy="8640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6CB384E4-C229-46D8-4AC2-D6520E0E802D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534885" y="1683887"/>
                  <a:ext cx="4716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2F182B7E-0DAF-02AA-1511-BE77668DCE44}"/>
                    </a:ext>
                  </a:extLst>
                </p14:cNvPr>
                <p14:cNvContentPartPr/>
                <p14:nvPr/>
              </p14:nvContentPartPr>
              <p14:xfrm>
                <a:off x="4819645" y="1497767"/>
                <a:ext cx="65160" cy="2412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2F182B7E-0DAF-02AA-1511-BE77668DCE44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813525" y="1491647"/>
                  <a:ext cx="7740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7970FCE5-845D-EF02-58BA-879A483C03F5}"/>
                    </a:ext>
                  </a:extLst>
                </p14:cNvPr>
                <p14:cNvContentPartPr/>
                <p14:nvPr/>
              </p14:nvContentPartPr>
              <p14:xfrm>
                <a:off x="4725325" y="1506047"/>
                <a:ext cx="115920" cy="18900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7970FCE5-845D-EF02-58BA-879A483C03F5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719205" y="1499927"/>
                  <a:ext cx="12816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9E31C3E7-A6CD-BB73-A7C9-C12953BCDB77}"/>
                    </a:ext>
                  </a:extLst>
                </p14:cNvPr>
                <p14:cNvContentPartPr/>
                <p14:nvPr/>
              </p14:nvContentPartPr>
              <p14:xfrm>
                <a:off x="4877605" y="1675967"/>
                <a:ext cx="74880" cy="6552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9E31C3E7-A6CD-BB73-A7C9-C12953BCDB77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871485" y="1669847"/>
                  <a:ext cx="8712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6A0F1867-74C6-05F3-5AD6-9B02BE03889F}"/>
                    </a:ext>
                  </a:extLst>
                </p14:cNvPr>
                <p14:cNvContentPartPr/>
                <p14:nvPr/>
              </p14:nvContentPartPr>
              <p14:xfrm>
                <a:off x="4994965" y="1551407"/>
                <a:ext cx="156960" cy="20880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6A0F1867-74C6-05F3-5AD6-9B02BE03889F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988845" y="1545287"/>
                  <a:ext cx="16920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F8601EF2-5B22-67BB-7944-813179028D62}"/>
                    </a:ext>
                  </a:extLst>
                </p14:cNvPr>
                <p14:cNvContentPartPr/>
                <p14:nvPr/>
              </p14:nvContentPartPr>
              <p14:xfrm>
                <a:off x="5271445" y="1511447"/>
                <a:ext cx="126000" cy="29592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F8601EF2-5B22-67BB-7944-813179028D62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265325" y="1505327"/>
                  <a:ext cx="138240" cy="308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17569B48-6CC3-A9FC-BE9D-AEB6540ADCDA}"/>
              </a:ext>
            </a:extLst>
          </p:cNvPr>
          <p:cNvGrpSpPr/>
          <p:nvPr/>
        </p:nvGrpSpPr>
        <p:grpSpPr>
          <a:xfrm>
            <a:off x="8055325" y="1497047"/>
            <a:ext cx="1552680" cy="301320"/>
            <a:chOff x="8055325" y="1497047"/>
            <a:chExt cx="1552680" cy="301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D6B4B72D-9332-4224-1094-36D33A28D609}"/>
                    </a:ext>
                  </a:extLst>
                </p14:cNvPr>
                <p14:cNvContentPartPr/>
                <p14:nvPr/>
              </p14:nvContentPartPr>
              <p14:xfrm>
                <a:off x="8055325" y="1519007"/>
                <a:ext cx="91080" cy="16632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D6B4B72D-9332-4224-1094-36D33A28D609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8049205" y="1512887"/>
                  <a:ext cx="10332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777C409D-AD9D-B08D-7414-803C9C12A396}"/>
                    </a:ext>
                  </a:extLst>
                </p14:cNvPr>
                <p14:cNvContentPartPr/>
                <p14:nvPr/>
              </p14:nvContentPartPr>
              <p14:xfrm>
                <a:off x="8211565" y="1682447"/>
                <a:ext cx="85320" cy="7632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777C409D-AD9D-B08D-7414-803C9C12A396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8205445" y="1676327"/>
                  <a:ext cx="9756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A87C1DC8-56E7-4C8B-70AC-26F9826495A7}"/>
                    </a:ext>
                  </a:extLst>
                </p14:cNvPr>
                <p14:cNvContentPartPr/>
                <p14:nvPr/>
              </p14:nvContentPartPr>
              <p14:xfrm>
                <a:off x="8446645" y="1501007"/>
                <a:ext cx="39600" cy="17568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A87C1DC8-56E7-4C8B-70AC-26F9826495A7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8440525" y="1494887"/>
                  <a:ext cx="5184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5D0FF77A-89AF-E4E5-CE27-F34373B87774}"/>
                    </a:ext>
                  </a:extLst>
                </p14:cNvPr>
                <p14:cNvContentPartPr/>
                <p14:nvPr/>
              </p14:nvContentPartPr>
              <p14:xfrm>
                <a:off x="8374285" y="1497047"/>
                <a:ext cx="167760" cy="12744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5D0FF77A-89AF-E4E5-CE27-F34373B87774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8368165" y="1490927"/>
                  <a:ext cx="18000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539B3A1E-DCA9-C7E1-5A35-3789E687E086}"/>
                    </a:ext>
                  </a:extLst>
                </p14:cNvPr>
                <p14:cNvContentPartPr/>
                <p14:nvPr/>
              </p14:nvContentPartPr>
              <p14:xfrm>
                <a:off x="8539525" y="1682087"/>
                <a:ext cx="64440" cy="10368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539B3A1E-DCA9-C7E1-5A35-3789E687E086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8533405" y="1675967"/>
                  <a:ext cx="7668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9C2EF43E-9F29-5CAF-3AC3-006B570C369F}"/>
                    </a:ext>
                  </a:extLst>
                </p14:cNvPr>
                <p14:cNvContentPartPr/>
                <p14:nvPr/>
              </p14:nvContentPartPr>
              <p14:xfrm>
                <a:off x="8797285" y="1521887"/>
                <a:ext cx="78840" cy="3816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9C2EF43E-9F29-5CAF-3AC3-006B570C369F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791165" y="1515767"/>
                  <a:ext cx="9108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7BE671E4-194A-4F50-DE66-EA5F45073A3D}"/>
                    </a:ext>
                  </a:extLst>
                </p14:cNvPr>
                <p14:cNvContentPartPr/>
                <p14:nvPr/>
              </p14:nvContentPartPr>
              <p14:xfrm>
                <a:off x="8727085" y="1547807"/>
                <a:ext cx="111960" cy="14652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7BE671E4-194A-4F50-DE66-EA5F45073A3D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720965" y="1541687"/>
                  <a:ext cx="12420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BECB4BDF-FE06-4F42-82BE-1D1FB5498341}"/>
                    </a:ext>
                  </a:extLst>
                </p14:cNvPr>
                <p14:cNvContentPartPr/>
                <p14:nvPr/>
              </p14:nvContentPartPr>
              <p14:xfrm>
                <a:off x="8946685" y="1683887"/>
                <a:ext cx="82080" cy="8460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BECB4BDF-FE06-4F42-82BE-1D1FB5498341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940565" y="1677767"/>
                  <a:ext cx="9432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1BADBB8A-C363-1E09-D936-9D13E7381E41}"/>
                    </a:ext>
                  </a:extLst>
                </p14:cNvPr>
                <p14:cNvContentPartPr/>
                <p14:nvPr/>
              </p14:nvContentPartPr>
              <p14:xfrm>
                <a:off x="9128845" y="1562567"/>
                <a:ext cx="127800" cy="17136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1BADBB8A-C363-1E09-D936-9D13E7381E41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9122725" y="1556447"/>
                  <a:ext cx="14004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B620EFA8-36D0-3299-D50D-AB3B22F3A0B6}"/>
                    </a:ext>
                  </a:extLst>
                </p14:cNvPr>
                <p14:cNvContentPartPr/>
                <p14:nvPr/>
              </p14:nvContentPartPr>
              <p14:xfrm>
                <a:off x="9278605" y="1708367"/>
                <a:ext cx="74880" cy="9000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B620EFA8-36D0-3299-D50D-AB3B22F3A0B6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9272485" y="1702247"/>
                  <a:ext cx="8712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DA2E8172-5490-F519-002C-907ED819EAD9}"/>
                    </a:ext>
                  </a:extLst>
                </p14:cNvPr>
                <p14:cNvContentPartPr/>
                <p14:nvPr/>
              </p14:nvContentPartPr>
              <p14:xfrm>
                <a:off x="9484525" y="1611527"/>
                <a:ext cx="38880" cy="13680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DA2E8172-5490-F519-002C-907ED819EAD9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9478405" y="1605407"/>
                  <a:ext cx="5112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AE1D0130-72F9-A3AE-564F-88BD8E3DCBF7}"/>
                    </a:ext>
                  </a:extLst>
                </p14:cNvPr>
                <p14:cNvContentPartPr/>
                <p14:nvPr/>
              </p14:nvContentPartPr>
              <p14:xfrm>
                <a:off x="9565885" y="1678127"/>
                <a:ext cx="42120" cy="11052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AE1D0130-72F9-A3AE-564F-88BD8E3DCBF7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9559765" y="1672007"/>
                  <a:ext cx="54360" cy="122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FE17CDBB-8E8D-326D-C1A4-0F1EA4561445}"/>
              </a:ext>
            </a:extLst>
          </p:cNvPr>
          <p:cNvGrpSpPr/>
          <p:nvPr/>
        </p:nvGrpSpPr>
        <p:grpSpPr>
          <a:xfrm>
            <a:off x="9791605" y="1487327"/>
            <a:ext cx="470160" cy="293400"/>
            <a:chOff x="9791605" y="1487327"/>
            <a:chExt cx="470160" cy="293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2DB60A1-34F8-8837-7001-B35752337F2A}"/>
                    </a:ext>
                  </a:extLst>
                </p14:cNvPr>
                <p14:cNvContentPartPr/>
                <p14:nvPr/>
              </p14:nvContentPartPr>
              <p14:xfrm>
                <a:off x="9791605" y="1596767"/>
                <a:ext cx="208800" cy="14724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92DB60A1-34F8-8837-7001-B35752337F2A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9785485" y="1590647"/>
                  <a:ext cx="22104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7B2B6964-1C40-6CC7-1506-8D4C7DC6550D}"/>
                    </a:ext>
                  </a:extLst>
                </p14:cNvPr>
                <p14:cNvContentPartPr/>
                <p14:nvPr/>
              </p14:nvContentPartPr>
              <p14:xfrm>
                <a:off x="9998605" y="1487327"/>
                <a:ext cx="263160" cy="29340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7B2B6964-1C40-6CC7-1506-8D4C7DC6550D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9992485" y="1481207"/>
                  <a:ext cx="275400" cy="30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989D3864-0290-D388-0D7E-305C3D8E9268}"/>
                    </a:ext>
                  </a:extLst>
                </p14:cNvPr>
                <p14:cNvContentPartPr/>
                <p14:nvPr/>
              </p14:nvContentPartPr>
              <p14:xfrm>
                <a:off x="9811765" y="1563287"/>
                <a:ext cx="69840" cy="8928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989D3864-0290-D388-0D7E-305C3D8E9268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9805645" y="1557167"/>
                  <a:ext cx="82080" cy="101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F3704EAA-3321-2815-1A23-05793BC34094}"/>
              </a:ext>
            </a:extLst>
          </p:cNvPr>
          <p:cNvGrpSpPr/>
          <p:nvPr/>
        </p:nvGrpSpPr>
        <p:grpSpPr>
          <a:xfrm>
            <a:off x="5605885" y="1460687"/>
            <a:ext cx="1612440" cy="584640"/>
            <a:chOff x="5605885" y="1460687"/>
            <a:chExt cx="1612440" cy="584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BB9312BF-B034-9656-9A66-75CC00DC66D1}"/>
                    </a:ext>
                  </a:extLst>
                </p14:cNvPr>
                <p14:cNvContentPartPr/>
                <p14:nvPr/>
              </p14:nvContentPartPr>
              <p14:xfrm>
                <a:off x="5924845" y="1460687"/>
                <a:ext cx="36720" cy="20880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BB9312BF-B034-9656-9A66-75CC00DC66D1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5918725" y="1454567"/>
                  <a:ext cx="4896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57B7F288-B38F-F5A1-B21A-E798AA6E5D62}"/>
                    </a:ext>
                  </a:extLst>
                </p14:cNvPr>
                <p14:cNvContentPartPr/>
                <p14:nvPr/>
              </p14:nvContentPartPr>
              <p14:xfrm>
                <a:off x="5969845" y="1471847"/>
                <a:ext cx="150120" cy="16308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57B7F288-B38F-F5A1-B21A-E798AA6E5D62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5963725" y="1465727"/>
                  <a:ext cx="16236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831F2B8A-2826-A352-9FAA-35C3CEA5A3B4}"/>
                    </a:ext>
                  </a:extLst>
                </p14:cNvPr>
                <p14:cNvContentPartPr/>
                <p14:nvPr/>
              </p14:nvContentPartPr>
              <p14:xfrm>
                <a:off x="6210325" y="1552847"/>
                <a:ext cx="74880" cy="5328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831F2B8A-2826-A352-9FAA-35C3CEA5A3B4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204205" y="1546727"/>
                  <a:ext cx="8712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3ECAE6E8-A9D8-480B-E682-3BCF0BA9373B}"/>
                    </a:ext>
                  </a:extLst>
                </p14:cNvPr>
                <p14:cNvContentPartPr/>
                <p14:nvPr/>
              </p14:nvContentPartPr>
              <p14:xfrm>
                <a:off x="6416965" y="1490927"/>
                <a:ext cx="227160" cy="17604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3ECAE6E8-A9D8-480B-E682-3BCF0BA9373B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410845" y="1484807"/>
                  <a:ext cx="23940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36FE1CE0-8DAA-5D6B-312E-0B06595DD49F}"/>
                    </a:ext>
                  </a:extLst>
                </p14:cNvPr>
                <p14:cNvContentPartPr/>
                <p14:nvPr/>
              </p14:nvContentPartPr>
              <p14:xfrm>
                <a:off x="5605885" y="1723127"/>
                <a:ext cx="1612440" cy="32220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36FE1CE0-8DAA-5D6B-312E-0B06595DD49F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599765" y="1717007"/>
                  <a:ext cx="1624680" cy="334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1CB9BFCC-EB98-BC51-1D13-3FDE629191BF}"/>
              </a:ext>
            </a:extLst>
          </p:cNvPr>
          <p:cNvGrpSpPr/>
          <p:nvPr/>
        </p:nvGrpSpPr>
        <p:grpSpPr>
          <a:xfrm>
            <a:off x="477685" y="2161607"/>
            <a:ext cx="758520" cy="313200"/>
            <a:chOff x="477685" y="2161607"/>
            <a:chExt cx="758520" cy="313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5708ED1D-3428-6804-CE41-10A63623E686}"/>
                    </a:ext>
                  </a:extLst>
                </p14:cNvPr>
                <p14:cNvContentPartPr/>
                <p14:nvPr/>
              </p14:nvContentPartPr>
              <p14:xfrm>
                <a:off x="477685" y="2172767"/>
                <a:ext cx="445680" cy="30204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5708ED1D-3428-6804-CE41-10A63623E686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471565" y="2166647"/>
                  <a:ext cx="457920" cy="31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308E0A2E-A969-6466-5B08-0AF5CE904DB6}"/>
                    </a:ext>
                  </a:extLst>
                </p14:cNvPr>
                <p14:cNvContentPartPr/>
                <p14:nvPr/>
              </p14:nvContentPartPr>
              <p14:xfrm>
                <a:off x="1062325" y="2161607"/>
                <a:ext cx="28440" cy="18900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308E0A2E-A969-6466-5B08-0AF5CE904DB6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056205" y="2155487"/>
                  <a:ext cx="4068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69DFF240-B5BB-1BB0-6D2C-33DDC287DD43}"/>
                    </a:ext>
                  </a:extLst>
                </p14:cNvPr>
                <p14:cNvContentPartPr/>
                <p14:nvPr/>
              </p14:nvContentPartPr>
              <p14:xfrm>
                <a:off x="1135405" y="2171687"/>
                <a:ext cx="100800" cy="13500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69DFF240-B5BB-1BB0-6D2C-33DDC287DD43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129285" y="2165567"/>
                  <a:ext cx="113040" cy="14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C5746C65-335F-C857-8AC7-E89F0EB494DA}"/>
              </a:ext>
            </a:extLst>
          </p:cNvPr>
          <p:cNvGrpSpPr/>
          <p:nvPr/>
        </p:nvGrpSpPr>
        <p:grpSpPr>
          <a:xfrm>
            <a:off x="1554805" y="2156927"/>
            <a:ext cx="1465200" cy="269640"/>
            <a:chOff x="1554805" y="2156927"/>
            <a:chExt cx="1465200" cy="269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21604A4D-80B3-01DF-BBBF-46B5C1CC0577}"/>
                    </a:ext>
                  </a:extLst>
                </p14:cNvPr>
                <p14:cNvContentPartPr/>
                <p14:nvPr/>
              </p14:nvContentPartPr>
              <p14:xfrm>
                <a:off x="1554805" y="2156927"/>
                <a:ext cx="1209240" cy="22500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21604A4D-80B3-01DF-BBBF-46B5C1CC0577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548685" y="2150807"/>
                  <a:ext cx="122148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BECBBAFA-E903-53DE-F92A-52DC5EFE68A0}"/>
                    </a:ext>
                  </a:extLst>
                </p14:cNvPr>
                <p14:cNvContentPartPr/>
                <p14:nvPr/>
              </p14:nvContentPartPr>
              <p14:xfrm>
                <a:off x="2663605" y="2235047"/>
                <a:ext cx="87480" cy="4248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BECBBAFA-E903-53DE-F92A-52DC5EFE68A0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2657485" y="2228927"/>
                  <a:ext cx="9972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27CEDD2B-5CAD-79BC-ECAE-7F56645362C7}"/>
                    </a:ext>
                  </a:extLst>
                </p14:cNvPr>
                <p14:cNvContentPartPr/>
                <p14:nvPr/>
              </p14:nvContentPartPr>
              <p14:xfrm>
                <a:off x="2802205" y="2241167"/>
                <a:ext cx="139680" cy="18540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27CEDD2B-5CAD-79BC-ECAE-7F56645362C7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2796085" y="2235047"/>
                  <a:ext cx="15192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997FE24D-6FF5-95EA-4D92-623A0707C87F}"/>
                    </a:ext>
                  </a:extLst>
                </p14:cNvPr>
                <p14:cNvContentPartPr/>
                <p14:nvPr/>
              </p14:nvContentPartPr>
              <p14:xfrm>
                <a:off x="2994805" y="2334407"/>
                <a:ext cx="25200" cy="2232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997FE24D-6FF5-95EA-4D92-623A0707C87F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2988685" y="2328287"/>
                  <a:ext cx="37440" cy="34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9B67678A-598A-15E5-3737-0759803DC5E7}"/>
                  </a:ext>
                </a:extLst>
              </p14:cNvPr>
              <p14:cNvContentPartPr/>
              <p14:nvPr/>
            </p14:nvContentPartPr>
            <p14:xfrm>
              <a:off x="769285" y="2681087"/>
              <a:ext cx="495720" cy="318960"/>
            </p14:xfrm>
          </p:contentPart>
        </mc:Choice>
        <mc:Fallback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9B67678A-598A-15E5-3737-0759803DC5E7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763165" y="2674967"/>
                <a:ext cx="507960" cy="33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2F5B1B32-F7EB-622B-A783-69FE4933CE51}"/>
                  </a:ext>
                </a:extLst>
              </p14:cNvPr>
              <p14:cNvContentPartPr/>
              <p14:nvPr/>
            </p14:nvContentPartPr>
            <p14:xfrm>
              <a:off x="1455445" y="2635727"/>
              <a:ext cx="110520" cy="256320"/>
            </p14:xfrm>
          </p:contentPart>
        </mc:Choice>
        <mc:Fallback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2F5B1B32-F7EB-622B-A783-69FE4933CE51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1449325" y="2629607"/>
                <a:ext cx="122760" cy="26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078CFCB3-4AAC-2688-DB60-52EFDDF83817}"/>
                  </a:ext>
                </a:extLst>
              </p14:cNvPr>
              <p14:cNvContentPartPr/>
              <p14:nvPr/>
            </p14:nvContentPartPr>
            <p14:xfrm>
              <a:off x="3536605" y="2660207"/>
              <a:ext cx="9360" cy="173520"/>
            </p14:xfrm>
          </p:contentPart>
        </mc:Choice>
        <mc:Fallback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078CFCB3-4AAC-2688-DB60-52EFDDF83817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3530485" y="2654087"/>
                <a:ext cx="21600" cy="18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66CEFF1A-1710-1988-A232-1511D84BF154}"/>
                  </a:ext>
                </a:extLst>
              </p14:cNvPr>
              <p14:cNvContentPartPr/>
              <p14:nvPr/>
            </p14:nvContentPartPr>
            <p14:xfrm>
              <a:off x="3521485" y="2574527"/>
              <a:ext cx="38880" cy="23400"/>
            </p14:xfrm>
          </p:contentPart>
        </mc:Choice>
        <mc:Fallback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66CEFF1A-1710-1988-A232-1511D84BF154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3515365" y="2568407"/>
                <a:ext cx="51120" cy="3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2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E60D940E-A656-BD13-9616-E572219CE858}"/>
                  </a:ext>
                </a:extLst>
              </p14:cNvPr>
              <p14:cNvContentPartPr/>
              <p14:nvPr/>
            </p14:nvContentPartPr>
            <p14:xfrm>
              <a:off x="3647485" y="2703407"/>
              <a:ext cx="99720" cy="131040"/>
            </p14:xfrm>
          </p:contentPart>
        </mc:Choice>
        <mc:Fallback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E60D940E-A656-BD13-9616-E572219CE858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3641365" y="2697287"/>
                <a:ext cx="111960" cy="14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4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5BE3EE7A-71CA-D4AE-DAB5-7640B10976E1}"/>
                  </a:ext>
                </a:extLst>
              </p14:cNvPr>
              <p14:cNvContentPartPr/>
              <p14:nvPr/>
            </p14:nvContentPartPr>
            <p14:xfrm>
              <a:off x="6091525" y="2685407"/>
              <a:ext cx="360" cy="360"/>
            </p14:xfrm>
          </p:contentPart>
        </mc:Choice>
        <mc:Fallback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5BE3EE7A-71CA-D4AE-DAB5-7640B10976E1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6085405" y="2679287"/>
                <a:ext cx="12600" cy="12600"/>
              </a:xfrm>
              <a:prstGeom prst="rect">
                <a:avLst/>
              </a:prstGeom>
            </p:spPr>
          </p:pic>
        </mc:Fallback>
      </mc:AlternateContent>
      <p:grpSp>
        <p:nvGrpSpPr>
          <p:cNvPr id="114" name="Group 113">
            <a:extLst>
              <a:ext uri="{FF2B5EF4-FFF2-40B4-BE49-F238E27FC236}">
                <a16:creationId xmlns:a16="http://schemas.microsoft.com/office/drawing/2014/main" id="{3F2357CC-12E5-EC79-AFB0-06B0C061C547}"/>
              </a:ext>
            </a:extLst>
          </p:cNvPr>
          <p:cNvGrpSpPr/>
          <p:nvPr/>
        </p:nvGrpSpPr>
        <p:grpSpPr>
          <a:xfrm>
            <a:off x="1767205" y="2549327"/>
            <a:ext cx="1557000" cy="358560"/>
            <a:chOff x="1767205" y="2549327"/>
            <a:chExt cx="1557000" cy="358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7C2C3B67-6A85-35A4-B708-AD9B334A7C7E}"/>
                    </a:ext>
                  </a:extLst>
                </p14:cNvPr>
                <p14:cNvContentPartPr/>
                <p14:nvPr/>
              </p14:nvContentPartPr>
              <p14:xfrm>
                <a:off x="2711485" y="2732567"/>
                <a:ext cx="70200" cy="2592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7C2C3B67-6A85-35A4-B708-AD9B334A7C7E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2705365" y="2726447"/>
                  <a:ext cx="8244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EBA467EA-1B43-9F3F-451E-52823A9E3525}"/>
                    </a:ext>
                  </a:extLst>
                </p14:cNvPr>
                <p14:cNvContentPartPr/>
                <p14:nvPr/>
              </p14:nvContentPartPr>
              <p14:xfrm>
                <a:off x="2701765" y="2776127"/>
                <a:ext cx="145800" cy="5256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EBA467EA-1B43-9F3F-451E-52823A9E3525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2695645" y="2770007"/>
                  <a:ext cx="15804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63B5A872-66E3-0BA6-B2D5-D2CBB7C2695D}"/>
                    </a:ext>
                  </a:extLst>
                </p14:cNvPr>
                <p14:cNvContentPartPr/>
                <p14:nvPr/>
              </p14:nvContentPartPr>
              <p14:xfrm>
                <a:off x="2939365" y="2687207"/>
                <a:ext cx="141480" cy="16272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63B5A872-66E3-0BA6-B2D5-D2CBB7C2695D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2933245" y="2681087"/>
                  <a:ext cx="15372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9B8043DA-1B3E-E714-BBCF-91CFAC0B91FC}"/>
                    </a:ext>
                  </a:extLst>
                </p14:cNvPr>
                <p14:cNvContentPartPr/>
                <p14:nvPr/>
              </p14:nvContentPartPr>
              <p14:xfrm>
                <a:off x="1767205" y="2667407"/>
                <a:ext cx="490320" cy="18864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9B8043DA-1B3E-E714-BBCF-91CFAC0B91FC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761085" y="2661287"/>
                  <a:ext cx="50256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CA7D7BD7-4D40-A317-B9A5-1BAC4499BD5A}"/>
                    </a:ext>
                  </a:extLst>
                </p14:cNvPr>
                <p14:cNvContentPartPr/>
                <p14:nvPr/>
              </p14:nvContentPartPr>
              <p14:xfrm>
                <a:off x="2172925" y="2690807"/>
                <a:ext cx="88560" cy="2700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CA7D7BD7-4D40-A317-B9A5-1BAC4499BD5A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2166805" y="2684687"/>
                  <a:ext cx="10080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71C70307-4014-37D4-C97C-404DB044FF2A}"/>
                    </a:ext>
                  </a:extLst>
                </p14:cNvPr>
                <p14:cNvContentPartPr/>
                <p14:nvPr/>
              </p14:nvContentPartPr>
              <p14:xfrm>
                <a:off x="1896085" y="2626367"/>
                <a:ext cx="360" cy="36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71C70307-4014-37D4-C97C-404DB044FF2A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889965" y="2620247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7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8DCA30F6-DB77-0D70-596C-C63411CE1EC5}"/>
                    </a:ext>
                  </a:extLst>
                </p14:cNvPr>
                <p14:cNvContentPartPr/>
                <p14:nvPr/>
              </p14:nvContentPartPr>
              <p14:xfrm>
                <a:off x="2442925" y="2672807"/>
                <a:ext cx="33120" cy="17352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8DCA30F6-DB77-0D70-596C-C63411CE1EC5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2436805" y="2666687"/>
                  <a:ext cx="4536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9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208FC692-B242-0DD1-3634-EFADEDD39B78}"/>
                    </a:ext>
                  </a:extLst>
                </p14:cNvPr>
                <p14:cNvContentPartPr/>
                <p14:nvPr/>
              </p14:nvContentPartPr>
              <p14:xfrm>
                <a:off x="2509525" y="2607287"/>
                <a:ext cx="360" cy="36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208FC692-B242-0DD1-3634-EFADEDD39B78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2503405" y="2601167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1CCBF81D-9AFD-C798-B3B7-26072D6EA86C}"/>
                    </a:ext>
                  </a:extLst>
                </p14:cNvPr>
                <p14:cNvContentPartPr/>
                <p14:nvPr/>
              </p14:nvContentPartPr>
              <p14:xfrm>
                <a:off x="2493685" y="2606567"/>
                <a:ext cx="12600" cy="4284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1CCBF81D-9AFD-C798-B3B7-26072D6EA86C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2487565" y="2600447"/>
                  <a:ext cx="2484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875E2E09-16BD-1100-F2D1-032CEE7DBEC5}"/>
                    </a:ext>
                  </a:extLst>
                </p14:cNvPr>
                <p14:cNvContentPartPr/>
                <p14:nvPr/>
              </p14:nvContentPartPr>
              <p14:xfrm>
                <a:off x="3300085" y="2645447"/>
                <a:ext cx="24120" cy="1872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875E2E09-16BD-1100-F2D1-032CEE7DBEC5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3293965" y="2639327"/>
                  <a:ext cx="363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83E5783C-1DC1-85A1-C055-BBFC45A8BA08}"/>
                    </a:ext>
                  </a:extLst>
                </p14:cNvPr>
                <p14:cNvContentPartPr/>
                <p14:nvPr/>
              </p14:nvContentPartPr>
              <p14:xfrm>
                <a:off x="3267325" y="2764607"/>
                <a:ext cx="52200" cy="14328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83E5783C-1DC1-85A1-C055-BBFC45A8BA08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3261205" y="2758487"/>
                  <a:ext cx="6444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17F156C9-AAD1-BAB5-B07D-D55EB7851AD3}"/>
                    </a:ext>
                  </a:extLst>
                </p14:cNvPr>
                <p14:cNvContentPartPr/>
                <p14:nvPr/>
              </p14:nvContentPartPr>
              <p14:xfrm>
                <a:off x="2452645" y="2549327"/>
                <a:ext cx="48600" cy="4932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17F156C9-AAD1-BAB5-B07D-D55EB7851AD3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2446525" y="2543207"/>
                  <a:ext cx="60840" cy="61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454D47A2-4E33-776E-DCF5-D2B29C9B5707}"/>
              </a:ext>
            </a:extLst>
          </p:cNvPr>
          <p:cNvGrpSpPr/>
          <p:nvPr/>
        </p:nvGrpSpPr>
        <p:grpSpPr>
          <a:xfrm>
            <a:off x="3951685" y="2597207"/>
            <a:ext cx="1386720" cy="362880"/>
            <a:chOff x="3951685" y="2597207"/>
            <a:chExt cx="1386720" cy="362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75267BAC-E78C-2AE6-656A-A6A10B11AC5D}"/>
                    </a:ext>
                  </a:extLst>
                </p14:cNvPr>
                <p14:cNvContentPartPr/>
                <p14:nvPr/>
              </p14:nvContentPartPr>
              <p14:xfrm>
                <a:off x="3951685" y="2597207"/>
                <a:ext cx="271440" cy="25092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75267BAC-E78C-2AE6-656A-A6A10B11AC5D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3945565" y="2591087"/>
                  <a:ext cx="28368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79124517-54D4-F2FD-DE6E-CF74A5DC6B0F}"/>
                    </a:ext>
                  </a:extLst>
                </p14:cNvPr>
                <p14:cNvContentPartPr/>
                <p14:nvPr/>
              </p14:nvContentPartPr>
              <p14:xfrm>
                <a:off x="4372885" y="2659487"/>
                <a:ext cx="40680" cy="288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79124517-54D4-F2FD-DE6E-CF74A5DC6B0F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4366765" y="2653367"/>
                  <a:ext cx="52920" cy="1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0ECE3675-A50B-02A9-F426-166D9F36D6FC}"/>
                    </a:ext>
                  </a:extLst>
                </p14:cNvPr>
                <p14:cNvContentPartPr/>
                <p14:nvPr/>
              </p14:nvContentPartPr>
              <p14:xfrm>
                <a:off x="4316005" y="2782967"/>
                <a:ext cx="68400" cy="12168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0ECE3675-A50B-02A9-F426-166D9F36D6FC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4309885" y="2776847"/>
                  <a:ext cx="8064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18177478-3BDF-0C8A-225C-DF27F413F45E}"/>
                    </a:ext>
                  </a:extLst>
                </p14:cNvPr>
                <p14:cNvContentPartPr/>
                <p14:nvPr/>
              </p14:nvContentPartPr>
              <p14:xfrm>
                <a:off x="4594645" y="2725007"/>
                <a:ext cx="62280" cy="15804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18177478-3BDF-0C8A-225C-DF27F413F45E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4588525" y="2718887"/>
                  <a:ext cx="7452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E9BD9587-A8DA-1A6F-5370-039EC468CBEC}"/>
                    </a:ext>
                  </a:extLst>
                </p14:cNvPr>
                <p14:cNvContentPartPr/>
                <p14:nvPr/>
              </p14:nvContentPartPr>
              <p14:xfrm>
                <a:off x="4670965" y="2652647"/>
                <a:ext cx="43560" cy="1908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E9BD9587-A8DA-1A6F-5370-039EC468CBEC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4664845" y="2646527"/>
                  <a:ext cx="5580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A0371CA9-5D1D-2BD2-9B27-F5425F1B82CE}"/>
                    </a:ext>
                  </a:extLst>
                </p14:cNvPr>
                <p14:cNvContentPartPr/>
                <p14:nvPr/>
              </p14:nvContentPartPr>
              <p14:xfrm>
                <a:off x="4771045" y="2755247"/>
                <a:ext cx="217080" cy="2052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A0371CA9-5D1D-2BD2-9B27-F5425F1B82CE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4764925" y="2749127"/>
                  <a:ext cx="22932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E20C3573-78DE-DEBA-621E-A1A1B312B038}"/>
                    </a:ext>
                  </a:extLst>
                </p14:cNvPr>
                <p14:cNvContentPartPr/>
                <p14:nvPr/>
              </p14:nvContentPartPr>
              <p14:xfrm>
                <a:off x="4885165" y="2713487"/>
                <a:ext cx="320760" cy="13248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E20C3573-78DE-DEBA-621E-A1A1B312B038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4879045" y="2707367"/>
                  <a:ext cx="33300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D0FA98F7-AB2C-2C55-2906-2785EBE56A82}"/>
                    </a:ext>
                  </a:extLst>
                </p14:cNvPr>
                <p14:cNvContentPartPr/>
                <p14:nvPr/>
              </p14:nvContentPartPr>
              <p14:xfrm>
                <a:off x="5115925" y="2748047"/>
                <a:ext cx="63720" cy="14436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D0FA98F7-AB2C-2C55-2906-2785EBE56A82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5109805" y="2741927"/>
                  <a:ext cx="7596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FAA4EA7A-1185-BB1F-FEA6-8D28CC9DB5E2}"/>
                    </a:ext>
                  </a:extLst>
                </p14:cNvPr>
                <p14:cNvContentPartPr/>
                <p14:nvPr/>
              </p14:nvContentPartPr>
              <p14:xfrm>
                <a:off x="5261365" y="2700167"/>
                <a:ext cx="77040" cy="25992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FAA4EA7A-1185-BB1F-FEA6-8D28CC9DB5E2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5255245" y="2694047"/>
                  <a:ext cx="89280" cy="272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46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B90B7B5D-A5B0-A062-832F-B907FF8438EA}"/>
                  </a:ext>
                </a:extLst>
              </p14:cNvPr>
              <p14:cNvContentPartPr/>
              <p14:nvPr/>
            </p14:nvContentPartPr>
            <p14:xfrm>
              <a:off x="5549725" y="2619167"/>
              <a:ext cx="136440" cy="319320"/>
            </p14:xfrm>
          </p:contentPart>
        </mc:Choice>
        <mc:Fallback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B90B7B5D-A5B0-A062-832F-B907FF8438EA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5543605" y="2613047"/>
                <a:ext cx="148680" cy="331560"/>
              </a:xfrm>
              <a:prstGeom prst="rect">
                <a:avLst/>
              </a:prstGeom>
            </p:spPr>
          </p:pic>
        </mc:Fallback>
      </mc:AlternateContent>
      <p:grpSp>
        <p:nvGrpSpPr>
          <p:cNvPr id="151" name="Group 150">
            <a:extLst>
              <a:ext uri="{FF2B5EF4-FFF2-40B4-BE49-F238E27FC236}">
                <a16:creationId xmlns:a16="http://schemas.microsoft.com/office/drawing/2014/main" id="{CF2D6B7B-4B7A-0428-C5FC-B3F3862F4A44}"/>
              </a:ext>
            </a:extLst>
          </p:cNvPr>
          <p:cNvGrpSpPr/>
          <p:nvPr/>
        </p:nvGrpSpPr>
        <p:grpSpPr>
          <a:xfrm>
            <a:off x="1685485" y="3090767"/>
            <a:ext cx="845280" cy="329400"/>
            <a:chOff x="1685485" y="3090767"/>
            <a:chExt cx="845280" cy="329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7221D28B-BC79-4933-A627-F518E2743D21}"/>
                    </a:ext>
                  </a:extLst>
                </p14:cNvPr>
                <p14:cNvContentPartPr/>
                <p14:nvPr/>
              </p14:nvContentPartPr>
              <p14:xfrm>
                <a:off x="1685485" y="3090767"/>
                <a:ext cx="55800" cy="20736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7221D28B-BC79-4933-A627-F518E2743D21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679365" y="3084647"/>
                  <a:ext cx="6804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2555791C-A648-C61D-D94F-237B0C1FAD12}"/>
                    </a:ext>
                  </a:extLst>
                </p14:cNvPr>
                <p14:cNvContentPartPr/>
                <p14:nvPr/>
              </p14:nvContentPartPr>
              <p14:xfrm>
                <a:off x="1695925" y="3124607"/>
                <a:ext cx="123840" cy="5544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2555791C-A648-C61D-D94F-237B0C1FAD12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689805" y="3118487"/>
                  <a:ext cx="13608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285399CE-6C45-5354-B90D-A6AD25058E46}"/>
                    </a:ext>
                  </a:extLst>
                </p14:cNvPr>
                <p14:cNvContentPartPr/>
                <p14:nvPr/>
              </p14:nvContentPartPr>
              <p14:xfrm>
                <a:off x="1865125" y="3141887"/>
                <a:ext cx="538200" cy="27828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285399CE-6C45-5354-B90D-A6AD25058E46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1859005" y="3135767"/>
                  <a:ext cx="550440" cy="29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8EA34DAF-726C-EA57-BD3D-BD33CC326CF3}"/>
                    </a:ext>
                  </a:extLst>
                </p14:cNvPr>
                <p14:cNvContentPartPr/>
                <p14:nvPr/>
              </p14:nvContentPartPr>
              <p14:xfrm>
                <a:off x="2459125" y="3208847"/>
                <a:ext cx="71640" cy="14004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8EA34DAF-726C-EA57-BD3D-BD33CC326CF3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2453005" y="3202727"/>
                  <a:ext cx="83880" cy="152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56">
            <p14:nvContentPartPr>
              <p14:cNvPr id="148" name="Ink 147">
                <a:extLst>
                  <a:ext uri="{FF2B5EF4-FFF2-40B4-BE49-F238E27FC236}">
                    <a16:creationId xmlns:a16="http://schemas.microsoft.com/office/drawing/2014/main" id="{64F1927B-0A05-AB56-50E6-90FACE991E49}"/>
                  </a:ext>
                </a:extLst>
              </p14:cNvPr>
              <p14:cNvContentPartPr/>
              <p14:nvPr/>
            </p14:nvContentPartPr>
            <p14:xfrm>
              <a:off x="2707165" y="3097247"/>
              <a:ext cx="88200" cy="255600"/>
            </p14:xfrm>
          </p:contentPart>
        </mc:Choice>
        <mc:Fallback>
          <p:pic>
            <p:nvPicPr>
              <p:cNvPr id="148" name="Ink 147">
                <a:extLst>
                  <a:ext uri="{FF2B5EF4-FFF2-40B4-BE49-F238E27FC236}">
                    <a16:creationId xmlns:a16="http://schemas.microsoft.com/office/drawing/2014/main" id="{64F1927B-0A05-AB56-50E6-90FACE991E49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2701045" y="3091127"/>
                <a:ext cx="100440" cy="26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8">
            <p14:nvContentPartPr>
              <p14:cNvPr id="149" name="Ink 148">
                <a:extLst>
                  <a:ext uri="{FF2B5EF4-FFF2-40B4-BE49-F238E27FC236}">
                    <a16:creationId xmlns:a16="http://schemas.microsoft.com/office/drawing/2014/main" id="{7E975A5E-AE24-023B-4B37-625BBE9A4C9B}"/>
                  </a:ext>
                </a:extLst>
              </p14:cNvPr>
              <p14:cNvContentPartPr/>
              <p14:nvPr/>
            </p14:nvContentPartPr>
            <p14:xfrm>
              <a:off x="2967085" y="3119207"/>
              <a:ext cx="110160" cy="237960"/>
            </p14:xfrm>
          </p:contentPart>
        </mc:Choice>
        <mc:Fallback>
          <p:pic>
            <p:nvPicPr>
              <p:cNvPr id="149" name="Ink 148">
                <a:extLst>
                  <a:ext uri="{FF2B5EF4-FFF2-40B4-BE49-F238E27FC236}">
                    <a16:creationId xmlns:a16="http://schemas.microsoft.com/office/drawing/2014/main" id="{7E975A5E-AE24-023B-4B37-625BBE9A4C9B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2960965" y="3113087"/>
                <a:ext cx="122400" cy="25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0">
            <p14:nvContentPartPr>
              <p14:cNvPr id="150" name="Ink 149">
                <a:extLst>
                  <a:ext uri="{FF2B5EF4-FFF2-40B4-BE49-F238E27FC236}">
                    <a16:creationId xmlns:a16="http://schemas.microsoft.com/office/drawing/2014/main" id="{D99C664E-C2D1-DC90-80C8-A941B3E66AA2}"/>
                  </a:ext>
                </a:extLst>
              </p14:cNvPr>
              <p14:cNvContentPartPr/>
              <p14:nvPr/>
            </p14:nvContentPartPr>
            <p14:xfrm>
              <a:off x="3367405" y="3235487"/>
              <a:ext cx="138600" cy="92880"/>
            </p14:xfrm>
          </p:contentPart>
        </mc:Choice>
        <mc:Fallback>
          <p:pic>
            <p:nvPicPr>
              <p:cNvPr id="150" name="Ink 149">
                <a:extLst>
                  <a:ext uri="{FF2B5EF4-FFF2-40B4-BE49-F238E27FC236}">
                    <a16:creationId xmlns:a16="http://schemas.microsoft.com/office/drawing/2014/main" id="{D99C664E-C2D1-DC90-80C8-A941B3E66AA2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3361285" y="3229367"/>
                <a:ext cx="150840" cy="10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2">
            <p14:nvContentPartPr>
              <p14:cNvPr id="155" name="Ink 154">
                <a:extLst>
                  <a:ext uri="{FF2B5EF4-FFF2-40B4-BE49-F238E27FC236}">
                    <a16:creationId xmlns:a16="http://schemas.microsoft.com/office/drawing/2014/main" id="{ABFD147A-37B0-066E-CE10-9959742C2F83}"/>
                  </a:ext>
                </a:extLst>
              </p14:cNvPr>
              <p14:cNvContentPartPr/>
              <p14:nvPr/>
            </p14:nvContentPartPr>
            <p14:xfrm>
              <a:off x="3851605" y="3158447"/>
              <a:ext cx="584640" cy="196920"/>
            </p14:xfrm>
          </p:contentPart>
        </mc:Choice>
        <mc:Fallback>
          <p:pic>
            <p:nvPicPr>
              <p:cNvPr id="155" name="Ink 154">
                <a:extLst>
                  <a:ext uri="{FF2B5EF4-FFF2-40B4-BE49-F238E27FC236}">
                    <a16:creationId xmlns:a16="http://schemas.microsoft.com/office/drawing/2014/main" id="{ABFD147A-37B0-066E-CE10-9959742C2F83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3845485" y="3152327"/>
                <a:ext cx="596880" cy="20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4">
            <p14:nvContentPartPr>
              <p14:cNvPr id="156" name="Ink 155">
                <a:extLst>
                  <a:ext uri="{FF2B5EF4-FFF2-40B4-BE49-F238E27FC236}">
                    <a16:creationId xmlns:a16="http://schemas.microsoft.com/office/drawing/2014/main" id="{0987286B-B9B6-5CD7-55A6-AE7E296E3B6B}"/>
                  </a:ext>
                </a:extLst>
              </p14:cNvPr>
              <p14:cNvContentPartPr/>
              <p14:nvPr/>
            </p14:nvContentPartPr>
            <p14:xfrm>
              <a:off x="4595005" y="3122087"/>
              <a:ext cx="120600" cy="221400"/>
            </p14:xfrm>
          </p:contentPart>
        </mc:Choice>
        <mc:Fallback>
          <p:pic>
            <p:nvPicPr>
              <p:cNvPr id="156" name="Ink 155">
                <a:extLst>
                  <a:ext uri="{FF2B5EF4-FFF2-40B4-BE49-F238E27FC236}">
                    <a16:creationId xmlns:a16="http://schemas.microsoft.com/office/drawing/2014/main" id="{0987286B-B9B6-5CD7-55A6-AE7E296E3B6B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4588885" y="3115967"/>
                <a:ext cx="132840" cy="23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6">
            <p14:nvContentPartPr>
              <p14:cNvPr id="157" name="Ink 156">
                <a:extLst>
                  <a:ext uri="{FF2B5EF4-FFF2-40B4-BE49-F238E27FC236}">
                    <a16:creationId xmlns:a16="http://schemas.microsoft.com/office/drawing/2014/main" id="{7E1FB3C2-05D0-1992-2552-096FF93BD80A}"/>
                  </a:ext>
                </a:extLst>
              </p14:cNvPr>
              <p14:cNvContentPartPr/>
              <p14:nvPr/>
            </p14:nvContentPartPr>
            <p14:xfrm>
              <a:off x="4817125" y="3226487"/>
              <a:ext cx="32400" cy="166320"/>
            </p14:xfrm>
          </p:contentPart>
        </mc:Choice>
        <mc:Fallback>
          <p:pic>
            <p:nvPicPr>
              <p:cNvPr id="157" name="Ink 156">
                <a:extLst>
                  <a:ext uri="{FF2B5EF4-FFF2-40B4-BE49-F238E27FC236}">
                    <a16:creationId xmlns:a16="http://schemas.microsoft.com/office/drawing/2014/main" id="{7E1FB3C2-05D0-1992-2552-096FF93BD80A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4811005" y="3220367"/>
                <a:ext cx="44640" cy="17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8">
            <p14:nvContentPartPr>
              <p14:cNvPr id="158" name="Ink 157">
                <a:extLst>
                  <a:ext uri="{FF2B5EF4-FFF2-40B4-BE49-F238E27FC236}">
                    <a16:creationId xmlns:a16="http://schemas.microsoft.com/office/drawing/2014/main" id="{713A5BE9-3770-6427-7117-C35E677F3615}"/>
                  </a:ext>
                </a:extLst>
              </p14:cNvPr>
              <p14:cNvContentPartPr/>
              <p14:nvPr/>
            </p14:nvContentPartPr>
            <p14:xfrm>
              <a:off x="4869325" y="3149447"/>
              <a:ext cx="40320" cy="7200"/>
            </p14:xfrm>
          </p:contentPart>
        </mc:Choice>
        <mc:Fallback>
          <p:pic>
            <p:nvPicPr>
              <p:cNvPr id="158" name="Ink 157">
                <a:extLst>
                  <a:ext uri="{FF2B5EF4-FFF2-40B4-BE49-F238E27FC236}">
                    <a16:creationId xmlns:a16="http://schemas.microsoft.com/office/drawing/2014/main" id="{713A5BE9-3770-6427-7117-C35E677F3615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4863205" y="3143327"/>
                <a:ext cx="52560" cy="1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0">
            <p14:nvContentPartPr>
              <p14:cNvPr id="159" name="Ink 158">
                <a:extLst>
                  <a:ext uri="{FF2B5EF4-FFF2-40B4-BE49-F238E27FC236}">
                    <a16:creationId xmlns:a16="http://schemas.microsoft.com/office/drawing/2014/main" id="{C00DAFA4-EEF1-7FF3-B690-5B7115A0E213}"/>
                  </a:ext>
                </a:extLst>
              </p14:cNvPr>
              <p14:cNvContentPartPr/>
              <p14:nvPr/>
            </p14:nvContentPartPr>
            <p14:xfrm>
              <a:off x="4920445" y="3106247"/>
              <a:ext cx="165600" cy="235080"/>
            </p14:xfrm>
          </p:contentPart>
        </mc:Choice>
        <mc:Fallback>
          <p:pic>
            <p:nvPicPr>
              <p:cNvPr id="159" name="Ink 158">
                <a:extLst>
                  <a:ext uri="{FF2B5EF4-FFF2-40B4-BE49-F238E27FC236}">
                    <a16:creationId xmlns:a16="http://schemas.microsoft.com/office/drawing/2014/main" id="{C00DAFA4-EEF1-7FF3-B690-5B7115A0E213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4914325" y="3100127"/>
                <a:ext cx="177840" cy="24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2">
            <p14:nvContentPartPr>
              <p14:cNvPr id="160" name="Ink 159">
                <a:extLst>
                  <a:ext uri="{FF2B5EF4-FFF2-40B4-BE49-F238E27FC236}">
                    <a16:creationId xmlns:a16="http://schemas.microsoft.com/office/drawing/2014/main" id="{8599A5AD-F70F-1094-6FAE-7FCF6778C2C4}"/>
                  </a:ext>
                </a:extLst>
              </p14:cNvPr>
              <p14:cNvContentPartPr/>
              <p14:nvPr/>
            </p14:nvContentPartPr>
            <p14:xfrm>
              <a:off x="4390525" y="3191567"/>
              <a:ext cx="118800" cy="158040"/>
            </p14:xfrm>
          </p:contentPart>
        </mc:Choice>
        <mc:Fallback>
          <p:pic>
            <p:nvPicPr>
              <p:cNvPr id="160" name="Ink 159">
                <a:extLst>
                  <a:ext uri="{FF2B5EF4-FFF2-40B4-BE49-F238E27FC236}">
                    <a16:creationId xmlns:a16="http://schemas.microsoft.com/office/drawing/2014/main" id="{8599A5AD-F70F-1094-6FAE-7FCF6778C2C4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4384405" y="3185447"/>
                <a:ext cx="131040" cy="17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4">
            <p14:nvContentPartPr>
              <p14:cNvPr id="162" name="Ink 161">
                <a:extLst>
                  <a:ext uri="{FF2B5EF4-FFF2-40B4-BE49-F238E27FC236}">
                    <a16:creationId xmlns:a16="http://schemas.microsoft.com/office/drawing/2014/main" id="{BE293597-C1D1-957F-F631-398267B0EE3C}"/>
                  </a:ext>
                </a:extLst>
              </p14:cNvPr>
              <p14:cNvContentPartPr/>
              <p14:nvPr/>
            </p14:nvContentPartPr>
            <p14:xfrm>
              <a:off x="5241205" y="3301727"/>
              <a:ext cx="88560" cy="100800"/>
            </p14:xfrm>
          </p:contentPart>
        </mc:Choice>
        <mc:Fallback>
          <p:pic>
            <p:nvPicPr>
              <p:cNvPr id="162" name="Ink 161">
                <a:extLst>
                  <a:ext uri="{FF2B5EF4-FFF2-40B4-BE49-F238E27FC236}">
                    <a16:creationId xmlns:a16="http://schemas.microsoft.com/office/drawing/2014/main" id="{BE293597-C1D1-957F-F631-398267B0EE3C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5235085" y="3295607"/>
                <a:ext cx="100800" cy="113040"/>
              </a:xfrm>
              <a:prstGeom prst="rect">
                <a:avLst/>
              </a:prstGeom>
            </p:spPr>
          </p:pic>
        </mc:Fallback>
      </mc:AlternateContent>
      <p:grpSp>
        <p:nvGrpSpPr>
          <p:cNvPr id="165" name="Group 164">
            <a:extLst>
              <a:ext uri="{FF2B5EF4-FFF2-40B4-BE49-F238E27FC236}">
                <a16:creationId xmlns:a16="http://schemas.microsoft.com/office/drawing/2014/main" id="{B89A4F5F-67C7-0829-6018-98EBF844C2E7}"/>
              </a:ext>
            </a:extLst>
          </p:cNvPr>
          <p:cNvGrpSpPr/>
          <p:nvPr/>
        </p:nvGrpSpPr>
        <p:grpSpPr>
          <a:xfrm>
            <a:off x="5367925" y="3141887"/>
            <a:ext cx="11520" cy="21600"/>
            <a:chOff x="5367925" y="3141887"/>
            <a:chExt cx="11520" cy="21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7DC6F5C5-6E93-E0D7-E2D9-710FD8588630}"/>
                    </a:ext>
                  </a:extLst>
                </p14:cNvPr>
                <p14:cNvContentPartPr/>
                <p14:nvPr/>
              </p14:nvContentPartPr>
              <p14:xfrm>
                <a:off x="5367925" y="3163127"/>
                <a:ext cx="360" cy="36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7DC6F5C5-6E93-E0D7-E2D9-710FD8588630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5361805" y="3157007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7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3A58BC8E-6EC3-E6C8-CBA7-6D8D61E82556}"/>
                    </a:ext>
                  </a:extLst>
                </p14:cNvPr>
                <p14:cNvContentPartPr/>
                <p14:nvPr/>
              </p14:nvContentPartPr>
              <p14:xfrm>
                <a:off x="5379085" y="3141887"/>
                <a:ext cx="360" cy="36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3A58BC8E-6EC3-E6C8-CBA7-6D8D61E82556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5372965" y="3135767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78">
            <p14:nvContentPartPr>
              <p14:cNvPr id="166" name="Ink 165">
                <a:extLst>
                  <a:ext uri="{FF2B5EF4-FFF2-40B4-BE49-F238E27FC236}">
                    <a16:creationId xmlns:a16="http://schemas.microsoft.com/office/drawing/2014/main" id="{AE49BBAA-9AFF-5B38-D678-E02DDF092587}"/>
                  </a:ext>
                </a:extLst>
              </p14:cNvPr>
              <p14:cNvContentPartPr/>
              <p14:nvPr/>
            </p14:nvContentPartPr>
            <p14:xfrm>
              <a:off x="1833805" y="3522767"/>
              <a:ext cx="132480" cy="271440"/>
            </p14:xfrm>
          </p:contentPart>
        </mc:Choice>
        <mc:Fallback>
          <p:pic>
            <p:nvPicPr>
              <p:cNvPr id="166" name="Ink 165">
                <a:extLst>
                  <a:ext uri="{FF2B5EF4-FFF2-40B4-BE49-F238E27FC236}">
                    <a16:creationId xmlns:a16="http://schemas.microsoft.com/office/drawing/2014/main" id="{AE49BBAA-9AFF-5B38-D678-E02DDF092587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1827685" y="3516647"/>
                <a:ext cx="144720" cy="283680"/>
              </a:xfrm>
              <a:prstGeom prst="rect">
                <a:avLst/>
              </a:prstGeom>
            </p:spPr>
          </p:pic>
        </mc:Fallback>
      </mc:AlternateContent>
      <p:grpSp>
        <p:nvGrpSpPr>
          <p:cNvPr id="169" name="Group 168">
            <a:extLst>
              <a:ext uri="{FF2B5EF4-FFF2-40B4-BE49-F238E27FC236}">
                <a16:creationId xmlns:a16="http://schemas.microsoft.com/office/drawing/2014/main" id="{438EF885-9BD1-C843-07E5-83BEA594EA19}"/>
              </a:ext>
            </a:extLst>
          </p:cNvPr>
          <p:cNvGrpSpPr/>
          <p:nvPr/>
        </p:nvGrpSpPr>
        <p:grpSpPr>
          <a:xfrm>
            <a:off x="919405" y="4031447"/>
            <a:ext cx="600840" cy="322920"/>
            <a:chOff x="919405" y="4031447"/>
            <a:chExt cx="600840" cy="322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4310B366-E1F4-53E2-2806-A3EC785633C1}"/>
                    </a:ext>
                  </a:extLst>
                </p14:cNvPr>
                <p14:cNvContentPartPr/>
                <p14:nvPr/>
              </p14:nvContentPartPr>
              <p14:xfrm>
                <a:off x="919405" y="4044407"/>
                <a:ext cx="429840" cy="30996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4310B366-E1F4-53E2-2806-A3EC785633C1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913285" y="4038287"/>
                  <a:ext cx="442080" cy="32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C292326E-2BAB-F1D0-1A4E-D6B2078CB003}"/>
                    </a:ext>
                  </a:extLst>
                </p14:cNvPr>
                <p14:cNvContentPartPr/>
                <p14:nvPr/>
              </p14:nvContentPartPr>
              <p14:xfrm>
                <a:off x="1438885" y="4031447"/>
                <a:ext cx="81360" cy="20412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C292326E-2BAB-F1D0-1A4E-D6B2078CB003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1432765" y="4025327"/>
                  <a:ext cx="93600" cy="216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1" name="Group 180">
            <a:extLst>
              <a:ext uri="{FF2B5EF4-FFF2-40B4-BE49-F238E27FC236}">
                <a16:creationId xmlns:a16="http://schemas.microsoft.com/office/drawing/2014/main" id="{AA3D7B86-CDE8-A7C3-FBEC-534225A8A895}"/>
              </a:ext>
            </a:extLst>
          </p:cNvPr>
          <p:cNvGrpSpPr/>
          <p:nvPr/>
        </p:nvGrpSpPr>
        <p:grpSpPr>
          <a:xfrm>
            <a:off x="1949005" y="4079687"/>
            <a:ext cx="509760" cy="200880"/>
            <a:chOff x="1949005" y="4079687"/>
            <a:chExt cx="509760" cy="200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FDD36310-7A9D-9276-751B-D7D0FC31E04A}"/>
                    </a:ext>
                  </a:extLst>
                </p14:cNvPr>
                <p14:cNvContentPartPr/>
                <p14:nvPr/>
              </p14:nvContentPartPr>
              <p14:xfrm>
                <a:off x="1949005" y="4086887"/>
                <a:ext cx="496080" cy="19368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FDD36310-7A9D-9276-751B-D7D0FC31E04A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1942885" y="4080767"/>
                  <a:ext cx="50832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9A440574-E068-B1C6-F5AF-4BAB47263F5C}"/>
                    </a:ext>
                  </a:extLst>
                </p14:cNvPr>
                <p14:cNvContentPartPr/>
                <p14:nvPr/>
              </p14:nvContentPartPr>
              <p14:xfrm>
                <a:off x="2350765" y="4117127"/>
                <a:ext cx="108000" cy="52560"/>
              </p14:xfrm>
            </p:contentPart>
          </mc:Choice>
          <mc:Fallback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9A440574-E068-B1C6-F5AF-4BAB47263F5C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2344645" y="4111007"/>
                  <a:ext cx="12024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521339A4-005F-8F38-977A-9145146E7209}"/>
                    </a:ext>
                  </a:extLst>
                </p14:cNvPr>
                <p14:cNvContentPartPr/>
                <p14:nvPr/>
              </p14:nvContentPartPr>
              <p14:xfrm>
                <a:off x="2050165" y="4079687"/>
                <a:ext cx="32400" cy="14400"/>
              </p14:xfrm>
            </p:contentPart>
          </mc:Choice>
          <mc:Fallback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521339A4-005F-8F38-977A-9145146E7209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2044045" y="4073567"/>
                  <a:ext cx="44640" cy="26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7" name="Group 186">
            <a:extLst>
              <a:ext uri="{FF2B5EF4-FFF2-40B4-BE49-F238E27FC236}">
                <a16:creationId xmlns:a16="http://schemas.microsoft.com/office/drawing/2014/main" id="{3F72612E-01E3-398B-5C1D-F1E3B23D1175}"/>
              </a:ext>
            </a:extLst>
          </p:cNvPr>
          <p:cNvGrpSpPr/>
          <p:nvPr/>
        </p:nvGrpSpPr>
        <p:grpSpPr>
          <a:xfrm>
            <a:off x="3822805" y="3992207"/>
            <a:ext cx="381240" cy="307440"/>
            <a:chOff x="3822805" y="3992207"/>
            <a:chExt cx="381240" cy="307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8F339E8D-0C26-4C01-C154-3EDE3B442DA5}"/>
                    </a:ext>
                  </a:extLst>
                </p14:cNvPr>
                <p14:cNvContentPartPr/>
                <p14:nvPr/>
              </p14:nvContentPartPr>
              <p14:xfrm>
                <a:off x="3822805" y="4121447"/>
                <a:ext cx="43200" cy="136080"/>
              </p14:xfrm>
            </p:contentPart>
          </mc:Choice>
          <mc:Fallback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8F339E8D-0C26-4C01-C154-3EDE3B442DA5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3816685" y="4115327"/>
                  <a:ext cx="5544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190D5266-698B-2BDA-BA7F-E996ABAA6227}"/>
                    </a:ext>
                  </a:extLst>
                </p14:cNvPr>
                <p14:cNvContentPartPr/>
                <p14:nvPr/>
              </p14:nvContentPartPr>
              <p14:xfrm>
                <a:off x="3848365" y="3992207"/>
                <a:ext cx="39600" cy="74880"/>
              </p14:xfrm>
            </p:contentPart>
          </mc:Choice>
          <mc:Fallback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190D5266-698B-2BDA-BA7F-E996ABAA6227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3842245" y="3986087"/>
                  <a:ext cx="5184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F1405B70-E2E0-BFB6-A889-06F06EA476F4}"/>
                    </a:ext>
                  </a:extLst>
                </p14:cNvPr>
                <p14:cNvContentPartPr/>
                <p14:nvPr/>
              </p14:nvContentPartPr>
              <p14:xfrm>
                <a:off x="4051405" y="4133687"/>
                <a:ext cx="152640" cy="165960"/>
              </p14:xfrm>
            </p:contentPart>
          </mc:Choice>
          <mc:Fallback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F1405B70-E2E0-BFB6-A889-06F06EA476F4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4045285" y="4127567"/>
                  <a:ext cx="164880" cy="178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1" name="Group 220">
            <a:extLst>
              <a:ext uri="{FF2B5EF4-FFF2-40B4-BE49-F238E27FC236}">
                <a16:creationId xmlns:a16="http://schemas.microsoft.com/office/drawing/2014/main" id="{9B53D2D1-B87F-128A-CB1E-D69B0336EAB0}"/>
              </a:ext>
            </a:extLst>
          </p:cNvPr>
          <p:cNvGrpSpPr/>
          <p:nvPr/>
        </p:nvGrpSpPr>
        <p:grpSpPr>
          <a:xfrm>
            <a:off x="2374885" y="4576487"/>
            <a:ext cx="1199160" cy="324000"/>
            <a:chOff x="2374885" y="4576487"/>
            <a:chExt cx="1199160" cy="324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C46A009F-BD3E-99C1-63A3-C8DA5C7415EA}"/>
                    </a:ext>
                  </a:extLst>
                </p14:cNvPr>
                <p14:cNvContentPartPr/>
                <p14:nvPr/>
              </p14:nvContentPartPr>
              <p14:xfrm>
                <a:off x="2374885" y="4612487"/>
                <a:ext cx="511920" cy="219600"/>
              </p14:xfrm>
            </p:contentPart>
          </mc:Choice>
          <mc:Fallback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C46A009F-BD3E-99C1-63A3-C8DA5C7415EA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2368765" y="4606367"/>
                  <a:ext cx="52416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9E44B819-53EF-6053-949E-71F6050264D4}"/>
                    </a:ext>
                  </a:extLst>
                </p14:cNvPr>
                <p14:cNvContentPartPr/>
                <p14:nvPr/>
              </p14:nvContentPartPr>
              <p14:xfrm>
                <a:off x="2961325" y="4597727"/>
                <a:ext cx="105840" cy="254160"/>
              </p14:xfrm>
            </p:contentPart>
          </mc:Choice>
          <mc:Fallback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9E44B819-53EF-6053-949E-71F6050264D4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2955205" y="4591607"/>
                  <a:ext cx="118080" cy="26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F1108438-6E5B-588A-B55A-64B735DE96E3}"/>
                    </a:ext>
                  </a:extLst>
                </p14:cNvPr>
                <p14:cNvContentPartPr/>
                <p14:nvPr/>
              </p14:nvContentPartPr>
              <p14:xfrm>
                <a:off x="3208645" y="4730927"/>
                <a:ext cx="113400" cy="119520"/>
              </p14:xfrm>
            </p:contentPart>
          </mc:Choice>
          <mc:Fallback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F1108438-6E5B-588A-B55A-64B735DE96E3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3202525" y="4724807"/>
                  <a:ext cx="12564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D1D6E44B-79BB-98CA-911B-6883C6FAB108}"/>
                    </a:ext>
                  </a:extLst>
                </p14:cNvPr>
                <p14:cNvContentPartPr/>
                <p14:nvPr/>
              </p14:nvContentPartPr>
              <p14:xfrm>
                <a:off x="3275965" y="4619687"/>
                <a:ext cx="20520" cy="15840"/>
              </p14:xfrm>
            </p:contentPart>
          </mc:Choice>
          <mc:Fallback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D1D6E44B-79BB-98CA-911B-6883C6FAB108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3269845" y="4613567"/>
                  <a:ext cx="3276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9EABEEF4-3B1F-2671-5453-9ABC06B3E66A}"/>
                    </a:ext>
                  </a:extLst>
                </p14:cNvPr>
                <p14:cNvContentPartPr/>
                <p14:nvPr/>
              </p14:nvContentPartPr>
              <p14:xfrm>
                <a:off x="3297565" y="4627967"/>
                <a:ext cx="58320" cy="25560"/>
              </p14:xfrm>
            </p:contentPart>
          </mc:Choice>
          <mc:Fallback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9EABEEF4-3B1F-2671-5453-9ABC06B3E66A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3291445" y="4621847"/>
                  <a:ext cx="7056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DA4E9A27-B9DE-6707-3576-784AEBBA6A2F}"/>
                    </a:ext>
                  </a:extLst>
                </p14:cNvPr>
                <p14:cNvContentPartPr/>
                <p14:nvPr/>
              </p14:nvContentPartPr>
              <p14:xfrm>
                <a:off x="3184885" y="4733087"/>
                <a:ext cx="59760" cy="112680"/>
              </p14:xfrm>
            </p:contentPart>
          </mc:Choice>
          <mc:Fallback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DA4E9A27-B9DE-6707-3576-784AEBBA6A2F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3178765" y="4726967"/>
                  <a:ext cx="7200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5C4466B2-9EB0-FA25-8B41-9FF7CDBCAFDD}"/>
                    </a:ext>
                  </a:extLst>
                </p14:cNvPr>
                <p14:cNvContentPartPr/>
                <p14:nvPr/>
              </p14:nvContentPartPr>
              <p14:xfrm>
                <a:off x="3434005" y="4576487"/>
                <a:ext cx="140040" cy="324000"/>
              </p14:xfrm>
            </p:contentPart>
          </mc:Choice>
          <mc:Fallback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5C4466B2-9EB0-FA25-8B41-9FF7CDBCAFDD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3427885" y="4570367"/>
                  <a:ext cx="152280" cy="336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3" name="Group 232">
            <a:extLst>
              <a:ext uri="{FF2B5EF4-FFF2-40B4-BE49-F238E27FC236}">
                <a16:creationId xmlns:a16="http://schemas.microsoft.com/office/drawing/2014/main" id="{A7385763-3123-0943-48D9-56BD408DE50D}"/>
              </a:ext>
            </a:extLst>
          </p:cNvPr>
          <p:cNvGrpSpPr/>
          <p:nvPr/>
        </p:nvGrpSpPr>
        <p:grpSpPr>
          <a:xfrm>
            <a:off x="3777085" y="4714367"/>
            <a:ext cx="2016720" cy="363600"/>
            <a:chOff x="3777085" y="4714367"/>
            <a:chExt cx="2016720" cy="363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9AF4FA3B-1631-5FAA-BBE8-6B82575B42B6}"/>
                    </a:ext>
                  </a:extLst>
                </p14:cNvPr>
                <p14:cNvContentPartPr/>
                <p14:nvPr/>
              </p14:nvContentPartPr>
              <p14:xfrm>
                <a:off x="3777085" y="4750007"/>
                <a:ext cx="209160" cy="82800"/>
              </p14:xfrm>
            </p:contentPart>
          </mc:Choice>
          <mc:Fallback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9AF4FA3B-1631-5FAA-BBE8-6B82575B42B6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3770965" y="4743887"/>
                  <a:ext cx="22140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A4F1B7D6-54AA-1BAA-B3D9-F0BC63FEFE4D}"/>
                    </a:ext>
                  </a:extLst>
                </p14:cNvPr>
                <p14:cNvContentPartPr/>
                <p14:nvPr/>
              </p14:nvContentPartPr>
              <p14:xfrm>
                <a:off x="4057525" y="4720487"/>
                <a:ext cx="426240" cy="196560"/>
              </p14:xfrm>
            </p:contentPart>
          </mc:Choice>
          <mc:Fallback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A4F1B7D6-54AA-1BAA-B3D9-F0BC63FEFE4D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4051405" y="4714367"/>
                  <a:ext cx="43848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09D9E621-E883-DC0D-9114-3CF6AEDD3212}"/>
                    </a:ext>
                  </a:extLst>
                </p14:cNvPr>
                <p14:cNvContentPartPr/>
                <p14:nvPr/>
              </p14:nvContentPartPr>
              <p14:xfrm>
                <a:off x="4640365" y="4714367"/>
                <a:ext cx="75240" cy="277560"/>
              </p14:xfrm>
            </p:contentPart>
          </mc:Choice>
          <mc:Fallback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09D9E621-E883-DC0D-9114-3CF6AEDD3212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4634245" y="4708247"/>
                  <a:ext cx="87480" cy="28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278AEA45-5833-0FE9-B623-F2D4E0841FFE}"/>
                    </a:ext>
                  </a:extLst>
                </p14:cNvPr>
                <p14:cNvContentPartPr/>
                <p14:nvPr/>
              </p14:nvContentPartPr>
              <p14:xfrm>
                <a:off x="4780405" y="4805447"/>
                <a:ext cx="77760" cy="151560"/>
              </p14:xfrm>
            </p:contentPart>
          </mc:Choice>
          <mc:Fallback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278AEA45-5833-0FE9-B623-F2D4E0841FFE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4774285" y="4799327"/>
                  <a:ext cx="9000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06DF4BFB-E3FC-0090-8A41-21A641497E10}"/>
                    </a:ext>
                  </a:extLst>
                </p14:cNvPr>
                <p14:cNvContentPartPr/>
                <p14:nvPr/>
              </p14:nvContentPartPr>
              <p14:xfrm>
                <a:off x="4858165" y="4736327"/>
                <a:ext cx="33840" cy="24480"/>
              </p14:xfrm>
            </p:contentPart>
          </mc:Choice>
          <mc:Fallback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06DF4BFB-E3FC-0090-8A41-21A641497E10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4852045" y="4730207"/>
                  <a:ext cx="4608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6BD84D56-B343-6D07-9B9B-BE725A25B9D8}"/>
                    </a:ext>
                  </a:extLst>
                </p14:cNvPr>
                <p14:cNvContentPartPr/>
                <p14:nvPr/>
              </p14:nvContentPartPr>
              <p14:xfrm>
                <a:off x="4935925" y="4813367"/>
                <a:ext cx="189000" cy="30240"/>
              </p14:xfrm>
            </p:contentPart>
          </mc:Choice>
          <mc:Fallback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6BD84D56-B343-6D07-9B9B-BE725A25B9D8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4929805" y="4807247"/>
                  <a:ext cx="20124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C177C23F-E089-0C91-E15E-6DB65C611589}"/>
                    </a:ext>
                  </a:extLst>
                </p14:cNvPr>
                <p14:cNvContentPartPr/>
                <p14:nvPr/>
              </p14:nvContentPartPr>
              <p14:xfrm>
                <a:off x="4998565" y="4772327"/>
                <a:ext cx="73080" cy="203760"/>
              </p14:xfrm>
            </p:contentPart>
          </mc:Choice>
          <mc:Fallback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C177C23F-E089-0C91-E15E-6DB65C611589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4992445" y="4766207"/>
                  <a:ext cx="8532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98DA492B-7AAA-117A-EAA1-F687A060B940}"/>
                    </a:ext>
                  </a:extLst>
                </p14:cNvPr>
                <p14:cNvContentPartPr/>
                <p14:nvPr/>
              </p14:nvContentPartPr>
              <p14:xfrm>
                <a:off x="5168485" y="4768367"/>
                <a:ext cx="231840" cy="205920"/>
              </p14:xfrm>
            </p:contentPart>
          </mc:Choice>
          <mc:Fallback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98DA492B-7AAA-117A-EAA1-F687A060B940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5162365" y="4762247"/>
                  <a:ext cx="24408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39351191-0F3E-9EC9-9E20-43C2619ECF7B}"/>
                    </a:ext>
                  </a:extLst>
                </p14:cNvPr>
                <p14:cNvContentPartPr/>
                <p14:nvPr/>
              </p14:nvContentPartPr>
              <p14:xfrm>
                <a:off x="5418325" y="4721567"/>
                <a:ext cx="217080" cy="293400"/>
              </p14:xfrm>
            </p:contentPart>
          </mc:Choice>
          <mc:Fallback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39351191-0F3E-9EC9-9E20-43C2619ECF7B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5412205" y="4715447"/>
                  <a:ext cx="229320" cy="30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C141075A-442D-2EFB-CB44-012BD2E055CE}"/>
                    </a:ext>
                  </a:extLst>
                </p14:cNvPr>
                <p14:cNvContentPartPr/>
                <p14:nvPr/>
              </p14:nvContentPartPr>
              <p14:xfrm>
                <a:off x="5165605" y="4847927"/>
                <a:ext cx="116640" cy="14400"/>
              </p14:xfrm>
            </p:contentPart>
          </mc:Choice>
          <mc:Fallback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C141075A-442D-2EFB-CB44-012BD2E055CE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5159485" y="4841807"/>
                  <a:ext cx="12888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53D35A7A-685B-F02C-7D3E-690F05B462E0}"/>
                    </a:ext>
                  </a:extLst>
                </p14:cNvPr>
                <p14:cNvContentPartPr/>
                <p14:nvPr/>
              </p14:nvContentPartPr>
              <p14:xfrm>
                <a:off x="5774365" y="4796087"/>
                <a:ext cx="19440" cy="8280"/>
              </p14:xfrm>
            </p:contentPart>
          </mc:Choice>
          <mc:Fallback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53D35A7A-685B-F02C-7D3E-690F05B462E0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5768245" y="4789967"/>
                  <a:ext cx="31680" cy="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505E5E84-A2EA-2439-6EE1-8BDA469F7D15}"/>
                    </a:ext>
                  </a:extLst>
                </p14:cNvPr>
                <p14:cNvContentPartPr/>
                <p14:nvPr/>
              </p14:nvContentPartPr>
              <p14:xfrm>
                <a:off x="5623525" y="4952687"/>
                <a:ext cx="102240" cy="125280"/>
              </p14:xfrm>
            </p:contentPart>
          </mc:Choice>
          <mc:Fallback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505E5E84-A2EA-2439-6EE1-8BDA469F7D15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5617405" y="4946567"/>
                  <a:ext cx="114480" cy="137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34">
            <p14:nvContentPartPr>
              <p14:cNvPr id="236" name="Ink 235">
                <a:extLst>
                  <a:ext uri="{FF2B5EF4-FFF2-40B4-BE49-F238E27FC236}">
                    <a16:creationId xmlns:a16="http://schemas.microsoft.com/office/drawing/2014/main" id="{4A1BC96C-B66A-9410-0221-26C2CB6691B5}"/>
                  </a:ext>
                </a:extLst>
              </p14:cNvPr>
              <p14:cNvContentPartPr/>
              <p14:nvPr/>
            </p14:nvContentPartPr>
            <p14:xfrm>
              <a:off x="3258325" y="1840487"/>
              <a:ext cx="140760" cy="145080"/>
            </p14:xfrm>
          </p:contentPart>
        </mc:Choice>
        <mc:Fallback>
          <p:pic>
            <p:nvPicPr>
              <p:cNvPr id="236" name="Ink 235">
                <a:extLst>
                  <a:ext uri="{FF2B5EF4-FFF2-40B4-BE49-F238E27FC236}">
                    <a16:creationId xmlns:a16="http://schemas.microsoft.com/office/drawing/2014/main" id="{4A1BC96C-B66A-9410-0221-26C2CB6691B5}"/>
                  </a:ext>
                </a:extLst>
              </p:cNvPr>
              <p:cNvPicPr/>
              <p:nvPr/>
            </p:nvPicPr>
            <p:blipFill>
              <a:blip r:embed="rId235"/>
              <a:stretch>
                <a:fillRect/>
              </a:stretch>
            </p:blipFill>
            <p:spPr>
              <a:xfrm>
                <a:off x="3252205" y="1834367"/>
                <a:ext cx="153000" cy="15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6">
            <p14:nvContentPartPr>
              <p14:cNvPr id="237" name="Ink 236">
                <a:extLst>
                  <a:ext uri="{FF2B5EF4-FFF2-40B4-BE49-F238E27FC236}">
                    <a16:creationId xmlns:a16="http://schemas.microsoft.com/office/drawing/2014/main" id="{E5E1F1BE-30A2-E9B8-19CF-4EA0C325DD15}"/>
                  </a:ext>
                </a:extLst>
              </p14:cNvPr>
              <p14:cNvContentPartPr/>
              <p14:nvPr/>
            </p14:nvContentPartPr>
            <p14:xfrm>
              <a:off x="3691405" y="1870007"/>
              <a:ext cx="25920" cy="157320"/>
            </p14:xfrm>
          </p:contentPart>
        </mc:Choice>
        <mc:Fallback>
          <p:pic>
            <p:nvPicPr>
              <p:cNvPr id="237" name="Ink 236">
                <a:extLst>
                  <a:ext uri="{FF2B5EF4-FFF2-40B4-BE49-F238E27FC236}">
                    <a16:creationId xmlns:a16="http://schemas.microsoft.com/office/drawing/2014/main" id="{E5E1F1BE-30A2-E9B8-19CF-4EA0C325DD15}"/>
                  </a:ext>
                </a:extLst>
              </p:cNvPr>
              <p:cNvPicPr/>
              <p:nvPr/>
            </p:nvPicPr>
            <p:blipFill>
              <a:blip r:embed="rId237"/>
              <a:stretch>
                <a:fillRect/>
              </a:stretch>
            </p:blipFill>
            <p:spPr>
              <a:xfrm>
                <a:off x="3685285" y="1863887"/>
                <a:ext cx="38160" cy="169560"/>
              </a:xfrm>
              <a:prstGeom prst="rect">
                <a:avLst/>
              </a:prstGeom>
            </p:spPr>
          </p:pic>
        </mc:Fallback>
      </mc:AlternateContent>
      <p:grpSp>
        <p:nvGrpSpPr>
          <p:cNvPr id="246" name="Group 245">
            <a:extLst>
              <a:ext uri="{FF2B5EF4-FFF2-40B4-BE49-F238E27FC236}">
                <a16:creationId xmlns:a16="http://schemas.microsoft.com/office/drawing/2014/main" id="{E8EC5038-5780-14DD-15D8-FA8E15DF9DEA}"/>
              </a:ext>
            </a:extLst>
          </p:cNvPr>
          <p:cNvGrpSpPr/>
          <p:nvPr/>
        </p:nvGrpSpPr>
        <p:grpSpPr>
          <a:xfrm>
            <a:off x="3990565" y="1818527"/>
            <a:ext cx="450720" cy="167040"/>
            <a:chOff x="3990565" y="1818527"/>
            <a:chExt cx="450720" cy="167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9ECDD7E1-8FAA-AF13-A83B-FD17E3CFF548}"/>
                    </a:ext>
                  </a:extLst>
                </p14:cNvPr>
                <p14:cNvContentPartPr/>
                <p14:nvPr/>
              </p14:nvContentPartPr>
              <p14:xfrm>
                <a:off x="3990565" y="1829687"/>
                <a:ext cx="178560" cy="147600"/>
              </p14:xfrm>
            </p:contentPart>
          </mc:Choice>
          <mc:Fallback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9ECDD7E1-8FAA-AF13-A83B-FD17E3CFF548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3984445" y="1823567"/>
                  <a:ext cx="19080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03AED3A2-E0EF-05FF-1D91-364B5F559EDE}"/>
                    </a:ext>
                  </a:extLst>
                </p14:cNvPr>
                <p14:cNvContentPartPr/>
                <p14:nvPr/>
              </p14:nvContentPartPr>
              <p14:xfrm>
                <a:off x="4316725" y="1818527"/>
                <a:ext cx="124560" cy="167040"/>
              </p14:xfrm>
            </p:contentPart>
          </mc:Choice>
          <mc:Fallback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03AED3A2-E0EF-05FF-1D91-364B5F559EDE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4310605" y="1812407"/>
                  <a:ext cx="136800" cy="179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5" name="Group 244">
            <a:extLst>
              <a:ext uri="{FF2B5EF4-FFF2-40B4-BE49-F238E27FC236}">
                <a16:creationId xmlns:a16="http://schemas.microsoft.com/office/drawing/2014/main" id="{06EBD678-DD53-19EF-87EC-0B349DAFC04D}"/>
              </a:ext>
            </a:extLst>
          </p:cNvPr>
          <p:cNvGrpSpPr/>
          <p:nvPr/>
        </p:nvGrpSpPr>
        <p:grpSpPr>
          <a:xfrm>
            <a:off x="4705525" y="1821047"/>
            <a:ext cx="123840" cy="177840"/>
            <a:chOff x="4705525" y="1821047"/>
            <a:chExt cx="123840" cy="177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FA6B3593-1922-4A6C-6B32-8837010DCAC5}"/>
                    </a:ext>
                  </a:extLst>
                </p14:cNvPr>
                <p14:cNvContentPartPr/>
                <p14:nvPr/>
              </p14:nvContentPartPr>
              <p14:xfrm>
                <a:off x="4757725" y="1821047"/>
                <a:ext cx="50040" cy="177840"/>
              </p14:xfrm>
            </p:contentPart>
          </mc:Choice>
          <mc:Fallback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FA6B3593-1922-4A6C-6B32-8837010DCAC5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4751605" y="1814927"/>
                  <a:ext cx="6228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2C34CCF9-D6D1-6C9C-FB25-567E0BF948D5}"/>
                    </a:ext>
                  </a:extLst>
                </p14:cNvPr>
                <p14:cNvContentPartPr/>
                <p14:nvPr/>
              </p14:nvContentPartPr>
              <p14:xfrm>
                <a:off x="4705525" y="1870727"/>
                <a:ext cx="123840" cy="63720"/>
              </p14:xfrm>
            </p:contentPart>
          </mc:Choice>
          <mc:Fallback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2C34CCF9-D6D1-6C9C-FB25-567E0BF948D5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4699405" y="1864607"/>
                  <a:ext cx="136080" cy="75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4" name="Group 243">
            <a:extLst>
              <a:ext uri="{FF2B5EF4-FFF2-40B4-BE49-F238E27FC236}">
                <a16:creationId xmlns:a16="http://schemas.microsoft.com/office/drawing/2014/main" id="{5FB2AB83-2DBA-6E25-CD94-24F67D218491}"/>
              </a:ext>
            </a:extLst>
          </p:cNvPr>
          <p:cNvGrpSpPr/>
          <p:nvPr/>
        </p:nvGrpSpPr>
        <p:grpSpPr>
          <a:xfrm>
            <a:off x="5025205" y="1877927"/>
            <a:ext cx="255600" cy="160920"/>
            <a:chOff x="5025205" y="1877927"/>
            <a:chExt cx="255600" cy="160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DBA8806E-FE20-F691-AE01-8B21B1B1DC29}"/>
                    </a:ext>
                  </a:extLst>
                </p14:cNvPr>
                <p14:cNvContentPartPr/>
                <p14:nvPr/>
              </p14:nvContentPartPr>
              <p14:xfrm>
                <a:off x="5025205" y="1897367"/>
                <a:ext cx="78480" cy="141480"/>
              </p14:xfrm>
            </p:contentPart>
          </mc:Choice>
          <mc:Fallback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DBA8806E-FE20-F691-AE01-8B21B1B1DC29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5019085" y="1891247"/>
                  <a:ext cx="9072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28F8C8A3-1EFD-BBDF-3842-305656CBE5B3}"/>
                    </a:ext>
                  </a:extLst>
                </p14:cNvPr>
                <p14:cNvContentPartPr/>
                <p14:nvPr/>
              </p14:nvContentPartPr>
              <p14:xfrm>
                <a:off x="5087485" y="1877927"/>
                <a:ext cx="193320" cy="40320"/>
              </p14:xfrm>
            </p:contentPart>
          </mc:Choice>
          <mc:Fallback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28F8C8A3-1EFD-BBDF-3842-305656CBE5B3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5081365" y="1871807"/>
                  <a:ext cx="205560" cy="52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9" name="Group 288">
            <a:extLst>
              <a:ext uri="{FF2B5EF4-FFF2-40B4-BE49-F238E27FC236}">
                <a16:creationId xmlns:a16="http://schemas.microsoft.com/office/drawing/2014/main" id="{897D0022-2AFF-315B-9EB1-EA00B668C583}"/>
              </a:ext>
            </a:extLst>
          </p:cNvPr>
          <p:cNvGrpSpPr/>
          <p:nvPr/>
        </p:nvGrpSpPr>
        <p:grpSpPr>
          <a:xfrm>
            <a:off x="5024845" y="3997967"/>
            <a:ext cx="532080" cy="266760"/>
            <a:chOff x="5024845" y="3997967"/>
            <a:chExt cx="532080" cy="266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BE8EEB06-CE8A-73AA-2D19-04F56B979826}"/>
                    </a:ext>
                  </a:extLst>
                </p14:cNvPr>
                <p14:cNvContentPartPr/>
                <p14:nvPr/>
              </p14:nvContentPartPr>
              <p14:xfrm>
                <a:off x="5024845" y="3997967"/>
                <a:ext cx="32040" cy="229320"/>
              </p14:xfrm>
            </p:contentPart>
          </mc:Choice>
          <mc:Fallback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BE8EEB06-CE8A-73AA-2D19-04F56B979826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5018725" y="3991847"/>
                  <a:ext cx="4428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93ACFA56-0694-EF40-AC99-9193B467C0ED}"/>
                    </a:ext>
                  </a:extLst>
                </p14:cNvPr>
                <p14:cNvContentPartPr/>
                <p14:nvPr/>
              </p14:nvContentPartPr>
              <p14:xfrm>
                <a:off x="5115205" y="4086527"/>
                <a:ext cx="136080" cy="25200"/>
              </p14:xfrm>
            </p:contentPart>
          </mc:Choice>
          <mc:Fallback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93ACFA56-0694-EF40-AC99-9193B467C0ED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5109085" y="4080407"/>
                  <a:ext cx="14832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29F9CEC7-93D9-89FE-1EC7-BC06EBB6173E}"/>
                    </a:ext>
                  </a:extLst>
                </p14:cNvPr>
                <p14:cNvContentPartPr/>
                <p14:nvPr/>
              </p14:nvContentPartPr>
              <p14:xfrm>
                <a:off x="5191885" y="4048367"/>
                <a:ext cx="230040" cy="179640"/>
              </p14:xfrm>
            </p:contentPart>
          </mc:Choice>
          <mc:Fallback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29F9CEC7-93D9-89FE-1EC7-BC06EBB6173E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5185765" y="4042247"/>
                  <a:ext cx="24228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B49D4E53-9807-F5B4-C503-1692E6FD75A5}"/>
                    </a:ext>
                  </a:extLst>
                </p14:cNvPr>
                <p14:cNvContentPartPr/>
                <p14:nvPr/>
              </p14:nvContentPartPr>
              <p14:xfrm>
                <a:off x="5340925" y="4084727"/>
                <a:ext cx="36000" cy="180000"/>
              </p14:xfrm>
            </p:contentPart>
          </mc:Choice>
          <mc:Fallback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B49D4E53-9807-F5B4-C503-1692E6FD75A5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5334805" y="4078607"/>
                  <a:ext cx="4824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741839E5-AB40-14D5-3CE5-7A6EB8C397CC}"/>
                    </a:ext>
                  </a:extLst>
                </p14:cNvPr>
                <p14:cNvContentPartPr/>
                <p14:nvPr/>
              </p14:nvContentPartPr>
              <p14:xfrm>
                <a:off x="5492125" y="4033247"/>
                <a:ext cx="64800" cy="211680"/>
              </p14:xfrm>
            </p:contentPart>
          </mc:Choice>
          <mc:Fallback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741839E5-AB40-14D5-3CE5-7A6EB8C397CC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5486005" y="4027127"/>
                  <a:ext cx="77040" cy="223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60">
            <p14:nvContentPartPr>
              <p14:cNvPr id="288" name="Ink 287">
                <a:extLst>
                  <a:ext uri="{FF2B5EF4-FFF2-40B4-BE49-F238E27FC236}">
                    <a16:creationId xmlns:a16="http://schemas.microsoft.com/office/drawing/2014/main" id="{DBE263A8-463C-801B-32E7-E70B9ADEC8A9}"/>
                  </a:ext>
                </a:extLst>
              </p14:cNvPr>
              <p14:cNvContentPartPr/>
              <p14:nvPr/>
            </p14:nvContentPartPr>
            <p14:xfrm>
              <a:off x="5819365" y="3915167"/>
              <a:ext cx="116280" cy="358920"/>
            </p14:xfrm>
          </p:contentPart>
        </mc:Choice>
        <mc:Fallback>
          <p:pic>
            <p:nvPicPr>
              <p:cNvPr id="288" name="Ink 287">
                <a:extLst>
                  <a:ext uri="{FF2B5EF4-FFF2-40B4-BE49-F238E27FC236}">
                    <a16:creationId xmlns:a16="http://schemas.microsoft.com/office/drawing/2014/main" id="{DBE263A8-463C-801B-32E7-E70B9ADEC8A9}"/>
                  </a:ext>
                </a:extLst>
              </p:cNvPr>
              <p:cNvPicPr/>
              <p:nvPr/>
            </p:nvPicPr>
            <p:blipFill>
              <a:blip r:embed="rId261"/>
              <a:stretch>
                <a:fillRect/>
              </a:stretch>
            </p:blipFill>
            <p:spPr>
              <a:xfrm>
                <a:off x="5813245" y="3909047"/>
                <a:ext cx="128520" cy="37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2">
            <p14:nvContentPartPr>
              <p14:cNvPr id="329" name="Ink 328">
                <a:extLst>
                  <a:ext uri="{FF2B5EF4-FFF2-40B4-BE49-F238E27FC236}">
                    <a16:creationId xmlns:a16="http://schemas.microsoft.com/office/drawing/2014/main" id="{E8C8BBC5-4919-973A-EEA0-C6B457339ED5}"/>
                  </a:ext>
                </a:extLst>
              </p14:cNvPr>
              <p14:cNvContentPartPr/>
              <p14:nvPr/>
            </p14:nvContentPartPr>
            <p14:xfrm>
              <a:off x="9260965" y="2456807"/>
              <a:ext cx="119160" cy="82080"/>
            </p14:xfrm>
          </p:contentPart>
        </mc:Choice>
        <mc:Fallback>
          <p:pic>
            <p:nvPicPr>
              <p:cNvPr id="329" name="Ink 328">
                <a:extLst>
                  <a:ext uri="{FF2B5EF4-FFF2-40B4-BE49-F238E27FC236}">
                    <a16:creationId xmlns:a16="http://schemas.microsoft.com/office/drawing/2014/main" id="{E8C8BBC5-4919-973A-EEA0-C6B457339ED5}"/>
                  </a:ext>
                </a:extLst>
              </p:cNvPr>
              <p:cNvPicPr/>
              <p:nvPr/>
            </p:nvPicPr>
            <p:blipFill>
              <a:blip r:embed="rId263"/>
              <a:stretch>
                <a:fillRect/>
              </a:stretch>
            </p:blipFill>
            <p:spPr>
              <a:xfrm>
                <a:off x="9254845" y="2450687"/>
                <a:ext cx="131400" cy="94320"/>
              </a:xfrm>
              <a:prstGeom prst="rect">
                <a:avLst/>
              </a:prstGeom>
            </p:spPr>
          </p:pic>
        </mc:Fallback>
      </mc:AlternateContent>
      <p:grpSp>
        <p:nvGrpSpPr>
          <p:cNvPr id="346" name="Group 345">
            <a:extLst>
              <a:ext uri="{FF2B5EF4-FFF2-40B4-BE49-F238E27FC236}">
                <a16:creationId xmlns:a16="http://schemas.microsoft.com/office/drawing/2014/main" id="{057F9431-8455-66DF-52B1-6F068A2FC9D5}"/>
              </a:ext>
            </a:extLst>
          </p:cNvPr>
          <p:cNvGrpSpPr/>
          <p:nvPr/>
        </p:nvGrpSpPr>
        <p:grpSpPr>
          <a:xfrm>
            <a:off x="8927965" y="2259527"/>
            <a:ext cx="724320" cy="333720"/>
            <a:chOff x="8927965" y="2259527"/>
            <a:chExt cx="724320" cy="333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606FDC7B-7806-D705-DA69-997D79B87C71}"/>
                    </a:ext>
                  </a:extLst>
                </p14:cNvPr>
                <p14:cNvContentPartPr/>
                <p14:nvPr/>
              </p14:nvContentPartPr>
              <p14:xfrm>
                <a:off x="9317845" y="2592887"/>
                <a:ext cx="360" cy="360"/>
              </p14:xfrm>
            </p:contentPart>
          </mc:Choice>
          <mc:Fallback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606FDC7B-7806-D705-DA69-997D79B87C71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9311725" y="2586767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5">
              <p14:nvContentPartPr>
                <p14:cNvPr id="331" name="Ink 330">
                  <a:extLst>
                    <a:ext uri="{FF2B5EF4-FFF2-40B4-BE49-F238E27FC236}">
                      <a16:creationId xmlns:a16="http://schemas.microsoft.com/office/drawing/2014/main" id="{03AD5693-855D-0BFE-6A8A-899126829E92}"/>
                    </a:ext>
                  </a:extLst>
                </p14:cNvPr>
                <p14:cNvContentPartPr/>
                <p14:nvPr/>
              </p14:nvContentPartPr>
              <p14:xfrm>
                <a:off x="8927965" y="2259527"/>
                <a:ext cx="211320" cy="254160"/>
              </p14:xfrm>
            </p:contentPart>
          </mc:Choice>
          <mc:Fallback>
            <p:pic>
              <p:nvPicPr>
                <p:cNvPr id="331" name="Ink 330">
                  <a:extLst>
                    <a:ext uri="{FF2B5EF4-FFF2-40B4-BE49-F238E27FC236}">
                      <a16:creationId xmlns:a16="http://schemas.microsoft.com/office/drawing/2014/main" id="{03AD5693-855D-0BFE-6A8A-899126829E92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8921845" y="2253407"/>
                  <a:ext cx="223560" cy="26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7">
              <p14:nvContentPartPr>
                <p14:cNvPr id="332" name="Ink 331">
                  <a:extLst>
                    <a:ext uri="{FF2B5EF4-FFF2-40B4-BE49-F238E27FC236}">
                      <a16:creationId xmlns:a16="http://schemas.microsoft.com/office/drawing/2014/main" id="{4FAE9D92-C695-5804-FEFA-1456630BFF82}"/>
                    </a:ext>
                  </a:extLst>
                </p14:cNvPr>
                <p14:cNvContentPartPr/>
                <p14:nvPr/>
              </p14:nvContentPartPr>
              <p14:xfrm>
                <a:off x="9511885" y="2374007"/>
                <a:ext cx="140400" cy="201600"/>
              </p14:xfrm>
            </p:contentPart>
          </mc:Choice>
          <mc:Fallback>
            <p:pic>
              <p:nvPicPr>
                <p:cNvPr id="332" name="Ink 331">
                  <a:extLst>
                    <a:ext uri="{FF2B5EF4-FFF2-40B4-BE49-F238E27FC236}">
                      <a16:creationId xmlns:a16="http://schemas.microsoft.com/office/drawing/2014/main" id="{4FAE9D92-C695-5804-FEFA-1456630BFF82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9505765" y="2367887"/>
                  <a:ext cx="152640" cy="213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0" name="Group 359">
            <a:extLst>
              <a:ext uri="{FF2B5EF4-FFF2-40B4-BE49-F238E27FC236}">
                <a16:creationId xmlns:a16="http://schemas.microsoft.com/office/drawing/2014/main" id="{309B82F4-3137-8E67-488D-F91460060B83}"/>
              </a:ext>
            </a:extLst>
          </p:cNvPr>
          <p:cNvGrpSpPr/>
          <p:nvPr/>
        </p:nvGrpSpPr>
        <p:grpSpPr>
          <a:xfrm>
            <a:off x="8208325" y="2838767"/>
            <a:ext cx="1649520" cy="2137320"/>
            <a:chOff x="8208325" y="2838767"/>
            <a:chExt cx="1649520" cy="2137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9">
              <p14:nvContentPartPr>
                <p14:cNvPr id="347" name="Ink 346">
                  <a:extLst>
                    <a:ext uri="{FF2B5EF4-FFF2-40B4-BE49-F238E27FC236}">
                      <a16:creationId xmlns:a16="http://schemas.microsoft.com/office/drawing/2014/main" id="{9D63AF42-CB88-B464-15B0-1EF4DBEC8E9C}"/>
                    </a:ext>
                  </a:extLst>
                </p14:cNvPr>
                <p14:cNvContentPartPr/>
                <p14:nvPr/>
              </p14:nvContentPartPr>
              <p14:xfrm>
                <a:off x="8337205" y="3066287"/>
                <a:ext cx="146880" cy="158400"/>
              </p14:xfrm>
            </p:contentPart>
          </mc:Choice>
          <mc:Fallback>
            <p:pic>
              <p:nvPicPr>
                <p:cNvPr id="347" name="Ink 346">
                  <a:extLst>
                    <a:ext uri="{FF2B5EF4-FFF2-40B4-BE49-F238E27FC236}">
                      <a16:creationId xmlns:a16="http://schemas.microsoft.com/office/drawing/2014/main" id="{9D63AF42-CB88-B464-15B0-1EF4DBEC8E9C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8331085" y="3060167"/>
                  <a:ext cx="15912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1">
              <p14:nvContentPartPr>
                <p14:cNvPr id="348" name="Ink 347">
                  <a:extLst>
                    <a:ext uri="{FF2B5EF4-FFF2-40B4-BE49-F238E27FC236}">
                      <a16:creationId xmlns:a16="http://schemas.microsoft.com/office/drawing/2014/main" id="{C9A51D47-A53F-4D1F-F6CD-EF023805A631}"/>
                    </a:ext>
                  </a:extLst>
                </p14:cNvPr>
                <p14:cNvContentPartPr/>
                <p14:nvPr/>
              </p14:nvContentPartPr>
              <p14:xfrm>
                <a:off x="8364565" y="2900327"/>
                <a:ext cx="360" cy="360"/>
              </p14:xfrm>
            </p:contentPart>
          </mc:Choice>
          <mc:Fallback>
            <p:pic>
              <p:nvPicPr>
                <p:cNvPr id="348" name="Ink 347">
                  <a:extLst>
                    <a:ext uri="{FF2B5EF4-FFF2-40B4-BE49-F238E27FC236}">
                      <a16:creationId xmlns:a16="http://schemas.microsoft.com/office/drawing/2014/main" id="{C9A51D47-A53F-4D1F-F6CD-EF023805A631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8358445" y="2894207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354" name="Ink 353">
                  <a:extLst>
                    <a:ext uri="{FF2B5EF4-FFF2-40B4-BE49-F238E27FC236}">
                      <a16:creationId xmlns:a16="http://schemas.microsoft.com/office/drawing/2014/main" id="{A40BA3F6-4C9F-F94F-E9AB-706F9D6EA2A7}"/>
                    </a:ext>
                  </a:extLst>
                </p14:cNvPr>
                <p14:cNvContentPartPr/>
                <p14:nvPr/>
              </p14:nvContentPartPr>
              <p14:xfrm>
                <a:off x="8893765" y="2838767"/>
                <a:ext cx="95760" cy="2137320"/>
              </p14:xfrm>
            </p:contentPart>
          </mc:Choice>
          <mc:Fallback>
            <p:pic>
              <p:nvPicPr>
                <p:cNvPr id="354" name="Ink 353">
                  <a:extLst>
                    <a:ext uri="{FF2B5EF4-FFF2-40B4-BE49-F238E27FC236}">
                      <a16:creationId xmlns:a16="http://schemas.microsoft.com/office/drawing/2014/main" id="{A40BA3F6-4C9F-F94F-E9AB-706F9D6EA2A7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8887645" y="2832647"/>
                  <a:ext cx="108000" cy="214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356" name="Ink 355">
                  <a:extLst>
                    <a:ext uri="{FF2B5EF4-FFF2-40B4-BE49-F238E27FC236}">
                      <a16:creationId xmlns:a16="http://schemas.microsoft.com/office/drawing/2014/main" id="{581AA380-413E-768A-DD07-FDC0E2944891}"/>
                    </a:ext>
                  </a:extLst>
                </p14:cNvPr>
                <p14:cNvContentPartPr/>
                <p14:nvPr/>
              </p14:nvContentPartPr>
              <p14:xfrm>
                <a:off x="8371045" y="2869367"/>
                <a:ext cx="58320" cy="99360"/>
              </p14:xfrm>
            </p:contentPart>
          </mc:Choice>
          <mc:Fallback>
            <p:pic>
              <p:nvPicPr>
                <p:cNvPr id="356" name="Ink 355">
                  <a:extLst>
                    <a:ext uri="{FF2B5EF4-FFF2-40B4-BE49-F238E27FC236}">
                      <a16:creationId xmlns:a16="http://schemas.microsoft.com/office/drawing/2014/main" id="{581AA380-413E-768A-DD07-FDC0E2944891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8364925" y="2863247"/>
                  <a:ext cx="7056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357" name="Ink 356">
                  <a:extLst>
                    <a:ext uri="{FF2B5EF4-FFF2-40B4-BE49-F238E27FC236}">
                      <a16:creationId xmlns:a16="http://schemas.microsoft.com/office/drawing/2014/main" id="{C8657EDA-83DD-1BCB-5E0D-32826A430D95}"/>
                    </a:ext>
                  </a:extLst>
                </p14:cNvPr>
                <p14:cNvContentPartPr/>
                <p14:nvPr/>
              </p14:nvContentPartPr>
              <p14:xfrm>
                <a:off x="8208325" y="3341327"/>
                <a:ext cx="1647000" cy="118440"/>
              </p14:xfrm>
            </p:contentPart>
          </mc:Choice>
          <mc:Fallback>
            <p:pic>
              <p:nvPicPr>
                <p:cNvPr id="357" name="Ink 356">
                  <a:extLst>
                    <a:ext uri="{FF2B5EF4-FFF2-40B4-BE49-F238E27FC236}">
                      <a16:creationId xmlns:a16="http://schemas.microsoft.com/office/drawing/2014/main" id="{C8657EDA-83DD-1BCB-5E0D-32826A430D95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8202205" y="3335207"/>
                  <a:ext cx="165924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349" name="Ink 348">
                  <a:extLst>
                    <a:ext uri="{FF2B5EF4-FFF2-40B4-BE49-F238E27FC236}">
                      <a16:creationId xmlns:a16="http://schemas.microsoft.com/office/drawing/2014/main" id="{DF792B75-B9F1-1A6C-570C-6518E7008A6B}"/>
                    </a:ext>
                  </a:extLst>
                </p14:cNvPr>
                <p14:cNvContentPartPr/>
                <p14:nvPr/>
              </p14:nvContentPartPr>
              <p14:xfrm>
                <a:off x="9288685" y="3008327"/>
                <a:ext cx="79200" cy="181800"/>
              </p14:xfrm>
            </p:contentPart>
          </mc:Choice>
          <mc:Fallback>
            <p:pic>
              <p:nvPicPr>
                <p:cNvPr id="349" name="Ink 348">
                  <a:extLst>
                    <a:ext uri="{FF2B5EF4-FFF2-40B4-BE49-F238E27FC236}">
                      <a16:creationId xmlns:a16="http://schemas.microsoft.com/office/drawing/2014/main" id="{DF792B75-B9F1-1A6C-570C-6518E7008A6B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9282565" y="3002207"/>
                  <a:ext cx="9144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350" name="Ink 349">
                  <a:extLst>
                    <a:ext uri="{FF2B5EF4-FFF2-40B4-BE49-F238E27FC236}">
                      <a16:creationId xmlns:a16="http://schemas.microsoft.com/office/drawing/2014/main" id="{0F2C41D1-F2DF-9635-E310-B77422B0A62B}"/>
                    </a:ext>
                  </a:extLst>
                </p14:cNvPr>
                <p14:cNvContentPartPr/>
                <p14:nvPr/>
              </p14:nvContentPartPr>
              <p14:xfrm>
                <a:off x="9301645" y="2955767"/>
                <a:ext cx="360" cy="360"/>
              </p14:xfrm>
            </p:contentPart>
          </mc:Choice>
          <mc:Fallback>
            <p:pic>
              <p:nvPicPr>
                <p:cNvPr id="350" name="Ink 349">
                  <a:extLst>
                    <a:ext uri="{FF2B5EF4-FFF2-40B4-BE49-F238E27FC236}">
                      <a16:creationId xmlns:a16="http://schemas.microsoft.com/office/drawing/2014/main" id="{0F2C41D1-F2DF-9635-E310-B77422B0A62B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9295525" y="2949647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1">
              <p14:nvContentPartPr>
                <p14:cNvPr id="351" name="Ink 350">
                  <a:extLst>
                    <a:ext uri="{FF2B5EF4-FFF2-40B4-BE49-F238E27FC236}">
                      <a16:creationId xmlns:a16="http://schemas.microsoft.com/office/drawing/2014/main" id="{4C520DE9-996F-FF3A-667F-F87D24CB418D}"/>
                    </a:ext>
                  </a:extLst>
                </p14:cNvPr>
                <p14:cNvContentPartPr/>
                <p14:nvPr/>
              </p14:nvContentPartPr>
              <p14:xfrm>
                <a:off x="9428005" y="3025607"/>
                <a:ext cx="156600" cy="19080"/>
              </p14:xfrm>
            </p:contentPart>
          </mc:Choice>
          <mc:Fallback>
            <p:pic>
              <p:nvPicPr>
                <p:cNvPr id="351" name="Ink 350">
                  <a:extLst>
                    <a:ext uri="{FF2B5EF4-FFF2-40B4-BE49-F238E27FC236}">
                      <a16:creationId xmlns:a16="http://schemas.microsoft.com/office/drawing/2014/main" id="{4C520DE9-996F-FF3A-667F-F87D24CB418D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9421885" y="3019487"/>
                  <a:ext cx="16884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3">
              <p14:nvContentPartPr>
                <p14:cNvPr id="352" name="Ink 351">
                  <a:extLst>
                    <a:ext uri="{FF2B5EF4-FFF2-40B4-BE49-F238E27FC236}">
                      <a16:creationId xmlns:a16="http://schemas.microsoft.com/office/drawing/2014/main" id="{552B036F-E5EC-E230-42E7-A970AA2C803B}"/>
                    </a:ext>
                  </a:extLst>
                </p14:cNvPr>
                <p14:cNvContentPartPr/>
                <p14:nvPr/>
              </p14:nvContentPartPr>
              <p14:xfrm>
                <a:off x="9500725" y="2951807"/>
                <a:ext cx="29160" cy="204480"/>
              </p14:xfrm>
            </p:contentPart>
          </mc:Choice>
          <mc:Fallback>
            <p:pic>
              <p:nvPicPr>
                <p:cNvPr id="352" name="Ink 351">
                  <a:extLst>
                    <a:ext uri="{FF2B5EF4-FFF2-40B4-BE49-F238E27FC236}">
                      <a16:creationId xmlns:a16="http://schemas.microsoft.com/office/drawing/2014/main" id="{552B036F-E5EC-E230-42E7-A970AA2C803B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9494605" y="2945687"/>
                  <a:ext cx="4140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5">
              <p14:nvContentPartPr>
                <p14:cNvPr id="353" name="Ink 352">
                  <a:extLst>
                    <a:ext uri="{FF2B5EF4-FFF2-40B4-BE49-F238E27FC236}">
                      <a16:creationId xmlns:a16="http://schemas.microsoft.com/office/drawing/2014/main" id="{C29BB880-3165-BCE6-D241-F08218436946}"/>
                    </a:ext>
                  </a:extLst>
                </p14:cNvPr>
                <p14:cNvContentPartPr/>
                <p14:nvPr/>
              </p14:nvContentPartPr>
              <p14:xfrm>
                <a:off x="9686485" y="2855687"/>
                <a:ext cx="171360" cy="296640"/>
              </p14:xfrm>
            </p:contentPart>
          </mc:Choice>
          <mc:Fallback>
            <p:pic>
              <p:nvPicPr>
                <p:cNvPr id="353" name="Ink 352">
                  <a:extLst>
                    <a:ext uri="{FF2B5EF4-FFF2-40B4-BE49-F238E27FC236}">
                      <a16:creationId xmlns:a16="http://schemas.microsoft.com/office/drawing/2014/main" id="{C29BB880-3165-BCE6-D241-F08218436946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9680365" y="2849567"/>
                  <a:ext cx="183600" cy="30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7">
              <p14:nvContentPartPr>
                <p14:cNvPr id="358" name="Ink 357">
                  <a:extLst>
                    <a:ext uri="{FF2B5EF4-FFF2-40B4-BE49-F238E27FC236}">
                      <a16:creationId xmlns:a16="http://schemas.microsoft.com/office/drawing/2014/main" id="{A7170DA3-9DC0-3F30-4073-B3BF60925C95}"/>
                    </a:ext>
                  </a:extLst>
                </p14:cNvPr>
                <p14:cNvContentPartPr/>
                <p14:nvPr/>
              </p14:nvContentPartPr>
              <p14:xfrm>
                <a:off x="9295525" y="2839487"/>
                <a:ext cx="25920" cy="62280"/>
              </p14:xfrm>
            </p:contentPart>
          </mc:Choice>
          <mc:Fallback>
            <p:pic>
              <p:nvPicPr>
                <p:cNvPr id="358" name="Ink 357">
                  <a:extLst>
                    <a:ext uri="{FF2B5EF4-FFF2-40B4-BE49-F238E27FC236}">
                      <a16:creationId xmlns:a16="http://schemas.microsoft.com/office/drawing/2014/main" id="{A7170DA3-9DC0-3F30-4073-B3BF60925C95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9289405" y="2833367"/>
                  <a:ext cx="38160" cy="74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89">
            <p14:nvContentPartPr>
              <p14:cNvPr id="361" name="Ink 360">
                <a:extLst>
                  <a:ext uri="{FF2B5EF4-FFF2-40B4-BE49-F238E27FC236}">
                    <a16:creationId xmlns:a16="http://schemas.microsoft.com/office/drawing/2014/main" id="{8E1B12B1-7351-8A6E-B8F2-9576AD1432A5}"/>
                  </a:ext>
                </a:extLst>
              </p14:cNvPr>
              <p14:cNvContentPartPr/>
              <p14:nvPr/>
            </p14:nvContentPartPr>
            <p14:xfrm>
              <a:off x="8437645" y="3648767"/>
              <a:ext cx="190080" cy="214200"/>
            </p14:xfrm>
          </p:contentPart>
        </mc:Choice>
        <mc:Fallback>
          <p:pic>
            <p:nvPicPr>
              <p:cNvPr id="361" name="Ink 360">
                <a:extLst>
                  <a:ext uri="{FF2B5EF4-FFF2-40B4-BE49-F238E27FC236}">
                    <a16:creationId xmlns:a16="http://schemas.microsoft.com/office/drawing/2014/main" id="{8E1B12B1-7351-8A6E-B8F2-9576AD1432A5}"/>
                  </a:ext>
                </a:extLst>
              </p:cNvPr>
              <p:cNvPicPr/>
              <p:nvPr/>
            </p:nvPicPr>
            <p:blipFill>
              <a:blip r:embed="rId290"/>
              <a:stretch>
                <a:fillRect/>
              </a:stretch>
            </p:blipFill>
            <p:spPr>
              <a:xfrm>
                <a:off x="8431525" y="3642647"/>
                <a:ext cx="202320" cy="22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1">
            <p14:nvContentPartPr>
              <p14:cNvPr id="362" name="Ink 361">
                <a:extLst>
                  <a:ext uri="{FF2B5EF4-FFF2-40B4-BE49-F238E27FC236}">
                    <a16:creationId xmlns:a16="http://schemas.microsoft.com/office/drawing/2014/main" id="{4D085CB4-9976-1CDB-5999-0679C6839A22}"/>
                  </a:ext>
                </a:extLst>
              </p14:cNvPr>
              <p14:cNvContentPartPr/>
              <p14:nvPr/>
            </p14:nvContentPartPr>
            <p14:xfrm>
              <a:off x="9419005" y="3649847"/>
              <a:ext cx="223200" cy="216360"/>
            </p14:xfrm>
          </p:contentPart>
        </mc:Choice>
        <mc:Fallback>
          <p:pic>
            <p:nvPicPr>
              <p:cNvPr id="362" name="Ink 361">
                <a:extLst>
                  <a:ext uri="{FF2B5EF4-FFF2-40B4-BE49-F238E27FC236}">
                    <a16:creationId xmlns:a16="http://schemas.microsoft.com/office/drawing/2014/main" id="{4D085CB4-9976-1CDB-5999-0679C6839A22}"/>
                  </a:ext>
                </a:extLst>
              </p:cNvPr>
              <p:cNvPicPr/>
              <p:nvPr/>
            </p:nvPicPr>
            <p:blipFill>
              <a:blip r:embed="rId292"/>
              <a:stretch>
                <a:fillRect/>
              </a:stretch>
            </p:blipFill>
            <p:spPr>
              <a:xfrm>
                <a:off x="9412885" y="3643727"/>
                <a:ext cx="235440" cy="22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3">
            <p14:nvContentPartPr>
              <p14:cNvPr id="363" name="Ink 362">
                <a:extLst>
                  <a:ext uri="{FF2B5EF4-FFF2-40B4-BE49-F238E27FC236}">
                    <a16:creationId xmlns:a16="http://schemas.microsoft.com/office/drawing/2014/main" id="{29775B5B-CA5D-38FD-0240-29D08C86CFFB}"/>
                  </a:ext>
                </a:extLst>
              </p14:cNvPr>
              <p14:cNvContentPartPr/>
              <p14:nvPr/>
            </p14:nvContentPartPr>
            <p14:xfrm>
              <a:off x="8557885" y="4136207"/>
              <a:ext cx="19440" cy="212400"/>
            </p14:xfrm>
          </p:contentPart>
        </mc:Choice>
        <mc:Fallback>
          <p:pic>
            <p:nvPicPr>
              <p:cNvPr id="363" name="Ink 362">
                <a:extLst>
                  <a:ext uri="{FF2B5EF4-FFF2-40B4-BE49-F238E27FC236}">
                    <a16:creationId xmlns:a16="http://schemas.microsoft.com/office/drawing/2014/main" id="{29775B5B-CA5D-38FD-0240-29D08C86CFFB}"/>
                  </a:ext>
                </a:extLst>
              </p:cNvPr>
              <p:cNvPicPr/>
              <p:nvPr/>
            </p:nvPicPr>
            <p:blipFill>
              <a:blip r:embed="rId294"/>
              <a:stretch>
                <a:fillRect/>
              </a:stretch>
            </p:blipFill>
            <p:spPr>
              <a:xfrm>
                <a:off x="8551765" y="4130087"/>
                <a:ext cx="31680" cy="224640"/>
              </a:xfrm>
              <a:prstGeom prst="rect">
                <a:avLst/>
              </a:prstGeom>
            </p:spPr>
          </p:pic>
        </mc:Fallback>
      </mc:AlternateContent>
      <p:grpSp>
        <p:nvGrpSpPr>
          <p:cNvPr id="367" name="Group 366">
            <a:extLst>
              <a:ext uri="{FF2B5EF4-FFF2-40B4-BE49-F238E27FC236}">
                <a16:creationId xmlns:a16="http://schemas.microsoft.com/office/drawing/2014/main" id="{767A0746-0649-A1BD-9BEB-75C6ABC446CB}"/>
              </a:ext>
            </a:extLst>
          </p:cNvPr>
          <p:cNvGrpSpPr/>
          <p:nvPr/>
        </p:nvGrpSpPr>
        <p:grpSpPr>
          <a:xfrm>
            <a:off x="9425125" y="4211807"/>
            <a:ext cx="135000" cy="208800"/>
            <a:chOff x="9425125" y="4211807"/>
            <a:chExt cx="135000" cy="208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5">
              <p14:nvContentPartPr>
                <p14:cNvPr id="364" name="Ink 363">
                  <a:extLst>
                    <a:ext uri="{FF2B5EF4-FFF2-40B4-BE49-F238E27FC236}">
                      <a16:creationId xmlns:a16="http://schemas.microsoft.com/office/drawing/2014/main" id="{5FAEB797-054F-4A88-1B60-EC30BDC25060}"/>
                    </a:ext>
                  </a:extLst>
                </p14:cNvPr>
                <p14:cNvContentPartPr/>
                <p14:nvPr/>
              </p14:nvContentPartPr>
              <p14:xfrm>
                <a:off x="9477685" y="4239527"/>
                <a:ext cx="360" cy="360"/>
              </p14:xfrm>
            </p:contentPart>
          </mc:Choice>
          <mc:Fallback>
            <p:pic>
              <p:nvPicPr>
                <p:cNvPr id="364" name="Ink 363">
                  <a:extLst>
                    <a:ext uri="{FF2B5EF4-FFF2-40B4-BE49-F238E27FC236}">
                      <a16:creationId xmlns:a16="http://schemas.microsoft.com/office/drawing/2014/main" id="{5FAEB797-054F-4A88-1B60-EC30BDC25060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9471565" y="4233407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365" name="Ink 364">
                  <a:extLst>
                    <a:ext uri="{FF2B5EF4-FFF2-40B4-BE49-F238E27FC236}">
                      <a16:creationId xmlns:a16="http://schemas.microsoft.com/office/drawing/2014/main" id="{6CAA0BC1-6BF0-0363-CE1E-C538E792A0BA}"/>
                    </a:ext>
                  </a:extLst>
                </p14:cNvPr>
                <p14:cNvContentPartPr/>
                <p14:nvPr/>
              </p14:nvContentPartPr>
              <p14:xfrm>
                <a:off x="9425125" y="4211807"/>
                <a:ext cx="135000" cy="208800"/>
              </p14:xfrm>
            </p:contentPart>
          </mc:Choice>
          <mc:Fallback>
            <p:pic>
              <p:nvPicPr>
                <p:cNvPr id="365" name="Ink 364">
                  <a:extLst>
                    <a:ext uri="{FF2B5EF4-FFF2-40B4-BE49-F238E27FC236}">
                      <a16:creationId xmlns:a16="http://schemas.microsoft.com/office/drawing/2014/main" id="{6CAA0BC1-6BF0-0363-CE1E-C538E792A0BA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9419005" y="4205687"/>
                  <a:ext cx="147240" cy="221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98">
            <p14:nvContentPartPr>
              <p14:cNvPr id="366" name="Ink 365">
                <a:extLst>
                  <a:ext uri="{FF2B5EF4-FFF2-40B4-BE49-F238E27FC236}">
                    <a16:creationId xmlns:a16="http://schemas.microsoft.com/office/drawing/2014/main" id="{A09F260D-3BB5-7CFA-E13F-20F968837A5F}"/>
                  </a:ext>
                </a:extLst>
              </p14:cNvPr>
              <p14:cNvContentPartPr/>
              <p14:nvPr/>
            </p14:nvContentPartPr>
            <p14:xfrm>
              <a:off x="8567245" y="4680527"/>
              <a:ext cx="184320" cy="247320"/>
            </p14:xfrm>
          </p:contentPart>
        </mc:Choice>
        <mc:Fallback>
          <p:pic>
            <p:nvPicPr>
              <p:cNvPr id="366" name="Ink 365">
                <a:extLst>
                  <a:ext uri="{FF2B5EF4-FFF2-40B4-BE49-F238E27FC236}">
                    <a16:creationId xmlns:a16="http://schemas.microsoft.com/office/drawing/2014/main" id="{A09F260D-3BB5-7CFA-E13F-20F968837A5F}"/>
                  </a:ext>
                </a:extLst>
              </p:cNvPr>
              <p:cNvPicPr/>
              <p:nvPr/>
            </p:nvPicPr>
            <p:blipFill>
              <a:blip r:embed="rId299"/>
              <a:stretch>
                <a:fillRect/>
              </a:stretch>
            </p:blipFill>
            <p:spPr>
              <a:xfrm>
                <a:off x="8561125" y="4674407"/>
                <a:ext cx="196560" cy="259560"/>
              </a:xfrm>
              <a:prstGeom prst="rect">
                <a:avLst/>
              </a:prstGeom>
            </p:spPr>
          </p:pic>
        </mc:Fallback>
      </mc:AlternateContent>
      <p:grpSp>
        <p:nvGrpSpPr>
          <p:cNvPr id="395" name="Group 394">
            <a:extLst>
              <a:ext uri="{FF2B5EF4-FFF2-40B4-BE49-F238E27FC236}">
                <a16:creationId xmlns:a16="http://schemas.microsoft.com/office/drawing/2014/main" id="{8179851A-7A01-9D61-B5D0-31FE823618E8}"/>
              </a:ext>
            </a:extLst>
          </p:cNvPr>
          <p:cNvGrpSpPr/>
          <p:nvPr/>
        </p:nvGrpSpPr>
        <p:grpSpPr>
          <a:xfrm>
            <a:off x="8414965" y="4719767"/>
            <a:ext cx="1446120" cy="1869480"/>
            <a:chOff x="8414965" y="4719767"/>
            <a:chExt cx="1446120" cy="1869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368" name="Ink 367">
                  <a:extLst>
                    <a:ext uri="{FF2B5EF4-FFF2-40B4-BE49-F238E27FC236}">
                      <a16:creationId xmlns:a16="http://schemas.microsoft.com/office/drawing/2014/main" id="{9637A8D4-D426-E677-6B5B-BFD4727AC855}"/>
                    </a:ext>
                  </a:extLst>
                </p14:cNvPr>
                <p14:cNvContentPartPr/>
                <p14:nvPr/>
              </p14:nvContentPartPr>
              <p14:xfrm>
                <a:off x="9503245" y="4719767"/>
                <a:ext cx="51480" cy="252000"/>
              </p14:xfrm>
            </p:contentPart>
          </mc:Choice>
          <mc:Fallback>
            <p:pic>
              <p:nvPicPr>
                <p:cNvPr id="368" name="Ink 367">
                  <a:extLst>
                    <a:ext uri="{FF2B5EF4-FFF2-40B4-BE49-F238E27FC236}">
                      <a16:creationId xmlns:a16="http://schemas.microsoft.com/office/drawing/2014/main" id="{9637A8D4-D426-E677-6B5B-BFD4727AC855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9497125" y="4713647"/>
                  <a:ext cx="6372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369" name="Ink 368">
                  <a:extLst>
                    <a:ext uri="{FF2B5EF4-FFF2-40B4-BE49-F238E27FC236}">
                      <a16:creationId xmlns:a16="http://schemas.microsoft.com/office/drawing/2014/main" id="{2BB7914F-882A-8A61-B389-D38756DAB76B}"/>
                    </a:ext>
                  </a:extLst>
                </p14:cNvPr>
                <p14:cNvContentPartPr/>
                <p14:nvPr/>
              </p14:nvContentPartPr>
              <p14:xfrm>
                <a:off x="9443485" y="4741727"/>
                <a:ext cx="173880" cy="139680"/>
              </p14:xfrm>
            </p:contentPart>
          </mc:Choice>
          <mc:Fallback>
            <p:pic>
              <p:nvPicPr>
                <p:cNvPr id="369" name="Ink 368">
                  <a:extLst>
                    <a:ext uri="{FF2B5EF4-FFF2-40B4-BE49-F238E27FC236}">
                      <a16:creationId xmlns:a16="http://schemas.microsoft.com/office/drawing/2014/main" id="{2BB7914F-882A-8A61-B389-D38756DAB76B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9437365" y="4735607"/>
                  <a:ext cx="18612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370" name="Ink 369">
                  <a:extLst>
                    <a:ext uri="{FF2B5EF4-FFF2-40B4-BE49-F238E27FC236}">
                      <a16:creationId xmlns:a16="http://schemas.microsoft.com/office/drawing/2014/main" id="{1D472A8B-8E81-1755-2FE2-69F5C0785159}"/>
                    </a:ext>
                  </a:extLst>
                </p14:cNvPr>
                <p14:cNvContentPartPr/>
                <p14:nvPr/>
              </p14:nvContentPartPr>
              <p14:xfrm>
                <a:off x="8790445" y="4880687"/>
                <a:ext cx="199080" cy="824400"/>
              </p14:xfrm>
            </p:contentPart>
          </mc:Choice>
          <mc:Fallback>
            <p:pic>
              <p:nvPicPr>
                <p:cNvPr id="370" name="Ink 369">
                  <a:extLst>
                    <a:ext uri="{FF2B5EF4-FFF2-40B4-BE49-F238E27FC236}">
                      <a16:creationId xmlns:a16="http://schemas.microsoft.com/office/drawing/2014/main" id="{1D472A8B-8E81-1755-2FE2-69F5C0785159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8784325" y="4874567"/>
                  <a:ext cx="211320" cy="83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372" name="Ink 371">
                  <a:extLst>
                    <a:ext uri="{FF2B5EF4-FFF2-40B4-BE49-F238E27FC236}">
                      <a16:creationId xmlns:a16="http://schemas.microsoft.com/office/drawing/2014/main" id="{C1D547B7-BB02-0827-8A13-AEC493E0A12A}"/>
                    </a:ext>
                  </a:extLst>
                </p14:cNvPr>
                <p14:cNvContentPartPr/>
                <p14:nvPr/>
              </p14:nvContentPartPr>
              <p14:xfrm>
                <a:off x="8556085" y="5245367"/>
                <a:ext cx="153720" cy="192600"/>
              </p14:xfrm>
            </p:contentPart>
          </mc:Choice>
          <mc:Fallback>
            <p:pic>
              <p:nvPicPr>
                <p:cNvPr id="372" name="Ink 371">
                  <a:extLst>
                    <a:ext uri="{FF2B5EF4-FFF2-40B4-BE49-F238E27FC236}">
                      <a16:creationId xmlns:a16="http://schemas.microsoft.com/office/drawing/2014/main" id="{C1D547B7-BB02-0827-8A13-AEC493E0A12A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8549965" y="5239247"/>
                  <a:ext cx="16596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374" name="Ink 373">
                  <a:extLst>
                    <a:ext uri="{FF2B5EF4-FFF2-40B4-BE49-F238E27FC236}">
                      <a16:creationId xmlns:a16="http://schemas.microsoft.com/office/drawing/2014/main" id="{32AD0A2E-3A57-D307-0A65-846679DA00CA}"/>
                    </a:ext>
                  </a:extLst>
                </p14:cNvPr>
                <p14:cNvContentPartPr/>
                <p14:nvPr/>
              </p14:nvContentPartPr>
              <p14:xfrm>
                <a:off x="9419005" y="5290007"/>
                <a:ext cx="98640" cy="192240"/>
              </p14:xfrm>
            </p:contentPart>
          </mc:Choice>
          <mc:Fallback>
            <p:pic>
              <p:nvPicPr>
                <p:cNvPr id="374" name="Ink 373">
                  <a:extLst>
                    <a:ext uri="{FF2B5EF4-FFF2-40B4-BE49-F238E27FC236}">
                      <a16:creationId xmlns:a16="http://schemas.microsoft.com/office/drawing/2014/main" id="{32AD0A2E-3A57-D307-0A65-846679DA00CA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9412885" y="5283887"/>
                  <a:ext cx="11088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375" name="Ink 374">
                  <a:extLst>
                    <a:ext uri="{FF2B5EF4-FFF2-40B4-BE49-F238E27FC236}">
                      <a16:creationId xmlns:a16="http://schemas.microsoft.com/office/drawing/2014/main" id="{113E6794-35C6-724A-F4B4-FF5DCD1C6579}"/>
                    </a:ext>
                  </a:extLst>
                </p14:cNvPr>
                <p14:cNvContentPartPr/>
                <p14:nvPr/>
              </p14:nvContentPartPr>
              <p14:xfrm>
                <a:off x="9489205" y="5237447"/>
                <a:ext cx="245520" cy="57600"/>
              </p14:xfrm>
            </p:contentPart>
          </mc:Choice>
          <mc:Fallback>
            <p:pic>
              <p:nvPicPr>
                <p:cNvPr id="375" name="Ink 374">
                  <a:extLst>
                    <a:ext uri="{FF2B5EF4-FFF2-40B4-BE49-F238E27FC236}">
                      <a16:creationId xmlns:a16="http://schemas.microsoft.com/office/drawing/2014/main" id="{113E6794-35C6-724A-F4B4-FF5DCD1C6579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9483085" y="5231327"/>
                  <a:ext cx="25776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377" name="Ink 376">
                  <a:extLst>
                    <a:ext uri="{FF2B5EF4-FFF2-40B4-BE49-F238E27FC236}">
                      <a16:creationId xmlns:a16="http://schemas.microsoft.com/office/drawing/2014/main" id="{EE95C460-D594-14A1-E059-8E9B1210817E}"/>
                    </a:ext>
                  </a:extLst>
                </p14:cNvPr>
                <p14:cNvContentPartPr/>
                <p14:nvPr/>
              </p14:nvContentPartPr>
              <p14:xfrm>
                <a:off x="8620525" y="5811287"/>
                <a:ext cx="22680" cy="234000"/>
              </p14:xfrm>
            </p:contentPart>
          </mc:Choice>
          <mc:Fallback>
            <p:pic>
              <p:nvPicPr>
                <p:cNvPr id="377" name="Ink 376">
                  <a:extLst>
                    <a:ext uri="{FF2B5EF4-FFF2-40B4-BE49-F238E27FC236}">
                      <a16:creationId xmlns:a16="http://schemas.microsoft.com/office/drawing/2014/main" id="{EE95C460-D594-14A1-E059-8E9B1210817E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8614405" y="5805167"/>
                  <a:ext cx="3492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378" name="Ink 377">
                  <a:extLst>
                    <a:ext uri="{FF2B5EF4-FFF2-40B4-BE49-F238E27FC236}">
                      <a16:creationId xmlns:a16="http://schemas.microsoft.com/office/drawing/2014/main" id="{03D7E229-ABB7-534F-F21F-D462057805A9}"/>
                    </a:ext>
                  </a:extLst>
                </p14:cNvPr>
                <p14:cNvContentPartPr/>
                <p14:nvPr/>
              </p14:nvContentPartPr>
              <p14:xfrm>
                <a:off x="8510725" y="5792927"/>
                <a:ext cx="172080" cy="176040"/>
              </p14:xfrm>
            </p:contentPart>
          </mc:Choice>
          <mc:Fallback>
            <p:pic>
              <p:nvPicPr>
                <p:cNvPr id="378" name="Ink 377">
                  <a:extLst>
                    <a:ext uri="{FF2B5EF4-FFF2-40B4-BE49-F238E27FC236}">
                      <a16:creationId xmlns:a16="http://schemas.microsoft.com/office/drawing/2014/main" id="{03D7E229-ABB7-534F-F21F-D462057805A9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8504605" y="5786807"/>
                  <a:ext cx="18432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379" name="Ink 378">
                  <a:extLst>
                    <a:ext uri="{FF2B5EF4-FFF2-40B4-BE49-F238E27FC236}">
                      <a16:creationId xmlns:a16="http://schemas.microsoft.com/office/drawing/2014/main" id="{E12EB69A-4F4B-DF39-EF03-ABCFE34738FC}"/>
                    </a:ext>
                  </a:extLst>
                </p14:cNvPr>
                <p14:cNvContentPartPr/>
                <p14:nvPr/>
              </p14:nvContentPartPr>
              <p14:xfrm>
                <a:off x="8754805" y="5427527"/>
                <a:ext cx="103680" cy="787320"/>
              </p14:xfrm>
            </p:contentPart>
          </mc:Choice>
          <mc:Fallback>
            <p:pic>
              <p:nvPicPr>
                <p:cNvPr id="379" name="Ink 378">
                  <a:extLst>
                    <a:ext uri="{FF2B5EF4-FFF2-40B4-BE49-F238E27FC236}">
                      <a16:creationId xmlns:a16="http://schemas.microsoft.com/office/drawing/2014/main" id="{E12EB69A-4F4B-DF39-EF03-ABCFE34738FC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8748685" y="5421407"/>
                  <a:ext cx="115920" cy="79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380" name="Ink 379">
                  <a:extLst>
                    <a:ext uri="{FF2B5EF4-FFF2-40B4-BE49-F238E27FC236}">
                      <a16:creationId xmlns:a16="http://schemas.microsoft.com/office/drawing/2014/main" id="{6B89C3BA-3885-04B7-3B66-59488639AEB6}"/>
                    </a:ext>
                  </a:extLst>
                </p14:cNvPr>
                <p14:cNvContentPartPr/>
                <p14:nvPr/>
              </p14:nvContentPartPr>
              <p14:xfrm>
                <a:off x="8483365" y="6312047"/>
                <a:ext cx="83160" cy="188640"/>
              </p14:xfrm>
            </p:contentPart>
          </mc:Choice>
          <mc:Fallback>
            <p:pic>
              <p:nvPicPr>
                <p:cNvPr id="380" name="Ink 379">
                  <a:extLst>
                    <a:ext uri="{FF2B5EF4-FFF2-40B4-BE49-F238E27FC236}">
                      <a16:creationId xmlns:a16="http://schemas.microsoft.com/office/drawing/2014/main" id="{6B89C3BA-3885-04B7-3B66-59488639AEB6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8477245" y="6305927"/>
                  <a:ext cx="9540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381" name="Ink 380">
                  <a:extLst>
                    <a:ext uri="{FF2B5EF4-FFF2-40B4-BE49-F238E27FC236}">
                      <a16:creationId xmlns:a16="http://schemas.microsoft.com/office/drawing/2014/main" id="{682093A9-FA2F-D83C-0E1C-D22CF07FE21C}"/>
                    </a:ext>
                  </a:extLst>
                </p14:cNvPr>
                <p14:cNvContentPartPr/>
                <p14:nvPr/>
              </p14:nvContentPartPr>
              <p14:xfrm>
                <a:off x="8564725" y="6272807"/>
                <a:ext cx="102960" cy="55800"/>
              </p14:xfrm>
            </p:contentPart>
          </mc:Choice>
          <mc:Fallback>
            <p:pic>
              <p:nvPicPr>
                <p:cNvPr id="381" name="Ink 380">
                  <a:extLst>
                    <a:ext uri="{FF2B5EF4-FFF2-40B4-BE49-F238E27FC236}">
                      <a16:creationId xmlns:a16="http://schemas.microsoft.com/office/drawing/2014/main" id="{682093A9-FA2F-D83C-0E1C-D22CF07FE21C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8558605" y="6266687"/>
                  <a:ext cx="11520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382" name="Ink 381">
                  <a:extLst>
                    <a:ext uri="{FF2B5EF4-FFF2-40B4-BE49-F238E27FC236}">
                      <a16:creationId xmlns:a16="http://schemas.microsoft.com/office/drawing/2014/main" id="{68E75DDB-9A66-09EC-D8C2-E61FBF019479}"/>
                    </a:ext>
                  </a:extLst>
                </p14:cNvPr>
                <p14:cNvContentPartPr/>
                <p14:nvPr/>
              </p14:nvContentPartPr>
              <p14:xfrm>
                <a:off x="8414965" y="5619407"/>
                <a:ext cx="1446120" cy="104400"/>
              </p14:xfrm>
            </p:contentPart>
          </mc:Choice>
          <mc:Fallback>
            <p:pic>
              <p:nvPicPr>
                <p:cNvPr id="382" name="Ink 381">
                  <a:extLst>
                    <a:ext uri="{FF2B5EF4-FFF2-40B4-BE49-F238E27FC236}">
                      <a16:creationId xmlns:a16="http://schemas.microsoft.com/office/drawing/2014/main" id="{68E75DDB-9A66-09EC-D8C2-E61FBF019479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8408845" y="5613287"/>
                  <a:ext cx="145836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384" name="Ink 383">
                  <a:extLst>
                    <a:ext uri="{FF2B5EF4-FFF2-40B4-BE49-F238E27FC236}">
                      <a16:creationId xmlns:a16="http://schemas.microsoft.com/office/drawing/2014/main" id="{9F43B15D-3639-D339-A810-85CB06D70CD3}"/>
                    </a:ext>
                  </a:extLst>
                </p14:cNvPr>
                <p14:cNvContentPartPr/>
                <p14:nvPr/>
              </p14:nvContentPartPr>
              <p14:xfrm>
                <a:off x="8809165" y="5490887"/>
                <a:ext cx="55800" cy="1098360"/>
              </p14:xfrm>
            </p:contentPart>
          </mc:Choice>
          <mc:Fallback>
            <p:pic>
              <p:nvPicPr>
                <p:cNvPr id="384" name="Ink 383">
                  <a:extLst>
                    <a:ext uri="{FF2B5EF4-FFF2-40B4-BE49-F238E27FC236}">
                      <a16:creationId xmlns:a16="http://schemas.microsoft.com/office/drawing/2014/main" id="{9F43B15D-3639-D339-A810-85CB06D70CD3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8803045" y="5484767"/>
                  <a:ext cx="68040" cy="1110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26">
            <p14:nvContentPartPr>
              <p14:cNvPr id="406" name="Ink 405">
                <a:extLst>
                  <a:ext uri="{FF2B5EF4-FFF2-40B4-BE49-F238E27FC236}">
                    <a16:creationId xmlns:a16="http://schemas.microsoft.com/office/drawing/2014/main" id="{8C8662D7-C550-287A-0A32-9F85DBDE9F3F}"/>
                  </a:ext>
                </a:extLst>
              </p14:cNvPr>
              <p14:cNvContentPartPr/>
              <p14:nvPr/>
            </p14:nvContentPartPr>
            <p14:xfrm>
              <a:off x="4239685" y="4134047"/>
              <a:ext cx="102960" cy="162720"/>
            </p14:xfrm>
          </p:contentPart>
        </mc:Choice>
        <mc:Fallback>
          <p:pic>
            <p:nvPicPr>
              <p:cNvPr id="406" name="Ink 405">
                <a:extLst>
                  <a:ext uri="{FF2B5EF4-FFF2-40B4-BE49-F238E27FC236}">
                    <a16:creationId xmlns:a16="http://schemas.microsoft.com/office/drawing/2014/main" id="{8C8662D7-C550-287A-0A32-9F85DBDE9F3F}"/>
                  </a:ext>
                </a:extLst>
              </p:cNvPr>
              <p:cNvPicPr/>
              <p:nvPr/>
            </p:nvPicPr>
            <p:blipFill>
              <a:blip r:embed="rId327"/>
              <a:stretch>
                <a:fillRect/>
              </a:stretch>
            </p:blipFill>
            <p:spPr>
              <a:xfrm>
                <a:off x="4233565" y="4127927"/>
                <a:ext cx="115200" cy="17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8">
            <p14:nvContentPartPr>
              <p14:cNvPr id="413" name="Ink 412">
                <a:extLst>
                  <a:ext uri="{FF2B5EF4-FFF2-40B4-BE49-F238E27FC236}">
                    <a16:creationId xmlns:a16="http://schemas.microsoft.com/office/drawing/2014/main" id="{83EE7882-F473-B1CE-D413-6811A26D9597}"/>
                  </a:ext>
                </a:extLst>
              </p14:cNvPr>
              <p14:cNvContentPartPr/>
              <p14:nvPr/>
            </p14:nvContentPartPr>
            <p14:xfrm>
              <a:off x="5904325" y="4508807"/>
              <a:ext cx="174240" cy="441720"/>
            </p14:xfrm>
          </p:contentPart>
        </mc:Choice>
        <mc:Fallback>
          <p:pic>
            <p:nvPicPr>
              <p:cNvPr id="413" name="Ink 412">
                <a:extLst>
                  <a:ext uri="{FF2B5EF4-FFF2-40B4-BE49-F238E27FC236}">
                    <a16:creationId xmlns:a16="http://schemas.microsoft.com/office/drawing/2014/main" id="{83EE7882-F473-B1CE-D413-6811A26D9597}"/>
                  </a:ext>
                </a:extLst>
              </p:cNvPr>
              <p:cNvPicPr/>
              <p:nvPr/>
            </p:nvPicPr>
            <p:blipFill>
              <a:blip r:embed="rId329"/>
              <a:stretch>
                <a:fillRect/>
              </a:stretch>
            </p:blipFill>
            <p:spPr>
              <a:xfrm>
                <a:off x="5898205" y="4502687"/>
                <a:ext cx="186480" cy="45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0">
            <p14:nvContentPartPr>
              <p14:cNvPr id="414" name="Ink 413">
                <a:extLst>
                  <a:ext uri="{FF2B5EF4-FFF2-40B4-BE49-F238E27FC236}">
                    <a16:creationId xmlns:a16="http://schemas.microsoft.com/office/drawing/2014/main" id="{1D1F8ACC-2C45-BBEF-C7E3-B84FC7241934}"/>
                  </a:ext>
                </a:extLst>
              </p14:cNvPr>
              <p14:cNvContentPartPr/>
              <p14:nvPr/>
            </p14:nvContentPartPr>
            <p14:xfrm>
              <a:off x="1043965" y="5157887"/>
              <a:ext cx="423720" cy="325800"/>
            </p14:xfrm>
          </p:contentPart>
        </mc:Choice>
        <mc:Fallback>
          <p:pic>
            <p:nvPicPr>
              <p:cNvPr id="414" name="Ink 413">
                <a:extLst>
                  <a:ext uri="{FF2B5EF4-FFF2-40B4-BE49-F238E27FC236}">
                    <a16:creationId xmlns:a16="http://schemas.microsoft.com/office/drawing/2014/main" id="{1D1F8ACC-2C45-BBEF-C7E3-B84FC7241934}"/>
                  </a:ext>
                </a:extLst>
              </p:cNvPr>
              <p:cNvPicPr/>
              <p:nvPr/>
            </p:nvPicPr>
            <p:blipFill>
              <a:blip r:embed="rId331"/>
              <a:stretch>
                <a:fillRect/>
              </a:stretch>
            </p:blipFill>
            <p:spPr>
              <a:xfrm>
                <a:off x="1037845" y="5151767"/>
                <a:ext cx="435960" cy="33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2">
            <p14:nvContentPartPr>
              <p14:cNvPr id="415" name="Ink 414">
                <a:extLst>
                  <a:ext uri="{FF2B5EF4-FFF2-40B4-BE49-F238E27FC236}">
                    <a16:creationId xmlns:a16="http://schemas.microsoft.com/office/drawing/2014/main" id="{5B10BA84-354B-1B4A-4704-95AA747A5CAF}"/>
                  </a:ext>
                </a:extLst>
              </p14:cNvPr>
              <p14:cNvContentPartPr/>
              <p14:nvPr/>
            </p14:nvContentPartPr>
            <p14:xfrm>
              <a:off x="1544005" y="5152847"/>
              <a:ext cx="168120" cy="263160"/>
            </p14:xfrm>
          </p:contentPart>
        </mc:Choice>
        <mc:Fallback>
          <p:pic>
            <p:nvPicPr>
              <p:cNvPr id="415" name="Ink 414">
                <a:extLst>
                  <a:ext uri="{FF2B5EF4-FFF2-40B4-BE49-F238E27FC236}">
                    <a16:creationId xmlns:a16="http://schemas.microsoft.com/office/drawing/2014/main" id="{5B10BA84-354B-1B4A-4704-95AA747A5CAF}"/>
                  </a:ext>
                </a:extLst>
              </p:cNvPr>
              <p:cNvPicPr/>
              <p:nvPr/>
            </p:nvPicPr>
            <p:blipFill>
              <a:blip r:embed="rId333"/>
              <a:stretch>
                <a:fillRect/>
              </a:stretch>
            </p:blipFill>
            <p:spPr>
              <a:xfrm>
                <a:off x="1537885" y="5146727"/>
                <a:ext cx="180360" cy="275400"/>
              </a:xfrm>
              <a:prstGeom prst="rect">
                <a:avLst/>
              </a:prstGeom>
            </p:spPr>
          </p:pic>
        </mc:Fallback>
      </mc:AlternateContent>
      <p:grpSp>
        <p:nvGrpSpPr>
          <p:cNvPr id="440" name="Group 439">
            <a:extLst>
              <a:ext uri="{FF2B5EF4-FFF2-40B4-BE49-F238E27FC236}">
                <a16:creationId xmlns:a16="http://schemas.microsoft.com/office/drawing/2014/main" id="{049D8E85-F421-705E-CA20-5A8296B1548F}"/>
              </a:ext>
            </a:extLst>
          </p:cNvPr>
          <p:cNvGrpSpPr/>
          <p:nvPr/>
        </p:nvGrpSpPr>
        <p:grpSpPr>
          <a:xfrm>
            <a:off x="4375405" y="5365247"/>
            <a:ext cx="533880" cy="264960"/>
            <a:chOff x="4375405" y="5365247"/>
            <a:chExt cx="533880" cy="264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434" name="Ink 433">
                  <a:extLst>
                    <a:ext uri="{FF2B5EF4-FFF2-40B4-BE49-F238E27FC236}">
                      <a16:creationId xmlns:a16="http://schemas.microsoft.com/office/drawing/2014/main" id="{504897EF-6D7E-EC04-437B-2928DB156AE9}"/>
                    </a:ext>
                  </a:extLst>
                </p14:cNvPr>
                <p14:cNvContentPartPr/>
                <p14:nvPr/>
              </p14:nvContentPartPr>
              <p14:xfrm>
                <a:off x="4375405" y="5444087"/>
                <a:ext cx="52560" cy="160200"/>
              </p14:xfrm>
            </p:contentPart>
          </mc:Choice>
          <mc:Fallback>
            <p:pic>
              <p:nvPicPr>
                <p:cNvPr id="434" name="Ink 433">
                  <a:extLst>
                    <a:ext uri="{FF2B5EF4-FFF2-40B4-BE49-F238E27FC236}">
                      <a16:creationId xmlns:a16="http://schemas.microsoft.com/office/drawing/2014/main" id="{504897EF-6D7E-EC04-437B-2928DB156AE9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4369285" y="5437967"/>
                  <a:ext cx="6480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435" name="Ink 434">
                  <a:extLst>
                    <a:ext uri="{FF2B5EF4-FFF2-40B4-BE49-F238E27FC236}">
                      <a16:creationId xmlns:a16="http://schemas.microsoft.com/office/drawing/2014/main" id="{6AD4CA62-86EB-76CC-A343-E570D5F10D86}"/>
                    </a:ext>
                  </a:extLst>
                </p14:cNvPr>
                <p14:cNvContentPartPr/>
                <p14:nvPr/>
              </p14:nvContentPartPr>
              <p14:xfrm>
                <a:off x="4439485" y="5365247"/>
                <a:ext cx="191880" cy="112320"/>
              </p14:xfrm>
            </p:contentPart>
          </mc:Choice>
          <mc:Fallback>
            <p:pic>
              <p:nvPicPr>
                <p:cNvPr id="435" name="Ink 434">
                  <a:extLst>
                    <a:ext uri="{FF2B5EF4-FFF2-40B4-BE49-F238E27FC236}">
                      <a16:creationId xmlns:a16="http://schemas.microsoft.com/office/drawing/2014/main" id="{6AD4CA62-86EB-76CC-A343-E570D5F10D86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4433365" y="5359127"/>
                  <a:ext cx="20412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436" name="Ink 435">
                  <a:extLst>
                    <a:ext uri="{FF2B5EF4-FFF2-40B4-BE49-F238E27FC236}">
                      <a16:creationId xmlns:a16="http://schemas.microsoft.com/office/drawing/2014/main" id="{DD682D7E-010F-563A-5371-B888E6B67010}"/>
                    </a:ext>
                  </a:extLst>
                </p14:cNvPr>
                <p14:cNvContentPartPr/>
                <p14:nvPr/>
              </p14:nvContentPartPr>
              <p14:xfrm>
                <a:off x="4555045" y="5375687"/>
                <a:ext cx="38880" cy="182160"/>
              </p14:xfrm>
            </p:contentPart>
          </mc:Choice>
          <mc:Fallback>
            <p:pic>
              <p:nvPicPr>
                <p:cNvPr id="436" name="Ink 435">
                  <a:extLst>
                    <a:ext uri="{FF2B5EF4-FFF2-40B4-BE49-F238E27FC236}">
                      <a16:creationId xmlns:a16="http://schemas.microsoft.com/office/drawing/2014/main" id="{DD682D7E-010F-563A-5371-B888E6B67010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4548925" y="5369567"/>
                  <a:ext cx="5112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437" name="Ink 436">
                  <a:extLst>
                    <a:ext uri="{FF2B5EF4-FFF2-40B4-BE49-F238E27FC236}">
                      <a16:creationId xmlns:a16="http://schemas.microsoft.com/office/drawing/2014/main" id="{3DC9C976-4E6F-5A9B-077E-7D50C4AD970C}"/>
                    </a:ext>
                  </a:extLst>
                </p14:cNvPr>
                <p14:cNvContentPartPr/>
                <p14:nvPr/>
              </p14:nvContentPartPr>
              <p14:xfrm>
                <a:off x="4695085" y="5432927"/>
                <a:ext cx="152280" cy="179640"/>
              </p14:xfrm>
            </p:contentPart>
          </mc:Choice>
          <mc:Fallback>
            <p:pic>
              <p:nvPicPr>
                <p:cNvPr id="437" name="Ink 436">
                  <a:extLst>
                    <a:ext uri="{FF2B5EF4-FFF2-40B4-BE49-F238E27FC236}">
                      <a16:creationId xmlns:a16="http://schemas.microsoft.com/office/drawing/2014/main" id="{3DC9C976-4E6F-5A9B-077E-7D50C4AD970C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4688965" y="5426807"/>
                  <a:ext cx="16452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2">
              <p14:nvContentPartPr>
                <p14:cNvPr id="438" name="Ink 437">
                  <a:extLst>
                    <a:ext uri="{FF2B5EF4-FFF2-40B4-BE49-F238E27FC236}">
                      <a16:creationId xmlns:a16="http://schemas.microsoft.com/office/drawing/2014/main" id="{EF54BC46-AA14-C48E-9A25-61C87753BC02}"/>
                    </a:ext>
                  </a:extLst>
                </p14:cNvPr>
                <p14:cNvContentPartPr/>
                <p14:nvPr/>
              </p14:nvContentPartPr>
              <p14:xfrm>
                <a:off x="4840165" y="5410607"/>
                <a:ext cx="69120" cy="219600"/>
              </p14:xfrm>
            </p:contentPart>
          </mc:Choice>
          <mc:Fallback>
            <p:pic>
              <p:nvPicPr>
                <p:cNvPr id="438" name="Ink 437">
                  <a:extLst>
                    <a:ext uri="{FF2B5EF4-FFF2-40B4-BE49-F238E27FC236}">
                      <a16:creationId xmlns:a16="http://schemas.microsoft.com/office/drawing/2014/main" id="{EF54BC46-AA14-C48E-9A25-61C87753BC02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4834045" y="5404487"/>
                  <a:ext cx="81360" cy="231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44">
            <p14:nvContentPartPr>
              <p14:cNvPr id="439" name="Ink 438">
                <a:extLst>
                  <a:ext uri="{FF2B5EF4-FFF2-40B4-BE49-F238E27FC236}">
                    <a16:creationId xmlns:a16="http://schemas.microsoft.com/office/drawing/2014/main" id="{E8D1205F-8665-ED1D-83EB-644B6CAFC7B7}"/>
                  </a:ext>
                </a:extLst>
              </p14:cNvPr>
              <p14:cNvContentPartPr/>
              <p14:nvPr/>
            </p14:nvContentPartPr>
            <p14:xfrm>
              <a:off x="5088925" y="5374247"/>
              <a:ext cx="91440" cy="320400"/>
            </p14:xfrm>
          </p:contentPart>
        </mc:Choice>
        <mc:Fallback>
          <p:pic>
            <p:nvPicPr>
              <p:cNvPr id="439" name="Ink 438">
                <a:extLst>
                  <a:ext uri="{FF2B5EF4-FFF2-40B4-BE49-F238E27FC236}">
                    <a16:creationId xmlns:a16="http://schemas.microsoft.com/office/drawing/2014/main" id="{E8D1205F-8665-ED1D-83EB-644B6CAFC7B7}"/>
                  </a:ext>
                </a:extLst>
              </p:cNvPr>
              <p:cNvPicPr/>
              <p:nvPr/>
            </p:nvPicPr>
            <p:blipFill>
              <a:blip r:embed="rId345"/>
              <a:stretch>
                <a:fillRect/>
              </a:stretch>
            </p:blipFill>
            <p:spPr>
              <a:xfrm>
                <a:off x="5082805" y="5368127"/>
                <a:ext cx="103680" cy="332640"/>
              </a:xfrm>
              <a:prstGeom prst="rect">
                <a:avLst/>
              </a:prstGeom>
            </p:spPr>
          </p:pic>
        </mc:Fallback>
      </mc:AlternateContent>
      <p:grpSp>
        <p:nvGrpSpPr>
          <p:cNvPr id="469" name="Group 468">
            <a:extLst>
              <a:ext uri="{FF2B5EF4-FFF2-40B4-BE49-F238E27FC236}">
                <a16:creationId xmlns:a16="http://schemas.microsoft.com/office/drawing/2014/main" id="{D775ADB6-6477-BD06-5C27-1729CE70B6E5}"/>
              </a:ext>
            </a:extLst>
          </p:cNvPr>
          <p:cNvGrpSpPr/>
          <p:nvPr/>
        </p:nvGrpSpPr>
        <p:grpSpPr>
          <a:xfrm>
            <a:off x="4424005" y="5795807"/>
            <a:ext cx="759240" cy="464760"/>
            <a:chOff x="4424005" y="5795807"/>
            <a:chExt cx="759240" cy="464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6">
              <p14:nvContentPartPr>
                <p14:cNvPr id="464" name="Ink 463">
                  <a:extLst>
                    <a:ext uri="{FF2B5EF4-FFF2-40B4-BE49-F238E27FC236}">
                      <a16:creationId xmlns:a16="http://schemas.microsoft.com/office/drawing/2014/main" id="{5EF1B2E3-FA8C-22F2-0BAA-C5697ED5F025}"/>
                    </a:ext>
                  </a:extLst>
                </p14:cNvPr>
                <p14:cNvContentPartPr/>
                <p14:nvPr/>
              </p14:nvContentPartPr>
              <p14:xfrm>
                <a:off x="4520485" y="5795807"/>
                <a:ext cx="84600" cy="248040"/>
              </p14:xfrm>
            </p:contentPart>
          </mc:Choice>
          <mc:Fallback>
            <p:pic>
              <p:nvPicPr>
                <p:cNvPr id="464" name="Ink 463">
                  <a:extLst>
                    <a:ext uri="{FF2B5EF4-FFF2-40B4-BE49-F238E27FC236}">
                      <a16:creationId xmlns:a16="http://schemas.microsoft.com/office/drawing/2014/main" id="{5EF1B2E3-FA8C-22F2-0BAA-C5697ED5F025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4514365" y="5789687"/>
                  <a:ext cx="9684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8">
              <p14:nvContentPartPr>
                <p14:cNvPr id="465" name="Ink 464">
                  <a:extLst>
                    <a:ext uri="{FF2B5EF4-FFF2-40B4-BE49-F238E27FC236}">
                      <a16:creationId xmlns:a16="http://schemas.microsoft.com/office/drawing/2014/main" id="{4FABA051-9933-5BA2-9E46-6C352262BA3D}"/>
                    </a:ext>
                  </a:extLst>
                </p14:cNvPr>
                <p14:cNvContentPartPr/>
                <p14:nvPr/>
              </p14:nvContentPartPr>
              <p14:xfrm>
                <a:off x="4424005" y="5901287"/>
                <a:ext cx="99000" cy="59400"/>
              </p14:xfrm>
            </p:contentPart>
          </mc:Choice>
          <mc:Fallback>
            <p:pic>
              <p:nvPicPr>
                <p:cNvPr id="465" name="Ink 464">
                  <a:extLst>
                    <a:ext uri="{FF2B5EF4-FFF2-40B4-BE49-F238E27FC236}">
                      <a16:creationId xmlns:a16="http://schemas.microsoft.com/office/drawing/2014/main" id="{4FABA051-9933-5BA2-9E46-6C352262BA3D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4417885" y="5895167"/>
                  <a:ext cx="11124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0">
              <p14:nvContentPartPr>
                <p14:cNvPr id="467" name="Ink 466">
                  <a:extLst>
                    <a:ext uri="{FF2B5EF4-FFF2-40B4-BE49-F238E27FC236}">
                      <a16:creationId xmlns:a16="http://schemas.microsoft.com/office/drawing/2014/main" id="{A816A252-A0E9-0FFF-DBFA-80C9A1D1A5E8}"/>
                    </a:ext>
                  </a:extLst>
                </p14:cNvPr>
                <p14:cNvContentPartPr/>
                <p14:nvPr/>
              </p14:nvContentPartPr>
              <p14:xfrm>
                <a:off x="4613365" y="5911007"/>
                <a:ext cx="511560" cy="349560"/>
              </p14:xfrm>
            </p:contentPart>
          </mc:Choice>
          <mc:Fallback>
            <p:pic>
              <p:nvPicPr>
                <p:cNvPr id="467" name="Ink 466">
                  <a:extLst>
                    <a:ext uri="{FF2B5EF4-FFF2-40B4-BE49-F238E27FC236}">
                      <a16:creationId xmlns:a16="http://schemas.microsoft.com/office/drawing/2014/main" id="{A816A252-A0E9-0FFF-DBFA-80C9A1D1A5E8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4607245" y="5904887"/>
                  <a:ext cx="523800" cy="36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2">
              <p14:nvContentPartPr>
                <p14:cNvPr id="468" name="Ink 467">
                  <a:extLst>
                    <a:ext uri="{FF2B5EF4-FFF2-40B4-BE49-F238E27FC236}">
                      <a16:creationId xmlns:a16="http://schemas.microsoft.com/office/drawing/2014/main" id="{77106D43-120D-5203-5C9F-135C57402AD1}"/>
                    </a:ext>
                  </a:extLst>
                </p14:cNvPr>
                <p14:cNvContentPartPr/>
                <p14:nvPr/>
              </p14:nvContentPartPr>
              <p14:xfrm>
                <a:off x="5106565" y="5956727"/>
                <a:ext cx="76680" cy="114480"/>
              </p14:xfrm>
            </p:contentPart>
          </mc:Choice>
          <mc:Fallback>
            <p:pic>
              <p:nvPicPr>
                <p:cNvPr id="468" name="Ink 467">
                  <a:extLst>
                    <a:ext uri="{FF2B5EF4-FFF2-40B4-BE49-F238E27FC236}">
                      <a16:creationId xmlns:a16="http://schemas.microsoft.com/office/drawing/2014/main" id="{77106D43-120D-5203-5C9F-135C57402AD1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5100445" y="5950607"/>
                  <a:ext cx="88920" cy="126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8" name="Group 477">
            <a:extLst>
              <a:ext uri="{FF2B5EF4-FFF2-40B4-BE49-F238E27FC236}">
                <a16:creationId xmlns:a16="http://schemas.microsoft.com/office/drawing/2014/main" id="{5BF095EE-40FC-1D2B-EAC8-E5804AA21589}"/>
              </a:ext>
            </a:extLst>
          </p:cNvPr>
          <p:cNvGrpSpPr/>
          <p:nvPr/>
        </p:nvGrpSpPr>
        <p:grpSpPr>
          <a:xfrm>
            <a:off x="5367925" y="5854487"/>
            <a:ext cx="142560" cy="331920"/>
            <a:chOff x="5367925" y="5854487"/>
            <a:chExt cx="142560" cy="331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54">
              <p14:nvContentPartPr>
                <p14:cNvPr id="470" name="Ink 469">
                  <a:extLst>
                    <a:ext uri="{FF2B5EF4-FFF2-40B4-BE49-F238E27FC236}">
                      <a16:creationId xmlns:a16="http://schemas.microsoft.com/office/drawing/2014/main" id="{D57CAC74-8F58-FF61-CA26-479FFDDFD569}"/>
                    </a:ext>
                  </a:extLst>
                </p14:cNvPr>
                <p14:cNvContentPartPr/>
                <p14:nvPr/>
              </p14:nvContentPartPr>
              <p14:xfrm>
                <a:off x="5367925" y="5854487"/>
                <a:ext cx="95760" cy="331920"/>
              </p14:xfrm>
            </p:contentPart>
          </mc:Choice>
          <mc:Fallback>
            <p:pic>
              <p:nvPicPr>
                <p:cNvPr id="470" name="Ink 469">
                  <a:extLst>
                    <a:ext uri="{FF2B5EF4-FFF2-40B4-BE49-F238E27FC236}">
                      <a16:creationId xmlns:a16="http://schemas.microsoft.com/office/drawing/2014/main" id="{D57CAC74-8F58-FF61-CA26-479FFDDFD569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5361805" y="5848367"/>
                  <a:ext cx="108000" cy="34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6">
              <p14:nvContentPartPr>
                <p14:cNvPr id="471" name="Ink 470">
                  <a:extLst>
                    <a:ext uri="{FF2B5EF4-FFF2-40B4-BE49-F238E27FC236}">
                      <a16:creationId xmlns:a16="http://schemas.microsoft.com/office/drawing/2014/main" id="{2B31F69E-CE6E-3878-BCBE-88F3AEC8C92D}"/>
                    </a:ext>
                  </a:extLst>
                </p14:cNvPr>
                <p14:cNvContentPartPr/>
                <p14:nvPr/>
              </p14:nvContentPartPr>
              <p14:xfrm>
                <a:off x="5398165" y="5855927"/>
                <a:ext cx="112320" cy="32040"/>
              </p14:xfrm>
            </p:contentPart>
          </mc:Choice>
          <mc:Fallback>
            <p:pic>
              <p:nvPicPr>
                <p:cNvPr id="471" name="Ink 470">
                  <a:extLst>
                    <a:ext uri="{FF2B5EF4-FFF2-40B4-BE49-F238E27FC236}">
                      <a16:creationId xmlns:a16="http://schemas.microsoft.com/office/drawing/2014/main" id="{2B31F69E-CE6E-3878-BCBE-88F3AEC8C92D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5392045" y="5849807"/>
                  <a:ext cx="124560" cy="44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93" name="Group 492">
            <a:extLst>
              <a:ext uri="{FF2B5EF4-FFF2-40B4-BE49-F238E27FC236}">
                <a16:creationId xmlns:a16="http://schemas.microsoft.com/office/drawing/2014/main" id="{D03D8F80-1C7A-1C6E-9A95-21B72B568366}"/>
              </a:ext>
            </a:extLst>
          </p:cNvPr>
          <p:cNvGrpSpPr/>
          <p:nvPr/>
        </p:nvGrpSpPr>
        <p:grpSpPr>
          <a:xfrm>
            <a:off x="10357885" y="1822127"/>
            <a:ext cx="1572840" cy="619560"/>
            <a:chOff x="10357885" y="1822127"/>
            <a:chExt cx="1572840" cy="619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58">
              <p14:nvContentPartPr>
                <p14:cNvPr id="479" name="Ink 478">
                  <a:extLst>
                    <a:ext uri="{FF2B5EF4-FFF2-40B4-BE49-F238E27FC236}">
                      <a16:creationId xmlns:a16="http://schemas.microsoft.com/office/drawing/2014/main" id="{B4ED7622-9ABE-B1CE-790C-70F39561AB3A}"/>
                    </a:ext>
                  </a:extLst>
                </p14:cNvPr>
                <p14:cNvContentPartPr/>
                <p14:nvPr/>
              </p14:nvContentPartPr>
              <p14:xfrm>
                <a:off x="10538965" y="1936967"/>
                <a:ext cx="117360" cy="150120"/>
              </p14:xfrm>
            </p:contentPart>
          </mc:Choice>
          <mc:Fallback>
            <p:pic>
              <p:nvPicPr>
                <p:cNvPr id="479" name="Ink 478">
                  <a:extLst>
                    <a:ext uri="{FF2B5EF4-FFF2-40B4-BE49-F238E27FC236}">
                      <a16:creationId xmlns:a16="http://schemas.microsoft.com/office/drawing/2014/main" id="{B4ED7622-9ABE-B1CE-790C-70F39561AB3A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10532845" y="1930847"/>
                  <a:ext cx="12960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0">
              <p14:nvContentPartPr>
                <p14:cNvPr id="480" name="Ink 479">
                  <a:extLst>
                    <a:ext uri="{FF2B5EF4-FFF2-40B4-BE49-F238E27FC236}">
                      <a16:creationId xmlns:a16="http://schemas.microsoft.com/office/drawing/2014/main" id="{409FAE45-BE02-1CA5-7792-1752368C51FF}"/>
                    </a:ext>
                  </a:extLst>
                </p14:cNvPr>
                <p14:cNvContentPartPr/>
                <p14:nvPr/>
              </p14:nvContentPartPr>
              <p14:xfrm>
                <a:off x="10748125" y="2021567"/>
                <a:ext cx="107640" cy="10800"/>
              </p14:xfrm>
            </p:contentPart>
          </mc:Choice>
          <mc:Fallback>
            <p:pic>
              <p:nvPicPr>
                <p:cNvPr id="480" name="Ink 479">
                  <a:extLst>
                    <a:ext uri="{FF2B5EF4-FFF2-40B4-BE49-F238E27FC236}">
                      <a16:creationId xmlns:a16="http://schemas.microsoft.com/office/drawing/2014/main" id="{409FAE45-BE02-1CA5-7792-1752368C51FF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10742005" y="2015447"/>
                  <a:ext cx="11988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2">
              <p14:nvContentPartPr>
                <p14:cNvPr id="481" name="Ink 480">
                  <a:extLst>
                    <a:ext uri="{FF2B5EF4-FFF2-40B4-BE49-F238E27FC236}">
                      <a16:creationId xmlns:a16="http://schemas.microsoft.com/office/drawing/2014/main" id="{D49A89DF-2F62-F3F2-52CA-00D6D054B877}"/>
                    </a:ext>
                  </a:extLst>
                </p14:cNvPr>
                <p14:cNvContentPartPr/>
                <p14:nvPr/>
              </p14:nvContentPartPr>
              <p14:xfrm>
                <a:off x="10875565" y="1931207"/>
                <a:ext cx="147960" cy="152280"/>
              </p14:xfrm>
            </p:contentPart>
          </mc:Choice>
          <mc:Fallback>
            <p:pic>
              <p:nvPicPr>
                <p:cNvPr id="481" name="Ink 480">
                  <a:extLst>
                    <a:ext uri="{FF2B5EF4-FFF2-40B4-BE49-F238E27FC236}">
                      <a16:creationId xmlns:a16="http://schemas.microsoft.com/office/drawing/2014/main" id="{D49A89DF-2F62-F3F2-52CA-00D6D054B877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10869445" y="1925087"/>
                  <a:ext cx="16020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4">
              <p14:nvContentPartPr>
                <p14:cNvPr id="482" name="Ink 481">
                  <a:extLst>
                    <a:ext uri="{FF2B5EF4-FFF2-40B4-BE49-F238E27FC236}">
                      <a16:creationId xmlns:a16="http://schemas.microsoft.com/office/drawing/2014/main" id="{7525B500-3A44-7BD7-9CED-A586E2F69823}"/>
                    </a:ext>
                  </a:extLst>
                </p14:cNvPr>
                <p14:cNvContentPartPr/>
                <p14:nvPr/>
              </p14:nvContentPartPr>
              <p14:xfrm>
                <a:off x="11046565" y="1915727"/>
                <a:ext cx="103680" cy="215640"/>
              </p14:xfrm>
            </p:contentPart>
          </mc:Choice>
          <mc:Fallback>
            <p:pic>
              <p:nvPicPr>
                <p:cNvPr id="482" name="Ink 481">
                  <a:extLst>
                    <a:ext uri="{FF2B5EF4-FFF2-40B4-BE49-F238E27FC236}">
                      <a16:creationId xmlns:a16="http://schemas.microsoft.com/office/drawing/2014/main" id="{7525B500-3A44-7BD7-9CED-A586E2F69823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11040445" y="1909607"/>
                  <a:ext cx="11592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6">
              <p14:nvContentPartPr>
                <p14:cNvPr id="483" name="Ink 482">
                  <a:extLst>
                    <a:ext uri="{FF2B5EF4-FFF2-40B4-BE49-F238E27FC236}">
                      <a16:creationId xmlns:a16="http://schemas.microsoft.com/office/drawing/2014/main" id="{D597C1ED-4737-0294-3D65-FBD195CEC8AF}"/>
                    </a:ext>
                  </a:extLst>
                </p14:cNvPr>
                <p14:cNvContentPartPr/>
                <p14:nvPr/>
              </p14:nvContentPartPr>
              <p14:xfrm>
                <a:off x="10357885" y="1822127"/>
                <a:ext cx="51480" cy="257400"/>
              </p14:xfrm>
            </p:contentPart>
          </mc:Choice>
          <mc:Fallback>
            <p:pic>
              <p:nvPicPr>
                <p:cNvPr id="483" name="Ink 482">
                  <a:extLst>
                    <a:ext uri="{FF2B5EF4-FFF2-40B4-BE49-F238E27FC236}">
                      <a16:creationId xmlns:a16="http://schemas.microsoft.com/office/drawing/2014/main" id="{D597C1ED-4737-0294-3D65-FBD195CEC8AF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10351765" y="1816007"/>
                  <a:ext cx="63720" cy="26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8">
              <p14:nvContentPartPr>
                <p14:cNvPr id="485" name="Ink 484">
                  <a:extLst>
                    <a:ext uri="{FF2B5EF4-FFF2-40B4-BE49-F238E27FC236}">
                      <a16:creationId xmlns:a16="http://schemas.microsoft.com/office/drawing/2014/main" id="{B2198D3C-461E-B067-280A-B06107A7F3A6}"/>
                    </a:ext>
                  </a:extLst>
                </p14:cNvPr>
                <p14:cNvContentPartPr/>
                <p14:nvPr/>
              </p14:nvContentPartPr>
              <p14:xfrm>
                <a:off x="11294965" y="1938047"/>
                <a:ext cx="93240" cy="186480"/>
              </p14:xfrm>
            </p:contentPart>
          </mc:Choice>
          <mc:Fallback>
            <p:pic>
              <p:nvPicPr>
                <p:cNvPr id="485" name="Ink 484">
                  <a:extLst>
                    <a:ext uri="{FF2B5EF4-FFF2-40B4-BE49-F238E27FC236}">
                      <a16:creationId xmlns:a16="http://schemas.microsoft.com/office/drawing/2014/main" id="{B2198D3C-461E-B067-280A-B06107A7F3A6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11288845" y="1931927"/>
                  <a:ext cx="10548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0">
              <p14:nvContentPartPr>
                <p14:cNvPr id="486" name="Ink 485">
                  <a:extLst>
                    <a:ext uri="{FF2B5EF4-FFF2-40B4-BE49-F238E27FC236}">
                      <a16:creationId xmlns:a16="http://schemas.microsoft.com/office/drawing/2014/main" id="{D217A10C-66D3-D345-23B0-A0975EB0ACE1}"/>
                    </a:ext>
                  </a:extLst>
                </p14:cNvPr>
                <p14:cNvContentPartPr/>
                <p14:nvPr/>
              </p14:nvContentPartPr>
              <p14:xfrm>
                <a:off x="11415205" y="1967927"/>
                <a:ext cx="112680" cy="163080"/>
              </p14:xfrm>
            </p:contentPart>
          </mc:Choice>
          <mc:Fallback>
            <p:pic>
              <p:nvPicPr>
                <p:cNvPr id="486" name="Ink 485">
                  <a:extLst>
                    <a:ext uri="{FF2B5EF4-FFF2-40B4-BE49-F238E27FC236}">
                      <a16:creationId xmlns:a16="http://schemas.microsoft.com/office/drawing/2014/main" id="{D217A10C-66D3-D345-23B0-A0975EB0ACE1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11409085" y="1961807"/>
                  <a:ext cx="12492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2">
              <p14:nvContentPartPr>
                <p14:cNvPr id="487" name="Ink 486">
                  <a:extLst>
                    <a:ext uri="{FF2B5EF4-FFF2-40B4-BE49-F238E27FC236}">
                      <a16:creationId xmlns:a16="http://schemas.microsoft.com/office/drawing/2014/main" id="{193E22ED-5AC7-3C3C-6E5C-CAF7060979C1}"/>
                    </a:ext>
                  </a:extLst>
                </p14:cNvPr>
                <p14:cNvContentPartPr/>
                <p14:nvPr/>
              </p14:nvContentPartPr>
              <p14:xfrm>
                <a:off x="11600965" y="2095367"/>
                <a:ext cx="67680" cy="6120"/>
              </p14:xfrm>
            </p:contentPart>
          </mc:Choice>
          <mc:Fallback>
            <p:pic>
              <p:nvPicPr>
                <p:cNvPr id="487" name="Ink 486">
                  <a:extLst>
                    <a:ext uri="{FF2B5EF4-FFF2-40B4-BE49-F238E27FC236}">
                      <a16:creationId xmlns:a16="http://schemas.microsoft.com/office/drawing/2014/main" id="{193E22ED-5AC7-3C3C-6E5C-CAF7060979C1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11594845" y="2089247"/>
                  <a:ext cx="79920" cy="1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4">
              <p14:nvContentPartPr>
                <p14:cNvPr id="488" name="Ink 487">
                  <a:extLst>
                    <a:ext uri="{FF2B5EF4-FFF2-40B4-BE49-F238E27FC236}">
                      <a16:creationId xmlns:a16="http://schemas.microsoft.com/office/drawing/2014/main" id="{4E944C59-396E-6F7A-D5CB-740BD915418E}"/>
                    </a:ext>
                  </a:extLst>
                </p14:cNvPr>
                <p14:cNvContentPartPr/>
                <p14:nvPr/>
              </p14:nvContentPartPr>
              <p14:xfrm>
                <a:off x="11710045" y="2020127"/>
                <a:ext cx="84600" cy="143640"/>
              </p14:xfrm>
            </p:contentPart>
          </mc:Choice>
          <mc:Fallback>
            <p:pic>
              <p:nvPicPr>
                <p:cNvPr id="488" name="Ink 487">
                  <a:extLst>
                    <a:ext uri="{FF2B5EF4-FFF2-40B4-BE49-F238E27FC236}">
                      <a16:creationId xmlns:a16="http://schemas.microsoft.com/office/drawing/2014/main" id="{4E944C59-396E-6F7A-D5CB-740BD915418E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11703925" y="2014007"/>
                  <a:ext cx="9684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6">
              <p14:nvContentPartPr>
                <p14:cNvPr id="489" name="Ink 488">
                  <a:extLst>
                    <a:ext uri="{FF2B5EF4-FFF2-40B4-BE49-F238E27FC236}">
                      <a16:creationId xmlns:a16="http://schemas.microsoft.com/office/drawing/2014/main" id="{580A496A-6C7E-80EF-86B2-0CE1686F4AE7}"/>
                    </a:ext>
                  </a:extLst>
                </p14:cNvPr>
                <p14:cNvContentPartPr/>
                <p14:nvPr/>
              </p14:nvContentPartPr>
              <p14:xfrm>
                <a:off x="11801845" y="2003207"/>
                <a:ext cx="128880" cy="194400"/>
              </p14:xfrm>
            </p:contentPart>
          </mc:Choice>
          <mc:Fallback>
            <p:pic>
              <p:nvPicPr>
                <p:cNvPr id="489" name="Ink 488">
                  <a:extLst>
                    <a:ext uri="{FF2B5EF4-FFF2-40B4-BE49-F238E27FC236}">
                      <a16:creationId xmlns:a16="http://schemas.microsoft.com/office/drawing/2014/main" id="{580A496A-6C7E-80EF-86B2-0CE1686F4AE7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11795725" y="1997087"/>
                  <a:ext cx="14112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8">
              <p14:nvContentPartPr>
                <p14:cNvPr id="490" name="Ink 489">
                  <a:extLst>
                    <a:ext uri="{FF2B5EF4-FFF2-40B4-BE49-F238E27FC236}">
                      <a16:creationId xmlns:a16="http://schemas.microsoft.com/office/drawing/2014/main" id="{952CC766-A2A0-760B-B47A-4A5594118699}"/>
                    </a:ext>
                  </a:extLst>
                </p14:cNvPr>
                <p14:cNvContentPartPr/>
                <p14:nvPr/>
              </p14:nvContentPartPr>
              <p14:xfrm>
                <a:off x="11009485" y="2294447"/>
                <a:ext cx="144720" cy="65160"/>
              </p14:xfrm>
            </p:contentPart>
          </mc:Choice>
          <mc:Fallback>
            <p:pic>
              <p:nvPicPr>
                <p:cNvPr id="490" name="Ink 489">
                  <a:extLst>
                    <a:ext uri="{FF2B5EF4-FFF2-40B4-BE49-F238E27FC236}">
                      <a16:creationId xmlns:a16="http://schemas.microsoft.com/office/drawing/2014/main" id="{952CC766-A2A0-760B-B47A-4A5594118699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11003365" y="2288327"/>
                  <a:ext cx="15696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0">
              <p14:nvContentPartPr>
                <p14:cNvPr id="491" name="Ink 490">
                  <a:extLst>
                    <a:ext uri="{FF2B5EF4-FFF2-40B4-BE49-F238E27FC236}">
                      <a16:creationId xmlns:a16="http://schemas.microsoft.com/office/drawing/2014/main" id="{13930476-A86C-82C6-3FA0-88FF6CF11F27}"/>
                    </a:ext>
                  </a:extLst>
                </p14:cNvPr>
                <p14:cNvContentPartPr/>
                <p14:nvPr/>
              </p14:nvContentPartPr>
              <p14:xfrm>
                <a:off x="11289205" y="2292287"/>
                <a:ext cx="34200" cy="149400"/>
              </p14:xfrm>
            </p:contentPart>
          </mc:Choice>
          <mc:Fallback>
            <p:pic>
              <p:nvPicPr>
                <p:cNvPr id="491" name="Ink 490">
                  <a:extLst>
                    <a:ext uri="{FF2B5EF4-FFF2-40B4-BE49-F238E27FC236}">
                      <a16:creationId xmlns:a16="http://schemas.microsoft.com/office/drawing/2014/main" id="{13930476-A86C-82C6-3FA0-88FF6CF11F27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11283085" y="2286167"/>
                  <a:ext cx="4644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2">
              <p14:nvContentPartPr>
                <p14:cNvPr id="492" name="Ink 491">
                  <a:extLst>
                    <a:ext uri="{FF2B5EF4-FFF2-40B4-BE49-F238E27FC236}">
                      <a16:creationId xmlns:a16="http://schemas.microsoft.com/office/drawing/2014/main" id="{D1582259-4CF2-1EC3-0C41-C139ED2125C9}"/>
                    </a:ext>
                  </a:extLst>
                </p14:cNvPr>
                <p14:cNvContentPartPr/>
                <p14:nvPr/>
              </p14:nvContentPartPr>
              <p14:xfrm>
                <a:off x="11255725" y="2237567"/>
                <a:ext cx="152280" cy="117720"/>
              </p14:xfrm>
            </p:contentPart>
          </mc:Choice>
          <mc:Fallback>
            <p:pic>
              <p:nvPicPr>
                <p:cNvPr id="492" name="Ink 491">
                  <a:extLst>
                    <a:ext uri="{FF2B5EF4-FFF2-40B4-BE49-F238E27FC236}">
                      <a16:creationId xmlns:a16="http://schemas.microsoft.com/office/drawing/2014/main" id="{D1582259-4CF2-1EC3-0C41-C139ED2125C9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11249605" y="2231447"/>
                  <a:ext cx="164520" cy="129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96" name="Group 495">
            <a:extLst>
              <a:ext uri="{FF2B5EF4-FFF2-40B4-BE49-F238E27FC236}">
                <a16:creationId xmlns:a16="http://schemas.microsoft.com/office/drawing/2014/main" id="{CF1909DC-21E3-CF6B-FF9E-66FE1F0E4308}"/>
              </a:ext>
            </a:extLst>
          </p:cNvPr>
          <p:cNvGrpSpPr/>
          <p:nvPr/>
        </p:nvGrpSpPr>
        <p:grpSpPr>
          <a:xfrm>
            <a:off x="1868005" y="5272007"/>
            <a:ext cx="421560" cy="212760"/>
            <a:chOff x="1868005" y="5272007"/>
            <a:chExt cx="421560" cy="212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84">
              <p14:nvContentPartPr>
                <p14:cNvPr id="417" name="Ink 416">
                  <a:extLst>
                    <a:ext uri="{FF2B5EF4-FFF2-40B4-BE49-F238E27FC236}">
                      <a16:creationId xmlns:a16="http://schemas.microsoft.com/office/drawing/2014/main" id="{654CCA15-81F5-A4C6-1FB6-5BC29A0A2B19}"/>
                    </a:ext>
                  </a:extLst>
                </p14:cNvPr>
                <p14:cNvContentPartPr/>
                <p14:nvPr/>
              </p14:nvContentPartPr>
              <p14:xfrm>
                <a:off x="1879525" y="5272007"/>
                <a:ext cx="410040" cy="212760"/>
              </p14:xfrm>
            </p:contentPart>
          </mc:Choice>
          <mc:Fallback>
            <p:pic>
              <p:nvPicPr>
                <p:cNvPr id="417" name="Ink 416">
                  <a:extLst>
                    <a:ext uri="{FF2B5EF4-FFF2-40B4-BE49-F238E27FC236}">
                      <a16:creationId xmlns:a16="http://schemas.microsoft.com/office/drawing/2014/main" id="{654CCA15-81F5-A4C6-1FB6-5BC29A0A2B19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1873405" y="5265887"/>
                  <a:ext cx="42228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6">
              <p14:nvContentPartPr>
                <p14:cNvPr id="418" name="Ink 417">
                  <a:extLst>
                    <a:ext uri="{FF2B5EF4-FFF2-40B4-BE49-F238E27FC236}">
                      <a16:creationId xmlns:a16="http://schemas.microsoft.com/office/drawing/2014/main" id="{011AB7F7-4418-A8B1-B1D3-B8F8E63B074D}"/>
                    </a:ext>
                  </a:extLst>
                </p14:cNvPr>
                <p14:cNvContentPartPr/>
                <p14:nvPr/>
              </p14:nvContentPartPr>
              <p14:xfrm>
                <a:off x="2183725" y="5285327"/>
                <a:ext cx="88200" cy="45000"/>
              </p14:xfrm>
            </p:contentPart>
          </mc:Choice>
          <mc:Fallback>
            <p:pic>
              <p:nvPicPr>
                <p:cNvPr id="418" name="Ink 417">
                  <a:extLst>
                    <a:ext uri="{FF2B5EF4-FFF2-40B4-BE49-F238E27FC236}">
                      <a16:creationId xmlns:a16="http://schemas.microsoft.com/office/drawing/2014/main" id="{011AB7F7-4418-A8B1-B1D3-B8F8E63B074D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2177605" y="5279207"/>
                  <a:ext cx="10044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8">
              <p14:nvContentPartPr>
                <p14:cNvPr id="419" name="Ink 418">
                  <a:extLst>
                    <a:ext uri="{FF2B5EF4-FFF2-40B4-BE49-F238E27FC236}">
                      <a16:creationId xmlns:a16="http://schemas.microsoft.com/office/drawing/2014/main" id="{22B6D2F6-A9CB-1709-0D61-F5AD0512A54F}"/>
                    </a:ext>
                  </a:extLst>
                </p14:cNvPr>
                <p14:cNvContentPartPr/>
                <p14:nvPr/>
              </p14:nvContentPartPr>
              <p14:xfrm>
                <a:off x="1868005" y="5286047"/>
                <a:ext cx="6840" cy="360"/>
              </p14:xfrm>
            </p:contentPart>
          </mc:Choice>
          <mc:Fallback>
            <p:pic>
              <p:nvPicPr>
                <p:cNvPr id="419" name="Ink 418">
                  <a:extLst>
                    <a:ext uri="{FF2B5EF4-FFF2-40B4-BE49-F238E27FC236}">
                      <a16:creationId xmlns:a16="http://schemas.microsoft.com/office/drawing/2014/main" id="{22B6D2F6-A9CB-1709-0D61-F5AD0512A54F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1861885" y="5279927"/>
                  <a:ext cx="19080" cy="12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8" name="Group 507">
            <a:extLst>
              <a:ext uri="{FF2B5EF4-FFF2-40B4-BE49-F238E27FC236}">
                <a16:creationId xmlns:a16="http://schemas.microsoft.com/office/drawing/2014/main" id="{181293DD-8589-D18F-A246-46B64DEA6F24}"/>
              </a:ext>
            </a:extLst>
          </p:cNvPr>
          <p:cNvGrpSpPr/>
          <p:nvPr/>
        </p:nvGrpSpPr>
        <p:grpSpPr>
          <a:xfrm>
            <a:off x="3412045" y="5205047"/>
            <a:ext cx="604440" cy="439920"/>
            <a:chOff x="3412045" y="5205047"/>
            <a:chExt cx="604440" cy="439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90">
              <p14:nvContentPartPr>
                <p14:cNvPr id="501" name="Ink 500">
                  <a:extLst>
                    <a:ext uri="{FF2B5EF4-FFF2-40B4-BE49-F238E27FC236}">
                      <a16:creationId xmlns:a16="http://schemas.microsoft.com/office/drawing/2014/main" id="{CF4DC76F-5B9C-FEDC-8638-44F2EA230E57}"/>
                    </a:ext>
                  </a:extLst>
                </p14:cNvPr>
                <p14:cNvContentPartPr/>
                <p14:nvPr/>
              </p14:nvContentPartPr>
              <p14:xfrm>
                <a:off x="3412045" y="5293967"/>
                <a:ext cx="50040" cy="180000"/>
              </p14:xfrm>
            </p:contentPart>
          </mc:Choice>
          <mc:Fallback>
            <p:pic>
              <p:nvPicPr>
                <p:cNvPr id="501" name="Ink 500">
                  <a:extLst>
                    <a:ext uri="{FF2B5EF4-FFF2-40B4-BE49-F238E27FC236}">
                      <a16:creationId xmlns:a16="http://schemas.microsoft.com/office/drawing/2014/main" id="{CF4DC76F-5B9C-FEDC-8638-44F2EA230E57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3405925" y="5287847"/>
                  <a:ext cx="6228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2">
              <p14:nvContentPartPr>
                <p14:cNvPr id="502" name="Ink 501">
                  <a:extLst>
                    <a:ext uri="{FF2B5EF4-FFF2-40B4-BE49-F238E27FC236}">
                      <a16:creationId xmlns:a16="http://schemas.microsoft.com/office/drawing/2014/main" id="{F587B06D-16EB-E917-B46D-89FEE9A1F19F}"/>
                    </a:ext>
                  </a:extLst>
                </p14:cNvPr>
                <p14:cNvContentPartPr/>
                <p14:nvPr/>
              </p14:nvContentPartPr>
              <p14:xfrm>
                <a:off x="3440125" y="5205047"/>
                <a:ext cx="12600" cy="14760"/>
              </p14:xfrm>
            </p:contentPart>
          </mc:Choice>
          <mc:Fallback>
            <p:pic>
              <p:nvPicPr>
                <p:cNvPr id="502" name="Ink 501">
                  <a:extLst>
                    <a:ext uri="{FF2B5EF4-FFF2-40B4-BE49-F238E27FC236}">
                      <a16:creationId xmlns:a16="http://schemas.microsoft.com/office/drawing/2014/main" id="{F587B06D-16EB-E917-B46D-89FEE9A1F19F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3434005" y="5198927"/>
                  <a:ext cx="2484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4">
              <p14:nvContentPartPr>
                <p14:cNvPr id="504" name="Ink 503">
                  <a:extLst>
                    <a:ext uri="{FF2B5EF4-FFF2-40B4-BE49-F238E27FC236}">
                      <a16:creationId xmlns:a16="http://schemas.microsoft.com/office/drawing/2014/main" id="{5F7F1415-CD64-D185-130F-C0680276C39B}"/>
                    </a:ext>
                  </a:extLst>
                </p14:cNvPr>
                <p14:cNvContentPartPr/>
                <p14:nvPr/>
              </p14:nvContentPartPr>
              <p14:xfrm>
                <a:off x="3522565" y="5280647"/>
                <a:ext cx="118080" cy="128160"/>
              </p14:xfrm>
            </p:contentPart>
          </mc:Choice>
          <mc:Fallback>
            <p:pic>
              <p:nvPicPr>
                <p:cNvPr id="504" name="Ink 503">
                  <a:extLst>
                    <a:ext uri="{FF2B5EF4-FFF2-40B4-BE49-F238E27FC236}">
                      <a16:creationId xmlns:a16="http://schemas.microsoft.com/office/drawing/2014/main" id="{5F7F1415-CD64-D185-130F-C0680276C39B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3516445" y="5274527"/>
                  <a:ext cx="13032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6">
              <p14:nvContentPartPr>
                <p14:cNvPr id="505" name="Ink 504">
                  <a:extLst>
                    <a:ext uri="{FF2B5EF4-FFF2-40B4-BE49-F238E27FC236}">
                      <a16:creationId xmlns:a16="http://schemas.microsoft.com/office/drawing/2014/main" id="{CEA2DA26-12E3-AB40-197B-2259E07D614F}"/>
                    </a:ext>
                  </a:extLst>
                </p14:cNvPr>
                <p14:cNvContentPartPr/>
                <p14:nvPr/>
              </p14:nvContentPartPr>
              <p14:xfrm>
                <a:off x="3721285" y="5329967"/>
                <a:ext cx="127080" cy="217440"/>
              </p14:xfrm>
            </p:contentPart>
          </mc:Choice>
          <mc:Fallback>
            <p:pic>
              <p:nvPicPr>
                <p:cNvPr id="505" name="Ink 504">
                  <a:extLst>
                    <a:ext uri="{FF2B5EF4-FFF2-40B4-BE49-F238E27FC236}">
                      <a16:creationId xmlns:a16="http://schemas.microsoft.com/office/drawing/2014/main" id="{CEA2DA26-12E3-AB40-197B-2259E07D614F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3715165" y="5323847"/>
                  <a:ext cx="13932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8">
              <p14:nvContentPartPr>
                <p14:cNvPr id="506" name="Ink 505">
                  <a:extLst>
                    <a:ext uri="{FF2B5EF4-FFF2-40B4-BE49-F238E27FC236}">
                      <a16:creationId xmlns:a16="http://schemas.microsoft.com/office/drawing/2014/main" id="{F0AB9D6C-FA68-39B0-BBA7-2B802583719C}"/>
                    </a:ext>
                  </a:extLst>
                </p14:cNvPr>
                <p14:cNvContentPartPr/>
                <p14:nvPr/>
              </p14:nvContentPartPr>
              <p14:xfrm>
                <a:off x="3992005" y="5360207"/>
                <a:ext cx="24480" cy="35280"/>
              </p14:xfrm>
            </p:contentPart>
          </mc:Choice>
          <mc:Fallback>
            <p:pic>
              <p:nvPicPr>
                <p:cNvPr id="506" name="Ink 505">
                  <a:extLst>
                    <a:ext uri="{FF2B5EF4-FFF2-40B4-BE49-F238E27FC236}">
                      <a16:creationId xmlns:a16="http://schemas.microsoft.com/office/drawing/2014/main" id="{F0AB9D6C-FA68-39B0-BBA7-2B802583719C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3985885" y="5354087"/>
                  <a:ext cx="3672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0">
              <p14:nvContentPartPr>
                <p14:cNvPr id="507" name="Ink 506">
                  <a:extLst>
                    <a:ext uri="{FF2B5EF4-FFF2-40B4-BE49-F238E27FC236}">
                      <a16:creationId xmlns:a16="http://schemas.microsoft.com/office/drawing/2014/main" id="{7A58323D-7984-82A1-F10C-809DEC475F14}"/>
                    </a:ext>
                  </a:extLst>
                </p14:cNvPr>
                <p14:cNvContentPartPr/>
                <p14:nvPr/>
              </p14:nvContentPartPr>
              <p14:xfrm>
                <a:off x="3901285" y="5513567"/>
                <a:ext cx="82080" cy="131400"/>
              </p14:xfrm>
            </p:contentPart>
          </mc:Choice>
          <mc:Fallback>
            <p:pic>
              <p:nvPicPr>
                <p:cNvPr id="507" name="Ink 506">
                  <a:extLst>
                    <a:ext uri="{FF2B5EF4-FFF2-40B4-BE49-F238E27FC236}">
                      <a16:creationId xmlns:a16="http://schemas.microsoft.com/office/drawing/2014/main" id="{7A58323D-7984-82A1-F10C-809DEC475F14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3895165" y="5507447"/>
                  <a:ext cx="94320" cy="143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20" name="Group 519">
            <a:extLst>
              <a:ext uri="{FF2B5EF4-FFF2-40B4-BE49-F238E27FC236}">
                <a16:creationId xmlns:a16="http://schemas.microsoft.com/office/drawing/2014/main" id="{4C1339CD-7A73-845E-0FE8-FCFCFA9F964C}"/>
              </a:ext>
            </a:extLst>
          </p:cNvPr>
          <p:cNvGrpSpPr/>
          <p:nvPr/>
        </p:nvGrpSpPr>
        <p:grpSpPr>
          <a:xfrm>
            <a:off x="2724445" y="4035047"/>
            <a:ext cx="819000" cy="415080"/>
            <a:chOff x="2724445" y="4035047"/>
            <a:chExt cx="819000" cy="415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02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2CD6EC1A-82A6-CA30-C8BE-16457F289091}"/>
                    </a:ext>
                  </a:extLst>
                </p14:cNvPr>
                <p14:cNvContentPartPr/>
                <p14:nvPr/>
              </p14:nvContentPartPr>
              <p14:xfrm>
                <a:off x="2724445" y="4106327"/>
                <a:ext cx="27720" cy="18720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2CD6EC1A-82A6-CA30-C8BE-16457F289091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2718325" y="4100207"/>
                  <a:ext cx="3996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4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26D1148B-A4DC-AFAA-304B-09369CF2014B}"/>
                    </a:ext>
                  </a:extLst>
                </p14:cNvPr>
                <p14:cNvContentPartPr/>
                <p14:nvPr/>
              </p14:nvContentPartPr>
              <p14:xfrm>
                <a:off x="2759725" y="4035047"/>
                <a:ext cx="28440" cy="2196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26D1148B-A4DC-AFAA-304B-09369CF2014B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2753605" y="4028927"/>
                  <a:ext cx="4068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6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3A27C429-0986-1F0D-5CB8-05C5721218B8}"/>
                    </a:ext>
                  </a:extLst>
                </p14:cNvPr>
                <p14:cNvContentPartPr/>
                <p14:nvPr/>
              </p14:nvContentPartPr>
              <p14:xfrm>
                <a:off x="2918485" y="4157447"/>
                <a:ext cx="170280" cy="81720"/>
              </p14:xfrm>
            </p:contentPart>
          </mc:Choice>
          <mc:Fallback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3A27C429-0986-1F0D-5CB8-05C5721218B8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2912365" y="4151327"/>
                  <a:ext cx="18252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8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24728241-91DE-BBA6-E7BE-059DAAE82809}"/>
                    </a:ext>
                  </a:extLst>
                </p14:cNvPr>
                <p14:cNvContentPartPr/>
                <p14:nvPr/>
              </p14:nvContentPartPr>
              <p14:xfrm>
                <a:off x="3152845" y="4078967"/>
                <a:ext cx="189000" cy="189000"/>
              </p14:xfrm>
            </p:contentPart>
          </mc:Choice>
          <mc:Fallback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24728241-91DE-BBA6-E7BE-059DAAE82809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3146725" y="4072847"/>
                  <a:ext cx="20124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0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DB3F81E9-E1F0-9B8D-54C7-BB4DDF0BF42A}"/>
                    </a:ext>
                  </a:extLst>
                </p14:cNvPr>
                <p14:cNvContentPartPr/>
                <p14:nvPr/>
              </p14:nvContentPartPr>
              <p14:xfrm>
                <a:off x="3485845" y="4136207"/>
                <a:ext cx="57600" cy="33480"/>
              </p14:xfrm>
            </p:contentPart>
          </mc:Choice>
          <mc:Fallback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DB3F81E9-E1F0-9B8D-54C7-BB4DDF0BF42A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3479725" y="4130087"/>
                  <a:ext cx="6984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2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C3BEFC5C-C6A2-817D-7C6E-ECA2DC71B0A8}"/>
                    </a:ext>
                  </a:extLst>
                </p14:cNvPr>
                <p14:cNvContentPartPr/>
                <p14:nvPr/>
              </p14:nvContentPartPr>
              <p14:xfrm>
                <a:off x="3450925" y="4355087"/>
                <a:ext cx="63000" cy="95040"/>
              </p14:xfrm>
            </p:contentPart>
          </mc:Choice>
          <mc:Fallback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C3BEFC5C-C6A2-817D-7C6E-ECA2DC71B0A8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3444805" y="4348967"/>
                  <a:ext cx="7524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4">
              <p14:nvContentPartPr>
                <p14:cNvPr id="519" name="Ink 518">
                  <a:extLst>
                    <a:ext uri="{FF2B5EF4-FFF2-40B4-BE49-F238E27FC236}">
                      <a16:creationId xmlns:a16="http://schemas.microsoft.com/office/drawing/2014/main" id="{15F2BB33-35F5-201B-7634-69DDFBC85DCE}"/>
                    </a:ext>
                  </a:extLst>
                </p14:cNvPr>
                <p14:cNvContentPartPr/>
                <p14:nvPr/>
              </p14:nvContentPartPr>
              <p14:xfrm>
                <a:off x="3154645" y="4127927"/>
                <a:ext cx="87480" cy="168120"/>
              </p14:xfrm>
            </p:contentPart>
          </mc:Choice>
          <mc:Fallback>
            <p:pic>
              <p:nvPicPr>
                <p:cNvPr id="519" name="Ink 518">
                  <a:extLst>
                    <a:ext uri="{FF2B5EF4-FFF2-40B4-BE49-F238E27FC236}">
                      <a16:creationId xmlns:a16="http://schemas.microsoft.com/office/drawing/2014/main" id="{15F2BB33-35F5-201B-7634-69DDFBC85DCE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3148525" y="4121807"/>
                  <a:ext cx="99720" cy="180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23" name="Group 522">
            <a:extLst>
              <a:ext uri="{FF2B5EF4-FFF2-40B4-BE49-F238E27FC236}">
                <a16:creationId xmlns:a16="http://schemas.microsoft.com/office/drawing/2014/main" id="{AAFD6D48-915C-4544-DDE6-13ACBF8FEECE}"/>
              </a:ext>
            </a:extLst>
          </p:cNvPr>
          <p:cNvGrpSpPr/>
          <p:nvPr/>
        </p:nvGrpSpPr>
        <p:grpSpPr>
          <a:xfrm>
            <a:off x="4433725" y="4013447"/>
            <a:ext cx="426960" cy="308880"/>
            <a:chOff x="4433725" y="4013447"/>
            <a:chExt cx="426960" cy="308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16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9667DC11-2017-F9CF-108F-08A2F45482CE}"/>
                    </a:ext>
                  </a:extLst>
                </p14:cNvPr>
                <p14:cNvContentPartPr/>
                <p14:nvPr/>
              </p14:nvContentPartPr>
              <p14:xfrm>
                <a:off x="4820005" y="4013447"/>
                <a:ext cx="13320" cy="19440"/>
              </p14:xfrm>
            </p:contentPart>
          </mc:Choice>
          <mc:Fallback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9667DC11-2017-F9CF-108F-08A2F45482CE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4813885" y="4007327"/>
                  <a:ext cx="2556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8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052CDFCD-D181-755E-047B-9E86836508B2}"/>
                    </a:ext>
                  </a:extLst>
                </p14:cNvPr>
                <p14:cNvContentPartPr/>
                <p14:nvPr/>
              </p14:nvContentPartPr>
              <p14:xfrm>
                <a:off x="4825765" y="4133327"/>
                <a:ext cx="34920" cy="117360"/>
              </p14:xfrm>
            </p:contentPart>
          </mc:Choice>
          <mc:Fallback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052CDFCD-D181-755E-047B-9E86836508B2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4819645" y="4127207"/>
                  <a:ext cx="4716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0">
              <p14:nvContentPartPr>
                <p14:cNvPr id="521" name="Ink 520">
                  <a:extLst>
                    <a:ext uri="{FF2B5EF4-FFF2-40B4-BE49-F238E27FC236}">
                      <a16:creationId xmlns:a16="http://schemas.microsoft.com/office/drawing/2014/main" id="{E06F4E96-38B0-DFD2-3507-4990E6F6765D}"/>
                    </a:ext>
                  </a:extLst>
                </p14:cNvPr>
                <p14:cNvContentPartPr/>
                <p14:nvPr/>
              </p14:nvContentPartPr>
              <p14:xfrm>
                <a:off x="4433725" y="4200647"/>
                <a:ext cx="92520" cy="31320"/>
              </p14:xfrm>
            </p:contentPart>
          </mc:Choice>
          <mc:Fallback>
            <p:pic>
              <p:nvPicPr>
                <p:cNvPr id="521" name="Ink 520">
                  <a:extLst>
                    <a:ext uri="{FF2B5EF4-FFF2-40B4-BE49-F238E27FC236}">
                      <a16:creationId xmlns:a16="http://schemas.microsoft.com/office/drawing/2014/main" id="{E06F4E96-38B0-DFD2-3507-4990E6F6765D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4427605" y="4194527"/>
                  <a:ext cx="10476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2">
              <p14:nvContentPartPr>
                <p14:cNvPr id="522" name="Ink 521">
                  <a:extLst>
                    <a:ext uri="{FF2B5EF4-FFF2-40B4-BE49-F238E27FC236}">
                      <a16:creationId xmlns:a16="http://schemas.microsoft.com/office/drawing/2014/main" id="{34C31066-D2A0-04D4-2D10-E67709304B02}"/>
                    </a:ext>
                  </a:extLst>
                </p14:cNvPr>
                <p14:cNvContentPartPr/>
                <p14:nvPr/>
              </p14:nvContentPartPr>
              <p14:xfrm>
                <a:off x="4537765" y="4062047"/>
                <a:ext cx="185400" cy="260280"/>
              </p14:xfrm>
            </p:contentPart>
          </mc:Choice>
          <mc:Fallback>
            <p:pic>
              <p:nvPicPr>
                <p:cNvPr id="522" name="Ink 521">
                  <a:extLst>
                    <a:ext uri="{FF2B5EF4-FFF2-40B4-BE49-F238E27FC236}">
                      <a16:creationId xmlns:a16="http://schemas.microsoft.com/office/drawing/2014/main" id="{34C31066-D2A0-04D4-2D10-E67709304B02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4531645" y="4055927"/>
                  <a:ext cx="197640" cy="272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43" name="Group 542">
            <a:extLst>
              <a:ext uri="{FF2B5EF4-FFF2-40B4-BE49-F238E27FC236}">
                <a16:creationId xmlns:a16="http://schemas.microsoft.com/office/drawing/2014/main" id="{C246E2E9-71AA-433B-E069-18D7BEFA1817}"/>
              </a:ext>
            </a:extLst>
          </p:cNvPr>
          <p:cNvGrpSpPr/>
          <p:nvPr/>
        </p:nvGrpSpPr>
        <p:grpSpPr>
          <a:xfrm>
            <a:off x="2436620" y="5203256"/>
            <a:ext cx="794345" cy="363591"/>
            <a:chOff x="2436620" y="5203256"/>
            <a:chExt cx="794345" cy="363591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24">
              <p14:nvContentPartPr>
                <p14:cNvPr id="498" name="Ink 497">
                  <a:extLst>
                    <a:ext uri="{FF2B5EF4-FFF2-40B4-BE49-F238E27FC236}">
                      <a16:creationId xmlns:a16="http://schemas.microsoft.com/office/drawing/2014/main" id="{6791173F-BF43-D123-DCC1-75504E17DBFF}"/>
                    </a:ext>
                  </a:extLst>
                </p14:cNvPr>
                <p14:cNvContentPartPr/>
                <p14:nvPr/>
              </p14:nvContentPartPr>
              <p14:xfrm>
                <a:off x="3194245" y="5295407"/>
                <a:ext cx="36720" cy="23760"/>
              </p14:xfrm>
            </p:contentPart>
          </mc:Choice>
          <mc:Fallback>
            <p:pic>
              <p:nvPicPr>
                <p:cNvPr id="498" name="Ink 497">
                  <a:extLst>
                    <a:ext uri="{FF2B5EF4-FFF2-40B4-BE49-F238E27FC236}">
                      <a16:creationId xmlns:a16="http://schemas.microsoft.com/office/drawing/2014/main" id="{6791173F-BF43-D123-DCC1-75504E17DBFF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3188125" y="5289287"/>
                  <a:ext cx="4896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6">
              <p14:nvContentPartPr>
                <p14:cNvPr id="499" name="Ink 498">
                  <a:extLst>
                    <a:ext uri="{FF2B5EF4-FFF2-40B4-BE49-F238E27FC236}">
                      <a16:creationId xmlns:a16="http://schemas.microsoft.com/office/drawing/2014/main" id="{F0D0851C-A96C-5B87-EF24-EB1BBAF4016A}"/>
                    </a:ext>
                  </a:extLst>
                </p14:cNvPr>
                <p14:cNvContentPartPr/>
                <p14:nvPr/>
              </p14:nvContentPartPr>
              <p14:xfrm>
                <a:off x="3096325" y="5412047"/>
                <a:ext cx="95760" cy="154800"/>
              </p14:xfrm>
            </p:contentPart>
          </mc:Choice>
          <mc:Fallback>
            <p:pic>
              <p:nvPicPr>
                <p:cNvPr id="499" name="Ink 498">
                  <a:extLst>
                    <a:ext uri="{FF2B5EF4-FFF2-40B4-BE49-F238E27FC236}">
                      <a16:creationId xmlns:a16="http://schemas.microsoft.com/office/drawing/2014/main" id="{F0D0851C-A96C-5B87-EF24-EB1BBAF4016A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3090205" y="5405927"/>
                  <a:ext cx="10800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8">
              <p14:nvContentPartPr>
                <p14:cNvPr id="536" name="Ink 535">
                  <a:extLst>
                    <a:ext uri="{FF2B5EF4-FFF2-40B4-BE49-F238E27FC236}">
                      <a16:creationId xmlns:a16="http://schemas.microsoft.com/office/drawing/2014/main" id="{3445894C-A0CA-C6C6-FD0E-72C12F35317E}"/>
                    </a:ext>
                  </a:extLst>
                </p14:cNvPr>
                <p14:cNvContentPartPr/>
                <p14:nvPr/>
              </p14:nvContentPartPr>
              <p14:xfrm>
                <a:off x="2436620" y="5300816"/>
                <a:ext cx="38520" cy="177840"/>
              </p14:xfrm>
            </p:contentPart>
          </mc:Choice>
          <mc:Fallback>
            <p:pic>
              <p:nvPicPr>
                <p:cNvPr id="536" name="Ink 535">
                  <a:extLst>
                    <a:ext uri="{FF2B5EF4-FFF2-40B4-BE49-F238E27FC236}">
                      <a16:creationId xmlns:a16="http://schemas.microsoft.com/office/drawing/2014/main" id="{3445894C-A0CA-C6C6-FD0E-72C12F35317E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2430500" y="5294696"/>
                  <a:ext cx="5076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0">
              <p14:nvContentPartPr>
                <p14:cNvPr id="537" name="Ink 536">
                  <a:extLst>
                    <a:ext uri="{FF2B5EF4-FFF2-40B4-BE49-F238E27FC236}">
                      <a16:creationId xmlns:a16="http://schemas.microsoft.com/office/drawing/2014/main" id="{9B710F3F-9649-17BA-EA28-05A6D44E5955}"/>
                    </a:ext>
                  </a:extLst>
                </p14:cNvPr>
                <p14:cNvContentPartPr/>
                <p14:nvPr/>
              </p14:nvContentPartPr>
              <p14:xfrm>
                <a:off x="2446340" y="5203256"/>
                <a:ext cx="16920" cy="33840"/>
              </p14:xfrm>
            </p:contentPart>
          </mc:Choice>
          <mc:Fallback>
            <p:pic>
              <p:nvPicPr>
                <p:cNvPr id="537" name="Ink 536">
                  <a:extLst>
                    <a:ext uri="{FF2B5EF4-FFF2-40B4-BE49-F238E27FC236}">
                      <a16:creationId xmlns:a16="http://schemas.microsoft.com/office/drawing/2014/main" id="{9B710F3F-9649-17BA-EA28-05A6D44E5955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2440220" y="5197136"/>
                  <a:ext cx="2916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2">
              <p14:nvContentPartPr>
                <p14:cNvPr id="539" name="Ink 538">
                  <a:extLst>
                    <a:ext uri="{FF2B5EF4-FFF2-40B4-BE49-F238E27FC236}">
                      <a16:creationId xmlns:a16="http://schemas.microsoft.com/office/drawing/2014/main" id="{94FA6952-F5EA-EC58-9D1A-9464E709CBFC}"/>
                    </a:ext>
                  </a:extLst>
                </p14:cNvPr>
                <p14:cNvContentPartPr/>
                <p14:nvPr/>
              </p14:nvContentPartPr>
              <p14:xfrm>
                <a:off x="2528780" y="5369936"/>
                <a:ext cx="68400" cy="79920"/>
              </p14:xfrm>
            </p:contentPart>
          </mc:Choice>
          <mc:Fallback>
            <p:pic>
              <p:nvPicPr>
                <p:cNvPr id="539" name="Ink 538">
                  <a:extLst>
                    <a:ext uri="{FF2B5EF4-FFF2-40B4-BE49-F238E27FC236}">
                      <a16:creationId xmlns:a16="http://schemas.microsoft.com/office/drawing/2014/main" id="{94FA6952-F5EA-EC58-9D1A-9464E709CBFC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2522660" y="5363816"/>
                  <a:ext cx="8064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4">
              <p14:nvContentPartPr>
                <p14:cNvPr id="540" name="Ink 539">
                  <a:extLst>
                    <a:ext uri="{FF2B5EF4-FFF2-40B4-BE49-F238E27FC236}">
                      <a16:creationId xmlns:a16="http://schemas.microsoft.com/office/drawing/2014/main" id="{E3848265-CCB9-04E2-BFD4-587B7EFBBBC1}"/>
                    </a:ext>
                  </a:extLst>
                </p14:cNvPr>
                <p14:cNvContentPartPr/>
                <p14:nvPr/>
              </p14:nvContentPartPr>
              <p14:xfrm>
                <a:off x="2653700" y="5326376"/>
                <a:ext cx="107280" cy="141120"/>
              </p14:xfrm>
            </p:contentPart>
          </mc:Choice>
          <mc:Fallback>
            <p:pic>
              <p:nvPicPr>
                <p:cNvPr id="540" name="Ink 539">
                  <a:extLst>
                    <a:ext uri="{FF2B5EF4-FFF2-40B4-BE49-F238E27FC236}">
                      <a16:creationId xmlns:a16="http://schemas.microsoft.com/office/drawing/2014/main" id="{E3848265-CCB9-04E2-BFD4-587B7EFBBBC1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2647580" y="5320256"/>
                  <a:ext cx="11952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6">
              <p14:nvContentPartPr>
                <p14:cNvPr id="541" name="Ink 540">
                  <a:extLst>
                    <a:ext uri="{FF2B5EF4-FFF2-40B4-BE49-F238E27FC236}">
                      <a16:creationId xmlns:a16="http://schemas.microsoft.com/office/drawing/2014/main" id="{4FC2FA86-344A-049E-2A6F-D6232ABB7A78}"/>
                    </a:ext>
                  </a:extLst>
                </p14:cNvPr>
                <p14:cNvContentPartPr/>
                <p14:nvPr/>
              </p14:nvContentPartPr>
              <p14:xfrm>
                <a:off x="2858180" y="5368496"/>
                <a:ext cx="88560" cy="20520"/>
              </p14:xfrm>
            </p:contentPart>
          </mc:Choice>
          <mc:Fallback>
            <p:pic>
              <p:nvPicPr>
                <p:cNvPr id="541" name="Ink 540">
                  <a:extLst>
                    <a:ext uri="{FF2B5EF4-FFF2-40B4-BE49-F238E27FC236}">
                      <a16:creationId xmlns:a16="http://schemas.microsoft.com/office/drawing/2014/main" id="{4FC2FA86-344A-049E-2A6F-D6232ABB7A78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2852060" y="5362376"/>
                  <a:ext cx="10080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8">
              <p14:nvContentPartPr>
                <p14:cNvPr id="542" name="Ink 541">
                  <a:extLst>
                    <a:ext uri="{FF2B5EF4-FFF2-40B4-BE49-F238E27FC236}">
                      <a16:creationId xmlns:a16="http://schemas.microsoft.com/office/drawing/2014/main" id="{7F555E04-DF5F-C2C3-8E2A-798871CCC8CC}"/>
                    </a:ext>
                  </a:extLst>
                </p14:cNvPr>
                <p14:cNvContentPartPr/>
                <p14:nvPr/>
              </p14:nvContentPartPr>
              <p14:xfrm>
                <a:off x="3040340" y="5238536"/>
                <a:ext cx="163080" cy="240840"/>
              </p14:xfrm>
            </p:contentPart>
          </mc:Choice>
          <mc:Fallback>
            <p:pic>
              <p:nvPicPr>
                <p:cNvPr id="542" name="Ink 541">
                  <a:extLst>
                    <a:ext uri="{FF2B5EF4-FFF2-40B4-BE49-F238E27FC236}">
                      <a16:creationId xmlns:a16="http://schemas.microsoft.com/office/drawing/2014/main" id="{7F555E04-DF5F-C2C3-8E2A-798871CCC8CC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3034220" y="5232416"/>
                  <a:ext cx="175320" cy="253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46" name="Group 545">
            <a:extLst>
              <a:ext uri="{FF2B5EF4-FFF2-40B4-BE49-F238E27FC236}">
                <a16:creationId xmlns:a16="http://schemas.microsoft.com/office/drawing/2014/main" id="{5838B517-BF47-8C3E-BBCC-90D4F70F8CEF}"/>
              </a:ext>
            </a:extLst>
          </p:cNvPr>
          <p:cNvGrpSpPr/>
          <p:nvPr/>
        </p:nvGrpSpPr>
        <p:grpSpPr>
          <a:xfrm>
            <a:off x="10544900" y="2926616"/>
            <a:ext cx="401760" cy="410040"/>
            <a:chOff x="10544900" y="2926616"/>
            <a:chExt cx="401760" cy="410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40">
              <p14:nvContentPartPr>
                <p14:cNvPr id="544" name="Ink 543">
                  <a:extLst>
                    <a:ext uri="{FF2B5EF4-FFF2-40B4-BE49-F238E27FC236}">
                      <a16:creationId xmlns:a16="http://schemas.microsoft.com/office/drawing/2014/main" id="{BEF03283-C040-630E-2310-47A8FC15026F}"/>
                    </a:ext>
                  </a:extLst>
                </p14:cNvPr>
                <p14:cNvContentPartPr/>
                <p14:nvPr/>
              </p14:nvContentPartPr>
              <p14:xfrm>
                <a:off x="10708700" y="3051896"/>
                <a:ext cx="147960" cy="149400"/>
              </p14:xfrm>
            </p:contentPart>
          </mc:Choice>
          <mc:Fallback>
            <p:pic>
              <p:nvPicPr>
                <p:cNvPr id="544" name="Ink 543">
                  <a:extLst>
                    <a:ext uri="{FF2B5EF4-FFF2-40B4-BE49-F238E27FC236}">
                      <a16:creationId xmlns:a16="http://schemas.microsoft.com/office/drawing/2014/main" id="{BEF03283-C040-630E-2310-47A8FC15026F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10702580" y="3045776"/>
                  <a:ext cx="16020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2">
              <p14:nvContentPartPr>
                <p14:cNvPr id="545" name="Ink 544">
                  <a:extLst>
                    <a:ext uri="{FF2B5EF4-FFF2-40B4-BE49-F238E27FC236}">
                      <a16:creationId xmlns:a16="http://schemas.microsoft.com/office/drawing/2014/main" id="{166CB5AC-E7F8-532F-9204-A33D53C20982}"/>
                    </a:ext>
                  </a:extLst>
                </p14:cNvPr>
                <p14:cNvContentPartPr/>
                <p14:nvPr/>
              </p14:nvContentPartPr>
              <p14:xfrm>
                <a:off x="10544900" y="2926616"/>
                <a:ext cx="401760" cy="410040"/>
              </p14:xfrm>
            </p:contentPart>
          </mc:Choice>
          <mc:Fallback>
            <p:pic>
              <p:nvPicPr>
                <p:cNvPr id="545" name="Ink 544">
                  <a:extLst>
                    <a:ext uri="{FF2B5EF4-FFF2-40B4-BE49-F238E27FC236}">
                      <a16:creationId xmlns:a16="http://schemas.microsoft.com/office/drawing/2014/main" id="{166CB5AC-E7F8-532F-9204-A33D53C20982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10538780" y="2920496"/>
                  <a:ext cx="414000" cy="422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4" name="Group 553">
            <a:extLst>
              <a:ext uri="{FF2B5EF4-FFF2-40B4-BE49-F238E27FC236}">
                <a16:creationId xmlns:a16="http://schemas.microsoft.com/office/drawing/2014/main" id="{D9164903-1B7F-8CD4-551D-FA35C48E3D18}"/>
              </a:ext>
            </a:extLst>
          </p:cNvPr>
          <p:cNvGrpSpPr/>
          <p:nvPr/>
        </p:nvGrpSpPr>
        <p:grpSpPr>
          <a:xfrm>
            <a:off x="11324300" y="3036776"/>
            <a:ext cx="460800" cy="259920"/>
            <a:chOff x="11324300" y="3036776"/>
            <a:chExt cx="460800" cy="259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44">
              <p14:nvContentPartPr>
                <p14:cNvPr id="547" name="Ink 546">
                  <a:extLst>
                    <a:ext uri="{FF2B5EF4-FFF2-40B4-BE49-F238E27FC236}">
                      <a16:creationId xmlns:a16="http://schemas.microsoft.com/office/drawing/2014/main" id="{86332F8B-2E9D-2E5E-9772-65A3E1F54A28}"/>
                    </a:ext>
                  </a:extLst>
                </p14:cNvPr>
                <p14:cNvContentPartPr/>
                <p14:nvPr/>
              </p14:nvContentPartPr>
              <p14:xfrm>
                <a:off x="11324300" y="3036776"/>
                <a:ext cx="123120" cy="185400"/>
              </p14:xfrm>
            </p:contentPart>
          </mc:Choice>
          <mc:Fallback>
            <p:pic>
              <p:nvPicPr>
                <p:cNvPr id="547" name="Ink 546">
                  <a:extLst>
                    <a:ext uri="{FF2B5EF4-FFF2-40B4-BE49-F238E27FC236}">
                      <a16:creationId xmlns:a16="http://schemas.microsoft.com/office/drawing/2014/main" id="{86332F8B-2E9D-2E5E-9772-65A3E1F54A28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11318180" y="3030656"/>
                  <a:ext cx="13536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6">
              <p14:nvContentPartPr>
                <p14:cNvPr id="548" name="Ink 547">
                  <a:extLst>
                    <a:ext uri="{FF2B5EF4-FFF2-40B4-BE49-F238E27FC236}">
                      <a16:creationId xmlns:a16="http://schemas.microsoft.com/office/drawing/2014/main" id="{8239F6A7-EB59-00D6-3814-40B98D91C3C9}"/>
                    </a:ext>
                  </a:extLst>
                </p14:cNvPr>
                <p14:cNvContentPartPr/>
                <p14:nvPr/>
              </p14:nvContentPartPr>
              <p14:xfrm>
                <a:off x="11513660" y="3179696"/>
                <a:ext cx="136440" cy="17280"/>
              </p14:xfrm>
            </p:contentPart>
          </mc:Choice>
          <mc:Fallback>
            <p:pic>
              <p:nvPicPr>
                <p:cNvPr id="548" name="Ink 547">
                  <a:extLst>
                    <a:ext uri="{FF2B5EF4-FFF2-40B4-BE49-F238E27FC236}">
                      <a16:creationId xmlns:a16="http://schemas.microsoft.com/office/drawing/2014/main" id="{8239F6A7-EB59-00D6-3814-40B98D91C3C9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11507540" y="3173576"/>
                  <a:ext cx="14868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8">
              <p14:nvContentPartPr>
                <p14:cNvPr id="549" name="Ink 548">
                  <a:extLst>
                    <a:ext uri="{FF2B5EF4-FFF2-40B4-BE49-F238E27FC236}">
                      <a16:creationId xmlns:a16="http://schemas.microsoft.com/office/drawing/2014/main" id="{2EE147A5-534E-EDE1-57FC-3C9818B95325}"/>
                    </a:ext>
                  </a:extLst>
                </p14:cNvPr>
                <p14:cNvContentPartPr/>
                <p14:nvPr/>
              </p14:nvContentPartPr>
              <p14:xfrm>
                <a:off x="11665220" y="3127496"/>
                <a:ext cx="119880" cy="169200"/>
              </p14:xfrm>
            </p:contentPart>
          </mc:Choice>
          <mc:Fallback>
            <p:pic>
              <p:nvPicPr>
                <p:cNvPr id="549" name="Ink 548">
                  <a:extLst>
                    <a:ext uri="{FF2B5EF4-FFF2-40B4-BE49-F238E27FC236}">
                      <a16:creationId xmlns:a16="http://schemas.microsoft.com/office/drawing/2014/main" id="{2EE147A5-534E-EDE1-57FC-3C9818B95325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11659100" y="3121376"/>
                  <a:ext cx="132120" cy="181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7" name="Group 556">
            <a:extLst>
              <a:ext uri="{FF2B5EF4-FFF2-40B4-BE49-F238E27FC236}">
                <a16:creationId xmlns:a16="http://schemas.microsoft.com/office/drawing/2014/main" id="{5E2EB8BD-467C-65AC-C0A9-AB347F1FACE6}"/>
              </a:ext>
            </a:extLst>
          </p:cNvPr>
          <p:cNvGrpSpPr/>
          <p:nvPr/>
        </p:nvGrpSpPr>
        <p:grpSpPr>
          <a:xfrm>
            <a:off x="11290100" y="3433496"/>
            <a:ext cx="437760" cy="239040"/>
            <a:chOff x="11290100" y="3433496"/>
            <a:chExt cx="437760" cy="239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50">
              <p14:nvContentPartPr>
                <p14:cNvPr id="550" name="Ink 549">
                  <a:extLst>
                    <a:ext uri="{FF2B5EF4-FFF2-40B4-BE49-F238E27FC236}">
                      <a16:creationId xmlns:a16="http://schemas.microsoft.com/office/drawing/2014/main" id="{AEBDA23B-0E9C-9BCA-CB08-98DE802625E2}"/>
                    </a:ext>
                  </a:extLst>
                </p14:cNvPr>
                <p14:cNvContentPartPr/>
                <p14:nvPr/>
              </p14:nvContentPartPr>
              <p14:xfrm>
                <a:off x="11375780" y="3433496"/>
                <a:ext cx="83880" cy="115560"/>
              </p14:xfrm>
            </p:contentPart>
          </mc:Choice>
          <mc:Fallback>
            <p:pic>
              <p:nvPicPr>
                <p:cNvPr id="550" name="Ink 549">
                  <a:extLst>
                    <a:ext uri="{FF2B5EF4-FFF2-40B4-BE49-F238E27FC236}">
                      <a16:creationId xmlns:a16="http://schemas.microsoft.com/office/drawing/2014/main" id="{AEBDA23B-0E9C-9BCA-CB08-98DE802625E2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11369660" y="3427376"/>
                  <a:ext cx="9612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2">
              <p14:nvContentPartPr>
                <p14:cNvPr id="551" name="Ink 550">
                  <a:extLst>
                    <a:ext uri="{FF2B5EF4-FFF2-40B4-BE49-F238E27FC236}">
                      <a16:creationId xmlns:a16="http://schemas.microsoft.com/office/drawing/2014/main" id="{5C2B5FC1-3DD6-0F25-AAB7-63E9409502C4}"/>
                    </a:ext>
                  </a:extLst>
                </p14:cNvPr>
                <p14:cNvContentPartPr/>
                <p14:nvPr/>
              </p14:nvContentPartPr>
              <p14:xfrm>
                <a:off x="11609060" y="3462656"/>
                <a:ext cx="90720" cy="209880"/>
              </p14:xfrm>
            </p:contentPart>
          </mc:Choice>
          <mc:Fallback>
            <p:pic>
              <p:nvPicPr>
                <p:cNvPr id="551" name="Ink 550">
                  <a:extLst>
                    <a:ext uri="{FF2B5EF4-FFF2-40B4-BE49-F238E27FC236}">
                      <a16:creationId xmlns:a16="http://schemas.microsoft.com/office/drawing/2014/main" id="{5C2B5FC1-3DD6-0F25-AAB7-63E9409502C4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11602940" y="3456536"/>
                  <a:ext cx="10296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4">
              <p14:nvContentPartPr>
                <p14:cNvPr id="552" name="Ink 551">
                  <a:extLst>
                    <a:ext uri="{FF2B5EF4-FFF2-40B4-BE49-F238E27FC236}">
                      <a16:creationId xmlns:a16="http://schemas.microsoft.com/office/drawing/2014/main" id="{CBCF8868-F2D5-D7CC-2B35-1647BBE9C9BA}"/>
                    </a:ext>
                  </a:extLst>
                </p14:cNvPr>
                <p14:cNvContentPartPr/>
                <p14:nvPr/>
              </p14:nvContentPartPr>
              <p14:xfrm>
                <a:off x="11567660" y="3462656"/>
                <a:ext cx="160200" cy="117360"/>
              </p14:xfrm>
            </p:contentPart>
          </mc:Choice>
          <mc:Fallback>
            <p:pic>
              <p:nvPicPr>
                <p:cNvPr id="552" name="Ink 551">
                  <a:extLst>
                    <a:ext uri="{FF2B5EF4-FFF2-40B4-BE49-F238E27FC236}">
                      <a16:creationId xmlns:a16="http://schemas.microsoft.com/office/drawing/2014/main" id="{CBCF8868-F2D5-D7CC-2B35-1647BBE9C9BA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11561540" y="3456536"/>
                  <a:ext cx="17244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6">
              <p14:nvContentPartPr>
                <p14:cNvPr id="555" name="Ink 554">
                  <a:extLst>
                    <a:ext uri="{FF2B5EF4-FFF2-40B4-BE49-F238E27FC236}">
                      <a16:creationId xmlns:a16="http://schemas.microsoft.com/office/drawing/2014/main" id="{62D69398-DD8B-B3C1-224E-EF39477B350B}"/>
                    </a:ext>
                  </a:extLst>
                </p14:cNvPr>
                <p14:cNvContentPartPr/>
                <p14:nvPr/>
              </p14:nvContentPartPr>
              <p14:xfrm>
                <a:off x="11330060" y="3454376"/>
                <a:ext cx="176400" cy="17280"/>
              </p14:xfrm>
            </p:contentPart>
          </mc:Choice>
          <mc:Fallback>
            <p:pic>
              <p:nvPicPr>
                <p:cNvPr id="555" name="Ink 554">
                  <a:extLst>
                    <a:ext uri="{FF2B5EF4-FFF2-40B4-BE49-F238E27FC236}">
                      <a16:creationId xmlns:a16="http://schemas.microsoft.com/office/drawing/2014/main" id="{62D69398-DD8B-B3C1-224E-EF39477B350B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11323940" y="3448256"/>
                  <a:ext cx="18864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8">
              <p14:nvContentPartPr>
                <p14:cNvPr id="556" name="Ink 555">
                  <a:extLst>
                    <a:ext uri="{FF2B5EF4-FFF2-40B4-BE49-F238E27FC236}">
                      <a16:creationId xmlns:a16="http://schemas.microsoft.com/office/drawing/2014/main" id="{80C6E3A5-7CAE-ECCA-714D-F46EFE4B75FA}"/>
                    </a:ext>
                  </a:extLst>
                </p14:cNvPr>
                <p14:cNvContentPartPr/>
                <p14:nvPr/>
              </p14:nvContentPartPr>
              <p14:xfrm>
                <a:off x="11290100" y="3542576"/>
                <a:ext cx="160200" cy="43200"/>
              </p14:xfrm>
            </p:contentPart>
          </mc:Choice>
          <mc:Fallback>
            <p:pic>
              <p:nvPicPr>
                <p:cNvPr id="556" name="Ink 555">
                  <a:extLst>
                    <a:ext uri="{FF2B5EF4-FFF2-40B4-BE49-F238E27FC236}">
                      <a16:creationId xmlns:a16="http://schemas.microsoft.com/office/drawing/2014/main" id="{80C6E3A5-7CAE-ECCA-714D-F46EFE4B75FA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11283980" y="3536456"/>
                  <a:ext cx="172440" cy="55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4" name="Group 563">
            <a:extLst>
              <a:ext uri="{FF2B5EF4-FFF2-40B4-BE49-F238E27FC236}">
                <a16:creationId xmlns:a16="http://schemas.microsoft.com/office/drawing/2014/main" id="{33CA8167-110C-14DC-DD55-654ADC1C0EDC}"/>
              </a:ext>
            </a:extLst>
          </p:cNvPr>
          <p:cNvGrpSpPr/>
          <p:nvPr/>
        </p:nvGrpSpPr>
        <p:grpSpPr>
          <a:xfrm>
            <a:off x="10369940" y="3999056"/>
            <a:ext cx="1030680" cy="331560"/>
            <a:chOff x="10369940" y="3999056"/>
            <a:chExt cx="1030680" cy="331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60">
              <p14:nvContentPartPr>
                <p14:cNvPr id="558" name="Ink 557">
                  <a:extLst>
                    <a:ext uri="{FF2B5EF4-FFF2-40B4-BE49-F238E27FC236}">
                      <a16:creationId xmlns:a16="http://schemas.microsoft.com/office/drawing/2014/main" id="{46BF5989-4472-2FDD-01F2-B0FA01A806AF}"/>
                    </a:ext>
                  </a:extLst>
                </p14:cNvPr>
                <p14:cNvContentPartPr/>
                <p14:nvPr/>
              </p14:nvContentPartPr>
              <p14:xfrm>
                <a:off x="10369940" y="4094096"/>
                <a:ext cx="81360" cy="156960"/>
              </p14:xfrm>
            </p:contentPart>
          </mc:Choice>
          <mc:Fallback>
            <p:pic>
              <p:nvPicPr>
                <p:cNvPr id="558" name="Ink 557">
                  <a:extLst>
                    <a:ext uri="{FF2B5EF4-FFF2-40B4-BE49-F238E27FC236}">
                      <a16:creationId xmlns:a16="http://schemas.microsoft.com/office/drawing/2014/main" id="{46BF5989-4472-2FDD-01F2-B0FA01A806AF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10363820" y="4087976"/>
                  <a:ext cx="9360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2">
              <p14:nvContentPartPr>
                <p14:cNvPr id="559" name="Ink 558">
                  <a:extLst>
                    <a:ext uri="{FF2B5EF4-FFF2-40B4-BE49-F238E27FC236}">
                      <a16:creationId xmlns:a16="http://schemas.microsoft.com/office/drawing/2014/main" id="{4B675683-8CB1-C8AC-9507-0505648B9C18}"/>
                    </a:ext>
                  </a:extLst>
                </p14:cNvPr>
                <p14:cNvContentPartPr/>
                <p14:nvPr/>
              </p14:nvContentPartPr>
              <p14:xfrm>
                <a:off x="10437260" y="3999056"/>
                <a:ext cx="22320" cy="23040"/>
              </p14:xfrm>
            </p:contentPart>
          </mc:Choice>
          <mc:Fallback>
            <p:pic>
              <p:nvPicPr>
                <p:cNvPr id="559" name="Ink 558">
                  <a:extLst>
                    <a:ext uri="{FF2B5EF4-FFF2-40B4-BE49-F238E27FC236}">
                      <a16:creationId xmlns:a16="http://schemas.microsoft.com/office/drawing/2014/main" id="{4B675683-8CB1-C8AC-9507-0505648B9C18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10431140" y="3992936"/>
                  <a:ext cx="3456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4">
              <p14:nvContentPartPr>
                <p14:cNvPr id="560" name="Ink 559">
                  <a:extLst>
                    <a:ext uri="{FF2B5EF4-FFF2-40B4-BE49-F238E27FC236}">
                      <a16:creationId xmlns:a16="http://schemas.microsoft.com/office/drawing/2014/main" id="{7FF20FA7-6F54-9A62-41CA-19F574395EC9}"/>
                    </a:ext>
                  </a:extLst>
                </p14:cNvPr>
                <p14:cNvContentPartPr/>
                <p14:nvPr/>
              </p14:nvContentPartPr>
              <p14:xfrm>
                <a:off x="10557500" y="4132616"/>
                <a:ext cx="137880" cy="63000"/>
              </p14:xfrm>
            </p:contentPart>
          </mc:Choice>
          <mc:Fallback>
            <p:pic>
              <p:nvPicPr>
                <p:cNvPr id="560" name="Ink 559">
                  <a:extLst>
                    <a:ext uri="{FF2B5EF4-FFF2-40B4-BE49-F238E27FC236}">
                      <a16:creationId xmlns:a16="http://schemas.microsoft.com/office/drawing/2014/main" id="{7FF20FA7-6F54-9A62-41CA-19F574395EC9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10551380" y="4126496"/>
                  <a:ext cx="15012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6">
              <p14:nvContentPartPr>
                <p14:cNvPr id="561" name="Ink 560">
                  <a:extLst>
                    <a:ext uri="{FF2B5EF4-FFF2-40B4-BE49-F238E27FC236}">
                      <a16:creationId xmlns:a16="http://schemas.microsoft.com/office/drawing/2014/main" id="{F36028E1-C05C-D28C-C614-DD59C3E979DE}"/>
                    </a:ext>
                  </a:extLst>
                </p14:cNvPr>
                <p14:cNvContentPartPr/>
                <p14:nvPr/>
              </p14:nvContentPartPr>
              <p14:xfrm>
                <a:off x="10781060" y="4089416"/>
                <a:ext cx="147960" cy="181080"/>
              </p14:xfrm>
            </p:contentPart>
          </mc:Choice>
          <mc:Fallback>
            <p:pic>
              <p:nvPicPr>
                <p:cNvPr id="561" name="Ink 560">
                  <a:extLst>
                    <a:ext uri="{FF2B5EF4-FFF2-40B4-BE49-F238E27FC236}">
                      <a16:creationId xmlns:a16="http://schemas.microsoft.com/office/drawing/2014/main" id="{F36028E1-C05C-D28C-C614-DD59C3E979DE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10774940" y="4083296"/>
                  <a:ext cx="16020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8">
              <p14:nvContentPartPr>
                <p14:cNvPr id="562" name="Ink 561">
                  <a:extLst>
                    <a:ext uri="{FF2B5EF4-FFF2-40B4-BE49-F238E27FC236}">
                      <a16:creationId xmlns:a16="http://schemas.microsoft.com/office/drawing/2014/main" id="{D66225ED-7A74-625B-9312-44226634A206}"/>
                    </a:ext>
                  </a:extLst>
                </p14:cNvPr>
                <p14:cNvContentPartPr/>
                <p14:nvPr/>
              </p14:nvContentPartPr>
              <p14:xfrm>
                <a:off x="10987700" y="4189136"/>
                <a:ext cx="119880" cy="26280"/>
              </p14:xfrm>
            </p:contentPart>
          </mc:Choice>
          <mc:Fallback>
            <p:pic>
              <p:nvPicPr>
                <p:cNvPr id="562" name="Ink 561">
                  <a:extLst>
                    <a:ext uri="{FF2B5EF4-FFF2-40B4-BE49-F238E27FC236}">
                      <a16:creationId xmlns:a16="http://schemas.microsoft.com/office/drawing/2014/main" id="{D66225ED-7A74-625B-9312-44226634A206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10981580" y="4183016"/>
                  <a:ext cx="13212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0">
              <p14:nvContentPartPr>
                <p14:cNvPr id="563" name="Ink 562">
                  <a:extLst>
                    <a:ext uri="{FF2B5EF4-FFF2-40B4-BE49-F238E27FC236}">
                      <a16:creationId xmlns:a16="http://schemas.microsoft.com/office/drawing/2014/main" id="{669F5C12-566F-A41D-3FAF-3D8B186DD76C}"/>
                    </a:ext>
                  </a:extLst>
                </p14:cNvPr>
                <p14:cNvContentPartPr/>
                <p14:nvPr/>
              </p14:nvContentPartPr>
              <p14:xfrm>
                <a:off x="11117660" y="4051976"/>
                <a:ext cx="282960" cy="278640"/>
              </p14:xfrm>
            </p:contentPart>
          </mc:Choice>
          <mc:Fallback>
            <p:pic>
              <p:nvPicPr>
                <p:cNvPr id="563" name="Ink 562">
                  <a:extLst>
                    <a:ext uri="{FF2B5EF4-FFF2-40B4-BE49-F238E27FC236}">
                      <a16:creationId xmlns:a16="http://schemas.microsoft.com/office/drawing/2014/main" id="{669F5C12-566F-A41D-3FAF-3D8B186DD76C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11111540" y="4045856"/>
                  <a:ext cx="295200" cy="290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2" name="Group 581">
            <a:extLst>
              <a:ext uri="{FF2B5EF4-FFF2-40B4-BE49-F238E27FC236}">
                <a16:creationId xmlns:a16="http://schemas.microsoft.com/office/drawing/2014/main" id="{7C66F16B-1A2F-8F99-CBD8-EFEC3A8E7678}"/>
              </a:ext>
            </a:extLst>
          </p:cNvPr>
          <p:cNvGrpSpPr/>
          <p:nvPr/>
        </p:nvGrpSpPr>
        <p:grpSpPr>
          <a:xfrm>
            <a:off x="11508260" y="4085096"/>
            <a:ext cx="341280" cy="211320"/>
            <a:chOff x="11508260" y="4085096"/>
            <a:chExt cx="341280" cy="211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72">
              <p14:nvContentPartPr>
                <p14:cNvPr id="570" name="Ink 569">
                  <a:extLst>
                    <a:ext uri="{FF2B5EF4-FFF2-40B4-BE49-F238E27FC236}">
                      <a16:creationId xmlns:a16="http://schemas.microsoft.com/office/drawing/2014/main" id="{5878E892-6984-1E00-326E-44FF3BA0CD51}"/>
                    </a:ext>
                  </a:extLst>
                </p14:cNvPr>
                <p14:cNvContentPartPr/>
                <p14:nvPr/>
              </p14:nvContentPartPr>
              <p14:xfrm>
                <a:off x="11523380" y="4175456"/>
                <a:ext cx="86040" cy="10800"/>
              </p14:xfrm>
            </p:contentPart>
          </mc:Choice>
          <mc:Fallback>
            <p:pic>
              <p:nvPicPr>
                <p:cNvPr id="570" name="Ink 569">
                  <a:extLst>
                    <a:ext uri="{FF2B5EF4-FFF2-40B4-BE49-F238E27FC236}">
                      <a16:creationId xmlns:a16="http://schemas.microsoft.com/office/drawing/2014/main" id="{5878E892-6984-1E00-326E-44FF3BA0CD51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11517260" y="4169336"/>
                  <a:ext cx="9828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4">
              <p14:nvContentPartPr>
                <p14:cNvPr id="571" name="Ink 570">
                  <a:extLst>
                    <a:ext uri="{FF2B5EF4-FFF2-40B4-BE49-F238E27FC236}">
                      <a16:creationId xmlns:a16="http://schemas.microsoft.com/office/drawing/2014/main" id="{0D04170D-9937-0FB1-12D6-CB1A798084D9}"/>
                    </a:ext>
                  </a:extLst>
                </p14:cNvPr>
                <p14:cNvContentPartPr/>
                <p14:nvPr/>
              </p14:nvContentPartPr>
              <p14:xfrm>
                <a:off x="11508260" y="4246016"/>
                <a:ext cx="73440" cy="5400"/>
              </p14:xfrm>
            </p:contentPart>
          </mc:Choice>
          <mc:Fallback>
            <p:pic>
              <p:nvPicPr>
                <p:cNvPr id="571" name="Ink 570">
                  <a:extLst>
                    <a:ext uri="{FF2B5EF4-FFF2-40B4-BE49-F238E27FC236}">
                      <a16:creationId xmlns:a16="http://schemas.microsoft.com/office/drawing/2014/main" id="{0D04170D-9937-0FB1-12D6-CB1A798084D9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11502140" y="4239896"/>
                  <a:ext cx="85680" cy="1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6">
              <p14:nvContentPartPr>
                <p14:cNvPr id="572" name="Ink 571">
                  <a:extLst>
                    <a:ext uri="{FF2B5EF4-FFF2-40B4-BE49-F238E27FC236}">
                      <a16:creationId xmlns:a16="http://schemas.microsoft.com/office/drawing/2014/main" id="{4F0744B9-D2FE-D3A3-02AE-1BF24A90708D}"/>
                    </a:ext>
                  </a:extLst>
                </p14:cNvPr>
                <p14:cNvContentPartPr/>
                <p14:nvPr/>
              </p14:nvContentPartPr>
              <p14:xfrm>
                <a:off x="11784740" y="4090856"/>
                <a:ext cx="57240" cy="205560"/>
              </p14:xfrm>
            </p:contentPart>
          </mc:Choice>
          <mc:Fallback>
            <p:pic>
              <p:nvPicPr>
                <p:cNvPr id="572" name="Ink 571">
                  <a:extLst>
                    <a:ext uri="{FF2B5EF4-FFF2-40B4-BE49-F238E27FC236}">
                      <a16:creationId xmlns:a16="http://schemas.microsoft.com/office/drawing/2014/main" id="{4F0744B9-D2FE-D3A3-02AE-1BF24A90708D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11778620" y="4084736"/>
                  <a:ext cx="6948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8">
              <p14:nvContentPartPr>
                <p14:cNvPr id="573" name="Ink 572">
                  <a:extLst>
                    <a:ext uri="{FF2B5EF4-FFF2-40B4-BE49-F238E27FC236}">
                      <a16:creationId xmlns:a16="http://schemas.microsoft.com/office/drawing/2014/main" id="{33536DD1-83AA-ED7E-C8F1-8168FFFC908C}"/>
                    </a:ext>
                  </a:extLst>
                </p14:cNvPr>
                <p14:cNvContentPartPr/>
                <p14:nvPr/>
              </p14:nvContentPartPr>
              <p14:xfrm>
                <a:off x="11708420" y="4085096"/>
                <a:ext cx="141120" cy="96840"/>
              </p14:xfrm>
            </p:contentPart>
          </mc:Choice>
          <mc:Fallback>
            <p:pic>
              <p:nvPicPr>
                <p:cNvPr id="573" name="Ink 572">
                  <a:extLst>
                    <a:ext uri="{FF2B5EF4-FFF2-40B4-BE49-F238E27FC236}">
                      <a16:creationId xmlns:a16="http://schemas.microsoft.com/office/drawing/2014/main" id="{33536DD1-83AA-ED7E-C8F1-8168FFFC908C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11702300" y="4078976"/>
                  <a:ext cx="153360" cy="109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4" name="Group 583">
            <a:extLst>
              <a:ext uri="{FF2B5EF4-FFF2-40B4-BE49-F238E27FC236}">
                <a16:creationId xmlns:a16="http://schemas.microsoft.com/office/drawing/2014/main" id="{0C8109F3-7D15-0A54-3B4B-715B2099AB4C}"/>
              </a:ext>
            </a:extLst>
          </p:cNvPr>
          <p:cNvGrpSpPr/>
          <p:nvPr/>
        </p:nvGrpSpPr>
        <p:grpSpPr>
          <a:xfrm>
            <a:off x="10671260" y="4585136"/>
            <a:ext cx="1141200" cy="541440"/>
            <a:chOff x="10671260" y="4585136"/>
            <a:chExt cx="1141200" cy="541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80">
              <p14:nvContentPartPr>
                <p14:cNvPr id="574" name="Ink 573">
                  <a:extLst>
                    <a:ext uri="{FF2B5EF4-FFF2-40B4-BE49-F238E27FC236}">
                      <a16:creationId xmlns:a16="http://schemas.microsoft.com/office/drawing/2014/main" id="{9DF4427F-6F8B-19E0-7EF2-BC0C4EF5B8C2}"/>
                    </a:ext>
                  </a:extLst>
                </p14:cNvPr>
                <p14:cNvContentPartPr/>
                <p14:nvPr/>
              </p14:nvContentPartPr>
              <p14:xfrm>
                <a:off x="10763060" y="4735976"/>
                <a:ext cx="72000" cy="192600"/>
              </p14:xfrm>
            </p:contentPart>
          </mc:Choice>
          <mc:Fallback>
            <p:pic>
              <p:nvPicPr>
                <p:cNvPr id="574" name="Ink 573">
                  <a:extLst>
                    <a:ext uri="{FF2B5EF4-FFF2-40B4-BE49-F238E27FC236}">
                      <a16:creationId xmlns:a16="http://schemas.microsoft.com/office/drawing/2014/main" id="{9DF4427F-6F8B-19E0-7EF2-BC0C4EF5B8C2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10756940" y="4729856"/>
                  <a:ext cx="8424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2">
              <p14:nvContentPartPr>
                <p14:cNvPr id="575" name="Ink 574">
                  <a:extLst>
                    <a:ext uri="{FF2B5EF4-FFF2-40B4-BE49-F238E27FC236}">
                      <a16:creationId xmlns:a16="http://schemas.microsoft.com/office/drawing/2014/main" id="{24DB2312-F374-D0C3-A862-D1065B68498B}"/>
                    </a:ext>
                  </a:extLst>
                </p14:cNvPr>
                <p14:cNvContentPartPr/>
                <p14:nvPr/>
              </p14:nvContentPartPr>
              <p14:xfrm>
                <a:off x="10671260" y="4685216"/>
                <a:ext cx="177840" cy="108360"/>
              </p14:xfrm>
            </p:contentPart>
          </mc:Choice>
          <mc:Fallback>
            <p:pic>
              <p:nvPicPr>
                <p:cNvPr id="575" name="Ink 574">
                  <a:extLst>
                    <a:ext uri="{FF2B5EF4-FFF2-40B4-BE49-F238E27FC236}">
                      <a16:creationId xmlns:a16="http://schemas.microsoft.com/office/drawing/2014/main" id="{24DB2312-F374-D0C3-A862-D1065B68498B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10665140" y="4679096"/>
                  <a:ext cx="19008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4">
              <p14:nvContentPartPr>
                <p14:cNvPr id="576" name="Ink 575">
                  <a:extLst>
                    <a:ext uri="{FF2B5EF4-FFF2-40B4-BE49-F238E27FC236}">
                      <a16:creationId xmlns:a16="http://schemas.microsoft.com/office/drawing/2014/main" id="{4F020FC1-7386-CB39-BD84-601577E5D812}"/>
                    </a:ext>
                  </a:extLst>
                </p14:cNvPr>
                <p14:cNvContentPartPr/>
                <p14:nvPr/>
              </p14:nvContentPartPr>
              <p14:xfrm>
                <a:off x="11026220" y="4779176"/>
                <a:ext cx="148320" cy="20880"/>
              </p14:xfrm>
            </p:contentPart>
          </mc:Choice>
          <mc:Fallback>
            <p:pic>
              <p:nvPicPr>
                <p:cNvPr id="576" name="Ink 575">
                  <a:extLst>
                    <a:ext uri="{FF2B5EF4-FFF2-40B4-BE49-F238E27FC236}">
                      <a16:creationId xmlns:a16="http://schemas.microsoft.com/office/drawing/2014/main" id="{4F020FC1-7386-CB39-BD84-601577E5D812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11020100" y="4773056"/>
                  <a:ext cx="16056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6">
              <p14:nvContentPartPr>
                <p14:cNvPr id="577" name="Ink 576">
                  <a:extLst>
                    <a:ext uri="{FF2B5EF4-FFF2-40B4-BE49-F238E27FC236}">
                      <a16:creationId xmlns:a16="http://schemas.microsoft.com/office/drawing/2014/main" id="{15880616-AFAD-F129-5577-F15CD115C767}"/>
                    </a:ext>
                  </a:extLst>
                </p14:cNvPr>
                <p14:cNvContentPartPr/>
                <p14:nvPr/>
              </p14:nvContentPartPr>
              <p14:xfrm>
                <a:off x="11301620" y="4731656"/>
                <a:ext cx="48240" cy="204480"/>
              </p14:xfrm>
            </p:contentPart>
          </mc:Choice>
          <mc:Fallback>
            <p:pic>
              <p:nvPicPr>
                <p:cNvPr id="577" name="Ink 576">
                  <a:extLst>
                    <a:ext uri="{FF2B5EF4-FFF2-40B4-BE49-F238E27FC236}">
                      <a16:creationId xmlns:a16="http://schemas.microsoft.com/office/drawing/2014/main" id="{15880616-AFAD-F129-5577-F15CD115C767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11295500" y="4725536"/>
                  <a:ext cx="6048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8">
              <p14:nvContentPartPr>
                <p14:cNvPr id="578" name="Ink 577">
                  <a:extLst>
                    <a:ext uri="{FF2B5EF4-FFF2-40B4-BE49-F238E27FC236}">
                      <a16:creationId xmlns:a16="http://schemas.microsoft.com/office/drawing/2014/main" id="{C77C3811-DF08-0ADC-29DE-878A7791A6A8}"/>
                    </a:ext>
                  </a:extLst>
                </p14:cNvPr>
                <p14:cNvContentPartPr/>
                <p14:nvPr/>
              </p14:nvContentPartPr>
              <p14:xfrm>
                <a:off x="11200820" y="4724816"/>
                <a:ext cx="150480" cy="129600"/>
              </p14:xfrm>
            </p:contentPart>
          </mc:Choice>
          <mc:Fallback>
            <p:pic>
              <p:nvPicPr>
                <p:cNvPr id="578" name="Ink 577">
                  <a:extLst>
                    <a:ext uri="{FF2B5EF4-FFF2-40B4-BE49-F238E27FC236}">
                      <a16:creationId xmlns:a16="http://schemas.microsoft.com/office/drawing/2014/main" id="{C77C3811-DF08-0ADC-29DE-878A7791A6A8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11194700" y="4718696"/>
                  <a:ext cx="16272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0">
              <p14:nvContentPartPr>
                <p14:cNvPr id="579" name="Ink 578">
                  <a:extLst>
                    <a:ext uri="{FF2B5EF4-FFF2-40B4-BE49-F238E27FC236}">
                      <a16:creationId xmlns:a16="http://schemas.microsoft.com/office/drawing/2014/main" id="{B1C2C1FB-AC1B-BD89-7D86-0B812107EF42}"/>
                    </a:ext>
                  </a:extLst>
                </p14:cNvPr>
                <p14:cNvContentPartPr/>
                <p14:nvPr/>
              </p14:nvContentPartPr>
              <p14:xfrm>
                <a:off x="11496380" y="4813016"/>
                <a:ext cx="101160" cy="84240"/>
              </p14:xfrm>
            </p:contentPart>
          </mc:Choice>
          <mc:Fallback>
            <p:pic>
              <p:nvPicPr>
                <p:cNvPr id="579" name="Ink 578">
                  <a:extLst>
                    <a:ext uri="{FF2B5EF4-FFF2-40B4-BE49-F238E27FC236}">
                      <a16:creationId xmlns:a16="http://schemas.microsoft.com/office/drawing/2014/main" id="{B1C2C1FB-AC1B-BD89-7D86-0B812107EF42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11490260" y="4806896"/>
                  <a:ext cx="11340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2">
              <p14:nvContentPartPr>
                <p14:cNvPr id="580" name="Ink 579">
                  <a:extLst>
                    <a:ext uri="{FF2B5EF4-FFF2-40B4-BE49-F238E27FC236}">
                      <a16:creationId xmlns:a16="http://schemas.microsoft.com/office/drawing/2014/main" id="{7F3A88F7-36B5-7F07-AAFD-DC18060B396F}"/>
                    </a:ext>
                  </a:extLst>
                </p14:cNvPr>
                <p14:cNvContentPartPr/>
                <p14:nvPr/>
              </p14:nvContentPartPr>
              <p14:xfrm>
                <a:off x="11647220" y="4734896"/>
                <a:ext cx="165240" cy="227520"/>
              </p14:xfrm>
            </p:contentPart>
          </mc:Choice>
          <mc:Fallback>
            <p:pic>
              <p:nvPicPr>
                <p:cNvPr id="580" name="Ink 579">
                  <a:extLst>
                    <a:ext uri="{FF2B5EF4-FFF2-40B4-BE49-F238E27FC236}">
                      <a16:creationId xmlns:a16="http://schemas.microsoft.com/office/drawing/2014/main" id="{7F3A88F7-36B5-7F07-AAFD-DC18060B396F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11641100" y="4728776"/>
                  <a:ext cx="17748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4">
              <p14:nvContentPartPr>
                <p14:cNvPr id="583" name="Ink 582">
                  <a:extLst>
                    <a:ext uri="{FF2B5EF4-FFF2-40B4-BE49-F238E27FC236}">
                      <a16:creationId xmlns:a16="http://schemas.microsoft.com/office/drawing/2014/main" id="{BF168251-6B36-7A77-D343-874A395FCEAC}"/>
                    </a:ext>
                  </a:extLst>
                </p14:cNvPr>
                <p14:cNvContentPartPr/>
                <p14:nvPr/>
              </p14:nvContentPartPr>
              <p14:xfrm>
                <a:off x="11127740" y="4585136"/>
                <a:ext cx="459720" cy="541440"/>
              </p14:xfrm>
            </p:contentPart>
          </mc:Choice>
          <mc:Fallback>
            <p:pic>
              <p:nvPicPr>
                <p:cNvPr id="583" name="Ink 582">
                  <a:extLst>
                    <a:ext uri="{FF2B5EF4-FFF2-40B4-BE49-F238E27FC236}">
                      <a16:creationId xmlns:a16="http://schemas.microsoft.com/office/drawing/2014/main" id="{BF168251-6B36-7A77-D343-874A395FCEAC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11121620" y="4579016"/>
                  <a:ext cx="471960" cy="553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97" name="Group 596">
            <a:extLst>
              <a:ext uri="{FF2B5EF4-FFF2-40B4-BE49-F238E27FC236}">
                <a16:creationId xmlns:a16="http://schemas.microsoft.com/office/drawing/2014/main" id="{08D2C3B0-FAB5-6B73-C5B8-53E22DD632E1}"/>
              </a:ext>
            </a:extLst>
          </p:cNvPr>
          <p:cNvGrpSpPr/>
          <p:nvPr/>
        </p:nvGrpSpPr>
        <p:grpSpPr>
          <a:xfrm>
            <a:off x="10671260" y="5264816"/>
            <a:ext cx="1332720" cy="673920"/>
            <a:chOff x="10671260" y="5264816"/>
            <a:chExt cx="1332720" cy="673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96">
              <p14:nvContentPartPr>
                <p14:cNvPr id="585" name="Ink 584">
                  <a:extLst>
                    <a:ext uri="{FF2B5EF4-FFF2-40B4-BE49-F238E27FC236}">
                      <a16:creationId xmlns:a16="http://schemas.microsoft.com/office/drawing/2014/main" id="{ACADBC00-05FD-EF7B-265B-528D0793877F}"/>
                    </a:ext>
                  </a:extLst>
                </p14:cNvPr>
                <p14:cNvContentPartPr/>
                <p14:nvPr/>
              </p14:nvContentPartPr>
              <p14:xfrm>
                <a:off x="11282900" y="5264816"/>
                <a:ext cx="135000" cy="262440"/>
              </p14:xfrm>
            </p:contentPart>
          </mc:Choice>
          <mc:Fallback>
            <p:pic>
              <p:nvPicPr>
                <p:cNvPr id="585" name="Ink 584">
                  <a:extLst>
                    <a:ext uri="{FF2B5EF4-FFF2-40B4-BE49-F238E27FC236}">
                      <a16:creationId xmlns:a16="http://schemas.microsoft.com/office/drawing/2014/main" id="{ACADBC00-05FD-EF7B-265B-528D0793877F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11276780" y="5258696"/>
                  <a:ext cx="147240" cy="27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8">
              <p14:nvContentPartPr>
                <p14:cNvPr id="586" name="Ink 585">
                  <a:extLst>
                    <a:ext uri="{FF2B5EF4-FFF2-40B4-BE49-F238E27FC236}">
                      <a16:creationId xmlns:a16="http://schemas.microsoft.com/office/drawing/2014/main" id="{F06DB709-F80C-2F85-CF2E-FB5CA39A0043}"/>
                    </a:ext>
                  </a:extLst>
                </p14:cNvPr>
                <p14:cNvContentPartPr/>
                <p14:nvPr/>
              </p14:nvContentPartPr>
              <p14:xfrm>
                <a:off x="10671260" y="5551736"/>
                <a:ext cx="95400" cy="127800"/>
              </p14:xfrm>
            </p:contentPart>
          </mc:Choice>
          <mc:Fallback>
            <p:pic>
              <p:nvPicPr>
                <p:cNvPr id="586" name="Ink 585">
                  <a:extLst>
                    <a:ext uri="{FF2B5EF4-FFF2-40B4-BE49-F238E27FC236}">
                      <a16:creationId xmlns:a16="http://schemas.microsoft.com/office/drawing/2014/main" id="{F06DB709-F80C-2F85-CF2E-FB5CA39A0043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10665140" y="5545616"/>
                  <a:ext cx="10764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0">
              <p14:nvContentPartPr>
                <p14:cNvPr id="587" name="Ink 586">
                  <a:extLst>
                    <a:ext uri="{FF2B5EF4-FFF2-40B4-BE49-F238E27FC236}">
                      <a16:creationId xmlns:a16="http://schemas.microsoft.com/office/drawing/2014/main" id="{D6164609-6259-22AE-D9B0-551D434D2A3F}"/>
                    </a:ext>
                  </a:extLst>
                </p14:cNvPr>
                <p14:cNvContentPartPr/>
                <p14:nvPr/>
              </p14:nvContentPartPr>
              <p14:xfrm>
                <a:off x="10752260" y="5422496"/>
                <a:ext cx="38880" cy="46440"/>
              </p14:xfrm>
            </p:contentPart>
          </mc:Choice>
          <mc:Fallback>
            <p:pic>
              <p:nvPicPr>
                <p:cNvPr id="587" name="Ink 586">
                  <a:extLst>
                    <a:ext uri="{FF2B5EF4-FFF2-40B4-BE49-F238E27FC236}">
                      <a16:creationId xmlns:a16="http://schemas.microsoft.com/office/drawing/2014/main" id="{D6164609-6259-22AE-D9B0-551D434D2A3F}"/>
                    </a:ext>
                  </a:extLst>
                </p:cNvPr>
                <p:cNvPicPr/>
                <p:nvPr/>
              </p:nvPicPr>
              <p:blipFill>
                <a:blip r:embed="rId501"/>
                <a:stretch>
                  <a:fillRect/>
                </a:stretch>
              </p:blipFill>
              <p:spPr>
                <a:xfrm>
                  <a:off x="10746140" y="5416376"/>
                  <a:ext cx="5112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2">
              <p14:nvContentPartPr>
                <p14:cNvPr id="588" name="Ink 587">
                  <a:extLst>
                    <a:ext uri="{FF2B5EF4-FFF2-40B4-BE49-F238E27FC236}">
                      <a16:creationId xmlns:a16="http://schemas.microsoft.com/office/drawing/2014/main" id="{AFB7EA5F-3754-E3C3-7CC1-303A39D1BEE2}"/>
                    </a:ext>
                  </a:extLst>
                </p14:cNvPr>
                <p14:cNvContentPartPr/>
                <p14:nvPr/>
              </p14:nvContentPartPr>
              <p14:xfrm>
                <a:off x="10873220" y="5575856"/>
                <a:ext cx="101880" cy="20880"/>
              </p14:xfrm>
            </p:contentPart>
          </mc:Choice>
          <mc:Fallback>
            <p:pic>
              <p:nvPicPr>
                <p:cNvPr id="588" name="Ink 587">
                  <a:extLst>
                    <a:ext uri="{FF2B5EF4-FFF2-40B4-BE49-F238E27FC236}">
                      <a16:creationId xmlns:a16="http://schemas.microsoft.com/office/drawing/2014/main" id="{AFB7EA5F-3754-E3C3-7CC1-303A39D1BEE2}"/>
                    </a:ext>
                  </a:extLst>
                </p:cNvPr>
                <p:cNvPicPr/>
                <p:nvPr/>
              </p:nvPicPr>
              <p:blipFill>
                <a:blip r:embed="rId503"/>
                <a:stretch>
                  <a:fillRect/>
                </a:stretch>
              </p:blipFill>
              <p:spPr>
                <a:xfrm>
                  <a:off x="10867100" y="5569736"/>
                  <a:ext cx="11412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4">
              <p14:nvContentPartPr>
                <p14:cNvPr id="589" name="Ink 588">
                  <a:extLst>
                    <a:ext uri="{FF2B5EF4-FFF2-40B4-BE49-F238E27FC236}">
                      <a16:creationId xmlns:a16="http://schemas.microsoft.com/office/drawing/2014/main" id="{5C3B9A22-AD64-14E3-1383-DF1D4C6B6077}"/>
                    </a:ext>
                  </a:extLst>
                </p14:cNvPr>
                <p14:cNvContentPartPr/>
                <p14:nvPr/>
              </p14:nvContentPartPr>
              <p14:xfrm>
                <a:off x="11082020" y="5492336"/>
                <a:ext cx="134640" cy="300240"/>
              </p14:xfrm>
            </p:contentPart>
          </mc:Choice>
          <mc:Fallback>
            <p:pic>
              <p:nvPicPr>
                <p:cNvPr id="589" name="Ink 588">
                  <a:extLst>
                    <a:ext uri="{FF2B5EF4-FFF2-40B4-BE49-F238E27FC236}">
                      <a16:creationId xmlns:a16="http://schemas.microsoft.com/office/drawing/2014/main" id="{5C3B9A22-AD64-14E3-1383-DF1D4C6B6077}"/>
                    </a:ext>
                  </a:extLst>
                </p:cNvPr>
                <p:cNvPicPr/>
                <p:nvPr/>
              </p:nvPicPr>
              <p:blipFill>
                <a:blip r:embed="rId505"/>
                <a:stretch>
                  <a:fillRect/>
                </a:stretch>
              </p:blipFill>
              <p:spPr>
                <a:xfrm>
                  <a:off x="11075900" y="5486216"/>
                  <a:ext cx="146880" cy="31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6">
              <p14:nvContentPartPr>
                <p14:cNvPr id="590" name="Ink 589">
                  <a:extLst>
                    <a:ext uri="{FF2B5EF4-FFF2-40B4-BE49-F238E27FC236}">
                      <a16:creationId xmlns:a16="http://schemas.microsoft.com/office/drawing/2014/main" id="{71E3473D-F1D7-4B27-B884-B52B1A959084}"/>
                    </a:ext>
                  </a:extLst>
                </p14:cNvPr>
                <p14:cNvContentPartPr/>
                <p14:nvPr/>
              </p14:nvContentPartPr>
              <p14:xfrm>
                <a:off x="11334740" y="5616176"/>
                <a:ext cx="111240" cy="166320"/>
              </p14:xfrm>
            </p:contentPart>
          </mc:Choice>
          <mc:Fallback>
            <p:pic>
              <p:nvPicPr>
                <p:cNvPr id="590" name="Ink 589">
                  <a:extLst>
                    <a:ext uri="{FF2B5EF4-FFF2-40B4-BE49-F238E27FC236}">
                      <a16:creationId xmlns:a16="http://schemas.microsoft.com/office/drawing/2014/main" id="{71E3473D-F1D7-4B27-B884-B52B1A959084}"/>
                    </a:ext>
                  </a:extLst>
                </p:cNvPr>
                <p:cNvPicPr/>
                <p:nvPr/>
              </p:nvPicPr>
              <p:blipFill>
                <a:blip r:embed="rId507"/>
                <a:stretch>
                  <a:fillRect/>
                </a:stretch>
              </p:blipFill>
              <p:spPr>
                <a:xfrm>
                  <a:off x="11328620" y="5610056"/>
                  <a:ext cx="12348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8">
              <p14:nvContentPartPr>
                <p14:cNvPr id="591" name="Ink 590">
                  <a:extLst>
                    <a:ext uri="{FF2B5EF4-FFF2-40B4-BE49-F238E27FC236}">
                      <a16:creationId xmlns:a16="http://schemas.microsoft.com/office/drawing/2014/main" id="{EE511589-4B8D-1EB6-3EDA-E622C2E2F9DD}"/>
                    </a:ext>
                  </a:extLst>
                </p14:cNvPr>
                <p14:cNvContentPartPr/>
                <p14:nvPr/>
              </p14:nvContentPartPr>
              <p14:xfrm>
                <a:off x="11541740" y="5678816"/>
                <a:ext cx="103680" cy="12600"/>
              </p14:xfrm>
            </p:contentPart>
          </mc:Choice>
          <mc:Fallback>
            <p:pic>
              <p:nvPicPr>
                <p:cNvPr id="591" name="Ink 590">
                  <a:extLst>
                    <a:ext uri="{FF2B5EF4-FFF2-40B4-BE49-F238E27FC236}">
                      <a16:creationId xmlns:a16="http://schemas.microsoft.com/office/drawing/2014/main" id="{EE511589-4B8D-1EB6-3EDA-E622C2E2F9DD}"/>
                    </a:ext>
                  </a:extLst>
                </p:cNvPr>
                <p:cNvPicPr/>
                <p:nvPr/>
              </p:nvPicPr>
              <p:blipFill>
                <a:blip r:embed="rId509"/>
                <a:stretch>
                  <a:fillRect/>
                </a:stretch>
              </p:blipFill>
              <p:spPr>
                <a:xfrm>
                  <a:off x="11535620" y="5672696"/>
                  <a:ext cx="11592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0">
              <p14:nvContentPartPr>
                <p14:cNvPr id="592" name="Ink 591">
                  <a:extLst>
                    <a:ext uri="{FF2B5EF4-FFF2-40B4-BE49-F238E27FC236}">
                      <a16:creationId xmlns:a16="http://schemas.microsoft.com/office/drawing/2014/main" id="{02C87EA2-52FE-B9BD-679A-F4E633EF848A}"/>
                    </a:ext>
                  </a:extLst>
                </p14:cNvPr>
                <p14:cNvContentPartPr/>
                <p14:nvPr/>
              </p14:nvContentPartPr>
              <p14:xfrm>
                <a:off x="11655140" y="5668016"/>
                <a:ext cx="271800" cy="184680"/>
              </p14:xfrm>
            </p:contentPart>
          </mc:Choice>
          <mc:Fallback>
            <p:pic>
              <p:nvPicPr>
                <p:cNvPr id="592" name="Ink 591">
                  <a:extLst>
                    <a:ext uri="{FF2B5EF4-FFF2-40B4-BE49-F238E27FC236}">
                      <a16:creationId xmlns:a16="http://schemas.microsoft.com/office/drawing/2014/main" id="{02C87EA2-52FE-B9BD-679A-F4E633EF848A}"/>
                    </a:ext>
                  </a:extLst>
                </p:cNvPr>
                <p:cNvPicPr/>
                <p:nvPr/>
              </p:nvPicPr>
              <p:blipFill>
                <a:blip r:embed="rId511"/>
                <a:stretch>
                  <a:fillRect/>
                </a:stretch>
              </p:blipFill>
              <p:spPr>
                <a:xfrm>
                  <a:off x="11649020" y="5661896"/>
                  <a:ext cx="28404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2">
              <p14:nvContentPartPr>
                <p14:cNvPr id="593" name="Ink 592">
                  <a:extLst>
                    <a:ext uri="{FF2B5EF4-FFF2-40B4-BE49-F238E27FC236}">
                      <a16:creationId xmlns:a16="http://schemas.microsoft.com/office/drawing/2014/main" id="{C2059458-378A-AAC8-6F28-D87AF7800533}"/>
                    </a:ext>
                  </a:extLst>
                </p14:cNvPr>
                <p14:cNvContentPartPr/>
                <p14:nvPr/>
              </p14:nvContentPartPr>
              <p14:xfrm>
                <a:off x="11848820" y="5592776"/>
                <a:ext cx="155160" cy="345960"/>
              </p14:xfrm>
            </p:contentPart>
          </mc:Choice>
          <mc:Fallback>
            <p:pic>
              <p:nvPicPr>
                <p:cNvPr id="593" name="Ink 592">
                  <a:extLst>
                    <a:ext uri="{FF2B5EF4-FFF2-40B4-BE49-F238E27FC236}">
                      <a16:creationId xmlns:a16="http://schemas.microsoft.com/office/drawing/2014/main" id="{C2059458-378A-AAC8-6F28-D87AF7800533}"/>
                    </a:ext>
                  </a:extLst>
                </p:cNvPr>
                <p:cNvPicPr/>
                <p:nvPr/>
              </p:nvPicPr>
              <p:blipFill>
                <a:blip r:embed="rId513"/>
                <a:stretch>
                  <a:fillRect/>
                </a:stretch>
              </p:blipFill>
              <p:spPr>
                <a:xfrm>
                  <a:off x="11842700" y="5586656"/>
                  <a:ext cx="167400" cy="35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4">
              <p14:nvContentPartPr>
                <p14:cNvPr id="595" name="Ink 594">
                  <a:extLst>
                    <a:ext uri="{FF2B5EF4-FFF2-40B4-BE49-F238E27FC236}">
                      <a16:creationId xmlns:a16="http://schemas.microsoft.com/office/drawing/2014/main" id="{BD9BF490-8365-B703-BBC9-C28EF5940F94}"/>
                    </a:ext>
                  </a:extLst>
                </p14:cNvPr>
                <p14:cNvContentPartPr/>
                <p14:nvPr/>
              </p14:nvContentPartPr>
              <p14:xfrm>
                <a:off x="11676740" y="5736776"/>
                <a:ext cx="126360" cy="47520"/>
              </p14:xfrm>
            </p:contentPart>
          </mc:Choice>
          <mc:Fallback>
            <p:pic>
              <p:nvPicPr>
                <p:cNvPr id="595" name="Ink 594">
                  <a:extLst>
                    <a:ext uri="{FF2B5EF4-FFF2-40B4-BE49-F238E27FC236}">
                      <a16:creationId xmlns:a16="http://schemas.microsoft.com/office/drawing/2014/main" id="{BD9BF490-8365-B703-BBC9-C28EF5940F94}"/>
                    </a:ext>
                  </a:extLst>
                </p:cNvPr>
                <p:cNvPicPr/>
                <p:nvPr/>
              </p:nvPicPr>
              <p:blipFill>
                <a:blip r:embed="rId515"/>
                <a:stretch>
                  <a:fillRect/>
                </a:stretch>
              </p:blipFill>
              <p:spPr>
                <a:xfrm>
                  <a:off x="11670620" y="5730656"/>
                  <a:ext cx="13860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6">
              <p14:nvContentPartPr>
                <p14:cNvPr id="596" name="Ink 595">
                  <a:extLst>
                    <a:ext uri="{FF2B5EF4-FFF2-40B4-BE49-F238E27FC236}">
                      <a16:creationId xmlns:a16="http://schemas.microsoft.com/office/drawing/2014/main" id="{8B1AEB62-0494-9196-B7B4-E855B7DB5E8D}"/>
                    </a:ext>
                  </a:extLst>
                </p14:cNvPr>
                <p14:cNvContentPartPr/>
                <p14:nvPr/>
              </p14:nvContentPartPr>
              <p14:xfrm>
                <a:off x="11808500" y="5566856"/>
                <a:ext cx="107280" cy="245160"/>
              </p14:xfrm>
            </p:contentPart>
          </mc:Choice>
          <mc:Fallback>
            <p:pic>
              <p:nvPicPr>
                <p:cNvPr id="596" name="Ink 595">
                  <a:extLst>
                    <a:ext uri="{FF2B5EF4-FFF2-40B4-BE49-F238E27FC236}">
                      <a16:creationId xmlns:a16="http://schemas.microsoft.com/office/drawing/2014/main" id="{8B1AEB62-0494-9196-B7B4-E855B7DB5E8D}"/>
                    </a:ext>
                  </a:extLst>
                </p:cNvPr>
                <p:cNvPicPr/>
                <p:nvPr/>
              </p:nvPicPr>
              <p:blipFill>
                <a:blip r:embed="rId517"/>
                <a:stretch>
                  <a:fillRect/>
                </a:stretch>
              </p:blipFill>
              <p:spPr>
                <a:xfrm>
                  <a:off x="11802380" y="5560736"/>
                  <a:ext cx="119520" cy="257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10" name="Group 609">
            <a:extLst>
              <a:ext uri="{FF2B5EF4-FFF2-40B4-BE49-F238E27FC236}">
                <a16:creationId xmlns:a16="http://schemas.microsoft.com/office/drawing/2014/main" id="{8AB19559-9062-FAC1-DD57-F376067C712E}"/>
              </a:ext>
            </a:extLst>
          </p:cNvPr>
          <p:cNvGrpSpPr/>
          <p:nvPr/>
        </p:nvGrpSpPr>
        <p:grpSpPr>
          <a:xfrm>
            <a:off x="6746540" y="5198576"/>
            <a:ext cx="767160" cy="308160"/>
            <a:chOff x="6746540" y="5198576"/>
            <a:chExt cx="767160" cy="308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18">
              <p14:nvContentPartPr>
                <p14:cNvPr id="598" name="Ink 597">
                  <a:extLst>
                    <a:ext uri="{FF2B5EF4-FFF2-40B4-BE49-F238E27FC236}">
                      <a16:creationId xmlns:a16="http://schemas.microsoft.com/office/drawing/2014/main" id="{C466C53B-9C5B-2A42-0103-8DCA1957F24C}"/>
                    </a:ext>
                  </a:extLst>
                </p14:cNvPr>
                <p14:cNvContentPartPr/>
                <p14:nvPr/>
              </p14:nvContentPartPr>
              <p14:xfrm>
                <a:off x="6746540" y="5218736"/>
                <a:ext cx="132480" cy="178200"/>
              </p14:xfrm>
            </p:contentPart>
          </mc:Choice>
          <mc:Fallback>
            <p:pic>
              <p:nvPicPr>
                <p:cNvPr id="598" name="Ink 597">
                  <a:extLst>
                    <a:ext uri="{FF2B5EF4-FFF2-40B4-BE49-F238E27FC236}">
                      <a16:creationId xmlns:a16="http://schemas.microsoft.com/office/drawing/2014/main" id="{C466C53B-9C5B-2A42-0103-8DCA1957F24C}"/>
                    </a:ext>
                  </a:extLst>
                </p:cNvPr>
                <p:cNvPicPr/>
                <p:nvPr/>
              </p:nvPicPr>
              <p:blipFill>
                <a:blip r:embed="rId519"/>
                <a:stretch>
                  <a:fillRect/>
                </a:stretch>
              </p:blipFill>
              <p:spPr>
                <a:xfrm>
                  <a:off x="6740420" y="5212616"/>
                  <a:ext cx="14472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0">
              <p14:nvContentPartPr>
                <p14:cNvPr id="599" name="Ink 598">
                  <a:extLst>
                    <a:ext uri="{FF2B5EF4-FFF2-40B4-BE49-F238E27FC236}">
                      <a16:creationId xmlns:a16="http://schemas.microsoft.com/office/drawing/2014/main" id="{9CDDEE8A-26E0-AEDD-0AC2-CEC40EE4CA0B}"/>
                    </a:ext>
                  </a:extLst>
                </p14:cNvPr>
                <p14:cNvContentPartPr/>
                <p14:nvPr/>
              </p14:nvContentPartPr>
              <p14:xfrm>
                <a:off x="6927260" y="5301536"/>
                <a:ext cx="187920" cy="29520"/>
              </p14:xfrm>
            </p:contentPart>
          </mc:Choice>
          <mc:Fallback>
            <p:pic>
              <p:nvPicPr>
                <p:cNvPr id="599" name="Ink 598">
                  <a:extLst>
                    <a:ext uri="{FF2B5EF4-FFF2-40B4-BE49-F238E27FC236}">
                      <a16:creationId xmlns:a16="http://schemas.microsoft.com/office/drawing/2014/main" id="{9CDDEE8A-26E0-AEDD-0AC2-CEC40EE4CA0B}"/>
                    </a:ext>
                  </a:extLst>
                </p:cNvPr>
                <p:cNvPicPr/>
                <p:nvPr/>
              </p:nvPicPr>
              <p:blipFill>
                <a:blip r:embed="rId521"/>
                <a:stretch>
                  <a:fillRect/>
                </a:stretch>
              </p:blipFill>
              <p:spPr>
                <a:xfrm>
                  <a:off x="6921140" y="5295416"/>
                  <a:ext cx="20016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2">
              <p14:nvContentPartPr>
                <p14:cNvPr id="600" name="Ink 599">
                  <a:extLst>
                    <a:ext uri="{FF2B5EF4-FFF2-40B4-BE49-F238E27FC236}">
                      <a16:creationId xmlns:a16="http://schemas.microsoft.com/office/drawing/2014/main" id="{5E3BC75B-D3D2-5E21-0CC2-6F0E41595D48}"/>
                    </a:ext>
                  </a:extLst>
                </p14:cNvPr>
                <p14:cNvContentPartPr/>
                <p14:nvPr/>
              </p14:nvContentPartPr>
              <p14:xfrm>
                <a:off x="7124900" y="5198576"/>
                <a:ext cx="121680" cy="238680"/>
              </p14:xfrm>
            </p:contentPart>
          </mc:Choice>
          <mc:Fallback>
            <p:pic>
              <p:nvPicPr>
                <p:cNvPr id="600" name="Ink 599">
                  <a:extLst>
                    <a:ext uri="{FF2B5EF4-FFF2-40B4-BE49-F238E27FC236}">
                      <a16:creationId xmlns:a16="http://schemas.microsoft.com/office/drawing/2014/main" id="{5E3BC75B-D3D2-5E21-0CC2-6F0E41595D48}"/>
                    </a:ext>
                  </a:extLst>
                </p:cNvPr>
                <p:cNvPicPr/>
                <p:nvPr/>
              </p:nvPicPr>
              <p:blipFill>
                <a:blip r:embed="rId523"/>
                <a:stretch>
                  <a:fillRect/>
                </a:stretch>
              </p:blipFill>
              <p:spPr>
                <a:xfrm>
                  <a:off x="7118780" y="5192456"/>
                  <a:ext cx="13392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4">
              <p14:nvContentPartPr>
                <p14:cNvPr id="601" name="Ink 600">
                  <a:extLst>
                    <a:ext uri="{FF2B5EF4-FFF2-40B4-BE49-F238E27FC236}">
                      <a16:creationId xmlns:a16="http://schemas.microsoft.com/office/drawing/2014/main" id="{1358B453-214A-005B-BA02-EEFEC9D63206}"/>
                    </a:ext>
                  </a:extLst>
                </p14:cNvPr>
                <p14:cNvContentPartPr/>
                <p14:nvPr/>
              </p14:nvContentPartPr>
              <p14:xfrm>
                <a:off x="7335860" y="5337536"/>
                <a:ext cx="131400" cy="43200"/>
              </p14:xfrm>
            </p:contentPart>
          </mc:Choice>
          <mc:Fallback>
            <p:pic>
              <p:nvPicPr>
                <p:cNvPr id="601" name="Ink 600">
                  <a:extLst>
                    <a:ext uri="{FF2B5EF4-FFF2-40B4-BE49-F238E27FC236}">
                      <a16:creationId xmlns:a16="http://schemas.microsoft.com/office/drawing/2014/main" id="{1358B453-214A-005B-BA02-EEFEC9D63206}"/>
                    </a:ext>
                  </a:extLst>
                </p:cNvPr>
                <p:cNvPicPr/>
                <p:nvPr/>
              </p:nvPicPr>
              <p:blipFill>
                <a:blip r:embed="rId525"/>
                <a:stretch>
                  <a:fillRect/>
                </a:stretch>
              </p:blipFill>
              <p:spPr>
                <a:xfrm>
                  <a:off x="7329740" y="5331416"/>
                  <a:ext cx="14364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6">
              <p14:nvContentPartPr>
                <p14:cNvPr id="602" name="Ink 601">
                  <a:extLst>
                    <a:ext uri="{FF2B5EF4-FFF2-40B4-BE49-F238E27FC236}">
                      <a16:creationId xmlns:a16="http://schemas.microsoft.com/office/drawing/2014/main" id="{B888B30F-64C3-D7DA-D247-69929D634647}"/>
                    </a:ext>
                  </a:extLst>
                </p14:cNvPr>
                <p14:cNvContentPartPr/>
                <p14:nvPr/>
              </p14:nvContentPartPr>
              <p14:xfrm>
                <a:off x="7378340" y="5234216"/>
                <a:ext cx="135360" cy="272520"/>
              </p14:xfrm>
            </p:contentPart>
          </mc:Choice>
          <mc:Fallback>
            <p:pic>
              <p:nvPicPr>
                <p:cNvPr id="602" name="Ink 601">
                  <a:extLst>
                    <a:ext uri="{FF2B5EF4-FFF2-40B4-BE49-F238E27FC236}">
                      <a16:creationId xmlns:a16="http://schemas.microsoft.com/office/drawing/2014/main" id="{B888B30F-64C3-D7DA-D247-69929D634647}"/>
                    </a:ext>
                  </a:extLst>
                </p:cNvPr>
                <p:cNvPicPr/>
                <p:nvPr/>
              </p:nvPicPr>
              <p:blipFill>
                <a:blip r:embed="rId527"/>
                <a:stretch>
                  <a:fillRect/>
                </a:stretch>
              </p:blipFill>
              <p:spPr>
                <a:xfrm>
                  <a:off x="7372220" y="5228096"/>
                  <a:ext cx="147600" cy="284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18" name="Group 617">
            <a:extLst>
              <a:ext uri="{FF2B5EF4-FFF2-40B4-BE49-F238E27FC236}">
                <a16:creationId xmlns:a16="http://schemas.microsoft.com/office/drawing/2014/main" id="{35B573A9-90D7-27CB-82D0-71D6E21067EC}"/>
              </a:ext>
            </a:extLst>
          </p:cNvPr>
          <p:cNvGrpSpPr/>
          <p:nvPr/>
        </p:nvGrpSpPr>
        <p:grpSpPr>
          <a:xfrm>
            <a:off x="6628820" y="3241616"/>
            <a:ext cx="884160" cy="241920"/>
            <a:chOff x="6628820" y="3241616"/>
            <a:chExt cx="884160" cy="241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28">
              <p14:nvContentPartPr>
                <p14:cNvPr id="611" name="Ink 610">
                  <a:extLst>
                    <a:ext uri="{FF2B5EF4-FFF2-40B4-BE49-F238E27FC236}">
                      <a16:creationId xmlns:a16="http://schemas.microsoft.com/office/drawing/2014/main" id="{D96F16B8-D947-D3EA-EA2B-13B0BC7F66DB}"/>
                    </a:ext>
                  </a:extLst>
                </p14:cNvPr>
                <p14:cNvContentPartPr/>
                <p14:nvPr/>
              </p14:nvContentPartPr>
              <p14:xfrm>
                <a:off x="6628820" y="3241616"/>
                <a:ext cx="103680" cy="153720"/>
              </p14:xfrm>
            </p:contentPart>
          </mc:Choice>
          <mc:Fallback>
            <p:pic>
              <p:nvPicPr>
                <p:cNvPr id="611" name="Ink 610">
                  <a:extLst>
                    <a:ext uri="{FF2B5EF4-FFF2-40B4-BE49-F238E27FC236}">
                      <a16:creationId xmlns:a16="http://schemas.microsoft.com/office/drawing/2014/main" id="{D96F16B8-D947-D3EA-EA2B-13B0BC7F66DB}"/>
                    </a:ext>
                  </a:extLst>
                </p:cNvPr>
                <p:cNvPicPr/>
                <p:nvPr/>
              </p:nvPicPr>
              <p:blipFill>
                <a:blip r:embed="rId529"/>
                <a:stretch>
                  <a:fillRect/>
                </a:stretch>
              </p:blipFill>
              <p:spPr>
                <a:xfrm>
                  <a:off x="6622700" y="3235496"/>
                  <a:ext cx="11592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0">
              <p14:nvContentPartPr>
                <p14:cNvPr id="612" name="Ink 611">
                  <a:extLst>
                    <a:ext uri="{FF2B5EF4-FFF2-40B4-BE49-F238E27FC236}">
                      <a16:creationId xmlns:a16="http://schemas.microsoft.com/office/drawing/2014/main" id="{8EFC0D8D-9F3A-19D8-B014-9BF28DF0F73C}"/>
                    </a:ext>
                  </a:extLst>
                </p14:cNvPr>
                <p14:cNvContentPartPr/>
                <p14:nvPr/>
              </p14:nvContentPartPr>
              <p14:xfrm>
                <a:off x="6836180" y="3335936"/>
                <a:ext cx="123120" cy="19800"/>
              </p14:xfrm>
            </p:contentPart>
          </mc:Choice>
          <mc:Fallback>
            <p:pic>
              <p:nvPicPr>
                <p:cNvPr id="612" name="Ink 611">
                  <a:extLst>
                    <a:ext uri="{FF2B5EF4-FFF2-40B4-BE49-F238E27FC236}">
                      <a16:creationId xmlns:a16="http://schemas.microsoft.com/office/drawing/2014/main" id="{8EFC0D8D-9F3A-19D8-B014-9BF28DF0F73C}"/>
                    </a:ext>
                  </a:extLst>
                </p:cNvPr>
                <p:cNvPicPr/>
                <p:nvPr/>
              </p:nvPicPr>
              <p:blipFill>
                <a:blip r:embed="rId531"/>
                <a:stretch>
                  <a:fillRect/>
                </a:stretch>
              </p:blipFill>
              <p:spPr>
                <a:xfrm>
                  <a:off x="6830060" y="3329816"/>
                  <a:ext cx="13536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2">
              <p14:nvContentPartPr>
                <p14:cNvPr id="614" name="Ink 613">
                  <a:extLst>
                    <a:ext uri="{FF2B5EF4-FFF2-40B4-BE49-F238E27FC236}">
                      <a16:creationId xmlns:a16="http://schemas.microsoft.com/office/drawing/2014/main" id="{747B8854-7F2E-008F-E3AB-E75FB99647A7}"/>
                    </a:ext>
                  </a:extLst>
                </p14:cNvPr>
                <p14:cNvContentPartPr/>
                <p14:nvPr/>
              </p14:nvContentPartPr>
              <p14:xfrm>
                <a:off x="7084940" y="3255656"/>
                <a:ext cx="123120" cy="156600"/>
              </p14:xfrm>
            </p:contentPart>
          </mc:Choice>
          <mc:Fallback>
            <p:pic>
              <p:nvPicPr>
                <p:cNvPr id="614" name="Ink 613">
                  <a:extLst>
                    <a:ext uri="{FF2B5EF4-FFF2-40B4-BE49-F238E27FC236}">
                      <a16:creationId xmlns:a16="http://schemas.microsoft.com/office/drawing/2014/main" id="{747B8854-7F2E-008F-E3AB-E75FB99647A7}"/>
                    </a:ext>
                  </a:extLst>
                </p:cNvPr>
                <p:cNvPicPr/>
                <p:nvPr/>
              </p:nvPicPr>
              <p:blipFill>
                <a:blip r:embed="rId533"/>
                <a:stretch>
                  <a:fillRect/>
                </a:stretch>
              </p:blipFill>
              <p:spPr>
                <a:xfrm>
                  <a:off x="7078820" y="3249536"/>
                  <a:ext cx="13536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4">
              <p14:nvContentPartPr>
                <p14:cNvPr id="615" name="Ink 614">
                  <a:extLst>
                    <a:ext uri="{FF2B5EF4-FFF2-40B4-BE49-F238E27FC236}">
                      <a16:creationId xmlns:a16="http://schemas.microsoft.com/office/drawing/2014/main" id="{D23BD422-2B95-EB78-0572-0B8A8465E215}"/>
                    </a:ext>
                  </a:extLst>
                </p14:cNvPr>
                <p14:cNvContentPartPr/>
                <p14:nvPr/>
              </p14:nvContentPartPr>
              <p14:xfrm>
                <a:off x="7348820" y="3376256"/>
                <a:ext cx="92880" cy="17280"/>
              </p14:xfrm>
            </p:contentPart>
          </mc:Choice>
          <mc:Fallback>
            <p:pic>
              <p:nvPicPr>
                <p:cNvPr id="615" name="Ink 614">
                  <a:extLst>
                    <a:ext uri="{FF2B5EF4-FFF2-40B4-BE49-F238E27FC236}">
                      <a16:creationId xmlns:a16="http://schemas.microsoft.com/office/drawing/2014/main" id="{D23BD422-2B95-EB78-0572-0B8A8465E215}"/>
                    </a:ext>
                  </a:extLst>
                </p:cNvPr>
                <p:cNvPicPr/>
                <p:nvPr/>
              </p:nvPicPr>
              <p:blipFill>
                <a:blip r:embed="rId535"/>
                <a:stretch>
                  <a:fillRect/>
                </a:stretch>
              </p:blipFill>
              <p:spPr>
                <a:xfrm>
                  <a:off x="7342700" y="3370136"/>
                  <a:ext cx="10512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6">
              <p14:nvContentPartPr>
                <p14:cNvPr id="616" name="Ink 615">
                  <a:extLst>
                    <a:ext uri="{FF2B5EF4-FFF2-40B4-BE49-F238E27FC236}">
                      <a16:creationId xmlns:a16="http://schemas.microsoft.com/office/drawing/2014/main" id="{FBB3B477-D8EF-DA54-4914-94111D70ABD6}"/>
                    </a:ext>
                  </a:extLst>
                </p14:cNvPr>
                <p14:cNvContentPartPr/>
                <p14:nvPr/>
              </p14:nvContentPartPr>
              <p14:xfrm>
                <a:off x="7326500" y="3320096"/>
                <a:ext cx="63000" cy="163440"/>
              </p14:xfrm>
            </p:contentPart>
          </mc:Choice>
          <mc:Fallback>
            <p:pic>
              <p:nvPicPr>
                <p:cNvPr id="616" name="Ink 615">
                  <a:extLst>
                    <a:ext uri="{FF2B5EF4-FFF2-40B4-BE49-F238E27FC236}">
                      <a16:creationId xmlns:a16="http://schemas.microsoft.com/office/drawing/2014/main" id="{FBB3B477-D8EF-DA54-4914-94111D70ABD6}"/>
                    </a:ext>
                  </a:extLst>
                </p:cNvPr>
                <p:cNvPicPr/>
                <p:nvPr/>
              </p:nvPicPr>
              <p:blipFill>
                <a:blip r:embed="rId537"/>
                <a:stretch>
                  <a:fillRect/>
                </a:stretch>
              </p:blipFill>
              <p:spPr>
                <a:xfrm>
                  <a:off x="7320380" y="3313976"/>
                  <a:ext cx="7524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8">
              <p14:nvContentPartPr>
                <p14:cNvPr id="617" name="Ink 616">
                  <a:extLst>
                    <a:ext uri="{FF2B5EF4-FFF2-40B4-BE49-F238E27FC236}">
                      <a16:creationId xmlns:a16="http://schemas.microsoft.com/office/drawing/2014/main" id="{B67BEBA5-C105-FD8A-A2D9-66CE605EAB7D}"/>
                    </a:ext>
                  </a:extLst>
                </p14:cNvPr>
                <p14:cNvContentPartPr/>
                <p14:nvPr/>
              </p14:nvContentPartPr>
              <p14:xfrm>
                <a:off x="7485980" y="3275096"/>
                <a:ext cx="27000" cy="187920"/>
              </p14:xfrm>
            </p:contentPart>
          </mc:Choice>
          <mc:Fallback>
            <p:pic>
              <p:nvPicPr>
                <p:cNvPr id="617" name="Ink 616">
                  <a:extLst>
                    <a:ext uri="{FF2B5EF4-FFF2-40B4-BE49-F238E27FC236}">
                      <a16:creationId xmlns:a16="http://schemas.microsoft.com/office/drawing/2014/main" id="{B67BEBA5-C105-FD8A-A2D9-66CE605EAB7D}"/>
                    </a:ext>
                  </a:extLst>
                </p:cNvPr>
                <p:cNvPicPr/>
                <p:nvPr/>
              </p:nvPicPr>
              <p:blipFill>
                <a:blip r:embed="rId539"/>
                <a:stretch>
                  <a:fillRect/>
                </a:stretch>
              </p:blipFill>
              <p:spPr>
                <a:xfrm>
                  <a:off x="7479860" y="3268976"/>
                  <a:ext cx="39240" cy="200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8" name="Group 627">
            <a:extLst>
              <a:ext uri="{FF2B5EF4-FFF2-40B4-BE49-F238E27FC236}">
                <a16:creationId xmlns:a16="http://schemas.microsoft.com/office/drawing/2014/main" id="{AAE14463-0426-880C-42A9-9182B7C21CE3}"/>
              </a:ext>
            </a:extLst>
          </p:cNvPr>
          <p:cNvGrpSpPr/>
          <p:nvPr/>
        </p:nvGrpSpPr>
        <p:grpSpPr>
          <a:xfrm>
            <a:off x="6997460" y="3660296"/>
            <a:ext cx="146160" cy="205560"/>
            <a:chOff x="6997460" y="3660296"/>
            <a:chExt cx="146160" cy="205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40">
              <p14:nvContentPartPr>
                <p14:cNvPr id="619" name="Ink 618">
                  <a:extLst>
                    <a:ext uri="{FF2B5EF4-FFF2-40B4-BE49-F238E27FC236}">
                      <a16:creationId xmlns:a16="http://schemas.microsoft.com/office/drawing/2014/main" id="{E37DE85E-6AA4-E43E-50A5-0B7290A475D5}"/>
                    </a:ext>
                  </a:extLst>
                </p14:cNvPr>
                <p14:cNvContentPartPr/>
                <p14:nvPr/>
              </p14:nvContentPartPr>
              <p14:xfrm>
                <a:off x="7083140" y="3667136"/>
                <a:ext cx="38160" cy="198720"/>
              </p14:xfrm>
            </p:contentPart>
          </mc:Choice>
          <mc:Fallback>
            <p:pic>
              <p:nvPicPr>
                <p:cNvPr id="619" name="Ink 618">
                  <a:extLst>
                    <a:ext uri="{FF2B5EF4-FFF2-40B4-BE49-F238E27FC236}">
                      <a16:creationId xmlns:a16="http://schemas.microsoft.com/office/drawing/2014/main" id="{E37DE85E-6AA4-E43E-50A5-0B7290A475D5}"/>
                    </a:ext>
                  </a:extLst>
                </p:cNvPr>
                <p:cNvPicPr/>
                <p:nvPr/>
              </p:nvPicPr>
              <p:blipFill>
                <a:blip r:embed="rId541"/>
                <a:stretch>
                  <a:fillRect/>
                </a:stretch>
              </p:blipFill>
              <p:spPr>
                <a:xfrm>
                  <a:off x="7077020" y="3661016"/>
                  <a:ext cx="5040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2">
              <p14:nvContentPartPr>
                <p14:cNvPr id="620" name="Ink 619">
                  <a:extLst>
                    <a:ext uri="{FF2B5EF4-FFF2-40B4-BE49-F238E27FC236}">
                      <a16:creationId xmlns:a16="http://schemas.microsoft.com/office/drawing/2014/main" id="{89014C3E-4D0E-69C9-E5EF-55CAB41EE8D4}"/>
                    </a:ext>
                  </a:extLst>
                </p14:cNvPr>
                <p14:cNvContentPartPr/>
                <p14:nvPr/>
              </p14:nvContentPartPr>
              <p14:xfrm>
                <a:off x="6997460" y="3660296"/>
                <a:ext cx="146160" cy="100800"/>
              </p14:xfrm>
            </p:contentPart>
          </mc:Choice>
          <mc:Fallback>
            <p:pic>
              <p:nvPicPr>
                <p:cNvPr id="620" name="Ink 619">
                  <a:extLst>
                    <a:ext uri="{FF2B5EF4-FFF2-40B4-BE49-F238E27FC236}">
                      <a16:creationId xmlns:a16="http://schemas.microsoft.com/office/drawing/2014/main" id="{89014C3E-4D0E-69C9-E5EF-55CAB41EE8D4}"/>
                    </a:ext>
                  </a:extLst>
                </p:cNvPr>
                <p:cNvPicPr/>
                <p:nvPr/>
              </p:nvPicPr>
              <p:blipFill>
                <a:blip r:embed="rId543"/>
                <a:stretch>
                  <a:fillRect/>
                </a:stretch>
              </p:blipFill>
              <p:spPr>
                <a:xfrm>
                  <a:off x="6991340" y="3654176"/>
                  <a:ext cx="158400" cy="113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7" name="Group 626">
            <a:extLst>
              <a:ext uri="{FF2B5EF4-FFF2-40B4-BE49-F238E27FC236}">
                <a16:creationId xmlns:a16="http://schemas.microsoft.com/office/drawing/2014/main" id="{B4C18E68-8EA8-383A-4BD3-BE386FF9F597}"/>
              </a:ext>
            </a:extLst>
          </p:cNvPr>
          <p:cNvGrpSpPr/>
          <p:nvPr/>
        </p:nvGrpSpPr>
        <p:grpSpPr>
          <a:xfrm>
            <a:off x="6675260" y="4034336"/>
            <a:ext cx="1084680" cy="248760"/>
            <a:chOff x="6675260" y="4034336"/>
            <a:chExt cx="1084680" cy="248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44">
              <p14:nvContentPartPr>
                <p14:cNvPr id="621" name="Ink 620">
                  <a:extLst>
                    <a:ext uri="{FF2B5EF4-FFF2-40B4-BE49-F238E27FC236}">
                      <a16:creationId xmlns:a16="http://schemas.microsoft.com/office/drawing/2014/main" id="{41CB3CD2-EA8E-6ABE-1B7C-A5CDCCCB6E1D}"/>
                    </a:ext>
                  </a:extLst>
                </p14:cNvPr>
                <p14:cNvContentPartPr/>
                <p14:nvPr/>
              </p14:nvContentPartPr>
              <p14:xfrm>
                <a:off x="6675260" y="4034336"/>
                <a:ext cx="98640" cy="207000"/>
              </p14:xfrm>
            </p:contentPart>
          </mc:Choice>
          <mc:Fallback>
            <p:pic>
              <p:nvPicPr>
                <p:cNvPr id="621" name="Ink 620">
                  <a:extLst>
                    <a:ext uri="{FF2B5EF4-FFF2-40B4-BE49-F238E27FC236}">
                      <a16:creationId xmlns:a16="http://schemas.microsoft.com/office/drawing/2014/main" id="{41CB3CD2-EA8E-6ABE-1B7C-A5CDCCCB6E1D}"/>
                    </a:ext>
                  </a:extLst>
                </p:cNvPr>
                <p:cNvPicPr/>
                <p:nvPr/>
              </p:nvPicPr>
              <p:blipFill>
                <a:blip r:embed="rId545"/>
                <a:stretch>
                  <a:fillRect/>
                </a:stretch>
              </p:blipFill>
              <p:spPr>
                <a:xfrm>
                  <a:off x="6669140" y="4028216"/>
                  <a:ext cx="11088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6">
              <p14:nvContentPartPr>
                <p14:cNvPr id="622" name="Ink 621">
                  <a:extLst>
                    <a:ext uri="{FF2B5EF4-FFF2-40B4-BE49-F238E27FC236}">
                      <a16:creationId xmlns:a16="http://schemas.microsoft.com/office/drawing/2014/main" id="{BE8E26DD-38A9-F95C-359E-D56A396E10A0}"/>
                    </a:ext>
                  </a:extLst>
                </p14:cNvPr>
                <p14:cNvContentPartPr/>
                <p14:nvPr/>
              </p14:nvContentPartPr>
              <p14:xfrm>
                <a:off x="6912500" y="4157096"/>
                <a:ext cx="175680" cy="21240"/>
              </p14:xfrm>
            </p:contentPart>
          </mc:Choice>
          <mc:Fallback>
            <p:pic>
              <p:nvPicPr>
                <p:cNvPr id="622" name="Ink 621">
                  <a:extLst>
                    <a:ext uri="{FF2B5EF4-FFF2-40B4-BE49-F238E27FC236}">
                      <a16:creationId xmlns:a16="http://schemas.microsoft.com/office/drawing/2014/main" id="{BE8E26DD-38A9-F95C-359E-D56A396E10A0}"/>
                    </a:ext>
                  </a:extLst>
                </p:cNvPr>
                <p:cNvPicPr/>
                <p:nvPr/>
              </p:nvPicPr>
              <p:blipFill>
                <a:blip r:embed="rId547"/>
                <a:stretch>
                  <a:fillRect/>
                </a:stretch>
              </p:blipFill>
              <p:spPr>
                <a:xfrm>
                  <a:off x="6906380" y="4150976"/>
                  <a:ext cx="18792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8">
              <p14:nvContentPartPr>
                <p14:cNvPr id="623" name="Ink 622">
                  <a:extLst>
                    <a:ext uri="{FF2B5EF4-FFF2-40B4-BE49-F238E27FC236}">
                      <a16:creationId xmlns:a16="http://schemas.microsoft.com/office/drawing/2014/main" id="{5D14A642-F916-51A1-BA46-3677BF7C82F6}"/>
                    </a:ext>
                  </a:extLst>
                </p14:cNvPr>
                <p14:cNvContentPartPr/>
                <p14:nvPr/>
              </p14:nvContentPartPr>
              <p14:xfrm>
                <a:off x="7148300" y="4042976"/>
                <a:ext cx="120600" cy="198000"/>
              </p14:xfrm>
            </p:contentPart>
          </mc:Choice>
          <mc:Fallback>
            <p:pic>
              <p:nvPicPr>
                <p:cNvPr id="623" name="Ink 622">
                  <a:extLst>
                    <a:ext uri="{FF2B5EF4-FFF2-40B4-BE49-F238E27FC236}">
                      <a16:creationId xmlns:a16="http://schemas.microsoft.com/office/drawing/2014/main" id="{5D14A642-F916-51A1-BA46-3677BF7C82F6}"/>
                    </a:ext>
                  </a:extLst>
                </p:cNvPr>
                <p:cNvPicPr/>
                <p:nvPr/>
              </p:nvPicPr>
              <p:blipFill>
                <a:blip r:embed="rId549"/>
                <a:stretch>
                  <a:fillRect/>
                </a:stretch>
              </p:blipFill>
              <p:spPr>
                <a:xfrm>
                  <a:off x="7142180" y="4036856"/>
                  <a:ext cx="13284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0">
              <p14:nvContentPartPr>
                <p14:cNvPr id="624" name="Ink 623">
                  <a:extLst>
                    <a:ext uri="{FF2B5EF4-FFF2-40B4-BE49-F238E27FC236}">
                      <a16:creationId xmlns:a16="http://schemas.microsoft.com/office/drawing/2014/main" id="{94D82E74-0A33-B3E4-601E-7E710CFED172}"/>
                    </a:ext>
                  </a:extLst>
                </p14:cNvPr>
                <p14:cNvContentPartPr/>
                <p14:nvPr/>
              </p14:nvContentPartPr>
              <p14:xfrm>
                <a:off x="7357460" y="4149536"/>
                <a:ext cx="146880" cy="32040"/>
              </p14:xfrm>
            </p:contentPart>
          </mc:Choice>
          <mc:Fallback>
            <p:pic>
              <p:nvPicPr>
                <p:cNvPr id="624" name="Ink 623">
                  <a:extLst>
                    <a:ext uri="{FF2B5EF4-FFF2-40B4-BE49-F238E27FC236}">
                      <a16:creationId xmlns:a16="http://schemas.microsoft.com/office/drawing/2014/main" id="{94D82E74-0A33-B3E4-601E-7E710CFED172}"/>
                    </a:ext>
                  </a:extLst>
                </p:cNvPr>
                <p:cNvPicPr/>
                <p:nvPr/>
              </p:nvPicPr>
              <p:blipFill>
                <a:blip r:embed="rId551"/>
                <a:stretch>
                  <a:fillRect/>
                </a:stretch>
              </p:blipFill>
              <p:spPr>
                <a:xfrm>
                  <a:off x="7351340" y="4143416"/>
                  <a:ext cx="15912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2">
              <p14:nvContentPartPr>
                <p14:cNvPr id="625" name="Ink 624">
                  <a:extLst>
                    <a:ext uri="{FF2B5EF4-FFF2-40B4-BE49-F238E27FC236}">
                      <a16:creationId xmlns:a16="http://schemas.microsoft.com/office/drawing/2014/main" id="{0B3BE9DB-6190-CC60-07F6-3685DA1A1517}"/>
                    </a:ext>
                  </a:extLst>
                </p14:cNvPr>
                <p14:cNvContentPartPr/>
                <p14:nvPr/>
              </p14:nvContentPartPr>
              <p14:xfrm>
                <a:off x="7387340" y="4070696"/>
                <a:ext cx="68760" cy="212400"/>
              </p14:xfrm>
            </p:contentPart>
          </mc:Choice>
          <mc:Fallback>
            <p:pic>
              <p:nvPicPr>
                <p:cNvPr id="625" name="Ink 624">
                  <a:extLst>
                    <a:ext uri="{FF2B5EF4-FFF2-40B4-BE49-F238E27FC236}">
                      <a16:creationId xmlns:a16="http://schemas.microsoft.com/office/drawing/2014/main" id="{0B3BE9DB-6190-CC60-07F6-3685DA1A1517}"/>
                    </a:ext>
                  </a:extLst>
                </p:cNvPr>
                <p:cNvPicPr/>
                <p:nvPr/>
              </p:nvPicPr>
              <p:blipFill>
                <a:blip r:embed="rId553"/>
                <a:stretch>
                  <a:fillRect/>
                </a:stretch>
              </p:blipFill>
              <p:spPr>
                <a:xfrm>
                  <a:off x="7381220" y="4064576"/>
                  <a:ext cx="8100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4">
              <p14:nvContentPartPr>
                <p14:cNvPr id="626" name="Ink 625">
                  <a:extLst>
                    <a:ext uri="{FF2B5EF4-FFF2-40B4-BE49-F238E27FC236}">
                      <a16:creationId xmlns:a16="http://schemas.microsoft.com/office/drawing/2014/main" id="{A73A4B3E-398B-EB27-E39E-2BB81E58F703}"/>
                    </a:ext>
                  </a:extLst>
                </p14:cNvPr>
                <p14:cNvContentPartPr/>
                <p14:nvPr/>
              </p14:nvContentPartPr>
              <p14:xfrm>
                <a:off x="7602980" y="4052696"/>
                <a:ext cx="156960" cy="205200"/>
              </p14:xfrm>
            </p:contentPart>
          </mc:Choice>
          <mc:Fallback>
            <p:pic>
              <p:nvPicPr>
                <p:cNvPr id="626" name="Ink 625">
                  <a:extLst>
                    <a:ext uri="{FF2B5EF4-FFF2-40B4-BE49-F238E27FC236}">
                      <a16:creationId xmlns:a16="http://schemas.microsoft.com/office/drawing/2014/main" id="{A73A4B3E-398B-EB27-E39E-2BB81E58F703}"/>
                    </a:ext>
                  </a:extLst>
                </p:cNvPr>
                <p:cNvPicPr/>
                <p:nvPr/>
              </p:nvPicPr>
              <p:blipFill>
                <a:blip r:embed="rId555"/>
                <a:stretch>
                  <a:fillRect/>
                </a:stretch>
              </p:blipFill>
              <p:spPr>
                <a:xfrm>
                  <a:off x="7596860" y="4046576"/>
                  <a:ext cx="169200" cy="217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1" name="Group 630">
            <a:extLst>
              <a:ext uri="{FF2B5EF4-FFF2-40B4-BE49-F238E27FC236}">
                <a16:creationId xmlns:a16="http://schemas.microsoft.com/office/drawing/2014/main" id="{85949E5C-38D0-D568-9733-BAEEFE9141C4}"/>
              </a:ext>
            </a:extLst>
          </p:cNvPr>
          <p:cNvGrpSpPr/>
          <p:nvPr/>
        </p:nvGrpSpPr>
        <p:grpSpPr>
          <a:xfrm>
            <a:off x="7194380" y="4506296"/>
            <a:ext cx="312840" cy="190440"/>
            <a:chOff x="7194380" y="4506296"/>
            <a:chExt cx="312840" cy="190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56">
              <p14:nvContentPartPr>
                <p14:cNvPr id="629" name="Ink 628">
                  <a:extLst>
                    <a:ext uri="{FF2B5EF4-FFF2-40B4-BE49-F238E27FC236}">
                      <a16:creationId xmlns:a16="http://schemas.microsoft.com/office/drawing/2014/main" id="{08D398A0-CBA0-CB26-B1F3-2F0C03B31717}"/>
                    </a:ext>
                  </a:extLst>
                </p14:cNvPr>
                <p14:cNvContentPartPr/>
                <p14:nvPr/>
              </p14:nvContentPartPr>
              <p14:xfrm>
                <a:off x="7194380" y="4509896"/>
                <a:ext cx="92880" cy="186840"/>
              </p14:xfrm>
            </p:contentPart>
          </mc:Choice>
          <mc:Fallback>
            <p:pic>
              <p:nvPicPr>
                <p:cNvPr id="629" name="Ink 628">
                  <a:extLst>
                    <a:ext uri="{FF2B5EF4-FFF2-40B4-BE49-F238E27FC236}">
                      <a16:creationId xmlns:a16="http://schemas.microsoft.com/office/drawing/2014/main" id="{08D398A0-CBA0-CB26-B1F3-2F0C03B31717}"/>
                    </a:ext>
                  </a:extLst>
                </p:cNvPr>
                <p:cNvPicPr/>
                <p:nvPr/>
              </p:nvPicPr>
              <p:blipFill>
                <a:blip r:embed="rId557"/>
                <a:stretch>
                  <a:fillRect/>
                </a:stretch>
              </p:blipFill>
              <p:spPr>
                <a:xfrm>
                  <a:off x="7188260" y="4503776"/>
                  <a:ext cx="10512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8">
              <p14:nvContentPartPr>
                <p14:cNvPr id="630" name="Ink 629">
                  <a:extLst>
                    <a:ext uri="{FF2B5EF4-FFF2-40B4-BE49-F238E27FC236}">
                      <a16:creationId xmlns:a16="http://schemas.microsoft.com/office/drawing/2014/main" id="{DE60D5B5-1E63-4052-843D-90187C189C9B}"/>
                    </a:ext>
                  </a:extLst>
                </p14:cNvPr>
                <p14:cNvContentPartPr/>
                <p14:nvPr/>
              </p14:nvContentPartPr>
              <p14:xfrm>
                <a:off x="7282220" y="4506296"/>
                <a:ext cx="225000" cy="46080"/>
              </p14:xfrm>
            </p:contentPart>
          </mc:Choice>
          <mc:Fallback>
            <p:pic>
              <p:nvPicPr>
                <p:cNvPr id="630" name="Ink 629">
                  <a:extLst>
                    <a:ext uri="{FF2B5EF4-FFF2-40B4-BE49-F238E27FC236}">
                      <a16:creationId xmlns:a16="http://schemas.microsoft.com/office/drawing/2014/main" id="{DE60D5B5-1E63-4052-843D-90187C189C9B}"/>
                    </a:ext>
                  </a:extLst>
                </p:cNvPr>
                <p:cNvPicPr/>
                <p:nvPr/>
              </p:nvPicPr>
              <p:blipFill>
                <a:blip r:embed="rId559"/>
                <a:stretch>
                  <a:fillRect/>
                </a:stretch>
              </p:blipFill>
              <p:spPr>
                <a:xfrm>
                  <a:off x="7276100" y="4500176"/>
                  <a:ext cx="237240" cy="58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8" name="Group 647">
            <a:extLst>
              <a:ext uri="{FF2B5EF4-FFF2-40B4-BE49-F238E27FC236}">
                <a16:creationId xmlns:a16="http://schemas.microsoft.com/office/drawing/2014/main" id="{7C838842-9B91-A8A6-5FB6-0F0D475C70C9}"/>
              </a:ext>
            </a:extLst>
          </p:cNvPr>
          <p:cNvGrpSpPr/>
          <p:nvPr/>
        </p:nvGrpSpPr>
        <p:grpSpPr>
          <a:xfrm>
            <a:off x="10185620" y="6314216"/>
            <a:ext cx="934920" cy="367200"/>
            <a:chOff x="10185620" y="6314216"/>
            <a:chExt cx="934920" cy="367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60">
              <p14:nvContentPartPr>
                <p14:cNvPr id="641" name="Ink 640">
                  <a:extLst>
                    <a:ext uri="{FF2B5EF4-FFF2-40B4-BE49-F238E27FC236}">
                      <a16:creationId xmlns:a16="http://schemas.microsoft.com/office/drawing/2014/main" id="{37331B1B-7596-5D6D-4A2B-67772B241D1C}"/>
                    </a:ext>
                  </a:extLst>
                </p14:cNvPr>
                <p14:cNvContentPartPr/>
                <p14:nvPr/>
              </p14:nvContentPartPr>
              <p14:xfrm>
                <a:off x="10185620" y="6402056"/>
                <a:ext cx="136440" cy="165240"/>
              </p14:xfrm>
            </p:contentPart>
          </mc:Choice>
          <mc:Fallback>
            <p:pic>
              <p:nvPicPr>
                <p:cNvPr id="641" name="Ink 640">
                  <a:extLst>
                    <a:ext uri="{FF2B5EF4-FFF2-40B4-BE49-F238E27FC236}">
                      <a16:creationId xmlns:a16="http://schemas.microsoft.com/office/drawing/2014/main" id="{37331B1B-7596-5D6D-4A2B-67772B241D1C}"/>
                    </a:ext>
                  </a:extLst>
                </p:cNvPr>
                <p:cNvPicPr/>
                <p:nvPr/>
              </p:nvPicPr>
              <p:blipFill>
                <a:blip r:embed="rId561"/>
                <a:stretch>
                  <a:fillRect/>
                </a:stretch>
              </p:blipFill>
              <p:spPr>
                <a:xfrm>
                  <a:off x="10179500" y="6395936"/>
                  <a:ext cx="14868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2">
              <p14:nvContentPartPr>
                <p14:cNvPr id="642" name="Ink 641">
                  <a:extLst>
                    <a:ext uri="{FF2B5EF4-FFF2-40B4-BE49-F238E27FC236}">
                      <a16:creationId xmlns:a16="http://schemas.microsoft.com/office/drawing/2014/main" id="{8BF010EB-BCEB-6032-E3FB-0E7CF206AB68}"/>
                    </a:ext>
                  </a:extLst>
                </p14:cNvPr>
                <p14:cNvContentPartPr/>
                <p14:nvPr/>
              </p14:nvContentPartPr>
              <p14:xfrm>
                <a:off x="10243940" y="6314216"/>
                <a:ext cx="12240" cy="22680"/>
              </p14:xfrm>
            </p:contentPart>
          </mc:Choice>
          <mc:Fallback>
            <p:pic>
              <p:nvPicPr>
                <p:cNvPr id="642" name="Ink 641">
                  <a:extLst>
                    <a:ext uri="{FF2B5EF4-FFF2-40B4-BE49-F238E27FC236}">
                      <a16:creationId xmlns:a16="http://schemas.microsoft.com/office/drawing/2014/main" id="{8BF010EB-BCEB-6032-E3FB-0E7CF206AB68}"/>
                    </a:ext>
                  </a:extLst>
                </p:cNvPr>
                <p:cNvPicPr/>
                <p:nvPr/>
              </p:nvPicPr>
              <p:blipFill>
                <a:blip r:embed="rId563"/>
                <a:stretch>
                  <a:fillRect/>
                </a:stretch>
              </p:blipFill>
              <p:spPr>
                <a:xfrm>
                  <a:off x="10237820" y="6308096"/>
                  <a:ext cx="2448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4">
              <p14:nvContentPartPr>
                <p14:cNvPr id="643" name="Ink 642">
                  <a:extLst>
                    <a:ext uri="{FF2B5EF4-FFF2-40B4-BE49-F238E27FC236}">
                      <a16:creationId xmlns:a16="http://schemas.microsoft.com/office/drawing/2014/main" id="{1EB661C3-BC1B-7CD9-258A-CFB83A66316C}"/>
                    </a:ext>
                  </a:extLst>
                </p14:cNvPr>
                <p14:cNvContentPartPr/>
                <p14:nvPr/>
              </p14:nvContentPartPr>
              <p14:xfrm>
                <a:off x="10328900" y="6474056"/>
                <a:ext cx="162360" cy="8280"/>
              </p14:xfrm>
            </p:contentPart>
          </mc:Choice>
          <mc:Fallback>
            <p:pic>
              <p:nvPicPr>
                <p:cNvPr id="643" name="Ink 642">
                  <a:extLst>
                    <a:ext uri="{FF2B5EF4-FFF2-40B4-BE49-F238E27FC236}">
                      <a16:creationId xmlns:a16="http://schemas.microsoft.com/office/drawing/2014/main" id="{1EB661C3-BC1B-7CD9-258A-CFB83A66316C}"/>
                    </a:ext>
                  </a:extLst>
                </p:cNvPr>
                <p:cNvPicPr/>
                <p:nvPr/>
              </p:nvPicPr>
              <p:blipFill>
                <a:blip r:embed="rId565"/>
                <a:stretch>
                  <a:fillRect/>
                </a:stretch>
              </p:blipFill>
              <p:spPr>
                <a:xfrm>
                  <a:off x="10322780" y="6467936"/>
                  <a:ext cx="174600" cy="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6">
              <p14:nvContentPartPr>
                <p14:cNvPr id="644" name="Ink 643">
                  <a:extLst>
                    <a:ext uri="{FF2B5EF4-FFF2-40B4-BE49-F238E27FC236}">
                      <a16:creationId xmlns:a16="http://schemas.microsoft.com/office/drawing/2014/main" id="{FB745F48-16D4-FB1E-1E73-C9536EA3DB7E}"/>
                    </a:ext>
                  </a:extLst>
                </p14:cNvPr>
                <p14:cNvContentPartPr/>
                <p14:nvPr/>
              </p14:nvContentPartPr>
              <p14:xfrm>
                <a:off x="10573340" y="6422936"/>
                <a:ext cx="123480" cy="151920"/>
              </p14:xfrm>
            </p:contentPart>
          </mc:Choice>
          <mc:Fallback>
            <p:pic>
              <p:nvPicPr>
                <p:cNvPr id="644" name="Ink 643">
                  <a:extLst>
                    <a:ext uri="{FF2B5EF4-FFF2-40B4-BE49-F238E27FC236}">
                      <a16:creationId xmlns:a16="http://schemas.microsoft.com/office/drawing/2014/main" id="{FB745F48-16D4-FB1E-1E73-C9536EA3DB7E}"/>
                    </a:ext>
                  </a:extLst>
                </p:cNvPr>
                <p:cNvPicPr/>
                <p:nvPr/>
              </p:nvPicPr>
              <p:blipFill>
                <a:blip r:embed="rId567"/>
                <a:stretch>
                  <a:fillRect/>
                </a:stretch>
              </p:blipFill>
              <p:spPr>
                <a:xfrm>
                  <a:off x="10567220" y="6416816"/>
                  <a:ext cx="13572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8">
              <p14:nvContentPartPr>
                <p14:cNvPr id="645" name="Ink 644">
                  <a:extLst>
                    <a:ext uri="{FF2B5EF4-FFF2-40B4-BE49-F238E27FC236}">
                      <a16:creationId xmlns:a16="http://schemas.microsoft.com/office/drawing/2014/main" id="{94839ABF-740A-931A-7EAE-4E63B6696559}"/>
                    </a:ext>
                  </a:extLst>
                </p14:cNvPr>
                <p14:cNvContentPartPr/>
                <p14:nvPr/>
              </p14:nvContentPartPr>
              <p14:xfrm>
                <a:off x="10761620" y="6536336"/>
                <a:ext cx="159120" cy="14400"/>
              </p14:xfrm>
            </p:contentPart>
          </mc:Choice>
          <mc:Fallback>
            <p:pic>
              <p:nvPicPr>
                <p:cNvPr id="645" name="Ink 644">
                  <a:extLst>
                    <a:ext uri="{FF2B5EF4-FFF2-40B4-BE49-F238E27FC236}">
                      <a16:creationId xmlns:a16="http://schemas.microsoft.com/office/drawing/2014/main" id="{94839ABF-740A-931A-7EAE-4E63B6696559}"/>
                    </a:ext>
                  </a:extLst>
                </p:cNvPr>
                <p:cNvPicPr/>
                <p:nvPr/>
              </p:nvPicPr>
              <p:blipFill>
                <a:blip r:embed="rId569"/>
                <a:stretch>
                  <a:fillRect/>
                </a:stretch>
              </p:blipFill>
              <p:spPr>
                <a:xfrm>
                  <a:off x="10755500" y="6530216"/>
                  <a:ext cx="17136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0">
              <p14:nvContentPartPr>
                <p14:cNvPr id="646" name="Ink 645">
                  <a:extLst>
                    <a:ext uri="{FF2B5EF4-FFF2-40B4-BE49-F238E27FC236}">
                      <a16:creationId xmlns:a16="http://schemas.microsoft.com/office/drawing/2014/main" id="{C5EF8833-5BF0-7503-00C9-FD30CA454DC0}"/>
                    </a:ext>
                  </a:extLst>
                </p14:cNvPr>
                <p14:cNvContentPartPr/>
                <p14:nvPr/>
              </p14:nvContentPartPr>
              <p14:xfrm>
                <a:off x="10781060" y="6452456"/>
                <a:ext cx="86400" cy="171360"/>
              </p14:xfrm>
            </p:contentPart>
          </mc:Choice>
          <mc:Fallback>
            <p:pic>
              <p:nvPicPr>
                <p:cNvPr id="646" name="Ink 645">
                  <a:extLst>
                    <a:ext uri="{FF2B5EF4-FFF2-40B4-BE49-F238E27FC236}">
                      <a16:creationId xmlns:a16="http://schemas.microsoft.com/office/drawing/2014/main" id="{C5EF8833-5BF0-7503-00C9-FD30CA454DC0}"/>
                    </a:ext>
                  </a:extLst>
                </p:cNvPr>
                <p:cNvPicPr/>
                <p:nvPr/>
              </p:nvPicPr>
              <p:blipFill>
                <a:blip r:embed="rId571"/>
                <a:stretch>
                  <a:fillRect/>
                </a:stretch>
              </p:blipFill>
              <p:spPr>
                <a:xfrm>
                  <a:off x="10774940" y="6446336"/>
                  <a:ext cx="9864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2">
              <p14:nvContentPartPr>
                <p14:cNvPr id="647" name="Ink 646">
                  <a:extLst>
                    <a:ext uri="{FF2B5EF4-FFF2-40B4-BE49-F238E27FC236}">
                      <a16:creationId xmlns:a16="http://schemas.microsoft.com/office/drawing/2014/main" id="{5C0249EB-70D7-4F64-4B23-4B2F2F43AE89}"/>
                    </a:ext>
                  </a:extLst>
                </p14:cNvPr>
                <p14:cNvContentPartPr/>
                <p14:nvPr/>
              </p14:nvContentPartPr>
              <p14:xfrm>
                <a:off x="10858820" y="6380096"/>
                <a:ext cx="261720" cy="301320"/>
              </p14:xfrm>
            </p:contentPart>
          </mc:Choice>
          <mc:Fallback>
            <p:pic>
              <p:nvPicPr>
                <p:cNvPr id="647" name="Ink 646">
                  <a:extLst>
                    <a:ext uri="{FF2B5EF4-FFF2-40B4-BE49-F238E27FC236}">
                      <a16:creationId xmlns:a16="http://schemas.microsoft.com/office/drawing/2014/main" id="{5C0249EB-70D7-4F64-4B23-4B2F2F43AE89}"/>
                    </a:ext>
                  </a:extLst>
                </p:cNvPr>
                <p:cNvPicPr/>
                <p:nvPr/>
              </p:nvPicPr>
              <p:blipFill>
                <a:blip r:embed="rId573"/>
                <a:stretch>
                  <a:fillRect/>
                </a:stretch>
              </p:blipFill>
              <p:spPr>
                <a:xfrm>
                  <a:off x="10852700" y="6373976"/>
                  <a:ext cx="273960" cy="313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61" name="Group 660">
            <a:extLst>
              <a:ext uri="{FF2B5EF4-FFF2-40B4-BE49-F238E27FC236}">
                <a16:creationId xmlns:a16="http://schemas.microsoft.com/office/drawing/2014/main" id="{4885C408-C95E-E3E2-5EFF-B99CA593E56D}"/>
              </a:ext>
            </a:extLst>
          </p:cNvPr>
          <p:cNvGrpSpPr/>
          <p:nvPr/>
        </p:nvGrpSpPr>
        <p:grpSpPr>
          <a:xfrm>
            <a:off x="5624780" y="5746856"/>
            <a:ext cx="2097360" cy="773280"/>
            <a:chOff x="5624780" y="5746856"/>
            <a:chExt cx="2097360" cy="773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74">
              <p14:nvContentPartPr>
                <p14:cNvPr id="603" name="Ink 602">
                  <a:extLst>
                    <a:ext uri="{FF2B5EF4-FFF2-40B4-BE49-F238E27FC236}">
                      <a16:creationId xmlns:a16="http://schemas.microsoft.com/office/drawing/2014/main" id="{D85B6C0C-87B5-1B2C-8224-E3AA1B9B3237}"/>
                    </a:ext>
                  </a:extLst>
                </p14:cNvPr>
                <p14:cNvContentPartPr/>
                <p14:nvPr/>
              </p14:nvContentPartPr>
              <p14:xfrm>
                <a:off x="6938060" y="5797976"/>
                <a:ext cx="120960" cy="172800"/>
              </p14:xfrm>
            </p:contentPart>
          </mc:Choice>
          <mc:Fallback>
            <p:pic>
              <p:nvPicPr>
                <p:cNvPr id="603" name="Ink 602">
                  <a:extLst>
                    <a:ext uri="{FF2B5EF4-FFF2-40B4-BE49-F238E27FC236}">
                      <a16:creationId xmlns:a16="http://schemas.microsoft.com/office/drawing/2014/main" id="{D85B6C0C-87B5-1B2C-8224-E3AA1B9B3237}"/>
                    </a:ext>
                  </a:extLst>
                </p:cNvPr>
                <p:cNvPicPr/>
                <p:nvPr/>
              </p:nvPicPr>
              <p:blipFill>
                <a:blip r:embed="rId575"/>
                <a:stretch>
                  <a:fillRect/>
                </a:stretch>
              </p:blipFill>
              <p:spPr>
                <a:xfrm>
                  <a:off x="6931940" y="5791856"/>
                  <a:ext cx="13320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6">
              <p14:nvContentPartPr>
                <p14:cNvPr id="604" name="Ink 603">
                  <a:extLst>
                    <a:ext uri="{FF2B5EF4-FFF2-40B4-BE49-F238E27FC236}">
                      <a16:creationId xmlns:a16="http://schemas.microsoft.com/office/drawing/2014/main" id="{864D4DF6-731D-F659-25D0-D6E57E2A9906}"/>
                    </a:ext>
                  </a:extLst>
                </p14:cNvPr>
                <p14:cNvContentPartPr/>
                <p14:nvPr/>
              </p14:nvContentPartPr>
              <p14:xfrm>
                <a:off x="7107620" y="5883296"/>
                <a:ext cx="105480" cy="22680"/>
              </p14:xfrm>
            </p:contentPart>
          </mc:Choice>
          <mc:Fallback>
            <p:pic>
              <p:nvPicPr>
                <p:cNvPr id="604" name="Ink 603">
                  <a:extLst>
                    <a:ext uri="{FF2B5EF4-FFF2-40B4-BE49-F238E27FC236}">
                      <a16:creationId xmlns:a16="http://schemas.microsoft.com/office/drawing/2014/main" id="{864D4DF6-731D-F659-25D0-D6E57E2A9906}"/>
                    </a:ext>
                  </a:extLst>
                </p:cNvPr>
                <p:cNvPicPr/>
                <p:nvPr/>
              </p:nvPicPr>
              <p:blipFill>
                <a:blip r:embed="rId577"/>
                <a:stretch>
                  <a:fillRect/>
                </a:stretch>
              </p:blipFill>
              <p:spPr>
                <a:xfrm>
                  <a:off x="7101500" y="5877176"/>
                  <a:ext cx="11772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8">
              <p14:nvContentPartPr>
                <p14:cNvPr id="605" name="Ink 604">
                  <a:extLst>
                    <a:ext uri="{FF2B5EF4-FFF2-40B4-BE49-F238E27FC236}">
                      <a16:creationId xmlns:a16="http://schemas.microsoft.com/office/drawing/2014/main" id="{CF171CAD-76E1-2631-DC8C-7492C386C2E4}"/>
                    </a:ext>
                  </a:extLst>
                </p14:cNvPr>
                <p14:cNvContentPartPr/>
                <p14:nvPr/>
              </p14:nvContentPartPr>
              <p14:xfrm>
                <a:off x="7248380" y="5746856"/>
                <a:ext cx="151200" cy="216000"/>
              </p14:xfrm>
            </p:contentPart>
          </mc:Choice>
          <mc:Fallback>
            <p:pic>
              <p:nvPicPr>
                <p:cNvPr id="605" name="Ink 604">
                  <a:extLst>
                    <a:ext uri="{FF2B5EF4-FFF2-40B4-BE49-F238E27FC236}">
                      <a16:creationId xmlns:a16="http://schemas.microsoft.com/office/drawing/2014/main" id="{CF171CAD-76E1-2631-DC8C-7492C386C2E4}"/>
                    </a:ext>
                  </a:extLst>
                </p:cNvPr>
                <p:cNvPicPr/>
                <p:nvPr/>
              </p:nvPicPr>
              <p:blipFill>
                <a:blip r:embed="rId579"/>
                <a:stretch>
                  <a:fillRect/>
                </a:stretch>
              </p:blipFill>
              <p:spPr>
                <a:xfrm>
                  <a:off x="7242260" y="5740736"/>
                  <a:ext cx="16344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0">
              <p14:nvContentPartPr>
                <p14:cNvPr id="606" name="Ink 605">
                  <a:extLst>
                    <a:ext uri="{FF2B5EF4-FFF2-40B4-BE49-F238E27FC236}">
                      <a16:creationId xmlns:a16="http://schemas.microsoft.com/office/drawing/2014/main" id="{25C770F5-C1AE-2009-44E3-8E1C733493BF}"/>
                    </a:ext>
                  </a:extLst>
                </p14:cNvPr>
                <p14:cNvContentPartPr/>
                <p14:nvPr/>
              </p14:nvContentPartPr>
              <p14:xfrm>
                <a:off x="7461500" y="5878256"/>
                <a:ext cx="90360" cy="19440"/>
              </p14:xfrm>
            </p:contentPart>
          </mc:Choice>
          <mc:Fallback>
            <p:pic>
              <p:nvPicPr>
                <p:cNvPr id="606" name="Ink 605">
                  <a:extLst>
                    <a:ext uri="{FF2B5EF4-FFF2-40B4-BE49-F238E27FC236}">
                      <a16:creationId xmlns:a16="http://schemas.microsoft.com/office/drawing/2014/main" id="{25C770F5-C1AE-2009-44E3-8E1C733493BF}"/>
                    </a:ext>
                  </a:extLst>
                </p:cNvPr>
                <p:cNvPicPr/>
                <p:nvPr/>
              </p:nvPicPr>
              <p:blipFill>
                <a:blip r:embed="rId581"/>
                <a:stretch>
                  <a:fillRect/>
                </a:stretch>
              </p:blipFill>
              <p:spPr>
                <a:xfrm>
                  <a:off x="7455380" y="5872136"/>
                  <a:ext cx="10260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2">
              <p14:nvContentPartPr>
                <p14:cNvPr id="607" name="Ink 606">
                  <a:extLst>
                    <a:ext uri="{FF2B5EF4-FFF2-40B4-BE49-F238E27FC236}">
                      <a16:creationId xmlns:a16="http://schemas.microsoft.com/office/drawing/2014/main" id="{FCB90678-5B0A-57D9-6813-1C8EEE2BFD97}"/>
                    </a:ext>
                  </a:extLst>
                </p14:cNvPr>
                <p14:cNvContentPartPr/>
                <p14:nvPr/>
              </p14:nvContentPartPr>
              <p14:xfrm>
                <a:off x="7482740" y="5791136"/>
                <a:ext cx="40320" cy="209880"/>
              </p14:xfrm>
            </p:contentPart>
          </mc:Choice>
          <mc:Fallback>
            <p:pic>
              <p:nvPicPr>
                <p:cNvPr id="607" name="Ink 606">
                  <a:extLst>
                    <a:ext uri="{FF2B5EF4-FFF2-40B4-BE49-F238E27FC236}">
                      <a16:creationId xmlns:a16="http://schemas.microsoft.com/office/drawing/2014/main" id="{FCB90678-5B0A-57D9-6813-1C8EEE2BFD97}"/>
                    </a:ext>
                  </a:extLst>
                </p:cNvPr>
                <p:cNvPicPr/>
                <p:nvPr/>
              </p:nvPicPr>
              <p:blipFill>
                <a:blip r:embed="rId583"/>
                <a:stretch>
                  <a:fillRect/>
                </a:stretch>
              </p:blipFill>
              <p:spPr>
                <a:xfrm>
                  <a:off x="7476620" y="5785016"/>
                  <a:ext cx="5256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4">
              <p14:nvContentPartPr>
                <p14:cNvPr id="608" name="Ink 607">
                  <a:extLst>
                    <a:ext uri="{FF2B5EF4-FFF2-40B4-BE49-F238E27FC236}">
                      <a16:creationId xmlns:a16="http://schemas.microsoft.com/office/drawing/2014/main" id="{D64FC1E4-4626-F604-0331-5A8CEFF5BD47}"/>
                    </a:ext>
                  </a:extLst>
                </p14:cNvPr>
                <p14:cNvContentPartPr/>
                <p14:nvPr/>
              </p14:nvContentPartPr>
              <p14:xfrm>
                <a:off x="7611620" y="5797616"/>
                <a:ext cx="110520" cy="169560"/>
              </p14:xfrm>
            </p:contentPart>
          </mc:Choice>
          <mc:Fallback>
            <p:pic>
              <p:nvPicPr>
                <p:cNvPr id="608" name="Ink 607">
                  <a:extLst>
                    <a:ext uri="{FF2B5EF4-FFF2-40B4-BE49-F238E27FC236}">
                      <a16:creationId xmlns:a16="http://schemas.microsoft.com/office/drawing/2014/main" id="{D64FC1E4-4626-F604-0331-5A8CEFF5BD47}"/>
                    </a:ext>
                  </a:extLst>
                </p:cNvPr>
                <p:cNvPicPr/>
                <p:nvPr/>
              </p:nvPicPr>
              <p:blipFill>
                <a:blip r:embed="rId585"/>
                <a:stretch>
                  <a:fillRect/>
                </a:stretch>
              </p:blipFill>
              <p:spPr>
                <a:xfrm>
                  <a:off x="7605500" y="5791496"/>
                  <a:ext cx="12276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6">
              <p14:nvContentPartPr>
                <p14:cNvPr id="649" name="Ink 648">
                  <a:extLst>
                    <a:ext uri="{FF2B5EF4-FFF2-40B4-BE49-F238E27FC236}">
                      <a16:creationId xmlns:a16="http://schemas.microsoft.com/office/drawing/2014/main" id="{27CE796B-6669-EA12-EEE2-1137C4C7285E}"/>
                    </a:ext>
                  </a:extLst>
                </p14:cNvPr>
                <p14:cNvContentPartPr/>
                <p14:nvPr/>
              </p14:nvContentPartPr>
              <p14:xfrm>
                <a:off x="5624780" y="6050696"/>
                <a:ext cx="95760" cy="185760"/>
              </p14:xfrm>
            </p:contentPart>
          </mc:Choice>
          <mc:Fallback>
            <p:pic>
              <p:nvPicPr>
                <p:cNvPr id="649" name="Ink 648">
                  <a:extLst>
                    <a:ext uri="{FF2B5EF4-FFF2-40B4-BE49-F238E27FC236}">
                      <a16:creationId xmlns:a16="http://schemas.microsoft.com/office/drawing/2014/main" id="{27CE796B-6669-EA12-EEE2-1137C4C7285E}"/>
                    </a:ext>
                  </a:extLst>
                </p:cNvPr>
                <p:cNvPicPr/>
                <p:nvPr/>
              </p:nvPicPr>
              <p:blipFill>
                <a:blip r:embed="rId587"/>
                <a:stretch>
                  <a:fillRect/>
                </a:stretch>
              </p:blipFill>
              <p:spPr>
                <a:xfrm>
                  <a:off x="5618660" y="6044576"/>
                  <a:ext cx="10800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8">
              <p14:nvContentPartPr>
                <p14:cNvPr id="650" name="Ink 649">
                  <a:extLst>
                    <a:ext uri="{FF2B5EF4-FFF2-40B4-BE49-F238E27FC236}">
                      <a16:creationId xmlns:a16="http://schemas.microsoft.com/office/drawing/2014/main" id="{AA8D744F-109D-5373-B023-B22883915CD7}"/>
                    </a:ext>
                  </a:extLst>
                </p14:cNvPr>
                <p14:cNvContentPartPr/>
                <p14:nvPr/>
              </p14:nvContentPartPr>
              <p14:xfrm>
                <a:off x="5724140" y="5967896"/>
                <a:ext cx="44640" cy="40320"/>
              </p14:xfrm>
            </p:contentPart>
          </mc:Choice>
          <mc:Fallback>
            <p:pic>
              <p:nvPicPr>
                <p:cNvPr id="650" name="Ink 649">
                  <a:extLst>
                    <a:ext uri="{FF2B5EF4-FFF2-40B4-BE49-F238E27FC236}">
                      <a16:creationId xmlns:a16="http://schemas.microsoft.com/office/drawing/2014/main" id="{AA8D744F-109D-5373-B023-B22883915CD7}"/>
                    </a:ext>
                  </a:extLst>
                </p:cNvPr>
                <p:cNvPicPr/>
                <p:nvPr/>
              </p:nvPicPr>
              <p:blipFill>
                <a:blip r:embed="rId589"/>
                <a:stretch>
                  <a:fillRect/>
                </a:stretch>
              </p:blipFill>
              <p:spPr>
                <a:xfrm>
                  <a:off x="5718020" y="5961776"/>
                  <a:ext cx="5688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0">
              <p14:nvContentPartPr>
                <p14:cNvPr id="652" name="Ink 651">
                  <a:extLst>
                    <a:ext uri="{FF2B5EF4-FFF2-40B4-BE49-F238E27FC236}">
                      <a16:creationId xmlns:a16="http://schemas.microsoft.com/office/drawing/2014/main" id="{91D6CDDB-3EB0-724A-E7D8-114E2999CC0E}"/>
                    </a:ext>
                  </a:extLst>
                </p14:cNvPr>
                <p14:cNvContentPartPr/>
                <p14:nvPr/>
              </p14:nvContentPartPr>
              <p14:xfrm>
                <a:off x="5770220" y="6182816"/>
                <a:ext cx="127080" cy="20880"/>
              </p14:xfrm>
            </p:contentPart>
          </mc:Choice>
          <mc:Fallback>
            <p:pic>
              <p:nvPicPr>
                <p:cNvPr id="652" name="Ink 651">
                  <a:extLst>
                    <a:ext uri="{FF2B5EF4-FFF2-40B4-BE49-F238E27FC236}">
                      <a16:creationId xmlns:a16="http://schemas.microsoft.com/office/drawing/2014/main" id="{91D6CDDB-3EB0-724A-E7D8-114E2999CC0E}"/>
                    </a:ext>
                  </a:extLst>
                </p:cNvPr>
                <p:cNvPicPr/>
                <p:nvPr/>
              </p:nvPicPr>
              <p:blipFill>
                <a:blip r:embed="rId591"/>
                <a:stretch>
                  <a:fillRect/>
                </a:stretch>
              </p:blipFill>
              <p:spPr>
                <a:xfrm>
                  <a:off x="5764100" y="6176696"/>
                  <a:ext cx="13932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2">
              <p14:nvContentPartPr>
                <p14:cNvPr id="653" name="Ink 652">
                  <a:extLst>
                    <a:ext uri="{FF2B5EF4-FFF2-40B4-BE49-F238E27FC236}">
                      <a16:creationId xmlns:a16="http://schemas.microsoft.com/office/drawing/2014/main" id="{0E086081-08B2-4B11-7A9E-8CBAEA3D59EF}"/>
                    </a:ext>
                  </a:extLst>
                </p14:cNvPr>
                <p14:cNvContentPartPr/>
                <p14:nvPr/>
              </p14:nvContentPartPr>
              <p14:xfrm>
                <a:off x="5962100" y="6020456"/>
                <a:ext cx="115560" cy="242280"/>
              </p14:xfrm>
            </p:contentPart>
          </mc:Choice>
          <mc:Fallback>
            <p:pic>
              <p:nvPicPr>
                <p:cNvPr id="653" name="Ink 652">
                  <a:extLst>
                    <a:ext uri="{FF2B5EF4-FFF2-40B4-BE49-F238E27FC236}">
                      <a16:creationId xmlns:a16="http://schemas.microsoft.com/office/drawing/2014/main" id="{0E086081-08B2-4B11-7A9E-8CBAEA3D59EF}"/>
                    </a:ext>
                  </a:extLst>
                </p:cNvPr>
                <p:cNvPicPr/>
                <p:nvPr/>
              </p:nvPicPr>
              <p:blipFill>
                <a:blip r:embed="rId593"/>
                <a:stretch>
                  <a:fillRect/>
                </a:stretch>
              </p:blipFill>
              <p:spPr>
                <a:xfrm>
                  <a:off x="5955980" y="6014336"/>
                  <a:ext cx="12780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4">
              <p14:nvContentPartPr>
                <p14:cNvPr id="654" name="Ink 653">
                  <a:extLst>
                    <a:ext uri="{FF2B5EF4-FFF2-40B4-BE49-F238E27FC236}">
                      <a16:creationId xmlns:a16="http://schemas.microsoft.com/office/drawing/2014/main" id="{5324CFC6-A636-C8D3-1080-5BC71EAE3613}"/>
                    </a:ext>
                  </a:extLst>
                </p14:cNvPr>
                <p14:cNvContentPartPr/>
                <p14:nvPr/>
              </p14:nvContentPartPr>
              <p14:xfrm>
                <a:off x="6097100" y="6132056"/>
                <a:ext cx="120600" cy="139680"/>
              </p14:xfrm>
            </p:contentPart>
          </mc:Choice>
          <mc:Fallback>
            <p:pic>
              <p:nvPicPr>
                <p:cNvPr id="654" name="Ink 653">
                  <a:extLst>
                    <a:ext uri="{FF2B5EF4-FFF2-40B4-BE49-F238E27FC236}">
                      <a16:creationId xmlns:a16="http://schemas.microsoft.com/office/drawing/2014/main" id="{5324CFC6-A636-C8D3-1080-5BC71EAE3613}"/>
                    </a:ext>
                  </a:extLst>
                </p:cNvPr>
                <p:cNvPicPr/>
                <p:nvPr/>
              </p:nvPicPr>
              <p:blipFill>
                <a:blip r:embed="rId595"/>
                <a:stretch>
                  <a:fillRect/>
                </a:stretch>
              </p:blipFill>
              <p:spPr>
                <a:xfrm>
                  <a:off x="6090980" y="6125936"/>
                  <a:ext cx="13284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6">
              <p14:nvContentPartPr>
                <p14:cNvPr id="655" name="Ink 654">
                  <a:extLst>
                    <a:ext uri="{FF2B5EF4-FFF2-40B4-BE49-F238E27FC236}">
                      <a16:creationId xmlns:a16="http://schemas.microsoft.com/office/drawing/2014/main" id="{9125054C-494F-DF93-8350-C3779474B828}"/>
                    </a:ext>
                  </a:extLst>
                </p14:cNvPr>
                <p14:cNvContentPartPr/>
                <p14:nvPr/>
              </p14:nvContentPartPr>
              <p14:xfrm>
                <a:off x="6291860" y="6204056"/>
                <a:ext cx="175680" cy="37440"/>
              </p14:xfrm>
            </p:contentPart>
          </mc:Choice>
          <mc:Fallback>
            <p:pic>
              <p:nvPicPr>
                <p:cNvPr id="655" name="Ink 654">
                  <a:extLst>
                    <a:ext uri="{FF2B5EF4-FFF2-40B4-BE49-F238E27FC236}">
                      <a16:creationId xmlns:a16="http://schemas.microsoft.com/office/drawing/2014/main" id="{9125054C-494F-DF93-8350-C3779474B828}"/>
                    </a:ext>
                  </a:extLst>
                </p:cNvPr>
                <p:cNvPicPr/>
                <p:nvPr/>
              </p:nvPicPr>
              <p:blipFill>
                <a:blip r:embed="rId597"/>
                <a:stretch>
                  <a:fillRect/>
                </a:stretch>
              </p:blipFill>
              <p:spPr>
                <a:xfrm>
                  <a:off x="6285740" y="6197936"/>
                  <a:ext cx="18792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8">
              <p14:nvContentPartPr>
                <p14:cNvPr id="656" name="Ink 655">
                  <a:extLst>
                    <a:ext uri="{FF2B5EF4-FFF2-40B4-BE49-F238E27FC236}">
                      <a16:creationId xmlns:a16="http://schemas.microsoft.com/office/drawing/2014/main" id="{6E36CA57-A726-5D17-92F3-775E2CE42E16}"/>
                    </a:ext>
                  </a:extLst>
                </p14:cNvPr>
                <p14:cNvContentPartPr/>
                <p14:nvPr/>
              </p14:nvContentPartPr>
              <p14:xfrm>
                <a:off x="6429740" y="6121256"/>
                <a:ext cx="169560" cy="198360"/>
              </p14:xfrm>
            </p:contentPart>
          </mc:Choice>
          <mc:Fallback>
            <p:pic>
              <p:nvPicPr>
                <p:cNvPr id="656" name="Ink 655">
                  <a:extLst>
                    <a:ext uri="{FF2B5EF4-FFF2-40B4-BE49-F238E27FC236}">
                      <a16:creationId xmlns:a16="http://schemas.microsoft.com/office/drawing/2014/main" id="{6E36CA57-A726-5D17-92F3-775E2CE42E16}"/>
                    </a:ext>
                  </a:extLst>
                </p:cNvPr>
                <p:cNvPicPr/>
                <p:nvPr/>
              </p:nvPicPr>
              <p:blipFill>
                <a:blip r:embed="rId599"/>
                <a:stretch>
                  <a:fillRect/>
                </a:stretch>
              </p:blipFill>
              <p:spPr>
                <a:xfrm>
                  <a:off x="6423620" y="6115136"/>
                  <a:ext cx="18180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0">
              <p14:nvContentPartPr>
                <p14:cNvPr id="657" name="Ink 656">
                  <a:extLst>
                    <a:ext uri="{FF2B5EF4-FFF2-40B4-BE49-F238E27FC236}">
                      <a16:creationId xmlns:a16="http://schemas.microsoft.com/office/drawing/2014/main" id="{96581B21-E37E-4FAB-F929-750D81072454}"/>
                    </a:ext>
                  </a:extLst>
                </p14:cNvPr>
                <p14:cNvContentPartPr/>
                <p14:nvPr/>
              </p14:nvContentPartPr>
              <p14:xfrm>
                <a:off x="6576620" y="6121616"/>
                <a:ext cx="116280" cy="262440"/>
              </p14:xfrm>
            </p:contentPart>
          </mc:Choice>
          <mc:Fallback>
            <p:pic>
              <p:nvPicPr>
                <p:cNvPr id="657" name="Ink 656">
                  <a:extLst>
                    <a:ext uri="{FF2B5EF4-FFF2-40B4-BE49-F238E27FC236}">
                      <a16:creationId xmlns:a16="http://schemas.microsoft.com/office/drawing/2014/main" id="{96581B21-E37E-4FAB-F929-750D81072454}"/>
                    </a:ext>
                  </a:extLst>
                </p:cNvPr>
                <p:cNvPicPr/>
                <p:nvPr/>
              </p:nvPicPr>
              <p:blipFill>
                <a:blip r:embed="rId601"/>
                <a:stretch>
                  <a:fillRect/>
                </a:stretch>
              </p:blipFill>
              <p:spPr>
                <a:xfrm>
                  <a:off x="6570500" y="6115496"/>
                  <a:ext cx="128520" cy="27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2">
              <p14:nvContentPartPr>
                <p14:cNvPr id="658" name="Ink 657">
                  <a:extLst>
                    <a:ext uri="{FF2B5EF4-FFF2-40B4-BE49-F238E27FC236}">
                      <a16:creationId xmlns:a16="http://schemas.microsoft.com/office/drawing/2014/main" id="{A31F48B3-6C04-9A95-832E-DCA93F647CB9}"/>
                    </a:ext>
                  </a:extLst>
                </p14:cNvPr>
                <p14:cNvContentPartPr/>
                <p14:nvPr/>
              </p14:nvContentPartPr>
              <p14:xfrm>
                <a:off x="6690020" y="6058256"/>
                <a:ext cx="188280" cy="401760"/>
              </p14:xfrm>
            </p:contentPart>
          </mc:Choice>
          <mc:Fallback>
            <p:pic>
              <p:nvPicPr>
                <p:cNvPr id="658" name="Ink 657">
                  <a:extLst>
                    <a:ext uri="{FF2B5EF4-FFF2-40B4-BE49-F238E27FC236}">
                      <a16:creationId xmlns:a16="http://schemas.microsoft.com/office/drawing/2014/main" id="{A31F48B3-6C04-9A95-832E-DCA93F647CB9}"/>
                    </a:ext>
                  </a:extLst>
                </p:cNvPr>
                <p:cNvPicPr/>
                <p:nvPr/>
              </p:nvPicPr>
              <p:blipFill>
                <a:blip r:embed="rId603"/>
                <a:stretch>
                  <a:fillRect/>
                </a:stretch>
              </p:blipFill>
              <p:spPr>
                <a:xfrm>
                  <a:off x="6683900" y="6052136"/>
                  <a:ext cx="200520" cy="41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4">
              <p14:nvContentPartPr>
                <p14:cNvPr id="659" name="Ink 658">
                  <a:extLst>
                    <a:ext uri="{FF2B5EF4-FFF2-40B4-BE49-F238E27FC236}">
                      <a16:creationId xmlns:a16="http://schemas.microsoft.com/office/drawing/2014/main" id="{23F7D807-7A47-870A-0260-CE25DD764895}"/>
                    </a:ext>
                  </a:extLst>
                </p14:cNvPr>
                <p14:cNvContentPartPr/>
                <p14:nvPr/>
              </p14:nvContentPartPr>
              <p14:xfrm>
                <a:off x="7051460" y="6236096"/>
                <a:ext cx="31680" cy="29160"/>
              </p14:xfrm>
            </p:contentPart>
          </mc:Choice>
          <mc:Fallback>
            <p:pic>
              <p:nvPicPr>
                <p:cNvPr id="659" name="Ink 658">
                  <a:extLst>
                    <a:ext uri="{FF2B5EF4-FFF2-40B4-BE49-F238E27FC236}">
                      <a16:creationId xmlns:a16="http://schemas.microsoft.com/office/drawing/2014/main" id="{23F7D807-7A47-870A-0260-CE25DD764895}"/>
                    </a:ext>
                  </a:extLst>
                </p:cNvPr>
                <p:cNvPicPr/>
                <p:nvPr/>
              </p:nvPicPr>
              <p:blipFill>
                <a:blip r:embed="rId605"/>
                <a:stretch>
                  <a:fillRect/>
                </a:stretch>
              </p:blipFill>
              <p:spPr>
                <a:xfrm>
                  <a:off x="7045340" y="6229976"/>
                  <a:ext cx="4392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6">
              <p14:nvContentPartPr>
                <p14:cNvPr id="660" name="Ink 659">
                  <a:extLst>
                    <a:ext uri="{FF2B5EF4-FFF2-40B4-BE49-F238E27FC236}">
                      <a16:creationId xmlns:a16="http://schemas.microsoft.com/office/drawing/2014/main" id="{4447133C-A28A-6EE7-B685-68E59DDF7232}"/>
                    </a:ext>
                  </a:extLst>
                </p14:cNvPr>
                <p14:cNvContentPartPr/>
                <p14:nvPr/>
              </p14:nvContentPartPr>
              <p14:xfrm>
                <a:off x="6906020" y="6319616"/>
                <a:ext cx="164880" cy="200520"/>
              </p14:xfrm>
            </p:contentPart>
          </mc:Choice>
          <mc:Fallback>
            <p:pic>
              <p:nvPicPr>
                <p:cNvPr id="660" name="Ink 659">
                  <a:extLst>
                    <a:ext uri="{FF2B5EF4-FFF2-40B4-BE49-F238E27FC236}">
                      <a16:creationId xmlns:a16="http://schemas.microsoft.com/office/drawing/2014/main" id="{4447133C-A28A-6EE7-B685-68E59DDF7232}"/>
                    </a:ext>
                  </a:extLst>
                </p:cNvPr>
                <p:cNvPicPr/>
                <p:nvPr/>
              </p:nvPicPr>
              <p:blipFill>
                <a:blip r:embed="rId607"/>
                <a:stretch>
                  <a:fillRect/>
                </a:stretch>
              </p:blipFill>
              <p:spPr>
                <a:xfrm>
                  <a:off x="6899900" y="6313496"/>
                  <a:ext cx="177120" cy="212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66" name="Group 665">
            <a:extLst>
              <a:ext uri="{FF2B5EF4-FFF2-40B4-BE49-F238E27FC236}">
                <a16:creationId xmlns:a16="http://schemas.microsoft.com/office/drawing/2014/main" id="{61EF681E-04BD-42A3-7133-0549A9165D7D}"/>
              </a:ext>
            </a:extLst>
          </p:cNvPr>
          <p:cNvGrpSpPr/>
          <p:nvPr/>
        </p:nvGrpSpPr>
        <p:grpSpPr>
          <a:xfrm>
            <a:off x="2466325" y="5805176"/>
            <a:ext cx="1076575" cy="509400"/>
            <a:chOff x="2466325" y="5805176"/>
            <a:chExt cx="1076575" cy="509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08">
              <p14:nvContentPartPr>
                <p14:cNvPr id="442" name="Ink 441">
                  <a:extLst>
                    <a:ext uri="{FF2B5EF4-FFF2-40B4-BE49-F238E27FC236}">
                      <a16:creationId xmlns:a16="http://schemas.microsoft.com/office/drawing/2014/main" id="{ABAED114-F926-44EC-EC3C-4695720B5DCD}"/>
                    </a:ext>
                  </a:extLst>
                </p14:cNvPr>
                <p14:cNvContentPartPr/>
                <p14:nvPr/>
              </p14:nvContentPartPr>
              <p14:xfrm>
                <a:off x="2466325" y="5864567"/>
                <a:ext cx="492840" cy="203760"/>
              </p14:xfrm>
            </p:contentPart>
          </mc:Choice>
          <mc:Fallback>
            <p:pic>
              <p:nvPicPr>
                <p:cNvPr id="442" name="Ink 441">
                  <a:extLst>
                    <a:ext uri="{FF2B5EF4-FFF2-40B4-BE49-F238E27FC236}">
                      <a16:creationId xmlns:a16="http://schemas.microsoft.com/office/drawing/2014/main" id="{ABAED114-F926-44EC-EC3C-4695720B5DCD}"/>
                    </a:ext>
                  </a:extLst>
                </p:cNvPr>
                <p:cNvPicPr/>
                <p:nvPr/>
              </p:nvPicPr>
              <p:blipFill>
                <a:blip r:embed="rId609"/>
                <a:stretch>
                  <a:fillRect/>
                </a:stretch>
              </p:blipFill>
              <p:spPr>
                <a:xfrm>
                  <a:off x="2460205" y="5858447"/>
                  <a:ext cx="50508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0">
              <p14:nvContentPartPr>
                <p14:cNvPr id="443" name="Ink 442">
                  <a:extLst>
                    <a:ext uri="{FF2B5EF4-FFF2-40B4-BE49-F238E27FC236}">
                      <a16:creationId xmlns:a16="http://schemas.microsoft.com/office/drawing/2014/main" id="{64FBBAC6-D0D7-AAB6-24BB-E3A6C4884C7E}"/>
                    </a:ext>
                  </a:extLst>
                </p14:cNvPr>
                <p14:cNvContentPartPr/>
                <p14:nvPr/>
              </p14:nvContentPartPr>
              <p14:xfrm>
                <a:off x="3110005" y="5851967"/>
                <a:ext cx="81360" cy="290880"/>
              </p14:xfrm>
            </p:contentPart>
          </mc:Choice>
          <mc:Fallback>
            <p:pic>
              <p:nvPicPr>
                <p:cNvPr id="443" name="Ink 442">
                  <a:extLst>
                    <a:ext uri="{FF2B5EF4-FFF2-40B4-BE49-F238E27FC236}">
                      <a16:creationId xmlns:a16="http://schemas.microsoft.com/office/drawing/2014/main" id="{64FBBAC6-D0D7-AAB6-24BB-E3A6C4884C7E}"/>
                    </a:ext>
                  </a:extLst>
                </p:cNvPr>
                <p:cNvPicPr/>
                <p:nvPr/>
              </p:nvPicPr>
              <p:blipFill>
                <a:blip r:embed="rId611"/>
                <a:stretch>
                  <a:fillRect/>
                </a:stretch>
              </p:blipFill>
              <p:spPr>
                <a:xfrm>
                  <a:off x="3103885" y="5845847"/>
                  <a:ext cx="93600" cy="30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2">
              <p14:nvContentPartPr>
                <p14:cNvPr id="444" name="Ink 443">
                  <a:extLst>
                    <a:ext uri="{FF2B5EF4-FFF2-40B4-BE49-F238E27FC236}">
                      <a16:creationId xmlns:a16="http://schemas.microsoft.com/office/drawing/2014/main" id="{3804E33D-6ACC-E4D6-DF9C-0EE29AB7F5C6}"/>
                    </a:ext>
                  </a:extLst>
                </p14:cNvPr>
                <p14:cNvContentPartPr/>
                <p14:nvPr/>
              </p14:nvContentPartPr>
              <p14:xfrm>
                <a:off x="3326365" y="6006407"/>
                <a:ext cx="44280" cy="187920"/>
              </p14:xfrm>
            </p:contentPart>
          </mc:Choice>
          <mc:Fallback>
            <p:pic>
              <p:nvPicPr>
                <p:cNvPr id="444" name="Ink 443">
                  <a:extLst>
                    <a:ext uri="{FF2B5EF4-FFF2-40B4-BE49-F238E27FC236}">
                      <a16:creationId xmlns:a16="http://schemas.microsoft.com/office/drawing/2014/main" id="{3804E33D-6ACC-E4D6-DF9C-0EE29AB7F5C6}"/>
                    </a:ext>
                  </a:extLst>
                </p:cNvPr>
                <p:cNvPicPr/>
                <p:nvPr/>
              </p:nvPicPr>
              <p:blipFill>
                <a:blip r:embed="rId613"/>
                <a:stretch>
                  <a:fillRect/>
                </a:stretch>
              </p:blipFill>
              <p:spPr>
                <a:xfrm>
                  <a:off x="3320245" y="6000287"/>
                  <a:ext cx="5652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4">
              <p14:nvContentPartPr>
                <p14:cNvPr id="445" name="Ink 444">
                  <a:extLst>
                    <a:ext uri="{FF2B5EF4-FFF2-40B4-BE49-F238E27FC236}">
                      <a16:creationId xmlns:a16="http://schemas.microsoft.com/office/drawing/2014/main" id="{867B9ABE-D744-5861-6EAA-877916B2BC18}"/>
                    </a:ext>
                  </a:extLst>
                </p14:cNvPr>
                <p14:cNvContentPartPr/>
                <p14:nvPr/>
              </p14:nvContentPartPr>
              <p14:xfrm>
                <a:off x="3343285" y="5878247"/>
                <a:ext cx="24120" cy="51120"/>
              </p14:xfrm>
            </p:contentPart>
          </mc:Choice>
          <mc:Fallback>
            <p:pic>
              <p:nvPicPr>
                <p:cNvPr id="445" name="Ink 444">
                  <a:extLst>
                    <a:ext uri="{FF2B5EF4-FFF2-40B4-BE49-F238E27FC236}">
                      <a16:creationId xmlns:a16="http://schemas.microsoft.com/office/drawing/2014/main" id="{867B9ABE-D744-5861-6EAA-877916B2BC18}"/>
                    </a:ext>
                  </a:extLst>
                </p:cNvPr>
                <p:cNvPicPr/>
                <p:nvPr/>
              </p:nvPicPr>
              <p:blipFill>
                <a:blip r:embed="rId615"/>
                <a:stretch>
                  <a:fillRect/>
                </a:stretch>
              </p:blipFill>
              <p:spPr>
                <a:xfrm>
                  <a:off x="3337165" y="5872127"/>
                  <a:ext cx="3636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6">
              <p14:nvContentPartPr>
                <p14:cNvPr id="662" name="Ink 661">
                  <a:extLst>
                    <a:ext uri="{FF2B5EF4-FFF2-40B4-BE49-F238E27FC236}">
                      <a16:creationId xmlns:a16="http://schemas.microsoft.com/office/drawing/2014/main" id="{68798706-8F2B-DB0A-4A80-31ED0E2EEA49}"/>
                    </a:ext>
                  </a:extLst>
                </p14:cNvPr>
                <p14:cNvContentPartPr/>
                <p14:nvPr/>
              </p14:nvContentPartPr>
              <p14:xfrm>
                <a:off x="3319340" y="5805176"/>
                <a:ext cx="223560" cy="509400"/>
              </p14:xfrm>
            </p:contentPart>
          </mc:Choice>
          <mc:Fallback>
            <p:pic>
              <p:nvPicPr>
                <p:cNvPr id="662" name="Ink 661">
                  <a:extLst>
                    <a:ext uri="{FF2B5EF4-FFF2-40B4-BE49-F238E27FC236}">
                      <a16:creationId xmlns:a16="http://schemas.microsoft.com/office/drawing/2014/main" id="{68798706-8F2B-DB0A-4A80-31ED0E2EEA49}"/>
                    </a:ext>
                  </a:extLst>
                </p:cNvPr>
                <p:cNvPicPr/>
                <p:nvPr/>
              </p:nvPicPr>
              <p:blipFill>
                <a:blip r:embed="rId617"/>
                <a:stretch>
                  <a:fillRect/>
                </a:stretch>
              </p:blipFill>
              <p:spPr>
                <a:xfrm>
                  <a:off x="3313220" y="5799056"/>
                  <a:ext cx="235800" cy="521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65" name="Group 664">
            <a:extLst>
              <a:ext uri="{FF2B5EF4-FFF2-40B4-BE49-F238E27FC236}">
                <a16:creationId xmlns:a16="http://schemas.microsoft.com/office/drawing/2014/main" id="{E32873BD-787F-1740-EDD3-07673170B9E4}"/>
              </a:ext>
            </a:extLst>
          </p:cNvPr>
          <p:cNvGrpSpPr/>
          <p:nvPr/>
        </p:nvGrpSpPr>
        <p:grpSpPr>
          <a:xfrm>
            <a:off x="3901460" y="6026216"/>
            <a:ext cx="133200" cy="91080"/>
            <a:chOff x="3901460" y="6026216"/>
            <a:chExt cx="133200" cy="91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18">
              <p14:nvContentPartPr>
                <p14:cNvPr id="663" name="Ink 662">
                  <a:extLst>
                    <a:ext uri="{FF2B5EF4-FFF2-40B4-BE49-F238E27FC236}">
                      <a16:creationId xmlns:a16="http://schemas.microsoft.com/office/drawing/2014/main" id="{1B478708-496C-86C9-83D2-712AE435DD91}"/>
                    </a:ext>
                  </a:extLst>
                </p14:cNvPr>
                <p14:cNvContentPartPr/>
                <p14:nvPr/>
              </p14:nvContentPartPr>
              <p14:xfrm>
                <a:off x="3901460" y="6026216"/>
                <a:ext cx="133200" cy="3240"/>
              </p14:xfrm>
            </p:contentPart>
          </mc:Choice>
          <mc:Fallback>
            <p:pic>
              <p:nvPicPr>
                <p:cNvPr id="663" name="Ink 662">
                  <a:extLst>
                    <a:ext uri="{FF2B5EF4-FFF2-40B4-BE49-F238E27FC236}">
                      <a16:creationId xmlns:a16="http://schemas.microsoft.com/office/drawing/2014/main" id="{1B478708-496C-86C9-83D2-712AE435DD91}"/>
                    </a:ext>
                  </a:extLst>
                </p:cNvPr>
                <p:cNvPicPr/>
                <p:nvPr/>
              </p:nvPicPr>
              <p:blipFill>
                <a:blip r:embed="rId619"/>
                <a:stretch>
                  <a:fillRect/>
                </a:stretch>
              </p:blipFill>
              <p:spPr>
                <a:xfrm>
                  <a:off x="3895340" y="6020096"/>
                  <a:ext cx="145440" cy="1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0">
              <p14:nvContentPartPr>
                <p14:cNvPr id="664" name="Ink 663">
                  <a:extLst>
                    <a:ext uri="{FF2B5EF4-FFF2-40B4-BE49-F238E27FC236}">
                      <a16:creationId xmlns:a16="http://schemas.microsoft.com/office/drawing/2014/main" id="{3EC1AAD5-59EE-44AC-5515-D1BEAA14785F}"/>
                    </a:ext>
                  </a:extLst>
                </p14:cNvPr>
                <p14:cNvContentPartPr/>
                <p14:nvPr/>
              </p14:nvContentPartPr>
              <p14:xfrm>
                <a:off x="3909380" y="6106136"/>
                <a:ext cx="100440" cy="11160"/>
              </p14:xfrm>
            </p:contentPart>
          </mc:Choice>
          <mc:Fallback>
            <p:pic>
              <p:nvPicPr>
                <p:cNvPr id="664" name="Ink 663">
                  <a:extLst>
                    <a:ext uri="{FF2B5EF4-FFF2-40B4-BE49-F238E27FC236}">
                      <a16:creationId xmlns:a16="http://schemas.microsoft.com/office/drawing/2014/main" id="{3EC1AAD5-59EE-44AC-5515-D1BEAA14785F}"/>
                    </a:ext>
                  </a:extLst>
                </p:cNvPr>
                <p:cNvPicPr/>
                <p:nvPr/>
              </p:nvPicPr>
              <p:blipFill>
                <a:blip r:embed="rId621"/>
                <a:stretch>
                  <a:fillRect/>
                </a:stretch>
              </p:blipFill>
              <p:spPr>
                <a:xfrm>
                  <a:off x="3903260" y="6100016"/>
                  <a:ext cx="112680" cy="234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0507054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37D9815-2BB7-9121-2DA6-AAAB1BD0500B}"/>
              </a:ext>
            </a:extLst>
          </p:cNvPr>
          <p:cNvSpPr txBox="1"/>
          <p:nvPr/>
        </p:nvSpPr>
        <p:spPr>
          <a:xfrm>
            <a:off x="3357880" y="140305"/>
            <a:ext cx="5638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schemeClr val="accent1">
                    <a:lumMod val="50000"/>
                  </a:schemeClr>
                </a:solidFill>
                <a:latin typeface="Bell MT" panose="02020503060305020303" pitchFamily="18" charset="0"/>
              </a:rPr>
              <a:t>Brainstorming - Arrays and </a:t>
            </a:r>
            <a:r>
              <a:rPr lang="en-IN" sz="2000" b="1" dirty="0" err="1">
                <a:solidFill>
                  <a:schemeClr val="accent1">
                    <a:lumMod val="50000"/>
                  </a:schemeClr>
                </a:solidFill>
                <a:latin typeface="Bell MT" panose="02020503060305020303" pitchFamily="18" charset="0"/>
              </a:rPr>
              <a:t>Arraylists</a:t>
            </a:r>
            <a:r>
              <a:rPr lang="en-IN" sz="2000" b="1" dirty="0">
                <a:solidFill>
                  <a:schemeClr val="accent1">
                    <a:lumMod val="50000"/>
                  </a:schemeClr>
                </a:solidFill>
                <a:latin typeface="Bell MT" panose="02020503060305020303" pitchFamily="18" charset="0"/>
              </a:rPr>
              <a:t> questions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3081233-0DD0-6DF6-E1B2-778D701A3F80}"/>
              </a:ext>
            </a:extLst>
          </p:cNvPr>
          <p:cNvCxnSpPr>
            <a:cxnSpLocks/>
          </p:cNvCxnSpPr>
          <p:nvPr/>
        </p:nvCxnSpPr>
        <p:spPr>
          <a:xfrm>
            <a:off x="0" y="700678"/>
            <a:ext cx="12192000" cy="0"/>
          </a:xfrm>
          <a:prstGeom prst="line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Graphic 15" descr="Brain in head with solid fill">
            <a:extLst>
              <a:ext uri="{FF2B5EF4-FFF2-40B4-BE49-F238E27FC236}">
                <a16:creationId xmlns:a16="http://schemas.microsoft.com/office/drawing/2014/main" id="{C96C42A0-E37A-B279-65CD-4CBD063C63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724170" cy="680720"/>
          </a:xfrm>
          <a:prstGeom prst="rect">
            <a:avLst/>
          </a:prstGeom>
        </p:spPr>
      </p:pic>
      <p:pic>
        <p:nvPicPr>
          <p:cNvPr id="18" name="Graphic 17" descr="Research with solid fill">
            <a:extLst>
              <a:ext uri="{FF2B5EF4-FFF2-40B4-BE49-F238E27FC236}">
                <a16:creationId xmlns:a16="http://schemas.microsoft.com/office/drawing/2014/main" id="{6FBEB566-65CF-062E-84EC-C4CD89A9E3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01804" y="50454"/>
            <a:ext cx="650224" cy="650224"/>
          </a:xfrm>
          <a:prstGeom prst="rect">
            <a:avLst/>
          </a:prstGeom>
        </p:spPr>
      </p:pic>
      <p:sp>
        <p:nvSpPr>
          <p:cNvPr id="11" name="Star: 5 Points 10">
            <a:extLst>
              <a:ext uri="{FF2B5EF4-FFF2-40B4-BE49-F238E27FC236}">
                <a16:creationId xmlns:a16="http://schemas.microsoft.com/office/drawing/2014/main" id="{E1B68004-C7E7-CA99-BF93-B7EF6E9DA9B5}"/>
              </a:ext>
            </a:extLst>
          </p:cNvPr>
          <p:cNvSpPr/>
          <p:nvPr/>
        </p:nvSpPr>
        <p:spPr>
          <a:xfrm>
            <a:off x="201706" y="860942"/>
            <a:ext cx="320758" cy="309278"/>
          </a:xfrm>
          <a:prstGeom prst="star5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2F108339-011B-A4EA-C68E-0FF0F5DC14CD}"/>
                  </a:ext>
                </a:extLst>
              </p14:cNvPr>
              <p14:cNvContentPartPr/>
              <p14:nvPr/>
            </p14:nvContentPartPr>
            <p14:xfrm>
              <a:off x="1129002" y="1457238"/>
              <a:ext cx="360" cy="36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2F108339-011B-A4EA-C68E-0FF0F5DC14C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22882" y="1451118"/>
                <a:ext cx="12600" cy="12600"/>
              </a:xfrm>
              <a:prstGeom prst="rect">
                <a:avLst/>
              </a:prstGeom>
            </p:spPr>
          </p:pic>
        </mc:Fallback>
      </mc:AlternateContent>
      <p:sp>
        <p:nvSpPr>
          <p:cNvPr id="55" name="TextBox 54">
            <a:extLst>
              <a:ext uri="{FF2B5EF4-FFF2-40B4-BE49-F238E27FC236}">
                <a16:creationId xmlns:a16="http://schemas.microsoft.com/office/drawing/2014/main" id="{176E19BC-F36E-819A-9A62-2CCCFEF5EB07}"/>
              </a:ext>
            </a:extLst>
          </p:cNvPr>
          <p:cNvSpPr txBox="1"/>
          <p:nvPr/>
        </p:nvSpPr>
        <p:spPr>
          <a:xfrm>
            <a:off x="724170" y="840983"/>
            <a:ext cx="3644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FF0000"/>
                </a:solidFill>
              </a:rPr>
              <a:t>Rotate an array by K (left rotations)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9EB1416C-8ACE-0D87-8E3A-B9562B0B6F39}"/>
              </a:ext>
            </a:extLst>
          </p:cNvPr>
          <p:cNvSpPr/>
          <p:nvPr/>
        </p:nvSpPr>
        <p:spPr>
          <a:xfrm>
            <a:off x="201706" y="1370577"/>
            <a:ext cx="11850322" cy="534711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C94FFB3-907E-8351-4E8E-3D4B35FB7139}"/>
              </a:ext>
            </a:extLst>
          </p:cNvPr>
          <p:cNvSpPr txBox="1"/>
          <p:nvPr/>
        </p:nvSpPr>
        <p:spPr>
          <a:xfrm>
            <a:off x="322730" y="1457238"/>
            <a:ext cx="4045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Optimised Approach: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99" name="Ink 198">
                <a:extLst>
                  <a:ext uri="{FF2B5EF4-FFF2-40B4-BE49-F238E27FC236}">
                    <a16:creationId xmlns:a16="http://schemas.microsoft.com/office/drawing/2014/main" id="{284FD1E5-C856-ED35-6ED0-910EDAE12EC4}"/>
                  </a:ext>
                </a:extLst>
              </p14:cNvPr>
              <p14:cNvContentPartPr/>
              <p14:nvPr/>
            </p14:nvContentPartPr>
            <p14:xfrm>
              <a:off x="9262220" y="1782966"/>
              <a:ext cx="360" cy="360"/>
            </p14:xfrm>
          </p:contentPart>
        </mc:Choice>
        <mc:Fallback>
          <p:pic>
            <p:nvPicPr>
              <p:cNvPr id="199" name="Ink 198">
                <a:extLst>
                  <a:ext uri="{FF2B5EF4-FFF2-40B4-BE49-F238E27FC236}">
                    <a16:creationId xmlns:a16="http://schemas.microsoft.com/office/drawing/2014/main" id="{284FD1E5-C856-ED35-6ED0-910EDAE12EC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253220" y="1773966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210" name="Ink 209">
                <a:extLst>
                  <a:ext uri="{FF2B5EF4-FFF2-40B4-BE49-F238E27FC236}">
                    <a16:creationId xmlns:a16="http://schemas.microsoft.com/office/drawing/2014/main" id="{EC491DAE-92B7-D65C-2ADF-8F23FF616AEF}"/>
                  </a:ext>
                </a:extLst>
              </p14:cNvPr>
              <p14:cNvContentPartPr/>
              <p14:nvPr/>
            </p14:nvContentPartPr>
            <p14:xfrm>
              <a:off x="10295060" y="1534566"/>
              <a:ext cx="360" cy="360"/>
            </p14:xfrm>
          </p:contentPart>
        </mc:Choice>
        <mc:Fallback>
          <p:pic>
            <p:nvPicPr>
              <p:cNvPr id="210" name="Ink 209">
                <a:extLst>
                  <a:ext uri="{FF2B5EF4-FFF2-40B4-BE49-F238E27FC236}">
                    <a16:creationId xmlns:a16="http://schemas.microsoft.com/office/drawing/2014/main" id="{EC491DAE-92B7-D65C-2ADF-8F23FF616AE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286060" y="1525926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247" name="Ink 246">
                <a:extLst>
                  <a:ext uri="{FF2B5EF4-FFF2-40B4-BE49-F238E27FC236}">
                    <a16:creationId xmlns:a16="http://schemas.microsoft.com/office/drawing/2014/main" id="{E8B35434-222C-02A3-9D91-6C6BDD5AD35D}"/>
                  </a:ext>
                </a:extLst>
              </p14:cNvPr>
              <p14:cNvContentPartPr/>
              <p14:nvPr/>
            </p14:nvContentPartPr>
            <p14:xfrm>
              <a:off x="9445460" y="2095086"/>
              <a:ext cx="360" cy="360"/>
            </p14:xfrm>
          </p:contentPart>
        </mc:Choice>
        <mc:Fallback>
          <p:pic>
            <p:nvPicPr>
              <p:cNvPr id="247" name="Ink 246">
                <a:extLst>
                  <a:ext uri="{FF2B5EF4-FFF2-40B4-BE49-F238E27FC236}">
                    <a16:creationId xmlns:a16="http://schemas.microsoft.com/office/drawing/2014/main" id="{E8B35434-222C-02A3-9D91-6C6BDD5AD35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436820" y="2086446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255" name="Ink 254">
                <a:extLst>
                  <a:ext uri="{FF2B5EF4-FFF2-40B4-BE49-F238E27FC236}">
                    <a16:creationId xmlns:a16="http://schemas.microsoft.com/office/drawing/2014/main" id="{ECE27100-BB1F-9FDB-B2A6-CA84197A683F}"/>
                  </a:ext>
                </a:extLst>
              </p14:cNvPr>
              <p14:cNvContentPartPr/>
              <p14:nvPr/>
            </p14:nvContentPartPr>
            <p14:xfrm>
              <a:off x="11695820" y="2197686"/>
              <a:ext cx="360" cy="360"/>
            </p14:xfrm>
          </p:contentPart>
        </mc:Choice>
        <mc:Fallback>
          <p:pic>
            <p:nvPicPr>
              <p:cNvPr id="255" name="Ink 254">
                <a:extLst>
                  <a:ext uri="{FF2B5EF4-FFF2-40B4-BE49-F238E27FC236}">
                    <a16:creationId xmlns:a16="http://schemas.microsoft.com/office/drawing/2014/main" id="{ECE27100-BB1F-9FDB-B2A6-CA84197A683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1687180" y="2189046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265" name="Ink 264">
                <a:extLst>
                  <a:ext uri="{FF2B5EF4-FFF2-40B4-BE49-F238E27FC236}">
                    <a16:creationId xmlns:a16="http://schemas.microsoft.com/office/drawing/2014/main" id="{E95E222D-1006-29E8-E367-BE8AD9E71D6C}"/>
                  </a:ext>
                </a:extLst>
              </p14:cNvPr>
              <p14:cNvContentPartPr/>
              <p14:nvPr/>
            </p14:nvContentPartPr>
            <p14:xfrm>
              <a:off x="1503140" y="2290566"/>
              <a:ext cx="13320" cy="29160"/>
            </p14:xfrm>
          </p:contentPart>
        </mc:Choice>
        <mc:Fallback>
          <p:pic>
            <p:nvPicPr>
              <p:cNvPr id="265" name="Ink 264">
                <a:extLst>
                  <a:ext uri="{FF2B5EF4-FFF2-40B4-BE49-F238E27FC236}">
                    <a16:creationId xmlns:a16="http://schemas.microsoft.com/office/drawing/2014/main" id="{E95E222D-1006-29E8-E367-BE8AD9E71D6C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494140" y="2281566"/>
                <a:ext cx="30960" cy="46800"/>
              </a:xfrm>
              <a:prstGeom prst="rect">
                <a:avLst/>
              </a:prstGeom>
            </p:spPr>
          </p:pic>
        </mc:Fallback>
      </mc:AlternateContent>
      <p:sp>
        <p:nvSpPr>
          <p:cNvPr id="272" name="TextBox 271">
            <a:extLst>
              <a:ext uri="{FF2B5EF4-FFF2-40B4-BE49-F238E27FC236}">
                <a16:creationId xmlns:a16="http://schemas.microsoft.com/office/drawing/2014/main" id="{8797B63F-D120-984D-9607-0E45AC4C84C9}"/>
              </a:ext>
            </a:extLst>
          </p:cNvPr>
          <p:cNvSpPr txBox="1"/>
          <p:nvPr/>
        </p:nvSpPr>
        <p:spPr>
          <a:xfrm flipH="1">
            <a:off x="522463" y="1805893"/>
            <a:ext cx="1117118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highlight>
                  <a:srgbClr val="FFFF00"/>
                </a:highlight>
              </a:rPr>
              <a:t>K can be anything from 1 to infinity. Previous code does not work if the value is more than the size of array. An important observation is that when k&gt;size of array(for size 6). If k=7, then after 6 rotations we get back the original array. So, 1 more rotation is required in the array, i.e., Rotate array by one. Hence to find it we use: </a:t>
            </a:r>
            <a:r>
              <a:rPr lang="en-IN" sz="1600" dirty="0" err="1">
                <a:highlight>
                  <a:srgbClr val="FFFF00"/>
                </a:highlight>
              </a:rPr>
              <a:t>k%n</a:t>
            </a:r>
            <a:r>
              <a:rPr lang="en-IN" sz="1600" dirty="0">
                <a:highlight>
                  <a:srgbClr val="FFFF00"/>
                </a:highlight>
              </a:rPr>
              <a:t>, the remainder obtained is the no of rotations required after x full rotations. Also, we have used three for loops in the previous implementation, and temp is an extra array, TC: O(</a:t>
            </a:r>
            <a:r>
              <a:rPr lang="en-IN" sz="1600" dirty="0" err="1">
                <a:highlight>
                  <a:srgbClr val="FFFF00"/>
                </a:highlight>
              </a:rPr>
              <a:t>n+k</a:t>
            </a:r>
            <a:r>
              <a:rPr lang="en-IN" sz="1600" dirty="0">
                <a:highlight>
                  <a:srgbClr val="FFFF00"/>
                </a:highlight>
              </a:rPr>
              <a:t>) and SC: O(k) (temp array). New approach increases the TC, but reduces the SC to zero.  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273" name="Ink 272">
                <a:extLst>
                  <a:ext uri="{FF2B5EF4-FFF2-40B4-BE49-F238E27FC236}">
                    <a16:creationId xmlns:a16="http://schemas.microsoft.com/office/drawing/2014/main" id="{64A46071-8B70-DD02-2392-A48D4217FC73}"/>
                  </a:ext>
                </a:extLst>
              </p14:cNvPr>
              <p14:cNvContentPartPr/>
              <p14:nvPr/>
            </p14:nvContentPartPr>
            <p14:xfrm>
              <a:off x="4634096" y="3499086"/>
              <a:ext cx="360" cy="360"/>
            </p14:xfrm>
          </p:contentPart>
        </mc:Choice>
        <mc:Fallback>
          <p:pic>
            <p:nvPicPr>
              <p:cNvPr id="273" name="Ink 272">
                <a:extLst>
                  <a:ext uri="{FF2B5EF4-FFF2-40B4-BE49-F238E27FC236}">
                    <a16:creationId xmlns:a16="http://schemas.microsoft.com/office/drawing/2014/main" id="{64A46071-8B70-DD02-2392-A48D4217FC73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627976" y="3492966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275" name="Ink 274">
                <a:extLst>
                  <a:ext uri="{FF2B5EF4-FFF2-40B4-BE49-F238E27FC236}">
                    <a16:creationId xmlns:a16="http://schemas.microsoft.com/office/drawing/2014/main" id="{D8BC22A8-4E9F-3FB6-E58E-EA7B7DD99230}"/>
                  </a:ext>
                </a:extLst>
              </p14:cNvPr>
              <p14:cNvContentPartPr/>
              <p14:nvPr/>
            </p14:nvContentPartPr>
            <p14:xfrm>
              <a:off x="826376" y="3323406"/>
              <a:ext cx="632160" cy="157680"/>
            </p14:xfrm>
          </p:contentPart>
        </mc:Choice>
        <mc:Fallback>
          <p:pic>
            <p:nvPicPr>
              <p:cNvPr id="275" name="Ink 274">
                <a:extLst>
                  <a:ext uri="{FF2B5EF4-FFF2-40B4-BE49-F238E27FC236}">
                    <a16:creationId xmlns:a16="http://schemas.microsoft.com/office/drawing/2014/main" id="{D8BC22A8-4E9F-3FB6-E58E-EA7B7DD99230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820256" y="3317286"/>
                <a:ext cx="644400" cy="169920"/>
              </a:xfrm>
              <a:prstGeom prst="rect">
                <a:avLst/>
              </a:prstGeom>
            </p:spPr>
          </p:pic>
        </mc:Fallback>
      </mc:AlternateContent>
      <p:grpSp>
        <p:nvGrpSpPr>
          <p:cNvPr id="294" name="Group 293">
            <a:extLst>
              <a:ext uri="{FF2B5EF4-FFF2-40B4-BE49-F238E27FC236}">
                <a16:creationId xmlns:a16="http://schemas.microsoft.com/office/drawing/2014/main" id="{3CD2EE34-0032-0DDD-58BC-7E6664A1FB26}"/>
              </a:ext>
            </a:extLst>
          </p:cNvPr>
          <p:cNvGrpSpPr/>
          <p:nvPr/>
        </p:nvGrpSpPr>
        <p:grpSpPr>
          <a:xfrm>
            <a:off x="1609016" y="3250326"/>
            <a:ext cx="345600" cy="257760"/>
            <a:chOff x="1609016" y="3250326"/>
            <a:chExt cx="345600" cy="257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E21A9479-2396-4CAF-FDFF-7E94148991CA}"/>
                    </a:ext>
                  </a:extLst>
                </p14:cNvPr>
                <p14:cNvContentPartPr/>
                <p14:nvPr/>
              </p14:nvContentPartPr>
              <p14:xfrm>
                <a:off x="1609016" y="3347886"/>
                <a:ext cx="52200" cy="26280"/>
              </p14:xfrm>
            </p:contentPart>
          </mc:Choice>
          <mc:Fallback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E21A9479-2396-4CAF-FDFF-7E94148991CA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602896" y="3341766"/>
                  <a:ext cx="6444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94ED7978-C9BE-3807-BD8A-58B79E8B9C0D}"/>
                    </a:ext>
                  </a:extLst>
                </p14:cNvPr>
                <p14:cNvContentPartPr/>
                <p14:nvPr/>
              </p14:nvContentPartPr>
              <p14:xfrm>
                <a:off x="1613696" y="3428166"/>
                <a:ext cx="91080" cy="24120"/>
              </p14:xfrm>
            </p:contentPart>
          </mc:Choice>
          <mc:Fallback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94ED7978-C9BE-3807-BD8A-58B79E8B9C0D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607576" y="3422046"/>
                  <a:ext cx="10332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23050B07-80DF-A483-81B4-EA1C27C20840}"/>
                    </a:ext>
                  </a:extLst>
                </p14:cNvPr>
                <p14:cNvContentPartPr/>
                <p14:nvPr/>
              </p14:nvContentPartPr>
              <p14:xfrm>
                <a:off x="1837976" y="3250326"/>
                <a:ext cx="116640" cy="257760"/>
              </p14:xfrm>
            </p:contentPart>
          </mc:Choice>
          <mc:Fallback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23050B07-80DF-A483-81B4-EA1C27C20840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831856" y="3244206"/>
                  <a:ext cx="128880" cy="270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3" name="Group 292">
            <a:extLst>
              <a:ext uri="{FF2B5EF4-FFF2-40B4-BE49-F238E27FC236}">
                <a16:creationId xmlns:a16="http://schemas.microsoft.com/office/drawing/2014/main" id="{47A7140C-F1B2-83CF-55E3-1798A8189D16}"/>
              </a:ext>
            </a:extLst>
          </p:cNvPr>
          <p:cNvGrpSpPr/>
          <p:nvPr/>
        </p:nvGrpSpPr>
        <p:grpSpPr>
          <a:xfrm>
            <a:off x="2097536" y="3267246"/>
            <a:ext cx="1662840" cy="366480"/>
            <a:chOff x="2097536" y="3267246"/>
            <a:chExt cx="1662840" cy="366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7C436E82-B6C5-78ED-BA91-C908C6CDC16B}"/>
                    </a:ext>
                  </a:extLst>
                </p14:cNvPr>
                <p14:cNvContentPartPr/>
                <p14:nvPr/>
              </p14:nvContentPartPr>
              <p14:xfrm>
                <a:off x="2097536" y="3316926"/>
                <a:ext cx="21240" cy="166320"/>
              </p14:xfrm>
            </p:contentPart>
          </mc:Choice>
          <mc:Fallback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7C436E82-B6C5-78ED-BA91-C908C6CDC16B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2091416" y="3310806"/>
                  <a:ext cx="3348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69F4112B-90AA-8E21-7FAF-F8C162FE7AEA}"/>
                    </a:ext>
                  </a:extLst>
                </p14:cNvPr>
                <p14:cNvContentPartPr/>
                <p14:nvPr/>
              </p14:nvContentPartPr>
              <p14:xfrm>
                <a:off x="2218856" y="3417366"/>
                <a:ext cx="29160" cy="104040"/>
              </p14:xfrm>
            </p:contentPart>
          </mc:Choice>
          <mc:Fallback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69F4112B-90AA-8E21-7FAF-F8C162FE7AEA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2212736" y="3411246"/>
                  <a:ext cx="4140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F5F864BA-6EBD-5ADC-6B73-BA9F8E97C8CC}"/>
                    </a:ext>
                  </a:extLst>
                </p14:cNvPr>
                <p14:cNvContentPartPr/>
                <p14:nvPr/>
              </p14:nvContentPartPr>
              <p14:xfrm>
                <a:off x="2316776" y="3300726"/>
                <a:ext cx="112680" cy="183600"/>
              </p14:xfrm>
            </p:contentPart>
          </mc:Choice>
          <mc:Fallback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F5F864BA-6EBD-5ADC-6B73-BA9F8E97C8CC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2310656" y="3294606"/>
                  <a:ext cx="12492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F158CC50-E2C5-2984-9CDD-78EA1F663206}"/>
                    </a:ext>
                  </a:extLst>
                </p14:cNvPr>
                <p14:cNvContentPartPr/>
                <p14:nvPr/>
              </p14:nvContentPartPr>
              <p14:xfrm>
                <a:off x="2435936" y="3435006"/>
                <a:ext cx="60480" cy="165600"/>
              </p14:xfrm>
            </p:contentPart>
          </mc:Choice>
          <mc:Fallback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F158CC50-E2C5-2984-9CDD-78EA1F663206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2429816" y="3428886"/>
                  <a:ext cx="7272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F635A507-0D0D-05B6-2545-013445BFA902}"/>
                    </a:ext>
                  </a:extLst>
                </p14:cNvPr>
                <p14:cNvContentPartPr/>
                <p14:nvPr/>
              </p14:nvContentPartPr>
              <p14:xfrm>
                <a:off x="2560496" y="3309006"/>
                <a:ext cx="103680" cy="187200"/>
              </p14:xfrm>
            </p:contentPart>
          </mc:Choice>
          <mc:Fallback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F635A507-0D0D-05B6-2545-013445BFA902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2554376" y="3302886"/>
                  <a:ext cx="11592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434B7D74-961D-6CFB-FB83-846B1F0C1757}"/>
                    </a:ext>
                  </a:extLst>
                </p14:cNvPr>
                <p14:cNvContentPartPr/>
                <p14:nvPr/>
              </p14:nvContentPartPr>
              <p14:xfrm>
                <a:off x="2689736" y="3453006"/>
                <a:ext cx="38520" cy="70920"/>
              </p14:xfrm>
            </p:contentPart>
          </mc:Choice>
          <mc:Fallback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434B7D74-961D-6CFB-FB83-846B1F0C1757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2683616" y="3446886"/>
                  <a:ext cx="5076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09BCB771-28D8-429D-95DB-75FFDA16E020}"/>
                    </a:ext>
                  </a:extLst>
                </p14:cNvPr>
                <p14:cNvContentPartPr/>
                <p14:nvPr/>
              </p14:nvContentPartPr>
              <p14:xfrm>
                <a:off x="2908616" y="3305406"/>
                <a:ext cx="17280" cy="229680"/>
              </p14:xfrm>
            </p:contentPart>
          </mc:Choice>
          <mc:Fallback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09BCB771-28D8-429D-95DB-75FFDA16E020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2902496" y="3299286"/>
                  <a:ext cx="2952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2846DB4F-6723-9703-6398-433847E288F3}"/>
                    </a:ext>
                  </a:extLst>
                </p14:cNvPr>
                <p14:cNvContentPartPr/>
                <p14:nvPr/>
              </p14:nvContentPartPr>
              <p14:xfrm>
                <a:off x="2821136" y="3335646"/>
                <a:ext cx="190800" cy="298080"/>
              </p14:xfrm>
            </p:contentPart>
          </mc:Choice>
          <mc:Fallback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2846DB4F-6723-9703-6398-433847E288F3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2815016" y="3329526"/>
                  <a:ext cx="203040" cy="31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0D54A2E8-5EB7-12A7-5AD0-D20C1A3744BE}"/>
                    </a:ext>
                  </a:extLst>
                </p14:cNvPr>
                <p14:cNvContentPartPr/>
                <p14:nvPr/>
              </p14:nvContentPartPr>
              <p14:xfrm>
                <a:off x="3143336" y="3329886"/>
                <a:ext cx="69120" cy="27000"/>
              </p14:xfrm>
            </p:contentPart>
          </mc:Choice>
          <mc:Fallback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0D54A2E8-5EB7-12A7-5AD0-D20C1A3744BE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3137216" y="3323766"/>
                  <a:ext cx="8136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2A20BDFC-C65D-2AE7-2839-0EC16154CC2C}"/>
                    </a:ext>
                  </a:extLst>
                </p14:cNvPr>
                <p14:cNvContentPartPr/>
                <p14:nvPr/>
              </p14:nvContentPartPr>
              <p14:xfrm>
                <a:off x="3097616" y="3329886"/>
                <a:ext cx="114840" cy="201240"/>
              </p14:xfrm>
            </p:contentPart>
          </mc:Choice>
          <mc:Fallback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2A20BDFC-C65D-2AE7-2839-0EC16154CC2C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3091496" y="3323766"/>
                  <a:ext cx="12708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8D7A55B6-3FD2-B945-09BF-A4666E650AD5}"/>
                    </a:ext>
                  </a:extLst>
                </p14:cNvPr>
                <p14:cNvContentPartPr/>
                <p14:nvPr/>
              </p14:nvContentPartPr>
              <p14:xfrm>
                <a:off x="3237656" y="3468846"/>
                <a:ext cx="31680" cy="111600"/>
              </p14:xfrm>
            </p:contentPart>
          </mc:Choice>
          <mc:Fallback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8D7A55B6-3FD2-B945-09BF-A4666E650AD5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3231536" y="3462726"/>
                  <a:ext cx="4392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68DD6469-2FF7-1B4B-D1FC-ECD71012D9D0}"/>
                    </a:ext>
                  </a:extLst>
                </p14:cNvPr>
                <p14:cNvContentPartPr/>
                <p14:nvPr/>
              </p14:nvContentPartPr>
              <p14:xfrm>
                <a:off x="3407936" y="3399006"/>
                <a:ext cx="98280" cy="150840"/>
              </p14:xfrm>
            </p:contentPart>
          </mc:Choice>
          <mc:Fallback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68DD6469-2FF7-1B4B-D1FC-ECD71012D9D0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3401816" y="3392886"/>
                  <a:ext cx="11052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00D6C424-4D51-A069-C23D-2B9488E30EE5}"/>
                    </a:ext>
                  </a:extLst>
                </p14:cNvPr>
                <p14:cNvContentPartPr/>
                <p14:nvPr/>
              </p14:nvContentPartPr>
              <p14:xfrm>
                <a:off x="3590816" y="3267246"/>
                <a:ext cx="169560" cy="364320"/>
              </p14:xfrm>
            </p:contentPart>
          </mc:Choice>
          <mc:Fallback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00D6C424-4D51-A069-C23D-2B9488E30EE5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3584696" y="3261126"/>
                  <a:ext cx="181800" cy="37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5FF5E5BA-6A91-09CD-36C0-E70B9B0F0EC4}"/>
                    </a:ext>
                  </a:extLst>
                </p14:cNvPr>
                <p14:cNvContentPartPr/>
                <p14:nvPr/>
              </p14:nvContentPartPr>
              <p14:xfrm>
                <a:off x="2472296" y="3316206"/>
                <a:ext cx="131040" cy="25200"/>
              </p14:xfrm>
            </p:contentPart>
          </mc:Choice>
          <mc:Fallback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5FF5E5BA-6A91-09CD-36C0-E70B9B0F0EC4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2466176" y="3310086"/>
                  <a:ext cx="143280" cy="37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8" name="Group 317">
            <a:extLst>
              <a:ext uri="{FF2B5EF4-FFF2-40B4-BE49-F238E27FC236}">
                <a16:creationId xmlns:a16="http://schemas.microsoft.com/office/drawing/2014/main" id="{8393A214-B449-BB75-69BC-07D00AD95999}"/>
              </a:ext>
            </a:extLst>
          </p:cNvPr>
          <p:cNvGrpSpPr/>
          <p:nvPr/>
        </p:nvGrpSpPr>
        <p:grpSpPr>
          <a:xfrm>
            <a:off x="4221896" y="3410886"/>
            <a:ext cx="804240" cy="246960"/>
            <a:chOff x="4221896" y="3410886"/>
            <a:chExt cx="804240" cy="246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24A41C48-77CC-7524-560D-E84348B99C91}"/>
                    </a:ext>
                  </a:extLst>
                </p14:cNvPr>
                <p14:cNvContentPartPr/>
                <p14:nvPr/>
              </p14:nvContentPartPr>
              <p14:xfrm>
                <a:off x="4221896" y="3460206"/>
                <a:ext cx="7920" cy="197640"/>
              </p14:xfrm>
            </p:contentPart>
          </mc:Choice>
          <mc:Fallback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24A41C48-77CC-7524-560D-E84348B99C91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4215776" y="3454086"/>
                  <a:ext cx="2016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40D3E561-CAD7-AF3E-8105-5C8D96BC1873}"/>
                    </a:ext>
                  </a:extLst>
                </p14:cNvPr>
                <p14:cNvContentPartPr/>
                <p14:nvPr/>
              </p14:nvContentPartPr>
              <p14:xfrm>
                <a:off x="4279496" y="3448686"/>
                <a:ext cx="100440" cy="167040"/>
              </p14:xfrm>
            </p:contentPart>
          </mc:Choice>
          <mc:Fallback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40D3E561-CAD7-AF3E-8105-5C8D96BC1873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4273376" y="3442566"/>
                  <a:ext cx="11268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56FF36DD-F4D9-EA27-85DC-078BC83B00F9}"/>
                    </a:ext>
                  </a:extLst>
                </p14:cNvPr>
                <p14:cNvContentPartPr/>
                <p14:nvPr/>
              </p14:nvContentPartPr>
              <p14:xfrm>
                <a:off x="4466336" y="3483246"/>
                <a:ext cx="98280" cy="75240"/>
              </p14:xfrm>
            </p:contentPart>
          </mc:Choice>
          <mc:Fallback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56FF36DD-F4D9-EA27-85DC-078BC83B00F9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4460216" y="3477126"/>
                  <a:ext cx="11052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79EE44A6-67C7-DA48-0D96-5B01DF53FF3F}"/>
                    </a:ext>
                  </a:extLst>
                </p14:cNvPr>
                <p14:cNvContentPartPr/>
                <p14:nvPr/>
              </p14:nvContentPartPr>
              <p14:xfrm>
                <a:off x="4669016" y="3413766"/>
                <a:ext cx="33120" cy="190080"/>
              </p14:xfrm>
            </p:contentPart>
          </mc:Choice>
          <mc:Fallback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79EE44A6-67C7-DA48-0D96-5B01DF53FF3F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4662896" y="3407646"/>
                  <a:ext cx="4536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1138CF92-E163-9468-F1D9-219294501199}"/>
                    </a:ext>
                  </a:extLst>
                </p14:cNvPr>
                <p14:cNvContentPartPr/>
                <p14:nvPr/>
              </p14:nvContentPartPr>
              <p14:xfrm>
                <a:off x="4778096" y="3422766"/>
                <a:ext cx="87840" cy="127440"/>
              </p14:xfrm>
            </p:contentPart>
          </mc:Choice>
          <mc:Fallback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1138CF92-E163-9468-F1D9-219294501199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4771976" y="3416646"/>
                  <a:ext cx="10008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9241358F-D86F-AA22-C961-51F691C6CD9E}"/>
                    </a:ext>
                  </a:extLst>
                </p14:cNvPr>
                <p14:cNvContentPartPr/>
                <p14:nvPr/>
              </p14:nvContentPartPr>
              <p14:xfrm>
                <a:off x="4891856" y="3410886"/>
                <a:ext cx="134280" cy="108720"/>
              </p14:xfrm>
            </p:contentPart>
          </mc:Choice>
          <mc:Fallback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9241358F-D86F-AA22-C961-51F691C6CD9E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4885736" y="3404766"/>
                  <a:ext cx="14652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8E6BFA32-08C1-E5B6-821E-95B465A768CE}"/>
                    </a:ext>
                  </a:extLst>
                </p14:cNvPr>
                <p14:cNvContentPartPr/>
                <p14:nvPr/>
              </p14:nvContentPartPr>
              <p14:xfrm>
                <a:off x="4464536" y="3468846"/>
                <a:ext cx="123840" cy="25200"/>
              </p14:xfrm>
            </p:contentPart>
          </mc:Choice>
          <mc:Fallback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8E6BFA32-08C1-E5B6-821E-95B465A768CE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4458416" y="3462726"/>
                  <a:ext cx="13608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FA9EB165-C396-F717-FF09-1646A08DFC2D}"/>
                    </a:ext>
                  </a:extLst>
                </p14:cNvPr>
                <p14:cNvContentPartPr/>
                <p14:nvPr/>
              </p14:nvContentPartPr>
              <p14:xfrm>
                <a:off x="4462376" y="3547686"/>
                <a:ext cx="111960" cy="37440"/>
              </p14:xfrm>
            </p:contentPart>
          </mc:Choice>
          <mc:Fallback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FA9EB165-C396-F717-FF09-1646A08DFC2D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4456256" y="3541566"/>
                  <a:ext cx="124200" cy="49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9">
            <p14:nvContentPartPr>
              <p14:cNvPr id="303" name="Ink 302">
                <a:extLst>
                  <a:ext uri="{FF2B5EF4-FFF2-40B4-BE49-F238E27FC236}">
                    <a16:creationId xmlns:a16="http://schemas.microsoft.com/office/drawing/2014/main" id="{E6585B29-F246-0F9C-E8FD-8259A2BDE3EF}"/>
                  </a:ext>
                </a:extLst>
              </p14:cNvPr>
              <p14:cNvContentPartPr/>
              <p14:nvPr/>
            </p14:nvContentPartPr>
            <p14:xfrm>
              <a:off x="5167616" y="3494046"/>
              <a:ext cx="25920" cy="68760"/>
            </p14:xfrm>
          </p:contentPart>
        </mc:Choice>
        <mc:Fallback>
          <p:pic>
            <p:nvPicPr>
              <p:cNvPr id="303" name="Ink 302">
                <a:extLst>
                  <a:ext uri="{FF2B5EF4-FFF2-40B4-BE49-F238E27FC236}">
                    <a16:creationId xmlns:a16="http://schemas.microsoft.com/office/drawing/2014/main" id="{E6585B29-F246-0F9C-E8FD-8259A2BDE3EF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5161496" y="3487926"/>
                <a:ext cx="38160" cy="81000"/>
              </a:xfrm>
              <a:prstGeom prst="rect">
                <a:avLst/>
              </a:prstGeom>
            </p:spPr>
          </p:pic>
        </mc:Fallback>
      </mc:AlternateContent>
      <p:grpSp>
        <p:nvGrpSpPr>
          <p:cNvPr id="339" name="Group 338">
            <a:extLst>
              <a:ext uri="{FF2B5EF4-FFF2-40B4-BE49-F238E27FC236}">
                <a16:creationId xmlns:a16="http://schemas.microsoft.com/office/drawing/2014/main" id="{EB9FC332-0992-DF46-A48E-9330C29B2472}"/>
              </a:ext>
            </a:extLst>
          </p:cNvPr>
          <p:cNvGrpSpPr/>
          <p:nvPr/>
        </p:nvGrpSpPr>
        <p:grpSpPr>
          <a:xfrm>
            <a:off x="5545256" y="3325206"/>
            <a:ext cx="685080" cy="222120"/>
            <a:chOff x="5545256" y="3325206"/>
            <a:chExt cx="685080" cy="222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330" name="Ink 329">
                  <a:extLst>
                    <a:ext uri="{FF2B5EF4-FFF2-40B4-BE49-F238E27FC236}">
                      <a16:creationId xmlns:a16="http://schemas.microsoft.com/office/drawing/2014/main" id="{69867B3A-B914-70BD-96B3-A38A63CCCF31}"/>
                    </a:ext>
                  </a:extLst>
                </p14:cNvPr>
                <p14:cNvContentPartPr/>
                <p14:nvPr/>
              </p14:nvContentPartPr>
              <p14:xfrm>
                <a:off x="5545256" y="3325206"/>
                <a:ext cx="19440" cy="207360"/>
              </p14:xfrm>
            </p:contentPart>
          </mc:Choice>
          <mc:Fallback>
            <p:pic>
              <p:nvPicPr>
                <p:cNvPr id="330" name="Ink 329">
                  <a:extLst>
                    <a:ext uri="{FF2B5EF4-FFF2-40B4-BE49-F238E27FC236}">
                      <a16:creationId xmlns:a16="http://schemas.microsoft.com/office/drawing/2014/main" id="{69867B3A-B914-70BD-96B3-A38A63CCCF31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5539136" y="3319086"/>
                  <a:ext cx="3168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331" name="Ink 330">
                  <a:extLst>
                    <a:ext uri="{FF2B5EF4-FFF2-40B4-BE49-F238E27FC236}">
                      <a16:creationId xmlns:a16="http://schemas.microsoft.com/office/drawing/2014/main" id="{135D7B56-9210-F9F1-E643-F8BCA58AA96D}"/>
                    </a:ext>
                  </a:extLst>
                </p14:cNvPr>
                <p14:cNvContentPartPr/>
                <p14:nvPr/>
              </p14:nvContentPartPr>
              <p14:xfrm>
                <a:off x="5574416" y="3378486"/>
                <a:ext cx="117360" cy="130320"/>
              </p14:xfrm>
            </p:contentPart>
          </mc:Choice>
          <mc:Fallback>
            <p:pic>
              <p:nvPicPr>
                <p:cNvPr id="331" name="Ink 330">
                  <a:extLst>
                    <a:ext uri="{FF2B5EF4-FFF2-40B4-BE49-F238E27FC236}">
                      <a16:creationId xmlns:a16="http://schemas.microsoft.com/office/drawing/2014/main" id="{135D7B56-9210-F9F1-E643-F8BCA58AA96D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5568296" y="3372366"/>
                  <a:ext cx="12960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332" name="Ink 331">
                  <a:extLst>
                    <a:ext uri="{FF2B5EF4-FFF2-40B4-BE49-F238E27FC236}">
                      <a16:creationId xmlns:a16="http://schemas.microsoft.com/office/drawing/2014/main" id="{72FA2F10-FAAE-52C5-AABA-DB99EFFF6FD2}"/>
                    </a:ext>
                  </a:extLst>
                </p14:cNvPr>
                <p14:cNvContentPartPr/>
                <p14:nvPr/>
              </p14:nvContentPartPr>
              <p14:xfrm>
                <a:off x="5812376" y="3339246"/>
                <a:ext cx="107280" cy="198000"/>
              </p14:xfrm>
            </p:contentPart>
          </mc:Choice>
          <mc:Fallback>
            <p:pic>
              <p:nvPicPr>
                <p:cNvPr id="332" name="Ink 331">
                  <a:extLst>
                    <a:ext uri="{FF2B5EF4-FFF2-40B4-BE49-F238E27FC236}">
                      <a16:creationId xmlns:a16="http://schemas.microsoft.com/office/drawing/2014/main" id="{72FA2F10-FAAE-52C5-AABA-DB99EFFF6FD2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5806256" y="3333126"/>
                  <a:ext cx="11952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333" name="Ink 332">
                  <a:extLst>
                    <a:ext uri="{FF2B5EF4-FFF2-40B4-BE49-F238E27FC236}">
                      <a16:creationId xmlns:a16="http://schemas.microsoft.com/office/drawing/2014/main" id="{8A6523BF-1E19-FEAD-234E-E50E54A9BADA}"/>
                    </a:ext>
                  </a:extLst>
                </p14:cNvPr>
                <p14:cNvContentPartPr/>
                <p14:nvPr/>
              </p14:nvContentPartPr>
              <p14:xfrm>
                <a:off x="5798696" y="3345726"/>
                <a:ext cx="23400" cy="25200"/>
              </p14:xfrm>
            </p:contentPart>
          </mc:Choice>
          <mc:Fallback>
            <p:pic>
              <p:nvPicPr>
                <p:cNvPr id="333" name="Ink 332">
                  <a:extLst>
                    <a:ext uri="{FF2B5EF4-FFF2-40B4-BE49-F238E27FC236}">
                      <a16:creationId xmlns:a16="http://schemas.microsoft.com/office/drawing/2014/main" id="{8A6523BF-1E19-FEAD-234E-E50E54A9BADA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5792576" y="3339606"/>
                  <a:ext cx="3564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335" name="Ink 334">
                  <a:extLst>
                    <a:ext uri="{FF2B5EF4-FFF2-40B4-BE49-F238E27FC236}">
                      <a16:creationId xmlns:a16="http://schemas.microsoft.com/office/drawing/2014/main" id="{83FDEA25-99A3-8CC8-EA19-0902453970E5}"/>
                    </a:ext>
                  </a:extLst>
                </p14:cNvPr>
                <p14:cNvContentPartPr/>
                <p14:nvPr/>
              </p14:nvContentPartPr>
              <p14:xfrm>
                <a:off x="5971856" y="3481446"/>
                <a:ext cx="62640" cy="52560"/>
              </p14:xfrm>
            </p:contentPart>
          </mc:Choice>
          <mc:Fallback>
            <p:pic>
              <p:nvPicPr>
                <p:cNvPr id="335" name="Ink 334">
                  <a:extLst>
                    <a:ext uri="{FF2B5EF4-FFF2-40B4-BE49-F238E27FC236}">
                      <a16:creationId xmlns:a16="http://schemas.microsoft.com/office/drawing/2014/main" id="{83FDEA25-99A3-8CC8-EA19-0902453970E5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5965736" y="3475326"/>
                  <a:ext cx="7488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336" name="Ink 335">
                  <a:extLst>
                    <a:ext uri="{FF2B5EF4-FFF2-40B4-BE49-F238E27FC236}">
                      <a16:creationId xmlns:a16="http://schemas.microsoft.com/office/drawing/2014/main" id="{B11EFE42-B71F-B618-C1A8-DC2EACB2A261}"/>
                    </a:ext>
                  </a:extLst>
                </p14:cNvPr>
                <p14:cNvContentPartPr/>
                <p14:nvPr/>
              </p14:nvContentPartPr>
              <p14:xfrm>
                <a:off x="5782496" y="3333846"/>
                <a:ext cx="87840" cy="77760"/>
              </p14:xfrm>
            </p:contentPart>
          </mc:Choice>
          <mc:Fallback>
            <p:pic>
              <p:nvPicPr>
                <p:cNvPr id="336" name="Ink 335">
                  <a:extLst>
                    <a:ext uri="{FF2B5EF4-FFF2-40B4-BE49-F238E27FC236}">
                      <a16:creationId xmlns:a16="http://schemas.microsoft.com/office/drawing/2014/main" id="{B11EFE42-B71F-B618-C1A8-DC2EACB2A261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5776376" y="3327726"/>
                  <a:ext cx="10008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338" name="Ink 337">
                  <a:extLst>
                    <a:ext uri="{FF2B5EF4-FFF2-40B4-BE49-F238E27FC236}">
                      <a16:creationId xmlns:a16="http://schemas.microsoft.com/office/drawing/2014/main" id="{BDF78C83-CFDB-2852-9FF5-0D125A570C1E}"/>
                    </a:ext>
                  </a:extLst>
                </p14:cNvPr>
                <p14:cNvContentPartPr/>
                <p14:nvPr/>
              </p14:nvContentPartPr>
              <p14:xfrm>
                <a:off x="6145016" y="3325206"/>
                <a:ext cx="85320" cy="222120"/>
              </p14:xfrm>
            </p:contentPart>
          </mc:Choice>
          <mc:Fallback>
            <p:pic>
              <p:nvPicPr>
                <p:cNvPr id="338" name="Ink 337">
                  <a:extLst>
                    <a:ext uri="{FF2B5EF4-FFF2-40B4-BE49-F238E27FC236}">
                      <a16:creationId xmlns:a16="http://schemas.microsoft.com/office/drawing/2014/main" id="{BDF78C83-CFDB-2852-9FF5-0D125A570C1E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6138896" y="3319086"/>
                  <a:ext cx="97560" cy="234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6" name="Group 345">
            <a:extLst>
              <a:ext uri="{FF2B5EF4-FFF2-40B4-BE49-F238E27FC236}">
                <a16:creationId xmlns:a16="http://schemas.microsoft.com/office/drawing/2014/main" id="{B0C31A8E-1B20-8C25-C128-8311EF431AEB}"/>
              </a:ext>
            </a:extLst>
          </p:cNvPr>
          <p:cNvGrpSpPr/>
          <p:nvPr/>
        </p:nvGrpSpPr>
        <p:grpSpPr>
          <a:xfrm>
            <a:off x="6583496" y="3472806"/>
            <a:ext cx="74160" cy="80280"/>
            <a:chOff x="6583496" y="3472806"/>
            <a:chExt cx="74160" cy="80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340" name="Ink 339">
                  <a:extLst>
                    <a:ext uri="{FF2B5EF4-FFF2-40B4-BE49-F238E27FC236}">
                      <a16:creationId xmlns:a16="http://schemas.microsoft.com/office/drawing/2014/main" id="{6921C633-4B62-F83A-597D-F1DD3C817FFB}"/>
                    </a:ext>
                  </a:extLst>
                </p14:cNvPr>
                <p14:cNvContentPartPr/>
                <p14:nvPr/>
              </p14:nvContentPartPr>
              <p14:xfrm>
                <a:off x="6605096" y="3472806"/>
                <a:ext cx="45360" cy="14400"/>
              </p14:xfrm>
            </p:contentPart>
          </mc:Choice>
          <mc:Fallback>
            <p:pic>
              <p:nvPicPr>
                <p:cNvPr id="340" name="Ink 339">
                  <a:extLst>
                    <a:ext uri="{FF2B5EF4-FFF2-40B4-BE49-F238E27FC236}">
                      <a16:creationId xmlns:a16="http://schemas.microsoft.com/office/drawing/2014/main" id="{6921C633-4B62-F83A-597D-F1DD3C817FFB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6598976" y="3466686"/>
                  <a:ext cx="5760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341" name="Ink 340">
                  <a:extLst>
                    <a:ext uri="{FF2B5EF4-FFF2-40B4-BE49-F238E27FC236}">
                      <a16:creationId xmlns:a16="http://schemas.microsoft.com/office/drawing/2014/main" id="{1DD77F87-1F46-4545-32B2-703CB1A7E2EC}"/>
                    </a:ext>
                  </a:extLst>
                </p14:cNvPr>
                <p14:cNvContentPartPr/>
                <p14:nvPr/>
              </p14:nvContentPartPr>
              <p14:xfrm>
                <a:off x="6583496" y="3542286"/>
                <a:ext cx="74160" cy="10800"/>
              </p14:xfrm>
            </p:contentPart>
          </mc:Choice>
          <mc:Fallback>
            <p:pic>
              <p:nvPicPr>
                <p:cNvPr id="341" name="Ink 340">
                  <a:extLst>
                    <a:ext uri="{FF2B5EF4-FFF2-40B4-BE49-F238E27FC236}">
                      <a16:creationId xmlns:a16="http://schemas.microsoft.com/office/drawing/2014/main" id="{1DD77F87-1F46-4545-32B2-703CB1A7E2EC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6577376" y="3536166"/>
                  <a:ext cx="86400" cy="23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5" name="Group 344">
            <a:extLst>
              <a:ext uri="{FF2B5EF4-FFF2-40B4-BE49-F238E27FC236}">
                <a16:creationId xmlns:a16="http://schemas.microsoft.com/office/drawing/2014/main" id="{781F50BC-893F-CD0B-987B-5EA78560DD5B}"/>
              </a:ext>
            </a:extLst>
          </p:cNvPr>
          <p:cNvGrpSpPr/>
          <p:nvPr/>
        </p:nvGrpSpPr>
        <p:grpSpPr>
          <a:xfrm>
            <a:off x="6892376" y="3360486"/>
            <a:ext cx="247320" cy="221760"/>
            <a:chOff x="6892376" y="3360486"/>
            <a:chExt cx="247320" cy="221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342" name="Ink 341">
                  <a:extLst>
                    <a:ext uri="{FF2B5EF4-FFF2-40B4-BE49-F238E27FC236}">
                      <a16:creationId xmlns:a16="http://schemas.microsoft.com/office/drawing/2014/main" id="{87FD86A7-1DBC-C06A-0355-96C3FC2D4D19}"/>
                    </a:ext>
                  </a:extLst>
                </p14:cNvPr>
                <p14:cNvContentPartPr/>
                <p14:nvPr/>
              </p14:nvContentPartPr>
              <p14:xfrm>
                <a:off x="6958616" y="3360486"/>
                <a:ext cx="40680" cy="221760"/>
              </p14:xfrm>
            </p:contentPart>
          </mc:Choice>
          <mc:Fallback>
            <p:pic>
              <p:nvPicPr>
                <p:cNvPr id="342" name="Ink 341">
                  <a:extLst>
                    <a:ext uri="{FF2B5EF4-FFF2-40B4-BE49-F238E27FC236}">
                      <a16:creationId xmlns:a16="http://schemas.microsoft.com/office/drawing/2014/main" id="{87FD86A7-1DBC-C06A-0355-96C3FC2D4D19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6952496" y="3354366"/>
                  <a:ext cx="5292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343" name="Ink 342">
                  <a:extLst>
                    <a:ext uri="{FF2B5EF4-FFF2-40B4-BE49-F238E27FC236}">
                      <a16:creationId xmlns:a16="http://schemas.microsoft.com/office/drawing/2014/main" id="{A2C74A22-B216-A63F-3B6B-10CD10057443}"/>
                    </a:ext>
                  </a:extLst>
                </p14:cNvPr>
                <p14:cNvContentPartPr/>
                <p14:nvPr/>
              </p14:nvContentPartPr>
              <p14:xfrm>
                <a:off x="6892376" y="3411606"/>
                <a:ext cx="136800" cy="95040"/>
              </p14:xfrm>
            </p:contentPart>
          </mc:Choice>
          <mc:Fallback>
            <p:pic>
              <p:nvPicPr>
                <p:cNvPr id="343" name="Ink 342">
                  <a:extLst>
                    <a:ext uri="{FF2B5EF4-FFF2-40B4-BE49-F238E27FC236}">
                      <a16:creationId xmlns:a16="http://schemas.microsoft.com/office/drawing/2014/main" id="{A2C74A22-B216-A63F-3B6B-10CD10057443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6886256" y="3405486"/>
                  <a:ext cx="14904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344" name="Ink 343">
                  <a:extLst>
                    <a:ext uri="{FF2B5EF4-FFF2-40B4-BE49-F238E27FC236}">
                      <a16:creationId xmlns:a16="http://schemas.microsoft.com/office/drawing/2014/main" id="{55B63319-7E65-3C5F-BA08-AD24782EB6CE}"/>
                    </a:ext>
                  </a:extLst>
                </p14:cNvPr>
                <p14:cNvContentPartPr/>
                <p14:nvPr/>
              </p14:nvContentPartPr>
              <p14:xfrm>
                <a:off x="7132136" y="3563886"/>
                <a:ext cx="7560" cy="11880"/>
              </p14:xfrm>
            </p:contentPart>
          </mc:Choice>
          <mc:Fallback>
            <p:pic>
              <p:nvPicPr>
                <p:cNvPr id="344" name="Ink 343">
                  <a:extLst>
                    <a:ext uri="{FF2B5EF4-FFF2-40B4-BE49-F238E27FC236}">
                      <a16:creationId xmlns:a16="http://schemas.microsoft.com/office/drawing/2014/main" id="{55B63319-7E65-3C5F-BA08-AD24782EB6CE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7126016" y="3557766"/>
                  <a:ext cx="19800" cy="24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95">
            <p14:nvContentPartPr>
              <p14:cNvPr id="347" name="Ink 346">
                <a:extLst>
                  <a:ext uri="{FF2B5EF4-FFF2-40B4-BE49-F238E27FC236}">
                    <a16:creationId xmlns:a16="http://schemas.microsoft.com/office/drawing/2014/main" id="{935EC479-580D-1FAC-B1E7-11288CB4FBE1}"/>
                  </a:ext>
                </a:extLst>
              </p14:cNvPr>
              <p14:cNvContentPartPr/>
              <p14:nvPr/>
            </p14:nvContentPartPr>
            <p14:xfrm>
              <a:off x="7291256" y="3348246"/>
              <a:ext cx="82440" cy="272880"/>
            </p14:xfrm>
          </p:contentPart>
        </mc:Choice>
        <mc:Fallback>
          <p:pic>
            <p:nvPicPr>
              <p:cNvPr id="347" name="Ink 346">
                <a:extLst>
                  <a:ext uri="{FF2B5EF4-FFF2-40B4-BE49-F238E27FC236}">
                    <a16:creationId xmlns:a16="http://schemas.microsoft.com/office/drawing/2014/main" id="{935EC479-580D-1FAC-B1E7-11288CB4FBE1}"/>
                  </a:ext>
                </a:extLst>
              </p:cNvPr>
              <p:cNvPicPr/>
              <p:nvPr/>
            </p:nvPicPr>
            <p:blipFill>
              <a:blip r:embed="rId96"/>
              <a:stretch>
                <a:fillRect/>
              </a:stretch>
            </p:blipFill>
            <p:spPr>
              <a:xfrm>
                <a:off x="7285136" y="3342126"/>
                <a:ext cx="94680" cy="285120"/>
              </a:xfrm>
              <a:prstGeom prst="rect">
                <a:avLst/>
              </a:prstGeom>
            </p:spPr>
          </p:pic>
        </mc:Fallback>
      </mc:AlternateContent>
      <p:grpSp>
        <p:nvGrpSpPr>
          <p:cNvPr id="363" name="Group 362">
            <a:extLst>
              <a:ext uri="{FF2B5EF4-FFF2-40B4-BE49-F238E27FC236}">
                <a16:creationId xmlns:a16="http://schemas.microsoft.com/office/drawing/2014/main" id="{077CAB87-3988-99AF-D0FD-782BC8F00AF7}"/>
              </a:ext>
            </a:extLst>
          </p:cNvPr>
          <p:cNvGrpSpPr/>
          <p:nvPr/>
        </p:nvGrpSpPr>
        <p:grpSpPr>
          <a:xfrm>
            <a:off x="7543256" y="3403686"/>
            <a:ext cx="140760" cy="218160"/>
            <a:chOff x="7543256" y="3403686"/>
            <a:chExt cx="140760" cy="218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348" name="Ink 347">
                  <a:extLst>
                    <a:ext uri="{FF2B5EF4-FFF2-40B4-BE49-F238E27FC236}">
                      <a16:creationId xmlns:a16="http://schemas.microsoft.com/office/drawing/2014/main" id="{C457BD80-5959-1B0D-7C96-EDD8179D3151}"/>
                    </a:ext>
                  </a:extLst>
                </p14:cNvPr>
                <p14:cNvContentPartPr/>
                <p14:nvPr/>
              </p14:nvContentPartPr>
              <p14:xfrm>
                <a:off x="7588256" y="3403686"/>
                <a:ext cx="59760" cy="218160"/>
              </p14:xfrm>
            </p:contentPart>
          </mc:Choice>
          <mc:Fallback>
            <p:pic>
              <p:nvPicPr>
                <p:cNvPr id="348" name="Ink 347">
                  <a:extLst>
                    <a:ext uri="{FF2B5EF4-FFF2-40B4-BE49-F238E27FC236}">
                      <a16:creationId xmlns:a16="http://schemas.microsoft.com/office/drawing/2014/main" id="{C457BD80-5959-1B0D-7C96-EDD8179D3151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7582136" y="3397566"/>
                  <a:ext cx="7200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">
              <p14:nvContentPartPr>
                <p14:cNvPr id="349" name="Ink 348">
                  <a:extLst>
                    <a:ext uri="{FF2B5EF4-FFF2-40B4-BE49-F238E27FC236}">
                      <a16:creationId xmlns:a16="http://schemas.microsoft.com/office/drawing/2014/main" id="{5CBD7D8A-FB7E-D813-F73C-763F2BF75DFF}"/>
                    </a:ext>
                  </a:extLst>
                </p14:cNvPr>
                <p14:cNvContentPartPr/>
                <p14:nvPr/>
              </p14:nvContentPartPr>
              <p14:xfrm>
                <a:off x="7543256" y="3432126"/>
                <a:ext cx="140760" cy="115560"/>
              </p14:xfrm>
            </p:contentPart>
          </mc:Choice>
          <mc:Fallback>
            <p:pic>
              <p:nvPicPr>
                <p:cNvPr id="349" name="Ink 348">
                  <a:extLst>
                    <a:ext uri="{FF2B5EF4-FFF2-40B4-BE49-F238E27FC236}">
                      <a16:creationId xmlns:a16="http://schemas.microsoft.com/office/drawing/2014/main" id="{5CBD7D8A-FB7E-D813-F73C-763F2BF75DFF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7537136" y="3426006"/>
                  <a:ext cx="153000" cy="127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2" name="Group 361">
            <a:extLst>
              <a:ext uri="{FF2B5EF4-FFF2-40B4-BE49-F238E27FC236}">
                <a16:creationId xmlns:a16="http://schemas.microsoft.com/office/drawing/2014/main" id="{ADCEEF88-9D79-AB0F-CD5A-5B78F02D70E4}"/>
              </a:ext>
            </a:extLst>
          </p:cNvPr>
          <p:cNvGrpSpPr/>
          <p:nvPr/>
        </p:nvGrpSpPr>
        <p:grpSpPr>
          <a:xfrm>
            <a:off x="7838456" y="3273006"/>
            <a:ext cx="2208240" cy="403560"/>
            <a:chOff x="7838456" y="3273006"/>
            <a:chExt cx="2208240" cy="403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1">
              <p14:nvContentPartPr>
                <p14:cNvPr id="350" name="Ink 349">
                  <a:extLst>
                    <a:ext uri="{FF2B5EF4-FFF2-40B4-BE49-F238E27FC236}">
                      <a16:creationId xmlns:a16="http://schemas.microsoft.com/office/drawing/2014/main" id="{F0AC7596-A5F2-6B4F-E63D-0F70009A296C}"/>
                    </a:ext>
                  </a:extLst>
                </p14:cNvPr>
                <p14:cNvContentPartPr/>
                <p14:nvPr/>
              </p14:nvContentPartPr>
              <p14:xfrm>
                <a:off x="7838456" y="3505566"/>
                <a:ext cx="259920" cy="137160"/>
              </p14:xfrm>
            </p:contentPart>
          </mc:Choice>
          <mc:Fallback>
            <p:pic>
              <p:nvPicPr>
                <p:cNvPr id="350" name="Ink 349">
                  <a:extLst>
                    <a:ext uri="{FF2B5EF4-FFF2-40B4-BE49-F238E27FC236}">
                      <a16:creationId xmlns:a16="http://schemas.microsoft.com/office/drawing/2014/main" id="{F0AC7596-A5F2-6B4F-E63D-0F70009A296C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7832336" y="3499446"/>
                  <a:ext cx="27216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">
              <p14:nvContentPartPr>
                <p14:cNvPr id="351" name="Ink 350">
                  <a:extLst>
                    <a:ext uri="{FF2B5EF4-FFF2-40B4-BE49-F238E27FC236}">
                      <a16:creationId xmlns:a16="http://schemas.microsoft.com/office/drawing/2014/main" id="{C3139F5B-1259-4374-0A07-23C62888CFC2}"/>
                    </a:ext>
                  </a:extLst>
                </p14:cNvPr>
                <p14:cNvContentPartPr/>
                <p14:nvPr/>
              </p14:nvContentPartPr>
              <p14:xfrm>
                <a:off x="7973816" y="3534006"/>
                <a:ext cx="178560" cy="127800"/>
              </p14:xfrm>
            </p:contentPart>
          </mc:Choice>
          <mc:Fallback>
            <p:pic>
              <p:nvPicPr>
                <p:cNvPr id="351" name="Ink 350">
                  <a:extLst>
                    <a:ext uri="{FF2B5EF4-FFF2-40B4-BE49-F238E27FC236}">
                      <a16:creationId xmlns:a16="http://schemas.microsoft.com/office/drawing/2014/main" id="{C3139F5B-1259-4374-0A07-23C62888CFC2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7967696" y="3527886"/>
                  <a:ext cx="19080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352" name="Ink 351">
                  <a:extLst>
                    <a:ext uri="{FF2B5EF4-FFF2-40B4-BE49-F238E27FC236}">
                      <a16:creationId xmlns:a16="http://schemas.microsoft.com/office/drawing/2014/main" id="{94F24BCE-2E92-92C7-DA5E-1B58BB786A81}"/>
                    </a:ext>
                  </a:extLst>
                </p14:cNvPr>
                <p14:cNvContentPartPr/>
                <p14:nvPr/>
              </p14:nvContentPartPr>
              <p14:xfrm>
                <a:off x="8216096" y="3461286"/>
                <a:ext cx="91800" cy="170280"/>
              </p14:xfrm>
            </p:contentPart>
          </mc:Choice>
          <mc:Fallback>
            <p:pic>
              <p:nvPicPr>
                <p:cNvPr id="352" name="Ink 351">
                  <a:extLst>
                    <a:ext uri="{FF2B5EF4-FFF2-40B4-BE49-F238E27FC236}">
                      <a16:creationId xmlns:a16="http://schemas.microsoft.com/office/drawing/2014/main" id="{94F24BCE-2E92-92C7-DA5E-1B58BB786A81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8209976" y="3455166"/>
                  <a:ext cx="10404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">
              <p14:nvContentPartPr>
                <p14:cNvPr id="353" name="Ink 352">
                  <a:extLst>
                    <a:ext uri="{FF2B5EF4-FFF2-40B4-BE49-F238E27FC236}">
                      <a16:creationId xmlns:a16="http://schemas.microsoft.com/office/drawing/2014/main" id="{C869F0CC-16A5-E349-721D-0E1063F94D20}"/>
                    </a:ext>
                  </a:extLst>
                </p14:cNvPr>
                <p14:cNvContentPartPr/>
                <p14:nvPr/>
              </p14:nvContentPartPr>
              <p14:xfrm>
                <a:off x="8272616" y="3459486"/>
                <a:ext cx="163080" cy="182520"/>
              </p14:xfrm>
            </p:contentPart>
          </mc:Choice>
          <mc:Fallback>
            <p:pic>
              <p:nvPicPr>
                <p:cNvPr id="353" name="Ink 352">
                  <a:extLst>
                    <a:ext uri="{FF2B5EF4-FFF2-40B4-BE49-F238E27FC236}">
                      <a16:creationId xmlns:a16="http://schemas.microsoft.com/office/drawing/2014/main" id="{C869F0CC-16A5-E349-721D-0E1063F94D20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8266496" y="3453366"/>
                  <a:ext cx="17532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9">
              <p14:nvContentPartPr>
                <p14:cNvPr id="354" name="Ink 353">
                  <a:extLst>
                    <a:ext uri="{FF2B5EF4-FFF2-40B4-BE49-F238E27FC236}">
                      <a16:creationId xmlns:a16="http://schemas.microsoft.com/office/drawing/2014/main" id="{957ECD94-3844-8F55-572C-354D19C41D71}"/>
                    </a:ext>
                  </a:extLst>
                </p14:cNvPr>
                <p14:cNvContentPartPr/>
                <p14:nvPr/>
              </p14:nvContentPartPr>
              <p14:xfrm>
                <a:off x="8441456" y="3526806"/>
                <a:ext cx="212760" cy="149760"/>
              </p14:xfrm>
            </p:contentPart>
          </mc:Choice>
          <mc:Fallback>
            <p:pic>
              <p:nvPicPr>
                <p:cNvPr id="354" name="Ink 353">
                  <a:extLst>
                    <a:ext uri="{FF2B5EF4-FFF2-40B4-BE49-F238E27FC236}">
                      <a16:creationId xmlns:a16="http://schemas.microsoft.com/office/drawing/2014/main" id="{957ECD94-3844-8F55-572C-354D19C41D71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8435336" y="3520686"/>
                  <a:ext cx="22500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1">
              <p14:nvContentPartPr>
                <p14:cNvPr id="355" name="Ink 354">
                  <a:extLst>
                    <a:ext uri="{FF2B5EF4-FFF2-40B4-BE49-F238E27FC236}">
                      <a16:creationId xmlns:a16="http://schemas.microsoft.com/office/drawing/2014/main" id="{BD658E28-D8B2-E4BA-CF05-1473772C5A8C}"/>
                    </a:ext>
                  </a:extLst>
                </p14:cNvPr>
                <p14:cNvContentPartPr/>
                <p14:nvPr/>
              </p14:nvContentPartPr>
              <p14:xfrm>
                <a:off x="8778416" y="3482166"/>
                <a:ext cx="151920" cy="162000"/>
              </p14:xfrm>
            </p:contentPart>
          </mc:Choice>
          <mc:Fallback>
            <p:pic>
              <p:nvPicPr>
                <p:cNvPr id="355" name="Ink 354">
                  <a:extLst>
                    <a:ext uri="{FF2B5EF4-FFF2-40B4-BE49-F238E27FC236}">
                      <a16:creationId xmlns:a16="http://schemas.microsoft.com/office/drawing/2014/main" id="{BD658E28-D8B2-E4BA-CF05-1473772C5A8C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8772296" y="3476046"/>
                  <a:ext cx="16416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3">
              <p14:nvContentPartPr>
                <p14:cNvPr id="356" name="Ink 355">
                  <a:extLst>
                    <a:ext uri="{FF2B5EF4-FFF2-40B4-BE49-F238E27FC236}">
                      <a16:creationId xmlns:a16="http://schemas.microsoft.com/office/drawing/2014/main" id="{D5929401-5E1C-0B49-3B5D-E687AE667036}"/>
                    </a:ext>
                  </a:extLst>
                </p14:cNvPr>
                <p14:cNvContentPartPr/>
                <p14:nvPr/>
              </p14:nvContentPartPr>
              <p14:xfrm>
                <a:off x="8936456" y="3404766"/>
                <a:ext cx="236880" cy="216000"/>
              </p14:xfrm>
            </p:contentPart>
          </mc:Choice>
          <mc:Fallback>
            <p:pic>
              <p:nvPicPr>
                <p:cNvPr id="356" name="Ink 355">
                  <a:extLst>
                    <a:ext uri="{FF2B5EF4-FFF2-40B4-BE49-F238E27FC236}">
                      <a16:creationId xmlns:a16="http://schemas.microsoft.com/office/drawing/2014/main" id="{D5929401-5E1C-0B49-3B5D-E687AE667036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8930336" y="3398646"/>
                  <a:ext cx="24912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5">
              <p14:nvContentPartPr>
                <p14:cNvPr id="357" name="Ink 356">
                  <a:extLst>
                    <a:ext uri="{FF2B5EF4-FFF2-40B4-BE49-F238E27FC236}">
                      <a16:creationId xmlns:a16="http://schemas.microsoft.com/office/drawing/2014/main" id="{6BFBF51A-E129-4573-44EC-86AD0490841D}"/>
                    </a:ext>
                  </a:extLst>
                </p14:cNvPr>
                <p14:cNvContentPartPr/>
                <p14:nvPr/>
              </p14:nvContentPartPr>
              <p14:xfrm>
                <a:off x="9131936" y="3432126"/>
                <a:ext cx="123840" cy="47880"/>
              </p14:xfrm>
            </p:contentPart>
          </mc:Choice>
          <mc:Fallback>
            <p:pic>
              <p:nvPicPr>
                <p:cNvPr id="357" name="Ink 356">
                  <a:extLst>
                    <a:ext uri="{FF2B5EF4-FFF2-40B4-BE49-F238E27FC236}">
                      <a16:creationId xmlns:a16="http://schemas.microsoft.com/office/drawing/2014/main" id="{6BFBF51A-E129-4573-44EC-86AD0490841D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9125816" y="3426006"/>
                  <a:ext cx="13608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7">
              <p14:nvContentPartPr>
                <p14:cNvPr id="358" name="Ink 357">
                  <a:extLst>
                    <a:ext uri="{FF2B5EF4-FFF2-40B4-BE49-F238E27FC236}">
                      <a16:creationId xmlns:a16="http://schemas.microsoft.com/office/drawing/2014/main" id="{463EFA78-950E-A483-4B86-D5A31EA373A5}"/>
                    </a:ext>
                  </a:extLst>
                </p14:cNvPr>
                <p14:cNvContentPartPr/>
                <p14:nvPr/>
              </p14:nvContentPartPr>
              <p14:xfrm>
                <a:off x="9237056" y="3418446"/>
                <a:ext cx="741600" cy="153000"/>
              </p14:xfrm>
            </p:contentPart>
          </mc:Choice>
          <mc:Fallback>
            <p:pic>
              <p:nvPicPr>
                <p:cNvPr id="358" name="Ink 357">
                  <a:extLst>
                    <a:ext uri="{FF2B5EF4-FFF2-40B4-BE49-F238E27FC236}">
                      <a16:creationId xmlns:a16="http://schemas.microsoft.com/office/drawing/2014/main" id="{463EFA78-950E-A483-4B86-D5A31EA373A5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9230936" y="3412326"/>
                  <a:ext cx="75384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9">
              <p14:nvContentPartPr>
                <p14:cNvPr id="359" name="Ink 358">
                  <a:extLst>
                    <a:ext uri="{FF2B5EF4-FFF2-40B4-BE49-F238E27FC236}">
                      <a16:creationId xmlns:a16="http://schemas.microsoft.com/office/drawing/2014/main" id="{F147CBDA-C0E5-E033-978B-05EC8C23A46F}"/>
                    </a:ext>
                  </a:extLst>
                </p14:cNvPr>
                <p14:cNvContentPartPr/>
                <p14:nvPr/>
              </p14:nvContentPartPr>
              <p14:xfrm>
                <a:off x="9638096" y="3391446"/>
                <a:ext cx="360" cy="360"/>
              </p14:xfrm>
            </p:contentPart>
          </mc:Choice>
          <mc:Fallback>
            <p:pic>
              <p:nvPicPr>
                <p:cNvPr id="359" name="Ink 358">
                  <a:extLst>
                    <a:ext uri="{FF2B5EF4-FFF2-40B4-BE49-F238E27FC236}">
                      <a16:creationId xmlns:a16="http://schemas.microsoft.com/office/drawing/2014/main" id="{F147CBDA-C0E5-E033-978B-05EC8C23A46F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9631976" y="3385326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360" name="Ink 359">
                  <a:extLst>
                    <a:ext uri="{FF2B5EF4-FFF2-40B4-BE49-F238E27FC236}">
                      <a16:creationId xmlns:a16="http://schemas.microsoft.com/office/drawing/2014/main" id="{FD78A3E0-D245-49C6-2A44-72795EC75603}"/>
                    </a:ext>
                  </a:extLst>
                </p14:cNvPr>
                <p14:cNvContentPartPr/>
                <p14:nvPr/>
              </p14:nvContentPartPr>
              <p14:xfrm>
                <a:off x="9441896" y="3429246"/>
                <a:ext cx="209880" cy="70200"/>
              </p14:xfrm>
            </p:contentPart>
          </mc:Choice>
          <mc:Fallback>
            <p:pic>
              <p:nvPicPr>
                <p:cNvPr id="360" name="Ink 359">
                  <a:extLst>
                    <a:ext uri="{FF2B5EF4-FFF2-40B4-BE49-F238E27FC236}">
                      <a16:creationId xmlns:a16="http://schemas.microsoft.com/office/drawing/2014/main" id="{FD78A3E0-D245-49C6-2A44-72795EC75603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9435776" y="3423126"/>
                  <a:ext cx="22212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361" name="Ink 360">
                  <a:extLst>
                    <a:ext uri="{FF2B5EF4-FFF2-40B4-BE49-F238E27FC236}">
                      <a16:creationId xmlns:a16="http://schemas.microsoft.com/office/drawing/2014/main" id="{4860F580-3CA3-BE07-480E-B885740E6BE5}"/>
                    </a:ext>
                  </a:extLst>
                </p14:cNvPr>
                <p14:cNvContentPartPr/>
                <p14:nvPr/>
              </p14:nvContentPartPr>
              <p14:xfrm>
                <a:off x="9926096" y="3273006"/>
                <a:ext cx="120600" cy="335160"/>
              </p14:xfrm>
            </p:contentPart>
          </mc:Choice>
          <mc:Fallback>
            <p:pic>
              <p:nvPicPr>
                <p:cNvPr id="361" name="Ink 360">
                  <a:extLst>
                    <a:ext uri="{FF2B5EF4-FFF2-40B4-BE49-F238E27FC236}">
                      <a16:creationId xmlns:a16="http://schemas.microsoft.com/office/drawing/2014/main" id="{4860F580-3CA3-BE07-480E-B885740E6BE5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9919976" y="3266886"/>
                  <a:ext cx="132840" cy="347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0" name="Group 369">
            <a:extLst>
              <a:ext uri="{FF2B5EF4-FFF2-40B4-BE49-F238E27FC236}">
                <a16:creationId xmlns:a16="http://schemas.microsoft.com/office/drawing/2014/main" id="{1B33B3DF-B76F-4A8E-500E-062A14879EFF}"/>
              </a:ext>
            </a:extLst>
          </p:cNvPr>
          <p:cNvGrpSpPr/>
          <p:nvPr/>
        </p:nvGrpSpPr>
        <p:grpSpPr>
          <a:xfrm>
            <a:off x="685256" y="3748206"/>
            <a:ext cx="1276560" cy="316080"/>
            <a:chOff x="685256" y="3748206"/>
            <a:chExt cx="1276560" cy="316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365" name="Ink 364">
                  <a:extLst>
                    <a:ext uri="{FF2B5EF4-FFF2-40B4-BE49-F238E27FC236}">
                      <a16:creationId xmlns:a16="http://schemas.microsoft.com/office/drawing/2014/main" id="{A6DBE567-BE2F-CEAF-C435-118A2D04B341}"/>
                    </a:ext>
                  </a:extLst>
                </p14:cNvPr>
                <p14:cNvContentPartPr/>
                <p14:nvPr/>
              </p14:nvContentPartPr>
              <p14:xfrm>
                <a:off x="685256" y="3770166"/>
                <a:ext cx="421920" cy="232920"/>
              </p14:xfrm>
            </p:contentPart>
          </mc:Choice>
          <mc:Fallback>
            <p:pic>
              <p:nvPicPr>
                <p:cNvPr id="365" name="Ink 364">
                  <a:extLst>
                    <a:ext uri="{FF2B5EF4-FFF2-40B4-BE49-F238E27FC236}">
                      <a16:creationId xmlns:a16="http://schemas.microsoft.com/office/drawing/2014/main" id="{A6DBE567-BE2F-CEAF-C435-118A2D04B341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679136" y="3764046"/>
                  <a:ext cx="43416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366" name="Ink 365">
                  <a:extLst>
                    <a:ext uri="{FF2B5EF4-FFF2-40B4-BE49-F238E27FC236}">
                      <a16:creationId xmlns:a16="http://schemas.microsoft.com/office/drawing/2014/main" id="{8CD74265-F9B5-2D03-9325-1E0FDB664FFF}"/>
                    </a:ext>
                  </a:extLst>
                </p14:cNvPr>
                <p14:cNvContentPartPr/>
                <p14:nvPr/>
              </p14:nvContentPartPr>
              <p14:xfrm>
                <a:off x="1201496" y="3748206"/>
                <a:ext cx="591120" cy="316080"/>
              </p14:xfrm>
            </p:contentPart>
          </mc:Choice>
          <mc:Fallback>
            <p:pic>
              <p:nvPicPr>
                <p:cNvPr id="366" name="Ink 365">
                  <a:extLst>
                    <a:ext uri="{FF2B5EF4-FFF2-40B4-BE49-F238E27FC236}">
                      <a16:creationId xmlns:a16="http://schemas.microsoft.com/office/drawing/2014/main" id="{8CD74265-F9B5-2D03-9325-1E0FDB664FFF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195376" y="3742086"/>
                  <a:ext cx="603360" cy="32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367" name="Ink 366">
                  <a:extLst>
                    <a:ext uri="{FF2B5EF4-FFF2-40B4-BE49-F238E27FC236}">
                      <a16:creationId xmlns:a16="http://schemas.microsoft.com/office/drawing/2014/main" id="{66749E24-4C29-1C9E-8479-193FA90F7011}"/>
                    </a:ext>
                  </a:extLst>
                </p14:cNvPr>
                <p14:cNvContentPartPr/>
                <p14:nvPr/>
              </p14:nvContentPartPr>
              <p14:xfrm>
                <a:off x="1671296" y="3787806"/>
                <a:ext cx="119880" cy="66240"/>
              </p14:xfrm>
            </p:contentPart>
          </mc:Choice>
          <mc:Fallback>
            <p:pic>
              <p:nvPicPr>
                <p:cNvPr id="367" name="Ink 366">
                  <a:extLst>
                    <a:ext uri="{FF2B5EF4-FFF2-40B4-BE49-F238E27FC236}">
                      <a16:creationId xmlns:a16="http://schemas.microsoft.com/office/drawing/2014/main" id="{66749E24-4C29-1C9E-8479-193FA90F7011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665176" y="3781686"/>
                  <a:ext cx="13212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368" name="Ink 367">
                  <a:extLst>
                    <a:ext uri="{FF2B5EF4-FFF2-40B4-BE49-F238E27FC236}">
                      <a16:creationId xmlns:a16="http://schemas.microsoft.com/office/drawing/2014/main" id="{4E2BDBB8-35BF-D555-228A-7C63D015ABB4}"/>
                    </a:ext>
                  </a:extLst>
                </p14:cNvPr>
                <p14:cNvContentPartPr/>
                <p14:nvPr/>
              </p14:nvContentPartPr>
              <p14:xfrm>
                <a:off x="1921856" y="3814446"/>
                <a:ext cx="39960" cy="63720"/>
              </p14:xfrm>
            </p:contentPart>
          </mc:Choice>
          <mc:Fallback>
            <p:pic>
              <p:nvPicPr>
                <p:cNvPr id="368" name="Ink 367">
                  <a:extLst>
                    <a:ext uri="{FF2B5EF4-FFF2-40B4-BE49-F238E27FC236}">
                      <a16:creationId xmlns:a16="http://schemas.microsoft.com/office/drawing/2014/main" id="{4E2BDBB8-35BF-D555-228A-7C63D015ABB4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1915736" y="3808326"/>
                  <a:ext cx="5220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369" name="Ink 368">
                  <a:extLst>
                    <a:ext uri="{FF2B5EF4-FFF2-40B4-BE49-F238E27FC236}">
                      <a16:creationId xmlns:a16="http://schemas.microsoft.com/office/drawing/2014/main" id="{0CDF6325-E248-FBB3-00DC-1AFF2A8DC210}"/>
                    </a:ext>
                  </a:extLst>
                </p14:cNvPr>
                <p14:cNvContentPartPr/>
                <p14:nvPr/>
              </p14:nvContentPartPr>
              <p14:xfrm>
                <a:off x="1923296" y="4013526"/>
                <a:ext cx="30600" cy="38880"/>
              </p14:xfrm>
            </p:contentPart>
          </mc:Choice>
          <mc:Fallback>
            <p:pic>
              <p:nvPicPr>
                <p:cNvPr id="369" name="Ink 368">
                  <a:extLst>
                    <a:ext uri="{FF2B5EF4-FFF2-40B4-BE49-F238E27FC236}">
                      <a16:creationId xmlns:a16="http://schemas.microsoft.com/office/drawing/2014/main" id="{0CDF6325-E248-FBB3-00DC-1AFF2A8DC210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1917176" y="4007406"/>
                  <a:ext cx="42840" cy="51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34">
            <p14:nvContentPartPr>
              <p14:cNvPr id="371" name="Ink 370">
                <a:extLst>
                  <a:ext uri="{FF2B5EF4-FFF2-40B4-BE49-F238E27FC236}">
                    <a16:creationId xmlns:a16="http://schemas.microsoft.com/office/drawing/2014/main" id="{BD74C6C7-651A-3F2C-BAD7-7888B44EC268}"/>
                  </a:ext>
                </a:extLst>
              </p14:cNvPr>
              <p14:cNvContentPartPr/>
              <p14:nvPr/>
            </p14:nvContentPartPr>
            <p14:xfrm>
              <a:off x="2859296" y="3669006"/>
              <a:ext cx="138960" cy="519480"/>
            </p14:xfrm>
          </p:contentPart>
        </mc:Choice>
        <mc:Fallback>
          <p:pic>
            <p:nvPicPr>
              <p:cNvPr id="371" name="Ink 370">
                <a:extLst>
                  <a:ext uri="{FF2B5EF4-FFF2-40B4-BE49-F238E27FC236}">
                    <a16:creationId xmlns:a16="http://schemas.microsoft.com/office/drawing/2014/main" id="{BD74C6C7-651A-3F2C-BAD7-7888B44EC268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2853176" y="3662886"/>
                <a:ext cx="151200" cy="531720"/>
              </a:xfrm>
              <a:prstGeom prst="rect">
                <a:avLst/>
              </a:prstGeom>
            </p:spPr>
          </p:pic>
        </mc:Fallback>
      </mc:AlternateContent>
      <p:grpSp>
        <p:nvGrpSpPr>
          <p:cNvPr id="387" name="Group 386">
            <a:extLst>
              <a:ext uri="{FF2B5EF4-FFF2-40B4-BE49-F238E27FC236}">
                <a16:creationId xmlns:a16="http://schemas.microsoft.com/office/drawing/2014/main" id="{A87AE493-5967-0D73-196A-EB3756CB0C9C}"/>
              </a:ext>
            </a:extLst>
          </p:cNvPr>
          <p:cNvGrpSpPr/>
          <p:nvPr/>
        </p:nvGrpSpPr>
        <p:grpSpPr>
          <a:xfrm>
            <a:off x="3167816" y="3937926"/>
            <a:ext cx="274680" cy="333000"/>
            <a:chOff x="3167816" y="3937926"/>
            <a:chExt cx="274680" cy="333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372" name="Ink 371">
                  <a:extLst>
                    <a:ext uri="{FF2B5EF4-FFF2-40B4-BE49-F238E27FC236}">
                      <a16:creationId xmlns:a16="http://schemas.microsoft.com/office/drawing/2014/main" id="{AD8AB2A0-24BC-9F9B-BBF3-5BF1819DBA13}"/>
                    </a:ext>
                  </a:extLst>
                </p14:cNvPr>
                <p14:cNvContentPartPr/>
                <p14:nvPr/>
              </p14:nvContentPartPr>
              <p14:xfrm>
                <a:off x="3167816" y="3937926"/>
                <a:ext cx="65160" cy="219240"/>
              </p14:xfrm>
            </p:contentPart>
          </mc:Choice>
          <mc:Fallback>
            <p:pic>
              <p:nvPicPr>
                <p:cNvPr id="372" name="Ink 371">
                  <a:extLst>
                    <a:ext uri="{FF2B5EF4-FFF2-40B4-BE49-F238E27FC236}">
                      <a16:creationId xmlns:a16="http://schemas.microsoft.com/office/drawing/2014/main" id="{AD8AB2A0-24BC-9F9B-BBF3-5BF1819DBA13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3161696" y="3931806"/>
                  <a:ext cx="7740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373" name="Ink 372">
                  <a:extLst>
                    <a:ext uri="{FF2B5EF4-FFF2-40B4-BE49-F238E27FC236}">
                      <a16:creationId xmlns:a16="http://schemas.microsoft.com/office/drawing/2014/main" id="{EDE989BF-2252-0982-F838-1C36A044A7BD}"/>
                    </a:ext>
                  </a:extLst>
                </p14:cNvPr>
                <p14:cNvContentPartPr/>
                <p14:nvPr/>
              </p14:nvContentPartPr>
              <p14:xfrm>
                <a:off x="3366176" y="4112886"/>
                <a:ext cx="76320" cy="158040"/>
              </p14:xfrm>
            </p:contentPart>
          </mc:Choice>
          <mc:Fallback>
            <p:pic>
              <p:nvPicPr>
                <p:cNvPr id="373" name="Ink 372">
                  <a:extLst>
                    <a:ext uri="{FF2B5EF4-FFF2-40B4-BE49-F238E27FC236}">
                      <a16:creationId xmlns:a16="http://schemas.microsoft.com/office/drawing/2014/main" id="{EDE989BF-2252-0982-F838-1C36A044A7BD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3360056" y="4106766"/>
                  <a:ext cx="88560" cy="170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6" name="Group 385">
            <a:extLst>
              <a:ext uri="{FF2B5EF4-FFF2-40B4-BE49-F238E27FC236}">
                <a16:creationId xmlns:a16="http://schemas.microsoft.com/office/drawing/2014/main" id="{A2152221-0285-1FA2-0DF3-5609D7143CDA}"/>
              </a:ext>
            </a:extLst>
          </p:cNvPr>
          <p:cNvGrpSpPr/>
          <p:nvPr/>
        </p:nvGrpSpPr>
        <p:grpSpPr>
          <a:xfrm>
            <a:off x="3587576" y="4014966"/>
            <a:ext cx="1063440" cy="324720"/>
            <a:chOff x="3587576" y="4014966"/>
            <a:chExt cx="1063440" cy="324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374" name="Ink 373">
                  <a:extLst>
                    <a:ext uri="{FF2B5EF4-FFF2-40B4-BE49-F238E27FC236}">
                      <a16:creationId xmlns:a16="http://schemas.microsoft.com/office/drawing/2014/main" id="{189E258A-69BA-7BF5-296B-582943661017}"/>
                    </a:ext>
                  </a:extLst>
                </p14:cNvPr>
                <p14:cNvContentPartPr/>
                <p14:nvPr/>
              </p14:nvContentPartPr>
              <p14:xfrm>
                <a:off x="3587576" y="4014966"/>
                <a:ext cx="181440" cy="201960"/>
              </p14:xfrm>
            </p:contentPart>
          </mc:Choice>
          <mc:Fallback>
            <p:pic>
              <p:nvPicPr>
                <p:cNvPr id="374" name="Ink 373">
                  <a:extLst>
                    <a:ext uri="{FF2B5EF4-FFF2-40B4-BE49-F238E27FC236}">
                      <a16:creationId xmlns:a16="http://schemas.microsoft.com/office/drawing/2014/main" id="{189E258A-69BA-7BF5-296B-582943661017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3581456" y="4008846"/>
                  <a:ext cx="19368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375" name="Ink 374">
                  <a:extLst>
                    <a:ext uri="{FF2B5EF4-FFF2-40B4-BE49-F238E27FC236}">
                      <a16:creationId xmlns:a16="http://schemas.microsoft.com/office/drawing/2014/main" id="{4FD63CCD-26EA-8878-830E-87D1E9DA2837}"/>
                    </a:ext>
                  </a:extLst>
                </p14:cNvPr>
                <p14:cNvContentPartPr/>
                <p14:nvPr/>
              </p14:nvContentPartPr>
              <p14:xfrm>
                <a:off x="3723296" y="4168686"/>
                <a:ext cx="89280" cy="153720"/>
              </p14:xfrm>
            </p:contentPart>
          </mc:Choice>
          <mc:Fallback>
            <p:pic>
              <p:nvPicPr>
                <p:cNvPr id="375" name="Ink 374">
                  <a:extLst>
                    <a:ext uri="{FF2B5EF4-FFF2-40B4-BE49-F238E27FC236}">
                      <a16:creationId xmlns:a16="http://schemas.microsoft.com/office/drawing/2014/main" id="{4FD63CCD-26EA-8878-830E-87D1E9DA2837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3717176" y="4162566"/>
                  <a:ext cx="10152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376" name="Ink 375">
                  <a:extLst>
                    <a:ext uri="{FF2B5EF4-FFF2-40B4-BE49-F238E27FC236}">
                      <a16:creationId xmlns:a16="http://schemas.microsoft.com/office/drawing/2014/main" id="{5679ACAB-7890-7A91-DC26-C8BC7980925B}"/>
                    </a:ext>
                  </a:extLst>
                </p14:cNvPr>
                <p14:cNvContentPartPr/>
                <p14:nvPr/>
              </p14:nvContentPartPr>
              <p14:xfrm>
                <a:off x="3931376" y="4029726"/>
                <a:ext cx="102960" cy="217800"/>
              </p14:xfrm>
            </p:contentPart>
          </mc:Choice>
          <mc:Fallback>
            <p:pic>
              <p:nvPicPr>
                <p:cNvPr id="376" name="Ink 375">
                  <a:extLst>
                    <a:ext uri="{FF2B5EF4-FFF2-40B4-BE49-F238E27FC236}">
                      <a16:creationId xmlns:a16="http://schemas.microsoft.com/office/drawing/2014/main" id="{5679ACAB-7890-7A91-DC26-C8BC7980925B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3925256" y="4023606"/>
                  <a:ext cx="11520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377" name="Ink 376">
                  <a:extLst>
                    <a:ext uri="{FF2B5EF4-FFF2-40B4-BE49-F238E27FC236}">
                      <a16:creationId xmlns:a16="http://schemas.microsoft.com/office/drawing/2014/main" id="{2843A2A8-B142-9CA4-E398-F510F3EDB198}"/>
                    </a:ext>
                  </a:extLst>
                </p14:cNvPr>
                <p14:cNvContentPartPr/>
                <p14:nvPr/>
              </p14:nvContentPartPr>
              <p14:xfrm>
                <a:off x="4161416" y="4200366"/>
                <a:ext cx="72000" cy="117000"/>
              </p14:xfrm>
            </p:contentPart>
          </mc:Choice>
          <mc:Fallback>
            <p:pic>
              <p:nvPicPr>
                <p:cNvPr id="377" name="Ink 376">
                  <a:extLst>
                    <a:ext uri="{FF2B5EF4-FFF2-40B4-BE49-F238E27FC236}">
                      <a16:creationId xmlns:a16="http://schemas.microsoft.com/office/drawing/2014/main" id="{2843A2A8-B142-9CA4-E398-F510F3EDB198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4155296" y="4194246"/>
                  <a:ext cx="8424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378" name="Ink 377">
                  <a:extLst>
                    <a:ext uri="{FF2B5EF4-FFF2-40B4-BE49-F238E27FC236}">
                      <a16:creationId xmlns:a16="http://schemas.microsoft.com/office/drawing/2014/main" id="{6A321886-D803-AF58-3888-055286AC9519}"/>
                    </a:ext>
                  </a:extLst>
                </p14:cNvPr>
                <p14:cNvContentPartPr/>
                <p14:nvPr/>
              </p14:nvContentPartPr>
              <p14:xfrm>
                <a:off x="4442216" y="4059966"/>
                <a:ext cx="41400" cy="227520"/>
              </p14:xfrm>
            </p:contentPart>
          </mc:Choice>
          <mc:Fallback>
            <p:pic>
              <p:nvPicPr>
                <p:cNvPr id="378" name="Ink 377">
                  <a:extLst>
                    <a:ext uri="{FF2B5EF4-FFF2-40B4-BE49-F238E27FC236}">
                      <a16:creationId xmlns:a16="http://schemas.microsoft.com/office/drawing/2014/main" id="{6A321886-D803-AF58-3888-055286AC9519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4436096" y="4053846"/>
                  <a:ext cx="5364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379" name="Ink 378">
                  <a:extLst>
                    <a:ext uri="{FF2B5EF4-FFF2-40B4-BE49-F238E27FC236}">
                      <a16:creationId xmlns:a16="http://schemas.microsoft.com/office/drawing/2014/main" id="{E413F3AE-7042-3697-1AB2-78B1AD59391F}"/>
                    </a:ext>
                  </a:extLst>
                </p14:cNvPr>
                <p14:cNvContentPartPr/>
                <p14:nvPr/>
              </p14:nvContentPartPr>
              <p14:xfrm>
                <a:off x="4332416" y="4058886"/>
                <a:ext cx="190800" cy="76680"/>
              </p14:xfrm>
            </p:contentPart>
          </mc:Choice>
          <mc:Fallback>
            <p:pic>
              <p:nvPicPr>
                <p:cNvPr id="379" name="Ink 378">
                  <a:extLst>
                    <a:ext uri="{FF2B5EF4-FFF2-40B4-BE49-F238E27FC236}">
                      <a16:creationId xmlns:a16="http://schemas.microsoft.com/office/drawing/2014/main" id="{E413F3AE-7042-3697-1AB2-78B1AD59391F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4326296" y="4052766"/>
                  <a:ext cx="20304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380" name="Ink 379">
                  <a:extLst>
                    <a:ext uri="{FF2B5EF4-FFF2-40B4-BE49-F238E27FC236}">
                      <a16:creationId xmlns:a16="http://schemas.microsoft.com/office/drawing/2014/main" id="{F0424217-9601-F83D-CB76-B8548BA325FD}"/>
                    </a:ext>
                  </a:extLst>
                </p14:cNvPr>
                <p14:cNvContentPartPr/>
                <p14:nvPr/>
              </p14:nvContentPartPr>
              <p14:xfrm>
                <a:off x="4590536" y="4184526"/>
                <a:ext cx="60480" cy="155160"/>
              </p14:xfrm>
            </p:contentPart>
          </mc:Choice>
          <mc:Fallback>
            <p:pic>
              <p:nvPicPr>
                <p:cNvPr id="380" name="Ink 379">
                  <a:extLst>
                    <a:ext uri="{FF2B5EF4-FFF2-40B4-BE49-F238E27FC236}">
                      <a16:creationId xmlns:a16="http://schemas.microsoft.com/office/drawing/2014/main" id="{F0424217-9601-F83D-CB76-B8548BA325FD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4584416" y="4178406"/>
                  <a:ext cx="72720" cy="167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5" name="Group 384">
            <a:extLst>
              <a:ext uri="{FF2B5EF4-FFF2-40B4-BE49-F238E27FC236}">
                <a16:creationId xmlns:a16="http://schemas.microsoft.com/office/drawing/2014/main" id="{610F0E89-3120-B484-A557-F4FB86494788}"/>
              </a:ext>
            </a:extLst>
          </p:cNvPr>
          <p:cNvGrpSpPr/>
          <p:nvPr/>
        </p:nvGrpSpPr>
        <p:grpSpPr>
          <a:xfrm>
            <a:off x="4820576" y="4015326"/>
            <a:ext cx="319680" cy="270720"/>
            <a:chOff x="4820576" y="4015326"/>
            <a:chExt cx="319680" cy="270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381" name="Ink 380">
                  <a:extLst>
                    <a:ext uri="{FF2B5EF4-FFF2-40B4-BE49-F238E27FC236}">
                      <a16:creationId xmlns:a16="http://schemas.microsoft.com/office/drawing/2014/main" id="{120D53FA-04A8-48B6-C29F-360DB6775FA1}"/>
                    </a:ext>
                  </a:extLst>
                </p14:cNvPr>
                <p14:cNvContentPartPr/>
                <p14:nvPr/>
              </p14:nvContentPartPr>
              <p14:xfrm>
                <a:off x="4823816" y="4015326"/>
                <a:ext cx="146880" cy="36720"/>
              </p14:xfrm>
            </p:contentPart>
          </mc:Choice>
          <mc:Fallback>
            <p:pic>
              <p:nvPicPr>
                <p:cNvPr id="381" name="Ink 380">
                  <a:extLst>
                    <a:ext uri="{FF2B5EF4-FFF2-40B4-BE49-F238E27FC236}">
                      <a16:creationId xmlns:a16="http://schemas.microsoft.com/office/drawing/2014/main" id="{120D53FA-04A8-48B6-C29F-360DB6775FA1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4817696" y="4009206"/>
                  <a:ext cx="15912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382" name="Ink 381">
                  <a:extLst>
                    <a:ext uri="{FF2B5EF4-FFF2-40B4-BE49-F238E27FC236}">
                      <a16:creationId xmlns:a16="http://schemas.microsoft.com/office/drawing/2014/main" id="{7BD44262-5B84-7DC2-45DB-B4D9BEB75575}"/>
                    </a:ext>
                  </a:extLst>
                </p14:cNvPr>
                <p14:cNvContentPartPr/>
                <p14:nvPr/>
              </p14:nvContentPartPr>
              <p14:xfrm>
                <a:off x="4820576" y="4032606"/>
                <a:ext cx="319680" cy="253440"/>
              </p14:xfrm>
            </p:contentPart>
          </mc:Choice>
          <mc:Fallback>
            <p:pic>
              <p:nvPicPr>
                <p:cNvPr id="382" name="Ink 381">
                  <a:extLst>
                    <a:ext uri="{FF2B5EF4-FFF2-40B4-BE49-F238E27FC236}">
                      <a16:creationId xmlns:a16="http://schemas.microsoft.com/office/drawing/2014/main" id="{7BD44262-5B84-7DC2-45DB-B4D9BEB75575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4814456" y="4026486"/>
                  <a:ext cx="331920" cy="265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58">
            <p14:nvContentPartPr>
              <p14:cNvPr id="383" name="Ink 382">
                <a:extLst>
                  <a:ext uri="{FF2B5EF4-FFF2-40B4-BE49-F238E27FC236}">
                    <a16:creationId xmlns:a16="http://schemas.microsoft.com/office/drawing/2014/main" id="{4B32CBE6-2F4D-3A43-3498-07747C1C2B4F}"/>
                  </a:ext>
                </a:extLst>
              </p14:cNvPr>
              <p14:cNvContentPartPr/>
              <p14:nvPr/>
            </p14:nvContentPartPr>
            <p14:xfrm>
              <a:off x="5269856" y="4041606"/>
              <a:ext cx="113760" cy="160560"/>
            </p14:xfrm>
          </p:contentPart>
        </mc:Choice>
        <mc:Fallback>
          <p:pic>
            <p:nvPicPr>
              <p:cNvPr id="383" name="Ink 382">
                <a:extLst>
                  <a:ext uri="{FF2B5EF4-FFF2-40B4-BE49-F238E27FC236}">
                    <a16:creationId xmlns:a16="http://schemas.microsoft.com/office/drawing/2014/main" id="{4B32CBE6-2F4D-3A43-3498-07747C1C2B4F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5263736" y="4035486"/>
                <a:ext cx="126000" cy="17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0">
            <p14:nvContentPartPr>
              <p14:cNvPr id="384" name="Ink 383">
                <a:extLst>
                  <a:ext uri="{FF2B5EF4-FFF2-40B4-BE49-F238E27FC236}">
                    <a16:creationId xmlns:a16="http://schemas.microsoft.com/office/drawing/2014/main" id="{C7D860A0-B735-B286-DE5B-58E58C11808A}"/>
                  </a:ext>
                </a:extLst>
              </p14:cNvPr>
              <p14:cNvContentPartPr/>
              <p14:nvPr/>
            </p14:nvContentPartPr>
            <p14:xfrm>
              <a:off x="5563976" y="3893646"/>
              <a:ext cx="178560" cy="397080"/>
            </p14:xfrm>
          </p:contentPart>
        </mc:Choice>
        <mc:Fallback>
          <p:pic>
            <p:nvPicPr>
              <p:cNvPr id="384" name="Ink 383">
                <a:extLst>
                  <a:ext uri="{FF2B5EF4-FFF2-40B4-BE49-F238E27FC236}">
                    <a16:creationId xmlns:a16="http://schemas.microsoft.com/office/drawing/2014/main" id="{C7D860A0-B735-B286-DE5B-58E58C11808A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5557856" y="3887526"/>
                <a:ext cx="190800" cy="40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2">
            <p14:nvContentPartPr>
              <p14:cNvPr id="388" name="Ink 387">
                <a:extLst>
                  <a:ext uri="{FF2B5EF4-FFF2-40B4-BE49-F238E27FC236}">
                    <a16:creationId xmlns:a16="http://schemas.microsoft.com/office/drawing/2014/main" id="{A3B68272-33F1-3748-2F4C-67E50A676C6D}"/>
                  </a:ext>
                </a:extLst>
              </p14:cNvPr>
              <p14:cNvContentPartPr/>
              <p14:nvPr/>
            </p14:nvContentPartPr>
            <p14:xfrm>
              <a:off x="3198776" y="4426446"/>
              <a:ext cx="1298160" cy="179640"/>
            </p14:xfrm>
          </p:contentPart>
        </mc:Choice>
        <mc:Fallback>
          <p:pic>
            <p:nvPicPr>
              <p:cNvPr id="388" name="Ink 387">
                <a:extLst>
                  <a:ext uri="{FF2B5EF4-FFF2-40B4-BE49-F238E27FC236}">
                    <a16:creationId xmlns:a16="http://schemas.microsoft.com/office/drawing/2014/main" id="{A3B68272-33F1-3748-2F4C-67E50A676C6D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3192656" y="4420326"/>
                <a:ext cx="1310400" cy="191880"/>
              </a:xfrm>
              <a:prstGeom prst="rect">
                <a:avLst/>
              </a:prstGeom>
            </p:spPr>
          </p:pic>
        </mc:Fallback>
      </mc:AlternateContent>
      <p:grpSp>
        <p:nvGrpSpPr>
          <p:cNvPr id="391" name="Group 390">
            <a:extLst>
              <a:ext uri="{FF2B5EF4-FFF2-40B4-BE49-F238E27FC236}">
                <a16:creationId xmlns:a16="http://schemas.microsoft.com/office/drawing/2014/main" id="{0A14D9E3-F462-3294-CFF5-C14AA9792150}"/>
              </a:ext>
            </a:extLst>
          </p:cNvPr>
          <p:cNvGrpSpPr/>
          <p:nvPr/>
        </p:nvGrpSpPr>
        <p:grpSpPr>
          <a:xfrm>
            <a:off x="3471296" y="4796166"/>
            <a:ext cx="195480" cy="229320"/>
            <a:chOff x="3471296" y="4796166"/>
            <a:chExt cx="195480" cy="229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389" name="Ink 388">
                  <a:extLst>
                    <a:ext uri="{FF2B5EF4-FFF2-40B4-BE49-F238E27FC236}">
                      <a16:creationId xmlns:a16="http://schemas.microsoft.com/office/drawing/2014/main" id="{8D0A8FBD-7F2F-6854-ACAA-289424201B0C}"/>
                    </a:ext>
                  </a:extLst>
                </p14:cNvPr>
                <p14:cNvContentPartPr/>
                <p14:nvPr/>
              </p14:nvContentPartPr>
              <p14:xfrm>
                <a:off x="3565976" y="4796166"/>
                <a:ext cx="45360" cy="229320"/>
              </p14:xfrm>
            </p:contentPart>
          </mc:Choice>
          <mc:Fallback>
            <p:pic>
              <p:nvPicPr>
                <p:cNvPr id="389" name="Ink 388">
                  <a:extLst>
                    <a:ext uri="{FF2B5EF4-FFF2-40B4-BE49-F238E27FC236}">
                      <a16:creationId xmlns:a16="http://schemas.microsoft.com/office/drawing/2014/main" id="{8D0A8FBD-7F2F-6854-ACAA-289424201B0C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3559856" y="4790046"/>
                  <a:ext cx="5760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390" name="Ink 389">
                  <a:extLst>
                    <a:ext uri="{FF2B5EF4-FFF2-40B4-BE49-F238E27FC236}">
                      <a16:creationId xmlns:a16="http://schemas.microsoft.com/office/drawing/2014/main" id="{08905FBF-1FCA-CC81-7319-C9B6C6BA27DB}"/>
                    </a:ext>
                  </a:extLst>
                </p14:cNvPr>
                <p14:cNvContentPartPr/>
                <p14:nvPr/>
              </p14:nvContentPartPr>
              <p14:xfrm>
                <a:off x="3471296" y="4824246"/>
                <a:ext cx="195480" cy="132840"/>
              </p14:xfrm>
            </p:contentPart>
          </mc:Choice>
          <mc:Fallback>
            <p:pic>
              <p:nvPicPr>
                <p:cNvPr id="390" name="Ink 389">
                  <a:extLst>
                    <a:ext uri="{FF2B5EF4-FFF2-40B4-BE49-F238E27FC236}">
                      <a16:creationId xmlns:a16="http://schemas.microsoft.com/office/drawing/2014/main" id="{08905FBF-1FCA-CC81-7319-C9B6C6BA27DB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3465176" y="4818126"/>
                  <a:ext cx="207720" cy="145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5" name="Group 394">
            <a:extLst>
              <a:ext uri="{FF2B5EF4-FFF2-40B4-BE49-F238E27FC236}">
                <a16:creationId xmlns:a16="http://schemas.microsoft.com/office/drawing/2014/main" id="{AD59DDF5-6D08-0B6A-D4DB-5DAB97A63A2F}"/>
              </a:ext>
            </a:extLst>
          </p:cNvPr>
          <p:cNvGrpSpPr/>
          <p:nvPr/>
        </p:nvGrpSpPr>
        <p:grpSpPr>
          <a:xfrm>
            <a:off x="3024896" y="4798686"/>
            <a:ext cx="352080" cy="308880"/>
            <a:chOff x="3024896" y="4798686"/>
            <a:chExt cx="352080" cy="308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392" name="Ink 391">
                  <a:extLst>
                    <a:ext uri="{FF2B5EF4-FFF2-40B4-BE49-F238E27FC236}">
                      <a16:creationId xmlns:a16="http://schemas.microsoft.com/office/drawing/2014/main" id="{BBF7E87A-0D2F-DE66-1A30-58A6BB742606}"/>
                    </a:ext>
                  </a:extLst>
                </p14:cNvPr>
                <p14:cNvContentPartPr/>
                <p14:nvPr/>
              </p14:nvContentPartPr>
              <p14:xfrm>
                <a:off x="3024896" y="4798686"/>
                <a:ext cx="7920" cy="308880"/>
              </p14:xfrm>
            </p:contentPart>
          </mc:Choice>
          <mc:Fallback>
            <p:pic>
              <p:nvPicPr>
                <p:cNvPr id="392" name="Ink 391">
                  <a:extLst>
                    <a:ext uri="{FF2B5EF4-FFF2-40B4-BE49-F238E27FC236}">
                      <a16:creationId xmlns:a16="http://schemas.microsoft.com/office/drawing/2014/main" id="{BBF7E87A-0D2F-DE66-1A30-58A6BB742606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3018776" y="4792566"/>
                  <a:ext cx="20160" cy="32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393" name="Ink 392">
                  <a:extLst>
                    <a:ext uri="{FF2B5EF4-FFF2-40B4-BE49-F238E27FC236}">
                      <a16:creationId xmlns:a16="http://schemas.microsoft.com/office/drawing/2014/main" id="{B846A6BD-19CC-3B72-A4B9-1054D3C198C7}"/>
                    </a:ext>
                  </a:extLst>
                </p14:cNvPr>
                <p14:cNvContentPartPr/>
                <p14:nvPr/>
              </p14:nvContentPartPr>
              <p14:xfrm>
                <a:off x="3048296" y="4872846"/>
                <a:ext cx="117720" cy="178560"/>
              </p14:xfrm>
            </p:contentPart>
          </mc:Choice>
          <mc:Fallback>
            <p:pic>
              <p:nvPicPr>
                <p:cNvPr id="393" name="Ink 392">
                  <a:extLst>
                    <a:ext uri="{FF2B5EF4-FFF2-40B4-BE49-F238E27FC236}">
                      <a16:creationId xmlns:a16="http://schemas.microsoft.com/office/drawing/2014/main" id="{B846A6BD-19CC-3B72-A4B9-1054D3C198C7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3042176" y="4866726"/>
                  <a:ext cx="12996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394" name="Ink 393">
                  <a:extLst>
                    <a:ext uri="{FF2B5EF4-FFF2-40B4-BE49-F238E27FC236}">
                      <a16:creationId xmlns:a16="http://schemas.microsoft.com/office/drawing/2014/main" id="{9B828711-EBD4-7FE0-5D4F-C85A14B8E3FF}"/>
                    </a:ext>
                  </a:extLst>
                </p14:cNvPr>
                <p14:cNvContentPartPr/>
                <p14:nvPr/>
              </p14:nvContentPartPr>
              <p14:xfrm>
                <a:off x="3259616" y="4904166"/>
                <a:ext cx="117360" cy="95400"/>
              </p14:xfrm>
            </p:contentPart>
          </mc:Choice>
          <mc:Fallback>
            <p:pic>
              <p:nvPicPr>
                <p:cNvPr id="394" name="Ink 393">
                  <a:extLst>
                    <a:ext uri="{FF2B5EF4-FFF2-40B4-BE49-F238E27FC236}">
                      <a16:creationId xmlns:a16="http://schemas.microsoft.com/office/drawing/2014/main" id="{9B828711-EBD4-7FE0-5D4F-C85A14B8E3FF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3253496" y="4898046"/>
                  <a:ext cx="129600" cy="107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74">
            <p14:nvContentPartPr>
              <p14:cNvPr id="396" name="Ink 395">
                <a:extLst>
                  <a:ext uri="{FF2B5EF4-FFF2-40B4-BE49-F238E27FC236}">
                    <a16:creationId xmlns:a16="http://schemas.microsoft.com/office/drawing/2014/main" id="{DBBFAE0B-1A5F-267E-9761-F07CD9264E2E}"/>
                  </a:ext>
                </a:extLst>
              </p14:cNvPr>
              <p14:cNvContentPartPr/>
              <p14:nvPr/>
            </p14:nvContentPartPr>
            <p14:xfrm>
              <a:off x="4952415" y="4407831"/>
              <a:ext cx="477360" cy="155880"/>
            </p14:xfrm>
          </p:contentPart>
        </mc:Choice>
        <mc:Fallback>
          <p:pic>
            <p:nvPicPr>
              <p:cNvPr id="396" name="Ink 395">
                <a:extLst>
                  <a:ext uri="{FF2B5EF4-FFF2-40B4-BE49-F238E27FC236}">
                    <a16:creationId xmlns:a16="http://schemas.microsoft.com/office/drawing/2014/main" id="{DBBFAE0B-1A5F-267E-9761-F07CD9264E2E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4946295" y="4401711"/>
                <a:ext cx="489600" cy="168120"/>
              </a:xfrm>
              <a:prstGeom prst="rect">
                <a:avLst/>
              </a:prstGeom>
            </p:spPr>
          </p:pic>
        </mc:Fallback>
      </mc:AlternateContent>
      <p:grpSp>
        <p:nvGrpSpPr>
          <p:cNvPr id="409" name="Group 408">
            <a:extLst>
              <a:ext uri="{FF2B5EF4-FFF2-40B4-BE49-F238E27FC236}">
                <a16:creationId xmlns:a16="http://schemas.microsoft.com/office/drawing/2014/main" id="{2317B828-D5E0-3B2A-E44B-0159D4D7CC6D}"/>
              </a:ext>
            </a:extLst>
          </p:cNvPr>
          <p:cNvGrpSpPr/>
          <p:nvPr/>
        </p:nvGrpSpPr>
        <p:grpSpPr>
          <a:xfrm>
            <a:off x="5040975" y="4719591"/>
            <a:ext cx="1072800" cy="465120"/>
            <a:chOff x="5040975" y="4719591"/>
            <a:chExt cx="1072800" cy="465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397" name="Ink 396">
                  <a:extLst>
                    <a:ext uri="{FF2B5EF4-FFF2-40B4-BE49-F238E27FC236}">
                      <a16:creationId xmlns:a16="http://schemas.microsoft.com/office/drawing/2014/main" id="{6499D0B3-A163-D2A9-FB94-FC629AAA9A5A}"/>
                    </a:ext>
                  </a:extLst>
                </p14:cNvPr>
                <p14:cNvContentPartPr/>
                <p14:nvPr/>
              </p14:nvContentPartPr>
              <p14:xfrm>
                <a:off x="5040975" y="4719591"/>
                <a:ext cx="141840" cy="353160"/>
              </p14:xfrm>
            </p:contentPart>
          </mc:Choice>
          <mc:Fallback>
            <p:pic>
              <p:nvPicPr>
                <p:cNvPr id="397" name="Ink 396">
                  <a:extLst>
                    <a:ext uri="{FF2B5EF4-FFF2-40B4-BE49-F238E27FC236}">
                      <a16:creationId xmlns:a16="http://schemas.microsoft.com/office/drawing/2014/main" id="{6499D0B3-A163-D2A9-FB94-FC629AAA9A5A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5034855" y="4713471"/>
                  <a:ext cx="154080" cy="36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398" name="Ink 397">
                  <a:extLst>
                    <a:ext uri="{FF2B5EF4-FFF2-40B4-BE49-F238E27FC236}">
                      <a16:creationId xmlns:a16="http://schemas.microsoft.com/office/drawing/2014/main" id="{CE071161-BEE4-1ADF-C687-D33DCA8B536C}"/>
                    </a:ext>
                  </a:extLst>
                </p14:cNvPr>
                <p14:cNvContentPartPr/>
                <p14:nvPr/>
              </p14:nvContentPartPr>
              <p14:xfrm>
                <a:off x="5322855" y="4832631"/>
                <a:ext cx="125640" cy="246960"/>
              </p14:xfrm>
            </p:contentPart>
          </mc:Choice>
          <mc:Fallback>
            <p:pic>
              <p:nvPicPr>
                <p:cNvPr id="398" name="Ink 397">
                  <a:extLst>
                    <a:ext uri="{FF2B5EF4-FFF2-40B4-BE49-F238E27FC236}">
                      <a16:creationId xmlns:a16="http://schemas.microsoft.com/office/drawing/2014/main" id="{CE071161-BEE4-1ADF-C687-D33DCA8B536C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5316735" y="4826511"/>
                  <a:ext cx="13788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399" name="Ink 398">
                  <a:extLst>
                    <a:ext uri="{FF2B5EF4-FFF2-40B4-BE49-F238E27FC236}">
                      <a16:creationId xmlns:a16="http://schemas.microsoft.com/office/drawing/2014/main" id="{434913A3-9BF6-2578-35D6-CAE57375C4B5}"/>
                    </a:ext>
                  </a:extLst>
                </p14:cNvPr>
                <p14:cNvContentPartPr/>
                <p14:nvPr/>
              </p14:nvContentPartPr>
              <p14:xfrm>
                <a:off x="5487375" y="5006871"/>
                <a:ext cx="48600" cy="177840"/>
              </p14:xfrm>
            </p:contentPart>
          </mc:Choice>
          <mc:Fallback>
            <p:pic>
              <p:nvPicPr>
                <p:cNvPr id="399" name="Ink 398">
                  <a:extLst>
                    <a:ext uri="{FF2B5EF4-FFF2-40B4-BE49-F238E27FC236}">
                      <a16:creationId xmlns:a16="http://schemas.microsoft.com/office/drawing/2014/main" id="{434913A3-9BF6-2578-35D6-CAE57375C4B5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5481255" y="5000751"/>
                  <a:ext cx="6084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400" name="Ink 399">
                  <a:extLst>
                    <a:ext uri="{FF2B5EF4-FFF2-40B4-BE49-F238E27FC236}">
                      <a16:creationId xmlns:a16="http://schemas.microsoft.com/office/drawing/2014/main" id="{53B9A5B6-2A24-BBB7-2923-268594EC07BB}"/>
                    </a:ext>
                  </a:extLst>
                </p14:cNvPr>
                <p14:cNvContentPartPr/>
                <p14:nvPr/>
              </p14:nvContentPartPr>
              <p14:xfrm>
                <a:off x="5679255" y="4902831"/>
                <a:ext cx="105840" cy="189360"/>
              </p14:xfrm>
            </p:contentPart>
          </mc:Choice>
          <mc:Fallback>
            <p:pic>
              <p:nvPicPr>
                <p:cNvPr id="400" name="Ink 399">
                  <a:extLst>
                    <a:ext uri="{FF2B5EF4-FFF2-40B4-BE49-F238E27FC236}">
                      <a16:creationId xmlns:a16="http://schemas.microsoft.com/office/drawing/2014/main" id="{53B9A5B6-2A24-BBB7-2923-268594EC07BB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5673135" y="4896711"/>
                  <a:ext cx="11808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401" name="Ink 400">
                  <a:extLst>
                    <a:ext uri="{FF2B5EF4-FFF2-40B4-BE49-F238E27FC236}">
                      <a16:creationId xmlns:a16="http://schemas.microsoft.com/office/drawing/2014/main" id="{8F775EB9-3F91-9FA6-31A8-9D41D721D3E7}"/>
                    </a:ext>
                  </a:extLst>
                </p14:cNvPr>
                <p14:cNvContentPartPr/>
                <p14:nvPr/>
              </p14:nvContentPartPr>
              <p14:xfrm>
                <a:off x="5703735" y="4821471"/>
                <a:ext cx="196920" cy="92520"/>
              </p14:xfrm>
            </p:contentPart>
          </mc:Choice>
          <mc:Fallback>
            <p:pic>
              <p:nvPicPr>
                <p:cNvPr id="401" name="Ink 400">
                  <a:extLst>
                    <a:ext uri="{FF2B5EF4-FFF2-40B4-BE49-F238E27FC236}">
                      <a16:creationId xmlns:a16="http://schemas.microsoft.com/office/drawing/2014/main" id="{8F775EB9-3F91-9FA6-31A8-9D41D721D3E7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5697615" y="4815351"/>
                  <a:ext cx="20916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402" name="Ink 401">
                  <a:extLst>
                    <a:ext uri="{FF2B5EF4-FFF2-40B4-BE49-F238E27FC236}">
                      <a16:creationId xmlns:a16="http://schemas.microsoft.com/office/drawing/2014/main" id="{BFDBC645-25D4-8094-83A6-A64BA4EE70AF}"/>
                    </a:ext>
                  </a:extLst>
                </p14:cNvPr>
                <p14:cNvContentPartPr/>
                <p14:nvPr/>
              </p14:nvContentPartPr>
              <p14:xfrm>
                <a:off x="5954655" y="4788351"/>
                <a:ext cx="159120" cy="334080"/>
              </p14:xfrm>
            </p:contentPart>
          </mc:Choice>
          <mc:Fallback>
            <p:pic>
              <p:nvPicPr>
                <p:cNvPr id="402" name="Ink 401">
                  <a:extLst>
                    <a:ext uri="{FF2B5EF4-FFF2-40B4-BE49-F238E27FC236}">
                      <a16:creationId xmlns:a16="http://schemas.microsoft.com/office/drawing/2014/main" id="{BFDBC645-25D4-8094-83A6-A64BA4EE70AF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5948535" y="4782231"/>
                  <a:ext cx="171360" cy="346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88">
            <p14:nvContentPartPr>
              <p14:cNvPr id="403" name="Ink 402">
                <a:extLst>
                  <a:ext uri="{FF2B5EF4-FFF2-40B4-BE49-F238E27FC236}">
                    <a16:creationId xmlns:a16="http://schemas.microsoft.com/office/drawing/2014/main" id="{BFE6ED60-7C2B-13D7-CFE4-95509EF19BD5}"/>
                  </a:ext>
                </a:extLst>
              </p14:cNvPr>
              <p14:cNvContentPartPr/>
              <p14:nvPr/>
            </p14:nvContentPartPr>
            <p14:xfrm>
              <a:off x="4091655" y="4690791"/>
              <a:ext cx="139320" cy="357120"/>
            </p14:xfrm>
          </p:contentPart>
        </mc:Choice>
        <mc:Fallback>
          <p:pic>
            <p:nvPicPr>
              <p:cNvPr id="403" name="Ink 402">
                <a:extLst>
                  <a:ext uri="{FF2B5EF4-FFF2-40B4-BE49-F238E27FC236}">
                    <a16:creationId xmlns:a16="http://schemas.microsoft.com/office/drawing/2014/main" id="{BFE6ED60-7C2B-13D7-CFE4-95509EF19BD5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4085535" y="4684671"/>
                <a:ext cx="151560" cy="369360"/>
              </a:xfrm>
              <a:prstGeom prst="rect">
                <a:avLst/>
              </a:prstGeom>
            </p:spPr>
          </p:pic>
        </mc:Fallback>
      </mc:AlternateContent>
      <p:grpSp>
        <p:nvGrpSpPr>
          <p:cNvPr id="417" name="Group 416">
            <a:extLst>
              <a:ext uri="{FF2B5EF4-FFF2-40B4-BE49-F238E27FC236}">
                <a16:creationId xmlns:a16="http://schemas.microsoft.com/office/drawing/2014/main" id="{295AB4CD-ED8C-0DD6-1F42-9DBFA330E656}"/>
              </a:ext>
            </a:extLst>
          </p:cNvPr>
          <p:cNvGrpSpPr/>
          <p:nvPr/>
        </p:nvGrpSpPr>
        <p:grpSpPr>
          <a:xfrm>
            <a:off x="2884215" y="5183631"/>
            <a:ext cx="849240" cy="450360"/>
            <a:chOff x="2884215" y="5183631"/>
            <a:chExt cx="849240" cy="450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404" name="Ink 403">
                  <a:extLst>
                    <a:ext uri="{FF2B5EF4-FFF2-40B4-BE49-F238E27FC236}">
                      <a16:creationId xmlns:a16="http://schemas.microsoft.com/office/drawing/2014/main" id="{E4289293-DC1D-1748-E8C7-C4F66D5183A6}"/>
                    </a:ext>
                  </a:extLst>
                </p14:cNvPr>
                <p14:cNvContentPartPr/>
                <p14:nvPr/>
              </p14:nvContentPartPr>
              <p14:xfrm>
                <a:off x="2884215" y="5183631"/>
                <a:ext cx="82080" cy="379080"/>
              </p14:xfrm>
            </p:contentPart>
          </mc:Choice>
          <mc:Fallback>
            <p:pic>
              <p:nvPicPr>
                <p:cNvPr id="404" name="Ink 403">
                  <a:extLst>
                    <a:ext uri="{FF2B5EF4-FFF2-40B4-BE49-F238E27FC236}">
                      <a16:creationId xmlns:a16="http://schemas.microsoft.com/office/drawing/2014/main" id="{E4289293-DC1D-1748-E8C7-C4F66D5183A6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2878095" y="5177511"/>
                  <a:ext cx="94320" cy="39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405" name="Ink 404">
                  <a:extLst>
                    <a:ext uri="{FF2B5EF4-FFF2-40B4-BE49-F238E27FC236}">
                      <a16:creationId xmlns:a16="http://schemas.microsoft.com/office/drawing/2014/main" id="{D6D0D349-C62D-29EB-5FF9-D6D21847922B}"/>
                    </a:ext>
                  </a:extLst>
                </p14:cNvPr>
                <p14:cNvContentPartPr/>
                <p14:nvPr/>
              </p14:nvContentPartPr>
              <p14:xfrm>
                <a:off x="3220815" y="5311431"/>
                <a:ext cx="34200" cy="234000"/>
              </p14:xfrm>
            </p:contentPart>
          </mc:Choice>
          <mc:Fallback>
            <p:pic>
              <p:nvPicPr>
                <p:cNvPr id="405" name="Ink 404">
                  <a:extLst>
                    <a:ext uri="{FF2B5EF4-FFF2-40B4-BE49-F238E27FC236}">
                      <a16:creationId xmlns:a16="http://schemas.microsoft.com/office/drawing/2014/main" id="{D6D0D349-C62D-29EB-5FF9-D6D21847922B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3214695" y="5305311"/>
                  <a:ext cx="4644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406" name="Ink 405">
                  <a:extLst>
                    <a:ext uri="{FF2B5EF4-FFF2-40B4-BE49-F238E27FC236}">
                      <a16:creationId xmlns:a16="http://schemas.microsoft.com/office/drawing/2014/main" id="{9C089606-D903-628C-C53D-E55D991AFAEB}"/>
                    </a:ext>
                  </a:extLst>
                </p14:cNvPr>
                <p14:cNvContentPartPr/>
                <p14:nvPr/>
              </p14:nvContentPartPr>
              <p14:xfrm>
                <a:off x="3107055" y="5267511"/>
                <a:ext cx="154440" cy="136080"/>
              </p14:xfrm>
            </p:contentPart>
          </mc:Choice>
          <mc:Fallback>
            <p:pic>
              <p:nvPicPr>
                <p:cNvPr id="406" name="Ink 405">
                  <a:extLst>
                    <a:ext uri="{FF2B5EF4-FFF2-40B4-BE49-F238E27FC236}">
                      <a16:creationId xmlns:a16="http://schemas.microsoft.com/office/drawing/2014/main" id="{9C089606-D903-628C-C53D-E55D991AFAEB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3100935" y="5261391"/>
                  <a:ext cx="16668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407" name="Ink 406">
                  <a:extLst>
                    <a:ext uri="{FF2B5EF4-FFF2-40B4-BE49-F238E27FC236}">
                      <a16:creationId xmlns:a16="http://schemas.microsoft.com/office/drawing/2014/main" id="{5BE9147A-09D2-C48E-EE41-1A6C8A5898D4}"/>
                    </a:ext>
                  </a:extLst>
                </p14:cNvPr>
                <p14:cNvContentPartPr/>
                <p14:nvPr/>
              </p14:nvContentPartPr>
              <p14:xfrm>
                <a:off x="3361575" y="5410791"/>
                <a:ext cx="34560" cy="123840"/>
              </p14:xfrm>
            </p:contentPart>
          </mc:Choice>
          <mc:Fallback>
            <p:pic>
              <p:nvPicPr>
                <p:cNvPr id="407" name="Ink 406">
                  <a:extLst>
                    <a:ext uri="{FF2B5EF4-FFF2-40B4-BE49-F238E27FC236}">
                      <a16:creationId xmlns:a16="http://schemas.microsoft.com/office/drawing/2014/main" id="{5BE9147A-09D2-C48E-EE41-1A6C8A5898D4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3355455" y="5404671"/>
                  <a:ext cx="4680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410" name="Ink 409">
                  <a:extLst>
                    <a:ext uri="{FF2B5EF4-FFF2-40B4-BE49-F238E27FC236}">
                      <a16:creationId xmlns:a16="http://schemas.microsoft.com/office/drawing/2014/main" id="{38B1AF2B-2541-02AA-7294-CD63ECAF5AA0}"/>
                    </a:ext>
                  </a:extLst>
                </p14:cNvPr>
                <p14:cNvContentPartPr/>
                <p14:nvPr/>
              </p14:nvContentPartPr>
              <p14:xfrm>
                <a:off x="3528975" y="5313591"/>
                <a:ext cx="96480" cy="243720"/>
              </p14:xfrm>
            </p:contentPart>
          </mc:Choice>
          <mc:Fallback>
            <p:pic>
              <p:nvPicPr>
                <p:cNvPr id="410" name="Ink 409">
                  <a:extLst>
                    <a:ext uri="{FF2B5EF4-FFF2-40B4-BE49-F238E27FC236}">
                      <a16:creationId xmlns:a16="http://schemas.microsoft.com/office/drawing/2014/main" id="{38B1AF2B-2541-02AA-7294-CD63ECAF5AA0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3522855" y="5307471"/>
                  <a:ext cx="10872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411" name="Ink 410">
                  <a:extLst>
                    <a:ext uri="{FF2B5EF4-FFF2-40B4-BE49-F238E27FC236}">
                      <a16:creationId xmlns:a16="http://schemas.microsoft.com/office/drawing/2014/main" id="{5967F8CD-1D42-D522-EBB9-C5B373C80A6E}"/>
                    </a:ext>
                  </a:extLst>
                </p14:cNvPr>
                <p14:cNvContentPartPr/>
                <p14:nvPr/>
              </p14:nvContentPartPr>
              <p14:xfrm>
                <a:off x="3669375" y="5484591"/>
                <a:ext cx="64080" cy="149400"/>
              </p14:xfrm>
            </p:contentPart>
          </mc:Choice>
          <mc:Fallback>
            <p:pic>
              <p:nvPicPr>
                <p:cNvPr id="411" name="Ink 410">
                  <a:extLst>
                    <a:ext uri="{FF2B5EF4-FFF2-40B4-BE49-F238E27FC236}">
                      <a16:creationId xmlns:a16="http://schemas.microsoft.com/office/drawing/2014/main" id="{5967F8CD-1D42-D522-EBB9-C5B373C80A6E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3663255" y="5478471"/>
                  <a:ext cx="76320" cy="161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6" name="Group 415">
            <a:extLst>
              <a:ext uri="{FF2B5EF4-FFF2-40B4-BE49-F238E27FC236}">
                <a16:creationId xmlns:a16="http://schemas.microsoft.com/office/drawing/2014/main" id="{DB0FFE26-068A-1C2D-7CDA-E248EB71C702}"/>
              </a:ext>
            </a:extLst>
          </p:cNvPr>
          <p:cNvGrpSpPr/>
          <p:nvPr/>
        </p:nvGrpSpPr>
        <p:grpSpPr>
          <a:xfrm>
            <a:off x="3912735" y="5255631"/>
            <a:ext cx="727560" cy="421560"/>
            <a:chOff x="3912735" y="5255631"/>
            <a:chExt cx="727560" cy="421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412" name="Ink 411">
                  <a:extLst>
                    <a:ext uri="{FF2B5EF4-FFF2-40B4-BE49-F238E27FC236}">
                      <a16:creationId xmlns:a16="http://schemas.microsoft.com/office/drawing/2014/main" id="{C7808485-43CA-43F6-E831-B4DE102AAB95}"/>
                    </a:ext>
                  </a:extLst>
                </p14:cNvPr>
                <p14:cNvContentPartPr/>
                <p14:nvPr/>
              </p14:nvContentPartPr>
              <p14:xfrm>
                <a:off x="3912735" y="5350311"/>
                <a:ext cx="152640" cy="183600"/>
              </p14:xfrm>
            </p:contentPart>
          </mc:Choice>
          <mc:Fallback>
            <p:pic>
              <p:nvPicPr>
                <p:cNvPr id="412" name="Ink 411">
                  <a:extLst>
                    <a:ext uri="{FF2B5EF4-FFF2-40B4-BE49-F238E27FC236}">
                      <a16:creationId xmlns:a16="http://schemas.microsoft.com/office/drawing/2014/main" id="{C7808485-43CA-43F6-E831-B4DE102AAB95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3906615" y="5344191"/>
                  <a:ext cx="16488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413" name="Ink 412">
                  <a:extLst>
                    <a:ext uri="{FF2B5EF4-FFF2-40B4-BE49-F238E27FC236}">
                      <a16:creationId xmlns:a16="http://schemas.microsoft.com/office/drawing/2014/main" id="{3F024EE6-12B0-1A45-F979-A2D1D33EBCE1}"/>
                    </a:ext>
                  </a:extLst>
                </p14:cNvPr>
                <p14:cNvContentPartPr/>
                <p14:nvPr/>
              </p14:nvContentPartPr>
              <p14:xfrm>
                <a:off x="4076175" y="5479191"/>
                <a:ext cx="50040" cy="170640"/>
              </p14:xfrm>
            </p:contentPart>
          </mc:Choice>
          <mc:Fallback>
            <p:pic>
              <p:nvPicPr>
                <p:cNvPr id="413" name="Ink 412">
                  <a:extLst>
                    <a:ext uri="{FF2B5EF4-FFF2-40B4-BE49-F238E27FC236}">
                      <a16:creationId xmlns:a16="http://schemas.microsoft.com/office/drawing/2014/main" id="{3F024EE6-12B0-1A45-F979-A2D1D33EBCE1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4070055" y="5473071"/>
                  <a:ext cx="6228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414" name="Ink 413">
                  <a:extLst>
                    <a:ext uri="{FF2B5EF4-FFF2-40B4-BE49-F238E27FC236}">
                      <a16:creationId xmlns:a16="http://schemas.microsoft.com/office/drawing/2014/main" id="{16A68DDE-526E-A540-54CE-8AD829504357}"/>
                    </a:ext>
                  </a:extLst>
                </p14:cNvPr>
                <p14:cNvContentPartPr/>
                <p14:nvPr/>
              </p14:nvContentPartPr>
              <p14:xfrm>
                <a:off x="4272375" y="5351391"/>
                <a:ext cx="120960" cy="218160"/>
              </p14:xfrm>
            </p:contentPart>
          </mc:Choice>
          <mc:Fallback>
            <p:pic>
              <p:nvPicPr>
                <p:cNvPr id="414" name="Ink 413">
                  <a:extLst>
                    <a:ext uri="{FF2B5EF4-FFF2-40B4-BE49-F238E27FC236}">
                      <a16:creationId xmlns:a16="http://schemas.microsoft.com/office/drawing/2014/main" id="{16A68DDE-526E-A540-54CE-8AD829504357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4266255" y="5345271"/>
                  <a:ext cx="13320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415" name="Ink 414">
                  <a:extLst>
                    <a:ext uri="{FF2B5EF4-FFF2-40B4-BE49-F238E27FC236}">
                      <a16:creationId xmlns:a16="http://schemas.microsoft.com/office/drawing/2014/main" id="{21FB3835-9C1F-1832-DB08-FDC24C4CBEE6}"/>
                    </a:ext>
                  </a:extLst>
                </p14:cNvPr>
                <p14:cNvContentPartPr/>
                <p14:nvPr/>
              </p14:nvContentPartPr>
              <p14:xfrm>
                <a:off x="4519695" y="5255631"/>
                <a:ext cx="120600" cy="421560"/>
              </p14:xfrm>
            </p:contentPart>
          </mc:Choice>
          <mc:Fallback>
            <p:pic>
              <p:nvPicPr>
                <p:cNvPr id="415" name="Ink 414">
                  <a:extLst>
                    <a:ext uri="{FF2B5EF4-FFF2-40B4-BE49-F238E27FC236}">
                      <a16:creationId xmlns:a16="http://schemas.microsoft.com/office/drawing/2014/main" id="{21FB3835-9C1F-1832-DB08-FDC24C4CBEE6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4513575" y="5249511"/>
                  <a:ext cx="132840" cy="433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6" name="Group 425">
            <a:extLst>
              <a:ext uri="{FF2B5EF4-FFF2-40B4-BE49-F238E27FC236}">
                <a16:creationId xmlns:a16="http://schemas.microsoft.com/office/drawing/2014/main" id="{FDF8B30D-BB78-ADAA-2E9D-C44FBE4D75BC}"/>
              </a:ext>
            </a:extLst>
          </p:cNvPr>
          <p:cNvGrpSpPr/>
          <p:nvPr/>
        </p:nvGrpSpPr>
        <p:grpSpPr>
          <a:xfrm>
            <a:off x="6489615" y="4809591"/>
            <a:ext cx="1203120" cy="304920"/>
            <a:chOff x="6489615" y="4809591"/>
            <a:chExt cx="1203120" cy="304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424" name="Ink 423">
                  <a:extLst>
                    <a:ext uri="{FF2B5EF4-FFF2-40B4-BE49-F238E27FC236}">
                      <a16:creationId xmlns:a16="http://schemas.microsoft.com/office/drawing/2014/main" id="{BE33E8EB-F2F5-88A2-7CD3-A9BE9614C123}"/>
                    </a:ext>
                  </a:extLst>
                </p14:cNvPr>
                <p14:cNvContentPartPr/>
                <p14:nvPr/>
              </p14:nvContentPartPr>
              <p14:xfrm>
                <a:off x="6508695" y="4841271"/>
                <a:ext cx="66600" cy="273240"/>
              </p14:xfrm>
            </p:contentPart>
          </mc:Choice>
          <mc:Fallback>
            <p:pic>
              <p:nvPicPr>
                <p:cNvPr id="424" name="Ink 423">
                  <a:extLst>
                    <a:ext uri="{FF2B5EF4-FFF2-40B4-BE49-F238E27FC236}">
                      <a16:creationId xmlns:a16="http://schemas.microsoft.com/office/drawing/2014/main" id="{BE33E8EB-F2F5-88A2-7CD3-A9BE9614C123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6502575" y="4835151"/>
                  <a:ext cx="78840" cy="28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425" name="Ink 424">
                  <a:extLst>
                    <a:ext uri="{FF2B5EF4-FFF2-40B4-BE49-F238E27FC236}">
                      <a16:creationId xmlns:a16="http://schemas.microsoft.com/office/drawing/2014/main" id="{A5331ECD-60FF-2ECA-E4C6-3A9063581E5D}"/>
                    </a:ext>
                  </a:extLst>
                </p14:cNvPr>
                <p14:cNvContentPartPr/>
                <p14:nvPr/>
              </p14:nvContentPartPr>
              <p14:xfrm>
                <a:off x="6489615" y="4809591"/>
                <a:ext cx="1203120" cy="287280"/>
              </p14:xfrm>
            </p:contentPart>
          </mc:Choice>
          <mc:Fallback>
            <p:pic>
              <p:nvPicPr>
                <p:cNvPr id="425" name="Ink 424">
                  <a:extLst>
                    <a:ext uri="{FF2B5EF4-FFF2-40B4-BE49-F238E27FC236}">
                      <a16:creationId xmlns:a16="http://schemas.microsoft.com/office/drawing/2014/main" id="{A5331ECD-60FF-2ECA-E4C6-3A9063581E5D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6483495" y="4803471"/>
                  <a:ext cx="1215360" cy="299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4" name="Group 433">
            <a:extLst>
              <a:ext uri="{FF2B5EF4-FFF2-40B4-BE49-F238E27FC236}">
                <a16:creationId xmlns:a16="http://schemas.microsoft.com/office/drawing/2014/main" id="{6010D017-F0BC-21A6-60D6-DBA18861D611}"/>
              </a:ext>
            </a:extLst>
          </p:cNvPr>
          <p:cNvGrpSpPr/>
          <p:nvPr/>
        </p:nvGrpSpPr>
        <p:grpSpPr>
          <a:xfrm>
            <a:off x="7891095" y="4875831"/>
            <a:ext cx="597600" cy="228960"/>
            <a:chOff x="7891095" y="4875831"/>
            <a:chExt cx="597600" cy="228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427" name="Ink 426">
                  <a:extLst>
                    <a:ext uri="{FF2B5EF4-FFF2-40B4-BE49-F238E27FC236}">
                      <a16:creationId xmlns:a16="http://schemas.microsoft.com/office/drawing/2014/main" id="{1AB52015-FA54-8C99-BB1C-CEC1695392A3}"/>
                    </a:ext>
                  </a:extLst>
                </p14:cNvPr>
                <p14:cNvContentPartPr/>
                <p14:nvPr/>
              </p14:nvContentPartPr>
              <p14:xfrm>
                <a:off x="7891095" y="4920831"/>
                <a:ext cx="147600" cy="183960"/>
              </p14:xfrm>
            </p:contentPart>
          </mc:Choice>
          <mc:Fallback>
            <p:pic>
              <p:nvPicPr>
                <p:cNvPr id="427" name="Ink 426">
                  <a:extLst>
                    <a:ext uri="{FF2B5EF4-FFF2-40B4-BE49-F238E27FC236}">
                      <a16:creationId xmlns:a16="http://schemas.microsoft.com/office/drawing/2014/main" id="{1AB52015-FA54-8C99-BB1C-CEC1695392A3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7884975" y="4914711"/>
                  <a:ext cx="15984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428" name="Ink 427">
                  <a:extLst>
                    <a:ext uri="{FF2B5EF4-FFF2-40B4-BE49-F238E27FC236}">
                      <a16:creationId xmlns:a16="http://schemas.microsoft.com/office/drawing/2014/main" id="{66E58208-9CB1-FF0D-C215-5FAD5A29F740}"/>
                    </a:ext>
                  </a:extLst>
                </p14:cNvPr>
                <p14:cNvContentPartPr/>
                <p14:nvPr/>
              </p14:nvContentPartPr>
              <p14:xfrm>
                <a:off x="8038695" y="4875831"/>
                <a:ext cx="450000" cy="224640"/>
              </p14:xfrm>
            </p:contentPart>
          </mc:Choice>
          <mc:Fallback>
            <p:pic>
              <p:nvPicPr>
                <p:cNvPr id="428" name="Ink 427">
                  <a:extLst>
                    <a:ext uri="{FF2B5EF4-FFF2-40B4-BE49-F238E27FC236}">
                      <a16:creationId xmlns:a16="http://schemas.microsoft.com/office/drawing/2014/main" id="{66E58208-9CB1-FF0D-C215-5FAD5A29F740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8032575" y="4869711"/>
                  <a:ext cx="462240" cy="236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3" name="Group 432">
            <a:extLst>
              <a:ext uri="{FF2B5EF4-FFF2-40B4-BE49-F238E27FC236}">
                <a16:creationId xmlns:a16="http://schemas.microsoft.com/office/drawing/2014/main" id="{A616EFA1-14B1-1260-D2F8-827A0F9F6D6E}"/>
              </a:ext>
            </a:extLst>
          </p:cNvPr>
          <p:cNvGrpSpPr/>
          <p:nvPr/>
        </p:nvGrpSpPr>
        <p:grpSpPr>
          <a:xfrm>
            <a:off x="8775255" y="4874751"/>
            <a:ext cx="820800" cy="304200"/>
            <a:chOff x="8775255" y="4874751"/>
            <a:chExt cx="820800" cy="304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429" name="Ink 428">
                  <a:extLst>
                    <a:ext uri="{FF2B5EF4-FFF2-40B4-BE49-F238E27FC236}">
                      <a16:creationId xmlns:a16="http://schemas.microsoft.com/office/drawing/2014/main" id="{12F04C97-8196-D0D9-FE04-382833468FDB}"/>
                    </a:ext>
                  </a:extLst>
                </p14:cNvPr>
                <p14:cNvContentPartPr/>
                <p14:nvPr/>
              </p14:nvContentPartPr>
              <p14:xfrm>
                <a:off x="8775255" y="4874751"/>
                <a:ext cx="47520" cy="304200"/>
              </p14:xfrm>
            </p:contentPart>
          </mc:Choice>
          <mc:Fallback>
            <p:pic>
              <p:nvPicPr>
                <p:cNvPr id="429" name="Ink 428">
                  <a:extLst>
                    <a:ext uri="{FF2B5EF4-FFF2-40B4-BE49-F238E27FC236}">
                      <a16:creationId xmlns:a16="http://schemas.microsoft.com/office/drawing/2014/main" id="{12F04C97-8196-D0D9-FE04-382833468FDB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8769135" y="4868631"/>
                  <a:ext cx="5976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430" name="Ink 429">
                  <a:extLst>
                    <a:ext uri="{FF2B5EF4-FFF2-40B4-BE49-F238E27FC236}">
                      <a16:creationId xmlns:a16="http://schemas.microsoft.com/office/drawing/2014/main" id="{92D912ED-3117-F04F-F7B1-FBA9CA21F84D}"/>
                    </a:ext>
                  </a:extLst>
                </p14:cNvPr>
                <p14:cNvContentPartPr/>
                <p14:nvPr/>
              </p14:nvContentPartPr>
              <p14:xfrm>
                <a:off x="8836095" y="4934151"/>
                <a:ext cx="91440" cy="143640"/>
              </p14:xfrm>
            </p:contentPart>
          </mc:Choice>
          <mc:Fallback>
            <p:pic>
              <p:nvPicPr>
                <p:cNvPr id="430" name="Ink 429">
                  <a:extLst>
                    <a:ext uri="{FF2B5EF4-FFF2-40B4-BE49-F238E27FC236}">
                      <a16:creationId xmlns:a16="http://schemas.microsoft.com/office/drawing/2014/main" id="{92D912ED-3117-F04F-F7B1-FBA9CA21F84D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8829975" y="4928031"/>
                  <a:ext cx="10368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431" name="Ink 430">
                  <a:extLst>
                    <a:ext uri="{FF2B5EF4-FFF2-40B4-BE49-F238E27FC236}">
                      <a16:creationId xmlns:a16="http://schemas.microsoft.com/office/drawing/2014/main" id="{48B82AF9-0EC7-1410-A289-D128F0969C1A}"/>
                    </a:ext>
                  </a:extLst>
                </p14:cNvPr>
                <p14:cNvContentPartPr/>
                <p14:nvPr/>
              </p14:nvContentPartPr>
              <p14:xfrm>
                <a:off x="8930055" y="4889511"/>
                <a:ext cx="633240" cy="237960"/>
              </p14:xfrm>
            </p:contentPart>
          </mc:Choice>
          <mc:Fallback>
            <p:pic>
              <p:nvPicPr>
                <p:cNvPr id="431" name="Ink 430">
                  <a:extLst>
                    <a:ext uri="{FF2B5EF4-FFF2-40B4-BE49-F238E27FC236}">
                      <a16:creationId xmlns:a16="http://schemas.microsoft.com/office/drawing/2014/main" id="{48B82AF9-0EC7-1410-A289-D128F0969C1A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8923935" y="4883391"/>
                  <a:ext cx="64548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432" name="Ink 431">
                  <a:extLst>
                    <a:ext uri="{FF2B5EF4-FFF2-40B4-BE49-F238E27FC236}">
                      <a16:creationId xmlns:a16="http://schemas.microsoft.com/office/drawing/2014/main" id="{F008D646-CAEB-C5F8-67CB-EC15263EF95D}"/>
                    </a:ext>
                  </a:extLst>
                </p14:cNvPr>
                <p14:cNvContentPartPr/>
                <p14:nvPr/>
              </p14:nvContentPartPr>
              <p14:xfrm>
                <a:off x="9420015" y="4937751"/>
                <a:ext cx="176040" cy="44640"/>
              </p14:xfrm>
            </p:contentPart>
          </mc:Choice>
          <mc:Fallback>
            <p:pic>
              <p:nvPicPr>
                <p:cNvPr id="432" name="Ink 431">
                  <a:extLst>
                    <a:ext uri="{FF2B5EF4-FFF2-40B4-BE49-F238E27FC236}">
                      <a16:creationId xmlns:a16="http://schemas.microsoft.com/office/drawing/2014/main" id="{F008D646-CAEB-C5F8-67CB-EC15263EF95D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9413895" y="4931631"/>
                  <a:ext cx="188280" cy="56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9" name="Group 458">
            <a:extLst>
              <a:ext uri="{FF2B5EF4-FFF2-40B4-BE49-F238E27FC236}">
                <a16:creationId xmlns:a16="http://schemas.microsoft.com/office/drawing/2014/main" id="{2C6E87B9-F30E-DA75-0798-0305CA4A8680}"/>
              </a:ext>
            </a:extLst>
          </p:cNvPr>
          <p:cNvGrpSpPr/>
          <p:nvPr/>
        </p:nvGrpSpPr>
        <p:grpSpPr>
          <a:xfrm>
            <a:off x="6561255" y="3742191"/>
            <a:ext cx="1092240" cy="284760"/>
            <a:chOff x="6561255" y="3742191"/>
            <a:chExt cx="1092240" cy="284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435" name="Ink 434">
                  <a:extLst>
                    <a:ext uri="{FF2B5EF4-FFF2-40B4-BE49-F238E27FC236}">
                      <a16:creationId xmlns:a16="http://schemas.microsoft.com/office/drawing/2014/main" id="{93E0EE91-5235-2DF9-A8B9-5AB1F94FF4BB}"/>
                    </a:ext>
                  </a:extLst>
                </p14:cNvPr>
                <p14:cNvContentPartPr/>
                <p14:nvPr/>
              </p14:nvContentPartPr>
              <p14:xfrm>
                <a:off x="6561255" y="3742191"/>
                <a:ext cx="427320" cy="200520"/>
              </p14:xfrm>
            </p:contentPart>
          </mc:Choice>
          <mc:Fallback>
            <p:pic>
              <p:nvPicPr>
                <p:cNvPr id="435" name="Ink 434">
                  <a:extLst>
                    <a:ext uri="{FF2B5EF4-FFF2-40B4-BE49-F238E27FC236}">
                      <a16:creationId xmlns:a16="http://schemas.microsoft.com/office/drawing/2014/main" id="{93E0EE91-5235-2DF9-A8B9-5AB1F94FF4BB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6552255" y="3733551"/>
                  <a:ext cx="44496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436" name="Ink 435">
                  <a:extLst>
                    <a:ext uri="{FF2B5EF4-FFF2-40B4-BE49-F238E27FC236}">
                      <a16:creationId xmlns:a16="http://schemas.microsoft.com/office/drawing/2014/main" id="{9335900A-11A4-4DDB-EB60-51F7AAF56B63}"/>
                    </a:ext>
                  </a:extLst>
                </p14:cNvPr>
                <p14:cNvContentPartPr/>
                <p14:nvPr/>
              </p14:nvContentPartPr>
              <p14:xfrm>
                <a:off x="6900735" y="3781071"/>
                <a:ext cx="155880" cy="74880"/>
              </p14:xfrm>
            </p:contentPart>
          </mc:Choice>
          <mc:Fallback>
            <p:pic>
              <p:nvPicPr>
                <p:cNvPr id="436" name="Ink 435">
                  <a:extLst>
                    <a:ext uri="{FF2B5EF4-FFF2-40B4-BE49-F238E27FC236}">
                      <a16:creationId xmlns:a16="http://schemas.microsoft.com/office/drawing/2014/main" id="{9335900A-11A4-4DDB-EB60-51F7AAF56B63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6891735" y="3772431"/>
                  <a:ext cx="17352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438" name="Ink 437">
                  <a:extLst>
                    <a:ext uri="{FF2B5EF4-FFF2-40B4-BE49-F238E27FC236}">
                      <a16:creationId xmlns:a16="http://schemas.microsoft.com/office/drawing/2014/main" id="{A9158251-AB45-EAC9-60D4-27A485DC30B6}"/>
                    </a:ext>
                  </a:extLst>
                </p14:cNvPr>
                <p14:cNvContentPartPr/>
                <p14:nvPr/>
              </p14:nvContentPartPr>
              <p14:xfrm>
                <a:off x="7029255" y="3746151"/>
                <a:ext cx="436320" cy="280800"/>
              </p14:xfrm>
            </p:contentPart>
          </mc:Choice>
          <mc:Fallback>
            <p:pic>
              <p:nvPicPr>
                <p:cNvPr id="438" name="Ink 437">
                  <a:extLst>
                    <a:ext uri="{FF2B5EF4-FFF2-40B4-BE49-F238E27FC236}">
                      <a16:creationId xmlns:a16="http://schemas.microsoft.com/office/drawing/2014/main" id="{A9158251-AB45-EAC9-60D4-27A485DC30B6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7020615" y="3737511"/>
                  <a:ext cx="45396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439" name="Ink 438">
                  <a:extLst>
                    <a:ext uri="{FF2B5EF4-FFF2-40B4-BE49-F238E27FC236}">
                      <a16:creationId xmlns:a16="http://schemas.microsoft.com/office/drawing/2014/main" id="{81DE3A01-7CB0-E985-A4A7-1FF5821AE458}"/>
                    </a:ext>
                  </a:extLst>
                </p14:cNvPr>
                <p14:cNvContentPartPr/>
                <p14:nvPr/>
              </p14:nvContentPartPr>
              <p14:xfrm>
                <a:off x="7369095" y="3850911"/>
                <a:ext cx="132480" cy="44640"/>
              </p14:xfrm>
            </p:contentPart>
          </mc:Choice>
          <mc:Fallback>
            <p:pic>
              <p:nvPicPr>
                <p:cNvPr id="439" name="Ink 438">
                  <a:extLst>
                    <a:ext uri="{FF2B5EF4-FFF2-40B4-BE49-F238E27FC236}">
                      <a16:creationId xmlns:a16="http://schemas.microsoft.com/office/drawing/2014/main" id="{81DE3A01-7CB0-E985-A4A7-1FF5821AE458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7360095" y="3842271"/>
                  <a:ext cx="15012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440" name="Ink 439">
                  <a:extLst>
                    <a:ext uri="{FF2B5EF4-FFF2-40B4-BE49-F238E27FC236}">
                      <a16:creationId xmlns:a16="http://schemas.microsoft.com/office/drawing/2014/main" id="{C4C4D678-26FE-2429-4D80-235CF203044C}"/>
                    </a:ext>
                  </a:extLst>
                </p14:cNvPr>
                <p14:cNvContentPartPr/>
                <p14:nvPr/>
              </p14:nvContentPartPr>
              <p14:xfrm>
                <a:off x="7611015" y="3859911"/>
                <a:ext cx="21240" cy="27360"/>
              </p14:xfrm>
            </p:contentPart>
          </mc:Choice>
          <mc:Fallback>
            <p:pic>
              <p:nvPicPr>
                <p:cNvPr id="440" name="Ink 439">
                  <a:extLst>
                    <a:ext uri="{FF2B5EF4-FFF2-40B4-BE49-F238E27FC236}">
                      <a16:creationId xmlns:a16="http://schemas.microsoft.com/office/drawing/2014/main" id="{C4C4D678-26FE-2429-4D80-235CF203044C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7602015" y="3850911"/>
                  <a:ext cx="3888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441" name="Ink 440">
                  <a:extLst>
                    <a:ext uri="{FF2B5EF4-FFF2-40B4-BE49-F238E27FC236}">
                      <a16:creationId xmlns:a16="http://schemas.microsoft.com/office/drawing/2014/main" id="{666A35E5-9747-6683-EA3D-868A58D0DC8D}"/>
                    </a:ext>
                  </a:extLst>
                </p14:cNvPr>
                <p14:cNvContentPartPr/>
                <p14:nvPr/>
              </p14:nvContentPartPr>
              <p14:xfrm>
                <a:off x="7611015" y="3916431"/>
                <a:ext cx="42480" cy="63000"/>
              </p14:xfrm>
            </p:contentPart>
          </mc:Choice>
          <mc:Fallback>
            <p:pic>
              <p:nvPicPr>
                <p:cNvPr id="441" name="Ink 440">
                  <a:extLst>
                    <a:ext uri="{FF2B5EF4-FFF2-40B4-BE49-F238E27FC236}">
                      <a16:creationId xmlns:a16="http://schemas.microsoft.com/office/drawing/2014/main" id="{666A35E5-9747-6683-EA3D-868A58D0DC8D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7602375" y="3907791"/>
                  <a:ext cx="60120" cy="80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38">
            <p14:nvContentPartPr>
              <p14:cNvPr id="442" name="Ink 441">
                <a:extLst>
                  <a:ext uri="{FF2B5EF4-FFF2-40B4-BE49-F238E27FC236}">
                    <a16:creationId xmlns:a16="http://schemas.microsoft.com/office/drawing/2014/main" id="{F22968A3-AFD6-7950-725D-F6F51FC94285}"/>
                  </a:ext>
                </a:extLst>
              </p14:cNvPr>
              <p14:cNvContentPartPr/>
              <p14:nvPr/>
            </p14:nvContentPartPr>
            <p14:xfrm>
              <a:off x="7948695" y="3735711"/>
              <a:ext cx="93600" cy="375480"/>
            </p14:xfrm>
          </p:contentPart>
        </mc:Choice>
        <mc:Fallback>
          <p:pic>
            <p:nvPicPr>
              <p:cNvPr id="442" name="Ink 441">
                <a:extLst>
                  <a:ext uri="{FF2B5EF4-FFF2-40B4-BE49-F238E27FC236}">
                    <a16:creationId xmlns:a16="http://schemas.microsoft.com/office/drawing/2014/main" id="{F22968A3-AFD6-7950-725D-F6F51FC94285}"/>
                  </a:ext>
                </a:extLst>
              </p:cNvPr>
              <p:cNvPicPr/>
              <p:nvPr/>
            </p:nvPicPr>
            <p:blipFill>
              <a:blip r:embed="rId239"/>
              <a:stretch>
                <a:fillRect/>
              </a:stretch>
            </p:blipFill>
            <p:spPr>
              <a:xfrm>
                <a:off x="7940055" y="3726711"/>
                <a:ext cx="111240" cy="393120"/>
              </a:xfrm>
              <a:prstGeom prst="rect">
                <a:avLst/>
              </a:prstGeom>
            </p:spPr>
          </p:pic>
        </mc:Fallback>
      </mc:AlternateContent>
      <p:grpSp>
        <p:nvGrpSpPr>
          <p:cNvPr id="458" name="Group 457">
            <a:extLst>
              <a:ext uri="{FF2B5EF4-FFF2-40B4-BE49-F238E27FC236}">
                <a16:creationId xmlns:a16="http://schemas.microsoft.com/office/drawing/2014/main" id="{6F35EFD4-69EF-077D-D03C-BD160AC6B33B}"/>
              </a:ext>
            </a:extLst>
          </p:cNvPr>
          <p:cNvGrpSpPr/>
          <p:nvPr/>
        </p:nvGrpSpPr>
        <p:grpSpPr>
          <a:xfrm>
            <a:off x="8263335" y="3786111"/>
            <a:ext cx="614880" cy="309240"/>
            <a:chOff x="8263335" y="3786111"/>
            <a:chExt cx="614880" cy="309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443" name="Ink 442">
                  <a:extLst>
                    <a:ext uri="{FF2B5EF4-FFF2-40B4-BE49-F238E27FC236}">
                      <a16:creationId xmlns:a16="http://schemas.microsoft.com/office/drawing/2014/main" id="{A9A205EC-6771-DADE-3F5F-C4F089EC73A0}"/>
                    </a:ext>
                  </a:extLst>
                </p14:cNvPr>
                <p14:cNvContentPartPr/>
                <p14:nvPr/>
              </p14:nvContentPartPr>
              <p14:xfrm>
                <a:off x="8310135" y="3786111"/>
                <a:ext cx="148680" cy="45720"/>
              </p14:xfrm>
            </p:contentPart>
          </mc:Choice>
          <mc:Fallback>
            <p:pic>
              <p:nvPicPr>
                <p:cNvPr id="443" name="Ink 442">
                  <a:extLst>
                    <a:ext uri="{FF2B5EF4-FFF2-40B4-BE49-F238E27FC236}">
                      <a16:creationId xmlns:a16="http://schemas.microsoft.com/office/drawing/2014/main" id="{A9A205EC-6771-DADE-3F5F-C4F089EC73A0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8301495" y="3777111"/>
                  <a:ext cx="16632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444" name="Ink 443">
                  <a:extLst>
                    <a:ext uri="{FF2B5EF4-FFF2-40B4-BE49-F238E27FC236}">
                      <a16:creationId xmlns:a16="http://schemas.microsoft.com/office/drawing/2014/main" id="{055F7534-03D7-3F97-71E6-54B4E0E3DB6E}"/>
                    </a:ext>
                  </a:extLst>
                </p14:cNvPr>
                <p14:cNvContentPartPr/>
                <p14:nvPr/>
              </p14:nvContentPartPr>
              <p14:xfrm>
                <a:off x="8263335" y="3828591"/>
                <a:ext cx="114120" cy="199800"/>
              </p14:xfrm>
            </p:contentPart>
          </mc:Choice>
          <mc:Fallback>
            <p:pic>
              <p:nvPicPr>
                <p:cNvPr id="444" name="Ink 443">
                  <a:extLst>
                    <a:ext uri="{FF2B5EF4-FFF2-40B4-BE49-F238E27FC236}">
                      <a16:creationId xmlns:a16="http://schemas.microsoft.com/office/drawing/2014/main" id="{055F7534-03D7-3F97-71E6-54B4E0E3DB6E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8254695" y="3819951"/>
                  <a:ext cx="13176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445" name="Ink 444">
                  <a:extLst>
                    <a:ext uri="{FF2B5EF4-FFF2-40B4-BE49-F238E27FC236}">
                      <a16:creationId xmlns:a16="http://schemas.microsoft.com/office/drawing/2014/main" id="{D43DF4D1-8642-D33A-4AD8-67D2AAA69807}"/>
                    </a:ext>
                  </a:extLst>
                </p14:cNvPr>
                <p14:cNvContentPartPr/>
                <p14:nvPr/>
              </p14:nvContentPartPr>
              <p14:xfrm>
                <a:off x="8465295" y="3945591"/>
                <a:ext cx="52560" cy="144720"/>
              </p14:xfrm>
            </p:contentPart>
          </mc:Choice>
          <mc:Fallback>
            <p:pic>
              <p:nvPicPr>
                <p:cNvPr id="445" name="Ink 444">
                  <a:extLst>
                    <a:ext uri="{FF2B5EF4-FFF2-40B4-BE49-F238E27FC236}">
                      <a16:creationId xmlns:a16="http://schemas.microsoft.com/office/drawing/2014/main" id="{D43DF4D1-8642-D33A-4AD8-67D2AAA69807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8456655" y="3936591"/>
                  <a:ext cx="7020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446" name="Ink 445">
                  <a:extLst>
                    <a:ext uri="{FF2B5EF4-FFF2-40B4-BE49-F238E27FC236}">
                      <a16:creationId xmlns:a16="http://schemas.microsoft.com/office/drawing/2014/main" id="{9AFC25C8-B3F8-0105-5F31-ECC95A9CE34B}"/>
                    </a:ext>
                  </a:extLst>
                </p14:cNvPr>
                <p14:cNvContentPartPr/>
                <p14:nvPr/>
              </p14:nvContentPartPr>
              <p14:xfrm>
                <a:off x="8635215" y="3830031"/>
                <a:ext cx="121320" cy="192240"/>
              </p14:xfrm>
            </p:contentPart>
          </mc:Choice>
          <mc:Fallback>
            <p:pic>
              <p:nvPicPr>
                <p:cNvPr id="446" name="Ink 445">
                  <a:extLst>
                    <a:ext uri="{FF2B5EF4-FFF2-40B4-BE49-F238E27FC236}">
                      <a16:creationId xmlns:a16="http://schemas.microsoft.com/office/drawing/2014/main" id="{9AFC25C8-B3F8-0105-5F31-ECC95A9CE34B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8626215" y="3821031"/>
                  <a:ext cx="13896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447" name="Ink 446">
                  <a:extLst>
                    <a:ext uri="{FF2B5EF4-FFF2-40B4-BE49-F238E27FC236}">
                      <a16:creationId xmlns:a16="http://schemas.microsoft.com/office/drawing/2014/main" id="{24055664-ED1E-0C81-7A10-9D81A8C52BD5}"/>
                    </a:ext>
                  </a:extLst>
                </p14:cNvPr>
                <p14:cNvContentPartPr/>
                <p14:nvPr/>
              </p14:nvContentPartPr>
              <p14:xfrm>
                <a:off x="8787855" y="4002111"/>
                <a:ext cx="90360" cy="93240"/>
              </p14:xfrm>
            </p:contentPart>
          </mc:Choice>
          <mc:Fallback>
            <p:pic>
              <p:nvPicPr>
                <p:cNvPr id="447" name="Ink 446">
                  <a:extLst>
                    <a:ext uri="{FF2B5EF4-FFF2-40B4-BE49-F238E27FC236}">
                      <a16:creationId xmlns:a16="http://schemas.microsoft.com/office/drawing/2014/main" id="{24055664-ED1E-0C81-7A10-9D81A8C52BD5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8779215" y="3993111"/>
                  <a:ext cx="108000" cy="110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7" name="Group 456">
            <a:extLst>
              <a:ext uri="{FF2B5EF4-FFF2-40B4-BE49-F238E27FC236}">
                <a16:creationId xmlns:a16="http://schemas.microsoft.com/office/drawing/2014/main" id="{EBDF8475-6F26-82B9-F206-9F604B57C726}"/>
              </a:ext>
            </a:extLst>
          </p:cNvPr>
          <p:cNvGrpSpPr/>
          <p:nvPr/>
        </p:nvGrpSpPr>
        <p:grpSpPr>
          <a:xfrm>
            <a:off x="9098535" y="3722031"/>
            <a:ext cx="1241280" cy="410760"/>
            <a:chOff x="9098535" y="3722031"/>
            <a:chExt cx="1241280" cy="410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448" name="Ink 447">
                  <a:extLst>
                    <a:ext uri="{FF2B5EF4-FFF2-40B4-BE49-F238E27FC236}">
                      <a16:creationId xmlns:a16="http://schemas.microsoft.com/office/drawing/2014/main" id="{C07F0449-7479-7763-3E0C-2E6118CF4139}"/>
                    </a:ext>
                  </a:extLst>
                </p14:cNvPr>
                <p14:cNvContentPartPr/>
                <p14:nvPr/>
              </p14:nvContentPartPr>
              <p14:xfrm>
                <a:off x="9098535" y="3795831"/>
                <a:ext cx="49680" cy="251280"/>
              </p14:xfrm>
            </p:contentPart>
          </mc:Choice>
          <mc:Fallback>
            <p:pic>
              <p:nvPicPr>
                <p:cNvPr id="448" name="Ink 447">
                  <a:extLst>
                    <a:ext uri="{FF2B5EF4-FFF2-40B4-BE49-F238E27FC236}">
                      <a16:creationId xmlns:a16="http://schemas.microsoft.com/office/drawing/2014/main" id="{C07F0449-7479-7763-3E0C-2E6118CF4139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9089535" y="3786831"/>
                  <a:ext cx="6732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449" name="Ink 448">
                  <a:extLst>
                    <a:ext uri="{FF2B5EF4-FFF2-40B4-BE49-F238E27FC236}">
                      <a16:creationId xmlns:a16="http://schemas.microsoft.com/office/drawing/2014/main" id="{D0186DE7-7761-5DE3-7794-59BB106E6E4A}"/>
                    </a:ext>
                  </a:extLst>
                </p14:cNvPr>
                <p14:cNvContentPartPr/>
                <p14:nvPr/>
              </p14:nvContentPartPr>
              <p14:xfrm>
                <a:off x="9213735" y="3950631"/>
                <a:ext cx="70200" cy="105840"/>
              </p14:xfrm>
            </p:contentPart>
          </mc:Choice>
          <mc:Fallback>
            <p:pic>
              <p:nvPicPr>
                <p:cNvPr id="449" name="Ink 448">
                  <a:extLst>
                    <a:ext uri="{FF2B5EF4-FFF2-40B4-BE49-F238E27FC236}">
                      <a16:creationId xmlns:a16="http://schemas.microsoft.com/office/drawing/2014/main" id="{D0186DE7-7761-5DE3-7794-59BB106E6E4A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9204735" y="3941991"/>
                  <a:ext cx="8784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450" name="Ink 449">
                  <a:extLst>
                    <a:ext uri="{FF2B5EF4-FFF2-40B4-BE49-F238E27FC236}">
                      <a16:creationId xmlns:a16="http://schemas.microsoft.com/office/drawing/2014/main" id="{2CF01BA0-08BE-A429-C4F4-96D373B037AE}"/>
                    </a:ext>
                  </a:extLst>
                </p14:cNvPr>
                <p14:cNvContentPartPr/>
                <p14:nvPr/>
              </p14:nvContentPartPr>
              <p14:xfrm>
                <a:off x="9360615" y="3865671"/>
                <a:ext cx="146160" cy="144720"/>
              </p14:xfrm>
            </p:contentPart>
          </mc:Choice>
          <mc:Fallback>
            <p:pic>
              <p:nvPicPr>
                <p:cNvPr id="450" name="Ink 449">
                  <a:extLst>
                    <a:ext uri="{FF2B5EF4-FFF2-40B4-BE49-F238E27FC236}">
                      <a16:creationId xmlns:a16="http://schemas.microsoft.com/office/drawing/2014/main" id="{2CF01BA0-08BE-A429-C4F4-96D373B037AE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9351615" y="3857031"/>
                  <a:ext cx="16380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451" name="Ink 450">
                  <a:extLst>
                    <a:ext uri="{FF2B5EF4-FFF2-40B4-BE49-F238E27FC236}">
                      <a16:creationId xmlns:a16="http://schemas.microsoft.com/office/drawing/2014/main" id="{1ED7403A-4C1C-35CA-E659-C5FC01870DA3}"/>
                    </a:ext>
                  </a:extLst>
                </p14:cNvPr>
                <p14:cNvContentPartPr/>
                <p14:nvPr/>
              </p14:nvContentPartPr>
              <p14:xfrm>
                <a:off x="9455655" y="3974391"/>
                <a:ext cx="80640" cy="131040"/>
              </p14:xfrm>
            </p:contentPart>
          </mc:Choice>
          <mc:Fallback>
            <p:pic>
              <p:nvPicPr>
                <p:cNvPr id="451" name="Ink 450">
                  <a:extLst>
                    <a:ext uri="{FF2B5EF4-FFF2-40B4-BE49-F238E27FC236}">
                      <a16:creationId xmlns:a16="http://schemas.microsoft.com/office/drawing/2014/main" id="{1ED7403A-4C1C-35CA-E659-C5FC01870DA3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9446655" y="3965751"/>
                  <a:ext cx="9828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452" name="Ink 451">
                  <a:extLst>
                    <a:ext uri="{FF2B5EF4-FFF2-40B4-BE49-F238E27FC236}">
                      <a16:creationId xmlns:a16="http://schemas.microsoft.com/office/drawing/2014/main" id="{7AD645FB-4A15-C826-71E6-351650E1438D}"/>
                    </a:ext>
                  </a:extLst>
                </p14:cNvPr>
                <p14:cNvContentPartPr/>
                <p14:nvPr/>
              </p14:nvContentPartPr>
              <p14:xfrm>
                <a:off x="9602175" y="3816351"/>
                <a:ext cx="161640" cy="213840"/>
              </p14:xfrm>
            </p:contentPart>
          </mc:Choice>
          <mc:Fallback>
            <p:pic>
              <p:nvPicPr>
                <p:cNvPr id="452" name="Ink 451">
                  <a:extLst>
                    <a:ext uri="{FF2B5EF4-FFF2-40B4-BE49-F238E27FC236}">
                      <a16:creationId xmlns:a16="http://schemas.microsoft.com/office/drawing/2014/main" id="{7AD645FB-4A15-C826-71E6-351650E1438D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9593175" y="3807711"/>
                  <a:ext cx="17928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453" name="Ink 452">
                  <a:extLst>
                    <a:ext uri="{FF2B5EF4-FFF2-40B4-BE49-F238E27FC236}">
                      <a16:creationId xmlns:a16="http://schemas.microsoft.com/office/drawing/2014/main" id="{F37B3E16-7BF6-7825-F0CF-844F7641AE83}"/>
                    </a:ext>
                  </a:extLst>
                </p14:cNvPr>
                <p14:cNvContentPartPr/>
                <p14:nvPr/>
              </p14:nvContentPartPr>
              <p14:xfrm>
                <a:off x="9757695" y="3958911"/>
                <a:ext cx="64080" cy="155520"/>
              </p14:xfrm>
            </p:contentPart>
          </mc:Choice>
          <mc:Fallback>
            <p:pic>
              <p:nvPicPr>
                <p:cNvPr id="453" name="Ink 452">
                  <a:extLst>
                    <a:ext uri="{FF2B5EF4-FFF2-40B4-BE49-F238E27FC236}">
                      <a16:creationId xmlns:a16="http://schemas.microsoft.com/office/drawing/2014/main" id="{F37B3E16-7BF6-7825-F0CF-844F7641AE83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9748695" y="3949911"/>
                  <a:ext cx="8172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454" name="Ink 453">
                  <a:extLst>
                    <a:ext uri="{FF2B5EF4-FFF2-40B4-BE49-F238E27FC236}">
                      <a16:creationId xmlns:a16="http://schemas.microsoft.com/office/drawing/2014/main" id="{44284874-F144-A4ED-EF9E-C54D2687592B}"/>
                    </a:ext>
                  </a:extLst>
                </p14:cNvPr>
                <p14:cNvContentPartPr/>
                <p14:nvPr/>
              </p14:nvContentPartPr>
              <p14:xfrm>
                <a:off x="9960015" y="3867471"/>
                <a:ext cx="68760" cy="187560"/>
              </p14:xfrm>
            </p:contentPart>
          </mc:Choice>
          <mc:Fallback>
            <p:pic>
              <p:nvPicPr>
                <p:cNvPr id="454" name="Ink 453">
                  <a:extLst>
                    <a:ext uri="{FF2B5EF4-FFF2-40B4-BE49-F238E27FC236}">
                      <a16:creationId xmlns:a16="http://schemas.microsoft.com/office/drawing/2014/main" id="{44284874-F144-A4ED-EF9E-C54D2687592B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9951015" y="3858831"/>
                  <a:ext cx="8640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455" name="Ink 454">
                  <a:extLst>
                    <a:ext uri="{FF2B5EF4-FFF2-40B4-BE49-F238E27FC236}">
                      <a16:creationId xmlns:a16="http://schemas.microsoft.com/office/drawing/2014/main" id="{1905B508-EF6A-45A3-2BA7-434C5CE6B842}"/>
                    </a:ext>
                  </a:extLst>
                </p14:cNvPr>
                <p14:cNvContentPartPr/>
                <p14:nvPr/>
              </p14:nvContentPartPr>
              <p14:xfrm>
                <a:off x="9934815" y="3825711"/>
                <a:ext cx="186840" cy="108720"/>
              </p14:xfrm>
            </p:contentPart>
          </mc:Choice>
          <mc:Fallback>
            <p:pic>
              <p:nvPicPr>
                <p:cNvPr id="455" name="Ink 454">
                  <a:extLst>
                    <a:ext uri="{FF2B5EF4-FFF2-40B4-BE49-F238E27FC236}">
                      <a16:creationId xmlns:a16="http://schemas.microsoft.com/office/drawing/2014/main" id="{1905B508-EF6A-45A3-2BA7-434C5CE6B842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9925815" y="3816711"/>
                  <a:ext cx="20448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456" name="Ink 455">
                  <a:extLst>
                    <a:ext uri="{FF2B5EF4-FFF2-40B4-BE49-F238E27FC236}">
                      <a16:creationId xmlns:a16="http://schemas.microsoft.com/office/drawing/2014/main" id="{864E0755-44F5-506E-EC31-A0FBB64AD9A9}"/>
                    </a:ext>
                  </a:extLst>
                </p14:cNvPr>
                <p14:cNvContentPartPr/>
                <p14:nvPr/>
              </p14:nvContentPartPr>
              <p14:xfrm>
                <a:off x="10093575" y="3722031"/>
                <a:ext cx="246240" cy="410760"/>
              </p14:xfrm>
            </p:contentPart>
          </mc:Choice>
          <mc:Fallback>
            <p:pic>
              <p:nvPicPr>
                <p:cNvPr id="456" name="Ink 455">
                  <a:extLst>
                    <a:ext uri="{FF2B5EF4-FFF2-40B4-BE49-F238E27FC236}">
                      <a16:creationId xmlns:a16="http://schemas.microsoft.com/office/drawing/2014/main" id="{864E0755-44F5-506E-EC31-A0FBB64AD9A9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10084935" y="3713031"/>
                  <a:ext cx="263880" cy="428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68">
            <p14:nvContentPartPr>
              <p14:cNvPr id="478" name="Ink 477">
                <a:extLst>
                  <a:ext uri="{FF2B5EF4-FFF2-40B4-BE49-F238E27FC236}">
                    <a16:creationId xmlns:a16="http://schemas.microsoft.com/office/drawing/2014/main" id="{BCB3B1BE-4F1F-312B-A279-EF6FA3E2F8CC}"/>
                  </a:ext>
                </a:extLst>
              </p14:cNvPr>
              <p14:cNvContentPartPr/>
              <p14:nvPr/>
            </p14:nvContentPartPr>
            <p14:xfrm>
              <a:off x="5939895" y="5408991"/>
              <a:ext cx="152280" cy="309600"/>
            </p14:xfrm>
          </p:contentPart>
        </mc:Choice>
        <mc:Fallback>
          <p:pic>
            <p:nvPicPr>
              <p:cNvPr id="478" name="Ink 477">
                <a:extLst>
                  <a:ext uri="{FF2B5EF4-FFF2-40B4-BE49-F238E27FC236}">
                    <a16:creationId xmlns:a16="http://schemas.microsoft.com/office/drawing/2014/main" id="{BCB3B1BE-4F1F-312B-A279-EF6FA3E2F8CC}"/>
                  </a:ext>
                </a:extLst>
              </p:cNvPr>
              <p:cNvPicPr/>
              <p:nvPr/>
            </p:nvPicPr>
            <p:blipFill>
              <a:blip r:embed="rId269"/>
              <a:stretch>
                <a:fillRect/>
              </a:stretch>
            </p:blipFill>
            <p:spPr>
              <a:xfrm>
                <a:off x="5931255" y="5400351"/>
                <a:ext cx="169920" cy="327240"/>
              </a:xfrm>
              <a:prstGeom prst="rect">
                <a:avLst/>
              </a:prstGeom>
            </p:spPr>
          </p:pic>
        </mc:Fallback>
      </mc:AlternateContent>
      <p:grpSp>
        <p:nvGrpSpPr>
          <p:cNvPr id="495" name="Group 494">
            <a:extLst>
              <a:ext uri="{FF2B5EF4-FFF2-40B4-BE49-F238E27FC236}">
                <a16:creationId xmlns:a16="http://schemas.microsoft.com/office/drawing/2014/main" id="{6BA04FC7-2D10-0B80-0F48-4DF7A4E7F1BA}"/>
              </a:ext>
            </a:extLst>
          </p:cNvPr>
          <p:cNvGrpSpPr/>
          <p:nvPr/>
        </p:nvGrpSpPr>
        <p:grpSpPr>
          <a:xfrm>
            <a:off x="6304575" y="5483151"/>
            <a:ext cx="1469160" cy="429120"/>
            <a:chOff x="6304575" y="5483151"/>
            <a:chExt cx="1469160" cy="429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479" name="Ink 478">
                  <a:extLst>
                    <a:ext uri="{FF2B5EF4-FFF2-40B4-BE49-F238E27FC236}">
                      <a16:creationId xmlns:a16="http://schemas.microsoft.com/office/drawing/2014/main" id="{955680F0-1297-BC32-EB84-6D1DB3404E63}"/>
                    </a:ext>
                  </a:extLst>
                </p14:cNvPr>
                <p14:cNvContentPartPr/>
                <p14:nvPr/>
              </p14:nvContentPartPr>
              <p14:xfrm>
                <a:off x="6320775" y="5483151"/>
                <a:ext cx="84240" cy="259560"/>
              </p14:xfrm>
            </p:contentPart>
          </mc:Choice>
          <mc:Fallback>
            <p:pic>
              <p:nvPicPr>
                <p:cNvPr id="479" name="Ink 478">
                  <a:extLst>
                    <a:ext uri="{FF2B5EF4-FFF2-40B4-BE49-F238E27FC236}">
                      <a16:creationId xmlns:a16="http://schemas.microsoft.com/office/drawing/2014/main" id="{955680F0-1297-BC32-EB84-6D1DB3404E63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6311775" y="5474151"/>
                  <a:ext cx="101880" cy="27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480" name="Ink 479">
                  <a:extLst>
                    <a:ext uri="{FF2B5EF4-FFF2-40B4-BE49-F238E27FC236}">
                      <a16:creationId xmlns:a16="http://schemas.microsoft.com/office/drawing/2014/main" id="{C04B7C05-5B08-252E-5A02-121B96051A77}"/>
                    </a:ext>
                  </a:extLst>
                </p14:cNvPr>
                <p14:cNvContentPartPr/>
                <p14:nvPr/>
              </p14:nvContentPartPr>
              <p14:xfrm>
                <a:off x="6304575" y="5490711"/>
                <a:ext cx="181080" cy="108360"/>
              </p14:xfrm>
            </p:contentPart>
          </mc:Choice>
          <mc:Fallback>
            <p:pic>
              <p:nvPicPr>
                <p:cNvPr id="480" name="Ink 479">
                  <a:extLst>
                    <a:ext uri="{FF2B5EF4-FFF2-40B4-BE49-F238E27FC236}">
                      <a16:creationId xmlns:a16="http://schemas.microsoft.com/office/drawing/2014/main" id="{C04B7C05-5B08-252E-5A02-121B96051A77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6295935" y="5482071"/>
                  <a:ext cx="19872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481" name="Ink 480">
                  <a:extLst>
                    <a:ext uri="{FF2B5EF4-FFF2-40B4-BE49-F238E27FC236}">
                      <a16:creationId xmlns:a16="http://schemas.microsoft.com/office/drawing/2014/main" id="{258AA21B-07A9-1819-F392-9CAA804C6D78}"/>
                    </a:ext>
                  </a:extLst>
                </p14:cNvPr>
                <p14:cNvContentPartPr/>
                <p14:nvPr/>
              </p14:nvContentPartPr>
              <p14:xfrm>
                <a:off x="6468735" y="5666391"/>
                <a:ext cx="83880" cy="127800"/>
              </p14:xfrm>
            </p:contentPart>
          </mc:Choice>
          <mc:Fallback>
            <p:pic>
              <p:nvPicPr>
                <p:cNvPr id="481" name="Ink 480">
                  <a:extLst>
                    <a:ext uri="{FF2B5EF4-FFF2-40B4-BE49-F238E27FC236}">
                      <a16:creationId xmlns:a16="http://schemas.microsoft.com/office/drawing/2014/main" id="{258AA21B-07A9-1819-F392-9CAA804C6D78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6459735" y="5657391"/>
                  <a:ext cx="10152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482" name="Ink 481">
                  <a:extLst>
                    <a:ext uri="{FF2B5EF4-FFF2-40B4-BE49-F238E27FC236}">
                      <a16:creationId xmlns:a16="http://schemas.microsoft.com/office/drawing/2014/main" id="{1BA765ED-7D12-529E-28F7-5E9D61D5EED7}"/>
                    </a:ext>
                  </a:extLst>
                </p14:cNvPr>
                <p14:cNvContentPartPr/>
                <p14:nvPr/>
              </p14:nvContentPartPr>
              <p14:xfrm>
                <a:off x="6669975" y="5537871"/>
                <a:ext cx="142200" cy="233280"/>
              </p14:xfrm>
            </p:contentPart>
          </mc:Choice>
          <mc:Fallback>
            <p:pic>
              <p:nvPicPr>
                <p:cNvPr id="482" name="Ink 481">
                  <a:extLst>
                    <a:ext uri="{FF2B5EF4-FFF2-40B4-BE49-F238E27FC236}">
                      <a16:creationId xmlns:a16="http://schemas.microsoft.com/office/drawing/2014/main" id="{1BA765ED-7D12-529E-28F7-5E9D61D5EED7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6660975" y="5528871"/>
                  <a:ext cx="15984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483" name="Ink 482">
                  <a:extLst>
                    <a:ext uri="{FF2B5EF4-FFF2-40B4-BE49-F238E27FC236}">
                      <a16:creationId xmlns:a16="http://schemas.microsoft.com/office/drawing/2014/main" id="{9678179A-32ED-9C61-FBDA-1A78FF2ED479}"/>
                    </a:ext>
                  </a:extLst>
                </p14:cNvPr>
                <p14:cNvContentPartPr/>
                <p14:nvPr/>
              </p14:nvContentPartPr>
              <p14:xfrm>
                <a:off x="6858975" y="5712831"/>
                <a:ext cx="81360" cy="124200"/>
              </p14:xfrm>
            </p:contentPart>
          </mc:Choice>
          <mc:Fallback>
            <p:pic>
              <p:nvPicPr>
                <p:cNvPr id="483" name="Ink 482">
                  <a:extLst>
                    <a:ext uri="{FF2B5EF4-FFF2-40B4-BE49-F238E27FC236}">
                      <a16:creationId xmlns:a16="http://schemas.microsoft.com/office/drawing/2014/main" id="{9678179A-32ED-9C61-FBDA-1A78FF2ED479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6849975" y="5704191"/>
                  <a:ext cx="9900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484" name="Ink 483">
                  <a:extLst>
                    <a:ext uri="{FF2B5EF4-FFF2-40B4-BE49-F238E27FC236}">
                      <a16:creationId xmlns:a16="http://schemas.microsoft.com/office/drawing/2014/main" id="{012E4BA6-13CD-C3B0-52CD-297450BABAA3}"/>
                    </a:ext>
                  </a:extLst>
                </p14:cNvPr>
                <p14:cNvContentPartPr/>
                <p14:nvPr/>
              </p14:nvContentPartPr>
              <p14:xfrm>
                <a:off x="7038255" y="5599071"/>
                <a:ext cx="199080" cy="175320"/>
              </p14:xfrm>
            </p:contentPart>
          </mc:Choice>
          <mc:Fallback>
            <p:pic>
              <p:nvPicPr>
                <p:cNvPr id="484" name="Ink 483">
                  <a:extLst>
                    <a:ext uri="{FF2B5EF4-FFF2-40B4-BE49-F238E27FC236}">
                      <a16:creationId xmlns:a16="http://schemas.microsoft.com/office/drawing/2014/main" id="{012E4BA6-13CD-C3B0-52CD-297450BABAA3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7029615" y="5590431"/>
                  <a:ext cx="21672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485" name="Ink 484">
                  <a:extLst>
                    <a:ext uri="{FF2B5EF4-FFF2-40B4-BE49-F238E27FC236}">
                      <a16:creationId xmlns:a16="http://schemas.microsoft.com/office/drawing/2014/main" id="{29DE2072-5328-7C91-F94B-2AA75E8C821B}"/>
                    </a:ext>
                  </a:extLst>
                </p14:cNvPr>
                <p14:cNvContentPartPr/>
                <p14:nvPr/>
              </p14:nvContentPartPr>
              <p14:xfrm>
                <a:off x="7236615" y="5728671"/>
                <a:ext cx="42840" cy="106920"/>
              </p14:xfrm>
            </p:contentPart>
          </mc:Choice>
          <mc:Fallback>
            <p:pic>
              <p:nvPicPr>
                <p:cNvPr id="485" name="Ink 484">
                  <a:extLst>
                    <a:ext uri="{FF2B5EF4-FFF2-40B4-BE49-F238E27FC236}">
                      <a16:creationId xmlns:a16="http://schemas.microsoft.com/office/drawing/2014/main" id="{29DE2072-5328-7C91-F94B-2AA75E8C821B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7227975" y="5720031"/>
                  <a:ext cx="6048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486" name="Ink 485">
                  <a:extLst>
                    <a:ext uri="{FF2B5EF4-FFF2-40B4-BE49-F238E27FC236}">
                      <a16:creationId xmlns:a16="http://schemas.microsoft.com/office/drawing/2014/main" id="{9399FB08-DF18-7EAF-AEB4-7F5293723DD5}"/>
                    </a:ext>
                  </a:extLst>
                </p14:cNvPr>
                <p14:cNvContentPartPr/>
                <p14:nvPr/>
              </p14:nvContentPartPr>
              <p14:xfrm>
                <a:off x="7422735" y="5553711"/>
                <a:ext cx="163080" cy="235440"/>
              </p14:xfrm>
            </p:contentPart>
          </mc:Choice>
          <mc:Fallback>
            <p:pic>
              <p:nvPicPr>
                <p:cNvPr id="486" name="Ink 485">
                  <a:extLst>
                    <a:ext uri="{FF2B5EF4-FFF2-40B4-BE49-F238E27FC236}">
                      <a16:creationId xmlns:a16="http://schemas.microsoft.com/office/drawing/2014/main" id="{9399FB08-DF18-7EAF-AEB4-7F5293723DD5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7414095" y="5545071"/>
                  <a:ext cx="18072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487" name="Ink 486">
                  <a:extLst>
                    <a:ext uri="{FF2B5EF4-FFF2-40B4-BE49-F238E27FC236}">
                      <a16:creationId xmlns:a16="http://schemas.microsoft.com/office/drawing/2014/main" id="{29C1230B-8307-A106-3FCE-8DAEDD5491BC}"/>
                    </a:ext>
                  </a:extLst>
                </p14:cNvPr>
                <p14:cNvContentPartPr/>
                <p14:nvPr/>
              </p14:nvContentPartPr>
              <p14:xfrm>
                <a:off x="7692735" y="5793111"/>
                <a:ext cx="81000" cy="119160"/>
              </p14:xfrm>
            </p:contentPart>
          </mc:Choice>
          <mc:Fallback>
            <p:pic>
              <p:nvPicPr>
                <p:cNvPr id="487" name="Ink 486">
                  <a:extLst>
                    <a:ext uri="{FF2B5EF4-FFF2-40B4-BE49-F238E27FC236}">
                      <a16:creationId xmlns:a16="http://schemas.microsoft.com/office/drawing/2014/main" id="{29C1230B-8307-A106-3FCE-8DAEDD5491BC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7684095" y="5784111"/>
                  <a:ext cx="98640" cy="136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94" name="Group 493">
            <a:extLst>
              <a:ext uri="{FF2B5EF4-FFF2-40B4-BE49-F238E27FC236}">
                <a16:creationId xmlns:a16="http://schemas.microsoft.com/office/drawing/2014/main" id="{615C3904-0A1A-EF3B-F25E-B4753A14CD9F}"/>
              </a:ext>
            </a:extLst>
          </p:cNvPr>
          <p:cNvGrpSpPr/>
          <p:nvPr/>
        </p:nvGrpSpPr>
        <p:grpSpPr>
          <a:xfrm>
            <a:off x="7956975" y="5578551"/>
            <a:ext cx="234720" cy="309960"/>
            <a:chOff x="7956975" y="5578551"/>
            <a:chExt cx="234720" cy="309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488" name="Ink 487">
                  <a:extLst>
                    <a:ext uri="{FF2B5EF4-FFF2-40B4-BE49-F238E27FC236}">
                      <a16:creationId xmlns:a16="http://schemas.microsoft.com/office/drawing/2014/main" id="{95368FEA-7C74-BB7A-D007-070E1ED7AE11}"/>
                    </a:ext>
                  </a:extLst>
                </p14:cNvPr>
                <p14:cNvContentPartPr/>
                <p14:nvPr/>
              </p14:nvContentPartPr>
              <p14:xfrm>
                <a:off x="7956975" y="5578551"/>
                <a:ext cx="147600" cy="198000"/>
              </p14:xfrm>
            </p:contentPart>
          </mc:Choice>
          <mc:Fallback>
            <p:pic>
              <p:nvPicPr>
                <p:cNvPr id="488" name="Ink 487">
                  <a:extLst>
                    <a:ext uri="{FF2B5EF4-FFF2-40B4-BE49-F238E27FC236}">
                      <a16:creationId xmlns:a16="http://schemas.microsoft.com/office/drawing/2014/main" id="{95368FEA-7C74-BB7A-D007-070E1ED7AE11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7948335" y="5569551"/>
                  <a:ext cx="16524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489" name="Ink 488">
                  <a:extLst>
                    <a:ext uri="{FF2B5EF4-FFF2-40B4-BE49-F238E27FC236}">
                      <a16:creationId xmlns:a16="http://schemas.microsoft.com/office/drawing/2014/main" id="{637093BF-12D3-7AA6-DEA9-369D5F1496D9}"/>
                    </a:ext>
                  </a:extLst>
                </p14:cNvPr>
                <p14:cNvContentPartPr/>
                <p14:nvPr/>
              </p14:nvContentPartPr>
              <p14:xfrm>
                <a:off x="8114655" y="5753871"/>
                <a:ext cx="77040" cy="134640"/>
              </p14:xfrm>
            </p:contentPart>
          </mc:Choice>
          <mc:Fallback>
            <p:pic>
              <p:nvPicPr>
                <p:cNvPr id="489" name="Ink 488">
                  <a:extLst>
                    <a:ext uri="{FF2B5EF4-FFF2-40B4-BE49-F238E27FC236}">
                      <a16:creationId xmlns:a16="http://schemas.microsoft.com/office/drawing/2014/main" id="{637093BF-12D3-7AA6-DEA9-369D5F1496D9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8105655" y="5745231"/>
                  <a:ext cx="94680" cy="152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93" name="Group 492">
            <a:extLst>
              <a:ext uri="{FF2B5EF4-FFF2-40B4-BE49-F238E27FC236}">
                <a16:creationId xmlns:a16="http://schemas.microsoft.com/office/drawing/2014/main" id="{FF71B58D-933E-7B67-4F4D-D2A92296FFFD}"/>
              </a:ext>
            </a:extLst>
          </p:cNvPr>
          <p:cNvGrpSpPr/>
          <p:nvPr/>
        </p:nvGrpSpPr>
        <p:grpSpPr>
          <a:xfrm>
            <a:off x="8400135" y="5472711"/>
            <a:ext cx="506160" cy="351000"/>
            <a:chOff x="8400135" y="5472711"/>
            <a:chExt cx="506160" cy="351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490" name="Ink 489">
                  <a:extLst>
                    <a:ext uri="{FF2B5EF4-FFF2-40B4-BE49-F238E27FC236}">
                      <a16:creationId xmlns:a16="http://schemas.microsoft.com/office/drawing/2014/main" id="{712ACBFB-086C-C67A-909C-CC4385245E3D}"/>
                    </a:ext>
                  </a:extLst>
                </p14:cNvPr>
                <p14:cNvContentPartPr/>
                <p14:nvPr/>
              </p14:nvContentPartPr>
              <p14:xfrm>
                <a:off x="8400135" y="5648031"/>
                <a:ext cx="139680" cy="163080"/>
              </p14:xfrm>
            </p:contentPart>
          </mc:Choice>
          <mc:Fallback>
            <p:pic>
              <p:nvPicPr>
                <p:cNvPr id="490" name="Ink 489">
                  <a:extLst>
                    <a:ext uri="{FF2B5EF4-FFF2-40B4-BE49-F238E27FC236}">
                      <a16:creationId xmlns:a16="http://schemas.microsoft.com/office/drawing/2014/main" id="{712ACBFB-086C-C67A-909C-CC4385245E3D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8391495" y="5639031"/>
                  <a:ext cx="15732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491" name="Ink 490">
                  <a:extLst>
                    <a:ext uri="{FF2B5EF4-FFF2-40B4-BE49-F238E27FC236}">
                      <a16:creationId xmlns:a16="http://schemas.microsoft.com/office/drawing/2014/main" id="{C13A0165-C4B0-6877-6204-91C26C0E930F}"/>
                    </a:ext>
                  </a:extLst>
                </p14:cNvPr>
                <p14:cNvContentPartPr/>
                <p14:nvPr/>
              </p14:nvContentPartPr>
              <p14:xfrm>
                <a:off x="8467455" y="5591151"/>
                <a:ext cx="254520" cy="96120"/>
              </p14:xfrm>
            </p:contentPart>
          </mc:Choice>
          <mc:Fallback>
            <p:pic>
              <p:nvPicPr>
                <p:cNvPr id="491" name="Ink 490">
                  <a:extLst>
                    <a:ext uri="{FF2B5EF4-FFF2-40B4-BE49-F238E27FC236}">
                      <a16:creationId xmlns:a16="http://schemas.microsoft.com/office/drawing/2014/main" id="{C13A0165-C4B0-6877-6204-91C26C0E930F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8458815" y="5582511"/>
                  <a:ext cx="27216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492" name="Ink 491">
                  <a:extLst>
                    <a:ext uri="{FF2B5EF4-FFF2-40B4-BE49-F238E27FC236}">
                      <a16:creationId xmlns:a16="http://schemas.microsoft.com/office/drawing/2014/main" id="{3B252791-B923-A888-0BE8-0F3897CEB879}"/>
                    </a:ext>
                  </a:extLst>
                </p14:cNvPr>
                <p14:cNvContentPartPr/>
                <p14:nvPr/>
              </p14:nvContentPartPr>
              <p14:xfrm>
                <a:off x="8693535" y="5472711"/>
                <a:ext cx="212760" cy="351000"/>
              </p14:xfrm>
            </p:contentPart>
          </mc:Choice>
          <mc:Fallback>
            <p:pic>
              <p:nvPicPr>
                <p:cNvPr id="492" name="Ink 491">
                  <a:extLst>
                    <a:ext uri="{FF2B5EF4-FFF2-40B4-BE49-F238E27FC236}">
                      <a16:creationId xmlns:a16="http://schemas.microsoft.com/office/drawing/2014/main" id="{3B252791-B923-A888-0BE8-0F3897CEB879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8684895" y="5464071"/>
                  <a:ext cx="230400" cy="368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4" name="Group 503">
            <a:extLst>
              <a:ext uri="{FF2B5EF4-FFF2-40B4-BE49-F238E27FC236}">
                <a16:creationId xmlns:a16="http://schemas.microsoft.com/office/drawing/2014/main" id="{3EFF849D-52C5-6140-A56F-B156D9149B26}"/>
              </a:ext>
            </a:extLst>
          </p:cNvPr>
          <p:cNvGrpSpPr/>
          <p:nvPr/>
        </p:nvGrpSpPr>
        <p:grpSpPr>
          <a:xfrm>
            <a:off x="9224175" y="5306751"/>
            <a:ext cx="2844000" cy="763200"/>
            <a:chOff x="9224175" y="5306751"/>
            <a:chExt cx="2844000" cy="763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496" name="Ink 495">
                  <a:extLst>
                    <a:ext uri="{FF2B5EF4-FFF2-40B4-BE49-F238E27FC236}">
                      <a16:creationId xmlns:a16="http://schemas.microsoft.com/office/drawing/2014/main" id="{6F33FB59-BC8B-D214-AAA1-6E29D08C3CDF}"/>
                    </a:ext>
                  </a:extLst>
                </p14:cNvPr>
                <p14:cNvContentPartPr/>
                <p14:nvPr/>
              </p14:nvContentPartPr>
              <p14:xfrm>
                <a:off x="9230655" y="5472351"/>
                <a:ext cx="63720" cy="243720"/>
              </p14:xfrm>
            </p:contentPart>
          </mc:Choice>
          <mc:Fallback>
            <p:pic>
              <p:nvPicPr>
                <p:cNvPr id="496" name="Ink 495">
                  <a:extLst>
                    <a:ext uri="{FF2B5EF4-FFF2-40B4-BE49-F238E27FC236}">
                      <a16:creationId xmlns:a16="http://schemas.microsoft.com/office/drawing/2014/main" id="{6F33FB59-BC8B-D214-AAA1-6E29D08C3CDF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9221655" y="5463351"/>
                  <a:ext cx="8136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497" name="Ink 496">
                  <a:extLst>
                    <a:ext uri="{FF2B5EF4-FFF2-40B4-BE49-F238E27FC236}">
                      <a16:creationId xmlns:a16="http://schemas.microsoft.com/office/drawing/2014/main" id="{6B8B9563-72F5-EFFB-BC6B-DF5CC4F1CE38}"/>
                    </a:ext>
                  </a:extLst>
                </p14:cNvPr>
                <p14:cNvContentPartPr/>
                <p14:nvPr/>
              </p14:nvContentPartPr>
              <p14:xfrm>
                <a:off x="9224175" y="5376231"/>
                <a:ext cx="164520" cy="272160"/>
              </p14:xfrm>
            </p:contentPart>
          </mc:Choice>
          <mc:Fallback>
            <p:pic>
              <p:nvPicPr>
                <p:cNvPr id="497" name="Ink 496">
                  <a:extLst>
                    <a:ext uri="{FF2B5EF4-FFF2-40B4-BE49-F238E27FC236}">
                      <a16:creationId xmlns:a16="http://schemas.microsoft.com/office/drawing/2014/main" id="{6B8B9563-72F5-EFFB-BC6B-DF5CC4F1CE38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9215175" y="5367231"/>
                  <a:ext cx="182160" cy="28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498" name="Ink 497">
                  <a:extLst>
                    <a:ext uri="{FF2B5EF4-FFF2-40B4-BE49-F238E27FC236}">
                      <a16:creationId xmlns:a16="http://schemas.microsoft.com/office/drawing/2014/main" id="{293D5FAB-93C6-FC11-6C49-CD91CB43DC90}"/>
                    </a:ext>
                  </a:extLst>
                </p14:cNvPr>
                <p14:cNvContentPartPr/>
                <p14:nvPr/>
              </p14:nvContentPartPr>
              <p14:xfrm>
                <a:off x="9444855" y="5439591"/>
                <a:ext cx="1074600" cy="240840"/>
              </p14:xfrm>
            </p:contentPart>
          </mc:Choice>
          <mc:Fallback>
            <p:pic>
              <p:nvPicPr>
                <p:cNvPr id="498" name="Ink 497">
                  <a:extLst>
                    <a:ext uri="{FF2B5EF4-FFF2-40B4-BE49-F238E27FC236}">
                      <a16:creationId xmlns:a16="http://schemas.microsoft.com/office/drawing/2014/main" id="{293D5FAB-93C6-FC11-6C49-CD91CB43DC90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9436215" y="5430591"/>
                  <a:ext cx="109224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499" name="Ink 498">
                  <a:extLst>
                    <a:ext uri="{FF2B5EF4-FFF2-40B4-BE49-F238E27FC236}">
                      <a16:creationId xmlns:a16="http://schemas.microsoft.com/office/drawing/2014/main" id="{B0E6B217-CD97-698D-1E77-F7891E3FB71F}"/>
                    </a:ext>
                  </a:extLst>
                </p14:cNvPr>
                <p14:cNvContentPartPr/>
                <p14:nvPr/>
              </p14:nvContentPartPr>
              <p14:xfrm>
                <a:off x="10674615" y="5306751"/>
                <a:ext cx="582120" cy="255240"/>
              </p14:xfrm>
            </p:contentPart>
          </mc:Choice>
          <mc:Fallback>
            <p:pic>
              <p:nvPicPr>
                <p:cNvPr id="499" name="Ink 498">
                  <a:extLst>
                    <a:ext uri="{FF2B5EF4-FFF2-40B4-BE49-F238E27FC236}">
                      <a16:creationId xmlns:a16="http://schemas.microsoft.com/office/drawing/2014/main" id="{B0E6B217-CD97-698D-1E77-F7891E3FB71F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10665615" y="5298111"/>
                  <a:ext cx="599760" cy="27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500" name="Ink 499">
                  <a:extLst>
                    <a:ext uri="{FF2B5EF4-FFF2-40B4-BE49-F238E27FC236}">
                      <a16:creationId xmlns:a16="http://schemas.microsoft.com/office/drawing/2014/main" id="{5D3A80AA-8592-849A-B64C-CC91EB467685}"/>
                    </a:ext>
                  </a:extLst>
                </p14:cNvPr>
                <p14:cNvContentPartPr/>
                <p14:nvPr/>
              </p14:nvContentPartPr>
              <p14:xfrm>
                <a:off x="10660215" y="5381991"/>
                <a:ext cx="170280" cy="46080"/>
              </p14:xfrm>
            </p:contentPart>
          </mc:Choice>
          <mc:Fallback>
            <p:pic>
              <p:nvPicPr>
                <p:cNvPr id="500" name="Ink 499">
                  <a:extLst>
                    <a:ext uri="{FF2B5EF4-FFF2-40B4-BE49-F238E27FC236}">
                      <a16:creationId xmlns:a16="http://schemas.microsoft.com/office/drawing/2014/main" id="{5D3A80AA-8592-849A-B64C-CC91EB467685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10651575" y="5373351"/>
                  <a:ext cx="18792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501" name="Ink 500">
                  <a:extLst>
                    <a:ext uri="{FF2B5EF4-FFF2-40B4-BE49-F238E27FC236}">
                      <a16:creationId xmlns:a16="http://schemas.microsoft.com/office/drawing/2014/main" id="{BB2DACBA-707D-506F-26B0-7C72E8F9B8CC}"/>
                    </a:ext>
                  </a:extLst>
                </p14:cNvPr>
                <p14:cNvContentPartPr/>
                <p14:nvPr/>
              </p14:nvContentPartPr>
              <p14:xfrm>
                <a:off x="9869655" y="5668551"/>
                <a:ext cx="1077120" cy="309600"/>
              </p14:xfrm>
            </p:contentPart>
          </mc:Choice>
          <mc:Fallback>
            <p:pic>
              <p:nvPicPr>
                <p:cNvPr id="501" name="Ink 500">
                  <a:extLst>
                    <a:ext uri="{FF2B5EF4-FFF2-40B4-BE49-F238E27FC236}">
                      <a16:creationId xmlns:a16="http://schemas.microsoft.com/office/drawing/2014/main" id="{BB2DACBA-707D-506F-26B0-7C72E8F9B8CC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9860655" y="5659551"/>
                  <a:ext cx="1094760" cy="32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502" name="Ink 501">
                  <a:extLst>
                    <a:ext uri="{FF2B5EF4-FFF2-40B4-BE49-F238E27FC236}">
                      <a16:creationId xmlns:a16="http://schemas.microsoft.com/office/drawing/2014/main" id="{45A6DB57-F765-A1E0-0B62-B7F4926B5413}"/>
                    </a:ext>
                  </a:extLst>
                </p14:cNvPr>
                <p14:cNvContentPartPr/>
                <p14:nvPr/>
              </p14:nvContentPartPr>
              <p14:xfrm>
                <a:off x="11006175" y="5745231"/>
                <a:ext cx="1062000" cy="324720"/>
              </p14:xfrm>
            </p:contentPart>
          </mc:Choice>
          <mc:Fallback>
            <p:pic>
              <p:nvPicPr>
                <p:cNvPr id="502" name="Ink 501">
                  <a:extLst>
                    <a:ext uri="{FF2B5EF4-FFF2-40B4-BE49-F238E27FC236}">
                      <a16:creationId xmlns:a16="http://schemas.microsoft.com/office/drawing/2014/main" id="{45A6DB57-F765-A1E0-0B62-B7F4926B5413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10997535" y="5736591"/>
                  <a:ext cx="1079640" cy="342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12">
            <p14:nvContentPartPr>
              <p14:cNvPr id="505" name="Ink 504">
                <a:extLst>
                  <a:ext uri="{FF2B5EF4-FFF2-40B4-BE49-F238E27FC236}">
                    <a16:creationId xmlns:a16="http://schemas.microsoft.com/office/drawing/2014/main" id="{350C8F68-5A97-4DC9-2161-1A8C83EF7480}"/>
                  </a:ext>
                </a:extLst>
              </p14:cNvPr>
              <p14:cNvContentPartPr/>
              <p14:nvPr/>
            </p14:nvContentPartPr>
            <p14:xfrm>
              <a:off x="6001455" y="6180111"/>
              <a:ext cx="142200" cy="348840"/>
            </p14:xfrm>
          </p:contentPart>
        </mc:Choice>
        <mc:Fallback>
          <p:pic>
            <p:nvPicPr>
              <p:cNvPr id="505" name="Ink 504">
                <a:extLst>
                  <a:ext uri="{FF2B5EF4-FFF2-40B4-BE49-F238E27FC236}">
                    <a16:creationId xmlns:a16="http://schemas.microsoft.com/office/drawing/2014/main" id="{350C8F68-5A97-4DC9-2161-1A8C83EF7480}"/>
                  </a:ext>
                </a:extLst>
              </p:cNvPr>
              <p:cNvPicPr/>
              <p:nvPr/>
            </p:nvPicPr>
            <p:blipFill>
              <a:blip r:embed="rId313"/>
              <a:stretch>
                <a:fillRect/>
              </a:stretch>
            </p:blipFill>
            <p:spPr>
              <a:xfrm>
                <a:off x="5992455" y="6171111"/>
                <a:ext cx="159840" cy="366480"/>
              </a:xfrm>
              <a:prstGeom prst="rect">
                <a:avLst/>
              </a:prstGeom>
            </p:spPr>
          </p:pic>
        </mc:Fallback>
      </mc:AlternateContent>
      <p:grpSp>
        <p:nvGrpSpPr>
          <p:cNvPr id="516" name="Group 515">
            <a:extLst>
              <a:ext uri="{FF2B5EF4-FFF2-40B4-BE49-F238E27FC236}">
                <a16:creationId xmlns:a16="http://schemas.microsoft.com/office/drawing/2014/main" id="{53A0BCDC-923C-736F-266E-35BACBE9B4FE}"/>
              </a:ext>
            </a:extLst>
          </p:cNvPr>
          <p:cNvGrpSpPr/>
          <p:nvPr/>
        </p:nvGrpSpPr>
        <p:grpSpPr>
          <a:xfrm>
            <a:off x="6331575" y="6252471"/>
            <a:ext cx="578520" cy="425160"/>
            <a:chOff x="6331575" y="6252471"/>
            <a:chExt cx="578520" cy="425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506" name="Ink 505">
                  <a:extLst>
                    <a:ext uri="{FF2B5EF4-FFF2-40B4-BE49-F238E27FC236}">
                      <a16:creationId xmlns:a16="http://schemas.microsoft.com/office/drawing/2014/main" id="{75D933F1-BEA0-7834-4B33-06A7715EA086}"/>
                    </a:ext>
                  </a:extLst>
                </p14:cNvPr>
                <p14:cNvContentPartPr/>
                <p14:nvPr/>
              </p14:nvContentPartPr>
              <p14:xfrm>
                <a:off x="6410055" y="6252471"/>
                <a:ext cx="91800" cy="41400"/>
              </p14:xfrm>
            </p:contentPart>
          </mc:Choice>
          <mc:Fallback>
            <p:pic>
              <p:nvPicPr>
                <p:cNvPr id="506" name="Ink 505">
                  <a:extLst>
                    <a:ext uri="{FF2B5EF4-FFF2-40B4-BE49-F238E27FC236}">
                      <a16:creationId xmlns:a16="http://schemas.microsoft.com/office/drawing/2014/main" id="{75D933F1-BEA0-7834-4B33-06A7715EA086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6401055" y="6243471"/>
                  <a:ext cx="10944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507" name="Ink 506">
                  <a:extLst>
                    <a:ext uri="{FF2B5EF4-FFF2-40B4-BE49-F238E27FC236}">
                      <a16:creationId xmlns:a16="http://schemas.microsoft.com/office/drawing/2014/main" id="{E53690A2-2CA5-F94A-FBE4-8E5075F30E5E}"/>
                    </a:ext>
                  </a:extLst>
                </p14:cNvPr>
                <p14:cNvContentPartPr/>
                <p14:nvPr/>
              </p14:nvContentPartPr>
              <p14:xfrm>
                <a:off x="6331575" y="6271191"/>
                <a:ext cx="147960" cy="237240"/>
              </p14:xfrm>
            </p:contentPart>
          </mc:Choice>
          <mc:Fallback>
            <p:pic>
              <p:nvPicPr>
                <p:cNvPr id="507" name="Ink 506">
                  <a:extLst>
                    <a:ext uri="{FF2B5EF4-FFF2-40B4-BE49-F238E27FC236}">
                      <a16:creationId xmlns:a16="http://schemas.microsoft.com/office/drawing/2014/main" id="{E53690A2-2CA5-F94A-FBE4-8E5075F30E5E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6322935" y="6262551"/>
                  <a:ext cx="165600" cy="25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508" name="Ink 507">
                  <a:extLst>
                    <a:ext uri="{FF2B5EF4-FFF2-40B4-BE49-F238E27FC236}">
                      <a16:creationId xmlns:a16="http://schemas.microsoft.com/office/drawing/2014/main" id="{6868BA12-E5AC-2960-9CE7-AE98DBC687BF}"/>
                    </a:ext>
                  </a:extLst>
                </p14:cNvPr>
                <p14:cNvContentPartPr/>
                <p14:nvPr/>
              </p14:nvContentPartPr>
              <p14:xfrm>
                <a:off x="6500775" y="6426711"/>
                <a:ext cx="76320" cy="179640"/>
              </p14:xfrm>
            </p:contentPart>
          </mc:Choice>
          <mc:Fallback>
            <p:pic>
              <p:nvPicPr>
                <p:cNvPr id="508" name="Ink 507">
                  <a:extLst>
                    <a:ext uri="{FF2B5EF4-FFF2-40B4-BE49-F238E27FC236}">
                      <a16:creationId xmlns:a16="http://schemas.microsoft.com/office/drawing/2014/main" id="{6868BA12-E5AC-2960-9CE7-AE98DBC687BF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6491775" y="6417711"/>
                  <a:ext cx="9396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509" name="Ink 508">
                  <a:extLst>
                    <a:ext uri="{FF2B5EF4-FFF2-40B4-BE49-F238E27FC236}">
                      <a16:creationId xmlns:a16="http://schemas.microsoft.com/office/drawing/2014/main" id="{EA958E1B-B871-003E-2065-CC7897369AA6}"/>
                    </a:ext>
                  </a:extLst>
                </p14:cNvPr>
                <p14:cNvContentPartPr/>
                <p14:nvPr/>
              </p14:nvContentPartPr>
              <p14:xfrm>
                <a:off x="6732255" y="6333471"/>
                <a:ext cx="100080" cy="205920"/>
              </p14:xfrm>
            </p:contentPart>
          </mc:Choice>
          <mc:Fallback>
            <p:pic>
              <p:nvPicPr>
                <p:cNvPr id="509" name="Ink 508">
                  <a:extLst>
                    <a:ext uri="{FF2B5EF4-FFF2-40B4-BE49-F238E27FC236}">
                      <a16:creationId xmlns:a16="http://schemas.microsoft.com/office/drawing/2014/main" id="{EA958E1B-B871-003E-2065-CC7897369AA6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6723255" y="6324471"/>
                  <a:ext cx="11772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510" name="Ink 509">
                  <a:extLst>
                    <a:ext uri="{FF2B5EF4-FFF2-40B4-BE49-F238E27FC236}">
                      <a16:creationId xmlns:a16="http://schemas.microsoft.com/office/drawing/2014/main" id="{74D4A80F-6CA1-D1F5-4BF7-1B6AFA94DD84}"/>
                    </a:ext>
                  </a:extLst>
                </p14:cNvPr>
                <p14:cNvContentPartPr/>
                <p14:nvPr/>
              </p14:nvContentPartPr>
              <p14:xfrm>
                <a:off x="6801015" y="6482151"/>
                <a:ext cx="109080" cy="195480"/>
              </p14:xfrm>
            </p:contentPart>
          </mc:Choice>
          <mc:Fallback>
            <p:pic>
              <p:nvPicPr>
                <p:cNvPr id="510" name="Ink 509">
                  <a:extLst>
                    <a:ext uri="{FF2B5EF4-FFF2-40B4-BE49-F238E27FC236}">
                      <a16:creationId xmlns:a16="http://schemas.microsoft.com/office/drawing/2014/main" id="{74D4A80F-6CA1-D1F5-4BF7-1B6AFA94DD84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6792015" y="6473511"/>
                  <a:ext cx="126720" cy="213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22" name="Group 521">
            <a:extLst>
              <a:ext uri="{FF2B5EF4-FFF2-40B4-BE49-F238E27FC236}">
                <a16:creationId xmlns:a16="http://schemas.microsoft.com/office/drawing/2014/main" id="{A37B5E28-3F82-BB95-05C1-5617FE6E534C}"/>
              </a:ext>
            </a:extLst>
          </p:cNvPr>
          <p:cNvGrpSpPr/>
          <p:nvPr/>
        </p:nvGrpSpPr>
        <p:grpSpPr>
          <a:xfrm>
            <a:off x="7120695" y="6251391"/>
            <a:ext cx="1605240" cy="449280"/>
            <a:chOff x="7120695" y="6251391"/>
            <a:chExt cx="1605240" cy="449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511" name="Ink 510">
                  <a:extLst>
                    <a:ext uri="{FF2B5EF4-FFF2-40B4-BE49-F238E27FC236}">
                      <a16:creationId xmlns:a16="http://schemas.microsoft.com/office/drawing/2014/main" id="{9896BD78-03C1-14E5-A966-AD5C563A80FB}"/>
                    </a:ext>
                  </a:extLst>
                </p14:cNvPr>
                <p14:cNvContentPartPr/>
                <p14:nvPr/>
              </p14:nvContentPartPr>
              <p14:xfrm>
                <a:off x="7120695" y="6345351"/>
                <a:ext cx="70920" cy="261000"/>
              </p14:xfrm>
            </p:contentPart>
          </mc:Choice>
          <mc:Fallback>
            <p:pic>
              <p:nvPicPr>
                <p:cNvPr id="511" name="Ink 510">
                  <a:extLst>
                    <a:ext uri="{FF2B5EF4-FFF2-40B4-BE49-F238E27FC236}">
                      <a16:creationId xmlns:a16="http://schemas.microsoft.com/office/drawing/2014/main" id="{9896BD78-03C1-14E5-A966-AD5C563A80FB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7111695" y="6336711"/>
                  <a:ext cx="88560" cy="27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512" name="Ink 511">
                  <a:extLst>
                    <a:ext uri="{FF2B5EF4-FFF2-40B4-BE49-F238E27FC236}">
                      <a16:creationId xmlns:a16="http://schemas.microsoft.com/office/drawing/2014/main" id="{6FDD6462-1D45-1CAA-671D-BB32DB7C923B}"/>
                    </a:ext>
                  </a:extLst>
                </p14:cNvPr>
                <p14:cNvContentPartPr/>
                <p14:nvPr/>
              </p14:nvContentPartPr>
              <p14:xfrm>
                <a:off x="7237335" y="6514911"/>
                <a:ext cx="66960" cy="164520"/>
              </p14:xfrm>
            </p:contentPart>
          </mc:Choice>
          <mc:Fallback>
            <p:pic>
              <p:nvPicPr>
                <p:cNvPr id="512" name="Ink 511">
                  <a:extLst>
                    <a:ext uri="{FF2B5EF4-FFF2-40B4-BE49-F238E27FC236}">
                      <a16:creationId xmlns:a16="http://schemas.microsoft.com/office/drawing/2014/main" id="{6FDD6462-1D45-1CAA-671D-BB32DB7C923B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7228335" y="6506271"/>
                  <a:ext cx="8460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513" name="Ink 512">
                  <a:extLst>
                    <a:ext uri="{FF2B5EF4-FFF2-40B4-BE49-F238E27FC236}">
                      <a16:creationId xmlns:a16="http://schemas.microsoft.com/office/drawing/2014/main" id="{580F07F0-7F0D-22B5-FE52-3553C3E04BF2}"/>
                    </a:ext>
                  </a:extLst>
                </p14:cNvPr>
                <p14:cNvContentPartPr/>
                <p14:nvPr/>
              </p14:nvContentPartPr>
              <p14:xfrm>
                <a:off x="7448295" y="6415911"/>
                <a:ext cx="182880" cy="200160"/>
              </p14:xfrm>
            </p:contentPart>
          </mc:Choice>
          <mc:Fallback>
            <p:pic>
              <p:nvPicPr>
                <p:cNvPr id="513" name="Ink 512">
                  <a:extLst>
                    <a:ext uri="{FF2B5EF4-FFF2-40B4-BE49-F238E27FC236}">
                      <a16:creationId xmlns:a16="http://schemas.microsoft.com/office/drawing/2014/main" id="{580F07F0-7F0D-22B5-FE52-3553C3E04BF2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7439295" y="6406911"/>
                  <a:ext cx="20052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514" name="Ink 513">
                  <a:extLst>
                    <a:ext uri="{FF2B5EF4-FFF2-40B4-BE49-F238E27FC236}">
                      <a16:creationId xmlns:a16="http://schemas.microsoft.com/office/drawing/2014/main" id="{6C011383-E164-3A7D-3BDD-76CB352171BA}"/>
                    </a:ext>
                  </a:extLst>
                </p14:cNvPr>
                <p14:cNvContentPartPr/>
                <p14:nvPr/>
              </p14:nvContentPartPr>
              <p14:xfrm>
                <a:off x="7582935" y="6591591"/>
                <a:ext cx="68760" cy="109080"/>
              </p14:xfrm>
            </p:contentPart>
          </mc:Choice>
          <mc:Fallback>
            <p:pic>
              <p:nvPicPr>
                <p:cNvPr id="514" name="Ink 513">
                  <a:extLst>
                    <a:ext uri="{FF2B5EF4-FFF2-40B4-BE49-F238E27FC236}">
                      <a16:creationId xmlns:a16="http://schemas.microsoft.com/office/drawing/2014/main" id="{6C011383-E164-3A7D-3BDD-76CB352171BA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7574295" y="6582951"/>
                  <a:ext cx="8640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517" name="Ink 516">
                  <a:extLst>
                    <a:ext uri="{FF2B5EF4-FFF2-40B4-BE49-F238E27FC236}">
                      <a16:creationId xmlns:a16="http://schemas.microsoft.com/office/drawing/2014/main" id="{AB326D45-051E-EA42-731D-CE55AECDB123}"/>
                    </a:ext>
                  </a:extLst>
                </p14:cNvPr>
                <p14:cNvContentPartPr/>
                <p14:nvPr/>
              </p14:nvContentPartPr>
              <p14:xfrm>
                <a:off x="7794975" y="6386751"/>
                <a:ext cx="132120" cy="261720"/>
              </p14:xfrm>
            </p:contentPart>
          </mc:Choice>
          <mc:Fallback>
            <p:pic>
              <p:nvPicPr>
                <p:cNvPr id="517" name="Ink 516">
                  <a:extLst>
                    <a:ext uri="{FF2B5EF4-FFF2-40B4-BE49-F238E27FC236}">
                      <a16:creationId xmlns:a16="http://schemas.microsoft.com/office/drawing/2014/main" id="{AB326D45-051E-EA42-731D-CE55AECDB123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7786335" y="6378111"/>
                  <a:ext cx="149760" cy="27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518" name="Ink 517">
                  <a:extLst>
                    <a:ext uri="{FF2B5EF4-FFF2-40B4-BE49-F238E27FC236}">
                      <a16:creationId xmlns:a16="http://schemas.microsoft.com/office/drawing/2014/main" id="{872883D2-402E-02DD-0298-81E2D286766F}"/>
                    </a:ext>
                  </a:extLst>
                </p14:cNvPr>
                <p14:cNvContentPartPr/>
                <p14:nvPr/>
              </p14:nvContentPartPr>
              <p14:xfrm>
                <a:off x="7972815" y="6571431"/>
                <a:ext cx="79200" cy="117360"/>
              </p14:xfrm>
            </p:contentPart>
          </mc:Choice>
          <mc:Fallback>
            <p:pic>
              <p:nvPicPr>
                <p:cNvPr id="518" name="Ink 517">
                  <a:extLst>
                    <a:ext uri="{FF2B5EF4-FFF2-40B4-BE49-F238E27FC236}">
                      <a16:creationId xmlns:a16="http://schemas.microsoft.com/office/drawing/2014/main" id="{872883D2-402E-02DD-0298-81E2D286766F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7964175" y="6562791"/>
                  <a:ext cx="9684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519" name="Ink 518">
                  <a:extLst>
                    <a:ext uri="{FF2B5EF4-FFF2-40B4-BE49-F238E27FC236}">
                      <a16:creationId xmlns:a16="http://schemas.microsoft.com/office/drawing/2014/main" id="{C99A3D19-37CE-D47E-815E-C14F9423422A}"/>
                    </a:ext>
                  </a:extLst>
                </p14:cNvPr>
                <p14:cNvContentPartPr/>
                <p14:nvPr/>
              </p14:nvContentPartPr>
              <p14:xfrm>
                <a:off x="8299335" y="6439671"/>
                <a:ext cx="70920" cy="218880"/>
              </p14:xfrm>
            </p:contentPart>
          </mc:Choice>
          <mc:Fallback>
            <p:pic>
              <p:nvPicPr>
                <p:cNvPr id="519" name="Ink 518">
                  <a:extLst>
                    <a:ext uri="{FF2B5EF4-FFF2-40B4-BE49-F238E27FC236}">
                      <a16:creationId xmlns:a16="http://schemas.microsoft.com/office/drawing/2014/main" id="{C99A3D19-37CE-D47E-815E-C14F9423422A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8290695" y="6430671"/>
                  <a:ext cx="8856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520" name="Ink 519">
                  <a:extLst>
                    <a:ext uri="{FF2B5EF4-FFF2-40B4-BE49-F238E27FC236}">
                      <a16:creationId xmlns:a16="http://schemas.microsoft.com/office/drawing/2014/main" id="{F754904D-9EB0-03B5-859A-2BDC2EF9A76A}"/>
                    </a:ext>
                  </a:extLst>
                </p14:cNvPr>
                <p14:cNvContentPartPr/>
                <p14:nvPr/>
              </p14:nvContentPartPr>
              <p14:xfrm>
                <a:off x="8216175" y="6392511"/>
                <a:ext cx="260280" cy="142200"/>
              </p14:xfrm>
            </p:contentPart>
          </mc:Choice>
          <mc:Fallback>
            <p:pic>
              <p:nvPicPr>
                <p:cNvPr id="520" name="Ink 519">
                  <a:extLst>
                    <a:ext uri="{FF2B5EF4-FFF2-40B4-BE49-F238E27FC236}">
                      <a16:creationId xmlns:a16="http://schemas.microsoft.com/office/drawing/2014/main" id="{F754904D-9EB0-03B5-859A-2BDC2EF9A76A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8207175" y="6383511"/>
                  <a:ext cx="27792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521" name="Ink 520">
                  <a:extLst>
                    <a:ext uri="{FF2B5EF4-FFF2-40B4-BE49-F238E27FC236}">
                      <a16:creationId xmlns:a16="http://schemas.microsoft.com/office/drawing/2014/main" id="{F3071D57-BC4D-805C-7416-5BA27AAAB5DB}"/>
                    </a:ext>
                  </a:extLst>
                </p14:cNvPr>
                <p14:cNvContentPartPr/>
                <p14:nvPr/>
              </p14:nvContentPartPr>
              <p14:xfrm>
                <a:off x="8529735" y="6251391"/>
                <a:ext cx="196200" cy="437760"/>
              </p14:xfrm>
            </p:contentPart>
          </mc:Choice>
          <mc:Fallback>
            <p:pic>
              <p:nvPicPr>
                <p:cNvPr id="521" name="Ink 520">
                  <a:extLst>
                    <a:ext uri="{FF2B5EF4-FFF2-40B4-BE49-F238E27FC236}">
                      <a16:creationId xmlns:a16="http://schemas.microsoft.com/office/drawing/2014/main" id="{F3071D57-BC4D-805C-7416-5BA27AAAB5DB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8521095" y="6242751"/>
                  <a:ext cx="213840" cy="4554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045972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37D9815-2BB7-9121-2DA6-AAAB1BD0500B}"/>
              </a:ext>
            </a:extLst>
          </p:cNvPr>
          <p:cNvSpPr txBox="1"/>
          <p:nvPr/>
        </p:nvSpPr>
        <p:spPr>
          <a:xfrm>
            <a:off x="3357880" y="140305"/>
            <a:ext cx="5638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schemeClr val="accent1">
                    <a:lumMod val="50000"/>
                  </a:schemeClr>
                </a:solidFill>
                <a:latin typeface="Bell MT" panose="02020503060305020303" pitchFamily="18" charset="0"/>
              </a:rPr>
              <a:t>Brainstorming - Arrays and </a:t>
            </a:r>
            <a:r>
              <a:rPr lang="en-IN" sz="2000" b="1" dirty="0" err="1">
                <a:solidFill>
                  <a:schemeClr val="accent1">
                    <a:lumMod val="50000"/>
                  </a:schemeClr>
                </a:solidFill>
                <a:latin typeface="Bell MT" panose="02020503060305020303" pitchFamily="18" charset="0"/>
              </a:rPr>
              <a:t>Arraylists</a:t>
            </a:r>
            <a:r>
              <a:rPr lang="en-IN" sz="2000" b="1" dirty="0">
                <a:solidFill>
                  <a:schemeClr val="accent1">
                    <a:lumMod val="50000"/>
                  </a:schemeClr>
                </a:solidFill>
                <a:latin typeface="Bell MT" panose="02020503060305020303" pitchFamily="18" charset="0"/>
              </a:rPr>
              <a:t> questions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3081233-0DD0-6DF6-E1B2-778D701A3F80}"/>
              </a:ext>
            </a:extLst>
          </p:cNvPr>
          <p:cNvCxnSpPr>
            <a:cxnSpLocks/>
          </p:cNvCxnSpPr>
          <p:nvPr/>
        </p:nvCxnSpPr>
        <p:spPr>
          <a:xfrm>
            <a:off x="0" y="700678"/>
            <a:ext cx="12192000" cy="0"/>
          </a:xfrm>
          <a:prstGeom prst="line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Graphic 15" descr="Brain in head with solid fill">
            <a:extLst>
              <a:ext uri="{FF2B5EF4-FFF2-40B4-BE49-F238E27FC236}">
                <a16:creationId xmlns:a16="http://schemas.microsoft.com/office/drawing/2014/main" id="{C96C42A0-E37A-B279-65CD-4CBD063C63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724170" cy="680720"/>
          </a:xfrm>
          <a:prstGeom prst="rect">
            <a:avLst/>
          </a:prstGeom>
        </p:spPr>
      </p:pic>
      <p:pic>
        <p:nvPicPr>
          <p:cNvPr id="18" name="Graphic 17" descr="Research with solid fill">
            <a:extLst>
              <a:ext uri="{FF2B5EF4-FFF2-40B4-BE49-F238E27FC236}">
                <a16:creationId xmlns:a16="http://schemas.microsoft.com/office/drawing/2014/main" id="{6FBEB566-65CF-062E-84EC-C4CD89A9E3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01804" y="50454"/>
            <a:ext cx="650224" cy="650224"/>
          </a:xfrm>
          <a:prstGeom prst="rect">
            <a:avLst/>
          </a:prstGeom>
        </p:spPr>
      </p:pic>
      <p:sp>
        <p:nvSpPr>
          <p:cNvPr id="11" name="Star: 5 Points 10">
            <a:extLst>
              <a:ext uri="{FF2B5EF4-FFF2-40B4-BE49-F238E27FC236}">
                <a16:creationId xmlns:a16="http://schemas.microsoft.com/office/drawing/2014/main" id="{E1B68004-C7E7-CA99-BF93-B7EF6E9DA9B5}"/>
              </a:ext>
            </a:extLst>
          </p:cNvPr>
          <p:cNvSpPr/>
          <p:nvPr/>
        </p:nvSpPr>
        <p:spPr>
          <a:xfrm>
            <a:off x="201706" y="860942"/>
            <a:ext cx="320758" cy="309278"/>
          </a:xfrm>
          <a:prstGeom prst="star5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2F108339-011B-A4EA-C68E-0FF0F5DC14CD}"/>
                  </a:ext>
                </a:extLst>
              </p14:cNvPr>
              <p14:cNvContentPartPr/>
              <p14:nvPr/>
            </p14:nvContentPartPr>
            <p14:xfrm>
              <a:off x="1129002" y="1457238"/>
              <a:ext cx="360" cy="360"/>
            </p14:xfrm>
          </p:contentPart>
        </mc:Choice>
        <mc:Fallback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2F108339-011B-A4EA-C68E-0FF0F5DC14C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22882" y="1451118"/>
                <a:ext cx="12600" cy="12600"/>
              </a:xfrm>
              <a:prstGeom prst="rect">
                <a:avLst/>
              </a:prstGeom>
            </p:spPr>
          </p:pic>
        </mc:Fallback>
      </mc:AlternateContent>
      <p:sp>
        <p:nvSpPr>
          <p:cNvPr id="55" name="TextBox 54">
            <a:extLst>
              <a:ext uri="{FF2B5EF4-FFF2-40B4-BE49-F238E27FC236}">
                <a16:creationId xmlns:a16="http://schemas.microsoft.com/office/drawing/2014/main" id="{176E19BC-F36E-819A-9A62-2CCCFEF5EB07}"/>
              </a:ext>
            </a:extLst>
          </p:cNvPr>
          <p:cNvSpPr txBox="1"/>
          <p:nvPr/>
        </p:nvSpPr>
        <p:spPr>
          <a:xfrm>
            <a:off x="724170" y="840983"/>
            <a:ext cx="3644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FF0000"/>
                </a:solidFill>
              </a:rPr>
              <a:t>Rotate an array by K (left rotations)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9EB1416C-8ACE-0D87-8E3A-B9562B0B6F39}"/>
              </a:ext>
            </a:extLst>
          </p:cNvPr>
          <p:cNvSpPr/>
          <p:nvPr/>
        </p:nvSpPr>
        <p:spPr>
          <a:xfrm>
            <a:off x="201706" y="1370577"/>
            <a:ext cx="11850322" cy="534711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C94FFB3-907E-8351-4E8E-3D4B35FB7139}"/>
              </a:ext>
            </a:extLst>
          </p:cNvPr>
          <p:cNvSpPr txBox="1"/>
          <p:nvPr/>
        </p:nvSpPr>
        <p:spPr>
          <a:xfrm>
            <a:off x="322730" y="1457238"/>
            <a:ext cx="4045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Optimised Approach: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99" name="Ink 198">
                <a:extLst>
                  <a:ext uri="{FF2B5EF4-FFF2-40B4-BE49-F238E27FC236}">
                    <a16:creationId xmlns:a16="http://schemas.microsoft.com/office/drawing/2014/main" id="{284FD1E5-C856-ED35-6ED0-910EDAE12EC4}"/>
                  </a:ext>
                </a:extLst>
              </p14:cNvPr>
              <p14:cNvContentPartPr/>
              <p14:nvPr/>
            </p14:nvContentPartPr>
            <p14:xfrm>
              <a:off x="9262220" y="1782966"/>
              <a:ext cx="360" cy="360"/>
            </p14:xfrm>
          </p:contentPart>
        </mc:Choice>
        <mc:Fallback>
          <p:pic>
            <p:nvPicPr>
              <p:cNvPr id="199" name="Ink 198">
                <a:extLst>
                  <a:ext uri="{FF2B5EF4-FFF2-40B4-BE49-F238E27FC236}">
                    <a16:creationId xmlns:a16="http://schemas.microsoft.com/office/drawing/2014/main" id="{284FD1E5-C856-ED35-6ED0-910EDAE12EC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253220" y="1773966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210" name="Ink 209">
                <a:extLst>
                  <a:ext uri="{FF2B5EF4-FFF2-40B4-BE49-F238E27FC236}">
                    <a16:creationId xmlns:a16="http://schemas.microsoft.com/office/drawing/2014/main" id="{EC491DAE-92B7-D65C-2ADF-8F23FF616AEF}"/>
                  </a:ext>
                </a:extLst>
              </p14:cNvPr>
              <p14:cNvContentPartPr/>
              <p14:nvPr/>
            </p14:nvContentPartPr>
            <p14:xfrm>
              <a:off x="10295060" y="1534566"/>
              <a:ext cx="360" cy="360"/>
            </p14:xfrm>
          </p:contentPart>
        </mc:Choice>
        <mc:Fallback>
          <p:pic>
            <p:nvPicPr>
              <p:cNvPr id="210" name="Ink 209">
                <a:extLst>
                  <a:ext uri="{FF2B5EF4-FFF2-40B4-BE49-F238E27FC236}">
                    <a16:creationId xmlns:a16="http://schemas.microsoft.com/office/drawing/2014/main" id="{EC491DAE-92B7-D65C-2ADF-8F23FF616AE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286060" y="1525566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247" name="Ink 246">
                <a:extLst>
                  <a:ext uri="{FF2B5EF4-FFF2-40B4-BE49-F238E27FC236}">
                    <a16:creationId xmlns:a16="http://schemas.microsoft.com/office/drawing/2014/main" id="{E8B35434-222C-02A3-9D91-6C6BDD5AD35D}"/>
                  </a:ext>
                </a:extLst>
              </p14:cNvPr>
              <p14:cNvContentPartPr/>
              <p14:nvPr/>
            </p14:nvContentPartPr>
            <p14:xfrm>
              <a:off x="9445460" y="2095086"/>
              <a:ext cx="360" cy="360"/>
            </p14:xfrm>
          </p:contentPart>
        </mc:Choice>
        <mc:Fallback>
          <p:pic>
            <p:nvPicPr>
              <p:cNvPr id="247" name="Ink 246">
                <a:extLst>
                  <a:ext uri="{FF2B5EF4-FFF2-40B4-BE49-F238E27FC236}">
                    <a16:creationId xmlns:a16="http://schemas.microsoft.com/office/drawing/2014/main" id="{E8B35434-222C-02A3-9D91-6C6BDD5AD35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436460" y="2086086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255" name="Ink 254">
                <a:extLst>
                  <a:ext uri="{FF2B5EF4-FFF2-40B4-BE49-F238E27FC236}">
                    <a16:creationId xmlns:a16="http://schemas.microsoft.com/office/drawing/2014/main" id="{ECE27100-BB1F-9FDB-B2A6-CA84197A683F}"/>
                  </a:ext>
                </a:extLst>
              </p14:cNvPr>
              <p14:cNvContentPartPr/>
              <p14:nvPr/>
            </p14:nvContentPartPr>
            <p14:xfrm>
              <a:off x="11695820" y="2197686"/>
              <a:ext cx="360" cy="360"/>
            </p14:xfrm>
          </p:contentPart>
        </mc:Choice>
        <mc:Fallback>
          <p:pic>
            <p:nvPicPr>
              <p:cNvPr id="255" name="Ink 254">
                <a:extLst>
                  <a:ext uri="{FF2B5EF4-FFF2-40B4-BE49-F238E27FC236}">
                    <a16:creationId xmlns:a16="http://schemas.microsoft.com/office/drawing/2014/main" id="{ECE27100-BB1F-9FDB-B2A6-CA84197A683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1686820" y="2188686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265" name="Ink 264">
                <a:extLst>
                  <a:ext uri="{FF2B5EF4-FFF2-40B4-BE49-F238E27FC236}">
                    <a16:creationId xmlns:a16="http://schemas.microsoft.com/office/drawing/2014/main" id="{E95E222D-1006-29E8-E367-BE8AD9E71D6C}"/>
                  </a:ext>
                </a:extLst>
              </p14:cNvPr>
              <p14:cNvContentPartPr/>
              <p14:nvPr/>
            </p14:nvContentPartPr>
            <p14:xfrm>
              <a:off x="1503140" y="2290566"/>
              <a:ext cx="13320" cy="29160"/>
            </p14:xfrm>
          </p:contentPart>
        </mc:Choice>
        <mc:Fallback>
          <p:pic>
            <p:nvPicPr>
              <p:cNvPr id="265" name="Ink 264">
                <a:extLst>
                  <a:ext uri="{FF2B5EF4-FFF2-40B4-BE49-F238E27FC236}">
                    <a16:creationId xmlns:a16="http://schemas.microsoft.com/office/drawing/2014/main" id="{E95E222D-1006-29E8-E367-BE8AD9E71D6C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494377" y="2281676"/>
                <a:ext cx="30496" cy="46585"/>
              </a:xfrm>
              <a:prstGeom prst="rect">
                <a:avLst/>
              </a:prstGeom>
            </p:spPr>
          </p:pic>
        </mc:Fallback>
      </mc:AlternateContent>
      <p:sp>
        <p:nvSpPr>
          <p:cNvPr id="272" name="TextBox 271">
            <a:extLst>
              <a:ext uri="{FF2B5EF4-FFF2-40B4-BE49-F238E27FC236}">
                <a16:creationId xmlns:a16="http://schemas.microsoft.com/office/drawing/2014/main" id="{8797B63F-D120-984D-9607-0E45AC4C84C9}"/>
              </a:ext>
            </a:extLst>
          </p:cNvPr>
          <p:cNvSpPr txBox="1"/>
          <p:nvPr/>
        </p:nvSpPr>
        <p:spPr>
          <a:xfrm flipH="1">
            <a:off x="522463" y="1805893"/>
            <a:ext cx="1117118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highlight>
                  <a:srgbClr val="FFFF00"/>
                </a:highlight>
              </a:rPr>
              <a:t>K can be anything from 1 to infinity. Previous code does not work if the value is more than the size of array. An important observation is that when k&gt;size of array(for size 6). If k=7, then after 6 rotations we get back the original array. So, 1 more rotation is required in the array, i.e., Rotate array by one. Hence to find it we use: </a:t>
            </a:r>
            <a:r>
              <a:rPr lang="en-IN" sz="1600" dirty="0" err="1">
                <a:highlight>
                  <a:srgbClr val="FFFF00"/>
                </a:highlight>
              </a:rPr>
              <a:t>k%n</a:t>
            </a:r>
            <a:r>
              <a:rPr lang="en-IN" sz="1600" dirty="0">
                <a:highlight>
                  <a:srgbClr val="FFFF00"/>
                </a:highlight>
              </a:rPr>
              <a:t>, the remainder obtained is the no of rotations required after x full rotations. Also, we have used three for loops in the previous implementation, and temp is an extra array, TC: O(</a:t>
            </a:r>
            <a:r>
              <a:rPr lang="en-IN" sz="1600" dirty="0" err="1">
                <a:highlight>
                  <a:srgbClr val="FFFF00"/>
                </a:highlight>
              </a:rPr>
              <a:t>n+k</a:t>
            </a:r>
            <a:r>
              <a:rPr lang="en-IN" sz="1600" dirty="0">
                <a:highlight>
                  <a:srgbClr val="FFFF00"/>
                </a:highlight>
              </a:rPr>
              <a:t>) and SC: O(k) (temp array). New approach increases the TC, but reduces the SC to zero.  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359" name="Ink 358">
                <a:extLst>
                  <a:ext uri="{FF2B5EF4-FFF2-40B4-BE49-F238E27FC236}">
                    <a16:creationId xmlns:a16="http://schemas.microsoft.com/office/drawing/2014/main" id="{F147CBDA-C0E5-E033-978B-05EC8C23A46F}"/>
                  </a:ext>
                </a:extLst>
              </p14:cNvPr>
              <p14:cNvContentPartPr/>
              <p14:nvPr/>
            </p14:nvContentPartPr>
            <p14:xfrm>
              <a:off x="9638096" y="3391446"/>
              <a:ext cx="360" cy="360"/>
            </p14:xfrm>
          </p:contentPart>
        </mc:Choice>
        <mc:Fallback>
          <p:pic>
            <p:nvPicPr>
              <p:cNvPr id="359" name="Ink 358">
                <a:extLst>
                  <a:ext uri="{FF2B5EF4-FFF2-40B4-BE49-F238E27FC236}">
                    <a16:creationId xmlns:a16="http://schemas.microsoft.com/office/drawing/2014/main" id="{F147CBDA-C0E5-E033-978B-05EC8C23A46F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9631976" y="3385326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514" name="Ink 513">
                <a:extLst>
                  <a:ext uri="{FF2B5EF4-FFF2-40B4-BE49-F238E27FC236}">
                    <a16:creationId xmlns:a16="http://schemas.microsoft.com/office/drawing/2014/main" id="{6C011383-E164-3A7D-3BDD-76CB352171BA}"/>
                  </a:ext>
                </a:extLst>
              </p14:cNvPr>
              <p14:cNvContentPartPr/>
              <p14:nvPr/>
            </p14:nvContentPartPr>
            <p14:xfrm>
              <a:off x="7582935" y="6591591"/>
              <a:ext cx="68760" cy="109080"/>
            </p14:xfrm>
          </p:contentPart>
        </mc:Choice>
        <mc:Fallback>
          <p:pic>
            <p:nvPicPr>
              <p:cNvPr id="514" name="Ink 513">
                <a:extLst>
                  <a:ext uri="{FF2B5EF4-FFF2-40B4-BE49-F238E27FC236}">
                    <a16:creationId xmlns:a16="http://schemas.microsoft.com/office/drawing/2014/main" id="{6C011383-E164-3A7D-3BDD-76CB352171BA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7573935" y="6582591"/>
                <a:ext cx="86400" cy="12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0229A7B8-6C02-0283-D446-2CC4F72E8230}"/>
                  </a:ext>
                </a:extLst>
              </p14:cNvPr>
              <p14:cNvContentPartPr/>
              <p14:nvPr/>
            </p14:nvContentPartPr>
            <p14:xfrm>
              <a:off x="9056775" y="3409551"/>
              <a:ext cx="22320" cy="14400"/>
            </p14:xfrm>
          </p:contentPart>
        </mc:Choice>
        <mc:Fallback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0229A7B8-6C02-0283-D446-2CC4F72E8230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9050655" y="3403431"/>
                <a:ext cx="34560" cy="2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3265E6CA-D9EB-1540-45B1-4E93042C4B1D}"/>
                  </a:ext>
                </a:extLst>
              </p14:cNvPr>
              <p14:cNvContentPartPr/>
              <p14:nvPr/>
            </p14:nvContentPartPr>
            <p14:xfrm>
              <a:off x="612975" y="3323151"/>
              <a:ext cx="456840" cy="474480"/>
            </p14:xfrm>
          </p:contentPart>
        </mc:Choice>
        <mc:Fallback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3265E6CA-D9EB-1540-45B1-4E93042C4B1D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606855" y="3317031"/>
                <a:ext cx="469080" cy="48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5D88793E-661E-7A3D-461A-15559572E6C0}"/>
                  </a:ext>
                </a:extLst>
              </p14:cNvPr>
              <p14:cNvContentPartPr/>
              <p14:nvPr/>
            </p14:nvContentPartPr>
            <p14:xfrm>
              <a:off x="1180695" y="3522231"/>
              <a:ext cx="667800" cy="183240"/>
            </p14:xfrm>
          </p:contentPart>
        </mc:Choice>
        <mc:Fallback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5D88793E-661E-7A3D-461A-15559572E6C0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1174575" y="3516111"/>
                <a:ext cx="680040" cy="19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F14EF1F3-063E-F7A0-B0A9-E252D5F32014}"/>
                  </a:ext>
                </a:extLst>
              </p14:cNvPr>
              <p14:cNvContentPartPr/>
              <p14:nvPr/>
            </p14:nvContentPartPr>
            <p14:xfrm>
              <a:off x="1901775" y="3495951"/>
              <a:ext cx="159840" cy="320040"/>
            </p14:xfrm>
          </p:contentPart>
        </mc:Choice>
        <mc:Fallback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F14EF1F3-063E-F7A0-B0A9-E252D5F32014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1895655" y="3489831"/>
                <a:ext cx="172080" cy="33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AC4D9E8C-2E1F-0BE0-618A-C83DCF9EDD58}"/>
                  </a:ext>
                </a:extLst>
              </p14:cNvPr>
              <p14:cNvContentPartPr/>
              <p14:nvPr/>
            </p14:nvContentPartPr>
            <p14:xfrm>
              <a:off x="1614135" y="3450951"/>
              <a:ext cx="19800" cy="9000"/>
            </p14:xfrm>
          </p:contentPart>
        </mc:Choice>
        <mc:Fallback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AC4D9E8C-2E1F-0BE0-618A-C83DCF9EDD58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1608015" y="3444831"/>
                <a:ext cx="32040" cy="2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">
            <p14:nvContentPartPr>
              <p14:cNvPr id="467" name="Ink 466">
                <a:extLst>
                  <a:ext uri="{FF2B5EF4-FFF2-40B4-BE49-F238E27FC236}">
                    <a16:creationId xmlns:a16="http://schemas.microsoft.com/office/drawing/2014/main" id="{227806CD-4668-20EC-F05C-8AA69662E246}"/>
                  </a:ext>
                </a:extLst>
              </p14:cNvPr>
              <p14:cNvContentPartPr/>
              <p14:nvPr/>
            </p14:nvContentPartPr>
            <p14:xfrm>
              <a:off x="1119495" y="3980151"/>
              <a:ext cx="58680" cy="320040"/>
            </p14:xfrm>
          </p:contentPart>
        </mc:Choice>
        <mc:Fallback>
          <p:pic>
            <p:nvPicPr>
              <p:cNvPr id="467" name="Ink 466">
                <a:extLst>
                  <a:ext uri="{FF2B5EF4-FFF2-40B4-BE49-F238E27FC236}">
                    <a16:creationId xmlns:a16="http://schemas.microsoft.com/office/drawing/2014/main" id="{227806CD-4668-20EC-F05C-8AA69662E246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1113375" y="3974031"/>
                <a:ext cx="70920" cy="33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">
            <p14:nvContentPartPr>
              <p14:cNvPr id="468" name="Ink 467">
                <a:extLst>
                  <a:ext uri="{FF2B5EF4-FFF2-40B4-BE49-F238E27FC236}">
                    <a16:creationId xmlns:a16="http://schemas.microsoft.com/office/drawing/2014/main" id="{BBB67658-513A-2F71-1FE7-167E3ED07C45}"/>
                  </a:ext>
                </a:extLst>
              </p14:cNvPr>
              <p14:cNvContentPartPr/>
              <p14:nvPr/>
            </p14:nvContentPartPr>
            <p14:xfrm>
              <a:off x="1118775" y="3932271"/>
              <a:ext cx="219240" cy="321120"/>
            </p14:xfrm>
          </p:contentPart>
        </mc:Choice>
        <mc:Fallback>
          <p:pic>
            <p:nvPicPr>
              <p:cNvPr id="468" name="Ink 467">
                <a:extLst>
                  <a:ext uri="{FF2B5EF4-FFF2-40B4-BE49-F238E27FC236}">
                    <a16:creationId xmlns:a16="http://schemas.microsoft.com/office/drawing/2014/main" id="{BBB67658-513A-2F71-1FE7-167E3ED07C45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1112655" y="3926151"/>
                <a:ext cx="231480" cy="33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">
            <p14:nvContentPartPr>
              <p14:cNvPr id="469" name="Ink 468">
                <a:extLst>
                  <a:ext uri="{FF2B5EF4-FFF2-40B4-BE49-F238E27FC236}">
                    <a16:creationId xmlns:a16="http://schemas.microsoft.com/office/drawing/2014/main" id="{21782B11-BD0A-E50E-D383-35D5456F89E9}"/>
                  </a:ext>
                </a:extLst>
              </p14:cNvPr>
              <p14:cNvContentPartPr/>
              <p14:nvPr/>
            </p14:nvContentPartPr>
            <p14:xfrm>
              <a:off x="1382655" y="3978351"/>
              <a:ext cx="1099440" cy="250560"/>
            </p14:xfrm>
          </p:contentPart>
        </mc:Choice>
        <mc:Fallback>
          <p:pic>
            <p:nvPicPr>
              <p:cNvPr id="469" name="Ink 468">
                <a:extLst>
                  <a:ext uri="{FF2B5EF4-FFF2-40B4-BE49-F238E27FC236}">
                    <a16:creationId xmlns:a16="http://schemas.microsoft.com/office/drawing/2014/main" id="{21782B11-BD0A-E50E-D383-35D5456F89E9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1376535" y="3972231"/>
                <a:ext cx="1111680" cy="262800"/>
              </a:xfrm>
              <a:prstGeom prst="rect">
                <a:avLst/>
              </a:prstGeom>
            </p:spPr>
          </p:pic>
        </mc:Fallback>
      </mc:AlternateContent>
      <p:grpSp>
        <p:nvGrpSpPr>
          <p:cNvPr id="529" name="Group 528">
            <a:extLst>
              <a:ext uri="{FF2B5EF4-FFF2-40B4-BE49-F238E27FC236}">
                <a16:creationId xmlns:a16="http://schemas.microsoft.com/office/drawing/2014/main" id="{D366F37F-4DAA-D56E-307E-074F54D4C797}"/>
              </a:ext>
            </a:extLst>
          </p:cNvPr>
          <p:cNvGrpSpPr/>
          <p:nvPr/>
        </p:nvGrpSpPr>
        <p:grpSpPr>
          <a:xfrm>
            <a:off x="2259255" y="3327111"/>
            <a:ext cx="7921800" cy="859320"/>
            <a:chOff x="2259255" y="3327111"/>
            <a:chExt cx="7921800" cy="859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37141C7C-D939-3851-66F9-E77330C731DA}"/>
                    </a:ext>
                  </a:extLst>
                </p14:cNvPr>
                <p14:cNvContentPartPr/>
                <p14:nvPr/>
              </p14:nvContentPartPr>
              <p14:xfrm>
                <a:off x="2259255" y="3459231"/>
                <a:ext cx="103320" cy="21924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37141C7C-D939-3851-66F9-E77330C731DA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2253135" y="3453111"/>
                  <a:ext cx="11556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61005E06-6D6E-D6D3-8A30-2B217E5D3BD0}"/>
                    </a:ext>
                  </a:extLst>
                </p14:cNvPr>
                <p14:cNvContentPartPr/>
                <p14:nvPr/>
              </p14:nvContentPartPr>
              <p14:xfrm>
                <a:off x="2574615" y="3463551"/>
                <a:ext cx="1125720" cy="24156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61005E06-6D6E-D6D3-8A30-2B217E5D3BD0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2568495" y="3457431"/>
                  <a:ext cx="113796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F409FB7A-6419-9D2E-08CE-CDFF09714AB4}"/>
                    </a:ext>
                  </a:extLst>
                </p14:cNvPr>
                <p14:cNvContentPartPr/>
                <p14:nvPr/>
              </p14:nvContentPartPr>
              <p14:xfrm>
                <a:off x="3935775" y="3367431"/>
                <a:ext cx="278640" cy="38376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F409FB7A-6419-9D2E-08CE-CDFF09714AB4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3929655" y="3361311"/>
                  <a:ext cx="290880" cy="39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F305AFB2-6FEE-0E6E-7FE6-C00ABC40FE57}"/>
                    </a:ext>
                  </a:extLst>
                </p14:cNvPr>
                <p14:cNvContentPartPr/>
                <p14:nvPr/>
              </p14:nvContentPartPr>
              <p14:xfrm>
                <a:off x="4224135" y="3469671"/>
                <a:ext cx="445320" cy="19080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F305AFB2-6FEE-0E6E-7FE6-C00ABC40FE57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4218015" y="3463551"/>
                  <a:ext cx="45756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B7991064-6F01-102E-E91E-7DF47EA3EF8F}"/>
                    </a:ext>
                  </a:extLst>
                </p14:cNvPr>
                <p14:cNvContentPartPr/>
                <p14:nvPr/>
              </p14:nvContentPartPr>
              <p14:xfrm>
                <a:off x="4660815" y="3417111"/>
                <a:ext cx="797760" cy="23040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B7991064-6F01-102E-E91E-7DF47EA3EF8F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4654695" y="3410991"/>
                  <a:ext cx="81000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37C5515F-2687-1B07-E370-418AD9607357}"/>
                    </a:ext>
                  </a:extLst>
                </p14:cNvPr>
                <p14:cNvContentPartPr/>
                <p14:nvPr/>
              </p14:nvContentPartPr>
              <p14:xfrm>
                <a:off x="4866015" y="3398031"/>
                <a:ext cx="336960" cy="7020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37C5515F-2687-1B07-E370-418AD9607357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4859895" y="3391911"/>
                  <a:ext cx="34920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5DBC5F6F-AE70-938B-D7C0-CDA2117D78FB}"/>
                    </a:ext>
                  </a:extLst>
                </p14:cNvPr>
                <p14:cNvContentPartPr/>
                <p14:nvPr/>
              </p14:nvContentPartPr>
              <p14:xfrm>
                <a:off x="5492055" y="3633111"/>
                <a:ext cx="70920" cy="14112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5DBC5F6F-AE70-938B-D7C0-CDA2117D78FB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5485935" y="3626991"/>
                  <a:ext cx="8316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C25675A2-4E45-314D-B154-58602FBDFC3B}"/>
                    </a:ext>
                  </a:extLst>
                </p14:cNvPr>
                <p14:cNvContentPartPr/>
                <p14:nvPr/>
              </p14:nvContentPartPr>
              <p14:xfrm>
                <a:off x="5709135" y="3331431"/>
                <a:ext cx="188280" cy="22680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C25675A2-4E45-314D-B154-58602FBDFC3B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5703015" y="3325311"/>
                  <a:ext cx="20052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9E1B253F-CAD6-C5D2-9F86-BCC8352AADB5}"/>
                    </a:ext>
                  </a:extLst>
                </p14:cNvPr>
                <p14:cNvContentPartPr/>
                <p14:nvPr/>
              </p14:nvContentPartPr>
              <p14:xfrm>
                <a:off x="5965455" y="3374271"/>
                <a:ext cx="185400" cy="18936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9E1B253F-CAD6-C5D2-9F86-BCC8352AADB5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5959335" y="3368151"/>
                  <a:ext cx="19764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47BD0FDF-62B8-FB0D-1A9C-57B167496EF6}"/>
                    </a:ext>
                  </a:extLst>
                </p14:cNvPr>
                <p14:cNvContentPartPr/>
                <p14:nvPr/>
              </p14:nvContentPartPr>
              <p14:xfrm>
                <a:off x="6273615" y="3403431"/>
                <a:ext cx="30960" cy="3024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47BD0FDF-62B8-FB0D-1A9C-57B167496EF6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6267495" y="3397311"/>
                  <a:ext cx="4320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075C7434-60AB-1221-00FA-1787A3C6C348}"/>
                    </a:ext>
                  </a:extLst>
                </p14:cNvPr>
                <p14:cNvContentPartPr/>
                <p14:nvPr/>
              </p14:nvContentPartPr>
              <p14:xfrm>
                <a:off x="6258855" y="3488031"/>
                <a:ext cx="50760" cy="7632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075C7434-60AB-1221-00FA-1787A3C6C348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6252735" y="3481911"/>
                  <a:ext cx="6300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753273CE-9B34-CD28-29D9-B0666CF0FB6D}"/>
                    </a:ext>
                  </a:extLst>
                </p14:cNvPr>
                <p14:cNvContentPartPr/>
                <p14:nvPr/>
              </p14:nvContentPartPr>
              <p14:xfrm>
                <a:off x="6493935" y="3387231"/>
                <a:ext cx="224280" cy="18936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753273CE-9B34-CD28-29D9-B0666CF0FB6D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6487815" y="3381111"/>
                  <a:ext cx="23652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08945858-B882-3FD6-CDB5-CC905A8A1DFE}"/>
                    </a:ext>
                  </a:extLst>
                </p14:cNvPr>
                <p14:cNvContentPartPr/>
                <p14:nvPr/>
              </p14:nvContentPartPr>
              <p14:xfrm>
                <a:off x="6780495" y="3557151"/>
                <a:ext cx="87120" cy="13392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08945858-B882-3FD6-CDB5-CC905A8A1DFE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6774375" y="3551031"/>
                  <a:ext cx="9936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4045D410-AB4A-4E38-D6EB-348D9BB4ABF9}"/>
                    </a:ext>
                  </a:extLst>
                </p14:cNvPr>
                <p14:cNvContentPartPr/>
                <p14:nvPr/>
              </p14:nvContentPartPr>
              <p14:xfrm>
                <a:off x="7163175" y="3355551"/>
                <a:ext cx="93240" cy="25524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4045D410-AB4A-4E38-D6EB-348D9BB4ABF9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7157055" y="3349431"/>
                  <a:ext cx="10548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AE325ED3-F2BA-C852-8F1D-62CA49238FFA}"/>
                    </a:ext>
                  </a:extLst>
                </p14:cNvPr>
                <p14:cNvContentPartPr/>
                <p14:nvPr/>
              </p14:nvContentPartPr>
              <p14:xfrm>
                <a:off x="7111695" y="3327111"/>
                <a:ext cx="169200" cy="6768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AE325ED3-F2BA-C852-8F1D-62CA49238FFA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7105575" y="3320991"/>
                  <a:ext cx="18144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BDD1CABF-0B65-2C0B-8888-92C5DF150B62}"/>
                    </a:ext>
                  </a:extLst>
                </p14:cNvPr>
                <p14:cNvContentPartPr/>
                <p14:nvPr/>
              </p14:nvContentPartPr>
              <p14:xfrm>
                <a:off x="7342815" y="3389031"/>
                <a:ext cx="559800" cy="22392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BDD1CABF-0B65-2C0B-8888-92C5DF150B62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7336695" y="3382911"/>
                  <a:ext cx="57204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A773CBB7-8BFC-0E33-7C22-DD29DFC705E7}"/>
                    </a:ext>
                  </a:extLst>
                </p14:cNvPr>
                <p14:cNvContentPartPr/>
                <p14:nvPr/>
              </p14:nvContentPartPr>
              <p14:xfrm>
                <a:off x="7480695" y="3380391"/>
                <a:ext cx="360" cy="36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A773CBB7-8BFC-0E33-7C22-DD29DFC705E7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7474575" y="3374271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B76CA218-9908-F5DB-5380-77DDE527F3CE}"/>
                    </a:ext>
                  </a:extLst>
                </p14:cNvPr>
                <p14:cNvContentPartPr/>
                <p14:nvPr/>
              </p14:nvContentPartPr>
              <p14:xfrm>
                <a:off x="8119695" y="3433311"/>
                <a:ext cx="637200" cy="23148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B76CA218-9908-F5DB-5380-77DDE527F3CE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8113575" y="3427191"/>
                  <a:ext cx="64944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DF13DDA8-AD18-2B5C-DB24-2F65F83194AB}"/>
                    </a:ext>
                  </a:extLst>
                </p14:cNvPr>
                <p14:cNvContentPartPr/>
                <p14:nvPr/>
              </p14:nvContentPartPr>
              <p14:xfrm>
                <a:off x="8736735" y="3365631"/>
                <a:ext cx="466920" cy="24156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DF13DDA8-AD18-2B5C-DB24-2F65F83194A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8730615" y="3359511"/>
                  <a:ext cx="47916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60" name="Ink 459">
                  <a:extLst>
                    <a:ext uri="{FF2B5EF4-FFF2-40B4-BE49-F238E27FC236}">
                      <a16:creationId xmlns:a16="http://schemas.microsoft.com/office/drawing/2014/main" id="{7487AB73-B032-7E60-D570-6F29573BE1F5}"/>
                    </a:ext>
                  </a:extLst>
                </p14:cNvPr>
                <p14:cNvContentPartPr/>
                <p14:nvPr/>
              </p14:nvContentPartPr>
              <p14:xfrm>
                <a:off x="9101775" y="3466431"/>
                <a:ext cx="194400" cy="138240"/>
              </p14:xfrm>
            </p:contentPart>
          </mc:Choice>
          <mc:Fallback>
            <p:pic>
              <p:nvPicPr>
                <p:cNvPr id="460" name="Ink 459">
                  <a:extLst>
                    <a:ext uri="{FF2B5EF4-FFF2-40B4-BE49-F238E27FC236}">
                      <a16:creationId xmlns:a16="http://schemas.microsoft.com/office/drawing/2014/main" id="{7487AB73-B032-7E60-D570-6F29573BE1F5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9095655" y="3460311"/>
                  <a:ext cx="20664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61" name="Ink 460">
                  <a:extLst>
                    <a:ext uri="{FF2B5EF4-FFF2-40B4-BE49-F238E27FC236}">
                      <a16:creationId xmlns:a16="http://schemas.microsoft.com/office/drawing/2014/main" id="{24785BAF-06AF-AC6D-A2A4-E986C4FEF507}"/>
                    </a:ext>
                  </a:extLst>
                </p14:cNvPr>
                <p14:cNvContentPartPr/>
                <p14:nvPr/>
              </p14:nvContentPartPr>
              <p14:xfrm>
                <a:off x="9308775" y="3461031"/>
                <a:ext cx="135360" cy="155160"/>
              </p14:xfrm>
            </p:contentPart>
          </mc:Choice>
          <mc:Fallback>
            <p:pic>
              <p:nvPicPr>
                <p:cNvPr id="461" name="Ink 460">
                  <a:extLst>
                    <a:ext uri="{FF2B5EF4-FFF2-40B4-BE49-F238E27FC236}">
                      <a16:creationId xmlns:a16="http://schemas.microsoft.com/office/drawing/2014/main" id="{24785BAF-06AF-AC6D-A2A4-E986C4FEF507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9302655" y="3454911"/>
                  <a:ext cx="14760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62" name="Ink 461">
                  <a:extLst>
                    <a:ext uri="{FF2B5EF4-FFF2-40B4-BE49-F238E27FC236}">
                      <a16:creationId xmlns:a16="http://schemas.microsoft.com/office/drawing/2014/main" id="{E191C58A-9289-33BB-59B3-DCC71F140867}"/>
                    </a:ext>
                  </a:extLst>
                </p14:cNvPr>
                <p14:cNvContentPartPr/>
                <p14:nvPr/>
              </p14:nvContentPartPr>
              <p14:xfrm>
                <a:off x="9437295" y="3395151"/>
                <a:ext cx="72000" cy="39600"/>
              </p14:xfrm>
            </p:contentPart>
          </mc:Choice>
          <mc:Fallback>
            <p:pic>
              <p:nvPicPr>
                <p:cNvPr id="462" name="Ink 461">
                  <a:extLst>
                    <a:ext uri="{FF2B5EF4-FFF2-40B4-BE49-F238E27FC236}">
                      <a16:creationId xmlns:a16="http://schemas.microsoft.com/office/drawing/2014/main" id="{E191C58A-9289-33BB-59B3-DCC71F140867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9431175" y="3389031"/>
                  <a:ext cx="8424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63" name="Ink 462">
                  <a:extLst>
                    <a:ext uri="{FF2B5EF4-FFF2-40B4-BE49-F238E27FC236}">
                      <a16:creationId xmlns:a16="http://schemas.microsoft.com/office/drawing/2014/main" id="{315AD9D6-7F21-C431-8C44-1B58BA8496B4}"/>
                    </a:ext>
                  </a:extLst>
                </p14:cNvPr>
                <p14:cNvContentPartPr/>
                <p14:nvPr/>
              </p14:nvContentPartPr>
              <p14:xfrm>
                <a:off x="9481215" y="3402711"/>
                <a:ext cx="337680" cy="348480"/>
              </p14:xfrm>
            </p:contentPart>
          </mc:Choice>
          <mc:Fallback>
            <p:pic>
              <p:nvPicPr>
                <p:cNvPr id="463" name="Ink 462">
                  <a:extLst>
                    <a:ext uri="{FF2B5EF4-FFF2-40B4-BE49-F238E27FC236}">
                      <a16:creationId xmlns:a16="http://schemas.microsoft.com/office/drawing/2014/main" id="{315AD9D6-7F21-C431-8C44-1B58BA8496B4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9475095" y="3396591"/>
                  <a:ext cx="349920" cy="36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464" name="Ink 463">
                  <a:extLst>
                    <a:ext uri="{FF2B5EF4-FFF2-40B4-BE49-F238E27FC236}">
                      <a16:creationId xmlns:a16="http://schemas.microsoft.com/office/drawing/2014/main" id="{E37AB9D7-CAE8-3AEF-5C6E-ED505E84E800}"/>
                    </a:ext>
                  </a:extLst>
                </p14:cNvPr>
                <p14:cNvContentPartPr/>
                <p14:nvPr/>
              </p14:nvContentPartPr>
              <p14:xfrm>
                <a:off x="9513615" y="3463911"/>
                <a:ext cx="102960" cy="26280"/>
              </p14:xfrm>
            </p:contentPart>
          </mc:Choice>
          <mc:Fallback>
            <p:pic>
              <p:nvPicPr>
                <p:cNvPr id="464" name="Ink 463">
                  <a:extLst>
                    <a:ext uri="{FF2B5EF4-FFF2-40B4-BE49-F238E27FC236}">
                      <a16:creationId xmlns:a16="http://schemas.microsoft.com/office/drawing/2014/main" id="{E37AB9D7-CAE8-3AEF-5C6E-ED505E84E800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9507495" y="3457791"/>
                  <a:ext cx="11520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465" name="Ink 464">
                  <a:extLst>
                    <a:ext uri="{FF2B5EF4-FFF2-40B4-BE49-F238E27FC236}">
                      <a16:creationId xmlns:a16="http://schemas.microsoft.com/office/drawing/2014/main" id="{2B4524E2-55C7-9CFC-68E5-CA551040C5B4}"/>
                    </a:ext>
                  </a:extLst>
                </p14:cNvPr>
                <p14:cNvContentPartPr/>
                <p14:nvPr/>
              </p14:nvContentPartPr>
              <p14:xfrm>
                <a:off x="10005735" y="3363831"/>
                <a:ext cx="175320" cy="340560"/>
              </p14:xfrm>
            </p:contentPart>
          </mc:Choice>
          <mc:Fallback>
            <p:pic>
              <p:nvPicPr>
                <p:cNvPr id="465" name="Ink 464">
                  <a:extLst>
                    <a:ext uri="{FF2B5EF4-FFF2-40B4-BE49-F238E27FC236}">
                      <a16:creationId xmlns:a16="http://schemas.microsoft.com/office/drawing/2014/main" id="{2B4524E2-55C7-9CFC-68E5-CA551040C5B4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9999615" y="3357711"/>
                  <a:ext cx="187560" cy="35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474" name="Ink 473">
                  <a:extLst>
                    <a:ext uri="{FF2B5EF4-FFF2-40B4-BE49-F238E27FC236}">
                      <a16:creationId xmlns:a16="http://schemas.microsoft.com/office/drawing/2014/main" id="{87C763B1-BF29-F438-CE8B-CCC18C067B88}"/>
                    </a:ext>
                  </a:extLst>
                </p14:cNvPr>
                <p14:cNvContentPartPr/>
                <p14:nvPr/>
              </p14:nvContentPartPr>
              <p14:xfrm>
                <a:off x="2634015" y="3854151"/>
                <a:ext cx="338040" cy="332280"/>
              </p14:xfrm>
            </p:contentPart>
          </mc:Choice>
          <mc:Fallback>
            <p:pic>
              <p:nvPicPr>
                <p:cNvPr id="474" name="Ink 473">
                  <a:extLst>
                    <a:ext uri="{FF2B5EF4-FFF2-40B4-BE49-F238E27FC236}">
                      <a16:creationId xmlns:a16="http://schemas.microsoft.com/office/drawing/2014/main" id="{87C763B1-BF29-F438-CE8B-CCC18C067B88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2627895" y="3848031"/>
                  <a:ext cx="350280" cy="34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475" name="Ink 474">
                  <a:extLst>
                    <a:ext uri="{FF2B5EF4-FFF2-40B4-BE49-F238E27FC236}">
                      <a16:creationId xmlns:a16="http://schemas.microsoft.com/office/drawing/2014/main" id="{D6CFEB9A-CE5B-DB31-8069-1A003BEB2F2A}"/>
                    </a:ext>
                  </a:extLst>
                </p14:cNvPr>
                <p14:cNvContentPartPr/>
                <p14:nvPr/>
              </p14:nvContentPartPr>
              <p14:xfrm>
                <a:off x="3320895" y="3801591"/>
                <a:ext cx="29880" cy="242640"/>
              </p14:xfrm>
            </p:contentPart>
          </mc:Choice>
          <mc:Fallback>
            <p:pic>
              <p:nvPicPr>
                <p:cNvPr id="475" name="Ink 474">
                  <a:extLst>
                    <a:ext uri="{FF2B5EF4-FFF2-40B4-BE49-F238E27FC236}">
                      <a16:creationId xmlns:a16="http://schemas.microsoft.com/office/drawing/2014/main" id="{D6CFEB9A-CE5B-DB31-8069-1A003BEB2F2A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3314775" y="3795471"/>
                  <a:ext cx="42120" cy="25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476" name="Ink 475">
                  <a:extLst>
                    <a:ext uri="{FF2B5EF4-FFF2-40B4-BE49-F238E27FC236}">
                      <a16:creationId xmlns:a16="http://schemas.microsoft.com/office/drawing/2014/main" id="{E0079E43-F18A-30CB-5176-C2ACECA5FB87}"/>
                    </a:ext>
                  </a:extLst>
                </p14:cNvPr>
                <p14:cNvContentPartPr/>
                <p14:nvPr/>
              </p14:nvContentPartPr>
              <p14:xfrm>
                <a:off x="3381015" y="3875031"/>
                <a:ext cx="51840" cy="199800"/>
              </p14:xfrm>
            </p:contentPart>
          </mc:Choice>
          <mc:Fallback>
            <p:pic>
              <p:nvPicPr>
                <p:cNvPr id="476" name="Ink 475">
                  <a:extLst>
                    <a:ext uri="{FF2B5EF4-FFF2-40B4-BE49-F238E27FC236}">
                      <a16:creationId xmlns:a16="http://schemas.microsoft.com/office/drawing/2014/main" id="{E0079E43-F18A-30CB-5176-C2ACECA5FB87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3374895" y="3868911"/>
                  <a:ext cx="6408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477" name="Ink 476">
                  <a:extLst>
                    <a:ext uri="{FF2B5EF4-FFF2-40B4-BE49-F238E27FC236}">
                      <a16:creationId xmlns:a16="http://schemas.microsoft.com/office/drawing/2014/main" id="{7BAF61FD-905F-A9C4-950F-EFBFE199882A}"/>
                    </a:ext>
                  </a:extLst>
                </p14:cNvPr>
                <p14:cNvContentPartPr/>
                <p14:nvPr/>
              </p14:nvContentPartPr>
              <p14:xfrm>
                <a:off x="3567855" y="3878631"/>
                <a:ext cx="1186920" cy="225000"/>
              </p14:xfrm>
            </p:contentPart>
          </mc:Choice>
          <mc:Fallback>
            <p:pic>
              <p:nvPicPr>
                <p:cNvPr id="477" name="Ink 476">
                  <a:extLst>
                    <a:ext uri="{FF2B5EF4-FFF2-40B4-BE49-F238E27FC236}">
                      <a16:creationId xmlns:a16="http://schemas.microsoft.com/office/drawing/2014/main" id="{7BAF61FD-905F-A9C4-950F-EFBFE199882A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3561735" y="3872511"/>
                  <a:ext cx="119916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03" name="Ink 502">
                  <a:extLst>
                    <a:ext uri="{FF2B5EF4-FFF2-40B4-BE49-F238E27FC236}">
                      <a16:creationId xmlns:a16="http://schemas.microsoft.com/office/drawing/2014/main" id="{AB5DF4B7-2137-5D17-29F9-5ADEEE5840D1}"/>
                    </a:ext>
                  </a:extLst>
                </p14:cNvPr>
                <p14:cNvContentPartPr/>
                <p14:nvPr/>
              </p14:nvContentPartPr>
              <p14:xfrm>
                <a:off x="4583415" y="3885831"/>
                <a:ext cx="150840" cy="60480"/>
              </p14:xfrm>
            </p:contentPart>
          </mc:Choice>
          <mc:Fallback>
            <p:pic>
              <p:nvPicPr>
                <p:cNvPr id="503" name="Ink 502">
                  <a:extLst>
                    <a:ext uri="{FF2B5EF4-FFF2-40B4-BE49-F238E27FC236}">
                      <a16:creationId xmlns:a16="http://schemas.microsoft.com/office/drawing/2014/main" id="{AB5DF4B7-2137-5D17-29F9-5ADEEE5840D1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4577295" y="3879711"/>
                  <a:ext cx="16308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515" name="Ink 514">
                  <a:extLst>
                    <a:ext uri="{FF2B5EF4-FFF2-40B4-BE49-F238E27FC236}">
                      <a16:creationId xmlns:a16="http://schemas.microsoft.com/office/drawing/2014/main" id="{069CC3C0-00CB-A86C-4624-D75930575420}"/>
                    </a:ext>
                  </a:extLst>
                </p14:cNvPr>
                <p14:cNvContentPartPr/>
                <p14:nvPr/>
              </p14:nvContentPartPr>
              <p14:xfrm>
                <a:off x="4971855" y="3978711"/>
                <a:ext cx="135000" cy="108720"/>
              </p14:xfrm>
            </p:contentPart>
          </mc:Choice>
          <mc:Fallback>
            <p:pic>
              <p:nvPicPr>
                <p:cNvPr id="515" name="Ink 514">
                  <a:extLst>
                    <a:ext uri="{FF2B5EF4-FFF2-40B4-BE49-F238E27FC236}">
                      <a16:creationId xmlns:a16="http://schemas.microsoft.com/office/drawing/2014/main" id="{069CC3C0-00CB-A86C-4624-D75930575420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4965735" y="3972591"/>
                  <a:ext cx="14724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523" name="Ink 522">
                  <a:extLst>
                    <a:ext uri="{FF2B5EF4-FFF2-40B4-BE49-F238E27FC236}">
                      <a16:creationId xmlns:a16="http://schemas.microsoft.com/office/drawing/2014/main" id="{1302060F-66A8-1ED4-F896-4419FBEDD981}"/>
                    </a:ext>
                  </a:extLst>
                </p14:cNvPr>
                <p14:cNvContentPartPr/>
                <p14:nvPr/>
              </p14:nvContentPartPr>
              <p14:xfrm>
                <a:off x="5335815" y="3880071"/>
                <a:ext cx="190800" cy="180360"/>
              </p14:xfrm>
            </p:contentPart>
          </mc:Choice>
          <mc:Fallback>
            <p:pic>
              <p:nvPicPr>
                <p:cNvPr id="523" name="Ink 522">
                  <a:extLst>
                    <a:ext uri="{FF2B5EF4-FFF2-40B4-BE49-F238E27FC236}">
                      <a16:creationId xmlns:a16="http://schemas.microsoft.com/office/drawing/2014/main" id="{1302060F-66A8-1ED4-F896-4419FBEDD981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5329695" y="3873951"/>
                  <a:ext cx="20304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524" name="Ink 523">
                  <a:extLst>
                    <a:ext uri="{FF2B5EF4-FFF2-40B4-BE49-F238E27FC236}">
                      <a16:creationId xmlns:a16="http://schemas.microsoft.com/office/drawing/2014/main" id="{6E522B56-7874-293A-DFEE-4BAF087FF5A5}"/>
                    </a:ext>
                  </a:extLst>
                </p14:cNvPr>
                <p14:cNvContentPartPr/>
                <p14:nvPr/>
              </p14:nvContentPartPr>
              <p14:xfrm>
                <a:off x="5618055" y="3806991"/>
                <a:ext cx="93240" cy="269280"/>
              </p14:xfrm>
            </p:contentPart>
          </mc:Choice>
          <mc:Fallback>
            <p:pic>
              <p:nvPicPr>
                <p:cNvPr id="524" name="Ink 523">
                  <a:extLst>
                    <a:ext uri="{FF2B5EF4-FFF2-40B4-BE49-F238E27FC236}">
                      <a16:creationId xmlns:a16="http://schemas.microsoft.com/office/drawing/2014/main" id="{6E522B56-7874-293A-DFEE-4BAF087FF5A5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5611935" y="3800871"/>
                  <a:ext cx="105480" cy="28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525" name="Ink 524">
                  <a:extLst>
                    <a:ext uri="{FF2B5EF4-FFF2-40B4-BE49-F238E27FC236}">
                      <a16:creationId xmlns:a16="http://schemas.microsoft.com/office/drawing/2014/main" id="{41BED91B-FE58-E668-A265-886051A7F7A5}"/>
                    </a:ext>
                  </a:extLst>
                </p14:cNvPr>
                <p14:cNvContentPartPr/>
                <p14:nvPr/>
              </p14:nvContentPartPr>
              <p14:xfrm>
                <a:off x="5822175" y="3809151"/>
                <a:ext cx="49680" cy="266040"/>
              </p14:xfrm>
            </p:contentPart>
          </mc:Choice>
          <mc:Fallback>
            <p:pic>
              <p:nvPicPr>
                <p:cNvPr id="525" name="Ink 524">
                  <a:extLst>
                    <a:ext uri="{FF2B5EF4-FFF2-40B4-BE49-F238E27FC236}">
                      <a16:creationId xmlns:a16="http://schemas.microsoft.com/office/drawing/2014/main" id="{41BED91B-FE58-E668-A265-886051A7F7A5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5816055" y="3803031"/>
                  <a:ext cx="61920" cy="27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526" name="Ink 525">
                  <a:extLst>
                    <a:ext uri="{FF2B5EF4-FFF2-40B4-BE49-F238E27FC236}">
                      <a16:creationId xmlns:a16="http://schemas.microsoft.com/office/drawing/2014/main" id="{DA815771-A176-27FE-0BEA-DB7A58FC650F}"/>
                    </a:ext>
                  </a:extLst>
                </p14:cNvPr>
                <p14:cNvContentPartPr/>
                <p14:nvPr/>
              </p14:nvContentPartPr>
              <p14:xfrm>
                <a:off x="5889135" y="3876471"/>
                <a:ext cx="121320" cy="177840"/>
              </p14:xfrm>
            </p:contentPart>
          </mc:Choice>
          <mc:Fallback>
            <p:pic>
              <p:nvPicPr>
                <p:cNvPr id="526" name="Ink 525">
                  <a:extLst>
                    <a:ext uri="{FF2B5EF4-FFF2-40B4-BE49-F238E27FC236}">
                      <a16:creationId xmlns:a16="http://schemas.microsoft.com/office/drawing/2014/main" id="{DA815771-A176-27FE-0BEA-DB7A58FC650F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5883015" y="3870351"/>
                  <a:ext cx="13356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527" name="Ink 526">
                  <a:extLst>
                    <a:ext uri="{FF2B5EF4-FFF2-40B4-BE49-F238E27FC236}">
                      <a16:creationId xmlns:a16="http://schemas.microsoft.com/office/drawing/2014/main" id="{1A806689-369E-752E-1CEF-5F802C0A3ABC}"/>
                    </a:ext>
                  </a:extLst>
                </p14:cNvPr>
                <p14:cNvContentPartPr/>
                <p14:nvPr/>
              </p14:nvContentPartPr>
              <p14:xfrm>
                <a:off x="5937735" y="3813471"/>
                <a:ext cx="242280" cy="334800"/>
              </p14:xfrm>
            </p:contentPart>
          </mc:Choice>
          <mc:Fallback>
            <p:pic>
              <p:nvPicPr>
                <p:cNvPr id="527" name="Ink 526">
                  <a:extLst>
                    <a:ext uri="{FF2B5EF4-FFF2-40B4-BE49-F238E27FC236}">
                      <a16:creationId xmlns:a16="http://schemas.microsoft.com/office/drawing/2014/main" id="{1A806689-369E-752E-1CEF-5F802C0A3ABC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5931615" y="3807351"/>
                  <a:ext cx="254520" cy="34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528" name="Ink 527">
                  <a:extLst>
                    <a:ext uri="{FF2B5EF4-FFF2-40B4-BE49-F238E27FC236}">
                      <a16:creationId xmlns:a16="http://schemas.microsoft.com/office/drawing/2014/main" id="{55202DEF-A742-C928-E1F0-9334E9D7D147}"/>
                    </a:ext>
                  </a:extLst>
                </p14:cNvPr>
                <p14:cNvContentPartPr/>
                <p14:nvPr/>
              </p14:nvContentPartPr>
              <p14:xfrm>
                <a:off x="5416095" y="3878271"/>
                <a:ext cx="93600" cy="54360"/>
              </p14:xfrm>
            </p:contentPart>
          </mc:Choice>
          <mc:Fallback>
            <p:pic>
              <p:nvPicPr>
                <p:cNvPr id="528" name="Ink 527">
                  <a:extLst>
                    <a:ext uri="{FF2B5EF4-FFF2-40B4-BE49-F238E27FC236}">
                      <a16:creationId xmlns:a16="http://schemas.microsoft.com/office/drawing/2014/main" id="{55202DEF-A742-C928-E1F0-9334E9D7D147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5409975" y="3872151"/>
                  <a:ext cx="105840" cy="66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71" name="Group 570">
            <a:extLst>
              <a:ext uri="{FF2B5EF4-FFF2-40B4-BE49-F238E27FC236}">
                <a16:creationId xmlns:a16="http://schemas.microsoft.com/office/drawing/2014/main" id="{5BFB132C-0459-D0E2-A661-1D9619532C9F}"/>
              </a:ext>
            </a:extLst>
          </p:cNvPr>
          <p:cNvGrpSpPr/>
          <p:nvPr/>
        </p:nvGrpSpPr>
        <p:grpSpPr>
          <a:xfrm>
            <a:off x="1494615" y="4397751"/>
            <a:ext cx="1267920" cy="194400"/>
            <a:chOff x="1494615" y="4397751"/>
            <a:chExt cx="1267920" cy="194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534" name="Ink 533">
                  <a:extLst>
                    <a:ext uri="{FF2B5EF4-FFF2-40B4-BE49-F238E27FC236}">
                      <a16:creationId xmlns:a16="http://schemas.microsoft.com/office/drawing/2014/main" id="{45F4BFF6-5659-5FC3-8F3D-4F28AE518FB9}"/>
                    </a:ext>
                  </a:extLst>
                </p14:cNvPr>
                <p14:cNvContentPartPr/>
                <p14:nvPr/>
              </p14:nvContentPartPr>
              <p14:xfrm>
                <a:off x="1494615" y="4503591"/>
                <a:ext cx="282600" cy="16920"/>
              </p14:xfrm>
            </p:contentPart>
          </mc:Choice>
          <mc:Fallback>
            <p:pic>
              <p:nvPicPr>
                <p:cNvPr id="534" name="Ink 533">
                  <a:extLst>
                    <a:ext uri="{FF2B5EF4-FFF2-40B4-BE49-F238E27FC236}">
                      <a16:creationId xmlns:a16="http://schemas.microsoft.com/office/drawing/2014/main" id="{45F4BFF6-5659-5FC3-8F3D-4F28AE518FB9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488495" y="4497471"/>
                  <a:ext cx="29484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535" name="Ink 534">
                  <a:extLst>
                    <a:ext uri="{FF2B5EF4-FFF2-40B4-BE49-F238E27FC236}">
                      <a16:creationId xmlns:a16="http://schemas.microsoft.com/office/drawing/2014/main" id="{96B6D661-6615-7AAC-E65B-F3510BDEEB68}"/>
                    </a:ext>
                  </a:extLst>
                </p14:cNvPr>
                <p14:cNvContentPartPr/>
                <p14:nvPr/>
              </p14:nvContentPartPr>
              <p14:xfrm>
                <a:off x="1859655" y="4441671"/>
                <a:ext cx="136800" cy="150480"/>
              </p14:xfrm>
            </p:contentPart>
          </mc:Choice>
          <mc:Fallback>
            <p:pic>
              <p:nvPicPr>
                <p:cNvPr id="535" name="Ink 534">
                  <a:extLst>
                    <a:ext uri="{FF2B5EF4-FFF2-40B4-BE49-F238E27FC236}">
                      <a16:creationId xmlns:a16="http://schemas.microsoft.com/office/drawing/2014/main" id="{96B6D661-6615-7AAC-E65B-F3510BDEEB68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853535" y="4435551"/>
                  <a:ext cx="14904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536" name="Ink 535">
                  <a:extLst>
                    <a:ext uri="{FF2B5EF4-FFF2-40B4-BE49-F238E27FC236}">
                      <a16:creationId xmlns:a16="http://schemas.microsoft.com/office/drawing/2014/main" id="{4AAD447C-410C-B593-491F-9F5389D70EFC}"/>
                    </a:ext>
                  </a:extLst>
                </p14:cNvPr>
                <p14:cNvContentPartPr/>
                <p14:nvPr/>
              </p14:nvContentPartPr>
              <p14:xfrm>
                <a:off x="2105535" y="4397751"/>
                <a:ext cx="657000" cy="128160"/>
              </p14:xfrm>
            </p:contentPart>
          </mc:Choice>
          <mc:Fallback>
            <p:pic>
              <p:nvPicPr>
                <p:cNvPr id="536" name="Ink 535">
                  <a:extLst>
                    <a:ext uri="{FF2B5EF4-FFF2-40B4-BE49-F238E27FC236}">
                      <a16:creationId xmlns:a16="http://schemas.microsoft.com/office/drawing/2014/main" id="{4AAD447C-410C-B593-491F-9F5389D70EFC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2099415" y="4391631"/>
                  <a:ext cx="669240" cy="140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70" name="Group 569">
            <a:extLst>
              <a:ext uri="{FF2B5EF4-FFF2-40B4-BE49-F238E27FC236}">
                <a16:creationId xmlns:a16="http://schemas.microsoft.com/office/drawing/2014/main" id="{2E91DFA3-219F-0B0A-7972-44977A764224}"/>
              </a:ext>
            </a:extLst>
          </p:cNvPr>
          <p:cNvGrpSpPr/>
          <p:nvPr/>
        </p:nvGrpSpPr>
        <p:grpSpPr>
          <a:xfrm>
            <a:off x="3189495" y="4339791"/>
            <a:ext cx="1692360" cy="256320"/>
            <a:chOff x="3189495" y="4339791"/>
            <a:chExt cx="1692360" cy="256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530" name="Ink 529">
                  <a:extLst>
                    <a:ext uri="{FF2B5EF4-FFF2-40B4-BE49-F238E27FC236}">
                      <a16:creationId xmlns:a16="http://schemas.microsoft.com/office/drawing/2014/main" id="{2237AFE8-5FEF-23C2-991C-E6169BFA5449}"/>
                    </a:ext>
                  </a:extLst>
                </p14:cNvPr>
                <p14:cNvContentPartPr/>
                <p14:nvPr/>
              </p14:nvContentPartPr>
              <p14:xfrm>
                <a:off x="3189495" y="4389831"/>
                <a:ext cx="132120" cy="142200"/>
              </p14:xfrm>
            </p:contentPart>
          </mc:Choice>
          <mc:Fallback>
            <p:pic>
              <p:nvPicPr>
                <p:cNvPr id="530" name="Ink 529">
                  <a:extLst>
                    <a:ext uri="{FF2B5EF4-FFF2-40B4-BE49-F238E27FC236}">
                      <a16:creationId xmlns:a16="http://schemas.microsoft.com/office/drawing/2014/main" id="{2237AFE8-5FEF-23C2-991C-E6169BFA5449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3183375" y="4383711"/>
                  <a:ext cx="14436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531" name="Ink 530">
                  <a:extLst>
                    <a:ext uri="{FF2B5EF4-FFF2-40B4-BE49-F238E27FC236}">
                      <a16:creationId xmlns:a16="http://schemas.microsoft.com/office/drawing/2014/main" id="{16D7405A-7752-115F-A9C0-EBCCCE6CAA24}"/>
                    </a:ext>
                  </a:extLst>
                </p14:cNvPr>
                <p14:cNvContentPartPr/>
                <p14:nvPr/>
              </p14:nvContentPartPr>
              <p14:xfrm>
                <a:off x="3350055" y="4419351"/>
                <a:ext cx="155160" cy="74160"/>
              </p14:xfrm>
            </p:contentPart>
          </mc:Choice>
          <mc:Fallback>
            <p:pic>
              <p:nvPicPr>
                <p:cNvPr id="531" name="Ink 530">
                  <a:extLst>
                    <a:ext uri="{FF2B5EF4-FFF2-40B4-BE49-F238E27FC236}">
                      <a16:creationId xmlns:a16="http://schemas.microsoft.com/office/drawing/2014/main" id="{16D7405A-7752-115F-A9C0-EBCCCE6CAA24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3343935" y="4413231"/>
                  <a:ext cx="16740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532" name="Ink 531">
                  <a:extLst>
                    <a:ext uri="{FF2B5EF4-FFF2-40B4-BE49-F238E27FC236}">
                      <a16:creationId xmlns:a16="http://schemas.microsoft.com/office/drawing/2014/main" id="{A74996AC-05DE-997B-C4E2-85C1877B3C26}"/>
                    </a:ext>
                  </a:extLst>
                </p14:cNvPr>
                <p14:cNvContentPartPr/>
                <p14:nvPr/>
              </p14:nvContentPartPr>
              <p14:xfrm>
                <a:off x="3510615" y="4339791"/>
                <a:ext cx="210240" cy="256320"/>
              </p14:xfrm>
            </p:contentPart>
          </mc:Choice>
          <mc:Fallback>
            <p:pic>
              <p:nvPicPr>
                <p:cNvPr id="532" name="Ink 531">
                  <a:extLst>
                    <a:ext uri="{FF2B5EF4-FFF2-40B4-BE49-F238E27FC236}">
                      <a16:creationId xmlns:a16="http://schemas.microsoft.com/office/drawing/2014/main" id="{A74996AC-05DE-997B-C4E2-85C1877B3C26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3504495" y="4333671"/>
                  <a:ext cx="22248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533" name="Ink 532">
                  <a:extLst>
                    <a:ext uri="{FF2B5EF4-FFF2-40B4-BE49-F238E27FC236}">
                      <a16:creationId xmlns:a16="http://schemas.microsoft.com/office/drawing/2014/main" id="{389CEDFE-C812-86C8-63FB-E9D98C7F333E}"/>
                    </a:ext>
                  </a:extLst>
                </p14:cNvPr>
                <p14:cNvContentPartPr/>
                <p14:nvPr/>
              </p14:nvContentPartPr>
              <p14:xfrm>
                <a:off x="3618615" y="4418991"/>
                <a:ext cx="61560" cy="173880"/>
              </p14:xfrm>
            </p:contentPart>
          </mc:Choice>
          <mc:Fallback>
            <p:pic>
              <p:nvPicPr>
                <p:cNvPr id="533" name="Ink 532">
                  <a:extLst>
                    <a:ext uri="{FF2B5EF4-FFF2-40B4-BE49-F238E27FC236}">
                      <a16:creationId xmlns:a16="http://schemas.microsoft.com/office/drawing/2014/main" id="{389CEDFE-C812-86C8-63FB-E9D98C7F333E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3612495" y="4412871"/>
                  <a:ext cx="7380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537" name="Ink 536">
                  <a:extLst>
                    <a:ext uri="{FF2B5EF4-FFF2-40B4-BE49-F238E27FC236}">
                      <a16:creationId xmlns:a16="http://schemas.microsoft.com/office/drawing/2014/main" id="{C421CBDD-D724-B52F-A633-F81757BFD3DA}"/>
                    </a:ext>
                  </a:extLst>
                </p14:cNvPr>
                <p14:cNvContentPartPr/>
                <p14:nvPr/>
              </p14:nvContentPartPr>
              <p14:xfrm>
                <a:off x="3949815" y="4391631"/>
                <a:ext cx="139320" cy="19800"/>
              </p14:xfrm>
            </p:contentPart>
          </mc:Choice>
          <mc:Fallback>
            <p:pic>
              <p:nvPicPr>
                <p:cNvPr id="537" name="Ink 536">
                  <a:extLst>
                    <a:ext uri="{FF2B5EF4-FFF2-40B4-BE49-F238E27FC236}">
                      <a16:creationId xmlns:a16="http://schemas.microsoft.com/office/drawing/2014/main" id="{C421CBDD-D724-B52F-A633-F81757BFD3DA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3943695" y="4385511"/>
                  <a:ext cx="15156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538" name="Ink 537">
                  <a:extLst>
                    <a:ext uri="{FF2B5EF4-FFF2-40B4-BE49-F238E27FC236}">
                      <a16:creationId xmlns:a16="http://schemas.microsoft.com/office/drawing/2014/main" id="{3D4A67F5-89E6-DA05-1B92-79EDF994828B}"/>
                    </a:ext>
                  </a:extLst>
                </p14:cNvPr>
                <p14:cNvContentPartPr/>
                <p14:nvPr/>
              </p14:nvContentPartPr>
              <p14:xfrm>
                <a:off x="4162935" y="4345191"/>
                <a:ext cx="43200" cy="112320"/>
              </p14:xfrm>
            </p:contentPart>
          </mc:Choice>
          <mc:Fallback>
            <p:pic>
              <p:nvPicPr>
                <p:cNvPr id="538" name="Ink 537">
                  <a:extLst>
                    <a:ext uri="{FF2B5EF4-FFF2-40B4-BE49-F238E27FC236}">
                      <a16:creationId xmlns:a16="http://schemas.microsoft.com/office/drawing/2014/main" id="{3D4A67F5-89E6-DA05-1B92-79EDF994828B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4156815" y="4339071"/>
                  <a:ext cx="5544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539" name="Ink 538">
                  <a:extLst>
                    <a:ext uri="{FF2B5EF4-FFF2-40B4-BE49-F238E27FC236}">
                      <a16:creationId xmlns:a16="http://schemas.microsoft.com/office/drawing/2014/main" id="{35449FAF-B67F-D4D7-1030-B59831CFE5FD}"/>
                    </a:ext>
                  </a:extLst>
                </p14:cNvPr>
                <p14:cNvContentPartPr/>
                <p14:nvPr/>
              </p14:nvContentPartPr>
              <p14:xfrm>
                <a:off x="4225215" y="4346991"/>
                <a:ext cx="34920" cy="95400"/>
              </p14:xfrm>
            </p:contentPart>
          </mc:Choice>
          <mc:Fallback>
            <p:pic>
              <p:nvPicPr>
                <p:cNvPr id="539" name="Ink 538">
                  <a:extLst>
                    <a:ext uri="{FF2B5EF4-FFF2-40B4-BE49-F238E27FC236}">
                      <a16:creationId xmlns:a16="http://schemas.microsoft.com/office/drawing/2014/main" id="{35449FAF-B67F-D4D7-1030-B59831CFE5FD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4219095" y="4340871"/>
                  <a:ext cx="4716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540" name="Ink 539">
                  <a:extLst>
                    <a:ext uri="{FF2B5EF4-FFF2-40B4-BE49-F238E27FC236}">
                      <a16:creationId xmlns:a16="http://schemas.microsoft.com/office/drawing/2014/main" id="{7E2F64D4-AE06-CB14-0789-56C70AC87C78}"/>
                    </a:ext>
                  </a:extLst>
                </p14:cNvPr>
                <p14:cNvContentPartPr/>
                <p14:nvPr/>
              </p14:nvContentPartPr>
              <p14:xfrm>
                <a:off x="4306575" y="4355991"/>
                <a:ext cx="575280" cy="55440"/>
              </p14:xfrm>
            </p:contentPart>
          </mc:Choice>
          <mc:Fallback>
            <p:pic>
              <p:nvPicPr>
                <p:cNvPr id="540" name="Ink 539">
                  <a:extLst>
                    <a:ext uri="{FF2B5EF4-FFF2-40B4-BE49-F238E27FC236}">
                      <a16:creationId xmlns:a16="http://schemas.microsoft.com/office/drawing/2014/main" id="{7E2F64D4-AE06-CB14-0789-56C70AC87C78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4300455" y="4349871"/>
                  <a:ext cx="587520" cy="67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9" name="Group 568">
            <a:extLst>
              <a:ext uri="{FF2B5EF4-FFF2-40B4-BE49-F238E27FC236}">
                <a16:creationId xmlns:a16="http://schemas.microsoft.com/office/drawing/2014/main" id="{B39CF16B-E959-DE10-8FA6-EB40CF9ABB17}"/>
              </a:ext>
            </a:extLst>
          </p:cNvPr>
          <p:cNvGrpSpPr/>
          <p:nvPr/>
        </p:nvGrpSpPr>
        <p:grpSpPr>
          <a:xfrm>
            <a:off x="5311695" y="4260591"/>
            <a:ext cx="1527480" cy="328680"/>
            <a:chOff x="5311695" y="4260591"/>
            <a:chExt cx="1527480" cy="328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541" name="Ink 540">
                  <a:extLst>
                    <a:ext uri="{FF2B5EF4-FFF2-40B4-BE49-F238E27FC236}">
                      <a16:creationId xmlns:a16="http://schemas.microsoft.com/office/drawing/2014/main" id="{293BB1ED-FDBD-1109-F82A-982BA433EA0F}"/>
                    </a:ext>
                  </a:extLst>
                </p14:cNvPr>
                <p14:cNvContentPartPr/>
                <p14:nvPr/>
              </p14:nvContentPartPr>
              <p14:xfrm>
                <a:off x="5311695" y="4424031"/>
                <a:ext cx="200160" cy="123840"/>
              </p14:xfrm>
            </p:contentPart>
          </mc:Choice>
          <mc:Fallback>
            <p:pic>
              <p:nvPicPr>
                <p:cNvPr id="541" name="Ink 540">
                  <a:extLst>
                    <a:ext uri="{FF2B5EF4-FFF2-40B4-BE49-F238E27FC236}">
                      <a16:creationId xmlns:a16="http://schemas.microsoft.com/office/drawing/2014/main" id="{293BB1ED-FDBD-1109-F82A-982BA433EA0F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5305575" y="4417911"/>
                  <a:ext cx="21240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542" name="Ink 541">
                  <a:extLst>
                    <a:ext uri="{FF2B5EF4-FFF2-40B4-BE49-F238E27FC236}">
                      <a16:creationId xmlns:a16="http://schemas.microsoft.com/office/drawing/2014/main" id="{3703345A-2E5C-F3DD-A83D-D6838A4CBAE7}"/>
                    </a:ext>
                  </a:extLst>
                </p14:cNvPr>
                <p14:cNvContentPartPr/>
                <p14:nvPr/>
              </p14:nvContentPartPr>
              <p14:xfrm>
                <a:off x="5622015" y="4373991"/>
                <a:ext cx="192600" cy="171360"/>
              </p14:xfrm>
            </p:contentPart>
          </mc:Choice>
          <mc:Fallback>
            <p:pic>
              <p:nvPicPr>
                <p:cNvPr id="542" name="Ink 541">
                  <a:extLst>
                    <a:ext uri="{FF2B5EF4-FFF2-40B4-BE49-F238E27FC236}">
                      <a16:creationId xmlns:a16="http://schemas.microsoft.com/office/drawing/2014/main" id="{3703345A-2E5C-F3DD-A83D-D6838A4CBAE7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5615895" y="4367871"/>
                  <a:ext cx="20484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543" name="Ink 542">
                  <a:extLst>
                    <a:ext uri="{FF2B5EF4-FFF2-40B4-BE49-F238E27FC236}">
                      <a16:creationId xmlns:a16="http://schemas.microsoft.com/office/drawing/2014/main" id="{4A0590D3-E493-F34A-9034-33ADD7B5E8C3}"/>
                    </a:ext>
                  </a:extLst>
                </p14:cNvPr>
                <p14:cNvContentPartPr/>
                <p14:nvPr/>
              </p14:nvContentPartPr>
              <p14:xfrm>
                <a:off x="5916855" y="4260591"/>
                <a:ext cx="92160" cy="270720"/>
              </p14:xfrm>
            </p:contentPart>
          </mc:Choice>
          <mc:Fallback>
            <p:pic>
              <p:nvPicPr>
                <p:cNvPr id="543" name="Ink 542">
                  <a:extLst>
                    <a:ext uri="{FF2B5EF4-FFF2-40B4-BE49-F238E27FC236}">
                      <a16:creationId xmlns:a16="http://schemas.microsoft.com/office/drawing/2014/main" id="{4A0590D3-E493-F34A-9034-33ADD7B5E8C3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5910735" y="4254471"/>
                  <a:ext cx="10440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544" name="Ink 543">
                  <a:extLst>
                    <a:ext uri="{FF2B5EF4-FFF2-40B4-BE49-F238E27FC236}">
                      <a16:creationId xmlns:a16="http://schemas.microsoft.com/office/drawing/2014/main" id="{0C8470A5-6F52-4C17-1FF1-A648D16EE139}"/>
                    </a:ext>
                  </a:extLst>
                </p14:cNvPr>
                <p14:cNvContentPartPr/>
                <p14:nvPr/>
              </p14:nvContentPartPr>
              <p14:xfrm>
                <a:off x="6023775" y="4324671"/>
                <a:ext cx="137520" cy="191880"/>
              </p14:xfrm>
            </p:contentPart>
          </mc:Choice>
          <mc:Fallback>
            <p:pic>
              <p:nvPicPr>
                <p:cNvPr id="544" name="Ink 543">
                  <a:extLst>
                    <a:ext uri="{FF2B5EF4-FFF2-40B4-BE49-F238E27FC236}">
                      <a16:creationId xmlns:a16="http://schemas.microsoft.com/office/drawing/2014/main" id="{0C8470A5-6F52-4C17-1FF1-A648D16EE139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6017655" y="4318551"/>
                  <a:ext cx="14976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545" name="Ink 544">
                  <a:extLst>
                    <a:ext uri="{FF2B5EF4-FFF2-40B4-BE49-F238E27FC236}">
                      <a16:creationId xmlns:a16="http://schemas.microsoft.com/office/drawing/2014/main" id="{B71E5741-DBB7-C0AD-8B6F-A85355520005}"/>
                    </a:ext>
                  </a:extLst>
                </p14:cNvPr>
                <p14:cNvContentPartPr/>
                <p14:nvPr/>
              </p14:nvContentPartPr>
              <p14:xfrm>
                <a:off x="6221775" y="4348431"/>
                <a:ext cx="276480" cy="201240"/>
              </p14:xfrm>
            </p:contentPart>
          </mc:Choice>
          <mc:Fallback>
            <p:pic>
              <p:nvPicPr>
                <p:cNvPr id="545" name="Ink 544">
                  <a:extLst>
                    <a:ext uri="{FF2B5EF4-FFF2-40B4-BE49-F238E27FC236}">
                      <a16:creationId xmlns:a16="http://schemas.microsoft.com/office/drawing/2014/main" id="{B71E5741-DBB7-C0AD-8B6F-A85355520005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6215655" y="4342311"/>
                  <a:ext cx="28872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546" name="Ink 545">
                  <a:extLst>
                    <a:ext uri="{FF2B5EF4-FFF2-40B4-BE49-F238E27FC236}">
                      <a16:creationId xmlns:a16="http://schemas.microsoft.com/office/drawing/2014/main" id="{0B58ED9F-3FF6-40B1-2828-8C8172A74889}"/>
                    </a:ext>
                  </a:extLst>
                </p14:cNvPr>
                <p14:cNvContentPartPr/>
                <p14:nvPr/>
              </p14:nvContentPartPr>
              <p14:xfrm>
                <a:off x="6518415" y="4389111"/>
                <a:ext cx="104760" cy="139320"/>
              </p14:xfrm>
            </p:contentPart>
          </mc:Choice>
          <mc:Fallback>
            <p:pic>
              <p:nvPicPr>
                <p:cNvPr id="546" name="Ink 545">
                  <a:extLst>
                    <a:ext uri="{FF2B5EF4-FFF2-40B4-BE49-F238E27FC236}">
                      <a16:creationId xmlns:a16="http://schemas.microsoft.com/office/drawing/2014/main" id="{0B58ED9F-3FF6-40B1-2828-8C8172A74889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6512295" y="4382991"/>
                  <a:ext cx="11700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547" name="Ink 546">
                  <a:extLst>
                    <a:ext uri="{FF2B5EF4-FFF2-40B4-BE49-F238E27FC236}">
                      <a16:creationId xmlns:a16="http://schemas.microsoft.com/office/drawing/2014/main" id="{4C651885-2658-0073-B33C-4B40F4EE840F}"/>
                    </a:ext>
                  </a:extLst>
                </p14:cNvPr>
                <p14:cNvContentPartPr/>
                <p14:nvPr/>
              </p14:nvContentPartPr>
              <p14:xfrm>
                <a:off x="6621735" y="4331871"/>
                <a:ext cx="217440" cy="257400"/>
              </p14:xfrm>
            </p:contentPart>
          </mc:Choice>
          <mc:Fallback>
            <p:pic>
              <p:nvPicPr>
                <p:cNvPr id="547" name="Ink 546">
                  <a:extLst>
                    <a:ext uri="{FF2B5EF4-FFF2-40B4-BE49-F238E27FC236}">
                      <a16:creationId xmlns:a16="http://schemas.microsoft.com/office/drawing/2014/main" id="{4C651885-2658-0073-B33C-4B40F4EE840F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6615615" y="4325751"/>
                  <a:ext cx="229680" cy="269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8" name="Group 567">
            <a:extLst>
              <a:ext uri="{FF2B5EF4-FFF2-40B4-BE49-F238E27FC236}">
                <a16:creationId xmlns:a16="http://schemas.microsoft.com/office/drawing/2014/main" id="{B84A60DA-3CFB-C4AC-80CA-EFFEF98A0D4D}"/>
              </a:ext>
            </a:extLst>
          </p:cNvPr>
          <p:cNvGrpSpPr/>
          <p:nvPr/>
        </p:nvGrpSpPr>
        <p:grpSpPr>
          <a:xfrm>
            <a:off x="1419735" y="4762071"/>
            <a:ext cx="3724560" cy="455400"/>
            <a:chOff x="1419735" y="4762071"/>
            <a:chExt cx="3724560" cy="455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548" name="Ink 547">
                  <a:extLst>
                    <a:ext uri="{FF2B5EF4-FFF2-40B4-BE49-F238E27FC236}">
                      <a16:creationId xmlns:a16="http://schemas.microsoft.com/office/drawing/2014/main" id="{E72DD3B0-3683-167D-BBA4-BA037886BCEC}"/>
                    </a:ext>
                  </a:extLst>
                </p14:cNvPr>
                <p14:cNvContentPartPr/>
                <p14:nvPr/>
              </p14:nvContentPartPr>
              <p14:xfrm>
                <a:off x="1419735" y="4832631"/>
                <a:ext cx="954360" cy="255960"/>
              </p14:xfrm>
            </p:contentPart>
          </mc:Choice>
          <mc:Fallback>
            <p:pic>
              <p:nvPicPr>
                <p:cNvPr id="548" name="Ink 547">
                  <a:extLst>
                    <a:ext uri="{FF2B5EF4-FFF2-40B4-BE49-F238E27FC236}">
                      <a16:creationId xmlns:a16="http://schemas.microsoft.com/office/drawing/2014/main" id="{E72DD3B0-3683-167D-BBA4-BA037886BCEC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413615" y="4826511"/>
                  <a:ext cx="966600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549" name="Ink 548">
                  <a:extLst>
                    <a:ext uri="{FF2B5EF4-FFF2-40B4-BE49-F238E27FC236}">
                      <a16:creationId xmlns:a16="http://schemas.microsoft.com/office/drawing/2014/main" id="{6D15C5E1-A9D0-7D70-5DC3-3878CBB7D4C6}"/>
                    </a:ext>
                  </a:extLst>
                </p14:cNvPr>
                <p14:cNvContentPartPr/>
                <p14:nvPr/>
              </p14:nvContentPartPr>
              <p14:xfrm>
                <a:off x="2369415" y="4894191"/>
                <a:ext cx="193680" cy="150840"/>
              </p14:xfrm>
            </p:contentPart>
          </mc:Choice>
          <mc:Fallback>
            <p:pic>
              <p:nvPicPr>
                <p:cNvPr id="549" name="Ink 548">
                  <a:extLst>
                    <a:ext uri="{FF2B5EF4-FFF2-40B4-BE49-F238E27FC236}">
                      <a16:creationId xmlns:a16="http://schemas.microsoft.com/office/drawing/2014/main" id="{6D15C5E1-A9D0-7D70-5DC3-3878CBB7D4C6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2363295" y="4888071"/>
                  <a:ext cx="20592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550" name="Ink 549">
                  <a:extLst>
                    <a:ext uri="{FF2B5EF4-FFF2-40B4-BE49-F238E27FC236}">
                      <a16:creationId xmlns:a16="http://schemas.microsoft.com/office/drawing/2014/main" id="{B3C92A5F-F347-012C-38BE-4D283A8602CD}"/>
                    </a:ext>
                  </a:extLst>
                </p14:cNvPr>
                <p14:cNvContentPartPr/>
                <p14:nvPr/>
              </p14:nvContentPartPr>
              <p14:xfrm>
                <a:off x="2762535" y="4762071"/>
                <a:ext cx="363960" cy="455400"/>
              </p14:xfrm>
            </p:contentPart>
          </mc:Choice>
          <mc:Fallback>
            <p:pic>
              <p:nvPicPr>
                <p:cNvPr id="550" name="Ink 549">
                  <a:extLst>
                    <a:ext uri="{FF2B5EF4-FFF2-40B4-BE49-F238E27FC236}">
                      <a16:creationId xmlns:a16="http://schemas.microsoft.com/office/drawing/2014/main" id="{B3C92A5F-F347-012C-38BE-4D283A8602CD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2756415" y="4755951"/>
                  <a:ext cx="376200" cy="46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551" name="Ink 550">
                  <a:extLst>
                    <a:ext uri="{FF2B5EF4-FFF2-40B4-BE49-F238E27FC236}">
                      <a16:creationId xmlns:a16="http://schemas.microsoft.com/office/drawing/2014/main" id="{09051B75-A8BC-7533-D7B3-AE28A6317697}"/>
                    </a:ext>
                  </a:extLst>
                </p14:cNvPr>
                <p14:cNvContentPartPr/>
                <p14:nvPr/>
              </p14:nvContentPartPr>
              <p14:xfrm>
                <a:off x="3338175" y="4803831"/>
                <a:ext cx="619200" cy="292680"/>
              </p14:xfrm>
            </p:contentPart>
          </mc:Choice>
          <mc:Fallback>
            <p:pic>
              <p:nvPicPr>
                <p:cNvPr id="551" name="Ink 550">
                  <a:extLst>
                    <a:ext uri="{FF2B5EF4-FFF2-40B4-BE49-F238E27FC236}">
                      <a16:creationId xmlns:a16="http://schemas.microsoft.com/office/drawing/2014/main" id="{09051B75-A8BC-7533-D7B3-AE28A6317697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3332055" y="4797711"/>
                  <a:ext cx="631440" cy="30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552" name="Ink 551">
                  <a:extLst>
                    <a:ext uri="{FF2B5EF4-FFF2-40B4-BE49-F238E27FC236}">
                      <a16:creationId xmlns:a16="http://schemas.microsoft.com/office/drawing/2014/main" id="{23A49DFF-8CEF-75CE-037F-7FB7E4A41541}"/>
                    </a:ext>
                  </a:extLst>
                </p14:cNvPr>
                <p14:cNvContentPartPr/>
                <p14:nvPr/>
              </p14:nvContentPartPr>
              <p14:xfrm>
                <a:off x="4088415" y="4814271"/>
                <a:ext cx="574920" cy="173880"/>
              </p14:xfrm>
            </p:contentPart>
          </mc:Choice>
          <mc:Fallback>
            <p:pic>
              <p:nvPicPr>
                <p:cNvPr id="552" name="Ink 551">
                  <a:extLst>
                    <a:ext uri="{FF2B5EF4-FFF2-40B4-BE49-F238E27FC236}">
                      <a16:creationId xmlns:a16="http://schemas.microsoft.com/office/drawing/2014/main" id="{23A49DFF-8CEF-75CE-037F-7FB7E4A41541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4082295" y="4808151"/>
                  <a:ext cx="58716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553" name="Ink 552">
                  <a:extLst>
                    <a:ext uri="{FF2B5EF4-FFF2-40B4-BE49-F238E27FC236}">
                      <a16:creationId xmlns:a16="http://schemas.microsoft.com/office/drawing/2014/main" id="{50AD6FA4-31EC-23FA-7F1F-981437A2B336}"/>
                    </a:ext>
                  </a:extLst>
                </p14:cNvPr>
                <p14:cNvContentPartPr/>
                <p14:nvPr/>
              </p14:nvContentPartPr>
              <p14:xfrm>
                <a:off x="4640655" y="4834071"/>
                <a:ext cx="503640" cy="253440"/>
              </p14:xfrm>
            </p:contentPart>
          </mc:Choice>
          <mc:Fallback>
            <p:pic>
              <p:nvPicPr>
                <p:cNvPr id="553" name="Ink 552">
                  <a:extLst>
                    <a:ext uri="{FF2B5EF4-FFF2-40B4-BE49-F238E27FC236}">
                      <a16:creationId xmlns:a16="http://schemas.microsoft.com/office/drawing/2014/main" id="{50AD6FA4-31EC-23FA-7F1F-981437A2B336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4634535" y="4827951"/>
                  <a:ext cx="515880" cy="265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7" name="Group 566">
            <a:extLst>
              <a:ext uri="{FF2B5EF4-FFF2-40B4-BE49-F238E27FC236}">
                <a16:creationId xmlns:a16="http://schemas.microsoft.com/office/drawing/2014/main" id="{F22C7E8D-8A75-D8AF-A627-0002DF18ACDF}"/>
              </a:ext>
            </a:extLst>
          </p:cNvPr>
          <p:cNvGrpSpPr/>
          <p:nvPr/>
        </p:nvGrpSpPr>
        <p:grpSpPr>
          <a:xfrm>
            <a:off x="5469015" y="4799511"/>
            <a:ext cx="692640" cy="270360"/>
            <a:chOff x="5469015" y="4799511"/>
            <a:chExt cx="692640" cy="270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554" name="Ink 553">
                  <a:extLst>
                    <a:ext uri="{FF2B5EF4-FFF2-40B4-BE49-F238E27FC236}">
                      <a16:creationId xmlns:a16="http://schemas.microsoft.com/office/drawing/2014/main" id="{F1417A61-0DA9-757D-6CF7-68D8A2752D4C}"/>
                    </a:ext>
                  </a:extLst>
                </p14:cNvPr>
                <p14:cNvContentPartPr/>
                <p14:nvPr/>
              </p14:nvContentPartPr>
              <p14:xfrm>
                <a:off x="5469015" y="4920111"/>
                <a:ext cx="207360" cy="88920"/>
              </p14:xfrm>
            </p:contentPart>
          </mc:Choice>
          <mc:Fallback>
            <p:pic>
              <p:nvPicPr>
                <p:cNvPr id="554" name="Ink 553">
                  <a:extLst>
                    <a:ext uri="{FF2B5EF4-FFF2-40B4-BE49-F238E27FC236}">
                      <a16:creationId xmlns:a16="http://schemas.microsoft.com/office/drawing/2014/main" id="{F1417A61-0DA9-757D-6CF7-68D8A2752D4C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5462895" y="4913991"/>
                  <a:ext cx="21960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555" name="Ink 554">
                  <a:extLst>
                    <a:ext uri="{FF2B5EF4-FFF2-40B4-BE49-F238E27FC236}">
                      <a16:creationId xmlns:a16="http://schemas.microsoft.com/office/drawing/2014/main" id="{0064C913-42CB-D69C-E5DB-C0F4730D4224}"/>
                    </a:ext>
                  </a:extLst>
                </p14:cNvPr>
                <p14:cNvContentPartPr/>
                <p14:nvPr/>
              </p14:nvContentPartPr>
              <p14:xfrm>
                <a:off x="5785095" y="4890231"/>
                <a:ext cx="174960" cy="164160"/>
              </p14:xfrm>
            </p:contentPart>
          </mc:Choice>
          <mc:Fallback>
            <p:pic>
              <p:nvPicPr>
                <p:cNvPr id="555" name="Ink 554">
                  <a:extLst>
                    <a:ext uri="{FF2B5EF4-FFF2-40B4-BE49-F238E27FC236}">
                      <a16:creationId xmlns:a16="http://schemas.microsoft.com/office/drawing/2014/main" id="{0064C913-42CB-D69C-E5DB-C0F4730D4224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5778975" y="4884111"/>
                  <a:ext cx="18720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556" name="Ink 555">
                  <a:extLst>
                    <a:ext uri="{FF2B5EF4-FFF2-40B4-BE49-F238E27FC236}">
                      <a16:creationId xmlns:a16="http://schemas.microsoft.com/office/drawing/2014/main" id="{36E706A2-B436-F873-0231-61F7E3621739}"/>
                    </a:ext>
                  </a:extLst>
                </p14:cNvPr>
                <p14:cNvContentPartPr/>
                <p14:nvPr/>
              </p14:nvContentPartPr>
              <p14:xfrm>
                <a:off x="6031695" y="4799511"/>
                <a:ext cx="129960" cy="270360"/>
              </p14:xfrm>
            </p:contentPart>
          </mc:Choice>
          <mc:Fallback>
            <p:pic>
              <p:nvPicPr>
                <p:cNvPr id="556" name="Ink 555">
                  <a:extLst>
                    <a:ext uri="{FF2B5EF4-FFF2-40B4-BE49-F238E27FC236}">
                      <a16:creationId xmlns:a16="http://schemas.microsoft.com/office/drawing/2014/main" id="{36E706A2-B436-F873-0231-61F7E3621739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6025575" y="4793391"/>
                  <a:ext cx="142200" cy="282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6" name="Group 565">
            <a:extLst>
              <a:ext uri="{FF2B5EF4-FFF2-40B4-BE49-F238E27FC236}">
                <a16:creationId xmlns:a16="http://schemas.microsoft.com/office/drawing/2014/main" id="{73CC238B-118C-4936-6F81-13B90983BE44}"/>
              </a:ext>
            </a:extLst>
          </p:cNvPr>
          <p:cNvGrpSpPr/>
          <p:nvPr/>
        </p:nvGrpSpPr>
        <p:grpSpPr>
          <a:xfrm>
            <a:off x="6422655" y="4838751"/>
            <a:ext cx="295200" cy="264240"/>
            <a:chOff x="6422655" y="4838751"/>
            <a:chExt cx="295200" cy="264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557" name="Ink 556">
                  <a:extLst>
                    <a:ext uri="{FF2B5EF4-FFF2-40B4-BE49-F238E27FC236}">
                      <a16:creationId xmlns:a16="http://schemas.microsoft.com/office/drawing/2014/main" id="{69A518B7-814F-E494-F34B-8BBD50BDFDD0}"/>
                    </a:ext>
                  </a:extLst>
                </p14:cNvPr>
                <p14:cNvContentPartPr/>
                <p14:nvPr/>
              </p14:nvContentPartPr>
              <p14:xfrm>
                <a:off x="6422655" y="4876551"/>
                <a:ext cx="185040" cy="167760"/>
              </p14:xfrm>
            </p:contentPart>
          </mc:Choice>
          <mc:Fallback>
            <p:pic>
              <p:nvPicPr>
                <p:cNvPr id="557" name="Ink 556">
                  <a:extLst>
                    <a:ext uri="{FF2B5EF4-FFF2-40B4-BE49-F238E27FC236}">
                      <a16:creationId xmlns:a16="http://schemas.microsoft.com/office/drawing/2014/main" id="{69A518B7-814F-E494-F34B-8BBD50BDFDD0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6416535" y="4870431"/>
                  <a:ext cx="19728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558" name="Ink 557">
                  <a:extLst>
                    <a:ext uri="{FF2B5EF4-FFF2-40B4-BE49-F238E27FC236}">
                      <a16:creationId xmlns:a16="http://schemas.microsoft.com/office/drawing/2014/main" id="{C598C2AF-4556-FCBE-5561-CC2592DD51AD}"/>
                    </a:ext>
                  </a:extLst>
                </p14:cNvPr>
                <p14:cNvContentPartPr/>
                <p14:nvPr/>
              </p14:nvContentPartPr>
              <p14:xfrm>
                <a:off x="6647655" y="4838751"/>
                <a:ext cx="70200" cy="264240"/>
              </p14:xfrm>
            </p:contentPart>
          </mc:Choice>
          <mc:Fallback>
            <p:pic>
              <p:nvPicPr>
                <p:cNvPr id="558" name="Ink 557">
                  <a:extLst>
                    <a:ext uri="{FF2B5EF4-FFF2-40B4-BE49-F238E27FC236}">
                      <a16:creationId xmlns:a16="http://schemas.microsoft.com/office/drawing/2014/main" id="{C598C2AF-4556-FCBE-5561-CC2592DD51AD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6641535" y="4832631"/>
                  <a:ext cx="82440" cy="276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5" name="Group 564">
            <a:extLst>
              <a:ext uri="{FF2B5EF4-FFF2-40B4-BE49-F238E27FC236}">
                <a16:creationId xmlns:a16="http://schemas.microsoft.com/office/drawing/2014/main" id="{A0D1E7D8-C865-27A9-84D0-54DB3BFB8EA1}"/>
              </a:ext>
            </a:extLst>
          </p:cNvPr>
          <p:cNvGrpSpPr/>
          <p:nvPr/>
        </p:nvGrpSpPr>
        <p:grpSpPr>
          <a:xfrm>
            <a:off x="7269735" y="3948111"/>
            <a:ext cx="267120" cy="947160"/>
            <a:chOff x="7269735" y="3948111"/>
            <a:chExt cx="267120" cy="947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559" name="Ink 558">
                  <a:extLst>
                    <a:ext uri="{FF2B5EF4-FFF2-40B4-BE49-F238E27FC236}">
                      <a16:creationId xmlns:a16="http://schemas.microsoft.com/office/drawing/2014/main" id="{718CA385-5E24-3203-C3B5-78A72B31B73E}"/>
                    </a:ext>
                  </a:extLst>
                </p14:cNvPr>
                <p14:cNvContentPartPr/>
                <p14:nvPr/>
              </p14:nvContentPartPr>
              <p14:xfrm>
                <a:off x="7394655" y="4255191"/>
                <a:ext cx="23400" cy="29520"/>
              </p14:xfrm>
            </p:contentPart>
          </mc:Choice>
          <mc:Fallback>
            <p:pic>
              <p:nvPicPr>
                <p:cNvPr id="559" name="Ink 558">
                  <a:extLst>
                    <a:ext uri="{FF2B5EF4-FFF2-40B4-BE49-F238E27FC236}">
                      <a16:creationId xmlns:a16="http://schemas.microsoft.com/office/drawing/2014/main" id="{718CA385-5E24-3203-C3B5-78A72B31B73E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7388535" y="4249071"/>
                  <a:ext cx="3564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560" name="Ink 559">
                  <a:extLst>
                    <a:ext uri="{FF2B5EF4-FFF2-40B4-BE49-F238E27FC236}">
                      <a16:creationId xmlns:a16="http://schemas.microsoft.com/office/drawing/2014/main" id="{157E35DC-3214-2701-DFB7-DCBA4A3B2EC6}"/>
                    </a:ext>
                  </a:extLst>
                </p14:cNvPr>
                <p14:cNvContentPartPr/>
                <p14:nvPr/>
              </p14:nvContentPartPr>
              <p14:xfrm>
                <a:off x="7269735" y="3948111"/>
                <a:ext cx="267120" cy="947160"/>
              </p14:xfrm>
            </p:contentPart>
          </mc:Choice>
          <mc:Fallback>
            <p:pic>
              <p:nvPicPr>
                <p:cNvPr id="560" name="Ink 559">
                  <a:extLst>
                    <a:ext uri="{FF2B5EF4-FFF2-40B4-BE49-F238E27FC236}">
                      <a16:creationId xmlns:a16="http://schemas.microsoft.com/office/drawing/2014/main" id="{157E35DC-3214-2701-DFB7-DCBA4A3B2EC6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7263615" y="3941991"/>
                  <a:ext cx="279360" cy="959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8" name="Group 197">
            <a:extLst>
              <a:ext uri="{FF2B5EF4-FFF2-40B4-BE49-F238E27FC236}">
                <a16:creationId xmlns:a16="http://schemas.microsoft.com/office/drawing/2014/main" id="{152FC88E-5984-74A2-9B1C-E6F9ACEA6FBD}"/>
              </a:ext>
            </a:extLst>
          </p:cNvPr>
          <p:cNvGrpSpPr/>
          <p:nvPr/>
        </p:nvGrpSpPr>
        <p:grpSpPr>
          <a:xfrm>
            <a:off x="7854735" y="4214151"/>
            <a:ext cx="1479600" cy="552600"/>
            <a:chOff x="7854735" y="4214151"/>
            <a:chExt cx="1479600" cy="552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572" name="Ink 571">
                  <a:extLst>
                    <a:ext uri="{FF2B5EF4-FFF2-40B4-BE49-F238E27FC236}">
                      <a16:creationId xmlns:a16="http://schemas.microsoft.com/office/drawing/2014/main" id="{24D67232-EEBF-B592-B68E-927C3D8858D5}"/>
                    </a:ext>
                  </a:extLst>
                </p14:cNvPr>
                <p14:cNvContentPartPr/>
                <p14:nvPr/>
              </p14:nvContentPartPr>
              <p14:xfrm>
                <a:off x="7854735" y="4307031"/>
                <a:ext cx="254520" cy="240840"/>
              </p14:xfrm>
            </p:contentPart>
          </mc:Choice>
          <mc:Fallback>
            <p:pic>
              <p:nvPicPr>
                <p:cNvPr id="572" name="Ink 571">
                  <a:extLst>
                    <a:ext uri="{FF2B5EF4-FFF2-40B4-BE49-F238E27FC236}">
                      <a16:creationId xmlns:a16="http://schemas.microsoft.com/office/drawing/2014/main" id="{24D67232-EEBF-B592-B68E-927C3D8858D5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7848615" y="4300911"/>
                  <a:ext cx="26676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573" name="Ink 572">
                  <a:extLst>
                    <a:ext uri="{FF2B5EF4-FFF2-40B4-BE49-F238E27FC236}">
                      <a16:creationId xmlns:a16="http://schemas.microsoft.com/office/drawing/2014/main" id="{71A2EDB1-5C87-3014-40F9-462892ADFC32}"/>
                    </a:ext>
                  </a:extLst>
                </p14:cNvPr>
                <p14:cNvContentPartPr/>
                <p14:nvPr/>
              </p14:nvContentPartPr>
              <p14:xfrm>
                <a:off x="8232735" y="4254111"/>
                <a:ext cx="103680" cy="343440"/>
              </p14:xfrm>
            </p:contentPart>
          </mc:Choice>
          <mc:Fallback>
            <p:pic>
              <p:nvPicPr>
                <p:cNvPr id="573" name="Ink 572">
                  <a:extLst>
                    <a:ext uri="{FF2B5EF4-FFF2-40B4-BE49-F238E27FC236}">
                      <a16:creationId xmlns:a16="http://schemas.microsoft.com/office/drawing/2014/main" id="{71A2EDB1-5C87-3014-40F9-462892ADFC32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226615" y="4247991"/>
                  <a:ext cx="115920" cy="35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574" name="Ink 573">
                  <a:extLst>
                    <a:ext uri="{FF2B5EF4-FFF2-40B4-BE49-F238E27FC236}">
                      <a16:creationId xmlns:a16="http://schemas.microsoft.com/office/drawing/2014/main" id="{BD465E5C-017D-6030-9094-C23C45108633}"/>
                    </a:ext>
                  </a:extLst>
                </p14:cNvPr>
                <p14:cNvContentPartPr/>
                <p14:nvPr/>
              </p14:nvContentPartPr>
              <p14:xfrm>
                <a:off x="8378175" y="4416831"/>
                <a:ext cx="190440" cy="203760"/>
              </p14:xfrm>
            </p:contentPart>
          </mc:Choice>
          <mc:Fallback>
            <p:pic>
              <p:nvPicPr>
                <p:cNvPr id="574" name="Ink 573">
                  <a:extLst>
                    <a:ext uri="{FF2B5EF4-FFF2-40B4-BE49-F238E27FC236}">
                      <a16:creationId xmlns:a16="http://schemas.microsoft.com/office/drawing/2014/main" id="{BD465E5C-017D-6030-9094-C23C45108633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372055" y="4410711"/>
                  <a:ext cx="20268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575" name="Ink 574">
                  <a:extLst>
                    <a:ext uri="{FF2B5EF4-FFF2-40B4-BE49-F238E27FC236}">
                      <a16:creationId xmlns:a16="http://schemas.microsoft.com/office/drawing/2014/main" id="{851AAA45-14B9-69B0-CE70-96E807BF9872}"/>
                    </a:ext>
                  </a:extLst>
                </p14:cNvPr>
                <p14:cNvContentPartPr/>
                <p14:nvPr/>
              </p14:nvContentPartPr>
              <p14:xfrm>
                <a:off x="8597775" y="4435551"/>
                <a:ext cx="161640" cy="189360"/>
              </p14:xfrm>
            </p:contentPart>
          </mc:Choice>
          <mc:Fallback>
            <p:pic>
              <p:nvPicPr>
                <p:cNvPr id="575" name="Ink 574">
                  <a:extLst>
                    <a:ext uri="{FF2B5EF4-FFF2-40B4-BE49-F238E27FC236}">
                      <a16:creationId xmlns:a16="http://schemas.microsoft.com/office/drawing/2014/main" id="{851AAA45-14B9-69B0-CE70-96E807BF9872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8591655" y="4429431"/>
                  <a:ext cx="17388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4A52467C-E9AD-5278-ACEF-CE0D15D50EBD}"/>
                    </a:ext>
                  </a:extLst>
                </p14:cNvPr>
                <p14:cNvContentPartPr/>
                <p14:nvPr/>
              </p14:nvContentPartPr>
              <p14:xfrm>
                <a:off x="8736735" y="4336551"/>
                <a:ext cx="176400" cy="350640"/>
              </p14:xfrm>
            </p:contentPart>
          </mc:Choice>
          <mc:Fallback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4A52467C-E9AD-5278-ACEF-CE0D15D50EBD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8730615" y="4330431"/>
                  <a:ext cx="18864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F01431C6-8291-1AC7-1484-23C980FA2BC5}"/>
                    </a:ext>
                  </a:extLst>
                </p14:cNvPr>
                <p14:cNvContentPartPr/>
                <p14:nvPr/>
              </p14:nvContentPartPr>
              <p14:xfrm>
                <a:off x="9148935" y="4293711"/>
                <a:ext cx="54720" cy="473040"/>
              </p14:xfrm>
            </p:contentPart>
          </mc:Choice>
          <mc:Fallback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F01431C6-8291-1AC7-1484-23C980FA2BC5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9142815" y="4287591"/>
                  <a:ext cx="66960" cy="48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F85DEEE3-98F4-99BC-A9CF-B704A4F586E0}"/>
                    </a:ext>
                  </a:extLst>
                </p14:cNvPr>
                <p14:cNvContentPartPr/>
                <p14:nvPr/>
              </p14:nvContentPartPr>
              <p14:xfrm>
                <a:off x="9163335" y="4252311"/>
                <a:ext cx="158760" cy="162360"/>
              </p14:xfrm>
            </p:contentPart>
          </mc:Choice>
          <mc:Fallback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F85DEEE3-98F4-99BC-A9CF-B704A4F586E0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9157215" y="4246191"/>
                  <a:ext cx="17100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02BDF14A-83AD-F210-988E-707CE368F564}"/>
                    </a:ext>
                  </a:extLst>
                </p14:cNvPr>
                <p14:cNvContentPartPr/>
                <p14:nvPr/>
              </p14:nvContentPartPr>
              <p14:xfrm>
                <a:off x="9098895" y="4214151"/>
                <a:ext cx="235440" cy="207720"/>
              </p14:xfrm>
            </p:contentPart>
          </mc:Choice>
          <mc:Fallback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02BDF14A-83AD-F210-988E-707CE368F564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9092775" y="4208031"/>
                  <a:ext cx="247680" cy="219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8" name="Group 207">
            <a:extLst>
              <a:ext uri="{FF2B5EF4-FFF2-40B4-BE49-F238E27FC236}">
                <a16:creationId xmlns:a16="http://schemas.microsoft.com/office/drawing/2014/main" id="{9BD4526B-9B2E-E260-B426-DADE0E58D5BB}"/>
              </a:ext>
            </a:extLst>
          </p:cNvPr>
          <p:cNvGrpSpPr/>
          <p:nvPr/>
        </p:nvGrpSpPr>
        <p:grpSpPr>
          <a:xfrm>
            <a:off x="913935" y="5629671"/>
            <a:ext cx="2901600" cy="384480"/>
            <a:chOff x="913935" y="5629671"/>
            <a:chExt cx="2901600" cy="384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D9C24BFD-210A-BECD-6CAD-67E1285C7CF4}"/>
                    </a:ext>
                  </a:extLst>
                </p14:cNvPr>
                <p14:cNvContentPartPr/>
                <p14:nvPr/>
              </p14:nvContentPartPr>
              <p14:xfrm>
                <a:off x="913935" y="5629671"/>
                <a:ext cx="349920" cy="282600"/>
              </p14:xfrm>
            </p:contentPart>
          </mc:Choice>
          <mc:Fallback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D9C24BFD-210A-BECD-6CAD-67E1285C7CF4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907815" y="5623551"/>
                  <a:ext cx="362160" cy="29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B040F0B1-4BCB-07AA-FEE5-97EEEF86ABE7}"/>
                    </a:ext>
                  </a:extLst>
                </p14:cNvPr>
                <p14:cNvContentPartPr/>
                <p14:nvPr/>
              </p14:nvContentPartPr>
              <p14:xfrm>
                <a:off x="1485975" y="5640831"/>
                <a:ext cx="664920" cy="373320"/>
              </p14:xfrm>
            </p:contentPart>
          </mc:Choice>
          <mc:Fallback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B040F0B1-4BCB-07AA-FEE5-97EEEF86ABE7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479855" y="5634711"/>
                  <a:ext cx="677160" cy="38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B7F222F2-AA2B-34B4-DFE1-CC3831C49462}"/>
                    </a:ext>
                  </a:extLst>
                </p14:cNvPr>
                <p14:cNvContentPartPr/>
                <p14:nvPr/>
              </p14:nvContentPartPr>
              <p14:xfrm>
                <a:off x="2130735" y="5762151"/>
                <a:ext cx="173160" cy="148680"/>
              </p14:xfrm>
            </p:contentPart>
          </mc:Choice>
          <mc:Fallback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B7F222F2-AA2B-34B4-DFE1-CC3831C49462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2124615" y="5756031"/>
                  <a:ext cx="18540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558FB203-2FEB-E8BF-EAA6-4BDC14DA0063}"/>
                    </a:ext>
                  </a:extLst>
                </p14:cNvPr>
                <p14:cNvContentPartPr/>
                <p14:nvPr/>
              </p14:nvContentPartPr>
              <p14:xfrm>
                <a:off x="2282295" y="5877351"/>
                <a:ext cx="77040" cy="134280"/>
              </p14:xfrm>
            </p:contentPart>
          </mc:Choice>
          <mc:Fallback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558FB203-2FEB-E8BF-EAA6-4BDC14DA0063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2276175" y="5871231"/>
                  <a:ext cx="8928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76160FA7-7FCF-54E8-4D61-D31FBB7D0109}"/>
                    </a:ext>
                  </a:extLst>
                </p14:cNvPr>
                <p14:cNvContentPartPr/>
                <p14:nvPr/>
              </p14:nvContentPartPr>
              <p14:xfrm>
                <a:off x="2558055" y="5720031"/>
                <a:ext cx="290160" cy="168480"/>
              </p14:xfrm>
            </p:contentPart>
          </mc:Choice>
          <mc:Fallback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76160FA7-7FCF-54E8-4D61-D31FBB7D0109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2551935" y="5713911"/>
                  <a:ext cx="30240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58DF4488-2519-19D8-E76F-F78A3DFCFE61}"/>
                    </a:ext>
                  </a:extLst>
                </p14:cNvPr>
                <p14:cNvContentPartPr/>
                <p14:nvPr/>
              </p14:nvContentPartPr>
              <p14:xfrm>
                <a:off x="2880975" y="5742351"/>
                <a:ext cx="105480" cy="169920"/>
              </p14:xfrm>
            </p:contentPart>
          </mc:Choice>
          <mc:Fallback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58DF4488-2519-19D8-E76F-F78A3DFCFE61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2874855" y="5736231"/>
                  <a:ext cx="11772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C55D8A26-8041-801F-783F-CEF19F51EEF7}"/>
                    </a:ext>
                  </a:extLst>
                </p14:cNvPr>
                <p14:cNvContentPartPr/>
                <p14:nvPr/>
              </p14:nvContentPartPr>
              <p14:xfrm>
                <a:off x="3156375" y="5707431"/>
                <a:ext cx="537840" cy="216000"/>
              </p14:xfrm>
            </p:contentPart>
          </mc:Choice>
          <mc:Fallback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C55D8A26-8041-801F-783F-CEF19F51EEF7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3150255" y="5701311"/>
                  <a:ext cx="55008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F1427E6D-4577-E1A8-2ED0-8021519D1B1D}"/>
                    </a:ext>
                  </a:extLst>
                </p14:cNvPr>
                <p14:cNvContentPartPr/>
                <p14:nvPr/>
              </p14:nvContentPartPr>
              <p14:xfrm>
                <a:off x="3613215" y="5692311"/>
                <a:ext cx="202320" cy="203760"/>
              </p14:xfrm>
            </p:contentPart>
          </mc:Choice>
          <mc:Fallback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F1427E6D-4577-E1A8-2ED0-8021519D1B1D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3607095" y="5686191"/>
                  <a:ext cx="214560" cy="21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5" name="Group 224">
            <a:extLst>
              <a:ext uri="{FF2B5EF4-FFF2-40B4-BE49-F238E27FC236}">
                <a16:creationId xmlns:a16="http://schemas.microsoft.com/office/drawing/2014/main" id="{7D5EF9AB-FE97-DB3A-1125-80E40FFC048A}"/>
              </a:ext>
            </a:extLst>
          </p:cNvPr>
          <p:cNvGrpSpPr/>
          <p:nvPr/>
        </p:nvGrpSpPr>
        <p:grpSpPr>
          <a:xfrm>
            <a:off x="4114335" y="5588271"/>
            <a:ext cx="1330920" cy="336600"/>
            <a:chOff x="4114335" y="5588271"/>
            <a:chExt cx="1330920" cy="336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2EAAB5D5-E8CB-C199-D50D-1ABE7B8CFC47}"/>
                    </a:ext>
                  </a:extLst>
                </p14:cNvPr>
                <p14:cNvContentPartPr/>
                <p14:nvPr/>
              </p14:nvContentPartPr>
              <p14:xfrm>
                <a:off x="4114335" y="5588271"/>
                <a:ext cx="230760" cy="316800"/>
              </p14:xfrm>
            </p:contentPart>
          </mc:Choice>
          <mc:Fallback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2EAAB5D5-E8CB-C199-D50D-1ABE7B8CFC47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4108215" y="5582151"/>
                  <a:ext cx="243000" cy="32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39697A5E-A71F-2812-5868-EB6D0F3FF196}"/>
                    </a:ext>
                  </a:extLst>
                </p14:cNvPr>
                <p14:cNvContentPartPr/>
                <p14:nvPr/>
              </p14:nvContentPartPr>
              <p14:xfrm>
                <a:off x="4168695" y="5676831"/>
                <a:ext cx="156600" cy="50400"/>
              </p14:xfrm>
            </p:contentPart>
          </mc:Choice>
          <mc:Fallback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39697A5E-A71F-2812-5868-EB6D0F3FF196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4162575" y="5670711"/>
                  <a:ext cx="1688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3FCF51F2-A6DC-DB7C-B522-A92C3BB9D9DE}"/>
                    </a:ext>
                  </a:extLst>
                </p14:cNvPr>
                <p14:cNvContentPartPr/>
                <p14:nvPr/>
              </p14:nvContentPartPr>
              <p14:xfrm>
                <a:off x="4610055" y="5682951"/>
                <a:ext cx="570600" cy="241920"/>
              </p14:xfrm>
            </p:contentPart>
          </mc:Choice>
          <mc:Fallback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3FCF51F2-A6DC-DB7C-B522-A92C3BB9D9DE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4603935" y="5676831"/>
                  <a:ext cx="582840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2FD81FBE-4630-D289-D92F-AE10CACA3C1A}"/>
                    </a:ext>
                  </a:extLst>
                </p14:cNvPr>
                <p14:cNvContentPartPr/>
                <p14:nvPr/>
              </p14:nvContentPartPr>
              <p14:xfrm>
                <a:off x="5198655" y="5690871"/>
                <a:ext cx="26640" cy="25920"/>
              </p14:xfrm>
            </p:contentPart>
          </mc:Choice>
          <mc:Fallback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2FD81FBE-4630-D289-D92F-AE10CACA3C1A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5192535" y="5684751"/>
                  <a:ext cx="3888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09CB65EE-8023-BFFD-C2F9-C5EBE7B93DB5}"/>
                    </a:ext>
                  </a:extLst>
                </p14:cNvPr>
                <p14:cNvContentPartPr/>
                <p14:nvPr/>
              </p14:nvContentPartPr>
              <p14:xfrm>
                <a:off x="5201535" y="5623191"/>
                <a:ext cx="104400" cy="281160"/>
              </p14:xfrm>
            </p:contentPart>
          </mc:Choice>
          <mc:Fallback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09CB65EE-8023-BFFD-C2F9-C5EBE7B93DB5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5195415" y="5617071"/>
                  <a:ext cx="116640" cy="29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73E0B820-66CA-85BB-AD69-3151B39E1036}"/>
                    </a:ext>
                  </a:extLst>
                </p14:cNvPr>
                <p14:cNvContentPartPr/>
                <p14:nvPr/>
              </p14:nvContentPartPr>
              <p14:xfrm>
                <a:off x="5326095" y="5740911"/>
                <a:ext cx="119160" cy="151200"/>
              </p14:xfrm>
            </p:contentPart>
          </mc:Choice>
          <mc:Fallback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73E0B820-66CA-85BB-AD69-3151B39E1036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5319975" y="5734791"/>
                  <a:ext cx="131400" cy="163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4" name="Group 223">
            <a:extLst>
              <a:ext uri="{FF2B5EF4-FFF2-40B4-BE49-F238E27FC236}">
                <a16:creationId xmlns:a16="http://schemas.microsoft.com/office/drawing/2014/main" id="{1C3B8A26-892D-75CB-DF25-E0216C5F0249}"/>
              </a:ext>
            </a:extLst>
          </p:cNvPr>
          <p:cNvGrpSpPr/>
          <p:nvPr/>
        </p:nvGrpSpPr>
        <p:grpSpPr>
          <a:xfrm>
            <a:off x="5782935" y="5608071"/>
            <a:ext cx="597960" cy="348120"/>
            <a:chOff x="5782935" y="5608071"/>
            <a:chExt cx="597960" cy="348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89910157-7E4C-D107-2566-F40FD404FF8C}"/>
                    </a:ext>
                  </a:extLst>
                </p14:cNvPr>
                <p14:cNvContentPartPr/>
                <p14:nvPr/>
              </p14:nvContentPartPr>
              <p14:xfrm>
                <a:off x="5782935" y="5608071"/>
                <a:ext cx="597960" cy="348120"/>
              </p14:xfrm>
            </p:contentPart>
          </mc:Choice>
          <mc:Fallback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89910157-7E4C-D107-2566-F40FD404FF8C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5776815" y="5601951"/>
                  <a:ext cx="610200" cy="36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ACCE754B-7D0A-66DF-C970-6ADE80F193AD}"/>
                    </a:ext>
                  </a:extLst>
                </p14:cNvPr>
                <p14:cNvContentPartPr/>
                <p14:nvPr/>
              </p14:nvContentPartPr>
              <p14:xfrm>
                <a:off x="5870775" y="5700231"/>
                <a:ext cx="176760" cy="34200"/>
              </p14:xfrm>
            </p:contentPart>
          </mc:Choice>
          <mc:Fallback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ACCE754B-7D0A-66DF-C970-6ADE80F193AD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5864655" y="5694111"/>
                  <a:ext cx="189000" cy="46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3" name="Group 222">
            <a:extLst>
              <a:ext uri="{FF2B5EF4-FFF2-40B4-BE49-F238E27FC236}">
                <a16:creationId xmlns:a16="http://schemas.microsoft.com/office/drawing/2014/main" id="{B4FE9324-EA07-F9EA-E819-75876DA7E9A3}"/>
              </a:ext>
            </a:extLst>
          </p:cNvPr>
          <p:cNvGrpSpPr/>
          <p:nvPr/>
        </p:nvGrpSpPr>
        <p:grpSpPr>
          <a:xfrm>
            <a:off x="6696255" y="5626431"/>
            <a:ext cx="2993400" cy="367200"/>
            <a:chOff x="6696255" y="5626431"/>
            <a:chExt cx="2993400" cy="367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FDD39DBC-8F10-FC9D-D56E-83B6C63546E2}"/>
                    </a:ext>
                  </a:extLst>
                </p14:cNvPr>
                <p14:cNvContentPartPr/>
                <p14:nvPr/>
              </p14:nvContentPartPr>
              <p14:xfrm>
                <a:off x="6696255" y="5724351"/>
                <a:ext cx="1205280" cy="212760"/>
              </p14:xfrm>
            </p:contentPart>
          </mc:Choice>
          <mc:Fallback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FDD39DBC-8F10-FC9D-D56E-83B6C63546E2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6690135" y="5718231"/>
                  <a:ext cx="121752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EF5D3E91-F6C7-F8D7-15DB-FEAD947255DE}"/>
                    </a:ext>
                  </a:extLst>
                </p14:cNvPr>
                <p14:cNvContentPartPr/>
                <p14:nvPr/>
              </p14:nvContentPartPr>
              <p14:xfrm>
                <a:off x="8121135" y="5626431"/>
                <a:ext cx="677520" cy="367200"/>
              </p14:xfrm>
            </p:contentPart>
          </mc:Choice>
          <mc:Fallback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EF5D3E91-F6C7-F8D7-15DB-FEAD947255DE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8115015" y="5620311"/>
                  <a:ext cx="689760" cy="37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5E5C2358-3D16-88D4-6277-EB0BAEF42CC5}"/>
                    </a:ext>
                  </a:extLst>
                </p14:cNvPr>
                <p14:cNvContentPartPr/>
                <p14:nvPr/>
              </p14:nvContentPartPr>
              <p14:xfrm>
                <a:off x="8886135" y="5684391"/>
                <a:ext cx="711720" cy="233280"/>
              </p14:xfrm>
            </p:contentPart>
          </mc:Choice>
          <mc:Fallback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5E5C2358-3D16-88D4-6277-EB0BAEF42CC5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8880015" y="5678271"/>
                  <a:ext cx="72396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929DC548-EC8D-82D5-9E3F-5F84A30E934B}"/>
                    </a:ext>
                  </a:extLst>
                </p14:cNvPr>
                <p14:cNvContentPartPr/>
                <p14:nvPr/>
              </p14:nvContentPartPr>
              <p14:xfrm>
                <a:off x="9359535" y="5687631"/>
                <a:ext cx="34920" cy="25560"/>
              </p14:xfrm>
            </p:contentPart>
          </mc:Choice>
          <mc:Fallback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929DC548-EC8D-82D5-9E3F-5F84A30E934B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9353415" y="5681511"/>
                  <a:ext cx="4716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9EFD3C91-E4D9-6131-DEFE-B59579B29746}"/>
                    </a:ext>
                  </a:extLst>
                </p14:cNvPr>
                <p14:cNvContentPartPr/>
                <p14:nvPr/>
              </p14:nvContentPartPr>
              <p14:xfrm>
                <a:off x="9027975" y="5733351"/>
                <a:ext cx="661680" cy="93240"/>
              </p14:xfrm>
            </p:contentPart>
          </mc:Choice>
          <mc:Fallback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9EFD3C91-E4D9-6131-DEFE-B59579B29746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9021855" y="5727231"/>
                  <a:ext cx="673920" cy="1054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5034374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37D9815-2BB7-9121-2DA6-AAAB1BD0500B}"/>
              </a:ext>
            </a:extLst>
          </p:cNvPr>
          <p:cNvSpPr txBox="1"/>
          <p:nvPr/>
        </p:nvSpPr>
        <p:spPr>
          <a:xfrm>
            <a:off x="3357880" y="140305"/>
            <a:ext cx="5638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schemeClr val="accent1">
                    <a:lumMod val="50000"/>
                  </a:schemeClr>
                </a:solidFill>
                <a:latin typeface="Bell MT" panose="02020503060305020303" pitchFamily="18" charset="0"/>
              </a:rPr>
              <a:t>Brainstorming - Arrays and </a:t>
            </a:r>
            <a:r>
              <a:rPr lang="en-IN" sz="2000" b="1" dirty="0" err="1">
                <a:solidFill>
                  <a:schemeClr val="accent1">
                    <a:lumMod val="50000"/>
                  </a:schemeClr>
                </a:solidFill>
                <a:latin typeface="Bell MT" panose="02020503060305020303" pitchFamily="18" charset="0"/>
              </a:rPr>
              <a:t>Arraylists</a:t>
            </a:r>
            <a:r>
              <a:rPr lang="en-IN" sz="2000" b="1" dirty="0">
                <a:solidFill>
                  <a:schemeClr val="accent1">
                    <a:lumMod val="50000"/>
                  </a:schemeClr>
                </a:solidFill>
                <a:latin typeface="Bell MT" panose="02020503060305020303" pitchFamily="18" charset="0"/>
              </a:rPr>
              <a:t> questions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3081233-0DD0-6DF6-E1B2-778D701A3F80}"/>
              </a:ext>
            </a:extLst>
          </p:cNvPr>
          <p:cNvCxnSpPr>
            <a:cxnSpLocks/>
          </p:cNvCxnSpPr>
          <p:nvPr/>
        </p:nvCxnSpPr>
        <p:spPr>
          <a:xfrm>
            <a:off x="0" y="700678"/>
            <a:ext cx="12192000" cy="0"/>
          </a:xfrm>
          <a:prstGeom prst="line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Graphic 15" descr="Brain in head with solid fill">
            <a:extLst>
              <a:ext uri="{FF2B5EF4-FFF2-40B4-BE49-F238E27FC236}">
                <a16:creationId xmlns:a16="http://schemas.microsoft.com/office/drawing/2014/main" id="{C96C42A0-E37A-B279-65CD-4CBD063C63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724170" cy="680720"/>
          </a:xfrm>
          <a:prstGeom prst="rect">
            <a:avLst/>
          </a:prstGeom>
        </p:spPr>
      </p:pic>
      <p:pic>
        <p:nvPicPr>
          <p:cNvPr id="18" name="Graphic 17" descr="Research with solid fill">
            <a:extLst>
              <a:ext uri="{FF2B5EF4-FFF2-40B4-BE49-F238E27FC236}">
                <a16:creationId xmlns:a16="http://schemas.microsoft.com/office/drawing/2014/main" id="{6FBEB566-65CF-062E-84EC-C4CD89A9E3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01804" y="50454"/>
            <a:ext cx="650224" cy="650224"/>
          </a:xfrm>
          <a:prstGeom prst="rect">
            <a:avLst/>
          </a:prstGeom>
        </p:spPr>
      </p:pic>
      <p:sp>
        <p:nvSpPr>
          <p:cNvPr id="11" name="Star: 5 Points 10">
            <a:extLst>
              <a:ext uri="{FF2B5EF4-FFF2-40B4-BE49-F238E27FC236}">
                <a16:creationId xmlns:a16="http://schemas.microsoft.com/office/drawing/2014/main" id="{E1B68004-C7E7-CA99-BF93-B7EF6E9DA9B5}"/>
              </a:ext>
            </a:extLst>
          </p:cNvPr>
          <p:cNvSpPr/>
          <p:nvPr/>
        </p:nvSpPr>
        <p:spPr>
          <a:xfrm>
            <a:off x="201706" y="860942"/>
            <a:ext cx="320758" cy="309278"/>
          </a:xfrm>
          <a:prstGeom prst="star5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2F108339-011B-A4EA-C68E-0FF0F5DC14CD}"/>
                  </a:ext>
                </a:extLst>
              </p14:cNvPr>
              <p14:cNvContentPartPr/>
              <p14:nvPr/>
            </p14:nvContentPartPr>
            <p14:xfrm>
              <a:off x="1129002" y="1457238"/>
              <a:ext cx="360" cy="36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2F108339-011B-A4EA-C68E-0FF0F5DC14C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22882" y="1451118"/>
                <a:ext cx="12600" cy="12600"/>
              </a:xfrm>
              <a:prstGeom prst="rect">
                <a:avLst/>
              </a:prstGeom>
            </p:spPr>
          </p:pic>
        </mc:Fallback>
      </mc:AlternateContent>
      <p:sp>
        <p:nvSpPr>
          <p:cNvPr id="55" name="TextBox 54">
            <a:extLst>
              <a:ext uri="{FF2B5EF4-FFF2-40B4-BE49-F238E27FC236}">
                <a16:creationId xmlns:a16="http://schemas.microsoft.com/office/drawing/2014/main" id="{176E19BC-F36E-819A-9A62-2CCCFEF5EB07}"/>
              </a:ext>
            </a:extLst>
          </p:cNvPr>
          <p:cNvSpPr txBox="1"/>
          <p:nvPr/>
        </p:nvSpPr>
        <p:spPr>
          <a:xfrm>
            <a:off x="724170" y="840983"/>
            <a:ext cx="3644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FF0000"/>
                </a:solidFill>
              </a:rPr>
              <a:t>Rotate an array by K (right rotations)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9EB1416C-8ACE-0D87-8E3A-B9562B0B6F39}"/>
              </a:ext>
            </a:extLst>
          </p:cNvPr>
          <p:cNvSpPr/>
          <p:nvPr/>
        </p:nvSpPr>
        <p:spPr>
          <a:xfrm>
            <a:off x="201706" y="1370577"/>
            <a:ext cx="11850322" cy="534711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C94FFB3-907E-8351-4E8E-3D4B35FB7139}"/>
              </a:ext>
            </a:extLst>
          </p:cNvPr>
          <p:cNvSpPr txBox="1"/>
          <p:nvPr/>
        </p:nvSpPr>
        <p:spPr>
          <a:xfrm>
            <a:off x="322730" y="1457238"/>
            <a:ext cx="4045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Brute-force Approach:</a:t>
            </a:r>
          </a:p>
        </p:txBody>
      </p:sp>
      <p:grpSp>
        <p:nvGrpSpPr>
          <p:cNvPr id="524" name="Group 523">
            <a:extLst>
              <a:ext uri="{FF2B5EF4-FFF2-40B4-BE49-F238E27FC236}">
                <a16:creationId xmlns:a16="http://schemas.microsoft.com/office/drawing/2014/main" id="{656C6C11-04E5-BFC5-6E53-D7CE64E2A562}"/>
              </a:ext>
            </a:extLst>
          </p:cNvPr>
          <p:cNvGrpSpPr/>
          <p:nvPr/>
        </p:nvGrpSpPr>
        <p:grpSpPr>
          <a:xfrm>
            <a:off x="1252563" y="1839486"/>
            <a:ext cx="400320" cy="285120"/>
            <a:chOff x="1252563" y="1839486"/>
            <a:chExt cx="400320" cy="285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10" name="Ink 509">
                  <a:extLst>
                    <a:ext uri="{FF2B5EF4-FFF2-40B4-BE49-F238E27FC236}">
                      <a16:creationId xmlns:a16="http://schemas.microsoft.com/office/drawing/2014/main" id="{9297A24B-3E9E-FCDE-5F24-D6DC8FB66F17}"/>
                    </a:ext>
                  </a:extLst>
                </p14:cNvPr>
                <p14:cNvContentPartPr/>
                <p14:nvPr/>
              </p14:nvContentPartPr>
              <p14:xfrm>
                <a:off x="1252563" y="1879806"/>
                <a:ext cx="118080" cy="164160"/>
              </p14:xfrm>
            </p:contentPart>
          </mc:Choice>
          <mc:Fallback>
            <p:pic>
              <p:nvPicPr>
                <p:cNvPr id="510" name="Ink 509">
                  <a:extLst>
                    <a:ext uri="{FF2B5EF4-FFF2-40B4-BE49-F238E27FC236}">
                      <a16:creationId xmlns:a16="http://schemas.microsoft.com/office/drawing/2014/main" id="{9297A24B-3E9E-FCDE-5F24-D6DC8FB66F17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246443" y="1873686"/>
                  <a:ext cx="13032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511" name="Ink 510">
                  <a:extLst>
                    <a:ext uri="{FF2B5EF4-FFF2-40B4-BE49-F238E27FC236}">
                      <a16:creationId xmlns:a16="http://schemas.microsoft.com/office/drawing/2014/main" id="{C8812B3D-76EC-BAA4-728E-F3A0B4EAEFC7}"/>
                    </a:ext>
                  </a:extLst>
                </p14:cNvPr>
                <p14:cNvContentPartPr/>
                <p14:nvPr/>
              </p14:nvContentPartPr>
              <p14:xfrm>
                <a:off x="1414563" y="2034246"/>
                <a:ext cx="45000" cy="90360"/>
              </p14:xfrm>
            </p:contentPart>
          </mc:Choice>
          <mc:Fallback>
            <p:pic>
              <p:nvPicPr>
                <p:cNvPr id="511" name="Ink 510">
                  <a:extLst>
                    <a:ext uri="{FF2B5EF4-FFF2-40B4-BE49-F238E27FC236}">
                      <a16:creationId xmlns:a16="http://schemas.microsoft.com/office/drawing/2014/main" id="{C8812B3D-76EC-BAA4-728E-F3A0B4EAEFC7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408443" y="2028126"/>
                  <a:ext cx="5724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512" name="Ink 511">
                  <a:extLst>
                    <a:ext uri="{FF2B5EF4-FFF2-40B4-BE49-F238E27FC236}">
                      <a16:creationId xmlns:a16="http://schemas.microsoft.com/office/drawing/2014/main" id="{27CFB679-501F-2EA7-380B-6298E8D5EAC6}"/>
                    </a:ext>
                  </a:extLst>
                </p14:cNvPr>
                <p14:cNvContentPartPr/>
                <p14:nvPr/>
              </p14:nvContentPartPr>
              <p14:xfrm>
                <a:off x="1558203" y="1839486"/>
                <a:ext cx="94680" cy="198360"/>
              </p14:xfrm>
            </p:contentPart>
          </mc:Choice>
          <mc:Fallback>
            <p:pic>
              <p:nvPicPr>
                <p:cNvPr id="512" name="Ink 511">
                  <a:extLst>
                    <a:ext uri="{FF2B5EF4-FFF2-40B4-BE49-F238E27FC236}">
                      <a16:creationId xmlns:a16="http://schemas.microsoft.com/office/drawing/2014/main" id="{27CFB679-501F-2EA7-380B-6298E8D5EAC6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552083" y="1833366"/>
                  <a:ext cx="106920" cy="210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23" name="Group 522">
            <a:extLst>
              <a:ext uri="{FF2B5EF4-FFF2-40B4-BE49-F238E27FC236}">
                <a16:creationId xmlns:a16="http://schemas.microsoft.com/office/drawing/2014/main" id="{1D0A51BA-23DF-EDBC-1B64-1581C17B5A13}"/>
              </a:ext>
            </a:extLst>
          </p:cNvPr>
          <p:cNvGrpSpPr/>
          <p:nvPr/>
        </p:nvGrpSpPr>
        <p:grpSpPr>
          <a:xfrm>
            <a:off x="1774563" y="1819326"/>
            <a:ext cx="712440" cy="286560"/>
            <a:chOff x="1774563" y="1819326"/>
            <a:chExt cx="712440" cy="286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513" name="Ink 512">
                  <a:extLst>
                    <a:ext uri="{FF2B5EF4-FFF2-40B4-BE49-F238E27FC236}">
                      <a16:creationId xmlns:a16="http://schemas.microsoft.com/office/drawing/2014/main" id="{E1CFBDA7-0B56-3084-4595-71188767C1CE}"/>
                    </a:ext>
                  </a:extLst>
                </p14:cNvPr>
                <p14:cNvContentPartPr/>
                <p14:nvPr/>
              </p14:nvContentPartPr>
              <p14:xfrm>
                <a:off x="1774563" y="2000046"/>
                <a:ext cx="47880" cy="105840"/>
              </p14:xfrm>
            </p:contentPart>
          </mc:Choice>
          <mc:Fallback>
            <p:pic>
              <p:nvPicPr>
                <p:cNvPr id="513" name="Ink 512">
                  <a:extLst>
                    <a:ext uri="{FF2B5EF4-FFF2-40B4-BE49-F238E27FC236}">
                      <a16:creationId xmlns:a16="http://schemas.microsoft.com/office/drawing/2014/main" id="{E1CFBDA7-0B56-3084-4595-71188767C1CE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768443" y="1993926"/>
                  <a:ext cx="6012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514" name="Ink 513">
                  <a:extLst>
                    <a:ext uri="{FF2B5EF4-FFF2-40B4-BE49-F238E27FC236}">
                      <a16:creationId xmlns:a16="http://schemas.microsoft.com/office/drawing/2014/main" id="{286D227C-C05C-C462-A9D3-E7BEFC887145}"/>
                    </a:ext>
                  </a:extLst>
                </p14:cNvPr>
                <p14:cNvContentPartPr/>
                <p14:nvPr/>
              </p14:nvContentPartPr>
              <p14:xfrm>
                <a:off x="1966083" y="1864326"/>
                <a:ext cx="26280" cy="159480"/>
              </p14:xfrm>
            </p:contentPart>
          </mc:Choice>
          <mc:Fallback>
            <p:pic>
              <p:nvPicPr>
                <p:cNvPr id="514" name="Ink 513">
                  <a:extLst>
                    <a:ext uri="{FF2B5EF4-FFF2-40B4-BE49-F238E27FC236}">
                      <a16:creationId xmlns:a16="http://schemas.microsoft.com/office/drawing/2014/main" id="{286D227C-C05C-C462-A9D3-E7BEFC887145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959963" y="1858206"/>
                  <a:ext cx="3852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515" name="Ink 514">
                  <a:extLst>
                    <a:ext uri="{FF2B5EF4-FFF2-40B4-BE49-F238E27FC236}">
                      <a16:creationId xmlns:a16="http://schemas.microsoft.com/office/drawing/2014/main" id="{D8E278FB-4D9A-6A3B-DFE5-0478CDB65308}"/>
                    </a:ext>
                  </a:extLst>
                </p14:cNvPr>
                <p14:cNvContentPartPr/>
                <p14:nvPr/>
              </p14:nvContentPartPr>
              <p14:xfrm>
                <a:off x="1868163" y="1853166"/>
                <a:ext cx="135720" cy="94320"/>
              </p14:xfrm>
            </p:contentPart>
          </mc:Choice>
          <mc:Fallback>
            <p:pic>
              <p:nvPicPr>
                <p:cNvPr id="515" name="Ink 514">
                  <a:extLst>
                    <a:ext uri="{FF2B5EF4-FFF2-40B4-BE49-F238E27FC236}">
                      <a16:creationId xmlns:a16="http://schemas.microsoft.com/office/drawing/2014/main" id="{D8E278FB-4D9A-6A3B-DFE5-0478CDB65308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862043" y="1847046"/>
                  <a:ext cx="14796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516" name="Ink 515">
                  <a:extLst>
                    <a:ext uri="{FF2B5EF4-FFF2-40B4-BE49-F238E27FC236}">
                      <a16:creationId xmlns:a16="http://schemas.microsoft.com/office/drawing/2014/main" id="{D3354236-D981-CBB0-1366-5A80EC7D458C}"/>
                    </a:ext>
                  </a:extLst>
                </p14:cNvPr>
                <p14:cNvContentPartPr/>
                <p14:nvPr/>
              </p14:nvContentPartPr>
              <p14:xfrm>
                <a:off x="2116203" y="2016606"/>
                <a:ext cx="42120" cy="81720"/>
              </p14:xfrm>
            </p:contentPart>
          </mc:Choice>
          <mc:Fallback>
            <p:pic>
              <p:nvPicPr>
                <p:cNvPr id="516" name="Ink 515">
                  <a:extLst>
                    <a:ext uri="{FF2B5EF4-FFF2-40B4-BE49-F238E27FC236}">
                      <a16:creationId xmlns:a16="http://schemas.microsoft.com/office/drawing/2014/main" id="{D3354236-D981-CBB0-1366-5A80EC7D458C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110083" y="2010486"/>
                  <a:ext cx="5436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517" name="Ink 516">
                  <a:extLst>
                    <a:ext uri="{FF2B5EF4-FFF2-40B4-BE49-F238E27FC236}">
                      <a16:creationId xmlns:a16="http://schemas.microsoft.com/office/drawing/2014/main" id="{49806ED0-0473-A988-31A3-32C1F06ADD71}"/>
                    </a:ext>
                  </a:extLst>
                </p14:cNvPr>
                <p14:cNvContentPartPr/>
                <p14:nvPr/>
              </p14:nvContentPartPr>
              <p14:xfrm>
                <a:off x="2257323" y="1866486"/>
                <a:ext cx="69480" cy="137520"/>
              </p14:xfrm>
            </p:contentPart>
          </mc:Choice>
          <mc:Fallback>
            <p:pic>
              <p:nvPicPr>
                <p:cNvPr id="517" name="Ink 516">
                  <a:extLst>
                    <a:ext uri="{FF2B5EF4-FFF2-40B4-BE49-F238E27FC236}">
                      <a16:creationId xmlns:a16="http://schemas.microsoft.com/office/drawing/2014/main" id="{49806ED0-0473-A988-31A3-32C1F06ADD71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251203" y="1860366"/>
                  <a:ext cx="8172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518" name="Ink 517">
                  <a:extLst>
                    <a:ext uri="{FF2B5EF4-FFF2-40B4-BE49-F238E27FC236}">
                      <a16:creationId xmlns:a16="http://schemas.microsoft.com/office/drawing/2014/main" id="{56BDF190-99E9-A349-9808-1D21562B1FCE}"/>
                    </a:ext>
                  </a:extLst>
                </p14:cNvPr>
                <p14:cNvContentPartPr/>
                <p14:nvPr/>
              </p14:nvContentPartPr>
              <p14:xfrm>
                <a:off x="2286123" y="1819326"/>
                <a:ext cx="174960" cy="74880"/>
              </p14:xfrm>
            </p:contentPart>
          </mc:Choice>
          <mc:Fallback>
            <p:pic>
              <p:nvPicPr>
                <p:cNvPr id="518" name="Ink 517">
                  <a:extLst>
                    <a:ext uri="{FF2B5EF4-FFF2-40B4-BE49-F238E27FC236}">
                      <a16:creationId xmlns:a16="http://schemas.microsoft.com/office/drawing/2014/main" id="{56BDF190-99E9-A349-9808-1D21562B1FCE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280003" y="1813206"/>
                  <a:ext cx="18720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519" name="Ink 518">
                  <a:extLst>
                    <a:ext uri="{FF2B5EF4-FFF2-40B4-BE49-F238E27FC236}">
                      <a16:creationId xmlns:a16="http://schemas.microsoft.com/office/drawing/2014/main" id="{699BFA5E-504C-CE25-C2FC-384BD928BBB2}"/>
                    </a:ext>
                  </a:extLst>
                </p14:cNvPr>
                <p14:cNvContentPartPr/>
                <p14:nvPr/>
              </p14:nvContentPartPr>
              <p14:xfrm>
                <a:off x="2424003" y="1987806"/>
                <a:ext cx="63000" cy="105840"/>
              </p14:xfrm>
            </p:contentPart>
          </mc:Choice>
          <mc:Fallback>
            <p:pic>
              <p:nvPicPr>
                <p:cNvPr id="519" name="Ink 518">
                  <a:extLst>
                    <a:ext uri="{FF2B5EF4-FFF2-40B4-BE49-F238E27FC236}">
                      <a16:creationId xmlns:a16="http://schemas.microsoft.com/office/drawing/2014/main" id="{699BFA5E-504C-CE25-C2FC-384BD928BBB2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417883" y="1981686"/>
                  <a:ext cx="75240" cy="118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22" name="Group 521">
            <a:extLst>
              <a:ext uri="{FF2B5EF4-FFF2-40B4-BE49-F238E27FC236}">
                <a16:creationId xmlns:a16="http://schemas.microsoft.com/office/drawing/2014/main" id="{AD359351-22CF-6B2A-8D89-CB0A8B70CCC0}"/>
              </a:ext>
            </a:extLst>
          </p:cNvPr>
          <p:cNvGrpSpPr/>
          <p:nvPr/>
        </p:nvGrpSpPr>
        <p:grpSpPr>
          <a:xfrm>
            <a:off x="2614083" y="1795566"/>
            <a:ext cx="331200" cy="302040"/>
            <a:chOff x="2614083" y="1795566"/>
            <a:chExt cx="331200" cy="302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520" name="Ink 519">
                  <a:extLst>
                    <a:ext uri="{FF2B5EF4-FFF2-40B4-BE49-F238E27FC236}">
                      <a16:creationId xmlns:a16="http://schemas.microsoft.com/office/drawing/2014/main" id="{B7938F01-E090-D4C6-E781-131B4BE26DCD}"/>
                    </a:ext>
                  </a:extLst>
                </p14:cNvPr>
                <p14:cNvContentPartPr/>
                <p14:nvPr/>
              </p14:nvContentPartPr>
              <p14:xfrm>
                <a:off x="2614083" y="1870086"/>
                <a:ext cx="123480" cy="155160"/>
              </p14:xfrm>
            </p:contentPart>
          </mc:Choice>
          <mc:Fallback>
            <p:pic>
              <p:nvPicPr>
                <p:cNvPr id="520" name="Ink 519">
                  <a:extLst>
                    <a:ext uri="{FF2B5EF4-FFF2-40B4-BE49-F238E27FC236}">
                      <a16:creationId xmlns:a16="http://schemas.microsoft.com/office/drawing/2014/main" id="{B7938F01-E090-D4C6-E781-131B4BE26DCD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607963" y="1863966"/>
                  <a:ext cx="13572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521" name="Ink 520">
                  <a:extLst>
                    <a:ext uri="{FF2B5EF4-FFF2-40B4-BE49-F238E27FC236}">
                      <a16:creationId xmlns:a16="http://schemas.microsoft.com/office/drawing/2014/main" id="{9896B526-4029-E463-C008-09A948CBEEDE}"/>
                    </a:ext>
                  </a:extLst>
                </p14:cNvPr>
                <p14:cNvContentPartPr/>
                <p14:nvPr/>
              </p14:nvContentPartPr>
              <p14:xfrm>
                <a:off x="2827923" y="1795566"/>
                <a:ext cx="117360" cy="302040"/>
              </p14:xfrm>
            </p:contentPart>
          </mc:Choice>
          <mc:Fallback>
            <p:pic>
              <p:nvPicPr>
                <p:cNvPr id="521" name="Ink 520">
                  <a:extLst>
                    <a:ext uri="{FF2B5EF4-FFF2-40B4-BE49-F238E27FC236}">
                      <a16:creationId xmlns:a16="http://schemas.microsoft.com/office/drawing/2014/main" id="{9896B526-4029-E463-C008-09A948CBEEDE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821803" y="1789446"/>
                  <a:ext cx="129600" cy="314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557" name="Ink 556">
                <a:extLst>
                  <a:ext uri="{FF2B5EF4-FFF2-40B4-BE49-F238E27FC236}">
                    <a16:creationId xmlns:a16="http://schemas.microsoft.com/office/drawing/2014/main" id="{13DCE005-8C8E-246F-1AB5-99DB620437E9}"/>
                  </a:ext>
                </a:extLst>
              </p14:cNvPr>
              <p14:cNvContentPartPr/>
              <p14:nvPr/>
            </p14:nvContentPartPr>
            <p14:xfrm>
              <a:off x="2269923" y="2244126"/>
              <a:ext cx="76320" cy="226080"/>
            </p14:xfrm>
          </p:contentPart>
        </mc:Choice>
        <mc:Fallback>
          <p:pic>
            <p:nvPicPr>
              <p:cNvPr id="557" name="Ink 556">
                <a:extLst>
                  <a:ext uri="{FF2B5EF4-FFF2-40B4-BE49-F238E27FC236}">
                    <a16:creationId xmlns:a16="http://schemas.microsoft.com/office/drawing/2014/main" id="{13DCE005-8C8E-246F-1AB5-99DB620437E9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2263803" y="2238006"/>
                <a:ext cx="88560" cy="238320"/>
              </a:xfrm>
              <a:prstGeom prst="rect">
                <a:avLst/>
              </a:prstGeom>
            </p:spPr>
          </p:pic>
        </mc:Fallback>
      </mc:AlternateContent>
      <p:grpSp>
        <p:nvGrpSpPr>
          <p:cNvPr id="560" name="Group 559">
            <a:extLst>
              <a:ext uri="{FF2B5EF4-FFF2-40B4-BE49-F238E27FC236}">
                <a16:creationId xmlns:a16="http://schemas.microsoft.com/office/drawing/2014/main" id="{BCA80020-B8DF-0339-B17E-1B82285636DE}"/>
              </a:ext>
            </a:extLst>
          </p:cNvPr>
          <p:cNvGrpSpPr/>
          <p:nvPr/>
        </p:nvGrpSpPr>
        <p:grpSpPr>
          <a:xfrm>
            <a:off x="2599683" y="2232606"/>
            <a:ext cx="310320" cy="249480"/>
            <a:chOff x="2599683" y="2232606"/>
            <a:chExt cx="310320" cy="249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558" name="Ink 557">
                  <a:extLst>
                    <a:ext uri="{FF2B5EF4-FFF2-40B4-BE49-F238E27FC236}">
                      <a16:creationId xmlns:a16="http://schemas.microsoft.com/office/drawing/2014/main" id="{11F61665-A275-6162-D774-62FCC189DC3A}"/>
                    </a:ext>
                  </a:extLst>
                </p14:cNvPr>
                <p14:cNvContentPartPr/>
                <p14:nvPr/>
              </p14:nvContentPartPr>
              <p14:xfrm>
                <a:off x="2599683" y="2252766"/>
                <a:ext cx="131040" cy="229320"/>
              </p14:xfrm>
            </p:contentPart>
          </mc:Choice>
          <mc:Fallback>
            <p:pic>
              <p:nvPicPr>
                <p:cNvPr id="558" name="Ink 557">
                  <a:extLst>
                    <a:ext uri="{FF2B5EF4-FFF2-40B4-BE49-F238E27FC236}">
                      <a16:creationId xmlns:a16="http://schemas.microsoft.com/office/drawing/2014/main" id="{11F61665-A275-6162-D774-62FCC189DC3A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593563" y="2246646"/>
                  <a:ext cx="14328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559" name="Ink 558">
                  <a:extLst>
                    <a:ext uri="{FF2B5EF4-FFF2-40B4-BE49-F238E27FC236}">
                      <a16:creationId xmlns:a16="http://schemas.microsoft.com/office/drawing/2014/main" id="{E7FA5E57-D0C7-8B1C-4765-1DA942389A85}"/>
                    </a:ext>
                  </a:extLst>
                </p14:cNvPr>
                <p14:cNvContentPartPr/>
                <p14:nvPr/>
              </p14:nvContentPartPr>
              <p14:xfrm>
                <a:off x="2695803" y="2232606"/>
                <a:ext cx="214200" cy="49320"/>
              </p14:xfrm>
            </p:contentPart>
          </mc:Choice>
          <mc:Fallback>
            <p:pic>
              <p:nvPicPr>
                <p:cNvPr id="559" name="Ink 558">
                  <a:extLst>
                    <a:ext uri="{FF2B5EF4-FFF2-40B4-BE49-F238E27FC236}">
                      <a16:creationId xmlns:a16="http://schemas.microsoft.com/office/drawing/2014/main" id="{E7FA5E57-D0C7-8B1C-4765-1DA942389A85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689683" y="2226486"/>
                  <a:ext cx="226440" cy="61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70" name="Group 569">
            <a:extLst>
              <a:ext uri="{FF2B5EF4-FFF2-40B4-BE49-F238E27FC236}">
                <a16:creationId xmlns:a16="http://schemas.microsoft.com/office/drawing/2014/main" id="{07DF3A15-689E-567B-53CB-546237FF53C9}"/>
              </a:ext>
            </a:extLst>
          </p:cNvPr>
          <p:cNvGrpSpPr/>
          <p:nvPr/>
        </p:nvGrpSpPr>
        <p:grpSpPr>
          <a:xfrm>
            <a:off x="2235723" y="1730406"/>
            <a:ext cx="835920" cy="1225080"/>
            <a:chOff x="2235723" y="1730406"/>
            <a:chExt cx="835920" cy="1225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565" name="Ink 564">
                  <a:extLst>
                    <a:ext uri="{FF2B5EF4-FFF2-40B4-BE49-F238E27FC236}">
                      <a16:creationId xmlns:a16="http://schemas.microsoft.com/office/drawing/2014/main" id="{F31CF77E-7419-45B9-6686-A5D59496FD99}"/>
                    </a:ext>
                  </a:extLst>
                </p14:cNvPr>
                <p14:cNvContentPartPr/>
                <p14:nvPr/>
              </p14:nvContentPartPr>
              <p14:xfrm>
                <a:off x="2616243" y="2678646"/>
                <a:ext cx="91800" cy="264960"/>
              </p14:xfrm>
            </p:contentPart>
          </mc:Choice>
          <mc:Fallback>
            <p:pic>
              <p:nvPicPr>
                <p:cNvPr id="565" name="Ink 564">
                  <a:extLst>
                    <a:ext uri="{FF2B5EF4-FFF2-40B4-BE49-F238E27FC236}">
                      <a16:creationId xmlns:a16="http://schemas.microsoft.com/office/drawing/2014/main" id="{F31CF77E-7419-45B9-6686-A5D59496FD99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607243" y="2669646"/>
                  <a:ext cx="109440" cy="28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569" name="Ink 568">
                  <a:extLst>
                    <a:ext uri="{FF2B5EF4-FFF2-40B4-BE49-F238E27FC236}">
                      <a16:creationId xmlns:a16="http://schemas.microsoft.com/office/drawing/2014/main" id="{ADC4CCBB-4DAB-2266-335F-5F4343D156EA}"/>
                    </a:ext>
                  </a:extLst>
                </p14:cNvPr>
                <p14:cNvContentPartPr/>
                <p14:nvPr/>
              </p14:nvContentPartPr>
              <p14:xfrm>
                <a:off x="2235723" y="1730406"/>
                <a:ext cx="835920" cy="1225080"/>
              </p14:xfrm>
            </p:contentPart>
          </mc:Choice>
          <mc:Fallback>
            <p:pic>
              <p:nvPicPr>
                <p:cNvPr id="569" name="Ink 568">
                  <a:extLst>
                    <a:ext uri="{FF2B5EF4-FFF2-40B4-BE49-F238E27FC236}">
                      <a16:creationId xmlns:a16="http://schemas.microsoft.com/office/drawing/2014/main" id="{ADC4CCBB-4DAB-2266-335F-5F4343D156EA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2227083" y="1721406"/>
                  <a:ext cx="853560" cy="1242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3" name="Group 582">
            <a:extLst>
              <a:ext uri="{FF2B5EF4-FFF2-40B4-BE49-F238E27FC236}">
                <a16:creationId xmlns:a16="http://schemas.microsoft.com/office/drawing/2014/main" id="{C1BAF42A-7C62-5D1E-9033-03F76346E194}"/>
              </a:ext>
            </a:extLst>
          </p:cNvPr>
          <p:cNvGrpSpPr/>
          <p:nvPr/>
        </p:nvGrpSpPr>
        <p:grpSpPr>
          <a:xfrm>
            <a:off x="1123683" y="3212886"/>
            <a:ext cx="569520" cy="243720"/>
            <a:chOff x="1123683" y="3212886"/>
            <a:chExt cx="569520" cy="243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579" name="Ink 578">
                  <a:extLst>
                    <a:ext uri="{FF2B5EF4-FFF2-40B4-BE49-F238E27FC236}">
                      <a16:creationId xmlns:a16="http://schemas.microsoft.com/office/drawing/2014/main" id="{927B8400-5C40-F05C-CB11-1F0F3853E342}"/>
                    </a:ext>
                  </a:extLst>
                </p14:cNvPr>
                <p14:cNvContentPartPr/>
                <p14:nvPr/>
              </p14:nvContentPartPr>
              <p14:xfrm>
                <a:off x="1123683" y="3251046"/>
                <a:ext cx="138600" cy="205560"/>
              </p14:xfrm>
            </p:contentPart>
          </mc:Choice>
          <mc:Fallback>
            <p:pic>
              <p:nvPicPr>
                <p:cNvPr id="579" name="Ink 578">
                  <a:extLst>
                    <a:ext uri="{FF2B5EF4-FFF2-40B4-BE49-F238E27FC236}">
                      <a16:creationId xmlns:a16="http://schemas.microsoft.com/office/drawing/2014/main" id="{927B8400-5C40-F05C-CB11-1F0F3853E342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117563" y="3244926"/>
                  <a:ext cx="15084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580" name="Ink 579">
                  <a:extLst>
                    <a:ext uri="{FF2B5EF4-FFF2-40B4-BE49-F238E27FC236}">
                      <a16:creationId xmlns:a16="http://schemas.microsoft.com/office/drawing/2014/main" id="{10F0E9C3-7824-E5A7-40C1-996E81D2D047}"/>
                    </a:ext>
                  </a:extLst>
                </p14:cNvPr>
                <p14:cNvContentPartPr/>
                <p14:nvPr/>
              </p14:nvContentPartPr>
              <p14:xfrm>
                <a:off x="1351563" y="3319086"/>
                <a:ext cx="144000" cy="108000"/>
              </p14:xfrm>
            </p:contentPart>
          </mc:Choice>
          <mc:Fallback>
            <p:pic>
              <p:nvPicPr>
                <p:cNvPr id="580" name="Ink 579">
                  <a:extLst>
                    <a:ext uri="{FF2B5EF4-FFF2-40B4-BE49-F238E27FC236}">
                      <a16:creationId xmlns:a16="http://schemas.microsoft.com/office/drawing/2014/main" id="{10F0E9C3-7824-E5A7-40C1-996E81D2D047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345443" y="3312966"/>
                  <a:ext cx="15624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582" name="Ink 581">
                  <a:extLst>
                    <a:ext uri="{FF2B5EF4-FFF2-40B4-BE49-F238E27FC236}">
                      <a16:creationId xmlns:a16="http://schemas.microsoft.com/office/drawing/2014/main" id="{1DB304D3-C527-1B3F-B1C3-418CA8F3DE4D}"/>
                    </a:ext>
                  </a:extLst>
                </p14:cNvPr>
                <p14:cNvContentPartPr/>
                <p14:nvPr/>
              </p14:nvContentPartPr>
              <p14:xfrm>
                <a:off x="1602843" y="3212886"/>
                <a:ext cx="90360" cy="240120"/>
              </p14:xfrm>
            </p:contentPart>
          </mc:Choice>
          <mc:Fallback>
            <p:pic>
              <p:nvPicPr>
                <p:cNvPr id="582" name="Ink 581">
                  <a:extLst>
                    <a:ext uri="{FF2B5EF4-FFF2-40B4-BE49-F238E27FC236}">
                      <a16:creationId xmlns:a16="http://schemas.microsoft.com/office/drawing/2014/main" id="{1DB304D3-C527-1B3F-B1C3-418CA8F3DE4D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596723" y="3206766"/>
                  <a:ext cx="102600" cy="252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1" name="Group 620">
            <a:extLst>
              <a:ext uri="{FF2B5EF4-FFF2-40B4-BE49-F238E27FC236}">
                <a16:creationId xmlns:a16="http://schemas.microsoft.com/office/drawing/2014/main" id="{5149FAC2-BE24-3132-F43C-EF2D4B0C44F1}"/>
              </a:ext>
            </a:extLst>
          </p:cNvPr>
          <p:cNvGrpSpPr/>
          <p:nvPr/>
        </p:nvGrpSpPr>
        <p:grpSpPr>
          <a:xfrm>
            <a:off x="1190283" y="3701406"/>
            <a:ext cx="725040" cy="240840"/>
            <a:chOff x="1190283" y="3701406"/>
            <a:chExt cx="725040" cy="240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584" name="Ink 583">
                  <a:extLst>
                    <a:ext uri="{FF2B5EF4-FFF2-40B4-BE49-F238E27FC236}">
                      <a16:creationId xmlns:a16="http://schemas.microsoft.com/office/drawing/2014/main" id="{3BA0A87D-4964-5322-AB87-88E5D0FD4223}"/>
                    </a:ext>
                  </a:extLst>
                </p14:cNvPr>
                <p14:cNvContentPartPr/>
                <p14:nvPr/>
              </p14:nvContentPartPr>
              <p14:xfrm>
                <a:off x="1190283" y="3701406"/>
                <a:ext cx="19440" cy="235800"/>
              </p14:xfrm>
            </p:contentPart>
          </mc:Choice>
          <mc:Fallback>
            <p:pic>
              <p:nvPicPr>
                <p:cNvPr id="584" name="Ink 583">
                  <a:extLst>
                    <a:ext uri="{FF2B5EF4-FFF2-40B4-BE49-F238E27FC236}">
                      <a16:creationId xmlns:a16="http://schemas.microsoft.com/office/drawing/2014/main" id="{3BA0A87D-4964-5322-AB87-88E5D0FD422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184163" y="3695286"/>
                  <a:ext cx="3168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585" name="Ink 584">
                  <a:extLst>
                    <a:ext uri="{FF2B5EF4-FFF2-40B4-BE49-F238E27FC236}">
                      <a16:creationId xmlns:a16="http://schemas.microsoft.com/office/drawing/2014/main" id="{06B2203D-BFD8-1C16-727D-891D7E79EE5B}"/>
                    </a:ext>
                  </a:extLst>
                </p14:cNvPr>
                <p14:cNvContentPartPr/>
                <p14:nvPr/>
              </p14:nvContentPartPr>
              <p14:xfrm>
                <a:off x="1232403" y="3749286"/>
                <a:ext cx="103320" cy="192960"/>
              </p14:xfrm>
            </p:contentPart>
          </mc:Choice>
          <mc:Fallback>
            <p:pic>
              <p:nvPicPr>
                <p:cNvPr id="585" name="Ink 584">
                  <a:extLst>
                    <a:ext uri="{FF2B5EF4-FFF2-40B4-BE49-F238E27FC236}">
                      <a16:creationId xmlns:a16="http://schemas.microsoft.com/office/drawing/2014/main" id="{06B2203D-BFD8-1C16-727D-891D7E79EE5B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226283" y="3743166"/>
                  <a:ext cx="11556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586" name="Ink 585">
                  <a:extLst>
                    <a:ext uri="{FF2B5EF4-FFF2-40B4-BE49-F238E27FC236}">
                      <a16:creationId xmlns:a16="http://schemas.microsoft.com/office/drawing/2014/main" id="{6EF84AF8-B9F0-D014-11DA-4D653F42DCC0}"/>
                    </a:ext>
                  </a:extLst>
                </p14:cNvPr>
                <p14:cNvContentPartPr/>
                <p14:nvPr/>
              </p14:nvContentPartPr>
              <p14:xfrm>
                <a:off x="1467843" y="3770886"/>
                <a:ext cx="131760" cy="81360"/>
              </p14:xfrm>
            </p:contentPart>
          </mc:Choice>
          <mc:Fallback>
            <p:pic>
              <p:nvPicPr>
                <p:cNvPr id="586" name="Ink 585">
                  <a:extLst>
                    <a:ext uri="{FF2B5EF4-FFF2-40B4-BE49-F238E27FC236}">
                      <a16:creationId xmlns:a16="http://schemas.microsoft.com/office/drawing/2014/main" id="{6EF84AF8-B9F0-D014-11DA-4D653F42DCC0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461723" y="3764766"/>
                  <a:ext cx="14400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587" name="Ink 586">
                  <a:extLst>
                    <a:ext uri="{FF2B5EF4-FFF2-40B4-BE49-F238E27FC236}">
                      <a16:creationId xmlns:a16="http://schemas.microsoft.com/office/drawing/2014/main" id="{16CC584F-5F7B-D4FE-48D6-FDE66E53003C}"/>
                    </a:ext>
                  </a:extLst>
                </p14:cNvPr>
                <p14:cNvContentPartPr/>
                <p14:nvPr/>
              </p14:nvContentPartPr>
              <p14:xfrm>
                <a:off x="1699323" y="3718686"/>
                <a:ext cx="216000" cy="198360"/>
              </p14:xfrm>
            </p:contentPart>
          </mc:Choice>
          <mc:Fallback>
            <p:pic>
              <p:nvPicPr>
                <p:cNvPr id="587" name="Ink 586">
                  <a:extLst>
                    <a:ext uri="{FF2B5EF4-FFF2-40B4-BE49-F238E27FC236}">
                      <a16:creationId xmlns:a16="http://schemas.microsoft.com/office/drawing/2014/main" id="{16CC584F-5F7B-D4FE-48D6-FDE66E53003C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693203" y="3712566"/>
                  <a:ext cx="228240" cy="210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0" name="Group 619">
            <a:extLst>
              <a:ext uri="{FF2B5EF4-FFF2-40B4-BE49-F238E27FC236}">
                <a16:creationId xmlns:a16="http://schemas.microsoft.com/office/drawing/2014/main" id="{E9AD04A4-1242-BBFE-1516-79FA7BAAD8E7}"/>
              </a:ext>
            </a:extLst>
          </p:cNvPr>
          <p:cNvGrpSpPr/>
          <p:nvPr/>
        </p:nvGrpSpPr>
        <p:grpSpPr>
          <a:xfrm>
            <a:off x="2198643" y="3422406"/>
            <a:ext cx="466200" cy="205200"/>
            <a:chOff x="2198643" y="3422406"/>
            <a:chExt cx="466200" cy="205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588" name="Ink 587">
                  <a:extLst>
                    <a:ext uri="{FF2B5EF4-FFF2-40B4-BE49-F238E27FC236}">
                      <a16:creationId xmlns:a16="http://schemas.microsoft.com/office/drawing/2014/main" id="{3708B807-70FC-5482-4756-3F8176014386}"/>
                    </a:ext>
                  </a:extLst>
                </p14:cNvPr>
                <p14:cNvContentPartPr/>
                <p14:nvPr/>
              </p14:nvContentPartPr>
              <p14:xfrm>
                <a:off x="2198643" y="3422406"/>
                <a:ext cx="114120" cy="186120"/>
              </p14:xfrm>
            </p:contentPart>
          </mc:Choice>
          <mc:Fallback>
            <p:pic>
              <p:nvPicPr>
                <p:cNvPr id="588" name="Ink 587">
                  <a:extLst>
                    <a:ext uri="{FF2B5EF4-FFF2-40B4-BE49-F238E27FC236}">
                      <a16:creationId xmlns:a16="http://schemas.microsoft.com/office/drawing/2014/main" id="{3708B807-70FC-5482-4756-3F8176014386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2192523" y="3416286"/>
                  <a:ext cx="12636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589" name="Ink 588">
                  <a:extLst>
                    <a:ext uri="{FF2B5EF4-FFF2-40B4-BE49-F238E27FC236}">
                      <a16:creationId xmlns:a16="http://schemas.microsoft.com/office/drawing/2014/main" id="{3EEFEA08-2E06-CFE6-045B-D8D3564AC11F}"/>
                    </a:ext>
                  </a:extLst>
                </p14:cNvPr>
                <p14:cNvContentPartPr/>
                <p14:nvPr/>
              </p14:nvContentPartPr>
              <p14:xfrm>
                <a:off x="2359203" y="3501606"/>
                <a:ext cx="121680" cy="52560"/>
              </p14:xfrm>
            </p:contentPart>
          </mc:Choice>
          <mc:Fallback>
            <p:pic>
              <p:nvPicPr>
                <p:cNvPr id="589" name="Ink 588">
                  <a:extLst>
                    <a:ext uri="{FF2B5EF4-FFF2-40B4-BE49-F238E27FC236}">
                      <a16:creationId xmlns:a16="http://schemas.microsoft.com/office/drawing/2014/main" id="{3EEFEA08-2E06-CFE6-045B-D8D3564AC11F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2353083" y="3495486"/>
                  <a:ext cx="13392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590" name="Ink 589">
                  <a:extLst>
                    <a:ext uri="{FF2B5EF4-FFF2-40B4-BE49-F238E27FC236}">
                      <a16:creationId xmlns:a16="http://schemas.microsoft.com/office/drawing/2014/main" id="{048A6FD7-8F3D-8D2E-E665-9BC29FBD1146}"/>
                    </a:ext>
                  </a:extLst>
                </p14:cNvPr>
                <p14:cNvContentPartPr/>
                <p14:nvPr/>
              </p14:nvContentPartPr>
              <p14:xfrm>
                <a:off x="2500683" y="3437166"/>
                <a:ext cx="38520" cy="190440"/>
              </p14:xfrm>
            </p:contentPart>
          </mc:Choice>
          <mc:Fallback>
            <p:pic>
              <p:nvPicPr>
                <p:cNvPr id="590" name="Ink 589">
                  <a:extLst>
                    <a:ext uri="{FF2B5EF4-FFF2-40B4-BE49-F238E27FC236}">
                      <a16:creationId xmlns:a16="http://schemas.microsoft.com/office/drawing/2014/main" id="{048A6FD7-8F3D-8D2E-E665-9BC29FBD1146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2494563" y="3431046"/>
                  <a:ext cx="5076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591" name="Ink 590">
                  <a:extLst>
                    <a:ext uri="{FF2B5EF4-FFF2-40B4-BE49-F238E27FC236}">
                      <a16:creationId xmlns:a16="http://schemas.microsoft.com/office/drawing/2014/main" id="{51ACB45F-6E16-B221-8DC2-7B8B398FB038}"/>
                    </a:ext>
                  </a:extLst>
                </p14:cNvPr>
                <p14:cNvContentPartPr/>
                <p14:nvPr/>
              </p14:nvContentPartPr>
              <p14:xfrm>
                <a:off x="2550723" y="3491886"/>
                <a:ext cx="114120" cy="123480"/>
              </p14:xfrm>
            </p:contentPart>
          </mc:Choice>
          <mc:Fallback>
            <p:pic>
              <p:nvPicPr>
                <p:cNvPr id="591" name="Ink 590">
                  <a:extLst>
                    <a:ext uri="{FF2B5EF4-FFF2-40B4-BE49-F238E27FC236}">
                      <a16:creationId xmlns:a16="http://schemas.microsoft.com/office/drawing/2014/main" id="{51ACB45F-6E16-B221-8DC2-7B8B398FB038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2544603" y="3485766"/>
                  <a:ext cx="126360" cy="135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614" name="Ink 613">
                <a:extLst>
                  <a:ext uri="{FF2B5EF4-FFF2-40B4-BE49-F238E27FC236}">
                    <a16:creationId xmlns:a16="http://schemas.microsoft.com/office/drawing/2014/main" id="{DAD76734-861D-01CB-4B25-5AC8F20BB6E7}"/>
                  </a:ext>
                </a:extLst>
              </p14:cNvPr>
              <p14:cNvContentPartPr/>
              <p14:nvPr/>
            </p14:nvContentPartPr>
            <p14:xfrm>
              <a:off x="4952643" y="2951886"/>
              <a:ext cx="360" cy="360"/>
            </p14:xfrm>
          </p:contentPart>
        </mc:Choice>
        <mc:Fallback>
          <p:pic>
            <p:nvPicPr>
              <p:cNvPr id="614" name="Ink 613">
                <a:extLst>
                  <a:ext uri="{FF2B5EF4-FFF2-40B4-BE49-F238E27FC236}">
                    <a16:creationId xmlns:a16="http://schemas.microsoft.com/office/drawing/2014/main" id="{DAD76734-861D-01CB-4B25-5AC8F20BB6E7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4946523" y="2945766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691" name="Ink 690">
                <a:extLst>
                  <a:ext uri="{FF2B5EF4-FFF2-40B4-BE49-F238E27FC236}">
                    <a16:creationId xmlns:a16="http://schemas.microsoft.com/office/drawing/2014/main" id="{C85B4581-8E5C-4DE8-FE30-FFDE7FD67C57}"/>
                  </a:ext>
                </a:extLst>
              </p14:cNvPr>
              <p14:cNvContentPartPr/>
              <p14:nvPr/>
            </p14:nvContentPartPr>
            <p14:xfrm>
              <a:off x="5021763" y="3778446"/>
              <a:ext cx="27720" cy="10800"/>
            </p14:xfrm>
          </p:contentPart>
        </mc:Choice>
        <mc:Fallback>
          <p:pic>
            <p:nvPicPr>
              <p:cNvPr id="691" name="Ink 690">
                <a:extLst>
                  <a:ext uri="{FF2B5EF4-FFF2-40B4-BE49-F238E27FC236}">
                    <a16:creationId xmlns:a16="http://schemas.microsoft.com/office/drawing/2014/main" id="{C85B4581-8E5C-4DE8-FE30-FFDE7FD67C57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5015643" y="3772326"/>
                <a:ext cx="39960" cy="23040"/>
              </a:xfrm>
              <a:prstGeom prst="rect">
                <a:avLst/>
              </a:prstGeom>
            </p:spPr>
          </p:pic>
        </mc:Fallback>
      </mc:AlternateContent>
      <p:grpSp>
        <p:nvGrpSpPr>
          <p:cNvPr id="812" name="Group 811">
            <a:extLst>
              <a:ext uri="{FF2B5EF4-FFF2-40B4-BE49-F238E27FC236}">
                <a16:creationId xmlns:a16="http://schemas.microsoft.com/office/drawing/2014/main" id="{8928092B-3A5C-A601-412D-5E405EFDB7C0}"/>
              </a:ext>
            </a:extLst>
          </p:cNvPr>
          <p:cNvGrpSpPr/>
          <p:nvPr/>
        </p:nvGrpSpPr>
        <p:grpSpPr>
          <a:xfrm>
            <a:off x="2774415" y="3438711"/>
            <a:ext cx="596880" cy="278280"/>
            <a:chOff x="2774415" y="3438711"/>
            <a:chExt cx="596880" cy="278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808" name="Ink 807">
                  <a:extLst>
                    <a:ext uri="{FF2B5EF4-FFF2-40B4-BE49-F238E27FC236}">
                      <a16:creationId xmlns:a16="http://schemas.microsoft.com/office/drawing/2014/main" id="{0B27D71C-FF49-CB1E-893A-39EAD73F5E94}"/>
                    </a:ext>
                  </a:extLst>
                </p14:cNvPr>
                <p14:cNvContentPartPr/>
                <p14:nvPr/>
              </p14:nvContentPartPr>
              <p14:xfrm>
                <a:off x="2774415" y="3504231"/>
                <a:ext cx="135720" cy="47880"/>
              </p14:xfrm>
            </p:contentPart>
          </mc:Choice>
          <mc:Fallback>
            <p:pic>
              <p:nvPicPr>
                <p:cNvPr id="808" name="Ink 807">
                  <a:extLst>
                    <a:ext uri="{FF2B5EF4-FFF2-40B4-BE49-F238E27FC236}">
                      <a16:creationId xmlns:a16="http://schemas.microsoft.com/office/drawing/2014/main" id="{0B27D71C-FF49-CB1E-893A-39EAD73F5E94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2768295" y="3498111"/>
                  <a:ext cx="14796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809" name="Ink 808">
                  <a:extLst>
                    <a:ext uri="{FF2B5EF4-FFF2-40B4-BE49-F238E27FC236}">
                      <a16:creationId xmlns:a16="http://schemas.microsoft.com/office/drawing/2014/main" id="{E744FC06-E785-5492-BE58-FD6336F22A4E}"/>
                    </a:ext>
                  </a:extLst>
                </p14:cNvPr>
                <p14:cNvContentPartPr/>
                <p14:nvPr/>
              </p14:nvContentPartPr>
              <p14:xfrm>
                <a:off x="2839215" y="3560391"/>
                <a:ext cx="142200" cy="49680"/>
              </p14:xfrm>
            </p:contentPart>
          </mc:Choice>
          <mc:Fallback>
            <p:pic>
              <p:nvPicPr>
                <p:cNvPr id="809" name="Ink 808">
                  <a:extLst>
                    <a:ext uri="{FF2B5EF4-FFF2-40B4-BE49-F238E27FC236}">
                      <a16:creationId xmlns:a16="http://schemas.microsoft.com/office/drawing/2014/main" id="{E744FC06-E785-5492-BE58-FD6336F22A4E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2833095" y="3554271"/>
                  <a:ext cx="15444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810" name="Ink 809">
                  <a:extLst>
                    <a:ext uri="{FF2B5EF4-FFF2-40B4-BE49-F238E27FC236}">
                      <a16:creationId xmlns:a16="http://schemas.microsoft.com/office/drawing/2014/main" id="{63DF8A68-20D7-CAF0-AC59-6376A9E2AEB6}"/>
                    </a:ext>
                  </a:extLst>
                </p14:cNvPr>
                <p14:cNvContentPartPr/>
                <p14:nvPr/>
              </p14:nvContentPartPr>
              <p14:xfrm>
                <a:off x="3204255" y="3438711"/>
                <a:ext cx="24480" cy="278280"/>
              </p14:xfrm>
            </p:contentPart>
          </mc:Choice>
          <mc:Fallback>
            <p:pic>
              <p:nvPicPr>
                <p:cNvPr id="810" name="Ink 809">
                  <a:extLst>
                    <a:ext uri="{FF2B5EF4-FFF2-40B4-BE49-F238E27FC236}">
                      <a16:creationId xmlns:a16="http://schemas.microsoft.com/office/drawing/2014/main" id="{63DF8A68-20D7-CAF0-AC59-6376A9E2AEB6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3198135" y="3432591"/>
                  <a:ext cx="36720" cy="29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811" name="Ink 810">
                  <a:extLst>
                    <a:ext uri="{FF2B5EF4-FFF2-40B4-BE49-F238E27FC236}">
                      <a16:creationId xmlns:a16="http://schemas.microsoft.com/office/drawing/2014/main" id="{05F8DCF0-B4F8-1AA3-F146-DCD8AE2D1931}"/>
                    </a:ext>
                  </a:extLst>
                </p14:cNvPr>
                <p14:cNvContentPartPr/>
                <p14:nvPr/>
              </p14:nvContentPartPr>
              <p14:xfrm>
                <a:off x="3096255" y="3460311"/>
                <a:ext cx="275040" cy="126360"/>
              </p14:xfrm>
            </p:contentPart>
          </mc:Choice>
          <mc:Fallback>
            <p:pic>
              <p:nvPicPr>
                <p:cNvPr id="811" name="Ink 810">
                  <a:extLst>
                    <a:ext uri="{FF2B5EF4-FFF2-40B4-BE49-F238E27FC236}">
                      <a16:creationId xmlns:a16="http://schemas.microsoft.com/office/drawing/2014/main" id="{05F8DCF0-B4F8-1AA3-F146-DCD8AE2D1931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3090135" y="3454191"/>
                  <a:ext cx="287280" cy="138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813" name="Ink 812">
                <a:extLst>
                  <a:ext uri="{FF2B5EF4-FFF2-40B4-BE49-F238E27FC236}">
                    <a16:creationId xmlns:a16="http://schemas.microsoft.com/office/drawing/2014/main" id="{321B0033-1684-CF18-403B-AADC88FE16DC}"/>
                  </a:ext>
                </a:extLst>
              </p14:cNvPr>
              <p14:cNvContentPartPr/>
              <p14:nvPr/>
            </p14:nvContentPartPr>
            <p14:xfrm>
              <a:off x="4303695" y="1600911"/>
              <a:ext cx="172800" cy="195840"/>
            </p14:xfrm>
          </p:contentPart>
        </mc:Choice>
        <mc:Fallback>
          <p:pic>
            <p:nvPicPr>
              <p:cNvPr id="813" name="Ink 812">
                <a:extLst>
                  <a:ext uri="{FF2B5EF4-FFF2-40B4-BE49-F238E27FC236}">
                    <a16:creationId xmlns:a16="http://schemas.microsoft.com/office/drawing/2014/main" id="{321B0033-1684-CF18-403B-AADC88FE16DC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4297575" y="1594791"/>
                <a:ext cx="185040" cy="208080"/>
              </a:xfrm>
              <a:prstGeom prst="rect">
                <a:avLst/>
              </a:prstGeom>
            </p:spPr>
          </p:pic>
        </mc:Fallback>
      </mc:AlternateContent>
      <p:grpSp>
        <p:nvGrpSpPr>
          <p:cNvPr id="815" name="Group 814">
            <a:extLst>
              <a:ext uri="{FF2B5EF4-FFF2-40B4-BE49-F238E27FC236}">
                <a16:creationId xmlns:a16="http://schemas.microsoft.com/office/drawing/2014/main" id="{63F4C42D-B6AF-464D-E175-6C6545FA1BC0}"/>
              </a:ext>
            </a:extLst>
          </p:cNvPr>
          <p:cNvGrpSpPr/>
          <p:nvPr/>
        </p:nvGrpSpPr>
        <p:grpSpPr>
          <a:xfrm>
            <a:off x="3367695" y="1565526"/>
            <a:ext cx="1603800" cy="507345"/>
            <a:chOff x="3367695" y="1565526"/>
            <a:chExt cx="1603800" cy="507345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526" name="Ink 525">
                  <a:extLst>
                    <a:ext uri="{FF2B5EF4-FFF2-40B4-BE49-F238E27FC236}">
                      <a16:creationId xmlns:a16="http://schemas.microsoft.com/office/drawing/2014/main" id="{33A08323-F189-E85F-BB84-FEDB5DF963EF}"/>
                    </a:ext>
                  </a:extLst>
                </p14:cNvPr>
                <p14:cNvContentPartPr/>
                <p14:nvPr/>
              </p14:nvContentPartPr>
              <p14:xfrm>
                <a:off x="3839163" y="1565526"/>
                <a:ext cx="46800" cy="217080"/>
              </p14:xfrm>
            </p:contentPart>
          </mc:Choice>
          <mc:Fallback>
            <p:pic>
              <p:nvPicPr>
                <p:cNvPr id="526" name="Ink 525">
                  <a:extLst>
                    <a:ext uri="{FF2B5EF4-FFF2-40B4-BE49-F238E27FC236}">
                      <a16:creationId xmlns:a16="http://schemas.microsoft.com/office/drawing/2014/main" id="{33A08323-F189-E85F-BB84-FEDB5DF963EF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3833043" y="1559406"/>
                  <a:ext cx="5904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527" name="Ink 526">
                  <a:extLst>
                    <a:ext uri="{FF2B5EF4-FFF2-40B4-BE49-F238E27FC236}">
                      <a16:creationId xmlns:a16="http://schemas.microsoft.com/office/drawing/2014/main" id="{39456F60-9422-B203-E7A5-F77BBBDC2E5F}"/>
                    </a:ext>
                  </a:extLst>
                </p14:cNvPr>
                <p14:cNvContentPartPr/>
                <p14:nvPr/>
              </p14:nvContentPartPr>
              <p14:xfrm>
                <a:off x="3866883" y="1603326"/>
                <a:ext cx="87120" cy="176040"/>
              </p14:xfrm>
            </p:contentPart>
          </mc:Choice>
          <mc:Fallback>
            <p:pic>
              <p:nvPicPr>
                <p:cNvPr id="527" name="Ink 526">
                  <a:extLst>
                    <a:ext uri="{FF2B5EF4-FFF2-40B4-BE49-F238E27FC236}">
                      <a16:creationId xmlns:a16="http://schemas.microsoft.com/office/drawing/2014/main" id="{39456F60-9422-B203-E7A5-F77BBBDC2E5F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3860763" y="1597206"/>
                  <a:ext cx="9936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528" name="Ink 527">
                  <a:extLst>
                    <a:ext uri="{FF2B5EF4-FFF2-40B4-BE49-F238E27FC236}">
                      <a16:creationId xmlns:a16="http://schemas.microsoft.com/office/drawing/2014/main" id="{24DEDB14-B28F-A4D8-1D96-CF1AC266C262}"/>
                    </a:ext>
                  </a:extLst>
                </p14:cNvPr>
                <p14:cNvContentPartPr/>
                <p14:nvPr/>
              </p14:nvContentPartPr>
              <p14:xfrm>
                <a:off x="4078923" y="1669926"/>
                <a:ext cx="112680" cy="76320"/>
              </p14:xfrm>
            </p:contentPart>
          </mc:Choice>
          <mc:Fallback>
            <p:pic>
              <p:nvPicPr>
                <p:cNvPr id="528" name="Ink 527">
                  <a:extLst>
                    <a:ext uri="{FF2B5EF4-FFF2-40B4-BE49-F238E27FC236}">
                      <a16:creationId xmlns:a16="http://schemas.microsoft.com/office/drawing/2014/main" id="{24DEDB14-B28F-A4D8-1D96-CF1AC266C262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4072803" y="1663806"/>
                  <a:ext cx="12492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814" name="Ink 813">
                  <a:extLst>
                    <a:ext uri="{FF2B5EF4-FFF2-40B4-BE49-F238E27FC236}">
                      <a16:creationId xmlns:a16="http://schemas.microsoft.com/office/drawing/2014/main" id="{784B4D82-3F57-04EA-D1DC-FDA7507730D6}"/>
                    </a:ext>
                  </a:extLst>
                </p14:cNvPr>
                <p14:cNvContentPartPr/>
                <p14:nvPr/>
              </p14:nvContentPartPr>
              <p14:xfrm>
                <a:off x="3367695" y="1647351"/>
                <a:ext cx="1603800" cy="425520"/>
              </p14:xfrm>
            </p:contentPart>
          </mc:Choice>
          <mc:Fallback>
            <p:pic>
              <p:nvPicPr>
                <p:cNvPr id="814" name="Ink 813">
                  <a:extLst>
                    <a:ext uri="{FF2B5EF4-FFF2-40B4-BE49-F238E27FC236}">
                      <a16:creationId xmlns:a16="http://schemas.microsoft.com/office/drawing/2014/main" id="{784B4D82-3F57-04EA-D1DC-FDA7507730D6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3361575" y="1641231"/>
                  <a:ext cx="1616040" cy="437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19" name="Group 818">
            <a:extLst>
              <a:ext uri="{FF2B5EF4-FFF2-40B4-BE49-F238E27FC236}">
                <a16:creationId xmlns:a16="http://schemas.microsoft.com/office/drawing/2014/main" id="{59CD10BA-964C-31F5-A944-A8E15771FDE4}"/>
              </a:ext>
            </a:extLst>
          </p:cNvPr>
          <p:cNvGrpSpPr/>
          <p:nvPr/>
        </p:nvGrpSpPr>
        <p:grpSpPr>
          <a:xfrm>
            <a:off x="850215" y="1787031"/>
            <a:ext cx="292680" cy="438120"/>
            <a:chOff x="850215" y="1787031"/>
            <a:chExt cx="292680" cy="438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816" name="Ink 815">
                  <a:extLst>
                    <a:ext uri="{FF2B5EF4-FFF2-40B4-BE49-F238E27FC236}">
                      <a16:creationId xmlns:a16="http://schemas.microsoft.com/office/drawing/2014/main" id="{54097911-D979-1873-4D2B-3B6FCFAB7438}"/>
                    </a:ext>
                  </a:extLst>
                </p14:cNvPr>
                <p14:cNvContentPartPr/>
                <p14:nvPr/>
              </p14:nvContentPartPr>
              <p14:xfrm>
                <a:off x="1032015" y="1905471"/>
                <a:ext cx="26640" cy="197280"/>
              </p14:xfrm>
            </p:contentPart>
          </mc:Choice>
          <mc:Fallback>
            <p:pic>
              <p:nvPicPr>
                <p:cNvPr id="816" name="Ink 815">
                  <a:extLst>
                    <a:ext uri="{FF2B5EF4-FFF2-40B4-BE49-F238E27FC236}">
                      <a16:creationId xmlns:a16="http://schemas.microsoft.com/office/drawing/2014/main" id="{54097911-D979-1873-4D2B-3B6FCFAB7438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025895" y="1899351"/>
                  <a:ext cx="3888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817" name="Ink 816">
                  <a:extLst>
                    <a:ext uri="{FF2B5EF4-FFF2-40B4-BE49-F238E27FC236}">
                      <a16:creationId xmlns:a16="http://schemas.microsoft.com/office/drawing/2014/main" id="{AF4D7F83-B0AF-53DE-1D7F-F01176FF3A1A}"/>
                    </a:ext>
                  </a:extLst>
                </p14:cNvPr>
                <p14:cNvContentPartPr/>
                <p14:nvPr/>
              </p14:nvContentPartPr>
              <p14:xfrm>
                <a:off x="1103295" y="2111031"/>
                <a:ext cx="39600" cy="114120"/>
              </p14:xfrm>
            </p:contentPart>
          </mc:Choice>
          <mc:Fallback>
            <p:pic>
              <p:nvPicPr>
                <p:cNvPr id="817" name="Ink 816">
                  <a:extLst>
                    <a:ext uri="{FF2B5EF4-FFF2-40B4-BE49-F238E27FC236}">
                      <a16:creationId xmlns:a16="http://schemas.microsoft.com/office/drawing/2014/main" id="{AF4D7F83-B0AF-53DE-1D7F-F01176FF3A1A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097175" y="2104911"/>
                  <a:ext cx="5184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818" name="Ink 817">
                  <a:extLst>
                    <a:ext uri="{FF2B5EF4-FFF2-40B4-BE49-F238E27FC236}">
                      <a16:creationId xmlns:a16="http://schemas.microsoft.com/office/drawing/2014/main" id="{08CDFF15-1CF5-F302-11E2-A5440905E58B}"/>
                    </a:ext>
                  </a:extLst>
                </p14:cNvPr>
                <p14:cNvContentPartPr/>
                <p14:nvPr/>
              </p14:nvContentPartPr>
              <p14:xfrm>
                <a:off x="850215" y="1787031"/>
                <a:ext cx="129600" cy="370080"/>
              </p14:xfrm>
            </p:contentPart>
          </mc:Choice>
          <mc:Fallback>
            <p:pic>
              <p:nvPicPr>
                <p:cNvPr id="818" name="Ink 817">
                  <a:extLst>
                    <a:ext uri="{FF2B5EF4-FFF2-40B4-BE49-F238E27FC236}">
                      <a16:creationId xmlns:a16="http://schemas.microsoft.com/office/drawing/2014/main" id="{08CDFF15-1CF5-F302-11E2-A5440905E58B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44095" y="1780911"/>
                  <a:ext cx="141840" cy="382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825" name="Ink 824">
                <a:extLst>
                  <a:ext uri="{FF2B5EF4-FFF2-40B4-BE49-F238E27FC236}">
                    <a16:creationId xmlns:a16="http://schemas.microsoft.com/office/drawing/2014/main" id="{6B8902B9-6172-70EF-7BB7-6A510D736316}"/>
                  </a:ext>
                </a:extLst>
              </p14:cNvPr>
              <p14:cNvContentPartPr/>
              <p14:nvPr/>
            </p14:nvContentPartPr>
            <p14:xfrm>
              <a:off x="5417535" y="1538631"/>
              <a:ext cx="54000" cy="330120"/>
            </p14:xfrm>
          </p:contentPart>
        </mc:Choice>
        <mc:Fallback>
          <p:pic>
            <p:nvPicPr>
              <p:cNvPr id="825" name="Ink 824">
                <a:extLst>
                  <a:ext uri="{FF2B5EF4-FFF2-40B4-BE49-F238E27FC236}">
                    <a16:creationId xmlns:a16="http://schemas.microsoft.com/office/drawing/2014/main" id="{6B8902B9-6172-70EF-7BB7-6A510D736316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5411415" y="1532511"/>
                <a:ext cx="66240" cy="34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835" name="Ink 834">
                <a:extLst>
                  <a:ext uri="{FF2B5EF4-FFF2-40B4-BE49-F238E27FC236}">
                    <a16:creationId xmlns:a16="http://schemas.microsoft.com/office/drawing/2014/main" id="{C64E4529-9F15-610B-DBD5-A1B3E6416074}"/>
                  </a:ext>
                </a:extLst>
              </p14:cNvPr>
              <p14:cNvContentPartPr/>
              <p14:nvPr/>
            </p14:nvContentPartPr>
            <p14:xfrm>
              <a:off x="5736495" y="1614231"/>
              <a:ext cx="16200" cy="205560"/>
            </p14:xfrm>
          </p:contentPart>
        </mc:Choice>
        <mc:Fallback>
          <p:pic>
            <p:nvPicPr>
              <p:cNvPr id="835" name="Ink 834">
                <a:extLst>
                  <a:ext uri="{FF2B5EF4-FFF2-40B4-BE49-F238E27FC236}">
                    <a16:creationId xmlns:a16="http://schemas.microsoft.com/office/drawing/2014/main" id="{C64E4529-9F15-610B-DBD5-A1B3E6416074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5730375" y="1608111"/>
                <a:ext cx="28440" cy="21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836" name="Ink 835">
                <a:extLst>
                  <a:ext uri="{FF2B5EF4-FFF2-40B4-BE49-F238E27FC236}">
                    <a16:creationId xmlns:a16="http://schemas.microsoft.com/office/drawing/2014/main" id="{53204337-CC67-879C-E052-60F31479C632}"/>
                  </a:ext>
                </a:extLst>
              </p14:cNvPr>
              <p14:cNvContentPartPr/>
              <p14:nvPr/>
            </p14:nvContentPartPr>
            <p14:xfrm>
              <a:off x="5738295" y="1576431"/>
              <a:ext cx="146160" cy="60120"/>
            </p14:xfrm>
          </p:contentPart>
        </mc:Choice>
        <mc:Fallback>
          <p:pic>
            <p:nvPicPr>
              <p:cNvPr id="836" name="Ink 835">
                <a:extLst>
                  <a:ext uri="{FF2B5EF4-FFF2-40B4-BE49-F238E27FC236}">
                    <a16:creationId xmlns:a16="http://schemas.microsoft.com/office/drawing/2014/main" id="{53204337-CC67-879C-E052-60F31479C632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5732175" y="1570311"/>
                <a:ext cx="158400" cy="7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837" name="Ink 836">
                <a:extLst>
                  <a:ext uri="{FF2B5EF4-FFF2-40B4-BE49-F238E27FC236}">
                    <a16:creationId xmlns:a16="http://schemas.microsoft.com/office/drawing/2014/main" id="{61EB85A8-ADE7-3073-D2A2-072B9595A7D0}"/>
                  </a:ext>
                </a:extLst>
              </p14:cNvPr>
              <p14:cNvContentPartPr/>
              <p14:nvPr/>
            </p14:nvContentPartPr>
            <p14:xfrm>
              <a:off x="5717415" y="1604151"/>
              <a:ext cx="146880" cy="289080"/>
            </p14:xfrm>
          </p:contentPart>
        </mc:Choice>
        <mc:Fallback>
          <p:pic>
            <p:nvPicPr>
              <p:cNvPr id="837" name="Ink 836">
                <a:extLst>
                  <a:ext uri="{FF2B5EF4-FFF2-40B4-BE49-F238E27FC236}">
                    <a16:creationId xmlns:a16="http://schemas.microsoft.com/office/drawing/2014/main" id="{61EB85A8-ADE7-3073-D2A2-072B9595A7D0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5711295" y="1598031"/>
                <a:ext cx="159120" cy="30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838" name="Ink 837">
                <a:extLst>
                  <a:ext uri="{FF2B5EF4-FFF2-40B4-BE49-F238E27FC236}">
                    <a16:creationId xmlns:a16="http://schemas.microsoft.com/office/drawing/2014/main" id="{FB2C050F-7CF1-1D44-D3A9-6229CF502E42}"/>
                  </a:ext>
                </a:extLst>
              </p14:cNvPr>
              <p14:cNvContentPartPr/>
              <p14:nvPr/>
            </p14:nvContentPartPr>
            <p14:xfrm>
              <a:off x="5949255" y="1752831"/>
              <a:ext cx="55080" cy="136080"/>
            </p14:xfrm>
          </p:contentPart>
        </mc:Choice>
        <mc:Fallback>
          <p:pic>
            <p:nvPicPr>
              <p:cNvPr id="838" name="Ink 837">
                <a:extLst>
                  <a:ext uri="{FF2B5EF4-FFF2-40B4-BE49-F238E27FC236}">
                    <a16:creationId xmlns:a16="http://schemas.microsoft.com/office/drawing/2014/main" id="{FB2C050F-7CF1-1D44-D3A9-6229CF502E42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5943135" y="1746711"/>
                <a:ext cx="67320" cy="14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2">
            <p14:nvContentPartPr>
              <p14:cNvPr id="839" name="Ink 838">
                <a:extLst>
                  <a:ext uri="{FF2B5EF4-FFF2-40B4-BE49-F238E27FC236}">
                    <a16:creationId xmlns:a16="http://schemas.microsoft.com/office/drawing/2014/main" id="{A322E90B-9904-142F-9912-EE2B3B5162A7}"/>
                  </a:ext>
                </a:extLst>
              </p14:cNvPr>
              <p14:cNvContentPartPr/>
              <p14:nvPr/>
            </p14:nvContentPartPr>
            <p14:xfrm>
              <a:off x="6088575" y="1589391"/>
              <a:ext cx="115920" cy="235800"/>
            </p14:xfrm>
          </p:contentPart>
        </mc:Choice>
        <mc:Fallback>
          <p:pic>
            <p:nvPicPr>
              <p:cNvPr id="839" name="Ink 838">
                <a:extLst>
                  <a:ext uri="{FF2B5EF4-FFF2-40B4-BE49-F238E27FC236}">
                    <a16:creationId xmlns:a16="http://schemas.microsoft.com/office/drawing/2014/main" id="{A322E90B-9904-142F-9912-EE2B3B5162A7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6082455" y="1583271"/>
                <a:ext cx="128160" cy="24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4">
            <p14:nvContentPartPr>
              <p14:cNvPr id="840" name="Ink 839">
                <a:extLst>
                  <a:ext uri="{FF2B5EF4-FFF2-40B4-BE49-F238E27FC236}">
                    <a16:creationId xmlns:a16="http://schemas.microsoft.com/office/drawing/2014/main" id="{B1E3F28B-A857-6673-F291-CD01C7C2A055}"/>
                  </a:ext>
                </a:extLst>
              </p14:cNvPr>
              <p14:cNvContentPartPr/>
              <p14:nvPr/>
            </p14:nvContentPartPr>
            <p14:xfrm>
              <a:off x="6279015" y="1807911"/>
              <a:ext cx="75600" cy="114840"/>
            </p14:xfrm>
          </p:contentPart>
        </mc:Choice>
        <mc:Fallback>
          <p:pic>
            <p:nvPicPr>
              <p:cNvPr id="840" name="Ink 839">
                <a:extLst>
                  <a:ext uri="{FF2B5EF4-FFF2-40B4-BE49-F238E27FC236}">
                    <a16:creationId xmlns:a16="http://schemas.microsoft.com/office/drawing/2014/main" id="{B1E3F28B-A857-6673-F291-CD01C7C2A055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6272895" y="1801791"/>
                <a:ext cx="87840" cy="127080"/>
              </a:xfrm>
              <a:prstGeom prst="rect">
                <a:avLst/>
              </a:prstGeom>
            </p:spPr>
          </p:pic>
        </mc:Fallback>
      </mc:AlternateContent>
      <p:grpSp>
        <p:nvGrpSpPr>
          <p:cNvPr id="852" name="Group 851">
            <a:extLst>
              <a:ext uri="{FF2B5EF4-FFF2-40B4-BE49-F238E27FC236}">
                <a16:creationId xmlns:a16="http://schemas.microsoft.com/office/drawing/2014/main" id="{5C030964-DC0F-E55A-5791-9CF86EC1F2F4}"/>
              </a:ext>
            </a:extLst>
          </p:cNvPr>
          <p:cNvGrpSpPr/>
          <p:nvPr/>
        </p:nvGrpSpPr>
        <p:grpSpPr>
          <a:xfrm>
            <a:off x="6500775" y="1492911"/>
            <a:ext cx="1198800" cy="418680"/>
            <a:chOff x="6500775" y="1492911"/>
            <a:chExt cx="1198800" cy="418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841" name="Ink 840">
                  <a:extLst>
                    <a:ext uri="{FF2B5EF4-FFF2-40B4-BE49-F238E27FC236}">
                      <a16:creationId xmlns:a16="http://schemas.microsoft.com/office/drawing/2014/main" id="{F038D385-A146-4B22-64CB-AF8A213DE3EC}"/>
                    </a:ext>
                  </a:extLst>
                </p14:cNvPr>
                <p14:cNvContentPartPr/>
                <p14:nvPr/>
              </p14:nvContentPartPr>
              <p14:xfrm>
                <a:off x="6500775" y="1614951"/>
                <a:ext cx="12960" cy="183240"/>
              </p14:xfrm>
            </p:contentPart>
          </mc:Choice>
          <mc:Fallback>
            <p:pic>
              <p:nvPicPr>
                <p:cNvPr id="841" name="Ink 840">
                  <a:extLst>
                    <a:ext uri="{FF2B5EF4-FFF2-40B4-BE49-F238E27FC236}">
                      <a16:creationId xmlns:a16="http://schemas.microsoft.com/office/drawing/2014/main" id="{F038D385-A146-4B22-64CB-AF8A213DE3EC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6494655" y="1608831"/>
                  <a:ext cx="2520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842" name="Ink 841">
                  <a:extLst>
                    <a:ext uri="{FF2B5EF4-FFF2-40B4-BE49-F238E27FC236}">
                      <a16:creationId xmlns:a16="http://schemas.microsoft.com/office/drawing/2014/main" id="{22C1B574-9B47-E66A-304A-D0338BF4A381}"/>
                    </a:ext>
                  </a:extLst>
                </p14:cNvPr>
                <p14:cNvContentPartPr/>
                <p14:nvPr/>
              </p14:nvContentPartPr>
              <p14:xfrm>
                <a:off x="6594735" y="1770831"/>
                <a:ext cx="47880" cy="128880"/>
              </p14:xfrm>
            </p:contentPart>
          </mc:Choice>
          <mc:Fallback>
            <p:pic>
              <p:nvPicPr>
                <p:cNvPr id="842" name="Ink 841">
                  <a:extLst>
                    <a:ext uri="{FF2B5EF4-FFF2-40B4-BE49-F238E27FC236}">
                      <a16:creationId xmlns:a16="http://schemas.microsoft.com/office/drawing/2014/main" id="{22C1B574-9B47-E66A-304A-D0338BF4A381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6588615" y="1764711"/>
                  <a:ext cx="6012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843" name="Ink 842">
                  <a:extLst>
                    <a:ext uri="{FF2B5EF4-FFF2-40B4-BE49-F238E27FC236}">
                      <a16:creationId xmlns:a16="http://schemas.microsoft.com/office/drawing/2014/main" id="{25270F00-C115-F883-CE86-037AC002B7F3}"/>
                    </a:ext>
                  </a:extLst>
                </p14:cNvPr>
                <p14:cNvContentPartPr/>
                <p14:nvPr/>
              </p14:nvContentPartPr>
              <p14:xfrm>
                <a:off x="6726855" y="1592631"/>
                <a:ext cx="151200" cy="196560"/>
              </p14:xfrm>
            </p:contentPart>
          </mc:Choice>
          <mc:Fallback>
            <p:pic>
              <p:nvPicPr>
                <p:cNvPr id="843" name="Ink 842">
                  <a:extLst>
                    <a:ext uri="{FF2B5EF4-FFF2-40B4-BE49-F238E27FC236}">
                      <a16:creationId xmlns:a16="http://schemas.microsoft.com/office/drawing/2014/main" id="{25270F00-C115-F883-CE86-037AC002B7F3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6720735" y="1586511"/>
                  <a:ext cx="16344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844" name="Ink 843">
                  <a:extLst>
                    <a:ext uri="{FF2B5EF4-FFF2-40B4-BE49-F238E27FC236}">
                      <a16:creationId xmlns:a16="http://schemas.microsoft.com/office/drawing/2014/main" id="{2ABB5B47-1BD4-48E5-02CF-FB415ABBD25B}"/>
                    </a:ext>
                  </a:extLst>
                </p14:cNvPr>
                <p14:cNvContentPartPr/>
                <p14:nvPr/>
              </p14:nvContentPartPr>
              <p14:xfrm>
                <a:off x="6896055" y="1770111"/>
                <a:ext cx="58320" cy="141480"/>
              </p14:xfrm>
            </p:contentPart>
          </mc:Choice>
          <mc:Fallback>
            <p:pic>
              <p:nvPicPr>
                <p:cNvPr id="844" name="Ink 843">
                  <a:extLst>
                    <a:ext uri="{FF2B5EF4-FFF2-40B4-BE49-F238E27FC236}">
                      <a16:creationId xmlns:a16="http://schemas.microsoft.com/office/drawing/2014/main" id="{2ABB5B47-1BD4-48E5-02CF-FB415ABBD25B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6889935" y="1763991"/>
                  <a:ext cx="7056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845" name="Ink 844">
                  <a:extLst>
                    <a:ext uri="{FF2B5EF4-FFF2-40B4-BE49-F238E27FC236}">
                      <a16:creationId xmlns:a16="http://schemas.microsoft.com/office/drawing/2014/main" id="{F84FB938-26F9-4639-ADC8-CBA8624AFD3F}"/>
                    </a:ext>
                  </a:extLst>
                </p14:cNvPr>
                <p14:cNvContentPartPr/>
                <p14:nvPr/>
              </p14:nvContentPartPr>
              <p14:xfrm>
                <a:off x="7029975" y="1576071"/>
                <a:ext cx="120600" cy="247680"/>
              </p14:xfrm>
            </p:contentPart>
          </mc:Choice>
          <mc:Fallback>
            <p:pic>
              <p:nvPicPr>
                <p:cNvPr id="845" name="Ink 844">
                  <a:extLst>
                    <a:ext uri="{FF2B5EF4-FFF2-40B4-BE49-F238E27FC236}">
                      <a16:creationId xmlns:a16="http://schemas.microsoft.com/office/drawing/2014/main" id="{F84FB938-26F9-4639-ADC8-CBA8624AFD3F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023855" y="1569951"/>
                  <a:ext cx="132840" cy="25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846" name="Ink 845">
                  <a:extLst>
                    <a:ext uri="{FF2B5EF4-FFF2-40B4-BE49-F238E27FC236}">
                      <a16:creationId xmlns:a16="http://schemas.microsoft.com/office/drawing/2014/main" id="{19CF213A-C5FC-231B-D502-E2B464E55511}"/>
                    </a:ext>
                  </a:extLst>
                </p14:cNvPr>
                <p14:cNvContentPartPr/>
                <p14:nvPr/>
              </p14:nvContentPartPr>
              <p14:xfrm>
                <a:off x="7169655" y="1769751"/>
                <a:ext cx="66960" cy="124560"/>
              </p14:xfrm>
            </p:contentPart>
          </mc:Choice>
          <mc:Fallback>
            <p:pic>
              <p:nvPicPr>
                <p:cNvPr id="846" name="Ink 845">
                  <a:extLst>
                    <a:ext uri="{FF2B5EF4-FFF2-40B4-BE49-F238E27FC236}">
                      <a16:creationId xmlns:a16="http://schemas.microsoft.com/office/drawing/2014/main" id="{19CF213A-C5FC-231B-D502-E2B464E55511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7163535" y="1763631"/>
                  <a:ext cx="7920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849" name="Ink 848">
                  <a:extLst>
                    <a:ext uri="{FF2B5EF4-FFF2-40B4-BE49-F238E27FC236}">
                      <a16:creationId xmlns:a16="http://schemas.microsoft.com/office/drawing/2014/main" id="{A8F464C8-11B5-6B14-ED43-90A3EF5C2C98}"/>
                    </a:ext>
                  </a:extLst>
                </p14:cNvPr>
                <p14:cNvContentPartPr/>
                <p14:nvPr/>
              </p14:nvContentPartPr>
              <p14:xfrm>
                <a:off x="7431015" y="1566351"/>
                <a:ext cx="19440" cy="235080"/>
              </p14:xfrm>
            </p:contentPart>
          </mc:Choice>
          <mc:Fallback>
            <p:pic>
              <p:nvPicPr>
                <p:cNvPr id="849" name="Ink 848">
                  <a:extLst>
                    <a:ext uri="{FF2B5EF4-FFF2-40B4-BE49-F238E27FC236}">
                      <a16:creationId xmlns:a16="http://schemas.microsoft.com/office/drawing/2014/main" id="{A8F464C8-11B5-6B14-ED43-90A3EF5C2C98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7424895" y="1560231"/>
                  <a:ext cx="3168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850" name="Ink 849">
                  <a:extLst>
                    <a:ext uri="{FF2B5EF4-FFF2-40B4-BE49-F238E27FC236}">
                      <a16:creationId xmlns:a16="http://schemas.microsoft.com/office/drawing/2014/main" id="{56BD9DF5-496E-12EB-F806-6529EC21E7F8}"/>
                    </a:ext>
                  </a:extLst>
                </p14:cNvPr>
                <p14:cNvContentPartPr/>
                <p14:nvPr/>
              </p14:nvContentPartPr>
              <p14:xfrm>
                <a:off x="7290255" y="1534311"/>
                <a:ext cx="196560" cy="159120"/>
              </p14:xfrm>
            </p:contentPart>
          </mc:Choice>
          <mc:Fallback>
            <p:pic>
              <p:nvPicPr>
                <p:cNvPr id="850" name="Ink 849">
                  <a:extLst>
                    <a:ext uri="{FF2B5EF4-FFF2-40B4-BE49-F238E27FC236}">
                      <a16:creationId xmlns:a16="http://schemas.microsoft.com/office/drawing/2014/main" id="{56BD9DF5-496E-12EB-F806-6529EC21E7F8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7284135" y="1528191"/>
                  <a:ext cx="20880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851" name="Ink 850">
                  <a:extLst>
                    <a:ext uri="{FF2B5EF4-FFF2-40B4-BE49-F238E27FC236}">
                      <a16:creationId xmlns:a16="http://schemas.microsoft.com/office/drawing/2014/main" id="{557283BB-EED6-4964-CA03-AAAC1BE6385D}"/>
                    </a:ext>
                  </a:extLst>
                </p14:cNvPr>
                <p14:cNvContentPartPr/>
                <p14:nvPr/>
              </p14:nvContentPartPr>
              <p14:xfrm>
                <a:off x="7581495" y="1492911"/>
                <a:ext cx="118080" cy="417240"/>
              </p14:xfrm>
            </p:contentPart>
          </mc:Choice>
          <mc:Fallback>
            <p:pic>
              <p:nvPicPr>
                <p:cNvPr id="851" name="Ink 850">
                  <a:extLst>
                    <a:ext uri="{FF2B5EF4-FFF2-40B4-BE49-F238E27FC236}">
                      <a16:creationId xmlns:a16="http://schemas.microsoft.com/office/drawing/2014/main" id="{557283BB-EED6-4964-CA03-AAAC1BE6385D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7575375" y="1486791"/>
                  <a:ext cx="130320" cy="429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24">
            <p14:nvContentPartPr>
              <p14:cNvPr id="881" name="Ink 880">
                <a:extLst>
                  <a:ext uri="{FF2B5EF4-FFF2-40B4-BE49-F238E27FC236}">
                    <a16:creationId xmlns:a16="http://schemas.microsoft.com/office/drawing/2014/main" id="{2AD2AD92-602B-E907-4D8A-AC0DD0161EE1}"/>
                  </a:ext>
                </a:extLst>
              </p14:cNvPr>
              <p14:cNvContentPartPr/>
              <p14:nvPr/>
            </p14:nvContentPartPr>
            <p14:xfrm>
              <a:off x="8554935" y="2117511"/>
              <a:ext cx="97920" cy="347040"/>
            </p14:xfrm>
          </p:contentPart>
        </mc:Choice>
        <mc:Fallback>
          <p:pic>
            <p:nvPicPr>
              <p:cNvPr id="881" name="Ink 880">
                <a:extLst>
                  <a:ext uri="{FF2B5EF4-FFF2-40B4-BE49-F238E27FC236}">
                    <a16:creationId xmlns:a16="http://schemas.microsoft.com/office/drawing/2014/main" id="{2AD2AD92-602B-E907-4D8A-AC0DD0161EE1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8548815" y="2111391"/>
                <a:ext cx="110160" cy="359280"/>
              </a:xfrm>
              <a:prstGeom prst="rect">
                <a:avLst/>
              </a:prstGeom>
            </p:spPr>
          </p:pic>
        </mc:Fallback>
      </mc:AlternateContent>
      <p:grpSp>
        <p:nvGrpSpPr>
          <p:cNvPr id="914" name="Group 913">
            <a:extLst>
              <a:ext uri="{FF2B5EF4-FFF2-40B4-BE49-F238E27FC236}">
                <a16:creationId xmlns:a16="http://schemas.microsoft.com/office/drawing/2014/main" id="{A3D7370F-AAEE-1ACB-C5CA-6D29E197E063}"/>
              </a:ext>
            </a:extLst>
          </p:cNvPr>
          <p:cNvGrpSpPr/>
          <p:nvPr/>
        </p:nvGrpSpPr>
        <p:grpSpPr>
          <a:xfrm>
            <a:off x="8352255" y="1549431"/>
            <a:ext cx="3759480" cy="419400"/>
            <a:chOff x="8352255" y="1549431"/>
            <a:chExt cx="3759480" cy="419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886" name="Ink 885">
                  <a:extLst>
                    <a:ext uri="{FF2B5EF4-FFF2-40B4-BE49-F238E27FC236}">
                      <a16:creationId xmlns:a16="http://schemas.microsoft.com/office/drawing/2014/main" id="{ACFA22D9-2F08-326A-1F9A-B806D0361C97}"/>
                    </a:ext>
                  </a:extLst>
                </p14:cNvPr>
                <p14:cNvContentPartPr/>
                <p14:nvPr/>
              </p14:nvContentPartPr>
              <p14:xfrm>
                <a:off x="8352255" y="1632231"/>
                <a:ext cx="324720" cy="165600"/>
              </p14:xfrm>
            </p:contentPart>
          </mc:Choice>
          <mc:Fallback>
            <p:pic>
              <p:nvPicPr>
                <p:cNvPr id="886" name="Ink 885">
                  <a:extLst>
                    <a:ext uri="{FF2B5EF4-FFF2-40B4-BE49-F238E27FC236}">
                      <a16:creationId xmlns:a16="http://schemas.microsoft.com/office/drawing/2014/main" id="{ACFA22D9-2F08-326A-1F9A-B806D0361C97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8346135" y="1626111"/>
                  <a:ext cx="33696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887" name="Ink 886">
                  <a:extLst>
                    <a:ext uri="{FF2B5EF4-FFF2-40B4-BE49-F238E27FC236}">
                      <a16:creationId xmlns:a16="http://schemas.microsoft.com/office/drawing/2014/main" id="{54622494-61F7-A7BE-3FA2-71EE884D20C9}"/>
                    </a:ext>
                  </a:extLst>
                </p14:cNvPr>
                <p14:cNvContentPartPr/>
                <p14:nvPr/>
              </p14:nvContentPartPr>
              <p14:xfrm>
                <a:off x="8618295" y="1667151"/>
                <a:ext cx="93240" cy="35640"/>
              </p14:xfrm>
            </p:contentPart>
          </mc:Choice>
          <mc:Fallback>
            <p:pic>
              <p:nvPicPr>
                <p:cNvPr id="887" name="Ink 886">
                  <a:extLst>
                    <a:ext uri="{FF2B5EF4-FFF2-40B4-BE49-F238E27FC236}">
                      <a16:creationId xmlns:a16="http://schemas.microsoft.com/office/drawing/2014/main" id="{54622494-61F7-A7BE-3FA2-71EE884D20C9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8612175" y="1661031"/>
                  <a:ext cx="10548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888" name="Ink 887">
                  <a:extLst>
                    <a:ext uri="{FF2B5EF4-FFF2-40B4-BE49-F238E27FC236}">
                      <a16:creationId xmlns:a16="http://schemas.microsoft.com/office/drawing/2014/main" id="{3ADFDCD4-CA7C-B022-78D7-DCF9666812E6}"/>
                    </a:ext>
                  </a:extLst>
                </p14:cNvPr>
                <p14:cNvContentPartPr/>
                <p14:nvPr/>
              </p14:nvContentPartPr>
              <p14:xfrm>
                <a:off x="8425695" y="1641231"/>
                <a:ext cx="360" cy="360"/>
              </p14:xfrm>
            </p:contentPart>
          </mc:Choice>
          <mc:Fallback>
            <p:pic>
              <p:nvPicPr>
                <p:cNvPr id="888" name="Ink 887">
                  <a:extLst>
                    <a:ext uri="{FF2B5EF4-FFF2-40B4-BE49-F238E27FC236}">
                      <a16:creationId xmlns:a16="http://schemas.microsoft.com/office/drawing/2014/main" id="{3ADFDCD4-CA7C-B022-78D7-DCF9666812E6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8419575" y="1635111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1">
              <p14:nvContentPartPr>
                <p14:cNvPr id="895" name="Ink 894">
                  <a:extLst>
                    <a:ext uri="{FF2B5EF4-FFF2-40B4-BE49-F238E27FC236}">
                      <a16:creationId xmlns:a16="http://schemas.microsoft.com/office/drawing/2014/main" id="{17FE1E09-F0E0-8329-6804-4EAEC42E2FE0}"/>
                    </a:ext>
                  </a:extLst>
                </p14:cNvPr>
                <p14:cNvContentPartPr/>
                <p14:nvPr/>
              </p14:nvContentPartPr>
              <p14:xfrm>
                <a:off x="8826015" y="1636191"/>
                <a:ext cx="96840" cy="212760"/>
              </p14:xfrm>
            </p:contentPart>
          </mc:Choice>
          <mc:Fallback>
            <p:pic>
              <p:nvPicPr>
                <p:cNvPr id="895" name="Ink 894">
                  <a:extLst>
                    <a:ext uri="{FF2B5EF4-FFF2-40B4-BE49-F238E27FC236}">
                      <a16:creationId xmlns:a16="http://schemas.microsoft.com/office/drawing/2014/main" id="{17FE1E09-F0E0-8329-6804-4EAEC42E2FE0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8819895" y="1630071"/>
                  <a:ext cx="10908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3">
              <p14:nvContentPartPr>
                <p14:cNvPr id="896" name="Ink 895">
                  <a:extLst>
                    <a:ext uri="{FF2B5EF4-FFF2-40B4-BE49-F238E27FC236}">
                      <a16:creationId xmlns:a16="http://schemas.microsoft.com/office/drawing/2014/main" id="{E2DC774D-5284-C72B-8481-2925565DD0CA}"/>
                    </a:ext>
                  </a:extLst>
                </p14:cNvPr>
                <p14:cNvContentPartPr/>
                <p14:nvPr/>
              </p14:nvContentPartPr>
              <p14:xfrm>
                <a:off x="8847975" y="1715751"/>
                <a:ext cx="66600" cy="28080"/>
              </p14:xfrm>
            </p:contentPart>
          </mc:Choice>
          <mc:Fallback>
            <p:pic>
              <p:nvPicPr>
                <p:cNvPr id="896" name="Ink 895">
                  <a:extLst>
                    <a:ext uri="{FF2B5EF4-FFF2-40B4-BE49-F238E27FC236}">
                      <a16:creationId xmlns:a16="http://schemas.microsoft.com/office/drawing/2014/main" id="{E2DC774D-5284-C72B-8481-2925565DD0CA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8841855" y="1709631"/>
                  <a:ext cx="7884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5">
              <p14:nvContentPartPr>
                <p14:cNvPr id="897" name="Ink 896">
                  <a:extLst>
                    <a:ext uri="{FF2B5EF4-FFF2-40B4-BE49-F238E27FC236}">
                      <a16:creationId xmlns:a16="http://schemas.microsoft.com/office/drawing/2014/main" id="{8F2C62CE-8CE9-6A1A-E295-C0F4CAD29CD0}"/>
                    </a:ext>
                  </a:extLst>
                </p14:cNvPr>
                <p14:cNvContentPartPr/>
                <p14:nvPr/>
              </p14:nvContentPartPr>
              <p14:xfrm>
                <a:off x="8948415" y="1715391"/>
                <a:ext cx="444240" cy="225720"/>
              </p14:xfrm>
            </p:contentPart>
          </mc:Choice>
          <mc:Fallback>
            <p:pic>
              <p:nvPicPr>
                <p:cNvPr id="897" name="Ink 896">
                  <a:extLst>
                    <a:ext uri="{FF2B5EF4-FFF2-40B4-BE49-F238E27FC236}">
                      <a16:creationId xmlns:a16="http://schemas.microsoft.com/office/drawing/2014/main" id="{8F2C62CE-8CE9-6A1A-E295-C0F4CAD29CD0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8942295" y="1709271"/>
                  <a:ext cx="45648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7">
              <p14:nvContentPartPr>
                <p14:cNvPr id="898" name="Ink 897">
                  <a:extLst>
                    <a:ext uri="{FF2B5EF4-FFF2-40B4-BE49-F238E27FC236}">
                      <a16:creationId xmlns:a16="http://schemas.microsoft.com/office/drawing/2014/main" id="{CFA82AD5-DF87-6AA4-0339-272849FF0E98}"/>
                    </a:ext>
                  </a:extLst>
                </p14:cNvPr>
                <p14:cNvContentPartPr/>
                <p14:nvPr/>
              </p14:nvContentPartPr>
              <p14:xfrm>
                <a:off x="9457095" y="1613151"/>
                <a:ext cx="127080" cy="255240"/>
              </p14:xfrm>
            </p:contentPart>
          </mc:Choice>
          <mc:Fallback>
            <p:pic>
              <p:nvPicPr>
                <p:cNvPr id="898" name="Ink 897">
                  <a:extLst>
                    <a:ext uri="{FF2B5EF4-FFF2-40B4-BE49-F238E27FC236}">
                      <a16:creationId xmlns:a16="http://schemas.microsoft.com/office/drawing/2014/main" id="{CFA82AD5-DF87-6AA4-0339-272849FF0E98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9450975" y="1607031"/>
                  <a:ext cx="13932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9">
              <p14:nvContentPartPr>
                <p14:cNvPr id="899" name="Ink 898">
                  <a:extLst>
                    <a:ext uri="{FF2B5EF4-FFF2-40B4-BE49-F238E27FC236}">
                      <a16:creationId xmlns:a16="http://schemas.microsoft.com/office/drawing/2014/main" id="{E694617A-273F-85AB-EF15-1DCC4CA12FDB}"/>
                    </a:ext>
                  </a:extLst>
                </p14:cNvPr>
                <p14:cNvContentPartPr/>
                <p14:nvPr/>
              </p14:nvContentPartPr>
              <p14:xfrm>
                <a:off x="9711615" y="1593351"/>
                <a:ext cx="133560" cy="257760"/>
              </p14:xfrm>
            </p:contentPart>
          </mc:Choice>
          <mc:Fallback>
            <p:pic>
              <p:nvPicPr>
                <p:cNvPr id="899" name="Ink 898">
                  <a:extLst>
                    <a:ext uri="{FF2B5EF4-FFF2-40B4-BE49-F238E27FC236}">
                      <a16:creationId xmlns:a16="http://schemas.microsoft.com/office/drawing/2014/main" id="{E694617A-273F-85AB-EF15-1DCC4CA12FDB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9705495" y="1587231"/>
                  <a:ext cx="14580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1">
              <p14:nvContentPartPr>
                <p14:cNvPr id="900" name="Ink 899">
                  <a:extLst>
                    <a:ext uri="{FF2B5EF4-FFF2-40B4-BE49-F238E27FC236}">
                      <a16:creationId xmlns:a16="http://schemas.microsoft.com/office/drawing/2014/main" id="{2FBCAEC0-F8CE-ADA3-EC15-91F0E4F5E8D6}"/>
                    </a:ext>
                  </a:extLst>
                </p14:cNvPr>
                <p14:cNvContentPartPr/>
                <p14:nvPr/>
              </p14:nvContentPartPr>
              <p14:xfrm>
                <a:off x="10007535" y="1711071"/>
                <a:ext cx="87480" cy="3960"/>
              </p14:xfrm>
            </p:contentPart>
          </mc:Choice>
          <mc:Fallback>
            <p:pic>
              <p:nvPicPr>
                <p:cNvPr id="900" name="Ink 899">
                  <a:extLst>
                    <a:ext uri="{FF2B5EF4-FFF2-40B4-BE49-F238E27FC236}">
                      <a16:creationId xmlns:a16="http://schemas.microsoft.com/office/drawing/2014/main" id="{2FBCAEC0-F8CE-ADA3-EC15-91F0E4F5E8D6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10001415" y="1704951"/>
                  <a:ext cx="99720" cy="1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3">
              <p14:nvContentPartPr>
                <p14:cNvPr id="901" name="Ink 900">
                  <a:extLst>
                    <a:ext uri="{FF2B5EF4-FFF2-40B4-BE49-F238E27FC236}">
                      <a16:creationId xmlns:a16="http://schemas.microsoft.com/office/drawing/2014/main" id="{8992FA09-3F6E-F5CE-6CC7-9B0FE9CCB149}"/>
                    </a:ext>
                  </a:extLst>
                </p14:cNvPr>
                <p14:cNvContentPartPr/>
                <p14:nvPr/>
              </p14:nvContentPartPr>
              <p14:xfrm>
                <a:off x="10042095" y="1759671"/>
                <a:ext cx="86400" cy="20880"/>
              </p14:xfrm>
            </p:contentPart>
          </mc:Choice>
          <mc:Fallback>
            <p:pic>
              <p:nvPicPr>
                <p:cNvPr id="901" name="Ink 900">
                  <a:extLst>
                    <a:ext uri="{FF2B5EF4-FFF2-40B4-BE49-F238E27FC236}">
                      <a16:creationId xmlns:a16="http://schemas.microsoft.com/office/drawing/2014/main" id="{8992FA09-3F6E-F5CE-6CC7-9B0FE9CCB149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10035975" y="1753551"/>
                  <a:ext cx="9864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5">
              <p14:nvContentPartPr>
                <p14:cNvPr id="902" name="Ink 901">
                  <a:extLst>
                    <a:ext uri="{FF2B5EF4-FFF2-40B4-BE49-F238E27FC236}">
                      <a16:creationId xmlns:a16="http://schemas.microsoft.com/office/drawing/2014/main" id="{EB5309D4-981D-BC44-E5B7-CFA8E275D6E2}"/>
                    </a:ext>
                  </a:extLst>
                </p14:cNvPr>
                <p14:cNvContentPartPr/>
                <p14:nvPr/>
              </p14:nvContentPartPr>
              <p14:xfrm>
                <a:off x="10280775" y="1672191"/>
                <a:ext cx="458640" cy="142920"/>
              </p14:xfrm>
            </p:contentPart>
          </mc:Choice>
          <mc:Fallback>
            <p:pic>
              <p:nvPicPr>
                <p:cNvPr id="902" name="Ink 901">
                  <a:extLst>
                    <a:ext uri="{FF2B5EF4-FFF2-40B4-BE49-F238E27FC236}">
                      <a16:creationId xmlns:a16="http://schemas.microsoft.com/office/drawing/2014/main" id="{EB5309D4-981D-BC44-E5B7-CFA8E275D6E2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10274655" y="1666071"/>
                  <a:ext cx="47088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7">
              <p14:nvContentPartPr>
                <p14:cNvPr id="903" name="Ink 902">
                  <a:extLst>
                    <a:ext uri="{FF2B5EF4-FFF2-40B4-BE49-F238E27FC236}">
                      <a16:creationId xmlns:a16="http://schemas.microsoft.com/office/drawing/2014/main" id="{468CC683-A24C-E793-FD81-72EE19ED4002}"/>
                    </a:ext>
                  </a:extLst>
                </p14:cNvPr>
                <p14:cNvContentPartPr/>
                <p14:nvPr/>
              </p14:nvContentPartPr>
              <p14:xfrm>
                <a:off x="10875855" y="1653471"/>
                <a:ext cx="404280" cy="167760"/>
              </p14:xfrm>
            </p:contentPart>
          </mc:Choice>
          <mc:Fallback>
            <p:pic>
              <p:nvPicPr>
                <p:cNvPr id="903" name="Ink 902">
                  <a:extLst>
                    <a:ext uri="{FF2B5EF4-FFF2-40B4-BE49-F238E27FC236}">
                      <a16:creationId xmlns:a16="http://schemas.microsoft.com/office/drawing/2014/main" id="{468CC683-A24C-E793-FD81-72EE19ED4002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10869735" y="1647351"/>
                  <a:ext cx="41652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9">
              <p14:nvContentPartPr>
                <p14:cNvPr id="904" name="Ink 903">
                  <a:extLst>
                    <a:ext uri="{FF2B5EF4-FFF2-40B4-BE49-F238E27FC236}">
                      <a16:creationId xmlns:a16="http://schemas.microsoft.com/office/drawing/2014/main" id="{09B2C5E4-E2F0-F06D-4C38-ACD212569FD7}"/>
                    </a:ext>
                  </a:extLst>
                </p14:cNvPr>
                <p14:cNvContentPartPr/>
                <p14:nvPr/>
              </p14:nvContentPartPr>
              <p14:xfrm>
                <a:off x="11210295" y="1674711"/>
                <a:ext cx="108360" cy="37440"/>
              </p14:xfrm>
            </p:contentPart>
          </mc:Choice>
          <mc:Fallback>
            <p:pic>
              <p:nvPicPr>
                <p:cNvPr id="904" name="Ink 903">
                  <a:extLst>
                    <a:ext uri="{FF2B5EF4-FFF2-40B4-BE49-F238E27FC236}">
                      <a16:creationId xmlns:a16="http://schemas.microsoft.com/office/drawing/2014/main" id="{09B2C5E4-E2F0-F06D-4C38-ACD212569FD7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11204175" y="1668591"/>
                  <a:ext cx="12060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1">
              <p14:nvContentPartPr>
                <p14:cNvPr id="905" name="Ink 904">
                  <a:extLst>
                    <a:ext uri="{FF2B5EF4-FFF2-40B4-BE49-F238E27FC236}">
                      <a16:creationId xmlns:a16="http://schemas.microsoft.com/office/drawing/2014/main" id="{784D6B7C-6AF3-4BE1-4DA8-81A30BE271DC}"/>
                    </a:ext>
                  </a:extLst>
                </p14:cNvPr>
                <p14:cNvContentPartPr/>
                <p14:nvPr/>
              </p14:nvContentPartPr>
              <p14:xfrm>
                <a:off x="10969455" y="1611351"/>
                <a:ext cx="360" cy="360"/>
              </p14:xfrm>
            </p:contentPart>
          </mc:Choice>
          <mc:Fallback>
            <p:pic>
              <p:nvPicPr>
                <p:cNvPr id="905" name="Ink 904">
                  <a:extLst>
                    <a:ext uri="{FF2B5EF4-FFF2-40B4-BE49-F238E27FC236}">
                      <a16:creationId xmlns:a16="http://schemas.microsoft.com/office/drawing/2014/main" id="{784D6B7C-6AF3-4BE1-4DA8-81A30BE271DC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0963335" y="1605231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906" name="Ink 905">
                  <a:extLst>
                    <a:ext uri="{FF2B5EF4-FFF2-40B4-BE49-F238E27FC236}">
                      <a16:creationId xmlns:a16="http://schemas.microsoft.com/office/drawing/2014/main" id="{2D9E2F77-E05C-6E58-3D47-C0EDDF42FCB4}"/>
                    </a:ext>
                  </a:extLst>
                </p14:cNvPr>
                <p14:cNvContentPartPr/>
                <p14:nvPr/>
              </p14:nvContentPartPr>
              <p14:xfrm>
                <a:off x="11445735" y="1572471"/>
                <a:ext cx="128520" cy="283680"/>
              </p14:xfrm>
            </p:contentPart>
          </mc:Choice>
          <mc:Fallback>
            <p:pic>
              <p:nvPicPr>
                <p:cNvPr id="906" name="Ink 905">
                  <a:extLst>
                    <a:ext uri="{FF2B5EF4-FFF2-40B4-BE49-F238E27FC236}">
                      <a16:creationId xmlns:a16="http://schemas.microsoft.com/office/drawing/2014/main" id="{2D9E2F77-E05C-6E58-3D47-C0EDDF42FCB4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11439615" y="1566351"/>
                  <a:ext cx="140760" cy="29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907" name="Ink 906">
                  <a:extLst>
                    <a:ext uri="{FF2B5EF4-FFF2-40B4-BE49-F238E27FC236}">
                      <a16:creationId xmlns:a16="http://schemas.microsoft.com/office/drawing/2014/main" id="{979D1252-50F3-F743-097E-6BE5C00CB5D8}"/>
                    </a:ext>
                  </a:extLst>
                </p14:cNvPr>
                <p14:cNvContentPartPr/>
                <p14:nvPr/>
              </p14:nvContentPartPr>
              <p14:xfrm>
                <a:off x="11568495" y="1706751"/>
                <a:ext cx="124560" cy="116640"/>
              </p14:xfrm>
            </p:contentPart>
          </mc:Choice>
          <mc:Fallback>
            <p:pic>
              <p:nvPicPr>
                <p:cNvPr id="907" name="Ink 906">
                  <a:extLst>
                    <a:ext uri="{FF2B5EF4-FFF2-40B4-BE49-F238E27FC236}">
                      <a16:creationId xmlns:a16="http://schemas.microsoft.com/office/drawing/2014/main" id="{979D1252-50F3-F743-097E-6BE5C00CB5D8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1562375" y="1700631"/>
                  <a:ext cx="13680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908" name="Ink 907">
                  <a:extLst>
                    <a:ext uri="{FF2B5EF4-FFF2-40B4-BE49-F238E27FC236}">
                      <a16:creationId xmlns:a16="http://schemas.microsoft.com/office/drawing/2014/main" id="{63A284E4-84E4-8980-CE79-5FA682AD511E}"/>
                    </a:ext>
                  </a:extLst>
                </p14:cNvPr>
                <p14:cNvContentPartPr/>
                <p14:nvPr/>
              </p14:nvContentPartPr>
              <p14:xfrm>
                <a:off x="11758575" y="1756791"/>
                <a:ext cx="91800" cy="28440"/>
              </p14:xfrm>
            </p:contentPart>
          </mc:Choice>
          <mc:Fallback>
            <p:pic>
              <p:nvPicPr>
                <p:cNvPr id="908" name="Ink 907">
                  <a:extLst>
                    <a:ext uri="{FF2B5EF4-FFF2-40B4-BE49-F238E27FC236}">
                      <a16:creationId xmlns:a16="http://schemas.microsoft.com/office/drawing/2014/main" id="{63A284E4-84E4-8980-CE79-5FA682AD511E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1752455" y="1750671"/>
                  <a:ext cx="10404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909" name="Ink 908">
                  <a:extLst>
                    <a:ext uri="{FF2B5EF4-FFF2-40B4-BE49-F238E27FC236}">
                      <a16:creationId xmlns:a16="http://schemas.microsoft.com/office/drawing/2014/main" id="{57116095-D585-1D65-CE0D-485751B8763F}"/>
                    </a:ext>
                  </a:extLst>
                </p14:cNvPr>
                <p14:cNvContentPartPr/>
                <p14:nvPr/>
              </p14:nvContentPartPr>
              <p14:xfrm>
                <a:off x="11859735" y="1674711"/>
                <a:ext cx="76320" cy="182520"/>
              </p14:xfrm>
            </p:contentPart>
          </mc:Choice>
          <mc:Fallback>
            <p:pic>
              <p:nvPicPr>
                <p:cNvPr id="909" name="Ink 908">
                  <a:extLst>
                    <a:ext uri="{FF2B5EF4-FFF2-40B4-BE49-F238E27FC236}">
                      <a16:creationId xmlns:a16="http://schemas.microsoft.com/office/drawing/2014/main" id="{57116095-D585-1D65-CE0D-485751B8763F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1853615" y="1668591"/>
                  <a:ext cx="8856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910" name="Ink 909">
                  <a:extLst>
                    <a:ext uri="{FF2B5EF4-FFF2-40B4-BE49-F238E27FC236}">
                      <a16:creationId xmlns:a16="http://schemas.microsoft.com/office/drawing/2014/main" id="{5539905C-270D-0133-5122-0E520732A869}"/>
                    </a:ext>
                  </a:extLst>
                </p14:cNvPr>
                <p14:cNvContentPartPr/>
                <p14:nvPr/>
              </p14:nvContentPartPr>
              <p14:xfrm>
                <a:off x="11913015" y="1706751"/>
                <a:ext cx="101880" cy="102240"/>
              </p14:xfrm>
            </p:contentPart>
          </mc:Choice>
          <mc:Fallback>
            <p:pic>
              <p:nvPicPr>
                <p:cNvPr id="910" name="Ink 909">
                  <a:extLst>
                    <a:ext uri="{FF2B5EF4-FFF2-40B4-BE49-F238E27FC236}">
                      <a16:creationId xmlns:a16="http://schemas.microsoft.com/office/drawing/2014/main" id="{5539905C-270D-0133-5122-0E520732A869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1906895" y="1700631"/>
                  <a:ext cx="11412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911" name="Ink 910">
                  <a:extLst>
                    <a:ext uri="{FF2B5EF4-FFF2-40B4-BE49-F238E27FC236}">
                      <a16:creationId xmlns:a16="http://schemas.microsoft.com/office/drawing/2014/main" id="{A5827D85-3691-E18A-9A47-17336B165160}"/>
                    </a:ext>
                  </a:extLst>
                </p14:cNvPr>
                <p14:cNvContentPartPr/>
                <p14:nvPr/>
              </p14:nvContentPartPr>
              <p14:xfrm>
                <a:off x="11873055" y="1575711"/>
                <a:ext cx="238680" cy="393120"/>
              </p14:xfrm>
            </p:contentPart>
          </mc:Choice>
          <mc:Fallback>
            <p:pic>
              <p:nvPicPr>
                <p:cNvPr id="911" name="Ink 910">
                  <a:extLst>
                    <a:ext uri="{FF2B5EF4-FFF2-40B4-BE49-F238E27FC236}">
                      <a16:creationId xmlns:a16="http://schemas.microsoft.com/office/drawing/2014/main" id="{A5827D85-3691-E18A-9A47-17336B165160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1866935" y="1569591"/>
                  <a:ext cx="250920" cy="40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913" name="Ink 912">
                  <a:extLst>
                    <a:ext uri="{FF2B5EF4-FFF2-40B4-BE49-F238E27FC236}">
                      <a16:creationId xmlns:a16="http://schemas.microsoft.com/office/drawing/2014/main" id="{2B86E3E4-0D0E-04C5-1679-F01AFF7F7EF8}"/>
                    </a:ext>
                  </a:extLst>
                </p14:cNvPr>
                <p14:cNvContentPartPr/>
                <p14:nvPr/>
              </p14:nvContentPartPr>
              <p14:xfrm>
                <a:off x="10921575" y="1549431"/>
                <a:ext cx="50040" cy="28080"/>
              </p14:xfrm>
            </p:contentPart>
          </mc:Choice>
          <mc:Fallback>
            <p:pic>
              <p:nvPicPr>
                <p:cNvPr id="913" name="Ink 912">
                  <a:extLst>
                    <a:ext uri="{FF2B5EF4-FFF2-40B4-BE49-F238E27FC236}">
                      <a16:creationId xmlns:a16="http://schemas.microsoft.com/office/drawing/2014/main" id="{2B86E3E4-0D0E-04C5-1679-F01AFF7F7EF8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0915455" y="1543311"/>
                  <a:ext cx="62280" cy="40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42" name="Group 941">
            <a:extLst>
              <a:ext uri="{FF2B5EF4-FFF2-40B4-BE49-F238E27FC236}">
                <a16:creationId xmlns:a16="http://schemas.microsoft.com/office/drawing/2014/main" id="{2AAFAC78-3855-FF81-0A49-D0054567F4CB}"/>
              </a:ext>
            </a:extLst>
          </p:cNvPr>
          <p:cNvGrpSpPr/>
          <p:nvPr/>
        </p:nvGrpSpPr>
        <p:grpSpPr>
          <a:xfrm>
            <a:off x="8253255" y="2634471"/>
            <a:ext cx="1317600" cy="335160"/>
            <a:chOff x="8253255" y="2634471"/>
            <a:chExt cx="1317600" cy="335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934" name="Ink 933">
                  <a:extLst>
                    <a:ext uri="{FF2B5EF4-FFF2-40B4-BE49-F238E27FC236}">
                      <a16:creationId xmlns:a16="http://schemas.microsoft.com/office/drawing/2014/main" id="{5A32ADBF-FC62-A2F0-ABDA-952F3E68CC18}"/>
                    </a:ext>
                  </a:extLst>
                </p14:cNvPr>
                <p14:cNvContentPartPr/>
                <p14:nvPr/>
              </p14:nvContentPartPr>
              <p14:xfrm>
                <a:off x="8253255" y="2640951"/>
                <a:ext cx="560880" cy="209880"/>
              </p14:xfrm>
            </p:contentPart>
          </mc:Choice>
          <mc:Fallback>
            <p:pic>
              <p:nvPicPr>
                <p:cNvPr id="934" name="Ink 933">
                  <a:extLst>
                    <a:ext uri="{FF2B5EF4-FFF2-40B4-BE49-F238E27FC236}">
                      <a16:creationId xmlns:a16="http://schemas.microsoft.com/office/drawing/2014/main" id="{5A32ADBF-FC62-A2F0-ABDA-952F3E68CC18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8247135" y="2634831"/>
                  <a:ext cx="57312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935" name="Ink 934">
                  <a:extLst>
                    <a:ext uri="{FF2B5EF4-FFF2-40B4-BE49-F238E27FC236}">
                      <a16:creationId xmlns:a16="http://schemas.microsoft.com/office/drawing/2014/main" id="{09A2CAD6-D783-13F7-73C1-54EC2386E52A}"/>
                    </a:ext>
                  </a:extLst>
                </p14:cNvPr>
                <p14:cNvContentPartPr/>
                <p14:nvPr/>
              </p14:nvContentPartPr>
              <p14:xfrm>
                <a:off x="8946975" y="2635551"/>
                <a:ext cx="100440" cy="224280"/>
              </p14:xfrm>
            </p:contentPart>
          </mc:Choice>
          <mc:Fallback>
            <p:pic>
              <p:nvPicPr>
                <p:cNvPr id="935" name="Ink 934">
                  <a:extLst>
                    <a:ext uri="{FF2B5EF4-FFF2-40B4-BE49-F238E27FC236}">
                      <a16:creationId xmlns:a16="http://schemas.microsoft.com/office/drawing/2014/main" id="{09A2CAD6-D783-13F7-73C1-54EC2386E52A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8940855" y="2629431"/>
                  <a:ext cx="11268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936" name="Ink 935">
                  <a:extLst>
                    <a:ext uri="{FF2B5EF4-FFF2-40B4-BE49-F238E27FC236}">
                      <a16:creationId xmlns:a16="http://schemas.microsoft.com/office/drawing/2014/main" id="{E95F60AE-1C23-D44B-3141-E94B313D4C2E}"/>
                    </a:ext>
                  </a:extLst>
                </p14:cNvPr>
                <p14:cNvContentPartPr/>
                <p14:nvPr/>
              </p14:nvContentPartPr>
              <p14:xfrm>
                <a:off x="9135255" y="2740671"/>
                <a:ext cx="82800" cy="116640"/>
              </p14:xfrm>
            </p:contentPart>
          </mc:Choice>
          <mc:Fallback>
            <p:pic>
              <p:nvPicPr>
                <p:cNvPr id="936" name="Ink 935">
                  <a:extLst>
                    <a:ext uri="{FF2B5EF4-FFF2-40B4-BE49-F238E27FC236}">
                      <a16:creationId xmlns:a16="http://schemas.microsoft.com/office/drawing/2014/main" id="{E95F60AE-1C23-D44B-3141-E94B313D4C2E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9129135" y="2734551"/>
                  <a:ext cx="9504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937" name="Ink 936">
                  <a:extLst>
                    <a:ext uri="{FF2B5EF4-FFF2-40B4-BE49-F238E27FC236}">
                      <a16:creationId xmlns:a16="http://schemas.microsoft.com/office/drawing/2014/main" id="{37C23C44-97D1-D544-2991-3954B3D02415}"/>
                    </a:ext>
                  </a:extLst>
                </p14:cNvPr>
                <p14:cNvContentPartPr/>
                <p14:nvPr/>
              </p14:nvContentPartPr>
              <p14:xfrm>
                <a:off x="9186735" y="2667951"/>
                <a:ext cx="58320" cy="5040"/>
              </p14:xfrm>
            </p:contentPart>
          </mc:Choice>
          <mc:Fallback>
            <p:pic>
              <p:nvPicPr>
                <p:cNvPr id="937" name="Ink 936">
                  <a:extLst>
                    <a:ext uri="{FF2B5EF4-FFF2-40B4-BE49-F238E27FC236}">
                      <a16:creationId xmlns:a16="http://schemas.microsoft.com/office/drawing/2014/main" id="{37C23C44-97D1-D544-2991-3954B3D02415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9180615" y="2661831"/>
                  <a:ext cx="70560" cy="1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938" name="Ink 937">
                  <a:extLst>
                    <a:ext uri="{FF2B5EF4-FFF2-40B4-BE49-F238E27FC236}">
                      <a16:creationId xmlns:a16="http://schemas.microsoft.com/office/drawing/2014/main" id="{C3D26B4E-01C2-5E82-256C-D6A1F270E557}"/>
                    </a:ext>
                  </a:extLst>
                </p14:cNvPr>
                <p14:cNvContentPartPr/>
                <p14:nvPr/>
              </p14:nvContentPartPr>
              <p14:xfrm>
                <a:off x="9264495" y="2634471"/>
                <a:ext cx="116280" cy="247680"/>
              </p14:xfrm>
            </p:contentPart>
          </mc:Choice>
          <mc:Fallback>
            <p:pic>
              <p:nvPicPr>
                <p:cNvPr id="938" name="Ink 937">
                  <a:extLst>
                    <a:ext uri="{FF2B5EF4-FFF2-40B4-BE49-F238E27FC236}">
                      <a16:creationId xmlns:a16="http://schemas.microsoft.com/office/drawing/2014/main" id="{C3D26B4E-01C2-5E82-256C-D6A1F270E557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9258375" y="2628351"/>
                  <a:ext cx="128520" cy="25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939" name="Ink 938">
                  <a:extLst>
                    <a:ext uri="{FF2B5EF4-FFF2-40B4-BE49-F238E27FC236}">
                      <a16:creationId xmlns:a16="http://schemas.microsoft.com/office/drawing/2014/main" id="{CA75FA7A-7DBD-8185-C641-8EAD276F3B7E}"/>
                    </a:ext>
                  </a:extLst>
                </p14:cNvPr>
                <p14:cNvContentPartPr/>
                <p14:nvPr/>
              </p14:nvContentPartPr>
              <p14:xfrm>
                <a:off x="9515775" y="2762991"/>
                <a:ext cx="55080" cy="1080"/>
              </p14:xfrm>
            </p:contentPart>
          </mc:Choice>
          <mc:Fallback>
            <p:pic>
              <p:nvPicPr>
                <p:cNvPr id="939" name="Ink 938">
                  <a:extLst>
                    <a:ext uri="{FF2B5EF4-FFF2-40B4-BE49-F238E27FC236}">
                      <a16:creationId xmlns:a16="http://schemas.microsoft.com/office/drawing/2014/main" id="{CA75FA7A-7DBD-8185-C641-8EAD276F3B7E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9509655" y="2756871"/>
                  <a:ext cx="67320" cy="1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940" name="Ink 939">
                  <a:extLst>
                    <a:ext uri="{FF2B5EF4-FFF2-40B4-BE49-F238E27FC236}">
                      <a16:creationId xmlns:a16="http://schemas.microsoft.com/office/drawing/2014/main" id="{909C9D02-6454-EDC1-3088-74E3A8E68441}"/>
                    </a:ext>
                  </a:extLst>
                </p14:cNvPr>
                <p14:cNvContentPartPr/>
                <p14:nvPr/>
              </p14:nvContentPartPr>
              <p14:xfrm>
                <a:off x="9446295" y="2824551"/>
                <a:ext cx="102240" cy="145080"/>
              </p14:xfrm>
            </p:contentPart>
          </mc:Choice>
          <mc:Fallback>
            <p:pic>
              <p:nvPicPr>
                <p:cNvPr id="940" name="Ink 939">
                  <a:extLst>
                    <a:ext uri="{FF2B5EF4-FFF2-40B4-BE49-F238E27FC236}">
                      <a16:creationId xmlns:a16="http://schemas.microsoft.com/office/drawing/2014/main" id="{909C9D02-6454-EDC1-3088-74E3A8E68441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9440175" y="2818431"/>
                  <a:ext cx="114480" cy="157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44" name="Group 943">
            <a:extLst>
              <a:ext uri="{FF2B5EF4-FFF2-40B4-BE49-F238E27FC236}">
                <a16:creationId xmlns:a16="http://schemas.microsoft.com/office/drawing/2014/main" id="{EF1F49C4-144E-3844-12C8-0D02BB3D83DA}"/>
              </a:ext>
            </a:extLst>
          </p:cNvPr>
          <p:cNvGrpSpPr/>
          <p:nvPr/>
        </p:nvGrpSpPr>
        <p:grpSpPr>
          <a:xfrm>
            <a:off x="4624455" y="2129751"/>
            <a:ext cx="3744360" cy="1192680"/>
            <a:chOff x="4624455" y="2129751"/>
            <a:chExt cx="3744360" cy="1192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854" name="Ink 853">
                  <a:extLst>
                    <a:ext uri="{FF2B5EF4-FFF2-40B4-BE49-F238E27FC236}">
                      <a16:creationId xmlns:a16="http://schemas.microsoft.com/office/drawing/2014/main" id="{A999D78B-5590-838B-9FA5-1EB351667AEE}"/>
                    </a:ext>
                  </a:extLst>
                </p14:cNvPr>
                <p14:cNvContentPartPr/>
                <p14:nvPr/>
              </p14:nvContentPartPr>
              <p14:xfrm>
                <a:off x="4624455" y="2252871"/>
                <a:ext cx="328320" cy="274680"/>
              </p14:xfrm>
            </p:contentPart>
          </mc:Choice>
          <mc:Fallback>
            <p:pic>
              <p:nvPicPr>
                <p:cNvPr id="854" name="Ink 853">
                  <a:extLst>
                    <a:ext uri="{FF2B5EF4-FFF2-40B4-BE49-F238E27FC236}">
                      <a16:creationId xmlns:a16="http://schemas.microsoft.com/office/drawing/2014/main" id="{A999D78B-5590-838B-9FA5-1EB351667AEE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4618335" y="2246751"/>
                  <a:ext cx="340560" cy="28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855" name="Ink 854">
                  <a:extLst>
                    <a:ext uri="{FF2B5EF4-FFF2-40B4-BE49-F238E27FC236}">
                      <a16:creationId xmlns:a16="http://schemas.microsoft.com/office/drawing/2014/main" id="{83EA8307-7532-338E-C6B6-2795A4FE962C}"/>
                    </a:ext>
                  </a:extLst>
                </p14:cNvPr>
                <p14:cNvContentPartPr/>
                <p14:nvPr/>
              </p14:nvContentPartPr>
              <p14:xfrm>
                <a:off x="5030175" y="2196711"/>
                <a:ext cx="46080" cy="190440"/>
              </p14:xfrm>
            </p:contentPart>
          </mc:Choice>
          <mc:Fallback>
            <p:pic>
              <p:nvPicPr>
                <p:cNvPr id="855" name="Ink 854">
                  <a:extLst>
                    <a:ext uri="{FF2B5EF4-FFF2-40B4-BE49-F238E27FC236}">
                      <a16:creationId xmlns:a16="http://schemas.microsoft.com/office/drawing/2014/main" id="{83EA8307-7532-338E-C6B6-2795A4FE962C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5024055" y="2190591"/>
                  <a:ext cx="5832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856" name="Ink 855">
                  <a:extLst>
                    <a:ext uri="{FF2B5EF4-FFF2-40B4-BE49-F238E27FC236}">
                      <a16:creationId xmlns:a16="http://schemas.microsoft.com/office/drawing/2014/main" id="{1222F0BA-ABCD-83A8-8A2A-D9039D6DE294}"/>
                    </a:ext>
                  </a:extLst>
                </p14:cNvPr>
                <p14:cNvContentPartPr/>
                <p14:nvPr/>
              </p14:nvContentPartPr>
              <p14:xfrm>
                <a:off x="5204055" y="2219031"/>
                <a:ext cx="395640" cy="186120"/>
              </p14:xfrm>
            </p:contentPart>
          </mc:Choice>
          <mc:Fallback>
            <p:pic>
              <p:nvPicPr>
                <p:cNvPr id="856" name="Ink 855">
                  <a:extLst>
                    <a:ext uri="{FF2B5EF4-FFF2-40B4-BE49-F238E27FC236}">
                      <a16:creationId xmlns:a16="http://schemas.microsoft.com/office/drawing/2014/main" id="{1222F0BA-ABCD-83A8-8A2A-D9039D6DE294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5197935" y="2212911"/>
                  <a:ext cx="40788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857" name="Ink 856">
                  <a:extLst>
                    <a:ext uri="{FF2B5EF4-FFF2-40B4-BE49-F238E27FC236}">
                      <a16:creationId xmlns:a16="http://schemas.microsoft.com/office/drawing/2014/main" id="{C17E6300-D925-9F3D-9B7C-49256F771057}"/>
                    </a:ext>
                  </a:extLst>
                </p14:cNvPr>
                <p14:cNvContentPartPr/>
                <p14:nvPr/>
              </p14:nvContentPartPr>
              <p14:xfrm>
                <a:off x="5523375" y="2266911"/>
                <a:ext cx="45360" cy="17280"/>
              </p14:xfrm>
            </p:contentPart>
          </mc:Choice>
          <mc:Fallback>
            <p:pic>
              <p:nvPicPr>
                <p:cNvPr id="857" name="Ink 856">
                  <a:extLst>
                    <a:ext uri="{FF2B5EF4-FFF2-40B4-BE49-F238E27FC236}">
                      <a16:creationId xmlns:a16="http://schemas.microsoft.com/office/drawing/2014/main" id="{C17E6300-D925-9F3D-9B7C-49256F771057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5517255" y="2260791"/>
                  <a:ext cx="5760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858" name="Ink 857">
                  <a:extLst>
                    <a:ext uri="{FF2B5EF4-FFF2-40B4-BE49-F238E27FC236}">
                      <a16:creationId xmlns:a16="http://schemas.microsoft.com/office/drawing/2014/main" id="{2957A750-EF2A-1298-D71F-572110C6E2DA}"/>
                    </a:ext>
                  </a:extLst>
                </p14:cNvPr>
                <p14:cNvContentPartPr/>
                <p14:nvPr/>
              </p14:nvContentPartPr>
              <p14:xfrm>
                <a:off x="5246895" y="2231631"/>
                <a:ext cx="22680" cy="14760"/>
              </p14:xfrm>
            </p:contentPart>
          </mc:Choice>
          <mc:Fallback>
            <p:pic>
              <p:nvPicPr>
                <p:cNvPr id="858" name="Ink 857">
                  <a:extLst>
                    <a:ext uri="{FF2B5EF4-FFF2-40B4-BE49-F238E27FC236}">
                      <a16:creationId xmlns:a16="http://schemas.microsoft.com/office/drawing/2014/main" id="{2957A750-EF2A-1298-D71F-572110C6E2DA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5240775" y="2225511"/>
                  <a:ext cx="3492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859" name="Ink 858">
                  <a:extLst>
                    <a:ext uri="{FF2B5EF4-FFF2-40B4-BE49-F238E27FC236}">
                      <a16:creationId xmlns:a16="http://schemas.microsoft.com/office/drawing/2014/main" id="{310FB1E7-646D-AECC-D72C-44CC4B7E9CBE}"/>
                    </a:ext>
                  </a:extLst>
                </p14:cNvPr>
                <p14:cNvContentPartPr/>
                <p14:nvPr/>
              </p14:nvContentPartPr>
              <p14:xfrm>
                <a:off x="5772855" y="2240991"/>
                <a:ext cx="55800" cy="140760"/>
              </p14:xfrm>
            </p:contentPart>
          </mc:Choice>
          <mc:Fallback>
            <p:pic>
              <p:nvPicPr>
                <p:cNvPr id="859" name="Ink 858">
                  <a:extLst>
                    <a:ext uri="{FF2B5EF4-FFF2-40B4-BE49-F238E27FC236}">
                      <a16:creationId xmlns:a16="http://schemas.microsoft.com/office/drawing/2014/main" id="{310FB1E7-646D-AECC-D72C-44CC4B7E9CBE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5766735" y="2234871"/>
                  <a:ext cx="6804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860" name="Ink 859">
                  <a:extLst>
                    <a:ext uri="{FF2B5EF4-FFF2-40B4-BE49-F238E27FC236}">
                      <a16:creationId xmlns:a16="http://schemas.microsoft.com/office/drawing/2014/main" id="{B4A4570F-4943-0B9B-E7A6-821D83AB5AF7}"/>
                    </a:ext>
                  </a:extLst>
                </p14:cNvPr>
                <p14:cNvContentPartPr/>
                <p14:nvPr/>
              </p14:nvContentPartPr>
              <p14:xfrm>
                <a:off x="5774295" y="2160711"/>
                <a:ext cx="360" cy="360"/>
              </p14:xfrm>
            </p:contentPart>
          </mc:Choice>
          <mc:Fallback>
            <p:pic>
              <p:nvPicPr>
                <p:cNvPr id="860" name="Ink 859">
                  <a:extLst>
                    <a:ext uri="{FF2B5EF4-FFF2-40B4-BE49-F238E27FC236}">
                      <a16:creationId xmlns:a16="http://schemas.microsoft.com/office/drawing/2014/main" id="{B4A4570F-4943-0B9B-E7A6-821D83AB5AF7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768175" y="2154591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3">
              <p14:nvContentPartPr>
                <p14:cNvPr id="861" name="Ink 860">
                  <a:extLst>
                    <a:ext uri="{FF2B5EF4-FFF2-40B4-BE49-F238E27FC236}">
                      <a16:creationId xmlns:a16="http://schemas.microsoft.com/office/drawing/2014/main" id="{B62EA875-26ED-B204-0410-F8C0CF870767}"/>
                    </a:ext>
                  </a:extLst>
                </p14:cNvPr>
                <p14:cNvContentPartPr/>
                <p14:nvPr/>
              </p14:nvContentPartPr>
              <p14:xfrm>
                <a:off x="5919735" y="2278071"/>
                <a:ext cx="127080" cy="68760"/>
              </p14:xfrm>
            </p:contentPart>
          </mc:Choice>
          <mc:Fallback>
            <p:pic>
              <p:nvPicPr>
                <p:cNvPr id="861" name="Ink 860">
                  <a:extLst>
                    <a:ext uri="{FF2B5EF4-FFF2-40B4-BE49-F238E27FC236}">
                      <a16:creationId xmlns:a16="http://schemas.microsoft.com/office/drawing/2014/main" id="{B62EA875-26ED-B204-0410-F8C0CF870767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5913615" y="2271951"/>
                  <a:ext cx="13932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5">
              <p14:nvContentPartPr>
                <p14:cNvPr id="862" name="Ink 861">
                  <a:extLst>
                    <a:ext uri="{FF2B5EF4-FFF2-40B4-BE49-F238E27FC236}">
                      <a16:creationId xmlns:a16="http://schemas.microsoft.com/office/drawing/2014/main" id="{459470F1-12ED-9854-5DE0-C50C9A033A08}"/>
                    </a:ext>
                  </a:extLst>
                </p14:cNvPr>
                <p14:cNvContentPartPr/>
                <p14:nvPr/>
              </p14:nvContentPartPr>
              <p14:xfrm>
                <a:off x="6127815" y="2237391"/>
                <a:ext cx="110880" cy="141480"/>
              </p14:xfrm>
            </p:contentPart>
          </mc:Choice>
          <mc:Fallback>
            <p:pic>
              <p:nvPicPr>
                <p:cNvPr id="862" name="Ink 861">
                  <a:extLst>
                    <a:ext uri="{FF2B5EF4-FFF2-40B4-BE49-F238E27FC236}">
                      <a16:creationId xmlns:a16="http://schemas.microsoft.com/office/drawing/2014/main" id="{459470F1-12ED-9854-5DE0-C50C9A033A08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6121695" y="2231271"/>
                  <a:ext cx="12312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7">
              <p14:nvContentPartPr>
                <p14:cNvPr id="863" name="Ink 862">
                  <a:extLst>
                    <a:ext uri="{FF2B5EF4-FFF2-40B4-BE49-F238E27FC236}">
                      <a16:creationId xmlns:a16="http://schemas.microsoft.com/office/drawing/2014/main" id="{0463E26C-40DF-E186-A8E3-12383D62A270}"/>
                    </a:ext>
                  </a:extLst>
                </p14:cNvPr>
                <p14:cNvContentPartPr/>
                <p14:nvPr/>
              </p14:nvContentPartPr>
              <p14:xfrm>
                <a:off x="6329775" y="2242431"/>
                <a:ext cx="30960" cy="30960"/>
              </p14:xfrm>
            </p:contentPart>
          </mc:Choice>
          <mc:Fallback>
            <p:pic>
              <p:nvPicPr>
                <p:cNvPr id="863" name="Ink 862">
                  <a:extLst>
                    <a:ext uri="{FF2B5EF4-FFF2-40B4-BE49-F238E27FC236}">
                      <a16:creationId xmlns:a16="http://schemas.microsoft.com/office/drawing/2014/main" id="{0463E26C-40DF-E186-A8E3-12383D62A270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6323655" y="2236311"/>
                  <a:ext cx="4320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9">
              <p14:nvContentPartPr>
                <p14:cNvPr id="864" name="Ink 863">
                  <a:extLst>
                    <a:ext uri="{FF2B5EF4-FFF2-40B4-BE49-F238E27FC236}">
                      <a16:creationId xmlns:a16="http://schemas.microsoft.com/office/drawing/2014/main" id="{4A4CDD4C-DFA7-B60C-EAD2-9C873FDBB561}"/>
                    </a:ext>
                  </a:extLst>
                </p14:cNvPr>
                <p14:cNvContentPartPr/>
                <p14:nvPr/>
              </p14:nvContentPartPr>
              <p14:xfrm>
                <a:off x="6299535" y="2341431"/>
                <a:ext cx="33840" cy="135000"/>
              </p14:xfrm>
            </p:contentPart>
          </mc:Choice>
          <mc:Fallback>
            <p:pic>
              <p:nvPicPr>
                <p:cNvPr id="864" name="Ink 863">
                  <a:extLst>
                    <a:ext uri="{FF2B5EF4-FFF2-40B4-BE49-F238E27FC236}">
                      <a16:creationId xmlns:a16="http://schemas.microsoft.com/office/drawing/2014/main" id="{4A4CDD4C-DFA7-B60C-EAD2-9C873FDBB561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6293415" y="2335311"/>
                  <a:ext cx="4608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1">
              <p14:nvContentPartPr>
                <p14:cNvPr id="865" name="Ink 864">
                  <a:extLst>
                    <a:ext uri="{FF2B5EF4-FFF2-40B4-BE49-F238E27FC236}">
                      <a16:creationId xmlns:a16="http://schemas.microsoft.com/office/drawing/2014/main" id="{7A115808-A721-F9DE-84F0-7AC10C27BB28}"/>
                    </a:ext>
                  </a:extLst>
                </p14:cNvPr>
                <p14:cNvContentPartPr/>
                <p14:nvPr/>
              </p14:nvContentPartPr>
              <p14:xfrm>
                <a:off x="6556215" y="2243511"/>
                <a:ext cx="7560" cy="144720"/>
              </p14:xfrm>
            </p:contentPart>
          </mc:Choice>
          <mc:Fallback>
            <p:pic>
              <p:nvPicPr>
                <p:cNvPr id="865" name="Ink 864">
                  <a:extLst>
                    <a:ext uri="{FF2B5EF4-FFF2-40B4-BE49-F238E27FC236}">
                      <a16:creationId xmlns:a16="http://schemas.microsoft.com/office/drawing/2014/main" id="{7A115808-A721-F9DE-84F0-7AC10C27BB28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6550095" y="2237391"/>
                  <a:ext cx="1980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3">
              <p14:nvContentPartPr>
                <p14:cNvPr id="866" name="Ink 865">
                  <a:extLst>
                    <a:ext uri="{FF2B5EF4-FFF2-40B4-BE49-F238E27FC236}">
                      <a16:creationId xmlns:a16="http://schemas.microsoft.com/office/drawing/2014/main" id="{CB1420D8-4A39-A113-095D-FA82C23A1972}"/>
                    </a:ext>
                  </a:extLst>
                </p14:cNvPr>
                <p14:cNvContentPartPr/>
                <p14:nvPr/>
              </p14:nvContentPartPr>
              <p14:xfrm>
                <a:off x="6582495" y="2145591"/>
                <a:ext cx="360" cy="360"/>
              </p14:xfrm>
            </p:contentPart>
          </mc:Choice>
          <mc:Fallback>
            <p:pic>
              <p:nvPicPr>
                <p:cNvPr id="866" name="Ink 865">
                  <a:extLst>
                    <a:ext uri="{FF2B5EF4-FFF2-40B4-BE49-F238E27FC236}">
                      <a16:creationId xmlns:a16="http://schemas.microsoft.com/office/drawing/2014/main" id="{CB1420D8-4A39-A113-095D-FA82C23A1972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576375" y="2139471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867" name="Ink 866">
                  <a:extLst>
                    <a:ext uri="{FF2B5EF4-FFF2-40B4-BE49-F238E27FC236}">
                      <a16:creationId xmlns:a16="http://schemas.microsoft.com/office/drawing/2014/main" id="{58B46370-D134-E3BA-A5C9-BB1AE1EF8DA8}"/>
                    </a:ext>
                  </a:extLst>
                </p14:cNvPr>
                <p14:cNvContentPartPr/>
                <p14:nvPr/>
              </p14:nvContentPartPr>
              <p14:xfrm>
                <a:off x="6653775" y="2228031"/>
                <a:ext cx="114120" cy="120960"/>
              </p14:xfrm>
            </p:contentPart>
          </mc:Choice>
          <mc:Fallback>
            <p:pic>
              <p:nvPicPr>
                <p:cNvPr id="867" name="Ink 866">
                  <a:extLst>
                    <a:ext uri="{FF2B5EF4-FFF2-40B4-BE49-F238E27FC236}">
                      <a16:creationId xmlns:a16="http://schemas.microsoft.com/office/drawing/2014/main" id="{58B46370-D134-E3BA-A5C9-BB1AE1EF8DA8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6647655" y="2221911"/>
                  <a:ext cx="12636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868" name="Ink 867">
                  <a:extLst>
                    <a:ext uri="{FF2B5EF4-FFF2-40B4-BE49-F238E27FC236}">
                      <a16:creationId xmlns:a16="http://schemas.microsoft.com/office/drawing/2014/main" id="{C96BC487-F21B-F678-BB16-ACF2F914F8D2}"/>
                    </a:ext>
                  </a:extLst>
                </p14:cNvPr>
                <p14:cNvContentPartPr/>
                <p14:nvPr/>
              </p14:nvContentPartPr>
              <p14:xfrm>
                <a:off x="6860055" y="2150991"/>
                <a:ext cx="45720" cy="184680"/>
              </p14:xfrm>
            </p:contentPart>
          </mc:Choice>
          <mc:Fallback>
            <p:pic>
              <p:nvPicPr>
                <p:cNvPr id="868" name="Ink 867">
                  <a:extLst>
                    <a:ext uri="{FF2B5EF4-FFF2-40B4-BE49-F238E27FC236}">
                      <a16:creationId xmlns:a16="http://schemas.microsoft.com/office/drawing/2014/main" id="{C96BC487-F21B-F678-BB16-ACF2F914F8D2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6853935" y="2144871"/>
                  <a:ext cx="5796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869" name="Ink 868">
                  <a:extLst>
                    <a:ext uri="{FF2B5EF4-FFF2-40B4-BE49-F238E27FC236}">
                      <a16:creationId xmlns:a16="http://schemas.microsoft.com/office/drawing/2014/main" id="{4E5F88CD-5779-022F-699C-A0C4CD8C61CB}"/>
                    </a:ext>
                  </a:extLst>
                </p14:cNvPr>
                <p14:cNvContentPartPr/>
                <p14:nvPr/>
              </p14:nvContentPartPr>
              <p14:xfrm>
                <a:off x="6981735" y="2235591"/>
                <a:ext cx="85320" cy="131400"/>
              </p14:xfrm>
            </p:contentPart>
          </mc:Choice>
          <mc:Fallback>
            <p:pic>
              <p:nvPicPr>
                <p:cNvPr id="869" name="Ink 868">
                  <a:extLst>
                    <a:ext uri="{FF2B5EF4-FFF2-40B4-BE49-F238E27FC236}">
                      <a16:creationId xmlns:a16="http://schemas.microsoft.com/office/drawing/2014/main" id="{4E5F88CD-5779-022F-699C-A0C4CD8C61CB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6975615" y="2229471"/>
                  <a:ext cx="9756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870" name="Ink 869">
                  <a:extLst>
                    <a:ext uri="{FF2B5EF4-FFF2-40B4-BE49-F238E27FC236}">
                      <a16:creationId xmlns:a16="http://schemas.microsoft.com/office/drawing/2014/main" id="{B07414CE-83D4-2257-D1F9-DC0E54D2DA5D}"/>
                    </a:ext>
                  </a:extLst>
                </p14:cNvPr>
                <p14:cNvContentPartPr/>
                <p14:nvPr/>
              </p14:nvContentPartPr>
              <p14:xfrm>
                <a:off x="7139055" y="2282031"/>
                <a:ext cx="55080" cy="22680"/>
              </p14:xfrm>
            </p:contentPart>
          </mc:Choice>
          <mc:Fallback>
            <p:pic>
              <p:nvPicPr>
                <p:cNvPr id="870" name="Ink 869">
                  <a:extLst>
                    <a:ext uri="{FF2B5EF4-FFF2-40B4-BE49-F238E27FC236}">
                      <a16:creationId xmlns:a16="http://schemas.microsoft.com/office/drawing/2014/main" id="{B07414CE-83D4-2257-D1F9-DC0E54D2DA5D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7132935" y="2275911"/>
                  <a:ext cx="6732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871" name="Ink 870">
                  <a:extLst>
                    <a:ext uri="{FF2B5EF4-FFF2-40B4-BE49-F238E27FC236}">
                      <a16:creationId xmlns:a16="http://schemas.microsoft.com/office/drawing/2014/main" id="{9384A18A-E915-7906-5BED-5B375FB7E361}"/>
                    </a:ext>
                  </a:extLst>
                </p14:cNvPr>
                <p14:cNvContentPartPr/>
                <p14:nvPr/>
              </p14:nvContentPartPr>
              <p14:xfrm>
                <a:off x="7252095" y="2224791"/>
                <a:ext cx="44280" cy="172080"/>
              </p14:xfrm>
            </p:contentPart>
          </mc:Choice>
          <mc:Fallback>
            <p:pic>
              <p:nvPicPr>
                <p:cNvPr id="871" name="Ink 870">
                  <a:extLst>
                    <a:ext uri="{FF2B5EF4-FFF2-40B4-BE49-F238E27FC236}">
                      <a16:creationId xmlns:a16="http://schemas.microsoft.com/office/drawing/2014/main" id="{9384A18A-E915-7906-5BED-5B375FB7E361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7245975" y="2218671"/>
                  <a:ext cx="5652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872" name="Ink 871">
                  <a:extLst>
                    <a:ext uri="{FF2B5EF4-FFF2-40B4-BE49-F238E27FC236}">
                      <a16:creationId xmlns:a16="http://schemas.microsoft.com/office/drawing/2014/main" id="{42BB7939-1F2C-4D72-10DE-CB3255890BDC}"/>
                    </a:ext>
                  </a:extLst>
                </p14:cNvPr>
                <p14:cNvContentPartPr/>
                <p14:nvPr/>
              </p14:nvContentPartPr>
              <p14:xfrm>
                <a:off x="7271895" y="2240991"/>
                <a:ext cx="101520" cy="121320"/>
              </p14:xfrm>
            </p:contentPart>
          </mc:Choice>
          <mc:Fallback>
            <p:pic>
              <p:nvPicPr>
                <p:cNvPr id="872" name="Ink 871">
                  <a:extLst>
                    <a:ext uri="{FF2B5EF4-FFF2-40B4-BE49-F238E27FC236}">
                      <a16:creationId xmlns:a16="http://schemas.microsoft.com/office/drawing/2014/main" id="{42BB7939-1F2C-4D72-10DE-CB3255890BDC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7265775" y="2234871"/>
                  <a:ext cx="11376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873" name="Ink 872">
                  <a:extLst>
                    <a:ext uri="{FF2B5EF4-FFF2-40B4-BE49-F238E27FC236}">
                      <a16:creationId xmlns:a16="http://schemas.microsoft.com/office/drawing/2014/main" id="{4921B511-66E3-8A8E-A950-BC15A650A827}"/>
                    </a:ext>
                  </a:extLst>
                </p14:cNvPr>
                <p14:cNvContentPartPr/>
                <p14:nvPr/>
              </p14:nvContentPartPr>
              <p14:xfrm>
                <a:off x="7404015" y="2204991"/>
                <a:ext cx="66960" cy="204120"/>
              </p14:xfrm>
            </p:contentPart>
          </mc:Choice>
          <mc:Fallback>
            <p:pic>
              <p:nvPicPr>
                <p:cNvPr id="873" name="Ink 872">
                  <a:extLst>
                    <a:ext uri="{FF2B5EF4-FFF2-40B4-BE49-F238E27FC236}">
                      <a16:creationId xmlns:a16="http://schemas.microsoft.com/office/drawing/2014/main" id="{4921B511-66E3-8A8E-A950-BC15A650A827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7397895" y="2198871"/>
                  <a:ext cx="7920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874" name="Ink 873">
                  <a:extLst>
                    <a:ext uri="{FF2B5EF4-FFF2-40B4-BE49-F238E27FC236}">
                      <a16:creationId xmlns:a16="http://schemas.microsoft.com/office/drawing/2014/main" id="{9FFA3D18-239C-9A24-ACAD-C45B543D96F0}"/>
                    </a:ext>
                  </a:extLst>
                </p14:cNvPr>
                <p14:cNvContentPartPr/>
                <p14:nvPr/>
              </p14:nvContentPartPr>
              <p14:xfrm>
                <a:off x="7608495" y="2251071"/>
                <a:ext cx="37440" cy="27720"/>
              </p14:xfrm>
            </p:contentPart>
          </mc:Choice>
          <mc:Fallback>
            <p:pic>
              <p:nvPicPr>
                <p:cNvPr id="874" name="Ink 873">
                  <a:extLst>
                    <a:ext uri="{FF2B5EF4-FFF2-40B4-BE49-F238E27FC236}">
                      <a16:creationId xmlns:a16="http://schemas.microsoft.com/office/drawing/2014/main" id="{9FFA3D18-239C-9A24-ACAD-C45B543D96F0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7602375" y="2244951"/>
                  <a:ext cx="4968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875" name="Ink 874">
                  <a:extLst>
                    <a:ext uri="{FF2B5EF4-FFF2-40B4-BE49-F238E27FC236}">
                      <a16:creationId xmlns:a16="http://schemas.microsoft.com/office/drawing/2014/main" id="{EC302161-1FA1-EADD-38A5-95F2DB532217}"/>
                    </a:ext>
                  </a:extLst>
                </p14:cNvPr>
                <p14:cNvContentPartPr/>
                <p14:nvPr/>
              </p14:nvContentPartPr>
              <p14:xfrm>
                <a:off x="7559175" y="2356911"/>
                <a:ext cx="55440" cy="131760"/>
              </p14:xfrm>
            </p:contentPart>
          </mc:Choice>
          <mc:Fallback>
            <p:pic>
              <p:nvPicPr>
                <p:cNvPr id="875" name="Ink 874">
                  <a:extLst>
                    <a:ext uri="{FF2B5EF4-FFF2-40B4-BE49-F238E27FC236}">
                      <a16:creationId xmlns:a16="http://schemas.microsoft.com/office/drawing/2014/main" id="{EC302161-1FA1-EADD-38A5-95F2DB532217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7553055" y="2350791"/>
                  <a:ext cx="6768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876" name="Ink 875">
                  <a:extLst>
                    <a:ext uri="{FF2B5EF4-FFF2-40B4-BE49-F238E27FC236}">
                      <a16:creationId xmlns:a16="http://schemas.microsoft.com/office/drawing/2014/main" id="{2C846770-25D0-1323-2DCF-6B71887F9040}"/>
                    </a:ext>
                  </a:extLst>
                </p14:cNvPr>
                <p14:cNvContentPartPr/>
                <p14:nvPr/>
              </p14:nvContentPartPr>
              <p14:xfrm>
                <a:off x="7783455" y="2314791"/>
                <a:ext cx="93240" cy="115560"/>
              </p14:xfrm>
            </p:contentPart>
          </mc:Choice>
          <mc:Fallback>
            <p:pic>
              <p:nvPicPr>
                <p:cNvPr id="876" name="Ink 875">
                  <a:extLst>
                    <a:ext uri="{FF2B5EF4-FFF2-40B4-BE49-F238E27FC236}">
                      <a16:creationId xmlns:a16="http://schemas.microsoft.com/office/drawing/2014/main" id="{2C846770-25D0-1323-2DCF-6B71887F9040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7777335" y="2308671"/>
                  <a:ext cx="10548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877" name="Ink 876">
                  <a:extLst>
                    <a:ext uri="{FF2B5EF4-FFF2-40B4-BE49-F238E27FC236}">
                      <a16:creationId xmlns:a16="http://schemas.microsoft.com/office/drawing/2014/main" id="{839F5E39-6116-C262-8FDC-961ADD66D3F2}"/>
                    </a:ext>
                  </a:extLst>
                </p14:cNvPr>
                <p14:cNvContentPartPr/>
                <p14:nvPr/>
              </p14:nvContentPartPr>
              <p14:xfrm>
                <a:off x="7829895" y="2235231"/>
                <a:ext cx="234360" cy="82080"/>
              </p14:xfrm>
            </p:contentPart>
          </mc:Choice>
          <mc:Fallback>
            <p:pic>
              <p:nvPicPr>
                <p:cNvPr id="877" name="Ink 876">
                  <a:extLst>
                    <a:ext uri="{FF2B5EF4-FFF2-40B4-BE49-F238E27FC236}">
                      <a16:creationId xmlns:a16="http://schemas.microsoft.com/office/drawing/2014/main" id="{839F5E39-6116-C262-8FDC-961ADD66D3F2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7823775" y="2229111"/>
                  <a:ext cx="24660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878" name="Ink 877">
                  <a:extLst>
                    <a:ext uri="{FF2B5EF4-FFF2-40B4-BE49-F238E27FC236}">
                      <a16:creationId xmlns:a16="http://schemas.microsoft.com/office/drawing/2014/main" id="{5D3237AA-1AA0-9B58-BDB2-C679996C821A}"/>
                    </a:ext>
                  </a:extLst>
                </p14:cNvPr>
                <p14:cNvContentPartPr/>
                <p14:nvPr/>
              </p14:nvContentPartPr>
              <p14:xfrm>
                <a:off x="7976415" y="2278791"/>
                <a:ext cx="268200" cy="121680"/>
              </p14:xfrm>
            </p:contentPart>
          </mc:Choice>
          <mc:Fallback>
            <p:pic>
              <p:nvPicPr>
                <p:cNvPr id="878" name="Ink 877">
                  <a:extLst>
                    <a:ext uri="{FF2B5EF4-FFF2-40B4-BE49-F238E27FC236}">
                      <a16:creationId xmlns:a16="http://schemas.microsoft.com/office/drawing/2014/main" id="{5D3237AA-1AA0-9B58-BDB2-C679996C821A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7970295" y="2272671"/>
                  <a:ext cx="28044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879" name="Ink 878">
                  <a:extLst>
                    <a:ext uri="{FF2B5EF4-FFF2-40B4-BE49-F238E27FC236}">
                      <a16:creationId xmlns:a16="http://schemas.microsoft.com/office/drawing/2014/main" id="{046C13E4-5FF7-085D-6931-70DA96607C3A}"/>
                    </a:ext>
                  </a:extLst>
                </p14:cNvPr>
                <p14:cNvContentPartPr/>
                <p14:nvPr/>
              </p14:nvContentPartPr>
              <p14:xfrm>
                <a:off x="8153175" y="2267991"/>
                <a:ext cx="53280" cy="150840"/>
              </p14:xfrm>
            </p:contentPart>
          </mc:Choice>
          <mc:Fallback>
            <p:pic>
              <p:nvPicPr>
                <p:cNvPr id="879" name="Ink 878">
                  <a:extLst>
                    <a:ext uri="{FF2B5EF4-FFF2-40B4-BE49-F238E27FC236}">
                      <a16:creationId xmlns:a16="http://schemas.microsoft.com/office/drawing/2014/main" id="{046C13E4-5FF7-085D-6931-70DA96607C3A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8147055" y="2261871"/>
                  <a:ext cx="6552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880" name="Ink 879">
                  <a:extLst>
                    <a:ext uri="{FF2B5EF4-FFF2-40B4-BE49-F238E27FC236}">
                      <a16:creationId xmlns:a16="http://schemas.microsoft.com/office/drawing/2014/main" id="{1E99F564-2198-944C-D5CA-E193F4F1D7FE}"/>
                    </a:ext>
                  </a:extLst>
                </p14:cNvPr>
                <p14:cNvContentPartPr/>
                <p14:nvPr/>
              </p14:nvContentPartPr>
              <p14:xfrm>
                <a:off x="8273415" y="2239551"/>
                <a:ext cx="95400" cy="202680"/>
              </p14:xfrm>
            </p:contentPart>
          </mc:Choice>
          <mc:Fallback>
            <p:pic>
              <p:nvPicPr>
                <p:cNvPr id="880" name="Ink 879">
                  <a:extLst>
                    <a:ext uri="{FF2B5EF4-FFF2-40B4-BE49-F238E27FC236}">
                      <a16:creationId xmlns:a16="http://schemas.microsoft.com/office/drawing/2014/main" id="{1E99F564-2198-944C-D5CA-E193F4F1D7FE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8267295" y="2233431"/>
                  <a:ext cx="10764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604" name="Ink 603">
                  <a:extLst>
                    <a:ext uri="{FF2B5EF4-FFF2-40B4-BE49-F238E27FC236}">
                      <a16:creationId xmlns:a16="http://schemas.microsoft.com/office/drawing/2014/main" id="{96AC236B-7098-A732-DAD9-B7D9DEBA81DD}"/>
                    </a:ext>
                  </a:extLst>
                </p14:cNvPr>
                <p14:cNvContentPartPr/>
                <p14:nvPr/>
              </p14:nvContentPartPr>
              <p14:xfrm>
                <a:off x="6554643" y="2662806"/>
                <a:ext cx="360" cy="360"/>
              </p14:xfrm>
            </p:contentPart>
          </mc:Choice>
          <mc:Fallback>
            <p:pic>
              <p:nvPicPr>
                <p:cNvPr id="604" name="Ink 603">
                  <a:extLst>
                    <a:ext uri="{FF2B5EF4-FFF2-40B4-BE49-F238E27FC236}">
                      <a16:creationId xmlns:a16="http://schemas.microsoft.com/office/drawing/2014/main" id="{96AC236B-7098-A732-DAD9-B7D9DEBA81DD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548523" y="2656686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3">
              <p14:nvContentPartPr>
                <p14:cNvPr id="606" name="Ink 605">
                  <a:extLst>
                    <a:ext uri="{FF2B5EF4-FFF2-40B4-BE49-F238E27FC236}">
                      <a16:creationId xmlns:a16="http://schemas.microsoft.com/office/drawing/2014/main" id="{60DD8066-CAAE-0E6E-4AB6-29A6EF05FBEA}"/>
                    </a:ext>
                  </a:extLst>
                </p14:cNvPr>
                <p14:cNvContentPartPr/>
                <p14:nvPr/>
              </p14:nvContentPartPr>
              <p14:xfrm>
                <a:off x="6763083" y="2616366"/>
                <a:ext cx="360" cy="360"/>
              </p14:xfrm>
            </p:contentPart>
          </mc:Choice>
          <mc:Fallback>
            <p:pic>
              <p:nvPicPr>
                <p:cNvPr id="606" name="Ink 605">
                  <a:extLst>
                    <a:ext uri="{FF2B5EF4-FFF2-40B4-BE49-F238E27FC236}">
                      <a16:creationId xmlns:a16="http://schemas.microsoft.com/office/drawing/2014/main" id="{60DD8066-CAAE-0E6E-4AB6-29A6EF05FBEA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756963" y="2610246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915" name="Ink 914">
                  <a:extLst>
                    <a:ext uri="{FF2B5EF4-FFF2-40B4-BE49-F238E27FC236}">
                      <a16:creationId xmlns:a16="http://schemas.microsoft.com/office/drawing/2014/main" id="{AD873195-C7F7-FA1F-C479-327DFE7771B3}"/>
                    </a:ext>
                  </a:extLst>
                </p14:cNvPr>
                <p14:cNvContentPartPr/>
                <p14:nvPr/>
              </p14:nvContentPartPr>
              <p14:xfrm>
                <a:off x="5383335" y="2602071"/>
                <a:ext cx="78120" cy="187560"/>
              </p14:xfrm>
            </p:contentPart>
          </mc:Choice>
          <mc:Fallback>
            <p:pic>
              <p:nvPicPr>
                <p:cNvPr id="915" name="Ink 914">
                  <a:extLst>
                    <a:ext uri="{FF2B5EF4-FFF2-40B4-BE49-F238E27FC236}">
                      <a16:creationId xmlns:a16="http://schemas.microsoft.com/office/drawing/2014/main" id="{AD873195-C7F7-FA1F-C479-327DFE7771B3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5377215" y="2595951"/>
                  <a:ext cx="9036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916" name="Ink 915">
                  <a:extLst>
                    <a:ext uri="{FF2B5EF4-FFF2-40B4-BE49-F238E27FC236}">
                      <a16:creationId xmlns:a16="http://schemas.microsoft.com/office/drawing/2014/main" id="{1D7072F0-3F6F-3865-5352-A26CF201A164}"/>
                    </a:ext>
                  </a:extLst>
                </p14:cNvPr>
                <p14:cNvContentPartPr/>
                <p14:nvPr/>
              </p14:nvContentPartPr>
              <p14:xfrm>
                <a:off x="5365335" y="2652831"/>
                <a:ext cx="57960" cy="30600"/>
              </p14:xfrm>
            </p:contentPart>
          </mc:Choice>
          <mc:Fallback>
            <p:pic>
              <p:nvPicPr>
                <p:cNvPr id="916" name="Ink 915">
                  <a:extLst>
                    <a:ext uri="{FF2B5EF4-FFF2-40B4-BE49-F238E27FC236}">
                      <a16:creationId xmlns:a16="http://schemas.microsoft.com/office/drawing/2014/main" id="{1D7072F0-3F6F-3865-5352-A26CF201A164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5359215" y="2646711"/>
                  <a:ext cx="7020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917" name="Ink 916">
                  <a:extLst>
                    <a:ext uri="{FF2B5EF4-FFF2-40B4-BE49-F238E27FC236}">
                      <a16:creationId xmlns:a16="http://schemas.microsoft.com/office/drawing/2014/main" id="{E6DD1F39-E2A8-8D4D-1DB6-7EC02C167978}"/>
                    </a:ext>
                  </a:extLst>
                </p14:cNvPr>
                <p14:cNvContentPartPr/>
                <p14:nvPr/>
              </p14:nvContentPartPr>
              <p14:xfrm>
                <a:off x="5483415" y="2636991"/>
                <a:ext cx="491040" cy="220320"/>
              </p14:xfrm>
            </p:contentPart>
          </mc:Choice>
          <mc:Fallback>
            <p:pic>
              <p:nvPicPr>
                <p:cNvPr id="917" name="Ink 916">
                  <a:extLst>
                    <a:ext uri="{FF2B5EF4-FFF2-40B4-BE49-F238E27FC236}">
                      <a16:creationId xmlns:a16="http://schemas.microsoft.com/office/drawing/2014/main" id="{E6DD1F39-E2A8-8D4D-1DB6-7EC02C167978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5477295" y="2630871"/>
                  <a:ext cx="50328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918" name="Ink 917">
                  <a:extLst>
                    <a:ext uri="{FF2B5EF4-FFF2-40B4-BE49-F238E27FC236}">
                      <a16:creationId xmlns:a16="http://schemas.microsoft.com/office/drawing/2014/main" id="{71736259-06E0-EF4E-1252-493D5372C249}"/>
                    </a:ext>
                  </a:extLst>
                </p14:cNvPr>
                <p14:cNvContentPartPr/>
                <p14:nvPr/>
              </p14:nvContentPartPr>
              <p14:xfrm>
                <a:off x="6079935" y="2586231"/>
                <a:ext cx="138240" cy="236520"/>
              </p14:xfrm>
            </p:contentPart>
          </mc:Choice>
          <mc:Fallback>
            <p:pic>
              <p:nvPicPr>
                <p:cNvPr id="918" name="Ink 917">
                  <a:extLst>
                    <a:ext uri="{FF2B5EF4-FFF2-40B4-BE49-F238E27FC236}">
                      <a16:creationId xmlns:a16="http://schemas.microsoft.com/office/drawing/2014/main" id="{71736259-06E0-EF4E-1252-493D5372C249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6073815" y="2580111"/>
                  <a:ext cx="15048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920" name="Ink 919">
                  <a:extLst>
                    <a:ext uri="{FF2B5EF4-FFF2-40B4-BE49-F238E27FC236}">
                      <a16:creationId xmlns:a16="http://schemas.microsoft.com/office/drawing/2014/main" id="{113F314D-D1C8-4D34-1BB3-F87B06EEBB0F}"/>
                    </a:ext>
                  </a:extLst>
                </p14:cNvPr>
                <p14:cNvContentPartPr/>
                <p14:nvPr/>
              </p14:nvContentPartPr>
              <p14:xfrm>
                <a:off x="6305655" y="2671191"/>
                <a:ext cx="82440" cy="187560"/>
              </p14:xfrm>
            </p:contentPart>
          </mc:Choice>
          <mc:Fallback>
            <p:pic>
              <p:nvPicPr>
                <p:cNvPr id="920" name="Ink 919">
                  <a:extLst>
                    <a:ext uri="{FF2B5EF4-FFF2-40B4-BE49-F238E27FC236}">
                      <a16:creationId xmlns:a16="http://schemas.microsoft.com/office/drawing/2014/main" id="{113F314D-D1C8-4D34-1BB3-F87B06EEBB0F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6299535" y="2665071"/>
                  <a:ext cx="9468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921" name="Ink 920">
                  <a:extLst>
                    <a:ext uri="{FF2B5EF4-FFF2-40B4-BE49-F238E27FC236}">
                      <a16:creationId xmlns:a16="http://schemas.microsoft.com/office/drawing/2014/main" id="{7608FD73-D35E-6E74-B94E-BF04B8FD8A9A}"/>
                    </a:ext>
                  </a:extLst>
                </p14:cNvPr>
                <p14:cNvContentPartPr/>
                <p14:nvPr/>
              </p14:nvContentPartPr>
              <p14:xfrm>
                <a:off x="6397455" y="2633031"/>
                <a:ext cx="360" cy="360"/>
              </p14:xfrm>
            </p:contentPart>
          </mc:Choice>
          <mc:Fallback>
            <p:pic>
              <p:nvPicPr>
                <p:cNvPr id="921" name="Ink 920">
                  <a:extLst>
                    <a:ext uri="{FF2B5EF4-FFF2-40B4-BE49-F238E27FC236}">
                      <a16:creationId xmlns:a16="http://schemas.microsoft.com/office/drawing/2014/main" id="{7608FD73-D35E-6E74-B94E-BF04B8FD8A9A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391335" y="2626911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5">
              <p14:nvContentPartPr>
                <p14:cNvPr id="922" name="Ink 921">
                  <a:extLst>
                    <a:ext uri="{FF2B5EF4-FFF2-40B4-BE49-F238E27FC236}">
                      <a16:creationId xmlns:a16="http://schemas.microsoft.com/office/drawing/2014/main" id="{9037E0ED-9699-BC68-EFA4-89462C973733}"/>
                    </a:ext>
                  </a:extLst>
                </p14:cNvPr>
                <p14:cNvContentPartPr/>
                <p14:nvPr/>
              </p14:nvContentPartPr>
              <p14:xfrm>
                <a:off x="6495015" y="2709351"/>
                <a:ext cx="136080" cy="41040"/>
              </p14:xfrm>
            </p:contentPart>
          </mc:Choice>
          <mc:Fallback>
            <p:pic>
              <p:nvPicPr>
                <p:cNvPr id="922" name="Ink 921">
                  <a:extLst>
                    <a:ext uri="{FF2B5EF4-FFF2-40B4-BE49-F238E27FC236}">
                      <a16:creationId xmlns:a16="http://schemas.microsoft.com/office/drawing/2014/main" id="{9037E0ED-9699-BC68-EFA4-89462C973733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6488895" y="2703231"/>
                  <a:ext cx="14832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7">
              <p14:nvContentPartPr>
                <p14:cNvPr id="923" name="Ink 922">
                  <a:extLst>
                    <a:ext uri="{FF2B5EF4-FFF2-40B4-BE49-F238E27FC236}">
                      <a16:creationId xmlns:a16="http://schemas.microsoft.com/office/drawing/2014/main" id="{0D70150F-07B9-F42D-6C6B-CB2C6D21E893}"/>
                    </a:ext>
                  </a:extLst>
                </p14:cNvPr>
                <p14:cNvContentPartPr/>
                <p14:nvPr/>
              </p14:nvContentPartPr>
              <p14:xfrm>
                <a:off x="6639735" y="2621871"/>
                <a:ext cx="130680" cy="222120"/>
              </p14:xfrm>
            </p:contentPart>
          </mc:Choice>
          <mc:Fallback>
            <p:pic>
              <p:nvPicPr>
                <p:cNvPr id="923" name="Ink 922">
                  <a:extLst>
                    <a:ext uri="{FF2B5EF4-FFF2-40B4-BE49-F238E27FC236}">
                      <a16:creationId xmlns:a16="http://schemas.microsoft.com/office/drawing/2014/main" id="{0D70150F-07B9-F42D-6C6B-CB2C6D21E893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6633615" y="2615751"/>
                  <a:ext cx="14292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9">
              <p14:nvContentPartPr>
                <p14:cNvPr id="924" name="Ink 923">
                  <a:extLst>
                    <a:ext uri="{FF2B5EF4-FFF2-40B4-BE49-F238E27FC236}">
                      <a16:creationId xmlns:a16="http://schemas.microsoft.com/office/drawing/2014/main" id="{24C8C4D9-FA6E-0885-425C-EAF93EAD1043}"/>
                    </a:ext>
                  </a:extLst>
                </p14:cNvPr>
                <p14:cNvContentPartPr/>
                <p14:nvPr/>
              </p14:nvContentPartPr>
              <p14:xfrm>
                <a:off x="6827295" y="2681991"/>
                <a:ext cx="91800" cy="125640"/>
              </p14:xfrm>
            </p:contentPart>
          </mc:Choice>
          <mc:Fallback>
            <p:pic>
              <p:nvPicPr>
                <p:cNvPr id="924" name="Ink 923">
                  <a:extLst>
                    <a:ext uri="{FF2B5EF4-FFF2-40B4-BE49-F238E27FC236}">
                      <a16:creationId xmlns:a16="http://schemas.microsoft.com/office/drawing/2014/main" id="{24C8C4D9-FA6E-0885-425C-EAF93EAD1043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6821175" y="2675871"/>
                  <a:ext cx="10404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1">
              <p14:nvContentPartPr>
                <p14:cNvPr id="925" name="Ink 924">
                  <a:extLst>
                    <a:ext uri="{FF2B5EF4-FFF2-40B4-BE49-F238E27FC236}">
                      <a16:creationId xmlns:a16="http://schemas.microsoft.com/office/drawing/2014/main" id="{E80C4C5E-EA34-9737-1E75-05632CAE9830}"/>
                    </a:ext>
                  </a:extLst>
                </p14:cNvPr>
                <p14:cNvContentPartPr/>
                <p14:nvPr/>
              </p14:nvContentPartPr>
              <p14:xfrm>
                <a:off x="7009815" y="2742831"/>
                <a:ext cx="78840" cy="10800"/>
              </p14:xfrm>
            </p:contentPart>
          </mc:Choice>
          <mc:Fallback>
            <p:pic>
              <p:nvPicPr>
                <p:cNvPr id="925" name="Ink 924">
                  <a:extLst>
                    <a:ext uri="{FF2B5EF4-FFF2-40B4-BE49-F238E27FC236}">
                      <a16:creationId xmlns:a16="http://schemas.microsoft.com/office/drawing/2014/main" id="{E80C4C5E-EA34-9737-1E75-05632CAE9830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7003695" y="2736711"/>
                  <a:ext cx="9108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3">
              <p14:nvContentPartPr>
                <p14:cNvPr id="926" name="Ink 925">
                  <a:extLst>
                    <a:ext uri="{FF2B5EF4-FFF2-40B4-BE49-F238E27FC236}">
                      <a16:creationId xmlns:a16="http://schemas.microsoft.com/office/drawing/2014/main" id="{B12D6AB4-6E30-5B84-EF5C-138B4146D1B3}"/>
                    </a:ext>
                  </a:extLst>
                </p14:cNvPr>
                <p14:cNvContentPartPr/>
                <p14:nvPr/>
              </p14:nvContentPartPr>
              <p14:xfrm>
                <a:off x="7139055" y="2649591"/>
                <a:ext cx="53280" cy="197280"/>
              </p14:xfrm>
            </p:contentPart>
          </mc:Choice>
          <mc:Fallback>
            <p:pic>
              <p:nvPicPr>
                <p:cNvPr id="926" name="Ink 925">
                  <a:extLst>
                    <a:ext uri="{FF2B5EF4-FFF2-40B4-BE49-F238E27FC236}">
                      <a16:creationId xmlns:a16="http://schemas.microsoft.com/office/drawing/2014/main" id="{B12D6AB4-6E30-5B84-EF5C-138B4146D1B3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7132935" y="2643471"/>
                  <a:ext cx="6552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5">
              <p14:nvContentPartPr>
                <p14:cNvPr id="927" name="Ink 926">
                  <a:extLst>
                    <a:ext uri="{FF2B5EF4-FFF2-40B4-BE49-F238E27FC236}">
                      <a16:creationId xmlns:a16="http://schemas.microsoft.com/office/drawing/2014/main" id="{951BB0E7-216E-3567-2DB3-A678CA1A1A12}"/>
                    </a:ext>
                  </a:extLst>
                </p14:cNvPr>
                <p14:cNvContentPartPr/>
                <p14:nvPr/>
              </p14:nvContentPartPr>
              <p14:xfrm>
                <a:off x="7170375" y="2681991"/>
                <a:ext cx="110880" cy="160920"/>
              </p14:xfrm>
            </p:contentPart>
          </mc:Choice>
          <mc:Fallback>
            <p:pic>
              <p:nvPicPr>
                <p:cNvPr id="927" name="Ink 926">
                  <a:extLst>
                    <a:ext uri="{FF2B5EF4-FFF2-40B4-BE49-F238E27FC236}">
                      <a16:creationId xmlns:a16="http://schemas.microsoft.com/office/drawing/2014/main" id="{951BB0E7-216E-3567-2DB3-A678CA1A1A12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7164255" y="2675871"/>
                  <a:ext cx="12312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7">
              <p14:nvContentPartPr>
                <p14:cNvPr id="928" name="Ink 927">
                  <a:extLst>
                    <a:ext uri="{FF2B5EF4-FFF2-40B4-BE49-F238E27FC236}">
                      <a16:creationId xmlns:a16="http://schemas.microsoft.com/office/drawing/2014/main" id="{21C9F360-51CA-7A36-D2FF-FEFC22B196AC}"/>
                    </a:ext>
                  </a:extLst>
                </p14:cNvPr>
                <p14:cNvContentPartPr/>
                <p14:nvPr/>
              </p14:nvContentPartPr>
              <p14:xfrm>
                <a:off x="7342455" y="2660031"/>
                <a:ext cx="71640" cy="181440"/>
              </p14:xfrm>
            </p:contentPart>
          </mc:Choice>
          <mc:Fallback>
            <p:pic>
              <p:nvPicPr>
                <p:cNvPr id="928" name="Ink 927">
                  <a:extLst>
                    <a:ext uri="{FF2B5EF4-FFF2-40B4-BE49-F238E27FC236}">
                      <a16:creationId xmlns:a16="http://schemas.microsoft.com/office/drawing/2014/main" id="{21C9F360-51CA-7A36-D2FF-FEFC22B196AC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7336335" y="2653911"/>
                  <a:ext cx="8388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9">
              <p14:nvContentPartPr>
                <p14:cNvPr id="929" name="Ink 928">
                  <a:extLst>
                    <a:ext uri="{FF2B5EF4-FFF2-40B4-BE49-F238E27FC236}">
                      <a16:creationId xmlns:a16="http://schemas.microsoft.com/office/drawing/2014/main" id="{CF2338D5-75A1-1B83-4C3D-5A9FB4965F79}"/>
                    </a:ext>
                  </a:extLst>
                </p14:cNvPr>
                <p14:cNvContentPartPr/>
                <p14:nvPr/>
              </p14:nvContentPartPr>
              <p14:xfrm>
                <a:off x="7491495" y="2530791"/>
                <a:ext cx="123120" cy="378720"/>
              </p14:xfrm>
            </p:contentPart>
          </mc:Choice>
          <mc:Fallback>
            <p:pic>
              <p:nvPicPr>
                <p:cNvPr id="929" name="Ink 928">
                  <a:extLst>
                    <a:ext uri="{FF2B5EF4-FFF2-40B4-BE49-F238E27FC236}">
                      <a16:creationId xmlns:a16="http://schemas.microsoft.com/office/drawing/2014/main" id="{CF2338D5-75A1-1B83-4C3D-5A9FB4965F79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7485375" y="2524671"/>
                  <a:ext cx="135360" cy="39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1">
              <p14:nvContentPartPr>
                <p14:cNvPr id="930" name="Ink 929">
                  <a:extLst>
                    <a:ext uri="{FF2B5EF4-FFF2-40B4-BE49-F238E27FC236}">
                      <a16:creationId xmlns:a16="http://schemas.microsoft.com/office/drawing/2014/main" id="{64AC5F42-833D-0962-1029-071E2D9EAEA1}"/>
                    </a:ext>
                  </a:extLst>
                </p14:cNvPr>
                <p14:cNvContentPartPr/>
                <p14:nvPr/>
              </p14:nvContentPartPr>
              <p14:xfrm>
                <a:off x="7844295" y="2705751"/>
                <a:ext cx="88560" cy="3600"/>
              </p14:xfrm>
            </p:contentPart>
          </mc:Choice>
          <mc:Fallback>
            <p:pic>
              <p:nvPicPr>
                <p:cNvPr id="930" name="Ink 929">
                  <a:extLst>
                    <a:ext uri="{FF2B5EF4-FFF2-40B4-BE49-F238E27FC236}">
                      <a16:creationId xmlns:a16="http://schemas.microsoft.com/office/drawing/2014/main" id="{64AC5F42-833D-0962-1029-071E2D9EAEA1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7838175" y="2699631"/>
                  <a:ext cx="100800" cy="1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931" name="Ink 930">
                  <a:extLst>
                    <a:ext uri="{FF2B5EF4-FFF2-40B4-BE49-F238E27FC236}">
                      <a16:creationId xmlns:a16="http://schemas.microsoft.com/office/drawing/2014/main" id="{5ADC6A74-E929-8DD6-CE02-2EB6995510EB}"/>
                    </a:ext>
                  </a:extLst>
                </p14:cNvPr>
                <p14:cNvContentPartPr/>
                <p14:nvPr/>
              </p14:nvContentPartPr>
              <p14:xfrm>
                <a:off x="7851495" y="2740671"/>
                <a:ext cx="95400" cy="54000"/>
              </p14:xfrm>
            </p:contentPart>
          </mc:Choice>
          <mc:Fallback>
            <p:pic>
              <p:nvPicPr>
                <p:cNvPr id="931" name="Ink 930">
                  <a:extLst>
                    <a:ext uri="{FF2B5EF4-FFF2-40B4-BE49-F238E27FC236}">
                      <a16:creationId xmlns:a16="http://schemas.microsoft.com/office/drawing/2014/main" id="{5ADC6A74-E929-8DD6-CE02-2EB6995510EB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7845375" y="2734551"/>
                  <a:ext cx="10764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941" name="Ink 940">
                  <a:extLst>
                    <a:ext uri="{FF2B5EF4-FFF2-40B4-BE49-F238E27FC236}">
                      <a16:creationId xmlns:a16="http://schemas.microsoft.com/office/drawing/2014/main" id="{0A28C658-A398-B368-B891-D1AB71CB07A9}"/>
                    </a:ext>
                  </a:extLst>
                </p14:cNvPr>
                <p14:cNvContentPartPr/>
                <p14:nvPr/>
              </p14:nvContentPartPr>
              <p14:xfrm>
                <a:off x="5433735" y="2986551"/>
                <a:ext cx="165600" cy="335880"/>
              </p14:xfrm>
            </p:contentPart>
          </mc:Choice>
          <mc:Fallback>
            <p:pic>
              <p:nvPicPr>
                <p:cNvPr id="941" name="Ink 940">
                  <a:extLst>
                    <a:ext uri="{FF2B5EF4-FFF2-40B4-BE49-F238E27FC236}">
                      <a16:creationId xmlns:a16="http://schemas.microsoft.com/office/drawing/2014/main" id="{0A28C658-A398-B368-B891-D1AB71CB07A9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5427615" y="2980431"/>
                  <a:ext cx="177840" cy="34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943" name="Ink 942">
                  <a:extLst>
                    <a:ext uri="{FF2B5EF4-FFF2-40B4-BE49-F238E27FC236}">
                      <a16:creationId xmlns:a16="http://schemas.microsoft.com/office/drawing/2014/main" id="{0FD805D6-C7D7-29E8-0EC9-29FAA1B85283}"/>
                    </a:ext>
                  </a:extLst>
                </p14:cNvPr>
                <p14:cNvContentPartPr/>
                <p14:nvPr/>
              </p14:nvContentPartPr>
              <p14:xfrm>
                <a:off x="5755935" y="2129751"/>
                <a:ext cx="9000" cy="38520"/>
              </p14:xfrm>
            </p:contentPart>
          </mc:Choice>
          <mc:Fallback>
            <p:pic>
              <p:nvPicPr>
                <p:cNvPr id="943" name="Ink 942">
                  <a:extLst>
                    <a:ext uri="{FF2B5EF4-FFF2-40B4-BE49-F238E27FC236}">
                      <a16:creationId xmlns:a16="http://schemas.microsoft.com/office/drawing/2014/main" id="{0FD805D6-C7D7-29E8-0EC9-29FAA1B85283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5749815" y="2123631"/>
                  <a:ext cx="21240" cy="50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74" name="Group 973">
            <a:extLst>
              <a:ext uri="{FF2B5EF4-FFF2-40B4-BE49-F238E27FC236}">
                <a16:creationId xmlns:a16="http://schemas.microsoft.com/office/drawing/2014/main" id="{6BD4AEDA-AE8F-2401-47CA-B165F4E9475B}"/>
              </a:ext>
            </a:extLst>
          </p:cNvPr>
          <p:cNvGrpSpPr/>
          <p:nvPr/>
        </p:nvGrpSpPr>
        <p:grpSpPr>
          <a:xfrm>
            <a:off x="4757655" y="3518631"/>
            <a:ext cx="608040" cy="350280"/>
            <a:chOff x="4757655" y="3518631"/>
            <a:chExt cx="608040" cy="350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945" name="Ink 944">
                  <a:extLst>
                    <a:ext uri="{FF2B5EF4-FFF2-40B4-BE49-F238E27FC236}">
                      <a16:creationId xmlns:a16="http://schemas.microsoft.com/office/drawing/2014/main" id="{A0334491-3B10-0249-6D3D-9BC9D52DBB5C}"/>
                    </a:ext>
                  </a:extLst>
                </p14:cNvPr>
                <p14:cNvContentPartPr/>
                <p14:nvPr/>
              </p14:nvContentPartPr>
              <p14:xfrm>
                <a:off x="4757655" y="3556071"/>
                <a:ext cx="429120" cy="312840"/>
              </p14:xfrm>
            </p:contentPart>
          </mc:Choice>
          <mc:Fallback>
            <p:pic>
              <p:nvPicPr>
                <p:cNvPr id="945" name="Ink 944">
                  <a:extLst>
                    <a:ext uri="{FF2B5EF4-FFF2-40B4-BE49-F238E27FC236}">
                      <a16:creationId xmlns:a16="http://schemas.microsoft.com/office/drawing/2014/main" id="{A0334491-3B10-0249-6D3D-9BC9D52DBB5C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4751535" y="3549951"/>
                  <a:ext cx="441360" cy="32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946" name="Ink 945">
                  <a:extLst>
                    <a:ext uri="{FF2B5EF4-FFF2-40B4-BE49-F238E27FC236}">
                      <a16:creationId xmlns:a16="http://schemas.microsoft.com/office/drawing/2014/main" id="{7CAD0929-BBB3-7885-F1DF-21D77049B6AA}"/>
                    </a:ext>
                  </a:extLst>
                </p14:cNvPr>
                <p14:cNvContentPartPr/>
                <p14:nvPr/>
              </p14:nvContentPartPr>
              <p14:xfrm>
                <a:off x="5260215" y="3518631"/>
                <a:ext cx="105480" cy="275040"/>
              </p14:xfrm>
            </p:contentPart>
          </mc:Choice>
          <mc:Fallback>
            <p:pic>
              <p:nvPicPr>
                <p:cNvPr id="946" name="Ink 945">
                  <a:extLst>
                    <a:ext uri="{FF2B5EF4-FFF2-40B4-BE49-F238E27FC236}">
                      <a16:creationId xmlns:a16="http://schemas.microsoft.com/office/drawing/2014/main" id="{7CAD0929-BBB3-7885-F1DF-21D77049B6AA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5254095" y="3512511"/>
                  <a:ext cx="117720" cy="287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73" name="Group 972">
            <a:extLst>
              <a:ext uri="{FF2B5EF4-FFF2-40B4-BE49-F238E27FC236}">
                <a16:creationId xmlns:a16="http://schemas.microsoft.com/office/drawing/2014/main" id="{C4A43BFC-8B3A-5B7C-9FF4-92C1EEF82F0F}"/>
              </a:ext>
            </a:extLst>
          </p:cNvPr>
          <p:cNvGrpSpPr/>
          <p:nvPr/>
        </p:nvGrpSpPr>
        <p:grpSpPr>
          <a:xfrm>
            <a:off x="5562615" y="3493431"/>
            <a:ext cx="1659960" cy="386640"/>
            <a:chOff x="5562615" y="3493431"/>
            <a:chExt cx="1659960" cy="386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947" name="Ink 946">
                  <a:extLst>
                    <a:ext uri="{FF2B5EF4-FFF2-40B4-BE49-F238E27FC236}">
                      <a16:creationId xmlns:a16="http://schemas.microsoft.com/office/drawing/2014/main" id="{E0293468-FDDD-9256-3AED-81599E48217D}"/>
                    </a:ext>
                  </a:extLst>
                </p14:cNvPr>
                <p14:cNvContentPartPr/>
                <p14:nvPr/>
              </p14:nvContentPartPr>
              <p14:xfrm>
                <a:off x="5562615" y="3543471"/>
                <a:ext cx="421200" cy="205560"/>
              </p14:xfrm>
            </p:contentPart>
          </mc:Choice>
          <mc:Fallback>
            <p:pic>
              <p:nvPicPr>
                <p:cNvPr id="947" name="Ink 946">
                  <a:extLst>
                    <a:ext uri="{FF2B5EF4-FFF2-40B4-BE49-F238E27FC236}">
                      <a16:creationId xmlns:a16="http://schemas.microsoft.com/office/drawing/2014/main" id="{E0293468-FDDD-9256-3AED-81599E48217D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5556495" y="3537351"/>
                  <a:ext cx="43344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948" name="Ink 947">
                  <a:extLst>
                    <a:ext uri="{FF2B5EF4-FFF2-40B4-BE49-F238E27FC236}">
                      <a16:creationId xmlns:a16="http://schemas.microsoft.com/office/drawing/2014/main" id="{906F2633-D106-1625-786A-6EB09B34C5CF}"/>
                    </a:ext>
                  </a:extLst>
                </p14:cNvPr>
                <p14:cNvContentPartPr/>
                <p14:nvPr/>
              </p14:nvContentPartPr>
              <p14:xfrm>
                <a:off x="5910375" y="3568671"/>
                <a:ext cx="127800" cy="52560"/>
              </p14:xfrm>
            </p:contentPart>
          </mc:Choice>
          <mc:Fallback>
            <p:pic>
              <p:nvPicPr>
                <p:cNvPr id="948" name="Ink 947">
                  <a:extLst>
                    <a:ext uri="{FF2B5EF4-FFF2-40B4-BE49-F238E27FC236}">
                      <a16:creationId xmlns:a16="http://schemas.microsoft.com/office/drawing/2014/main" id="{906F2633-D106-1625-786A-6EB09B34C5CF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5904255" y="3562551"/>
                  <a:ext cx="14004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949" name="Ink 948">
                  <a:extLst>
                    <a:ext uri="{FF2B5EF4-FFF2-40B4-BE49-F238E27FC236}">
                      <a16:creationId xmlns:a16="http://schemas.microsoft.com/office/drawing/2014/main" id="{D25A545E-3A10-C521-B404-41F8094A372E}"/>
                    </a:ext>
                  </a:extLst>
                </p14:cNvPr>
                <p14:cNvContentPartPr/>
                <p14:nvPr/>
              </p14:nvContentPartPr>
              <p14:xfrm>
                <a:off x="5593215" y="3519711"/>
                <a:ext cx="29880" cy="35640"/>
              </p14:xfrm>
            </p:contentPart>
          </mc:Choice>
          <mc:Fallback>
            <p:pic>
              <p:nvPicPr>
                <p:cNvPr id="949" name="Ink 948">
                  <a:extLst>
                    <a:ext uri="{FF2B5EF4-FFF2-40B4-BE49-F238E27FC236}">
                      <a16:creationId xmlns:a16="http://schemas.microsoft.com/office/drawing/2014/main" id="{D25A545E-3A10-C521-B404-41F8094A372E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5587095" y="3513591"/>
                  <a:ext cx="4212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950" name="Ink 949">
                  <a:extLst>
                    <a:ext uri="{FF2B5EF4-FFF2-40B4-BE49-F238E27FC236}">
                      <a16:creationId xmlns:a16="http://schemas.microsoft.com/office/drawing/2014/main" id="{6523D6E4-388E-3B5E-B52E-13F13B40C776}"/>
                    </a:ext>
                  </a:extLst>
                </p14:cNvPr>
                <p14:cNvContentPartPr/>
                <p14:nvPr/>
              </p14:nvContentPartPr>
              <p14:xfrm>
                <a:off x="6179295" y="3569751"/>
                <a:ext cx="73440" cy="205560"/>
              </p14:xfrm>
            </p:contentPart>
          </mc:Choice>
          <mc:Fallback>
            <p:pic>
              <p:nvPicPr>
                <p:cNvPr id="950" name="Ink 949">
                  <a:extLst>
                    <a:ext uri="{FF2B5EF4-FFF2-40B4-BE49-F238E27FC236}">
                      <a16:creationId xmlns:a16="http://schemas.microsoft.com/office/drawing/2014/main" id="{6523D6E4-388E-3B5E-B52E-13F13B40C776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6173175" y="3563631"/>
                  <a:ext cx="8568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951" name="Ink 950">
                  <a:extLst>
                    <a:ext uri="{FF2B5EF4-FFF2-40B4-BE49-F238E27FC236}">
                      <a16:creationId xmlns:a16="http://schemas.microsoft.com/office/drawing/2014/main" id="{95598CC5-4481-8546-A9D3-5F317584FA3B}"/>
                    </a:ext>
                  </a:extLst>
                </p14:cNvPr>
                <p14:cNvContentPartPr/>
                <p14:nvPr/>
              </p14:nvContentPartPr>
              <p14:xfrm>
                <a:off x="6172815" y="3493431"/>
                <a:ext cx="52920" cy="25200"/>
              </p14:xfrm>
            </p:contentPart>
          </mc:Choice>
          <mc:Fallback>
            <p:pic>
              <p:nvPicPr>
                <p:cNvPr id="951" name="Ink 950">
                  <a:extLst>
                    <a:ext uri="{FF2B5EF4-FFF2-40B4-BE49-F238E27FC236}">
                      <a16:creationId xmlns:a16="http://schemas.microsoft.com/office/drawing/2014/main" id="{95598CC5-4481-8546-A9D3-5F317584FA3B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6166695" y="3487311"/>
                  <a:ext cx="6516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952" name="Ink 951">
                  <a:extLst>
                    <a:ext uri="{FF2B5EF4-FFF2-40B4-BE49-F238E27FC236}">
                      <a16:creationId xmlns:a16="http://schemas.microsoft.com/office/drawing/2014/main" id="{39AA401E-27F8-F88C-1536-91B7E5A167C2}"/>
                    </a:ext>
                  </a:extLst>
                </p14:cNvPr>
                <p14:cNvContentPartPr/>
                <p14:nvPr/>
              </p14:nvContentPartPr>
              <p14:xfrm>
                <a:off x="6325815" y="3634191"/>
                <a:ext cx="142560" cy="77760"/>
              </p14:xfrm>
            </p:contentPart>
          </mc:Choice>
          <mc:Fallback>
            <p:pic>
              <p:nvPicPr>
                <p:cNvPr id="952" name="Ink 951">
                  <a:extLst>
                    <a:ext uri="{FF2B5EF4-FFF2-40B4-BE49-F238E27FC236}">
                      <a16:creationId xmlns:a16="http://schemas.microsoft.com/office/drawing/2014/main" id="{39AA401E-27F8-F88C-1536-91B7E5A167C2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6319695" y="3628071"/>
                  <a:ext cx="15480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953" name="Ink 952">
                  <a:extLst>
                    <a:ext uri="{FF2B5EF4-FFF2-40B4-BE49-F238E27FC236}">
                      <a16:creationId xmlns:a16="http://schemas.microsoft.com/office/drawing/2014/main" id="{D7C81443-2F5E-9B0A-B4BD-B9E769F81B64}"/>
                    </a:ext>
                  </a:extLst>
                </p14:cNvPr>
                <p14:cNvContentPartPr/>
                <p14:nvPr/>
              </p14:nvContentPartPr>
              <p14:xfrm>
                <a:off x="6588255" y="3587031"/>
                <a:ext cx="129240" cy="165240"/>
              </p14:xfrm>
            </p:contentPart>
          </mc:Choice>
          <mc:Fallback>
            <p:pic>
              <p:nvPicPr>
                <p:cNvPr id="953" name="Ink 952">
                  <a:extLst>
                    <a:ext uri="{FF2B5EF4-FFF2-40B4-BE49-F238E27FC236}">
                      <a16:creationId xmlns:a16="http://schemas.microsoft.com/office/drawing/2014/main" id="{D7C81443-2F5E-9B0A-B4BD-B9E769F81B64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6582135" y="3580911"/>
                  <a:ext cx="14148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954" name="Ink 953">
                  <a:extLst>
                    <a:ext uri="{FF2B5EF4-FFF2-40B4-BE49-F238E27FC236}">
                      <a16:creationId xmlns:a16="http://schemas.microsoft.com/office/drawing/2014/main" id="{7AD21592-66EF-D75D-09C9-0045FD91E8D7}"/>
                    </a:ext>
                  </a:extLst>
                </p14:cNvPr>
                <p14:cNvContentPartPr/>
                <p14:nvPr/>
              </p14:nvContentPartPr>
              <p14:xfrm>
                <a:off x="6799215" y="3671991"/>
                <a:ext cx="95400" cy="23400"/>
              </p14:xfrm>
            </p:contentPart>
          </mc:Choice>
          <mc:Fallback>
            <p:pic>
              <p:nvPicPr>
                <p:cNvPr id="954" name="Ink 953">
                  <a:extLst>
                    <a:ext uri="{FF2B5EF4-FFF2-40B4-BE49-F238E27FC236}">
                      <a16:creationId xmlns:a16="http://schemas.microsoft.com/office/drawing/2014/main" id="{7AD21592-66EF-D75D-09C9-0045FD91E8D7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6793095" y="3665871"/>
                  <a:ext cx="10764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955" name="Ink 954">
                  <a:extLst>
                    <a:ext uri="{FF2B5EF4-FFF2-40B4-BE49-F238E27FC236}">
                      <a16:creationId xmlns:a16="http://schemas.microsoft.com/office/drawing/2014/main" id="{524636EB-3754-6B6F-CCCA-874C04305F8B}"/>
                    </a:ext>
                  </a:extLst>
                </p14:cNvPr>
                <p14:cNvContentPartPr/>
                <p14:nvPr/>
              </p14:nvContentPartPr>
              <p14:xfrm>
                <a:off x="6933855" y="3548151"/>
                <a:ext cx="41400" cy="230760"/>
              </p14:xfrm>
            </p:contentPart>
          </mc:Choice>
          <mc:Fallback>
            <p:pic>
              <p:nvPicPr>
                <p:cNvPr id="955" name="Ink 954">
                  <a:extLst>
                    <a:ext uri="{FF2B5EF4-FFF2-40B4-BE49-F238E27FC236}">
                      <a16:creationId xmlns:a16="http://schemas.microsoft.com/office/drawing/2014/main" id="{524636EB-3754-6B6F-CCCA-874C04305F8B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6927735" y="3542031"/>
                  <a:ext cx="5364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956" name="Ink 955">
                  <a:extLst>
                    <a:ext uri="{FF2B5EF4-FFF2-40B4-BE49-F238E27FC236}">
                      <a16:creationId xmlns:a16="http://schemas.microsoft.com/office/drawing/2014/main" id="{98B1428D-E7EC-1116-49CC-1A6DAFA563AC}"/>
                    </a:ext>
                  </a:extLst>
                </p14:cNvPr>
                <p14:cNvContentPartPr/>
                <p14:nvPr/>
              </p14:nvContentPartPr>
              <p14:xfrm>
                <a:off x="6941415" y="3592791"/>
                <a:ext cx="159120" cy="157680"/>
              </p14:xfrm>
            </p:contentPart>
          </mc:Choice>
          <mc:Fallback>
            <p:pic>
              <p:nvPicPr>
                <p:cNvPr id="956" name="Ink 955">
                  <a:extLst>
                    <a:ext uri="{FF2B5EF4-FFF2-40B4-BE49-F238E27FC236}">
                      <a16:creationId xmlns:a16="http://schemas.microsoft.com/office/drawing/2014/main" id="{98B1428D-E7EC-1116-49CC-1A6DAFA563AC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6935295" y="3586671"/>
                  <a:ext cx="17136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957" name="Ink 956">
                  <a:extLst>
                    <a:ext uri="{FF2B5EF4-FFF2-40B4-BE49-F238E27FC236}">
                      <a16:creationId xmlns:a16="http://schemas.microsoft.com/office/drawing/2014/main" id="{BF6D7371-5100-CC7A-F21B-18FF420DB3EA}"/>
                    </a:ext>
                  </a:extLst>
                </p14:cNvPr>
                <p14:cNvContentPartPr/>
                <p14:nvPr/>
              </p14:nvContentPartPr>
              <p14:xfrm>
                <a:off x="7129335" y="3764871"/>
                <a:ext cx="93240" cy="115200"/>
              </p14:xfrm>
            </p:contentPart>
          </mc:Choice>
          <mc:Fallback>
            <p:pic>
              <p:nvPicPr>
                <p:cNvPr id="957" name="Ink 956">
                  <a:extLst>
                    <a:ext uri="{FF2B5EF4-FFF2-40B4-BE49-F238E27FC236}">
                      <a16:creationId xmlns:a16="http://schemas.microsoft.com/office/drawing/2014/main" id="{BF6D7371-5100-CC7A-F21B-18FF420DB3EA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7123215" y="3758751"/>
                  <a:ext cx="10548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959" name="Ink 958">
                  <a:extLst>
                    <a:ext uri="{FF2B5EF4-FFF2-40B4-BE49-F238E27FC236}">
                      <a16:creationId xmlns:a16="http://schemas.microsoft.com/office/drawing/2014/main" id="{363CBAFE-FBEB-54ED-2603-0DD64BE1B9BB}"/>
                    </a:ext>
                  </a:extLst>
                </p14:cNvPr>
                <p14:cNvContentPartPr/>
                <p14:nvPr/>
              </p14:nvContentPartPr>
              <p14:xfrm>
                <a:off x="7162095" y="3589911"/>
                <a:ext cx="44280" cy="65880"/>
              </p14:xfrm>
            </p:contentPart>
          </mc:Choice>
          <mc:Fallback>
            <p:pic>
              <p:nvPicPr>
                <p:cNvPr id="959" name="Ink 958">
                  <a:extLst>
                    <a:ext uri="{FF2B5EF4-FFF2-40B4-BE49-F238E27FC236}">
                      <a16:creationId xmlns:a16="http://schemas.microsoft.com/office/drawing/2014/main" id="{363CBAFE-FBEB-54ED-2603-0DD64BE1B9BB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7155975" y="3583791"/>
                  <a:ext cx="56520" cy="78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72" name="Group 971">
            <a:extLst>
              <a:ext uri="{FF2B5EF4-FFF2-40B4-BE49-F238E27FC236}">
                <a16:creationId xmlns:a16="http://schemas.microsoft.com/office/drawing/2014/main" id="{2E72B4D3-FD56-240B-5A25-39C8521FA467}"/>
              </a:ext>
            </a:extLst>
          </p:cNvPr>
          <p:cNvGrpSpPr/>
          <p:nvPr/>
        </p:nvGrpSpPr>
        <p:grpSpPr>
          <a:xfrm>
            <a:off x="7386735" y="3438351"/>
            <a:ext cx="1575360" cy="387720"/>
            <a:chOff x="7386735" y="3438351"/>
            <a:chExt cx="1575360" cy="387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958" name="Ink 957">
                  <a:extLst>
                    <a:ext uri="{FF2B5EF4-FFF2-40B4-BE49-F238E27FC236}">
                      <a16:creationId xmlns:a16="http://schemas.microsoft.com/office/drawing/2014/main" id="{B0D0D635-A32D-C4D9-9666-476A533977A1}"/>
                    </a:ext>
                  </a:extLst>
                </p14:cNvPr>
                <p14:cNvContentPartPr/>
                <p14:nvPr/>
              </p14:nvContentPartPr>
              <p14:xfrm>
                <a:off x="7386735" y="3561111"/>
                <a:ext cx="102600" cy="198360"/>
              </p14:xfrm>
            </p:contentPart>
          </mc:Choice>
          <mc:Fallback>
            <p:pic>
              <p:nvPicPr>
                <p:cNvPr id="958" name="Ink 957">
                  <a:extLst>
                    <a:ext uri="{FF2B5EF4-FFF2-40B4-BE49-F238E27FC236}">
                      <a16:creationId xmlns:a16="http://schemas.microsoft.com/office/drawing/2014/main" id="{B0D0D635-A32D-C4D9-9666-476A533977A1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7380615" y="3554991"/>
                  <a:ext cx="11484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960" name="Ink 959">
                  <a:extLst>
                    <a:ext uri="{FF2B5EF4-FFF2-40B4-BE49-F238E27FC236}">
                      <a16:creationId xmlns:a16="http://schemas.microsoft.com/office/drawing/2014/main" id="{25F6BD79-53AA-FED1-978D-5184F0F83C83}"/>
                    </a:ext>
                  </a:extLst>
                </p14:cNvPr>
                <p14:cNvContentPartPr/>
                <p14:nvPr/>
              </p14:nvContentPartPr>
              <p14:xfrm>
                <a:off x="7404735" y="3438351"/>
                <a:ext cx="56520" cy="30240"/>
              </p14:xfrm>
            </p:contentPart>
          </mc:Choice>
          <mc:Fallback>
            <p:pic>
              <p:nvPicPr>
                <p:cNvPr id="960" name="Ink 959">
                  <a:extLst>
                    <a:ext uri="{FF2B5EF4-FFF2-40B4-BE49-F238E27FC236}">
                      <a16:creationId xmlns:a16="http://schemas.microsoft.com/office/drawing/2014/main" id="{25F6BD79-53AA-FED1-978D-5184F0F83C83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7398615" y="3432231"/>
                  <a:ext cx="6876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961" name="Ink 960">
                  <a:extLst>
                    <a:ext uri="{FF2B5EF4-FFF2-40B4-BE49-F238E27FC236}">
                      <a16:creationId xmlns:a16="http://schemas.microsoft.com/office/drawing/2014/main" id="{8C6A4327-E282-0648-2B24-4872EF1040C1}"/>
                    </a:ext>
                  </a:extLst>
                </p14:cNvPr>
                <p14:cNvContentPartPr/>
                <p14:nvPr/>
              </p14:nvContentPartPr>
              <p14:xfrm>
                <a:off x="7536855" y="3560391"/>
                <a:ext cx="146160" cy="113400"/>
              </p14:xfrm>
            </p:contentPart>
          </mc:Choice>
          <mc:Fallback>
            <p:pic>
              <p:nvPicPr>
                <p:cNvPr id="961" name="Ink 960">
                  <a:extLst>
                    <a:ext uri="{FF2B5EF4-FFF2-40B4-BE49-F238E27FC236}">
                      <a16:creationId xmlns:a16="http://schemas.microsoft.com/office/drawing/2014/main" id="{8C6A4327-E282-0648-2B24-4872EF1040C1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7530735" y="3554271"/>
                  <a:ext cx="15840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962" name="Ink 961">
                  <a:extLst>
                    <a:ext uri="{FF2B5EF4-FFF2-40B4-BE49-F238E27FC236}">
                      <a16:creationId xmlns:a16="http://schemas.microsoft.com/office/drawing/2014/main" id="{1F14ACD5-4B11-6B82-EBC8-3604272A9AFD}"/>
                    </a:ext>
                  </a:extLst>
                </p14:cNvPr>
                <p14:cNvContentPartPr/>
                <p14:nvPr/>
              </p14:nvContentPartPr>
              <p14:xfrm>
                <a:off x="7729815" y="3573711"/>
                <a:ext cx="145440" cy="147240"/>
              </p14:xfrm>
            </p:contentPart>
          </mc:Choice>
          <mc:Fallback>
            <p:pic>
              <p:nvPicPr>
                <p:cNvPr id="962" name="Ink 961">
                  <a:extLst>
                    <a:ext uri="{FF2B5EF4-FFF2-40B4-BE49-F238E27FC236}">
                      <a16:creationId xmlns:a16="http://schemas.microsoft.com/office/drawing/2014/main" id="{1F14ACD5-4B11-6B82-EBC8-3604272A9AFD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7723695" y="3567591"/>
                  <a:ext cx="15768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963" name="Ink 962">
                  <a:extLst>
                    <a:ext uri="{FF2B5EF4-FFF2-40B4-BE49-F238E27FC236}">
                      <a16:creationId xmlns:a16="http://schemas.microsoft.com/office/drawing/2014/main" id="{9CEE1165-48BB-12DA-7392-FF54DC5C55C9}"/>
                    </a:ext>
                  </a:extLst>
                </p14:cNvPr>
                <p14:cNvContentPartPr/>
                <p14:nvPr/>
              </p14:nvContentPartPr>
              <p14:xfrm>
                <a:off x="8019615" y="3588471"/>
                <a:ext cx="32400" cy="32760"/>
              </p14:xfrm>
            </p:contentPart>
          </mc:Choice>
          <mc:Fallback>
            <p:pic>
              <p:nvPicPr>
                <p:cNvPr id="963" name="Ink 962">
                  <a:extLst>
                    <a:ext uri="{FF2B5EF4-FFF2-40B4-BE49-F238E27FC236}">
                      <a16:creationId xmlns:a16="http://schemas.microsoft.com/office/drawing/2014/main" id="{9CEE1165-48BB-12DA-7392-FF54DC5C55C9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8013495" y="3582351"/>
                  <a:ext cx="4464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964" name="Ink 963">
                  <a:extLst>
                    <a:ext uri="{FF2B5EF4-FFF2-40B4-BE49-F238E27FC236}">
                      <a16:creationId xmlns:a16="http://schemas.microsoft.com/office/drawing/2014/main" id="{7F7F1596-36DB-EFBA-D34A-00A0223C67A6}"/>
                    </a:ext>
                  </a:extLst>
                </p14:cNvPr>
                <p14:cNvContentPartPr/>
                <p14:nvPr/>
              </p14:nvContentPartPr>
              <p14:xfrm>
                <a:off x="7975335" y="3704751"/>
                <a:ext cx="57240" cy="121320"/>
              </p14:xfrm>
            </p:contentPart>
          </mc:Choice>
          <mc:Fallback>
            <p:pic>
              <p:nvPicPr>
                <p:cNvPr id="964" name="Ink 963">
                  <a:extLst>
                    <a:ext uri="{FF2B5EF4-FFF2-40B4-BE49-F238E27FC236}">
                      <a16:creationId xmlns:a16="http://schemas.microsoft.com/office/drawing/2014/main" id="{7F7F1596-36DB-EFBA-D34A-00A0223C67A6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7969215" y="3698631"/>
                  <a:ext cx="6948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965" name="Ink 964">
                  <a:extLst>
                    <a:ext uri="{FF2B5EF4-FFF2-40B4-BE49-F238E27FC236}">
                      <a16:creationId xmlns:a16="http://schemas.microsoft.com/office/drawing/2014/main" id="{41B99465-10A7-912D-0D53-7C9DC542F828}"/>
                    </a:ext>
                  </a:extLst>
                </p14:cNvPr>
                <p14:cNvContentPartPr/>
                <p14:nvPr/>
              </p14:nvContentPartPr>
              <p14:xfrm>
                <a:off x="8154255" y="3611151"/>
                <a:ext cx="113040" cy="154440"/>
              </p14:xfrm>
            </p:contentPart>
          </mc:Choice>
          <mc:Fallback>
            <p:pic>
              <p:nvPicPr>
                <p:cNvPr id="965" name="Ink 964">
                  <a:extLst>
                    <a:ext uri="{FF2B5EF4-FFF2-40B4-BE49-F238E27FC236}">
                      <a16:creationId xmlns:a16="http://schemas.microsoft.com/office/drawing/2014/main" id="{41B99465-10A7-912D-0D53-7C9DC542F828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8148135" y="3605031"/>
                  <a:ext cx="12528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966" name="Ink 965">
                  <a:extLst>
                    <a:ext uri="{FF2B5EF4-FFF2-40B4-BE49-F238E27FC236}">
                      <a16:creationId xmlns:a16="http://schemas.microsoft.com/office/drawing/2014/main" id="{B1C2FD7F-6E52-A12B-7F39-15D3A4221062}"/>
                    </a:ext>
                  </a:extLst>
                </p14:cNvPr>
                <p14:cNvContentPartPr/>
                <p14:nvPr/>
              </p14:nvContentPartPr>
              <p14:xfrm>
                <a:off x="8199615" y="3569031"/>
                <a:ext cx="31320" cy="16560"/>
              </p14:xfrm>
            </p:contentPart>
          </mc:Choice>
          <mc:Fallback>
            <p:pic>
              <p:nvPicPr>
                <p:cNvPr id="966" name="Ink 965">
                  <a:extLst>
                    <a:ext uri="{FF2B5EF4-FFF2-40B4-BE49-F238E27FC236}">
                      <a16:creationId xmlns:a16="http://schemas.microsoft.com/office/drawing/2014/main" id="{B1C2FD7F-6E52-A12B-7F39-15D3A4221062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8193495" y="3562911"/>
                  <a:ext cx="4356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967" name="Ink 966">
                  <a:extLst>
                    <a:ext uri="{FF2B5EF4-FFF2-40B4-BE49-F238E27FC236}">
                      <a16:creationId xmlns:a16="http://schemas.microsoft.com/office/drawing/2014/main" id="{5A4E794F-CFE1-83BE-82BE-0DE36CB17E71}"/>
                    </a:ext>
                  </a:extLst>
                </p14:cNvPr>
                <p14:cNvContentPartPr/>
                <p14:nvPr/>
              </p14:nvContentPartPr>
              <p14:xfrm>
                <a:off x="8301495" y="3587391"/>
                <a:ext cx="149040" cy="159120"/>
              </p14:xfrm>
            </p:contentPart>
          </mc:Choice>
          <mc:Fallback>
            <p:pic>
              <p:nvPicPr>
                <p:cNvPr id="967" name="Ink 966">
                  <a:extLst>
                    <a:ext uri="{FF2B5EF4-FFF2-40B4-BE49-F238E27FC236}">
                      <a16:creationId xmlns:a16="http://schemas.microsoft.com/office/drawing/2014/main" id="{5A4E794F-CFE1-83BE-82BE-0DE36CB17E71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8295375" y="3581271"/>
                  <a:ext cx="16128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968" name="Ink 967">
                  <a:extLst>
                    <a:ext uri="{FF2B5EF4-FFF2-40B4-BE49-F238E27FC236}">
                      <a16:creationId xmlns:a16="http://schemas.microsoft.com/office/drawing/2014/main" id="{0C944CAF-993D-9AE8-3B2F-54F054EB5C95}"/>
                    </a:ext>
                  </a:extLst>
                </p14:cNvPr>
                <p14:cNvContentPartPr/>
                <p14:nvPr/>
              </p14:nvContentPartPr>
              <p14:xfrm>
                <a:off x="8506695" y="3617631"/>
                <a:ext cx="136080" cy="58680"/>
              </p14:xfrm>
            </p:contentPart>
          </mc:Choice>
          <mc:Fallback>
            <p:pic>
              <p:nvPicPr>
                <p:cNvPr id="968" name="Ink 967">
                  <a:extLst>
                    <a:ext uri="{FF2B5EF4-FFF2-40B4-BE49-F238E27FC236}">
                      <a16:creationId xmlns:a16="http://schemas.microsoft.com/office/drawing/2014/main" id="{0C944CAF-993D-9AE8-3B2F-54F054EB5C95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8500575" y="3611511"/>
                  <a:ext cx="14832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969" name="Ink 968">
                  <a:extLst>
                    <a:ext uri="{FF2B5EF4-FFF2-40B4-BE49-F238E27FC236}">
                      <a16:creationId xmlns:a16="http://schemas.microsoft.com/office/drawing/2014/main" id="{194E4742-1A1B-6080-DF6B-33F94DC6CD47}"/>
                    </a:ext>
                  </a:extLst>
                </p14:cNvPr>
                <p14:cNvContentPartPr/>
                <p14:nvPr/>
              </p14:nvContentPartPr>
              <p14:xfrm>
                <a:off x="8534055" y="3569391"/>
                <a:ext cx="61920" cy="204120"/>
              </p14:xfrm>
            </p:contentPart>
          </mc:Choice>
          <mc:Fallback>
            <p:pic>
              <p:nvPicPr>
                <p:cNvPr id="969" name="Ink 968">
                  <a:extLst>
                    <a:ext uri="{FF2B5EF4-FFF2-40B4-BE49-F238E27FC236}">
                      <a16:creationId xmlns:a16="http://schemas.microsoft.com/office/drawing/2014/main" id="{194E4742-1A1B-6080-DF6B-33F94DC6CD47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8527935" y="3563271"/>
                  <a:ext cx="7416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970" name="Ink 969">
                  <a:extLst>
                    <a:ext uri="{FF2B5EF4-FFF2-40B4-BE49-F238E27FC236}">
                      <a16:creationId xmlns:a16="http://schemas.microsoft.com/office/drawing/2014/main" id="{314A6C91-645F-F6D4-0145-2D086A60D4E2}"/>
                    </a:ext>
                  </a:extLst>
                </p14:cNvPr>
                <p14:cNvContentPartPr/>
                <p14:nvPr/>
              </p14:nvContentPartPr>
              <p14:xfrm>
                <a:off x="8642415" y="3541311"/>
                <a:ext cx="67320" cy="257400"/>
              </p14:xfrm>
            </p:contentPart>
          </mc:Choice>
          <mc:Fallback>
            <p:pic>
              <p:nvPicPr>
                <p:cNvPr id="970" name="Ink 969">
                  <a:extLst>
                    <a:ext uri="{FF2B5EF4-FFF2-40B4-BE49-F238E27FC236}">
                      <a16:creationId xmlns:a16="http://schemas.microsoft.com/office/drawing/2014/main" id="{314A6C91-645F-F6D4-0145-2D086A60D4E2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8636295" y="3535191"/>
                  <a:ext cx="79560" cy="26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971" name="Ink 970">
                  <a:extLst>
                    <a:ext uri="{FF2B5EF4-FFF2-40B4-BE49-F238E27FC236}">
                      <a16:creationId xmlns:a16="http://schemas.microsoft.com/office/drawing/2014/main" id="{382F41E0-8AEE-FB13-970A-8A5909B9EDBE}"/>
                    </a:ext>
                  </a:extLst>
                </p14:cNvPr>
                <p14:cNvContentPartPr/>
                <p14:nvPr/>
              </p14:nvContentPartPr>
              <p14:xfrm>
                <a:off x="8839335" y="3458511"/>
                <a:ext cx="122760" cy="316080"/>
              </p14:xfrm>
            </p:contentPart>
          </mc:Choice>
          <mc:Fallback>
            <p:pic>
              <p:nvPicPr>
                <p:cNvPr id="971" name="Ink 970">
                  <a:extLst>
                    <a:ext uri="{FF2B5EF4-FFF2-40B4-BE49-F238E27FC236}">
                      <a16:creationId xmlns:a16="http://schemas.microsoft.com/office/drawing/2014/main" id="{382F41E0-8AEE-FB13-970A-8A5909B9EDBE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8833215" y="3452391"/>
                  <a:ext cx="135000" cy="328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84" name="Group 983">
            <a:extLst>
              <a:ext uri="{FF2B5EF4-FFF2-40B4-BE49-F238E27FC236}">
                <a16:creationId xmlns:a16="http://schemas.microsoft.com/office/drawing/2014/main" id="{22DC4B73-B77C-6297-7679-F3EAF1C07FB8}"/>
              </a:ext>
            </a:extLst>
          </p:cNvPr>
          <p:cNvGrpSpPr/>
          <p:nvPr/>
        </p:nvGrpSpPr>
        <p:grpSpPr>
          <a:xfrm>
            <a:off x="5511495" y="4046031"/>
            <a:ext cx="883800" cy="279720"/>
            <a:chOff x="5511495" y="4046031"/>
            <a:chExt cx="883800" cy="279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975" name="Ink 974">
                  <a:extLst>
                    <a:ext uri="{FF2B5EF4-FFF2-40B4-BE49-F238E27FC236}">
                      <a16:creationId xmlns:a16="http://schemas.microsoft.com/office/drawing/2014/main" id="{7BA71474-B60D-3ADA-D314-D4361F30D2B6}"/>
                    </a:ext>
                  </a:extLst>
                </p14:cNvPr>
                <p14:cNvContentPartPr/>
                <p14:nvPr/>
              </p14:nvContentPartPr>
              <p14:xfrm>
                <a:off x="5511495" y="4159791"/>
                <a:ext cx="645120" cy="158400"/>
              </p14:xfrm>
            </p:contentPart>
          </mc:Choice>
          <mc:Fallback>
            <p:pic>
              <p:nvPicPr>
                <p:cNvPr id="975" name="Ink 974">
                  <a:extLst>
                    <a:ext uri="{FF2B5EF4-FFF2-40B4-BE49-F238E27FC236}">
                      <a16:creationId xmlns:a16="http://schemas.microsoft.com/office/drawing/2014/main" id="{7BA71474-B60D-3ADA-D314-D4361F30D2B6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5505375" y="4153671"/>
                  <a:ext cx="65736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976" name="Ink 975">
                  <a:extLst>
                    <a:ext uri="{FF2B5EF4-FFF2-40B4-BE49-F238E27FC236}">
                      <a16:creationId xmlns:a16="http://schemas.microsoft.com/office/drawing/2014/main" id="{E492675D-CF59-EB07-C446-07C11C36257D}"/>
                    </a:ext>
                  </a:extLst>
                </p14:cNvPr>
                <p14:cNvContentPartPr/>
                <p14:nvPr/>
              </p14:nvContentPartPr>
              <p14:xfrm>
                <a:off x="6289095" y="4046031"/>
                <a:ext cx="106200" cy="279720"/>
              </p14:xfrm>
            </p:contentPart>
          </mc:Choice>
          <mc:Fallback>
            <p:pic>
              <p:nvPicPr>
                <p:cNvPr id="976" name="Ink 975">
                  <a:extLst>
                    <a:ext uri="{FF2B5EF4-FFF2-40B4-BE49-F238E27FC236}">
                      <a16:creationId xmlns:a16="http://schemas.microsoft.com/office/drawing/2014/main" id="{E492675D-CF59-EB07-C446-07C11C36257D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6282975" y="4039911"/>
                  <a:ext cx="118440" cy="291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26">
            <p14:nvContentPartPr>
              <p14:cNvPr id="978" name="Ink 977">
                <a:extLst>
                  <a:ext uri="{FF2B5EF4-FFF2-40B4-BE49-F238E27FC236}">
                    <a16:creationId xmlns:a16="http://schemas.microsoft.com/office/drawing/2014/main" id="{59824BE6-F641-C6E6-8A1E-68B58BCE0E9B}"/>
                  </a:ext>
                </a:extLst>
              </p14:cNvPr>
              <p14:cNvContentPartPr/>
              <p14:nvPr/>
            </p14:nvContentPartPr>
            <p14:xfrm>
              <a:off x="6597255" y="4042431"/>
              <a:ext cx="32400" cy="18000"/>
            </p14:xfrm>
          </p:contentPart>
        </mc:Choice>
        <mc:Fallback>
          <p:pic>
            <p:nvPicPr>
              <p:cNvPr id="978" name="Ink 977">
                <a:extLst>
                  <a:ext uri="{FF2B5EF4-FFF2-40B4-BE49-F238E27FC236}">
                    <a16:creationId xmlns:a16="http://schemas.microsoft.com/office/drawing/2014/main" id="{59824BE6-F641-C6E6-8A1E-68B58BCE0E9B}"/>
                  </a:ext>
                </a:extLst>
              </p:cNvPr>
              <p:cNvPicPr/>
              <p:nvPr/>
            </p:nvPicPr>
            <p:blipFill>
              <a:blip r:embed="rId327"/>
              <a:stretch>
                <a:fillRect/>
              </a:stretch>
            </p:blipFill>
            <p:spPr>
              <a:xfrm>
                <a:off x="6591135" y="4036311"/>
                <a:ext cx="44640" cy="30240"/>
              </a:xfrm>
              <a:prstGeom prst="rect">
                <a:avLst/>
              </a:prstGeom>
            </p:spPr>
          </p:pic>
        </mc:Fallback>
      </mc:AlternateContent>
      <p:grpSp>
        <p:nvGrpSpPr>
          <p:cNvPr id="996" name="Group 995">
            <a:extLst>
              <a:ext uri="{FF2B5EF4-FFF2-40B4-BE49-F238E27FC236}">
                <a16:creationId xmlns:a16="http://schemas.microsoft.com/office/drawing/2014/main" id="{2EE0625E-27CA-73B3-2B07-746E4102072D}"/>
              </a:ext>
            </a:extLst>
          </p:cNvPr>
          <p:cNvGrpSpPr/>
          <p:nvPr/>
        </p:nvGrpSpPr>
        <p:grpSpPr>
          <a:xfrm>
            <a:off x="6604455" y="3949911"/>
            <a:ext cx="1517400" cy="398520"/>
            <a:chOff x="6604455" y="3949911"/>
            <a:chExt cx="1517400" cy="398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985" name="Ink 984">
                  <a:extLst>
                    <a:ext uri="{FF2B5EF4-FFF2-40B4-BE49-F238E27FC236}">
                      <a16:creationId xmlns:a16="http://schemas.microsoft.com/office/drawing/2014/main" id="{7B2671B1-8AAA-E72D-0138-4CF6D191058E}"/>
                    </a:ext>
                  </a:extLst>
                </p14:cNvPr>
                <p14:cNvContentPartPr/>
                <p14:nvPr/>
              </p14:nvContentPartPr>
              <p14:xfrm>
                <a:off x="6604455" y="4141791"/>
                <a:ext cx="109800" cy="156960"/>
              </p14:xfrm>
            </p:contentPart>
          </mc:Choice>
          <mc:Fallback>
            <p:pic>
              <p:nvPicPr>
                <p:cNvPr id="985" name="Ink 984">
                  <a:extLst>
                    <a:ext uri="{FF2B5EF4-FFF2-40B4-BE49-F238E27FC236}">
                      <a16:creationId xmlns:a16="http://schemas.microsoft.com/office/drawing/2014/main" id="{7B2671B1-8AAA-E72D-0138-4CF6D191058E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6598335" y="4135671"/>
                  <a:ext cx="12204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986" name="Ink 985">
                  <a:extLst>
                    <a:ext uri="{FF2B5EF4-FFF2-40B4-BE49-F238E27FC236}">
                      <a16:creationId xmlns:a16="http://schemas.microsoft.com/office/drawing/2014/main" id="{7DCC67CA-3ED3-35CC-2A3B-365DD5727275}"/>
                    </a:ext>
                  </a:extLst>
                </p14:cNvPr>
                <p14:cNvContentPartPr/>
                <p14:nvPr/>
              </p14:nvContentPartPr>
              <p14:xfrm>
                <a:off x="6787695" y="4147191"/>
                <a:ext cx="140040" cy="57960"/>
              </p14:xfrm>
            </p:contentPart>
          </mc:Choice>
          <mc:Fallback>
            <p:pic>
              <p:nvPicPr>
                <p:cNvPr id="986" name="Ink 985">
                  <a:extLst>
                    <a:ext uri="{FF2B5EF4-FFF2-40B4-BE49-F238E27FC236}">
                      <a16:creationId xmlns:a16="http://schemas.microsoft.com/office/drawing/2014/main" id="{7DCC67CA-3ED3-35CC-2A3B-365DD5727275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6781575" y="4141071"/>
                  <a:ext cx="15228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987" name="Ink 986">
                  <a:extLst>
                    <a:ext uri="{FF2B5EF4-FFF2-40B4-BE49-F238E27FC236}">
                      <a16:creationId xmlns:a16="http://schemas.microsoft.com/office/drawing/2014/main" id="{F64E70EA-0CFA-A936-345E-32FD4AB7AB47}"/>
                    </a:ext>
                  </a:extLst>
                </p14:cNvPr>
                <p14:cNvContentPartPr/>
                <p14:nvPr/>
              </p14:nvContentPartPr>
              <p14:xfrm>
                <a:off x="7054095" y="4039911"/>
                <a:ext cx="107280" cy="208080"/>
              </p14:xfrm>
            </p:contentPart>
          </mc:Choice>
          <mc:Fallback>
            <p:pic>
              <p:nvPicPr>
                <p:cNvPr id="987" name="Ink 986">
                  <a:extLst>
                    <a:ext uri="{FF2B5EF4-FFF2-40B4-BE49-F238E27FC236}">
                      <a16:creationId xmlns:a16="http://schemas.microsoft.com/office/drawing/2014/main" id="{F64E70EA-0CFA-A936-345E-32FD4AB7AB47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7047975" y="4033791"/>
                  <a:ext cx="11952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988" name="Ink 987">
                  <a:extLst>
                    <a:ext uri="{FF2B5EF4-FFF2-40B4-BE49-F238E27FC236}">
                      <a16:creationId xmlns:a16="http://schemas.microsoft.com/office/drawing/2014/main" id="{085F667C-D27A-C569-16C4-82E0EB9780A2}"/>
                    </a:ext>
                  </a:extLst>
                </p14:cNvPr>
                <p14:cNvContentPartPr/>
                <p14:nvPr/>
              </p14:nvContentPartPr>
              <p14:xfrm>
                <a:off x="7198095" y="4166271"/>
                <a:ext cx="109800" cy="151560"/>
              </p14:xfrm>
            </p:contentPart>
          </mc:Choice>
          <mc:Fallback>
            <p:pic>
              <p:nvPicPr>
                <p:cNvPr id="988" name="Ink 987">
                  <a:extLst>
                    <a:ext uri="{FF2B5EF4-FFF2-40B4-BE49-F238E27FC236}">
                      <a16:creationId xmlns:a16="http://schemas.microsoft.com/office/drawing/2014/main" id="{085F667C-D27A-C569-16C4-82E0EB9780A2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7191975" y="4160151"/>
                  <a:ext cx="12204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989" name="Ink 988">
                  <a:extLst>
                    <a:ext uri="{FF2B5EF4-FFF2-40B4-BE49-F238E27FC236}">
                      <a16:creationId xmlns:a16="http://schemas.microsoft.com/office/drawing/2014/main" id="{CDA4EC11-853D-04B3-BBE9-E75BE75E5985}"/>
                    </a:ext>
                  </a:extLst>
                </p14:cNvPr>
                <p14:cNvContentPartPr/>
                <p14:nvPr/>
              </p14:nvContentPartPr>
              <p14:xfrm>
                <a:off x="7365855" y="4202991"/>
                <a:ext cx="86760" cy="37080"/>
              </p14:xfrm>
            </p:contentPart>
          </mc:Choice>
          <mc:Fallback>
            <p:pic>
              <p:nvPicPr>
                <p:cNvPr id="989" name="Ink 988">
                  <a:extLst>
                    <a:ext uri="{FF2B5EF4-FFF2-40B4-BE49-F238E27FC236}">
                      <a16:creationId xmlns:a16="http://schemas.microsoft.com/office/drawing/2014/main" id="{CDA4EC11-853D-04B3-BBE9-E75BE75E5985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7359735" y="4196871"/>
                  <a:ext cx="9900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990" name="Ink 989">
                  <a:extLst>
                    <a:ext uri="{FF2B5EF4-FFF2-40B4-BE49-F238E27FC236}">
                      <a16:creationId xmlns:a16="http://schemas.microsoft.com/office/drawing/2014/main" id="{D096CA79-792D-D5F0-511B-0081A92DA67F}"/>
                    </a:ext>
                  </a:extLst>
                </p14:cNvPr>
                <p14:cNvContentPartPr/>
                <p14:nvPr/>
              </p14:nvContentPartPr>
              <p14:xfrm>
                <a:off x="7540455" y="4067991"/>
                <a:ext cx="28800" cy="191880"/>
              </p14:xfrm>
            </p:contentPart>
          </mc:Choice>
          <mc:Fallback>
            <p:pic>
              <p:nvPicPr>
                <p:cNvPr id="990" name="Ink 989">
                  <a:extLst>
                    <a:ext uri="{FF2B5EF4-FFF2-40B4-BE49-F238E27FC236}">
                      <a16:creationId xmlns:a16="http://schemas.microsoft.com/office/drawing/2014/main" id="{D096CA79-792D-D5F0-511B-0081A92DA67F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7534335" y="4061871"/>
                  <a:ext cx="4104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991" name="Ink 990">
                  <a:extLst>
                    <a:ext uri="{FF2B5EF4-FFF2-40B4-BE49-F238E27FC236}">
                      <a16:creationId xmlns:a16="http://schemas.microsoft.com/office/drawing/2014/main" id="{DE3BC6F6-7103-56E5-4647-75D91D2EBDFF}"/>
                    </a:ext>
                  </a:extLst>
                </p14:cNvPr>
                <p14:cNvContentPartPr/>
                <p14:nvPr/>
              </p14:nvContentPartPr>
              <p14:xfrm>
                <a:off x="7575735" y="4091391"/>
                <a:ext cx="107280" cy="198720"/>
              </p14:xfrm>
            </p:contentPart>
          </mc:Choice>
          <mc:Fallback>
            <p:pic>
              <p:nvPicPr>
                <p:cNvPr id="991" name="Ink 990">
                  <a:extLst>
                    <a:ext uri="{FF2B5EF4-FFF2-40B4-BE49-F238E27FC236}">
                      <a16:creationId xmlns:a16="http://schemas.microsoft.com/office/drawing/2014/main" id="{DE3BC6F6-7103-56E5-4647-75D91D2EBDFF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7569615" y="4085271"/>
                  <a:ext cx="11952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2">
              <p14:nvContentPartPr>
                <p14:cNvPr id="992" name="Ink 991">
                  <a:extLst>
                    <a:ext uri="{FF2B5EF4-FFF2-40B4-BE49-F238E27FC236}">
                      <a16:creationId xmlns:a16="http://schemas.microsoft.com/office/drawing/2014/main" id="{762BA228-F820-7281-DFD0-57498018B58C}"/>
                    </a:ext>
                  </a:extLst>
                </p14:cNvPr>
                <p14:cNvContentPartPr/>
                <p14:nvPr/>
              </p14:nvContentPartPr>
              <p14:xfrm>
                <a:off x="7699215" y="4053591"/>
                <a:ext cx="138240" cy="280440"/>
              </p14:xfrm>
            </p:contentPart>
          </mc:Choice>
          <mc:Fallback>
            <p:pic>
              <p:nvPicPr>
                <p:cNvPr id="992" name="Ink 991">
                  <a:extLst>
                    <a:ext uri="{FF2B5EF4-FFF2-40B4-BE49-F238E27FC236}">
                      <a16:creationId xmlns:a16="http://schemas.microsoft.com/office/drawing/2014/main" id="{762BA228-F820-7281-DFD0-57498018B58C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7693095" y="4047471"/>
                  <a:ext cx="150480" cy="29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4">
              <p14:nvContentPartPr>
                <p14:cNvPr id="994" name="Ink 993">
                  <a:extLst>
                    <a:ext uri="{FF2B5EF4-FFF2-40B4-BE49-F238E27FC236}">
                      <a16:creationId xmlns:a16="http://schemas.microsoft.com/office/drawing/2014/main" id="{13257F7B-70EA-F8B5-8C56-B5846AE04F8F}"/>
                    </a:ext>
                  </a:extLst>
                </p14:cNvPr>
                <p14:cNvContentPartPr/>
                <p14:nvPr/>
              </p14:nvContentPartPr>
              <p14:xfrm>
                <a:off x="7912695" y="3949911"/>
                <a:ext cx="209160" cy="398520"/>
              </p14:xfrm>
            </p:contentPart>
          </mc:Choice>
          <mc:Fallback>
            <p:pic>
              <p:nvPicPr>
                <p:cNvPr id="994" name="Ink 993">
                  <a:extLst>
                    <a:ext uri="{FF2B5EF4-FFF2-40B4-BE49-F238E27FC236}">
                      <a16:creationId xmlns:a16="http://schemas.microsoft.com/office/drawing/2014/main" id="{13257F7B-70EA-F8B5-8C56-B5846AE04F8F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7906575" y="3943791"/>
                  <a:ext cx="221400" cy="410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46">
            <p14:nvContentPartPr>
              <p14:cNvPr id="995" name="Ink 994">
                <a:extLst>
                  <a:ext uri="{FF2B5EF4-FFF2-40B4-BE49-F238E27FC236}">
                    <a16:creationId xmlns:a16="http://schemas.microsoft.com/office/drawing/2014/main" id="{1CF1AF0A-03E0-8480-F7E4-4F98FD0D3124}"/>
                  </a:ext>
                </a:extLst>
              </p14:cNvPr>
              <p14:cNvContentPartPr/>
              <p14:nvPr/>
            </p14:nvContentPartPr>
            <p14:xfrm>
              <a:off x="8272335" y="4116231"/>
              <a:ext cx="154440" cy="93600"/>
            </p14:xfrm>
          </p:contentPart>
        </mc:Choice>
        <mc:Fallback>
          <p:pic>
            <p:nvPicPr>
              <p:cNvPr id="995" name="Ink 994">
                <a:extLst>
                  <a:ext uri="{FF2B5EF4-FFF2-40B4-BE49-F238E27FC236}">
                    <a16:creationId xmlns:a16="http://schemas.microsoft.com/office/drawing/2014/main" id="{1CF1AF0A-03E0-8480-F7E4-4F98FD0D3124}"/>
                  </a:ext>
                </a:extLst>
              </p:cNvPr>
              <p:cNvPicPr/>
              <p:nvPr/>
            </p:nvPicPr>
            <p:blipFill>
              <a:blip r:embed="rId347"/>
              <a:stretch>
                <a:fillRect/>
              </a:stretch>
            </p:blipFill>
            <p:spPr>
              <a:xfrm>
                <a:off x="8266215" y="4110111"/>
                <a:ext cx="166680" cy="10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8">
            <p14:nvContentPartPr>
              <p14:cNvPr id="997" name="Ink 996">
                <a:extLst>
                  <a:ext uri="{FF2B5EF4-FFF2-40B4-BE49-F238E27FC236}">
                    <a16:creationId xmlns:a16="http://schemas.microsoft.com/office/drawing/2014/main" id="{D5FF7CD6-76D3-809A-FA85-0062E1E7BDBF}"/>
                  </a:ext>
                </a:extLst>
              </p14:cNvPr>
              <p14:cNvContentPartPr/>
              <p14:nvPr/>
            </p14:nvContentPartPr>
            <p14:xfrm>
              <a:off x="8647815" y="4053231"/>
              <a:ext cx="646560" cy="157320"/>
            </p14:xfrm>
          </p:contentPart>
        </mc:Choice>
        <mc:Fallback>
          <p:pic>
            <p:nvPicPr>
              <p:cNvPr id="997" name="Ink 996">
                <a:extLst>
                  <a:ext uri="{FF2B5EF4-FFF2-40B4-BE49-F238E27FC236}">
                    <a16:creationId xmlns:a16="http://schemas.microsoft.com/office/drawing/2014/main" id="{D5FF7CD6-76D3-809A-FA85-0062E1E7BDBF}"/>
                  </a:ext>
                </a:extLst>
              </p:cNvPr>
              <p:cNvPicPr/>
              <p:nvPr/>
            </p:nvPicPr>
            <p:blipFill>
              <a:blip r:embed="rId349"/>
              <a:stretch>
                <a:fillRect/>
              </a:stretch>
            </p:blipFill>
            <p:spPr>
              <a:xfrm>
                <a:off x="8641695" y="4047111"/>
                <a:ext cx="658800" cy="169560"/>
              </a:xfrm>
              <a:prstGeom prst="rect">
                <a:avLst/>
              </a:prstGeom>
            </p:spPr>
          </p:pic>
        </mc:Fallback>
      </mc:AlternateContent>
      <p:grpSp>
        <p:nvGrpSpPr>
          <p:cNvPr id="1004" name="Group 1003">
            <a:extLst>
              <a:ext uri="{FF2B5EF4-FFF2-40B4-BE49-F238E27FC236}">
                <a16:creationId xmlns:a16="http://schemas.microsoft.com/office/drawing/2014/main" id="{6BCECE1D-0453-F5C2-A40E-D6418217B5A6}"/>
              </a:ext>
            </a:extLst>
          </p:cNvPr>
          <p:cNvGrpSpPr/>
          <p:nvPr/>
        </p:nvGrpSpPr>
        <p:grpSpPr>
          <a:xfrm>
            <a:off x="9484815" y="3934431"/>
            <a:ext cx="605160" cy="399240"/>
            <a:chOff x="9484815" y="3934431"/>
            <a:chExt cx="605160" cy="399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50">
              <p14:nvContentPartPr>
                <p14:cNvPr id="998" name="Ink 997">
                  <a:extLst>
                    <a:ext uri="{FF2B5EF4-FFF2-40B4-BE49-F238E27FC236}">
                      <a16:creationId xmlns:a16="http://schemas.microsoft.com/office/drawing/2014/main" id="{7E3525B2-AC3A-4D6C-5B33-4576C6ED437D}"/>
                    </a:ext>
                  </a:extLst>
                </p14:cNvPr>
                <p14:cNvContentPartPr/>
                <p14:nvPr/>
              </p14:nvContentPartPr>
              <p14:xfrm>
                <a:off x="9484815" y="4004271"/>
                <a:ext cx="135000" cy="263520"/>
              </p14:xfrm>
            </p:contentPart>
          </mc:Choice>
          <mc:Fallback>
            <p:pic>
              <p:nvPicPr>
                <p:cNvPr id="998" name="Ink 997">
                  <a:extLst>
                    <a:ext uri="{FF2B5EF4-FFF2-40B4-BE49-F238E27FC236}">
                      <a16:creationId xmlns:a16="http://schemas.microsoft.com/office/drawing/2014/main" id="{7E3525B2-AC3A-4D6C-5B33-4576C6ED437D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9478695" y="3998151"/>
                  <a:ext cx="147240" cy="27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2">
              <p14:nvContentPartPr>
                <p14:cNvPr id="999" name="Ink 998">
                  <a:extLst>
                    <a:ext uri="{FF2B5EF4-FFF2-40B4-BE49-F238E27FC236}">
                      <a16:creationId xmlns:a16="http://schemas.microsoft.com/office/drawing/2014/main" id="{66F46DCA-5CE4-7DC6-8F70-63D3F4E044E3}"/>
                    </a:ext>
                  </a:extLst>
                </p14:cNvPr>
                <p14:cNvContentPartPr/>
                <p14:nvPr/>
              </p14:nvContentPartPr>
              <p14:xfrm>
                <a:off x="9695055" y="4075911"/>
                <a:ext cx="59040" cy="195120"/>
              </p14:xfrm>
            </p:contentPart>
          </mc:Choice>
          <mc:Fallback>
            <p:pic>
              <p:nvPicPr>
                <p:cNvPr id="999" name="Ink 998">
                  <a:extLst>
                    <a:ext uri="{FF2B5EF4-FFF2-40B4-BE49-F238E27FC236}">
                      <a16:creationId xmlns:a16="http://schemas.microsoft.com/office/drawing/2014/main" id="{66F46DCA-5CE4-7DC6-8F70-63D3F4E044E3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9688935" y="4069791"/>
                  <a:ext cx="7128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4">
              <p14:nvContentPartPr>
                <p14:cNvPr id="1000" name="Ink 999">
                  <a:extLst>
                    <a:ext uri="{FF2B5EF4-FFF2-40B4-BE49-F238E27FC236}">
                      <a16:creationId xmlns:a16="http://schemas.microsoft.com/office/drawing/2014/main" id="{97BB48C6-28DF-AF1F-8446-A484CDBD3686}"/>
                    </a:ext>
                  </a:extLst>
                </p14:cNvPr>
                <p14:cNvContentPartPr/>
                <p14:nvPr/>
              </p14:nvContentPartPr>
              <p14:xfrm>
                <a:off x="9696495" y="3985551"/>
                <a:ext cx="19800" cy="51840"/>
              </p14:xfrm>
            </p:contentPart>
          </mc:Choice>
          <mc:Fallback>
            <p:pic>
              <p:nvPicPr>
                <p:cNvPr id="1000" name="Ink 999">
                  <a:extLst>
                    <a:ext uri="{FF2B5EF4-FFF2-40B4-BE49-F238E27FC236}">
                      <a16:creationId xmlns:a16="http://schemas.microsoft.com/office/drawing/2014/main" id="{97BB48C6-28DF-AF1F-8446-A484CDBD3686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9690375" y="3979431"/>
                  <a:ext cx="3204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6">
              <p14:nvContentPartPr>
                <p14:cNvPr id="1001" name="Ink 1000">
                  <a:extLst>
                    <a:ext uri="{FF2B5EF4-FFF2-40B4-BE49-F238E27FC236}">
                      <a16:creationId xmlns:a16="http://schemas.microsoft.com/office/drawing/2014/main" id="{26BDF4A7-65FC-4F2B-A866-37EFBFC95E61}"/>
                    </a:ext>
                  </a:extLst>
                </p14:cNvPr>
                <p14:cNvContentPartPr/>
                <p14:nvPr/>
              </p14:nvContentPartPr>
              <p14:xfrm>
                <a:off x="9814935" y="3934431"/>
                <a:ext cx="115200" cy="319320"/>
              </p14:xfrm>
            </p:contentPart>
          </mc:Choice>
          <mc:Fallback>
            <p:pic>
              <p:nvPicPr>
                <p:cNvPr id="1001" name="Ink 1000">
                  <a:extLst>
                    <a:ext uri="{FF2B5EF4-FFF2-40B4-BE49-F238E27FC236}">
                      <a16:creationId xmlns:a16="http://schemas.microsoft.com/office/drawing/2014/main" id="{26BDF4A7-65FC-4F2B-A866-37EFBFC95E61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9808815" y="3928311"/>
                  <a:ext cx="127440" cy="33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8">
              <p14:nvContentPartPr>
                <p14:cNvPr id="1002" name="Ink 1001">
                  <a:extLst>
                    <a:ext uri="{FF2B5EF4-FFF2-40B4-BE49-F238E27FC236}">
                      <a16:creationId xmlns:a16="http://schemas.microsoft.com/office/drawing/2014/main" id="{71DD4975-F745-A78D-3640-1BB09BF07240}"/>
                    </a:ext>
                  </a:extLst>
                </p14:cNvPr>
                <p14:cNvContentPartPr/>
                <p14:nvPr/>
              </p14:nvContentPartPr>
              <p14:xfrm>
                <a:off x="10071615" y="4040271"/>
                <a:ext cx="18360" cy="38880"/>
              </p14:xfrm>
            </p:contentPart>
          </mc:Choice>
          <mc:Fallback>
            <p:pic>
              <p:nvPicPr>
                <p:cNvPr id="1002" name="Ink 1001">
                  <a:extLst>
                    <a:ext uri="{FF2B5EF4-FFF2-40B4-BE49-F238E27FC236}">
                      <a16:creationId xmlns:a16="http://schemas.microsoft.com/office/drawing/2014/main" id="{71DD4975-F745-A78D-3640-1BB09BF07240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10065495" y="4034151"/>
                  <a:ext cx="3060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0">
              <p14:nvContentPartPr>
                <p14:cNvPr id="1003" name="Ink 1002">
                  <a:extLst>
                    <a:ext uri="{FF2B5EF4-FFF2-40B4-BE49-F238E27FC236}">
                      <a16:creationId xmlns:a16="http://schemas.microsoft.com/office/drawing/2014/main" id="{560C2D20-CE01-2EE4-0632-03237FBF13A2}"/>
                    </a:ext>
                  </a:extLst>
                </p14:cNvPr>
                <p14:cNvContentPartPr/>
                <p14:nvPr/>
              </p14:nvContentPartPr>
              <p14:xfrm>
                <a:off x="9973695" y="4184271"/>
                <a:ext cx="93960" cy="149400"/>
              </p14:xfrm>
            </p:contentPart>
          </mc:Choice>
          <mc:Fallback>
            <p:pic>
              <p:nvPicPr>
                <p:cNvPr id="1003" name="Ink 1002">
                  <a:extLst>
                    <a:ext uri="{FF2B5EF4-FFF2-40B4-BE49-F238E27FC236}">
                      <a16:creationId xmlns:a16="http://schemas.microsoft.com/office/drawing/2014/main" id="{560C2D20-CE01-2EE4-0632-03237FBF13A2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9967575" y="4178151"/>
                  <a:ext cx="106200" cy="161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62">
            <p14:nvContentPartPr>
              <p14:cNvPr id="1005" name="Ink 1004">
                <a:extLst>
                  <a:ext uri="{FF2B5EF4-FFF2-40B4-BE49-F238E27FC236}">
                    <a16:creationId xmlns:a16="http://schemas.microsoft.com/office/drawing/2014/main" id="{0029258C-3060-0E80-5E10-E363527C95A2}"/>
                  </a:ext>
                </a:extLst>
              </p14:cNvPr>
              <p14:cNvContentPartPr/>
              <p14:nvPr/>
            </p14:nvContentPartPr>
            <p14:xfrm>
              <a:off x="4926855" y="4554351"/>
              <a:ext cx="161280" cy="281160"/>
            </p14:xfrm>
          </p:contentPart>
        </mc:Choice>
        <mc:Fallback>
          <p:pic>
            <p:nvPicPr>
              <p:cNvPr id="1005" name="Ink 1004">
                <a:extLst>
                  <a:ext uri="{FF2B5EF4-FFF2-40B4-BE49-F238E27FC236}">
                    <a16:creationId xmlns:a16="http://schemas.microsoft.com/office/drawing/2014/main" id="{0029258C-3060-0E80-5E10-E363527C95A2}"/>
                  </a:ext>
                </a:extLst>
              </p:cNvPr>
              <p:cNvPicPr/>
              <p:nvPr/>
            </p:nvPicPr>
            <p:blipFill>
              <a:blip r:embed="rId363"/>
              <a:stretch>
                <a:fillRect/>
              </a:stretch>
            </p:blipFill>
            <p:spPr>
              <a:xfrm>
                <a:off x="4920735" y="4548231"/>
                <a:ext cx="173520" cy="293400"/>
              </a:xfrm>
              <a:prstGeom prst="rect">
                <a:avLst/>
              </a:prstGeom>
            </p:spPr>
          </p:pic>
        </mc:Fallback>
      </mc:AlternateContent>
      <p:grpSp>
        <p:nvGrpSpPr>
          <p:cNvPr id="1014" name="Group 1013">
            <a:extLst>
              <a:ext uri="{FF2B5EF4-FFF2-40B4-BE49-F238E27FC236}">
                <a16:creationId xmlns:a16="http://schemas.microsoft.com/office/drawing/2014/main" id="{F7ACC84C-CAE2-DEBE-3EF5-A1DFBF3D8205}"/>
              </a:ext>
            </a:extLst>
          </p:cNvPr>
          <p:cNvGrpSpPr/>
          <p:nvPr/>
        </p:nvGrpSpPr>
        <p:grpSpPr>
          <a:xfrm>
            <a:off x="6166335" y="5117751"/>
            <a:ext cx="323640" cy="222120"/>
            <a:chOff x="6166335" y="5117751"/>
            <a:chExt cx="323640" cy="222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64">
              <p14:nvContentPartPr>
                <p14:cNvPr id="1011" name="Ink 1010">
                  <a:extLst>
                    <a:ext uri="{FF2B5EF4-FFF2-40B4-BE49-F238E27FC236}">
                      <a16:creationId xmlns:a16="http://schemas.microsoft.com/office/drawing/2014/main" id="{23227A0F-498D-142A-DA60-54FA793109B8}"/>
                    </a:ext>
                  </a:extLst>
                </p14:cNvPr>
                <p14:cNvContentPartPr/>
                <p14:nvPr/>
              </p14:nvContentPartPr>
              <p14:xfrm>
                <a:off x="6166335" y="5195511"/>
                <a:ext cx="72000" cy="144360"/>
              </p14:xfrm>
            </p:contentPart>
          </mc:Choice>
          <mc:Fallback>
            <p:pic>
              <p:nvPicPr>
                <p:cNvPr id="1011" name="Ink 1010">
                  <a:extLst>
                    <a:ext uri="{FF2B5EF4-FFF2-40B4-BE49-F238E27FC236}">
                      <a16:creationId xmlns:a16="http://schemas.microsoft.com/office/drawing/2014/main" id="{23227A0F-498D-142A-DA60-54FA793109B8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6160215" y="5189391"/>
                  <a:ext cx="8424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6">
              <p14:nvContentPartPr>
                <p14:cNvPr id="1012" name="Ink 1011">
                  <a:extLst>
                    <a:ext uri="{FF2B5EF4-FFF2-40B4-BE49-F238E27FC236}">
                      <a16:creationId xmlns:a16="http://schemas.microsoft.com/office/drawing/2014/main" id="{BA94D317-485A-5317-C171-F6A75081CF26}"/>
                    </a:ext>
                  </a:extLst>
                </p14:cNvPr>
                <p14:cNvContentPartPr/>
                <p14:nvPr/>
              </p14:nvContentPartPr>
              <p14:xfrm>
                <a:off x="6193335" y="5117751"/>
                <a:ext cx="45720" cy="13320"/>
              </p14:xfrm>
            </p:contentPart>
          </mc:Choice>
          <mc:Fallback>
            <p:pic>
              <p:nvPicPr>
                <p:cNvPr id="1012" name="Ink 1011">
                  <a:extLst>
                    <a:ext uri="{FF2B5EF4-FFF2-40B4-BE49-F238E27FC236}">
                      <a16:creationId xmlns:a16="http://schemas.microsoft.com/office/drawing/2014/main" id="{BA94D317-485A-5317-C171-F6A75081CF26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6187215" y="5111631"/>
                  <a:ext cx="5796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8">
              <p14:nvContentPartPr>
                <p14:cNvPr id="1013" name="Ink 1012">
                  <a:extLst>
                    <a:ext uri="{FF2B5EF4-FFF2-40B4-BE49-F238E27FC236}">
                      <a16:creationId xmlns:a16="http://schemas.microsoft.com/office/drawing/2014/main" id="{E6BDAE68-D8AE-0EA5-4A86-897456B1BDB2}"/>
                    </a:ext>
                  </a:extLst>
                </p14:cNvPr>
                <p14:cNvContentPartPr/>
                <p14:nvPr/>
              </p14:nvContentPartPr>
              <p14:xfrm>
                <a:off x="6349215" y="5205951"/>
                <a:ext cx="140760" cy="118080"/>
              </p14:xfrm>
            </p:contentPart>
          </mc:Choice>
          <mc:Fallback>
            <p:pic>
              <p:nvPicPr>
                <p:cNvPr id="1013" name="Ink 1012">
                  <a:extLst>
                    <a:ext uri="{FF2B5EF4-FFF2-40B4-BE49-F238E27FC236}">
                      <a16:creationId xmlns:a16="http://schemas.microsoft.com/office/drawing/2014/main" id="{E6BDAE68-D8AE-0EA5-4A86-897456B1BDB2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6343095" y="5199831"/>
                  <a:ext cx="153000" cy="130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17" name="Group 1016">
            <a:extLst>
              <a:ext uri="{FF2B5EF4-FFF2-40B4-BE49-F238E27FC236}">
                <a16:creationId xmlns:a16="http://schemas.microsoft.com/office/drawing/2014/main" id="{00C405AE-0BF6-D41E-EDBC-16E81F014772}"/>
              </a:ext>
            </a:extLst>
          </p:cNvPr>
          <p:cNvGrpSpPr/>
          <p:nvPr/>
        </p:nvGrpSpPr>
        <p:grpSpPr>
          <a:xfrm>
            <a:off x="4864215" y="5079231"/>
            <a:ext cx="1110960" cy="375480"/>
            <a:chOff x="4864215" y="5079231"/>
            <a:chExt cx="1110960" cy="375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70">
              <p14:nvContentPartPr>
                <p14:cNvPr id="1006" name="Ink 1005">
                  <a:extLst>
                    <a:ext uri="{FF2B5EF4-FFF2-40B4-BE49-F238E27FC236}">
                      <a16:creationId xmlns:a16="http://schemas.microsoft.com/office/drawing/2014/main" id="{B301C9B2-3F26-5C44-04B8-DCCAAF21B023}"/>
                    </a:ext>
                  </a:extLst>
                </p14:cNvPr>
                <p14:cNvContentPartPr/>
                <p14:nvPr/>
              </p14:nvContentPartPr>
              <p14:xfrm>
                <a:off x="4864215" y="5151591"/>
                <a:ext cx="345960" cy="303120"/>
              </p14:xfrm>
            </p:contentPart>
          </mc:Choice>
          <mc:Fallback>
            <p:pic>
              <p:nvPicPr>
                <p:cNvPr id="1006" name="Ink 1005">
                  <a:extLst>
                    <a:ext uri="{FF2B5EF4-FFF2-40B4-BE49-F238E27FC236}">
                      <a16:creationId xmlns:a16="http://schemas.microsoft.com/office/drawing/2014/main" id="{B301C9B2-3F26-5C44-04B8-DCCAAF21B023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4858095" y="5145471"/>
                  <a:ext cx="358200" cy="31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2">
              <p14:nvContentPartPr>
                <p14:cNvPr id="1007" name="Ink 1006">
                  <a:extLst>
                    <a:ext uri="{FF2B5EF4-FFF2-40B4-BE49-F238E27FC236}">
                      <a16:creationId xmlns:a16="http://schemas.microsoft.com/office/drawing/2014/main" id="{7A90DCCF-2AF6-8096-A140-0CB856DFF6CC}"/>
                    </a:ext>
                  </a:extLst>
                </p14:cNvPr>
                <p14:cNvContentPartPr/>
                <p14:nvPr/>
              </p14:nvContentPartPr>
              <p14:xfrm>
                <a:off x="5321055" y="5100111"/>
                <a:ext cx="84240" cy="232560"/>
              </p14:xfrm>
            </p:contentPart>
          </mc:Choice>
          <mc:Fallback>
            <p:pic>
              <p:nvPicPr>
                <p:cNvPr id="1007" name="Ink 1006">
                  <a:extLst>
                    <a:ext uri="{FF2B5EF4-FFF2-40B4-BE49-F238E27FC236}">
                      <a16:creationId xmlns:a16="http://schemas.microsoft.com/office/drawing/2014/main" id="{7A90DCCF-2AF6-8096-A140-0CB856DFF6CC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5314935" y="5093991"/>
                  <a:ext cx="9648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4">
              <p14:nvContentPartPr>
                <p14:cNvPr id="1008" name="Ink 1007">
                  <a:extLst>
                    <a:ext uri="{FF2B5EF4-FFF2-40B4-BE49-F238E27FC236}">
                      <a16:creationId xmlns:a16="http://schemas.microsoft.com/office/drawing/2014/main" id="{D05DAB55-F3E5-643E-35BE-9C5FC1FE075C}"/>
                    </a:ext>
                  </a:extLst>
                </p14:cNvPr>
                <p14:cNvContentPartPr/>
                <p14:nvPr/>
              </p14:nvContentPartPr>
              <p14:xfrm>
                <a:off x="5524815" y="5167071"/>
                <a:ext cx="422640" cy="194040"/>
              </p14:xfrm>
            </p:contentPart>
          </mc:Choice>
          <mc:Fallback>
            <p:pic>
              <p:nvPicPr>
                <p:cNvPr id="1008" name="Ink 1007">
                  <a:extLst>
                    <a:ext uri="{FF2B5EF4-FFF2-40B4-BE49-F238E27FC236}">
                      <a16:creationId xmlns:a16="http://schemas.microsoft.com/office/drawing/2014/main" id="{D05DAB55-F3E5-643E-35BE-9C5FC1FE075C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5518695" y="5160951"/>
                  <a:ext cx="43488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6">
              <p14:nvContentPartPr>
                <p14:cNvPr id="1009" name="Ink 1008">
                  <a:extLst>
                    <a:ext uri="{FF2B5EF4-FFF2-40B4-BE49-F238E27FC236}">
                      <a16:creationId xmlns:a16="http://schemas.microsoft.com/office/drawing/2014/main" id="{4AC09BD0-2BF8-B1DD-A551-960D6F04814A}"/>
                    </a:ext>
                  </a:extLst>
                </p14:cNvPr>
                <p14:cNvContentPartPr/>
                <p14:nvPr/>
              </p14:nvContentPartPr>
              <p14:xfrm>
                <a:off x="5831895" y="5192991"/>
                <a:ext cx="143280" cy="69840"/>
              </p14:xfrm>
            </p:contentPart>
          </mc:Choice>
          <mc:Fallback>
            <p:pic>
              <p:nvPicPr>
                <p:cNvPr id="1009" name="Ink 1008">
                  <a:extLst>
                    <a:ext uri="{FF2B5EF4-FFF2-40B4-BE49-F238E27FC236}">
                      <a16:creationId xmlns:a16="http://schemas.microsoft.com/office/drawing/2014/main" id="{4AC09BD0-2BF8-B1DD-A551-960D6F04814A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5825775" y="5186871"/>
                  <a:ext cx="15552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8">
              <p14:nvContentPartPr>
                <p14:cNvPr id="1010" name="Ink 1009">
                  <a:extLst>
                    <a:ext uri="{FF2B5EF4-FFF2-40B4-BE49-F238E27FC236}">
                      <a16:creationId xmlns:a16="http://schemas.microsoft.com/office/drawing/2014/main" id="{309F66EB-0765-AA5F-7E35-9B0D24ABDC0E}"/>
                    </a:ext>
                  </a:extLst>
                </p14:cNvPr>
                <p14:cNvContentPartPr/>
                <p14:nvPr/>
              </p14:nvContentPartPr>
              <p14:xfrm>
                <a:off x="5539215" y="5189031"/>
                <a:ext cx="22320" cy="9000"/>
              </p14:xfrm>
            </p:contentPart>
          </mc:Choice>
          <mc:Fallback>
            <p:pic>
              <p:nvPicPr>
                <p:cNvPr id="1010" name="Ink 1009">
                  <a:extLst>
                    <a:ext uri="{FF2B5EF4-FFF2-40B4-BE49-F238E27FC236}">
                      <a16:creationId xmlns:a16="http://schemas.microsoft.com/office/drawing/2014/main" id="{309F66EB-0765-AA5F-7E35-9B0D24ABDC0E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5533095" y="5182911"/>
                  <a:ext cx="3456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0">
              <p14:nvContentPartPr>
                <p14:cNvPr id="1016" name="Ink 1015">
                  <a:extLst>
                    <a:ext uri="{FF2B5EF4-FFF2-40B4-BE49-F238E27FC236}">
                      <a16:creationId xmlns:a16="http://schemas.microsoft.com/office/drawing/2014/main" id="{C33F91D9-ECD3-3EB9-634F-E66FE294768E}"/>
                    </a:ext>
                  </a:extLst>
                </p14:cNvPr>
                <p14:cNvContentPartPr/>
                <p14:nvPr/>
              </p14:nvContentPartPr>
              <p14:xfrm>
                <a:off x="5606895" y="5079231"/>
                <a:ext cx="47160" cy="28080"/>
              </p14:xfrm>
            </p:contentPart>
          </mc:Choice>
          <mc:Fallback>
            <p:pic>
              <p:nvPicPr>
                <p:cNvPr id="1016" name="Ink 1015">
                  <a:extLst>
                    <a:ext uri="{FF2B5EF4-FFF2-40B4-BE49-F238E27FC236}">
                      <a16:creationId xmlns:a16="http://schemas.microsoft.com/office/drawing/2014/main" id="{C33F91D9-ECD3-3EB9-634F-E66FE294768E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5600775" y="5073111"/>
                  <a:ext cx="59400" cy="40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41" name="Group 1040">
            <a:extLst>
              <a:ext uri="{FF2B5EF4-FFF2-40B4-BE49-F238E27FC236}">
                <a16:creationId xmlns:a16="http://schemas.microsoft.com/office/drawing/2014/main" id="{E3E0CF29-8604-A0FF-27BB-D26A7405B001}"/>
              </a:ext>
            </a:extLst>
          </p:cNvPr>
          <p:cNvGrpSpPr/>
          <p:nvPr/>
        </p:nvGrpSpPr>
        <p:grpSpPr>
          <a:xfrm>
            <a:off x="6713895" y="5137191"/>
            <a:ext cx="353880" cy="259200"/>
            <a:chOff x="6713895" y="5137191"/>
            <a:chExt cx="353880" cy="259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82">
              <p14:nvContentPartPr>
                <p14:cNvPr id="1025" name="Ink 1024">
                  <a:extLst>
                    <a:ext uri="{FF2B5EF4-FFF2-40B4-BE49-F238E27FC236}">
                      <a16:creationId xmlns:a16="http://schemas.microsoft.com/office/drawing/2014/main" id="{9E0EDE5E-4C46-59FF-38C6-DE7F06ED3A91}"/>
                    </a:ext>
                  </a:extLst>
                </p14:cNvPr>
                <p14:cNvContentPartPr/>
                <p14:nvPr/>
              </p14:nvContentPartPr>
              <p14:xfrm>
                <a:off x="6713895" y="5137191"/>
                <a:ext cx="18720" cy="232560"/>
              </p14:xfrm>
            </p:contentPart>
          </mc:Choice>
          <mc:Fallback>
            <p:pic>
              <p:nvPicPr>
                <p:cNvPr id="1025" name="Ink 1024">
                  <a:extLst>
                    <a:ext uri="{FF2B5EF4-FFF2-40B4-BE49-F238E27FC236}">
                      <a16:creationId xmlns:a16="http://schemas.microsoft.com/office/drawing/2014/main" id="{9E0EDE5E-4C46-59FF-38C6-DE7F06ED3A91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6707775" y="5131071"/>
                  <a:ext cx="3096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4">
              <p14:nvContentPartPr>
                <p14:cNvPr id="1026" name="Ink 1025">
                  <a:extLst>
                    <a:ext uri="{FF2B5EF4-FFF2-40B4-BE49-F238E27FC236}">
                      <a16:creationId xmlns:a16="http://schemas.microsoft.com/office/drawing/2014/main" id="{87B4E8DD-3973-E379-1C85-62D4705742FF}"/>
                    </a:ext>
                  </a:extLst>
                </p14:cNvPr>
                <p14:cNvContentPartPr/>
                <p14:nvPr/>
              </p14:nvContentPartPr>
              <p14:xfrm>
                <a:off x="6750255" y="5201271"/>
                <a:ext cx="125280" cy="126000"/>
              </p14:xfrm>
            </p:contentPart>
          </mc:Choice>
          <mc:Fallback>
            <p:pic>
              <p:nvPicPr>
                <p:cNvPr id="1026" name="Ink 1025">
                  <a:extLst>
                    <a:ext uri="{FF2B5EF4-FFF2-40B4-BE49-F238E27FC236}">
                      <a16:creationId xmlns:a16="http://schemas.microsoft.com/office/drawing/2014/main" id="{87B4E8DD-3973-E379-1C85-62D4705742FF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6744135" y="5195151"/>
                  <a:ext cx="13752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6">
              <p14:nvContentPartPr>
                <p14:cNvPr id="1027" name="Ink 1026">
                  <a:extLst>
                    <a:ext uri="{FF2B5EF4-FFF2-40B4-BE49-F238E27FC236}">
                      <a16:creationId xmlns:a16="http://schemas.microsoft.com/office/drawing/2014/main" id="{FCCEA38A-2AD4-F517-9147-E637AEADE537}"/>
                    </a:ext>
                  </a:extLst>
                </p14:cNvPr>
                <p14:cNvContentPartPr/>
                <p14:nvPr/>
              </p14:nvContentPartPr>
              <p14:xfrm>
                <a:off x="7027455" y="5178231"/>
                <a:ext cx="40320" cy="12960"/>
              </p14:xfrm>
            </p:contentPart>
          </mc:Choice>
          <mc:Fallback>
            <p:pic>
              <p:nvPicPr>
                <p:cNvPr id="1027" name="Ink 1026">
                  <a:extLst>
                    <a:ext uri="{FF2B5EF4-FFF2-40B4-BE49-F238E27FC236}">
                      <a16:creationId xmlns:a16="http://schemas.microsoft.com/office/drawing/2014/main" id="{FCCEA38A-2AD4-F517-9147-E637AEADE537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7021335" y="5172111"/>
                  <a:ext cx="5256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8">
              <p14:nvContentPartPr>
                <p14:cNvPr id="1028" name="Ink 1027">
                  <a:extLst>
                    <a:ext uri="{FF2B5EF4-FFF2-40B4-BE49-F238E27FC236}">
                      <a16:creationId xmlns:a16="http://schemas.microsoft.com/office/drawing/2014/main" id="{4D7FC09A-BE02-A22E-75E4-6FEC402707DB}"/>
                    </a:ext>
                  </a:extLst>
                </p14:cNvPr>
                <p14:cNvContentPartPr/>
                <p14:nvPr/>
              </p14:nvContentPartPr>
              <p14:xfrm>
                <a:off x="6990015" y="5234751"/>
                <a:ext cx="48960" cy="161640"/>
              </p14:xfrm>
            </p:contentPart>
          </mc:Choice>
          <mc:Fallback>
            <p:pic>
              <p:nvPicPr>
                <p:cNvPr id="1028" name="Ink 1027">
                  <a:extLst>
                    <a:ext uri="{FF2B5EF4-FFF2-40B4-BE49-F238E27FC236}">
                      <a16:creationId xmlns:a16="http://schemas.microsoft.com/office/drawing/2014/main" id="{4D7FC09A-BE02-A22E-75E4-6FEC402707DB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6983895" y="5228631"/>
                  <a:ext cx="61200" cy="173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40" name="Group 1039">
            <a:extLst>
              <a:ext uri="{FF2B5EF4-FFF2-40B4-BE49-F238E27FC236}">
                <a16:creationId xmlns:a16="http://schemas.microsoft.com/office/drawing/2014/main" id="{04A51D3C-0CAC-50FE-B2E6-084C3B3CCD9B}"/>
              </a:ext>
            </a:extLst>
          </p:cNvPr>
          <p:cNvGrpSpPr/>
          <p:nvPr/>
        </p:nvGrpSpPr>
        <p:grpSpPr>
          <a:xfrm>
            <a:off x="7250655" y="5051511"/>
            <a:ext cx="1625760" cy="374400"/>
            <a:chOff x="7250655" y="5051511"/>
            <a:chExt cx="1625760" cy="374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90">
              <p14:nvContentPartPr>
                <p14:cNvPr id="1029" name="Ink 1028">
                  <a:extLst>
                    <a:ext uri="{FF2B5EF4-FFF2-40B4-BE49-F238E27FC236}">
                      <a16:creationId xmlns:a16="http://schemas.microsoft.com/office/drawing/2014/main" id="{9858B84A-9C6A-E34D-A06B-D16646FDA4F5}"/>
                    </a:ext>
                  </a:extLst>
                </p14:cNvPr>
                <p14:cNvContentPartPr/>
                <p14:nvPr/>
              </p14:nvContentPartPr>
              <p14:xfrm>
                <a:off x="7250655" y="5075991"/>
                <a:ext cx="116640" cy="274320"/>
              </p14:xfrm>
            </p:contentPart>
          </mc:Choice>
          <mc:Fallback>
            <p:pic>
              <p:nvPicPr>
                <p:cNvPr id="1029" name="Ink 1028">
                  <a:extLst>
                    <a:ext uri="{FF2B5EF4-FFF2-40B4-BE49-F238E27FC236}">
                      <a16:creationId xmlns:a16="http://schemas.microsoft.com/office/drawing/2014/main" id="{9858B84A-9C6A-E34D-A06B-D16646FDA4F5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7244535" y="5069871"/>
                  <a:ext cx="12888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2">
              <p14:nvContentPartPr>
                <p14:cNvPr id="1030" name="Ink 1029">
                  <a:extLst>
                    <a:ext uri="{FF2B5EF4-FFF2-40B4-BE49-F238E27FC236}">
                      <a16:creationId xmlns:a16="http://schemas.microsoft.com/office/drawing/2014/main" id="{CCEF68FF-F072-80F3-40EB-B8F5A42000B5}"/>
                    </a:ext>
                  </a:extLst>
                </p14:cNvPr>
                <p14:cNvContentPartPr/>
                <p14:nvPr/>
              </p14:nvContentPartPr>
              <p14:xfrm>
                <a:off x="7480695" y="5147991"/>
                <a:ext cx="171720" cy="127800"/>
              </p14:xfrm>
            </p:contentPart>
          </mc:Choice>
          <mc:Fallback>
            <p:pic>
              <p:nvPicPr>
                <p:cNvPr id="1030" name="Ink 1029">
                  <a:extLst>
                    <a:ext uri="{FF2B5EF4-FFF2-40B4-BE49-F238E27FC236}">
                      <a16:creationId xmlns:a16="http://schemas.microsoft.com/office/drawing/2014/main" id="{CCEF68FF-F072-80F3-40EB-B8F5A42000B5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7474575" y="5141871"/>
                  <a:ext cx="18396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4">
              <p14:nvContentPartPr>
                <p14:cNvPr id="1031" name="Ink 1030">
                  <a:extLst>
                    <a:ext uri="{FF2B5EF4-FFF2-40B4-BE49-F238E27FC236}">
                      <a16:creationId xmlns:a16="http://schemas.microsoft.com/office/drawing/2014/main" id="{DFC01DCD-854F-97D7-D54B-F79F3D30CDE4}"/>
                    </a:ext>
                  </a:extLst>
                </p14:cNvPr>
                <p14:cNvContentPartPr/>
                <p14:nvPr/>
              </p14:nvContentPartPr>
              <p14:xfrm>
                <a:off x="7711095" y="5137551"/>
                <a:ext cx="164880" cy="185760"/>
              </p14:xfrm>
            </p:contentPart>
          </mc:Choice>
          <mc:Fallback>
            <p:pic>
              <p:nvPicPr>
                <p:cNvPr id="1031" name="Ink 1030">
                  <a:extLst>
                    <a:ext uri="{FF2B5EF4-FFF2-40B4-BE49-F238E27FC236}">
                      <a16:creationId xmlns:a16="http://schemas.microsoft.com/office/drawing/2014/main" id="{DFC01DCD-854F-97D7-D54B-F79F3D30CDE4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7704975" y="5131431"/>
                  <a:ext cx="17712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6">
              <p14:nvContentPartPr>
                <p14:cNvPr id="1032" name="Ink 1031">
                  <a:extLst>
                    <a:ext uri="{FF2B5EF4-FFF2-40B4-BE49-F238E27FC236}">
                      <a16:creationId xmlns:a16="http://schemas.microsoft.com/office/drawing/2014/main" id="{4A8F3569-30E2-41FC-DF95-BBF29F6E2754}"/>
                    </a:ext>
                  </a:extLst>
                </p14:cNvPr>
                <p14:cNvContentPartPr/>
                <p14:nvPr/>
              </p14:nvContentPartPr>
              <p14:xfrm>
                <a:off x="8048775" y="5163111"/>
                <a:ext cx="55080" cy="34920"/>
              </p14:xfrm>
            </p:contentPart>
          </mc:Choice>
          <mc:Fallback>
            <p:pic>
              <p:nvPicPr>
                <p:cNvPr id="1032" name="Ink 1031">
                  <a:extLst>
                    <a:ext uri="{FF2B5EF4-FFF2-40B4-BE49-F238E27FC236}">
                      <a16:creationId xmlns:a16="http://schemas.microsoft.com/office/drawing/2014/main" id="{4A8F3569-30E2-41FC-DF95-BBF29F6E2754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8042655" y="5156991"/>
                  <a:ext cx="6732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8">
              <p14:nvContentPartPr>
                <p14:cNvPr id="1033" name="Ink 1032">
                  <a:extLst>
                    <a:ext uri="{FF2B5EF4-FFF2-40B4-BE49-F238E27FC236}">
                      <a16:creationId xmlns:a16="http://schemas.microsoft.com/office/drawing/2014/main" id="{EC2D642A-CC21-662E-D4EC-A0BDE801782C}"/>
                    </a:ext>
                  </a:extLst>
                </p14:cNvPr>
                <p14:cNvContentPartPr/>
                <p14:nvPr/>
              </p14:nvContentPartPr>
              <p14:xfrm>
                <a:off x="7999815" y="5275071"/>
                <a:ext cx="90720" cy="150840"/>
              </p14:xfrm>
            </p:contentPart>
          </mc:Choice>
          <mc:Fallback>
            <p:pic>
              <p:nvPicPr>
                <p:cNvPr id="1033" name="Ink 1032">
                  <a:extLst>
                    <a:ext uri="{FF2B5EF4-FFF2-40B4-BE49-F238E27FC236}">
                      <a16:creationId xmlns:a16="http://schemas.microsoft.com/office/drawing/2014/main" id="{EC2D642A-CC21-662E-D4EC-A0BDE801782C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7993695" y="5268951"/>
                  <a:ext cx="10296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0">
              <p14:nvContentPartPr>
                <p14:cNvPr id="1034" name="Ink 1033">
                  <a:extLst>
                    <a:ext uri="{FF2B5EF4-FFF2-40B4-BE49-F238E27FC236}">
                      <a16:creationId xmlns:a16="http://schemas.microsoft.com/office/drawing/2014/main" id="{FFD5A4F9-3754-BD41-A3D1-0C1118C69843}"/>
                    </a:ext>
                  </a:extLst>
                </p14:cNvPr>
                <p14:cNvContentPartPr/>
                <p14:nvPr/>
              </p14:nvContentPartPr>
              <p14:xfrm>
                <a:off x="8227335" y="5168871"/>
                <a:ext cx="156240" cy="162720"/>
              </p14:xfrm>
            </p:contentPart>
          </mc:Choice>
          <mc:Fallback>
            <p:pic>
              <p:nvPicPr>
                <p:cNvPr id="1034" name="Ink 1033">
                  <a:extLst>
                    <a:ext uri="{FF2B5EF4-FFF2-40B4-BE49-F238E27FC236}">
                      <a16:creationId xmlns:a16="http://schemas.microsoft.com/office/drawing/2014/main" id="{FFD5A4F9-3754-BD41-A3D1-0C1118C69843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8221215" y="5162751"/>
                  <a:ext cx="16848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2">
              <p14:nvContentPartPr>
                <p14:cNvPr id="1035" name="Ink 1034">
                  <a:extLst>
                    <a:ext uri="{FF2B5EF4-FFF2-40B4-BE49-F238E27FC236}">
                      <a16:creationId xmlns:a16="http://schemas.microsoft.com/office/drawing/2014/main" id="{732913BE-4547-6962-C5E9-DF7C2E131595}"/>
                    </a:ext>
                  </a:extLst>
                </p14:cNvPr>
                <p14:cNvContentPartPr/>
                <p14:nvPr/>
              </p14:nvContentPartPr>
              <p14:xfrm>
                <a:off x="8325975" y="5085351"/>
                <a:ext cx="208440" cy="84960"/>
              </p14:xfrm>
            </p:contentPart>
          </mc:Choice>
          <mc:Fallback>
            <p:pic>
              <p:nvPicPr>
                <p:cNvPr id="1035" name="Ink 1034">
                  <a:extLst>
                    <a:ext uri="{FF2B5EF4-FFF2-40B4-BE49-F238E27FC236}">
                      <a16:creationId xmlns:a16="http://schemas.microsoft.com/office/drawing/2014/main" id="{732913BE-4547-6962-C5E9-DF7C2E131595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8319855" y="5079231"/>
                  <a:ext cx="2206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4">
              <p14:nvContentPartPr>
                <p14:cNvPr id="1036" name="Ink 1035">
                  <a:extLst>
                    <a:ext uri="{FF2B5EF4-FFF2-40B4-BE49-F238E27FC236}">
                      <a16:creationId xmlns:a16="http://schemas.microsoft.com/office/drawing/2014/main" id="{7927DCD4-DD08-AD14-402A-B8428D98609D}"/>
                    </a:ext>
                  </a:extLst>
                </p14:cNvPr>
                <p14:cNvContentPartPr/>
                <p14:nvPr/>
              </p14:nvContentPartPr>
              <p14:xfrm>
                <a:off x="8450535" y="5096151"/>
                <a:ext cx="280440" cy="214920"/>
              </p14:xfrm>
            </p:contentPart>
          </mc:Choice>
          <mc:Fallback>
            <p:pic>
              <p:nvPicPr>
                <p:cNvPr id="1036" name="Ink 1035">
                  <a:extLst>
                    <a:ext uri="{FF2B5EF4-FFF2-40B4-BE49-F238E27FC236}">
                      <a16:creationId xmlns:a16="http://schemas.microsoft.com/office/drawing/2014/main" id="{7927DCD4-DD08-AD14-402A-B8428D98609D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8444415" y="5090031"/>
                  <a:ext cx="29268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6">
              <p14:nvContentPartPr>
                <p14:cNvPr id="1037" name="Ink 1036">
                  <a:extLst>
                    <a:ext uri="{FF2B5EF4-FFF2-40B4-BE49-F238E27FC236}">
                      <a16:creationId xmlns:a16="http://schemas.microsoft.com/office/drawing/2014/main" id="{7049670C-E0D2-ECBE-4C09-2C84AADFB98A}"/>
                    </a:ext>
                  </a:extLst>
                </p14:cNvPr>
                <p14:cNvContentPartPr/>
                <p14:nvPr/>
              </p14:nvContentPartPr>
              <p14:xfrm>
                <a:off x="8619015" y="5123871"/>
                <a:ext cx="64800" cy="223920"/>
              </p14:xfrm>
            </p:contentPart>
          </mc:Choice>
          <mc:Fallback>
            <p:pic>
              <p:nvPicPr>
                <p:cNvPr id="1037" name="Ink 1036">
                  <a:extLst>
                    <a:ext uri="{FF2B5EF4-FFF2-40B4-BE49-F238E27FC236}">
                      <a16:creationId xmlns:a16="http://schemas.microsoft.com/office/drawing/2014/main" id="{7049670C-E0D2-ECBE-4C09-2C84AADFB98A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8612895" y="5117751"/>
                  <a:ext cx="7704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8">
              <p14:nvContentPartPr>
                <p14:cNvPr id="1038" name="Ink 1037">
                  <a:extLst>
                    <a:ext uri="{FF2B5EF4-FFF2-40B4-BE49-F238E27FC236}">
                      <a16:creationId xmlns:a16="http://schemas.microsoft.com/office/drawing/2014/main" id="{003744B2-0F20-3631-6118-C97B52F5867D}"/>
                    </a:ext>
                  </a:extLst>
                </p14:cNvPr>
                <p14:cNvContentPartPr/>
                <p14:nvPr/>
              </p14:nvContentPartPr>
              <p14:xfrm>
                <a:off x="8778495" y="5051511"/>
                <a:ext cx="97920" cy="264960"/>
              </p14:xfrm>
            </p:contentPart>
          </mc:Choice>
          <mc:Fallback>
            <p:pic>
              <p:nvPicPr>
                <p:cNvPr id="1038" name="Ink 1037">
                  <a:extLst>
                    <a:ext uri="{FF2B5EF4-FFF2-40B4-BE49-F238E27FC236}">
                      <a16:creationId xmlns:a16="http://schemas.microsoft.com/office/drawing/2014/main" id="{003744B2-0F20-3631-6118-C97B52F5867D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8772375" y="5045391"/>
                  <a:ext cx="110160" cy="277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10">
            <p14:nvContentPartPr>
              <p14:cNvPr id="1039" name="Ink 1038">
                <a:extLst>
                  <a:ext uri="{FF2B5EF4-FFF2-40B4-BE49-F238E27FC236}">
                    <a16:creationId xmlns:a16="http://schemas.microsoft.com/office/drawing/2014/main" id="{E2B59C4E-363D-242A-A1B8-042C3C6CE7AA}"/>
                  </a:ext>
                </a:extLst>
              </p14:cNvPr>
              <p14:cNvContentPartPr/>
              <p14:nvPr/>
            </p14:nvContentPartPr>
            <p14:xfrm>
              <a:off x="9065775" y="4945311"/>
              <a:ext cx="167760" cy="363960"/>
            </p14:xfrm>
          </p:contentPart>
        </mc:Choice>
        <mc:Fallback>
          <p:pic>
            <p:nvPicPr>
              <p:cNvPr id="1039" name="Ink 1038">
                <a:extLst>
                  <a:ext uri="{FF2B5EF4-FFF2-40B4-BE49-F238E27FC236}">
                    <a16:creationId xmlns:a16="http://schemas.microsoft.com/office/drawing/2014/main" id="{E2B59C4E-363D-242A-A1B8-042C3C6CE7AA}"/>
                  </a:ext>
                </a:extLst>
              </p:cNvPr>
              <p:cNvPicPr/>
              <p:nvPr/>
            </p:nvPicPr>
            <p:blipFill>
              <a:blip r:embed="rId411"/>
              <a:stretch>
                <a:fillRect/>
              </a:stretch>
            </p:blipFill>
            <p:spPr>
              <a:xfrm>
                <a:off x="9059655" y="4939191"/>
                <a:ext cx="180000" cy="376200"/>
              </a:xfrm>
              <a:prstGeom prst="rect">
                <a:avLst/>
              </a:prstGeom>
            </p:spPr>
          </p:pic>
        </mc:Fallback>
      </mc:AlternateContent>
      <p:grpSp>
        <p:nvGrpSpPr>
          <p:cNvPr id="1044" name="Group 1043">
            <a:extLst>
              <a:ext uri="{FF2B5EF4-FFF2-40B4-BE49-F238E27FC236}">
                <a16:creationId xmlns:a16="http://schemas.microsoft.com/office/drawing/2014/main" id="{9D88F4BE-2F0D-7DA4-D982-328339507AF6}"/>
              </a:ext>
            </a:extLst>
          </p:cNvPr>
          <p:cNvGrpSpPr/>
          <p:nvPr/>
        </p:nvGrpSpPr>
        <p:grpSpPr>
          <a:xfrm>
            <a:off x="5071215" y="5595111"/>
            <a:ext cx="969480" cy="309240"/>
            <a:chOff x="5071215" y="5595111"/>
            <a:chExt cx="969480" cy="309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12">
              <p14:nvContentPartPr>
                <p14:cNvPr id="1042" name="Ink 1041">
                  <a:extLst>
                    <a:ext uri="{FF2B5EF4-FFF2-40B4-BE49-F238E27FC236}">
                      <a16:creationId xmlns:a16="http://schemas.microsoft.com/office/drawing/2014/main" id="{2A4EF732-D5C7-C3C0-9FA0-BD09628FC634}"/>
                    </a:ext>
                  </a:extLst>
                </p14:cNvPr>
                <p14:cNvContentPartPr/>
                <p14:nvPr/>
              </p14:nvContentPartPr>
              <p14:xfrm>
                <a:off x="5071215" y="5655231"/>
                <a:ext cx="687240" cy="203040"/>
              </p14:xfrm>
            </p:contentPart>
          </mc:Choice>
          <mc:Fallback>
            <p:pic>
              <p:nvPicPr>
                <p:cNvPr id="1042" name="Ink 1041">
                  <a:extLst>
                    <a:ext uri="{FF2B5EF4-FFF2-40B4-BE49-F238E27FC236}">
                      <a16:creationId xmlns:a16="http://schemas.microsoft.com/office/drawing/2014/main" id="{2A4EF732-D5C7-C3C0-9FA0-BD09628FC634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5065095" y="5649111"/>
                  <a:ext cx="69948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4">
              <p14:nvContentPartPr>
                <p14:cNvPr id="1043" name="Ink 1042">
                  <a:extLst>
                    <a:ext uri="{FF2B5EF4-FFF2-40B4-BE49-F238E27FC236}">
                      <a16:creationId xmlns:a16="http://schemas.microsoft.com/office/drawing/2014/main" id="{3EAD21B5-FCCA-120D-C7CD-0F288BB23821}"/>
                    </a:ext>
                  </a:extLst>
                </p14:cNvPr>
                <p14:cNvContentPartPr/>
                <p14:nvPr/>
              </p14:nvContentPartPr>
              <p14:xfrm>
                <a:off x="5902095" y="5595111"/>
                <a:ext cx="138600" cy="309240"/>
              </p14:xfrm>
            </p:contentPart>
          </mc:Choice>
          <mc:Fallback>
            <p:pic>
              <p:nvPicPr>
                <p:cNvPr id="1043" name="Ink 1042">
                  <a:extLst>
                    <a:ext uri="{FF2B5EF4-FFF2-40B4-BE49-F238E27FC236}">
                      <a16:creationId xmlns:a16="http://schemas.microsoft.com/office/drawing/2014/main" id="{3EAD21B5-FCCA-120D-C7CD-0F288BB23821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5895975" y="5588991"/>
                  <a:ext cx="150840" cy="321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65" name="Group 1064">
            <a:extLst>
              <a:ext uri="{FF2B5EF4-FFF2-40B4-BE49-F238E27FC236}">
                <a16:creationId xmlns:a16="http://schemas.microsoft.com/office/drawing/2014/main" id="{DB038895-F69C-B9BF-BFC8-0559018F1EB5}"/>
              </a:ext>
            </a:extLst>
          </p:cNvPr>
          <p:cNvGrpSpPr/>
          <p:nvPr/>
        </p:nvGrpSpPr>
        <p:grpSpPr>
          <a:xfrm>
            <a:off x="6180015" y="5604471"/>
            <a:ext cx="552600" cy="313560"/>
            <a:chOff x="6180015" y="5604471"/>
            <a:chExt cx="552600" cy="313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16">
              <p14:nvContentPartPr>
                <p14:cNvPr id="1045" name="Ink 1044">
                  <a:extLst>
                    <a:ext uri="{FF2B5EF4-FFF2-40B4-BE49-F238E27FC236}">
                      <a16:creationId xmlns:a16="http://schemas.microsoft.com/office/drawing/2014/main" id="{C4A5C37E-6F11-44C9-9450-500FC0F2115B}"/>
                    </a:ext>
                  </a:extLst>
                </p14:cNvPr>
                <p14:cNvContentPartPr/>
                <p14:nvPr/>
              </p14:nvContentPartPr>
              <p14:xfrm>
                <a:off x="6180015" y="5766471"/>
                <a:ext cx="82080" cy="151560"/>
              </p14:xfrm>
            </p:contentPart>
          </mc:Choice>
          <mc:Fallback>
            <p:pic>
              <p:nvPicPr>
                <p:cNvPr id="1045" name="Ink 1044">
                  <a:extLst>
                    <a:ext uri="{FF2B5EF4-FFF2-40B4-BE49-F238E27FC236}">
                      <a16:creationId xmlns:a16="http://schemas.microsoft.com/office/drawing/2014/main" id="{C4A5C37E-6F11-44C9-9450-500FC0F2115B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6173895" y="5760351"/>
                  <a:ext cx="9432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8">
              <p14:nvContentPartPr>
                <p14:cNvPr id="1046" name="Ink 1045">
                  <a:extLst>
                    <a:ext uri="{FF2B5EF4-FFF2-40B4-BE49-F238E27FC236}">
                      <a16:creationId xmlns:a16="http://schemas.microsoft.com/office/drawing/2014/main" id="{D39BCA03-07CF-6DB9-64BF-A5ED519959AE}"/>
                    </a:ext>
                  </a:extLst>
                </p14:cNvPr>
                <p14:cNvContentPartPr/>
                <p14:nvPr/>
              </p14:nvContentPartPr>
              <p14:xfrm>
                <a:off x="6199095" y="5657751"/>
                <a:ext cx="39240" cy="51480"/>
              </p14:xfrm>
            </p:contentPart>
          </mc:Choice>
          <mc:Fallback>
            <p:pic>
              <p:nvPicPr>
                <p:cNvPr id="1046" name="Ink 1045">
                  <a:extLst>
                    <a:ext uri="{FF2B5EF4-FFF2-40B4-BE49-F238E27FC236}">
                      <a16:creationId xmlns:a16="http://schemas.microsoft.com/office/drawing/2014/main" id="{D39BCA03-07CF-6DB9-64BF-A5ED519959AE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6192975" y="5651631"/>
                  <a:ext cx="5148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0">
              <p14:nvContentPartPr>
                <p14:cNvPr id="1047" name="Ink 1046">
                  <a:extLst>
                    <a:ext uri="{FF2B5EF4-FFF2-40B4-BE49-F238E27FC236}">
                      <a16:creationId xmlns:a16="http://schemas.microsoft.com/office/drawing/2014/main" id="{2327501B-BEBE-3970-436E-2EA91514064D}"/>
                    </a:ext>
                  </a:extLst>
                </p14:cNvPr>
                <p14:cNvContentPartPr/>
                <p14:nvPr/>
              </p14:nvContentPartPr>
              <p14:xfrm>
                <a:off x="6284775" y="5604471"/>
                <a:ext cx="156600" cy="288360"/>
              </p14:xfrm>
            </p:contentPart>
          </mc:Choice>
          <mc:Fallback>
            <p:pic>
              <p:nvPicPr>
                <p:cNvPr id="1047" name="Ink 1046">
                  <a:extLst>
                    <a:ext uri="{FF2B5EF4-FFF2-40B4-BE49-F238E27FC236}">
                      <a16:creationId xmlns:a16="http://schemas.microsoft.com/office/drawing/2014/main" id="{2327501B-BEBE-3970-436E-2EA91514064D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6278655" y="5598351"/>
                  <a:ext cx="168840" cy="30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2">
              <p14:nvContentPartPr>
                <p14:cNvPr id="1048" name="Ink 1047">
                  <a:extLst>
                    <a:ext uri="{FF2B5EF4-FFF2-40B4-BE49-F238E27FC236}">
                      <a16:creationId xmlns:a16="http://schemas.microsoft.com/office/drawing/2014/main" id="{93463D92-5DDC-587F-DB77-B9497AC389E3}"/>
                    </a:ext>
                  </a:extLst>
                </p14:cNvPr>
                <p14:cNvContentPartPr/>
                <p14:nvPr/>
              </p14:nvContentPartPr>
              <p14:xfrm>
                <a:off x="6560895" y="5749191"/>
                <a:ext cx="171720" cy="105480"/>
              </p14:xfrm>
            </p:contentPart>
          </mc:Choice>
          <mc:Fallback>
            <p:pic>
              <p:nvPicPr>
                <p:cNvPr id="1048" name="Ink 1047">
                  <a:extLst>
                    <a:ext uri="{FF2B5EF4-FFF2-40B4-BE49-F238E27FC236}">
                      <a16:creationId xmlns:a16="http://schemas.microsoft.com/office/drawing/2014/main" id="{93463D92-5DDC-587F-DB77-B9497AC389E3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6554775" y="5743071"/>
                  <a:ext cx="183960" cy="117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64" name="Group 1063">
            <a:extLst>
              <a:ext uri="{FF2B5EF4-FFF2-40B4-BE49-F238E27FC236}">
                <a16:creationId xmlns:a16="http://schemas.microsoft.com/office/drawing/2014/main" id="{2D13EE77-1876-C7A3-3C28-0282A8ACBE1F}"/>
              </a:ext>
            </a:extLst>
          </p:cNvPr>
          <p:cNvGrpSpPr/>
          <p:nvPr/>
        </p:nvGrpSpPr>
        <p:grpSpPr>
          <a:xfrm>
            <a:off x="7128615" y="5555871"/>
            <a:ext cx="1115280" cy="497160"/>
            <a:chOff x="7128615" y="5555871"/>
            <a:chExt cx="1115280" cy="497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24">
              <p14:nvContentPartPr>
                <p14:cNvPr id="1049" name="Ink 1048">
                  <a:extLst>
                    <a:ext uri="{FF2B5EF4-FFF2-40B4-BE49-F238E27FC236}">
                      <a16:creationId xmlns:a16="http://schemas.microsoft.com/office/drawing/2014/main" id="{166D3024-C168-9B86-E72B-2C181563C09D}"/>
                    </a:ext>
                  </a:extLst>
                </p14:cNvPr>
                <p14:cNvContentPartPr/>
                <p14:nvPr/>
              </p14:nvContentPartPr>
              <p14:xfrm>
                <a:off x="7128615" y="5672511"/>
                <a:ext cx="97920" cy="237240"/>
              </p14:xfrm>
            </p:contentPart>
          </mc:Choice>
          <mc:Fallback>
            <p:pic>
              <p:nvPicPr>
                <p:cNvPr id="1049" name="Ink 1048">
                  <a:extLst>
                    <a:ext uri="{FF2B5EF4-FFF2-40B4-BE49-F238E27FC236}">
                      <a16:creationId xmlns:a16="http://schemas.microsoft.com/office/drawing/2014/main" id="{166D3024-C168-9B86-E72B-2C181563C09D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7122495" y="5666391"/>
                  <a:ext cx="11016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6">
              <p14:nvContentPartPr>
                <p14:cNvPr id="1050" name="Ink 1049">
                  <a:extLst>
                    <a:ext uri="{FF2B5EF4-FFF2-40B4-BE49-F238E27FC236}">
                      <a16:creationId xmlns:a16="http://schemas.microsoft.com/office/drawing/2014/main" id="{127DF0F7-7EA0-0CB9-DF9B-617975EACB37}"/>
                    </a:ext>
                  </a:extLst>
                </p14:cNvPr>
                <p14:cNvContentPartPr/>
                <p14:nvPr/>
              </p14:nvContentPartPr>
              <p14:xfrm>
                <a:off x="7148415" y="5747751"/>
                <a:ext cx="86400" cy="48960"/>
              </p14:xfrm>
            </p:contentPart>
          </mc:Choice>
          <mc:Fallback>
            <p:pic>
              <p:nvPicPr>
                <p:cNvPr id="1050" name="Ink 1049">
                  <a:extLst>
                    <a:ext uri="{FF2B5EF4-FFF2-40B4-BE49-F238E27FC236}">
                      <a16:creationId xmlns:a16="http://schemas.microsoft.com/office/drawing/2014/main" id="{127DF0F7-7EA0-0CB9-DF9B-617975EACB37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7142295" y="5741631"/>
                  <a:ext cx="9864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8">
              <p14:nvContentPartPr>
                <p14:cNvPr id="1051" name="Ink 1050">
                  <a:extLst>
                    <a:ext uri="{FF2B5EF4-FFF2-40B4-BE49-F238E27FC236}">
                      <a16:creationId xmlns:a16="http://schemas.microsoft.com/office/drawing/2014/main" id="{11D97FE4-516A-E138-BC87-F469B2E69F57}"/>
                    </a:ext>
                  </a:extLst>
                </p14:cNvPr>
                <p14:cNvContentPartPr/>
                <p14:nvPr/>
              </p14:nvContentPartPr>
              <p14:xfrm>
                <a:off x="7293135" y="5713191"/>
                <a:ext cx="697680" cy="182160"/>
              </p14:xfrm>
            </p:contentPart>
          </mc:Choice>
          <mc:Fallback>
            <p:pic>
              <p:nvPicPr>
                <p:cNvPr id="1051" name="Ink 1050">
                  <a:extLst>
                    <a:ext uri="{FF2B5EF4-FFF2-40B4-BE49-F238E27FC236}">
                      <a16:creationId xmlns:a16="http://schemas.microsoft.com/office/drawing/2014/main" id="{11D97FE4-516A-E138-BC87-F469B2E69F57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7287015" y="5707071"/>
                  <a:ext cx="70992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0">
              <p14:nvContentPartPr>
                <p14:cNvPr id="1052" name="Ink 1051">
                  <a:extLst>
                    <a:ext uri="{FF2B5EF4-FFF2-40B4-BE49-F238E27FC236}">
                      <a16:creationId xmlns:a16="http://schemas.microsoft.com/office/drawing/2014/main" id="{746E727B-0AEC-A331-661E-F6FD101277D1}"/>
                    </a:ext>
                  </a:extLst>
                </p14:cNvPr>
                <p14:cNvContentPartPr/>
                <p14:nvPr/>
              </p14:nvContentPartPr>
              <p14:xfrm>
                <a:off x="8112855" y="5555871"/>
                <a:ext cx="131040" cy="388800"/>
              </p14:xfrm>
            </p:contentPart>
          </mc:Choice>
          <mc:Fallback>
            <p:pic>
              <p:nvPicPr>
                <p:cNvPr id="1052" name="Ink 1051">
                  <a:extLst>
                    <a:ext uri="{FF2B5EF4-FFF2-40B4-BE49-F238E27FC236}">
                      <a16:creationId xmlns:a16="http://schemas.microsoft.com/office/drawing/2014/main" id="{746E727B-0AEC-A331-661E-F6FD101277D1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8106735" y="5549751"/>
                  <a:ext cx="143280" cy="40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2">
              <p14:nvContentPartPr>
                <p14:cNvPr id="1053" name="Ink 1052">
                  <a:extLst>
                    <a:ext uri="{FF2B5EF4-FFF2-40B4-BE49-F238E27FC236}">
                      <a16:creationId xmlns:a16="http://schemas.microsoft.com/office/drawing/2014/main" id="{90AC1E30-565D-D657-8E05-15AFB124701F}"/>
                    </a:ext>
                  </a:extLst>
                </p14:cNvPr>
                <p14:cNvContentPartPr/>
                <p14:nvPr/>
              </p14:nvContentPartPr>
              <p14:xfrm>
                <a:off x="7803615" y="5813631"/>
                <a:ext cx="119160" cy="239400"/>
              </p14:xfrm>
            </p:contentPart>
          </mc:Choice>
          <mc:Fallback>
            <p:pic>
              <p:nvPicPr>
                <p:cNvPr id="1053" name="Ink 1052">
                  <a:extLst>
                    <a:ext uri="{FF2B5EF4-FFF2-40B4-BE49-F238E27FC236}">
                      <a16:creationId xmlns:a16="http://schemas.microsoft.com/office/drawing/2014/main" id="{90AC1E30-565D-D657-8E05-15AFB124701F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7797495" y="5807511"/>
                  <a:ext cx="131400" cy="251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63" name="Group 1062">
            <a:extLst>
              <a:ext uri="{FF2B5EF4-FFF2-40B4-BE49-F238E27FC236}">
                <a16:creationId xmlns:a16="http://schemas.microsoft.com/office/drawing/2014/main" id="{20628C57-7AEA-1E93-4A65-10C478C3015F}"/>
              </a:ext>
            </a:extLst>
          </p:cNvPr>
          <p:cNvGrpSpPr/>
          <p:nvPr/>
        </p:nvGrpSpPr>
        <p:grpSpPr>
          <a:xfrm>
            <a:off x="8433975" y="5525991"/>
            <a:ext cx="915480" cy="328320"/>
            <a:chOff x="8433975" y="5525991"/>
            <a:chExt cx="915480" cy="328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34">
              <p14:nvContentPartPr>
                <p14:cNvPr id="1054" name="Ink 1053">
                  <a:extLst>
                    <a:ext uri="{FF2B5EF4-FFF2-40B4-BE49-F238E27FC236}">
                      <a16:creationId xmlns:a16="http://schemas.microsoft.com/office/drawing/2014/main" id="{8E2A6900-7457-ADB7-06A8-A9E33FB5F9E7}"/>
                    </a:ext>
                  </a:extLst>
                </p14:cNvPr>
                <p14:cNvContentPartPr/>
                <p14:nvPr/>
              </p14:nvContentPartPr>
              <p14:xfrm>
                <a:off x="8433975" y="5663871"/>
                <a:ext cx="122400" cy="190440"/>
              </p14:xfrm>
            </p:contentPart>
          </mc:Choice>
          <mc:Fallback>
            <p:pic>
              <p:nvPicPr>
                <p:cNvPr id="1054" name="Ink 1053">
                  <a:extLst>
                    <a:ext uri="{FF2B5EF4-FFF2-40B4-BE49-F238E27FC236}">
                      <a16:creationId xmlns:a16="http://schemas.microsoft.com/office/drawing/2014/main" id="{8E2A6900-7457-ADB7-06A8-A9E33FB5F9E7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8427855" y="5657751"/>
                  <a:ext cx="13464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6">
              <p14:nvContentPartPr>
                <p14:cNvPr id="1055" name="Ink 1054">
                  <a:extLst>
                    <a:ext uri="{FF2B5EF4-FFF2-40B4-BE49-F238E27FC236}">
                      <a16:creationId xmlns:a16="http://schemas.microsoft.com/office/drawing/2014/main" id="{634316EE-A651-BA0C-30A2-6C975C773C08}"/>
                    </a:ext>
                  </a:extLst>
                </p14:cNvPr>
                <p14:cNvContentPartPr/>
                <p14:nvPr/>
              </p14:nvContentPartPr>
              <p14:xfrm>
                <a:off x="8509215" y="5583951"/>
                <a:ext cx="48600" cy="55440"/>
              </p14:xfrm>
            </p:contentPart>
          </mc:Choice>
          <mc:Fallback>
            <p:pic>
              <p:nvPicPr>
                <p:cNvPr id="1055" name="Ink 1054">
                  <a:extLst>
                    <a:ext uri="{FF2B5EF4-FFF2-40B4-BE49-F238E27FC236}">
                      <a16:creationId xmlns:a16="http://schemas.microsoft.com/office/drawing/2014/main" id="{634316EE-A651-BA0C-30A2-6C975C773C08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8503095" y="5577831"/>
                  <a:ext cx="6084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8">
              <p14:nvContentPartPr>
                <p14:cNvPr id="1056" name="Ink 1055">
                  <a:extLst>
                    <a:ext uri="{FF2B5EF4-FFF2-40B4-BE49-F238E27FC236}">
                      <a16:creationId xmlns:a16="http://schemas.microsoft.com/office/drawing/2014/main" id="{0C601AA6-5726-F0A5-4073-CC9797008786}"/>
                    </a:ext>
                  </a:extLst>
                </p14:cNvPr>
                <p14:cNvContentPartPr/>
                <p14:nvPr/>
              </p14:nvContentPartPr>
              <p14:xfrm>
                <a:off x="8685255" y="5739471"/>
                <a:ext cx="157680" cy="28440"/>
              </p14:xfrm>
            </p:contentPart>
          </mc:Choice>
          <mc:Fallback>
            <p:pic>
              <p:nvPicPr>
                <p:cNvPr id="1056" name="Ink 1055">
                  <a:extLst>
                    <a:ext uri="{FF2B5EF4-FFF2-40B4-BE49-F238E27FC236}">
                      <a16:creationId xmlns:a16="http://schemas.microsoft.com/office/drawing/2014/main" id="{0C601AA6-5726-F0A5-4073-CC9797008786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8679135" y="5733351"/>
                  <a:ext cx="16992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0">
              <p14:nvContentPartPr>
                <p14:cNvPr id="1057" name="Ink 1056">
                  <a:extLst>
                    <a:ext uri="{FF2B5EF4-FFF2-40B4-BE49-F238E27FC236}">
                      <a16:creationId xmlns:a16="http://schemas.microsoft.com/office/drawing/2014/main" id="{67C811A0-91B9-FD00-99E7-F22D0AB4F0BC}"/>
                    </a:ext>
                  </a:extLst>
                </p14:cNvPr>
                <p14:cNvContentPartPr/>
                <p14:nvPr/>
              </p14:nvContentPartPr>
              <p14:xfrm>
                <a:off x="8895135" y="5592591"/>
                <a:ext cx="54720" cy="228960"/>
              </p14:xfrm>
            </p:contentPart>
          </mc:Choice>
          <mc:Fallback>
            <p:pic>
              <p:nvPicPr>
                <p:cNvPr id="1057" name="Ink 1056">
                  <a:extLst>
                    <a:ext uri="{FF2B5EF4-FFF2-40B4-BE49-F238E27FC236}">
                      <a16:creationId xmlns:a16="http://schemas.microsoft.com/office/drawing/2014/main" id="{67C811A0-91B9-FD00-99E7-F22D0AB4F0BC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8889015" y="5586471"/>
                  <a:ext cx="6696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2">
              <p14:nvContentPartPr>
                <p14:cNvPr id="1058" name="Ink 1057">
                  <a:extLst>
                    <a:ext uri="{FF2B5EF4-FFF2-40B4-BE49-F238E27FC236}">
                      <a16:creationId xmlns:a16="http://schemas.microsoft.com/office/drawing/2014/main" id="{024E20B7-0093-E48C-23CE-80D3BDCB68C9}"/>
                    </a:ext>
                  </a:extLst>
                </p14:cNvPr>
                <p14:cNvContentPartPr/>
                <p14:nvPr/>
              </p14:nvContentPartPr>
              <p14:xfrm>
                <a:off x="8954535" y="5675751"/>
                <a:ext cx="164160" cy="169920"/>
              </p14:xfrm>
            </p:contentPart>
          </mc:Choice>
          <mc:Fallback>
            <p:pic>
              <p:nvPicPr>
                <p:cNvPr id="1058" name="Ink 1057">
                  <a:extLst>
                    <a:ext uri="{FF2B5EF4-FFF2-40B4-BE49-F238E27FC236}">
                      <a16:creationId xmlns:a16="http://schemas.microsoft.com/office/drawing/2014/main" id="{024E20B7-0093-E48C-23CE-80D3BDCB68C9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8948415" y="5669631"/>
                  <a:ext cx="17640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4">
              <p14:nvContentPartPr>
                <p14:cNvPr id="1059" name="Ink 1058">
                  <a:extLst>
                    <a:ext uri="{FF2B5EF4-FFF2-40B4-BE49-F238E27FC236}">
                      <a16:creationId xmlns:a16="http://schemas.microsoft.com/office/drawing/2014/main" id="{011DF389-8FFF-68DB-E5F1-CBAD9B03A708}"/>
                    </a:ext>
                  </a:extLst>
                </p14:cNvPr>
                <p14:cNvContentPartPr/>
                <p14:nvPr/>
              </p14:nvContentPartPr>
              <p14:xfrm>
                <a:off x="9188895" y="5525991"/>
                <a:ext cx="160560" cy="267840"/>
              </p14:xfrm>
            </p:contentPart>
          </mc:Choice>
          <mc:Fallback>
            <p:pic>
              <p:nvPicPr>
                <p:cNvPr id="1059" name="Ink 1058">
                  <a:extLst>
                    <a:ext uri="{FF2B5EF4-FFF2-40B4-BE49-F238E27FC236}">
                      <a16:creationId xmlns:a16="http://schemas.microsoft.com/office/drawing/2014/main" id="{011DF389-8FFF-68DB-E5F1-CBAD9B03A708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9182775" y="5519871"/>
                  <a:ext cx="172800" cy="280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69" name="Group 1068">
            <a:extLst>
              <a:ext uri="{FF2B5EF4-FFF2-40B4-BE49-F238E27FC236}">
                <a16:creationId xmlns:a16="http://schemas.microsoft.com/office/drawing/2014/main" id="{CBDD9732-404A-EB10-BBB7-60F8B032FBFF}"/>
              </a:ext>
            </a:extLst>
          </p:cNvPr>
          <p:cNvGrpSpPr/>
          <p:nvPr/>
        </p:nvGrpSpPr>
        <p:grpSpPr>
          <a:xfrm>
            <a:off x="9363495" y="5667111"/>
            <a:ext cx="115200" cy="213120"/>
            <a:chOff x="9363495" y="5667111"/>
            <a:chExt cx="115200" cy="213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46">
              <p14:nvContentPartPr>
                <p14:cNvPr id="1066" name="Ink 1065">
                  <a:extLst>
                    <a:ext uri="{FF2B5EF4-FFF2-40B4-BE49-F238E27FC236}">
                      <a16:creationId xmlns:a16="http://schemas.microsoft.com/office/drawing/2014/main" id="{CF2F2BA1-DAE7-167F-F253-65277D611450}"/>
                    </a:ext>
                  </a:extLst>
                </p14:cNvPr>
                <p14:cNvContentPartPr/>
                <p14:nvPr/>
              </p14:nvContentPartPr>
              <p14:xfrm>
                <a:off x="9473295" y="5667111"/>
                <a:ext cx="5400" cy="1800"/>
              </p14:xfrm>
            </p:contentPart>
          </mc:Choice>
          <mc:Fallback>
            <p:pic>
              <p:nvPicPr>
                <p:cNvPr id="1066" name="Ink 1065">
                  <a:extLst>
                    <a:ext uri="{FF2B5EF4-FFF2-40B4-BE49-F238E27FC236}">
                      <a16:creationId xmlns:a16="http://schemas.microsoft.com/office/drawing/2014/main" id="{CF2F2BA1-DAE7-167F-F253-65277D611450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9467175" y="5660991"/>
                  <a:ext cx="17640" cy="1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8">
              <p14:nvContentPartPr>
                <p14:cNvPr id="1067" name="Ink 1066">
                  <a:extLst>
                    <a:ext uri="{FF2B5EF4-FFF2-40B4-BE49-F238E27FC236}">
                      <a16:creationId xmlns:a16="http://schemas.microsoft.com/office/drawing/2014/main" id="{CD1CED73-8F40-FC51-C30F-AA5542DFD45A}"/>
                    </a:ext>
                  </a:extLst>
                </p14:cNvPr>
                <p14:cNvContentPartPr/>
                <p14:nvPr/>
              </p14:nvContentPartPr>
              <p14:xfrm>
                <a:off x="9363495" y="5744511"/>
                <a:ext cx="100800" cy="135720"/>
              </p14:xfrm>
            </p:contentPart>
          </mc:Choice>
          <mc:Fallback>
            <p:pic>
              <p:nvPicPr>
                <p:cNvPr id="1067" name="Ink 1066">
                  <a:extLst>
                    <a:ext uri="{FF2B5EF4-FFF2-40B4-BE49-F238E27FC236}">
                      <a16:creationId xmlns:a16="http://schemas.microsoft.com/office/drawing/2014/main" id="{CD1CED73-8F40-FC51-C30F-AA5542DFD45A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9357375" y="5738391"/>
                  <a:ext cx="113040" cy="147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50">
            <p14:nvContentPartPr>
              <p14:cNvPr id="1068" name="Ink 1067">
                <a:extLst>
                  <a:ext uri="{FF2B5EF4-FFF2-40B4-BE49-F238E27FC236}">
                    <a16:creationId xmlns:a16="http://schemas.microsoft.com/office/drawing/2014/main" id="{D6039EDC-1CAF-1984-8A0A-1E1BFA94D1FD}"/>
                  </a:ext>
                </a:extLst>
              </p14:cNvPr>
              <p14:cNvContentPartPr/>
              <p14:nvPr/>
            </p14:nvContentPartPr>
            <p14:xfrm>
              <a:off x="9681375" y="5491431"/>
              <a:ext cx="257400" cy="451440"/>
            </p14:xfrm>
          </p:contentPart>
        </mc:Choice>
        <mc:Fallback>
          <p:pic>
            <p:nvPicPr>
              <p:cNvPr id="1068" name="Ink 1067">
                <a:extLst>
                  <a:ext uri="{FF2B5EF4-FFF2-40B4-BE49-F238E27FC236}">
                    <a16:creationId xmlns:a16="http://schemas.microsoft.com/office/drawing/2014/main" id="{D6039EDC-1CAF-1984-8A0A-1E1BFA94D1FD}"/>
                  </a:ext>
                </a:extLst>
              </p:cNvPr>
              <p:cNvPicPr/>
              <p:nvPr/>
            </p:nvPicPr>
            <p:blipFill>
              <a:blip r:embed="rId451"/>
              <a:stretch>
                <a:fillRect/>
              </a:stretch>
            </p:blipFill>
            <p:spPr>
              <a:xfrm>
                <a:off x="9675255" y="5485311"/>
                <a:ext cx="269640" cy="463680"/>
              </a:xfrm>
              <a:prstGeom prst="rect">
                <a:avLst/>
              </a:prstGeom>
            </p:spPr>
          </p:pic>
        </mc:Fallback>
      </mc:AlternateContent>
      <p:grpSp>
        <p:nvGrpSpPr>
          <p:cNvPr id="1078" name="Group 1077">
            <a:extLst>
              <a:ext uri="{FF2B5EF4-FFF2-40B4-BE49-F238E27FC236}">
                <a16:creationId xmlns:a16="http://schemas.microsoft.com/office/drawing/2014/main" id="{6416107D-F031-01B5-613D-7E9C052AC22F}"/>
              </a:ext>
            </a:extLst>
          </p:cNvPr>
          <p:cNvGrpSpPr/>
          <p:nvPr/>
        </p:nvGrpSpPr>
        <p:grpSpPr>
          <a:xfrm>
            <a:off x="378975" y="4187511"/>
            <a:ext cx="589320" cy="520920"/>
            <a:chOff x="378975" y="4187511"/>
            <a:chExt cx="589320" cy="520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52">
              <p14:nvContentPartPr>
                <p14:cNvPr id="1070" name="Ink 1069">
                  <a:extLst>
                    <a:ext uri="{FF2B5EF4-FFF2-40B4-BE49-F238E27FC236}">
                      <a16:creationId xmlns:a16="http://schemas.microsoft.com/office/drawing/2014/main" id="{62169F8C-F7C2-A76F-36E7-6B9A199D4618}"/>
                    </a:ext>
                  </a:extLst>
                </p14:cNvPr>
                <p14:cNvContentPartPr/>
                <p14:nvPr/>
              </p14:nvContentPartPr>
              <p14:xfrm>
                <a:off x="483015" y="4255191"/>
                <a:ext cx="45720" cy="340560"/>
              </p14:xfrm>
            </p:contentPart>
          </mc:Choice>
          <mc:Fallback>
            <p:pic>
              <p:nvPicPr>
                <p:cNvPr id="1070" name="Ink 1069">
                  <a:extLst>
                    <a:ext uri="{FF2B5EF4-FFF2-40B4-BE49-F238E27FC236}">
                      <a16:creationId xmlns:a16="http://schemas.microsoft.com/office/drawing/2014/main" id="{62169F8C-F7C2-A76F-36E7-6B9A199D4618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476895" y="4249071"/>
                  <a:ext cx="57960" cy="35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4">
              <p14:nvContentPartPr>
                <p14:cNvPr id="1071" name="Ink 1070">
                  <a:extLst>
                    <a:ext uri="{FF2B5EF4-FFF2-40B4-BE49-F238E27FC236}">
                      <a16:creationId xmlns:a16="http://schemas.microsoft.com/office/drawing/2014/main" id="{97EAE0DC-7ECC-8373-7151-FAFBC14C4A7F}"/>
                    </a:ext>
                  </a:extLst>
                </p14:cNvPr>
                <p14:cNvContentPartPr/>
                <p14:nvPr/>
              </p14:nvContentPartPr>
              <p14:xfrm>
                <a:off x="378975" y="4187511"/>
                <a:ext cx="162720" cy="148680"/>
              </p14:xfrm>
            </p:contentPart>
          </mc:Choice>
          <mc:Fallback>
            <p:pic>
              <p:nvPicPr>
                <p:cNvPr id="1071" name="Ink 1070">
                  <a:extLst>
                    <a:ext uri="{FF2B5EF4-FFF2-40B4-BE49-F238E27FC236}">
                      <a16:creationId xmlns:a16="http://schemas.microsoft.com/office/drawing/2014/main" id="{97EAE0DC-7ECC-8373-7151-FAFBC14C4A7F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372855" y="4181391"/>
                  <a:ext cx="17496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6">
              <p14:nvContentPartPr>
                <p14:cNvPr id="1072" name="Ink 1071">
                  <a:extLst>
                    <a:ext uri="{FF2B5EF4-FFF2-40B4-BE49-F238E27FC236}">
                      <a16:creationId xmlns:a16="http://schemas.microsoft.com/office/drawing/2014/main" id="{39CBE8E1-30AC-A8E9-5DB7-35524207D6A9}"/>
                    </a:ext>
                  </a:extLst>
                </p14:cNvPr>
                <p14:cNvContentPartPr/>
                <p14:nvPr/>
              </p14:nvContentPartPr>
              <p14:xfrm>
                <a:off x="586695" y="4397751"/>
                <a:ext cx="99720" cy="190800"/>
              </p14:xfrm>
            </p:contentPart>
          </mc:Choice>
          <mc:Fallback>
            <p:pic>
              <p:nvPicPr>
                <p:cNvPr id="1072" name="Ink 1071">
                  <a:extLst>
                    <a:ext uri="{FF2B5EF4-FFF2-40B4-BE49-F238E27FC236}">
                      <a16:creationId xmlns:a16="http://schemas.microsoft.com/office/drawing/2014/main" id="{39CBE8E1-30AC-A8E9-5DB7-35524207D6A9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580575" y="4391631"/>
                  <a:ext cx="11196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8">
              <p14:nvContentPartPr>
                <p14:cNvPr id="1073" name="Ink 1072">
                  <a:extLst>
                    <a:ext uri="{FF2B5EF4-FFF2-40B4-BE49-F238E27FC236}">
                      <a16:creationId xmlns:a16="http://schemas.microsoft.com/office/drawing/2014/main" id="{2594E7A3-4BFC-1D4F-F093-DAF0928CF0DD}"/>
                    </a:ext>
                  </a:extLst>
                </p14:cNvPr>
                <p14:cNvContentPartPr/>
                <p14:nvPr/>
              </p14:nvContentPartPr>
              <p14:xfrm>
                <a:off x="618735" y="4235751"/>
                <a:ext cx="13680" cy="75960"/>
              </p14:xfrm>
            </p:contentPart>
          </mc:Choice>
          <mc:Fallback>
            <p:pic>
              <p:nvPicPr>
                <p:cNvPr id="1073" name="Ink 1072">
                  <a:extLst>
                    <a:ext uri="{FF2B5EF4-FFF2-40B4-BE49-F238E27FC236}">
                      <a16:creationId xmlns:a16="http://schemas.microsoft.com/office/drawing/2014/main" id="{2594E7A3-4BFC-1D4F-F093-DAF0928CF0DD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612615" y="4229631"/>
                  <a:ext cx="2592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0">
              <p14:nvContentPartPr>
                <p14:cNvPr id="1074" name="Ink 1073">
                  <a:extLst>
                    <a:ext uri="{FF2B5EF4-FFF2-40B4-BE49-F238E27FC236}">
                      <a16:creationId xmlns:a16="http://schemas.microsoft.com/office/drawing/2014/main" id="{7AE2311A-4321-3624-F72E-2EB88F6DF937}"/>
                    </a:ext>
                  </a:extLst>
                </p14:cNvPr>
                <p14:cNvContentPartPr/>
                <p14:nvPr/>
              </p14:nvContentPartPr>
              <p14:xfrm>
                <a:off x="737175" y="4377951"/>
                <a:ext cx="47160" cy="330480"/>
              </p14:xfrm>
            </p:contentPart>
          </mc:Choice>
          <mc:Fallback>
            <p:pic>
              <p:nvPicPr>
                <p:cNvPr id="1074" name="Ink 1073">
                  <a:extLst>
                    <a:ext uri="{FF2B5EF4-FFF2-40B4-BE49-F238E27FC236}">
                      <a16:creationId xmlns:a16="http://schemas.microsoft.com/office/drawing/2014/main" id="{7AE2311A-4321-3624-F72E-2EB88F6DF937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731055" y="4371831"/>
                  <a:ext cx="59400" cy="34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2">
              <p14:nvContentPartPr>
                <p14:cNvPr id="1075" name="Ink 1074">
                  <a:extLst>
                    <a:ext uri="{FF2B5EF4-FFF2-40B4-BE49-F238E27FC236}">
                      <a16:creationId xmlns:a16="http://schemas.microsoft.com/office/drawing/2014/main" id="{36108294-F3FB-1A6A-81FD-32790D09BAD3}"/>
                    </a:ext>
                  </a:extLst>
                </p14:cNvPr>
                <p14:cNvContentPartPr/>
                <p14:nvPr/>
              </p14:nvContentPartPr>
              <p14:xfrm>
                <a:off x="722775" y="4403871"/>
                <a:ext cx="82440" cy="162000"/>
              </p14:xfrm>
            </p:contentPart>
          </mc:Choice>
          <mc:Fallback>
            <p:pic>
              <p:nvPicPr>
                <p:cNvPr id="1075" name="Ink 1074">
                  <a:extLst>
                    <a:ext uri="{FF2B5EF4-FFF2-40B4-BE49-F238E27FC236}">
                      <a16:creationId xmlns:a16="http://schemas.microsoft.com/office/drawing/2014/main" id="{36108294-F3FB-1A6A-81FD-32790D09BAD3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716655" y="4397751"/>
                  <a:ext cx="9468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4">
              <p14:nvContentPartPr>
                <p14:cNvPr id="1076" name="Ink 1075">
                  <a:extLst>
                    <a:ext uri="{FF2B5EF4-FFF2-40B4-BE49-F238E27FC236}">
                      <a16:creationId xmlns:a16="http://schemas.microsoft.com/office/drawing/2014/main" id="{5C5813F2-48B4-6720-4F81-B3A613929879}"/>
                    </a:ext>
                  </a:extLst>
                </p14:cNvPr>
                <p14:cNvContentPartPr/>
                <p14:nvPr/>
              </p14:nvContentPartPr>
              <p14:xfrm>
                <a:off x="902055" y="4344111"/>
                <a:ext cx="14040" cy="66960"/>
              </p14:xfrm>
            </p:contentPart>
          </mc:Choice>
          <mc:Fallback>
            <p:pic>
              <p:nvPicPr>
                <p:cNvPr id="1076" name="Ink 1075">
                  <a:extLst>
                    <a:ext uri="{FF2B5EF4-FFF2-40B4-BE49-F238E27FC236}">
                      <a16:creationId xmlns:a16="http://schemas.microsoft.com/office/drawing/2014/main" id="{5C5813F2-48B4-6720-4F81-B3A613929879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895935" y="4337991"/>
                  <a:ext cx="2628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6">
              <p14:nvContentPartPr>
                <p14:cNvPr id="1077" name="Ink 1076">
                  <a:extLst>
                    <a:ext uri="{FF2B5EF4-FFF2-40B4-BE49-F238E27FC236}">
                      <a16:creationId xmlns:a16="http://schemas.microsoft.com/office/drawing/2014/main" id="{850F8BE3-DEDE-E14C-B5F2-58C2EA19DBED}"/>
                    </a:ext>
                  </a:extLst>
                </p14:cNvPr>
                <p14:cNvContentPartPr/>
                <p14:nvPr/>
              </p14:nvContentPartPr>
              <p14:xfrm>
                <a:off x="934815" y="4512231"/>
                <a:ext cx="33480" cy="50400"/>
              </p14:xfrm>
            </p:contentPart>
          </mc:Choice>
          <mc:Fallback>
            <p:pic>
              <p:nvPicPr>
                <p:cNvPr id="1077" name="Ink 1076">
                  <a:extLst>
                    <a:ext uri="{FF2B5EF4-FFF2-40B4-BE49-F238E27FC236}">
                      <a16:creationId xmlns:a16="http://schemas.microsoft.com/office/drawing/2014/main" id="{850F8BE3-DEDE-E14C-B5F2-58C2EA19DBED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928695" y="4506111"/>
                  <a:ext cx="45720" cy="62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84" name="Group 1083">
            <a:extLst>
              <a:ext uri="{FF2B5EF4-FFF2-40B4-BE49-F238E27FC236}">
                <a16:creationId xmlns:a16="http://schemas.microsoft.com/office/drawing/2014/main" id="{6B4DA0CD-11F7-0067-8C33-CC6598C799AD}"/>
              </a:ext>
            </a:extLst>
          </p:cNvPr>
          <p:cNvGrpSpPr/>
          <p:nvPr/>
        </p:nvGrpSpPr>
        <p:grpSpPr>
          <a:xfrm>
            <a:off x="1208775" y="4278231"/>
            <a:ext cx="1029240" cy="283320"/>
            <a:chOff x="1208775" y="4278231"/>
            <a:chExt cx="1029240" cy="283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68">
              <p14:nvContentPartPr>
                <p14:cNvPr id="1079" name="Ink 1078">
                  <a:extLst>
                    <a:ext uri="{FF2B5EF4-FFF2-40B4-BE49-F238E27FC236}">
                      <a16:creationId xmlns:a16="http://schemas.microsoft.com/office/drawing/2014/main" id="{BE28BBE3-181E-443C-33F7-86B6E60A730A}"/>
                    </a:ext>
                  </a:extLst>
                </p14:cNvPr>
                <p14:cNvContentPartPr/>
                <p14:nvPr/>
              </p14:nvContentPartPr>
              <p14:xfrm>
                <a:off x="1208775" y="4278231"/>
                <a:ext cx="31680" cy="240840"/>
              </p14:xfrm>
            </p:contentPart>
          </mc:Choice>
          <mc:Fallback>
            <p:pic>
              <p:nvPicPr>
                <p:cNvPr id="1079" name="Ink 1078">
                  <a:extLst>
                    <a:ext uri="{FF2B5EF4-FFF2-40B4-BE49-F238E27FC236}">
                      <a16:creationId xmlns:a16="http://schemas.microsoft.com/office/drawing/2014/main" id="{BE28BBE3-181E-443C-33F7-86B6E60A730A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1202655" y="4272111"/>
                  <a:ext cx="4392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0">
              <p14:nvContentPartPr>
                <p14:cNvPr id="1080" name="Ink 1079">
                  <a:extLst>
                    <a:ext uri="{FF2B5EF4-FFF2-40B4-BE49-F238E27FC236}">
                      <a16:creationId xmlns:a16="http://schemas.microsoft.com/office/drawing/2014/main" id="{CC0B74F1-1B36-FCF0-4E3B-57F62B3EB23F}"/>
                    </a:ext>
                  </a:extLst>
                </p14:cNvPr>
                <p14:cNvContentPartPr/>
                <p14:nvPr/>
              </p14:nvContentPartPr>
              <p14:xfrm>
                <a:off x="1225695" y="4281111"/>
                <a:ext cx="107640" cy="212400"/>
              </p14:xfrm>
            </p:contentPart>
          </mc:Choice>
          <mc:Fallback>
            <p:pic>
              <p:nvPicPr>
                <p:cNvPr id="1080" name="Ink 1079">
                  <a:extLst>
                    <a:ext uri="{FF2B5EF4-FFF2-40B4-BE49-F238E27FC236}">
                      <a16:creationId xmlns:a16="http://schemas.microsoft.com/office/drawing/2014/main" id="{CC0B74F1-1B36-FCF0-4E3B-57F62B3EB23F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1219575" y="4274991"/>
                  <a:ext cx="11988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2">
              <p14:nvContentPartPr>
                <p14:cNvPr id="1081" name="Ink 1080">
                  <a:extLst>
                    <a:ext uri="{FF2B5EF4-FFF2-40B4-BE49-F238E27FC236}">
                      <a16:creationId xmlns:a16="http://schemas.microsoft.com/office/drawing/2014/main" id="{39EF6DB1-0B0C-4A1E-9E1A-6DFFAFB3A0ED}"/>
                    </a:ext>
                  </a:extLst>
                </p14:cNvPr>
                <p14:cNvContentPartPr/>
                <p14:nvPr/>
              </p14:nvContentPartPr>
              <p14:xfrm>
                <a:off x="1219575" y="4391631"/>
                <a:ext cx="109440" cy="86040"/>
              </p14:xfrm>
            </p:contentPart>
          </mc:Choice>
          <mc:Fallback>
            <p:pic>
              <p:nvPicPr>
                <p:cNvPr id="1081" name="Ink 1080">
                  <a:extLst>
                    <a:ext uri="{FF2B5EF4-FFF2-40B4-BE49-F238E27FC236}">
                      <a16:creationId xmlns:a16="http://schemas.microsoft.com/office/drawing/2014/main" id="{39EF6DB1-0B0C-4A1E-9E1A-6DFFAFB3A0ED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1213455" y="4385511"/>
                  <a:ext cx="12168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4">
              <p14:nvContentPartPr>
                <p14:cNvPr id="1082" name="Ink 1081">
                  <a:extLst>
                    <a:ext uri="{FF2B5EF4-FFF2-40B4-BE49-F238E27FC236}">
                      <a16:creationId xmlns:a16="http://schemas.microsoft.com/office/drawing/2014/main" id="{1543380B-7F6A-FD25-2A6A-2BCAEA65844F}"/>
                    </a:ext>
                  </a:extLst>
                </p14:cNvPr>
                <p14:cNvContentPartPr/>
                <p14:nvPr/>
              </p14:nvContentPartPr>
              <p14:xfrm>
                <a:off x="1370415" y="4309191"/>
                <a:ext cx="381240" cy="208440"/>
              </p14:xfrm>
            </p:contentPart>
          </mc:Choice>
          <mc:Fallback>
            <p:pic>
              <p:nvPicPr>
                <p:cNvPr id="1082" name="Ink 1081">
                  <a:extLst>
                    <a:ext uri="{FF2B5EF4-FFF2-40B4-BE49-F238E27FC236}">
                      <a16:creationId xmlns:a16="http://schemas.microsoft.com/office/drawing/2014/main" id="{1543380B-7F6A-FD25-2A6A-2BCAEA65844F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1364295" y="4303071"/>
                  <a:ext cx="39348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6">
              <p14:nvContentPartPr>
                <p14:cNvPr id="1083" name="Ink 1082">
                  <a:extLst>
                    <a:ext uri="{FF2B5EF4-FFF2-40B4-BE49-F238E27FC236}">
                      <a16:creationId xmlns:a16="http://schemas.microsoft.com/office/drawing/2014/main" id="{B7426CD2-48D4-C1A6-6E66-FD89C083768E}"/>
                    </a:ext>
                  </a:extLst>
                </p14:cNvPr>
                <p14:cNvContentPartPr/>
                <p14:nvPr/>
              </p14:nvContentPartPr>
              <p14:xfrm>
                <a:off x="1780455" y="4302351"/>
                <a:ext cx="457560" cy="259200"/>
              </p14:xfrm>
            </p:contentPart>
          </mc:Choice>
          <mc:Fallback>
            <p:pic>
              <p:nvPicPr>
                <p:cNvPr id="1083" name="Ink 1082">
                  <a:extLst>
                    <a:ext uri="{FF2B5EF4-FFF2-40B4-BE49-F238E27FC236}">
                      <a16:creationId xmlns:a16="http://schemas.microsoft.com/office/drawing/2014/main" id="{B7426CD2-48D4-C1A6-6E66-FD89C083768E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1774335" y="4296231"/>
                  <a:ext cx="469800" cy="271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87" name="Group 1086">
            <a:extLst>
              <a:ext uri="{FF2B5EF4-FFF2-40B4-BE49-F238E27FC236}">
                <a16:creationId xmlns:a16="http://schemas.microsoft.com/office/drawing/2014/main" id="{5D5A6E09-8276-C8BB-1CE2-7DE30DB89DFA}"/>
              </a:ext>
            </a:extLst>
          </p:cNvPr>
          <p:cNvGrpSpPr/>
          <p:nvPr/>
        </p:nvGrpSpPr>
        <p:grpSpPr>
          <a:xfrm>
            <a:off x="2488935" y="4178151"/>
            <a:ext cx="825120" cy="268560"/>
            <a:chOff x="2488935" y="4178151"/>
            <a:chExt cx="825120" cy="268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78">
              <p14:nvContentPartPr>
                <p14:cNvPr id="1085" name="Ink 1084">
                  <a:extLst>
                    <a:ext uri="{FF2B5EF4-FFF2-40B4-BE49-F238E27FC236}">
                      <a16:creationId xmlns:a16="http://schemas.microsoft.com/office/drawing/2014/main" id="{21AD9362-0A67-9BCB-EA81-70B25111F295}"/>
                    </a:ext>
                  </a:extLst>
                </p14:cNvPr>
                <p14:cNvContentPartPr/>
                <p14:nvPr/>
              </p14:nvContentPartPr>
              <p14:xfrm>
                <a:off x="2488935" y="4178151"/>
                <a:ext cx="825120" cy="268560"/>
              </p14:xfrm>
            </p:contentPart>
          </mc:Choice>
          <mc:Fallback>
            <p:pic>
              <p:nvPicPr>
                <p:cNvPr id="1085" name="Ink 1084">
                  <a:extLst>
                    <a:ext uri="{FF2B5EF4-FFF2-40B4-BE49-F238E27FC236}">
                      <a16:creationId xmlns:a16="http://schemas.microsoft.com/office/drawing/2014/main" id="{21AD9362-0A67-9BCB-EA81-70B25111F295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2482815" y="4172031"/>
                  <a:ext cx="837360" cy="28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0">
              <p14:nvContentPartPr>
                <p14:cNvPr id="1086" name="Ink 1085">
                  <a:extLst>
                    <a:ext uri="{FF2B5EF4-FFF2-40B4-BE49-F238E27FC236}">
                      <a16:creationId xmlns:a16="http://schemas.microsoft.com/office/drawing/2014/main" id="{1E9C8368-A06F-9003-CB71-D5ED79EAF325}"/>
                    </a:ext>
                  </a:extLst>
                </p14:cNvPr>
                <p14:cNvContentPartPr/>
                <p14:nvPr/>
              </p14:nvContentPartPr>
              <p14:xfrm>
                <a:off x="2659575" y="4302711"/>
                <a:ext cx="195120" cy="52920"/>
              </p14:xfrm>
            </p:contentPart>
          </mc:Choice>
          <mc:Fallback>
            <p:pic>
              <p:nvPicPr>
                <p:cNvPr id="1086" name="Ink 1085">
                  <a:extLst>
                    <a:ext uri="{FF2B5EF4-FFF2-40B4-BE49-F238E27FC236}">
                      <a16:creationId xmlns:a16="http://schemas.microsoft.com/office/drawing/2014/main" id="{1E9C8368-A06F-9003-CB71-D5ED79EAF325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2653455" y="4296591"/>
                  <a:ext cx="207360" cy="65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90" name="Group 1089">
            <a:extLst>
              <a:ext uri="{FF2B5EF4-FFF2-40B4-BE49-F238E27FC236}">
                <a16:creationId xmlns:a16="http://schemas.microsoft.com/office/drawing/2014/main" id="{B6E48D3D-66EF-5DB4-0B33-AA45DA590C0D}"/>
              </a:ext>
            </a:extLst>
          </p:cNvPr>
          <p:cNvGrpSpPr/>
          <p:nvPr/>
        </p:nvGrpSpPr>
        <p:grpSpPr>
          <a:xfrm>
            <a:off x="3544815" y="4152951"/>
            <a:ext cx="1220400" cy="261360"/>
            <a:chOff x="3544815" y="4152951"/>
            <a:chExt cx="1220400" cy="261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82">
              <p14:nvContentPartPr>
                <p14:cNvPr id="1088" name="Ink 1087">
                  <a:extLst>
                    <a:ext uri="{FF2B5EF4-FFF2-40B4-BE49-F238E27FC236}">
                      <a16:creationId xmlns:a16="http://schemas.microsoft.com/office/drawing/2014/main" id="{D28DC758-F605-2E0C-FA21-964EEA3BA613}"/>
                    </a:ext>
                  </a:extLst>
                </p14:cNvPr>
                <p14:cNvContentPartPr/>
                <p14:nvPr/>
              </p14:nvContentPartPr>
              <p14:xfrm>
                <a:off x="3544815" y="4152951"/>
                <a:ext cx="1220400" cy="261360"/>
              </p14:xfrm>
            </p:contentPart>
          </mc:Choice>
          <mc:Fallback>
            <p:pic>
              <p:nvPicPr>
                <p:cNvPr id="1088" name="Ink 1087">
                  <a:extLst>
                    <a:ext uri="{FF2B5EF4-FFF2-40B4-BE49-F238E27FC236}">
                      <a16:creationId xmlns:a16="http://schemas.microsoft.com/office/drawing/2014/main" id="{D28DC758-F605-2E0C-FA21-964EEA3BA613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3538695" y="4146831"/>
                  <a:ext cx="123264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4">
              <p14:nvContentPartPr>
                <p14:cNvPr id="1089" name="Ink 1088">
                  <a:extLst>
                    <a:ext uri="{FF2B5EF4-FFF2-40B4-BE49-F238E27FC236}">
                      <a16:creationId xmlns:a16="http://schemas.microsoft.com/office/drawing/2014/main" id="{47A87D37-9D25-9D30-A4B8-C4CA2DD1068A}"/>
                    </a:ext>
                  </a:extLst>
                </p14:cNvPr>
                <p14:cNvContentPartPr/>
                <p14:nvPr/>
              </p14:nvContentPartPr>
              <p14:xfrm>
                <a:off x="4526895" y="4196151"/>
                <a:ext cx="113760" cy="60840"/>
              </p14:xfrm>
            </p:contentPart>
          </mc:Choice>
          <mc:Fallback>
            <p:pic>
              <p:nvPicPr>
                <p:cNvPr id="1089" name="Ink 1088">
                  <a:extLst>
                    <a:ext uri="{FF2B5EF4-FFF2-40B4-BE49-F238E27FC236}">
                      <a16:creationId xmlns:a16="http://schemas.microsoft.com/office/drawing/2014/main" id="{47A87D37-9D25-9D30-A4B8-C4CA2DD1068A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4520775" y="4190031"/>
                  <a:ext cx="126000" cy="73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97" name="Group 1096">
            <a:extLst>
              <a:ext uri="{FF2B5EF4-FFF2-40B4-BE49-F238E27FC236}">
                <a16:creationId xmlns:a16="http://schemas.microsoft.com/office/drawing/2014/main" id="{5262E22F-F954-F3B9-05EF-695A06667662}"/>
              </a:ext>
            </a:extLst>
          </p:cNvPr>
          <p:cNvGrpSpPr/>
          <p:nvPr/>
        </p:nvGrpSpPr>
        <p:grpSpPr>
          <a:xfrm>
            <a:off x="700095" y="4760631"/>
            <a:ext cx="1221480" cy="387000"/>
            <a:chOff x="700095" y="4760631"/>
            <a:chExt cx="1221480" cy="387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86">
              <p14:nvContentPartPr>
                <p14:cNvPr id="1091" name="Ink 1090">
                  <a:extLst>
                    <a:ext uri="{FF2B5EF4-FFF2-40B4-BE49-F238E27FC236}">
                      <a16:creationId xmlns:a16="http://schemas.microsoft.com/office/drawing/2014/main" id="{FBEE2C8F-35D5-7945-7918-520862509721}"/>
                    </a:ext>
                  </a:extLst>
                </p14:cNvPr>
                <p14:cNvContentPartPr/>
                <p14:nvPr/>
              </p14:nvContentPartPr>
              <p14:xfrm>
                <a:off x="700095" y="4927671"/>
                <a:ext cx="299160" cy="151920"/>
              </p14:xfrm>
            </p:contentPart>
          </mc:Choice>
          <mc:Fallback>
            <p:pic>
              <p:nvPicPr>
                <p:cNvPr id="1091" name="Ink 1090">
                  <a:extLst>
                    <a:ext uri="{FF2B5EF4-FFF2-40B4-BE49-F238E27FC236}">
                      <a16:creationId xmlns:a16="http://schemas.microsoft.com/office/drawing/2014/main" id="{FBEE2C8F-35D5-7945-7918-520862509721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693975" y="4921551"/>
                  <a:ext cx="31140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8">
              <p14:nvContentPartPr>
                <p14:cNvPr id="1092" name="Ink 1091">
                  <a:extLst>
                    <a:ext uri="{FF2B5EF4-FFF2-40B4-BE49-F238E27FC236}">
                      <a16:creationId xmlns:a16="http://schemas.microsoft.com/office/drawing/2014/main" id="{88E8A59B-71C4-6B24-E8B4-8E895DF0FC93}"/>
                    </a:ext>
                  </a:extLst>
                </p14:cNvPr>
                <p14:cNvContentPartPr/>
                <p14:nvPr/>
              </p14:nvContentPartPr>
              <p14:xfrm>
                <a:off x="701175" y="4850631"/>
                <a:ext cx="9360" cy="18360"/>
              </p14:xfrm>
            </p:contentPart>
          </mc:Choice>
          <mc:Fallback>
            <p:pic>
              <p:nvPicPr>
                <p:cNvPr id="1092" name="Ink 1091">
                  <a:extLst>
                    <a:ext uri="{FF2B5EF4-FFF2-40B4-BE49-F238E27FC236}">
                      <a16:creationId xmlns:a16="http://schemas.microsoft.com/office/drawing/2014/main" id="{88E8A59B-71C4-6B24-E8B4-8E895DF0FC93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695055" y="4844511"/>
                  <a:ext cx="2160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0">
              <p14:nvContentPartPr>
                <p14:cNvPr id="1093" name="Ink 1092">
                  <a:extLst>
                    <a:ext uri="{FF2B5EF4-FFF2-40B4-BE49-F238E27FC236}">
                      <a16:creationId xmlns:a16="http://schemas.microsoft.com/office/drawing/2014/main" id="{72DE4351-C816-0403-F803-15F66CB724D4}"/>
                    </a:ext>
                  </a:extLst>
                </p14:cNvPr>
                <p14:cNvContentPartPr/>
                <p14:nvPr/>
              </p14:nvContentPartPr>
              <p14:xfrm>
                <a:off x="1196175" y="4760631"/>
                <a:ext cx="89280" cy="270000"/>
              </p14:xfrm>
            </p:contentPart>
          </mc:Choice>
          <mc:Fallback>
            <p:pic>
              <p:nvPicPr>
                <p:cNvPr id="1093" name="Ink 1092">
                  <a:extLst>
                    <a:ext uri="{FF2B5EF4-FFF2-40B4-BE49-F238E27FC236}">
                      <a16:creationId xmlns:a16="http://schemas.microsoft.com/office/drawing/2014/main" id="{72DE4351-C816-0403-F803-15F66CB724D4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1190055" y="4754511"/>
                  <a:ext cx="101520" cy="28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2">
              <p14:nvContentPartPr>
                <p14:cNvPr id="1094" name="Ink 1093">
                  <a:extLst>
                    <a:ext uri="{FF2B5EF4-FFF2-40B4-BE49-F238E27FC236}">
                      <a16:creationId xmlns:a16="http://schemas.microsoft.com/office/drawing/2014/main" id="{BE4FDB29-7C07-893C-64C6-6E17B98A3060}"/>
                    </a:ext>
                  </a:extLst>
                </p14:cNvPr>
                <p14:cNvContentPartPr/>
                <p14:nvPr/>
              </p14:nvContentPartPr>
              <p14:xfrm>
                <a:off x="1186095" y="4882671"/>
                <a:ext cx="66240" cy="35640"/>
              </p14:xfrm>
            </p:contentPart>
          </mc:Choice>
          <mc:Fallback>
            <p:pic>
              <p:nvPicPr>
                <p:cNvPr id="1094" name="Ink 1093">
                  <a:extLst>
                    <a:ext uri="{FF2B5EF4-FFF2-40B4-BE49-F238E27FC236}">
                      <a16:creationId xmlns:a16="http://schemas.microsoft.com/office/drawing/2014/main" id="{BE4FDB29-7C07-893C-64C6-6E17B98A3060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1179975" y="4876551"/>
                  <a:ext cx="7848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4">
              <p14:nvContentPartPr>
                <p14:cNvPr id="1095" name="Ink 1094">
                  <a:extLst>
                    <a:ext uri="{FF2B5EF4-FFF2-40B4-BE49-F238E27FC236}">
                      <a16:creationId xmlns:a16="http://schemas.microsoft.com/office/drawing/2014/main" id="{B3E02DE8-EBDF-4874-C5BE-133D2F219F9D}"/>
                    </a:ext>
                  </a:extLst>
                </p14:cNvPr>
                <p14:cNvContentPartPr/>
                <p14:nvPr/>
              </p14:nvContentPartPr>
              <p14:xfrm>
                <a:off x="1320735" y="4839831"/>
                <a:ext cx="517680" cy="307800"/>
              </p14:xfrm>
            </p:contentPart>
          </mc:Choice>
          <mc:Fallback>
            <p:pic>
              <p:nvPicPr>
                <p:cNvPr id="1095" name="Ink 1094">
                  <a:extLst>
                    <a:ext uri="{FF2B5EF4-FFF2-40B4-BE49-F238E27FC236}">
                      <a16:creationId xmlns:a16="http://schemas.microsoft.com/office/drawing/2014/main" id="{B3E02DE8-EBDF-4874-C5BE-133D2F219F9D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1314615" y="4833711"/>
                  <a:ext cx="529920" cy="32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6">
              <p14:nvContentPartPr>
                <p14:cNvPr id="1096" name="Ink 1095">
                  <a:extLst>
                    <a:ext uri="{FF2B5EF4-FFF2-40B4-BE49-F238E27FC236}">
                      <a16:creationId xmlns:a16="http://schemas.microsoft.com/office/drawing/2014/main" id="{9BC6522B-F6D2-92DD-A930-B9EBCE0FE343}"/>
                    </a:ext>
                  </a:extLst>
                </p14:cNvPr>
                <p14:cNvContentPartPr/>
                <p14:nvPr/>
              </p14:nvContentPartPr>
              <p14:xfrm>
                <a:off x="1844175" y="4840191"/>
                <a:ext cx="77400" cy="183960"/>
              </p14:xfrm>
            </p:contentPart>
          </mc:Choice>
          <mc:Fallback>
            <p:pic>
              <p:nvPicPr>
                <p:cNvPr id="1096" name="Ink 1095">
                  <a:extLst>
                    <a:ext uri="{FF2B5EF4-FFF2-40B4-BE49-F238E27FC236}">
                      <a16:creationId xmlns:a16="http://schemas.microsoft.com/office/drawing/2014/main" id="{9BC6522B-F6D2-92DD-A930-B9EBCE0FE343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1838055" y="4834071"/>
                  <a:ext cx="89640" cy="196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98">
            <p14:nvContentPartPr>
              <p14:cNvPr id="1115" name="Ink 1114">
                <a:extLst>
                  <a:ext uri="{FF2B5EF4-FFF2-40B4-BE49-F238E27FC236}">
                    <a16:creationId xmlns:a16="http://schemas.microsoft.com/office/drawing/2014/main" id="{E86E3CBF-C5D2-393C-2E17-09A46D499EE1}"/>
                  </a:ext>
                </a:extLst>
              </p14:cNvPr>
              <p14:cNvContentPartPr/>
              <p14:nvPr/>
            </p14:nvContentPartPr>
            <p14:xfrm>
              <a:off x="3767655" y="5419071"/>
              <a:ext cx="9360" cy="9360"/>
            </p14:xfrm>
          </p:contentPart>
        </mc:Choice>
        <mc:Fallback>
          <p:pic>
            <p:nvPicPr>
              <p:cNvPr id="1115" name="Ink 1114">
                <a:extLst>
                  <a:ext uri="{FF2B5EF4-FFF2-40B4-BE49-F238E27FC236}">
                    <a16:creationId xmlns:a16="http://schemas.microsoft.com/office/drawing/2014/main" id="{E86E3CBF-C5D2-393C-2E17-09A46D499EE1}"/>
                  </a:ext>
                </a:extLst>
              </p:cNvPr>
              <p:cNvPicPr/>
              <p:nvPr/>
            </p:nvPicPr>
            <p:blipFill>
              <a:blip r:embed="rId499"/>
              <a:stretch>
                <a:fillRect/>
              </a:stretch>
            </p:blipFill>
            <p:spPr>
              <a:xfrm>
                <a:off x="3761535" y="5412951"/>
                <a:ext cx="21600" cy="21600"/>
              </a:xfrm>
              <a:prstGeom prst="rect">
                <a:avLst/>
              </a:prstGeom>
            </p:spPr>
          </p:pic>
        </mc:Fallback>
      </mc:AlternateContent>
      <p:grpSp>
        <p:nvGrpSpPr>
          <p:cNvPr id="1136" name="Group 1135">
            <a:extLst>
              <a:ext uri="{FF2B5EF4-FFF2-40B4-BE49-F238E27FC236}">
                <a16:creationId xmlns:a16="http://schemas.microsoft.com/office/drawing/2014/main" id="{C6ACCDED-444F-F1D5-4428-9669D7D1FD31}"/>
              </a:ext>
            </a:extLst>
          </p:cNvPr>
          <p:cNvGrpSpPr/>
          <p:nvPr/>
        </p:nvGrpSpPr>
        <p:grpSpPr>
          <a:xfrm>
            <a:off x="2043975" y="1781991"/>
            <a:ext cx="833400" cy="1310760"/>
            <a:chOff x="2043975" y="1781991"/>
            <a:chExt cx="833400" cy="1310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00">
              <p14:nvContentPartPr>
                <p14:cNvPr id="826" name="Ink 825">
                  <a:extLst>
                    <a:ext uri="{FF2B5EF4-FFF2-40B4-BE49-F238E27FC236}">
                      <a16:creationId xmlns:a16="http://schemas.microsoft.com/office/drawing/2014/main" id="{79F7A201-BAD9-4FC7-2F78-F753E9F4AB67}"/>
                    </a:ext>
                  </a:extLst>
                </p14:cNvPr>
                <p14:cNvContentPartPr/>
                <p14:nvPr/>
              </p14:nvContentPartPr>
              <p14:xfrm>
                <a:off x="2310015" y="2757591"/>
                <a:ext cx="131760" cy="162720"/>
              </p14:xfrm>
            </p:contentPart>
          </mc:Choice>
          <mc:Fallback>
            <p:pic>
              <p:nvPicPr>
                <p:cNvPr id="826" name="Ink 825">
                  <a:extLst>
                    <a:ext uri="{FF2B5EF4-FFF2-40B4-BE49-F238E27FC236}">
                      <a16:creationId xmlns:a16="http://schemas.microsoft.com/office/drawing/2014/main" id="{79F7A201-BAD9-4FC7-2F78-F753E9F4AB67}"/>
                    </a:ext>
                  </a:extLst>
                </p:cNvPr>
                <p:cNvPicPr/>
                <p:nvPr/>
              </p:nvPicPr>
              <p:blipFill>
                <a:blip r:embed="rId501"/>
                <a:stretch>
                  <a:fillRect/>
                </a:stretch>
              </p:blipFill>
              <p:spPr>
                <a:xfrm>
                  <a:off x="2301015" y="2748591"/>
                  <a:ext cx="14940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2">
              <p14:nvContentPartPr>
                <p14:cNvPr id="827" name="Ink 826">
                  <a:extLst>
                    <a:ext uri="{FF2B5EF4-FFF2-40B4-BE49-F238E27FC236}">
                      <a16:creationId xmlns:a16="http://schemas.microsoft.com/office/drawing/2014/main" id="{1D433A33-611D-E1AA-CD25-05F9E18F2FA3}"/>
                    </a:ext>
                  </a:extLst>
                </p14:cNvPr>
                <p14:cNvContentPartPr/>
                <p14:nvPr/>
              </p14:nvContentPartPr>
              <p14:xfrm>
                <a:off x="2168175" y="2918871"/>
                <a:ext cx="709200" cy="173880"/>
              </p14:xfrm>
            </p:contentPart>
          </mc:Choice>
          <mc:Fallback>
            <p:pic>
              <p:nvPicPr>
                <p:cNvPr id="827" name="Ink 826">
                  <a:extLst>
                    <a:ext uri="{FF2B5EF4-FFF2-40B4-BE49-F238E27FC236}">
                      <a16:creationId xmlns:a16="http://schemas.microsoft.com/office/drawing/2014/main" id="{1D433A33-611D-E1AA-CD25-05F9E18F2FA3}"/>
                    </a:ext>
                  </a:extLst>
                </p:cNvPr>
                <p:cNvPicPr/>
                <p:nvPr/>
              </p:nvPicPr>
              <p:blipFill>
                <a:blip r:embed="rId503"/>
                <a:stretch>
                  <a:fillRect/>
                </a:stretch>
              </p:blipFill>
              <p:spPr>
                <a:xfrm>
                  <a:off x="2159175" y="2910231"/>
                  <a:ext cx="72684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4">
              <p14:nvContentPartPr>
                <p14:cNvPr id="829" name="Ink 828">
                  <a:extLst>
                    <a:ext uri="{FF2B5EF4-FFF2-40B4-BE49-F238E27FC236}">
                      <a16:creationId xmlns:a16="http://schemas.microsoft.com/office/drawing/2014/main" id="{7D2FDB47-F218-26C3-75BC-8F7A6F467EC3}"/>
                    </a:ext>
                  </a:extLst>
                </p14:cNvPr>
                <p14:cNvContentPartPr/>
                <p14:nvPr/>
              </p14:nvContentPartPr>
              <p14:xfrm>
                <a:off x="2171055" y="1781991"/>
                <a:ext cx="12600" cy="374760"/>
              </p14:xfrm>
            </p:contentPart>
          </mc:Choice>
          <mc:Fallback>
            <p:pic>
              <p:nvPicPr>
                <p:cNvPr id="829" name="Ink 828">
                  <a:extLst>
                    <a:ext uri="{FF2B5EF4-FFF2-40B4-BE49-F238E27FC236}">
                      <a16:creationId xmlns:a16="http://schemas.microsoft.com/office/drawing/2014/main" id="{7D2FDB47-F218-26C3-75BC-8F7A6F467EC3}"/>
                    </a:ext>
                  </a:extLst>
                </p:cNvPr>
                <p:cNvPicPr/>
                <p:nvPr/>
              </p:nvPicPr>
              <p:blipFill>
                <a:blip r:embed="rId505"/>
                <a:stretch>
                  <a:fillRect/>
                </a:stretch>
              </p:blipFill>
              <p:spPr>
                <a:xfrm>
                  <a:off x="2162415" y="1773351"/>
                  <a:ext cx="30240" cy="39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6">
              <p14:nvContentPartPr>
                <p14:cNvPr id="830" name="Ink 829">
                  <a:extLst>
                    <a:ext uri="{FF2B5EF4-FFF2-40B4-BE49-F238E27FC236}">
                      <a16:creationId xmlns:a16="http://schemas.microsoft.com/office/drawing/2014/main" id="{24777340-5A2C-0708-D0AC-9C87EF9B120A}"/>
                    </a:ext>
                  </a:extLst>
                </p14:cNvPr>
                <p14:cNvContentPartPr/>
                <p14:nvPr/>
              </p14:nvContentPartPr>
              <p14:xfrm>
                <a:off x="2130375" y="1874151"/>
                <a:ext cx="46080" cy="20160"/>
              </p14:xfrm>
            </p:contentPart>
          </mc:Choice>
          <mc:Fallback>
            <p:pic>
              <p:nvPicPr>
                <p:cNvPr id="830" name="Ink 829">
                  <a:extLst>
                    <a:ext uri="{FF2B5EF4-FFF2-40B4-BE49-F238E27FC236}">
                      <a16:creationId xmlns:a16="http://schemas.microsoft.com/office/drawing/2014/main" id="{24777340-5A2C-0708-D0AC-9C87EF9B120A}"/>
                    </a:ext>
                  </a:extLst>
                </p:cNvPr>
                <p:cNvPicPr/>
                <p:nvPr/>
              </p:nvPicPr>
              <p:blipFill>
                <a:blip r:embed="rId507"/>
                <a:stretch>
                  <a:fillRect/>
                </a:stretch>
              </p:blipFill>
              <p:spPr>
                <a:xfrm>
                  <a:off x="2121375" y="1865151"/>
                  <a:ext cx="6372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8">
              <p14:nvContentPartPr>
                <p14:cNvPr id="831" name="Ink 830">
                  <a:extLst>
                    <a:ext uri="{FF2B5EF4-FFF2-40B4-BE49-F238E27FC236}">
                      <a16:creationId xmlns:a16="http://schemas.microsoft.com/office/drawing/2014/main" id="{B0FF13B5-5403-F450-94E2-2E81BD4C287C}"/>
                    </a:ext>
                  </a:extLst>
                </p14:cNvPr>
                <p14:cNvContentPartPr/>
                <p14:nvPr/>
              </p14:nvContentPartPr>
              <p14:xfrm>
                <a:off x="2043975" y="1936431"/>
                <a:ext cx="360" cy="360"/>
              </p14:xfrm>
            </p:contentPart>
          </mc:Choice>
          <mc:Fallback>
            <p:pic>
              <p:nvPicPr>
                <p:cNvPr id="831" name="Ink 830">
                  <a:extLst>
                    <a:ext uri="{FF2B5EF4-FFF2-40B4-BE49-F238E27FC236}">
                      <a16:creationId xmlns:a16="http://schemas.microsoft.com/office/drawing/2014/main" id="{B0FF13B5-5403-F450-94E2-2E81BD4C287C}"/>
                    </a:ext>
                  </a:extLst>
                </p:cNvPr>
                <p:cNvPicPr/>
                <p:nvPr/>
              </p:nvPicPr>
              <p:blipFill>
                <a:blip r:embed="rId509"/>
                <a:stretch>
                  <a:fillRect/>
                </a:stretch>
              </p:blipFill>
              <p:spPr>
                <a:xfrm>
                  <a:off x="2035335" y="1927791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0">
              <p14:nvContentPartPr>
                <p14:cNvPr id="833" name="Ink 832">
                  <a:extLst>
                    <a:ext uri="{FF2B5EF4-FFF2-40B4-BE49-F238E27FC236}">
                      <a16:creationId xmlns:a16="http://schemas.microsoft.com/office/drawing/2014/main" id="{0F0DD7DA-C276-E248-184E-02600E81421D}"/>
                    </a:ext>
                  </a:extLst>
                </p14:cNvPr>
                <p14:cNvContentPartPr/>
                <p14:nvPr/>
              </p14:nvContentPartPr>
              <p14:xfrm>
                <a:off x="2168895" y="1861551"/>
                <a:ext cx="113040" cy="1191600"/>
              </p14:xfrm>
            </p:contentPart>
          </mc:Choice>
          <mc:Fallback>
            <p:pic>
              <p:nvPicPr>
                <p:cNvPr id="833" name="Ink 832">
                  <a:extLst>
                    <a:ext uri="{FF2B5EF4-FFF2-40B4-BE49-F238E27FC236}">
                      <a16:creationId xmlns:a16="http://schemas.microsoft.com/office/drawing/2014/main" id="{0F0DD7DA-C276-E248-184E-02600E81421D}"/>
                    </a:ext>
                  </a:extLst>
                </p:cNvPr>
                <p:cNvPicPr/>
                <p:nvPr/>
              </p:nvPicPr>
              <p:blipFill>
                <a:blip r:embed="rId511"/>
                <a:stretch>
                  <a:fillRect/>
                </a:stretch>
              </p:blipFill>
              <p:spPr>
                <a:xfrm>
                  <a:off x="2159895" y="1852911"/>
                  <a:ext cx="130680" cy="1209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44" name="Group 1143">
            <a:extLst>
              <a:ext uri="{FF2B5EF4-FFF2-40B4-BE49-F238E27FC236}">
                <a16:creationId xmlns:a16="http://schemas.microsoft.com/office/drawing/2014/main" id="{4C6E10E9-32CB-EF76-F5F4-A9D154096122}"/>
              </a:ext>
            </a:extLst>
          </p:cNvPr>
          <p:cNvGrpSpPr/>
          <p:nvPr/>
        </p:nvGrpSpPr>
        <p:grpSpPr>
          <a:xfrm>
            <a:off x="1044255" y="2283111"/>
            <a:ext cx="974160" cy="307800"/>
            <a:chOff x="1044255" y="2283111"/>
            <a:chExt cx="974160" cy="307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12">
              <p14:nvContentPartPr>
                <p14:cNvPr id="1137" name="Ink 1136">
                  <a:extLst>
                    <a:ext uri="{FF2B5EF4-FFF2-40B4-BE49-F238E27FC236}">
                      <a16:creationId xmlns:a16="http://schemas.microsoft.com/office/drawing/2014/main" id="{D3124E3B-7F69-95AC-65CB-CDBF622F5F70}"/>
                    </a:ext>
                  </a:extLst>
                </p14:cNvPr>
                <p14:cNvContentPartPr/>
                <p14:nvPr/>
              </p14:nvContentPartPr>
              <p14:xfrm>
                <a:off x="1044255" y="2309751"/>
                <a:ext cx="152280" cy="159480"/>
              </p14:xfrm>
            </p:contentPart>
          </mc:Choice>
          <mc:Fallback>
            <p:pic>
              <p:nvPicPr>
                <p:cNvPr id="1137" name="Ink 1136">
                  <a:extLst>
                    <a:ext uri="{FF2B5EF4-FFF2-40B4-BE49-F238E27FC236}">
                      <a16:creationId xmlns:a16="http://schemas.microsoft.com/office/drawing/2014/main" id="{D3124E3B-7F69-95AC-65CB-CDBF622F5F70}"/>
                    </a:ext>
                  </a:extLst>
                </p:cNvPr>
                <p:cNvPicPr/>
                <p:nvPr/>
              </p:nvPicPr>
              <p:blipFill>
                <a:blip r:embed="rId513"/>
                <a:stretch>
                  <a:fillRect/>
                </a:stretch>
              </p:blipFill>
              <p:spPr>
                <a:xfrm>
                  <a:off x="1038135" y="2303631"/>
                  <a:ext cx="16452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4">
              <p14:nvContentPartPr>
                <p14:cNvPr id="1138" name="Ink 1137">
                  <a:extLst>
                    <a:ext uri="{FF2B5EF4-FFF2-40B4-BE49-F238E27FC236}">
                      <a16:creationId xmlns:a16="http://schemas.microsoft.com/office/drawing/2014/main" id="{3B5E5957-894E-63AF-8255-270F08A05E84}"/>
                    </a:ext>
                  </a:extLst>
                </p14:cNvPr>
                <p14:cNvContentPartPr/>
                <p14:nvPr/>
              </p14:nvContentPartPr>
              <p14:xfrm>
                <a:off x="1206255" y="2460591"/>
                <a:ext cx="8280" cy="83520"/>
              </p14:xfrm>
            </p:contentPart>
          </mc:Choice>
          <mc:Fallback>
            <p:pic>
              <p:nvPicPr>
                <p:cNvPr id="1138" name="Ink 1137">
                  <a:extLst>
                    <a:ext uri="{FF2B5EF4-FFF2-40B4-BE49-F238E27FC236}">
                      <a16:creationId xmlns:a16="http://schemas.microsoft.com/office/drawing/2014/main" id="{3B5E5957-894E-63AF-8255-270F08A05E84}"/>
                    </a:ext>
                  </a:extLst>
                </p:cNvPr>
                <p:cNvPicPr/>
                <p:nvPr/>
              </p:nvPicPr>
              <p:blipFill>
                <a:blip r:embed="rId515"/>
                <a:stretch>
                  <a:fillRect/>
                </a:stretch>
              </p:blipFill>
              <p:spPr>
                <a:xfrm>
                  <a:off x="1200135" y="2454471"/>
                  <a:ext cx="2052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6">
              <p14:nvContentPartPr>
                <p14:cNvPr id="1139" name="Ink 1138">
                  <a:extLst>
                    <a:ext uri="{FF2B5EF4-FFF2-40B4-BE49-F238E27FC236}">
                      <a16:creationId xmlns:a16="http://schemas.microsoft.com/office/drawing/2014/main" id="{0DCA5865-9684-4EDF-5EC3-2E293E7BCABB}"/>
                    </a:ext>
                  </a:extLst>
                </p14:cNvPr>
                <p14:cNvContentPartPr/>
                <p14:nvPr/>
              </p14:nvContentPartPr>
              <p14:xfrm>
                <a:off x="1395975" y="2328471"/>
                <a:ext cx="9360" cy="156600"/>
              </p14:xfrm>
            </p:contentPart>
          </mc:Choice>
          <mc:Fallback>
            <p:pic>
              <p:nvPicPr>
                <p:cNvPr id="1139" name="Ink 1138">
                  <a:extLst>
                    <a:ext uri="{FF2B5EF4-FFF2-40B4-BE49-F238E27FC236}">
                      <a16:creationId xmlns:a16="http://schemas.microsoft.com/office/drawing/2014/main" id="{0DCA5865-9684-4EDF-5EC3-2E293E7BCABB}"/>
                    </a:ext>
                  </a:extLst>
                </p:cNvPr>
                <p:cNvPicPr/>
                <p:nvPr/>
              </p:nvPicPr>
              <p:blipFill>
                <a:blip r:embed="rId517"/>
                <a:stretch>
                  <a:fillRect/>
                </a:stretch>
              </p:blipFill>
              <p:spPr>
                <a:xfrm>
                  <a:off x="1389855" y="2322351"/>
                  <a:ext cx="2160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8">
              <p14:nvContentPartPr>
                <p14:cNvPr id="1140" name="Ink 1139">
                  <a:extLst>
                    <a:ext uri="{FF2B5EF4-FFF2-40B4-BE49-F238E27FC236}">
                      <a16:creationId xmlns:a16="http://schemas.microsoft.com/office/drawing/2014/main" id="{95E274E6-769F-81AA-65AA-6C43041CE974}"/>
                    </a:ext>
                  </a:extLst>
                </p14:cNvPr>
                <p14:cNvContentPartPr/>
                <p14:nvPr/>
              </p14:nvContentPartPr>
              <p14:xfrm>
                <a:off x="1417935" y="2424591"/>
                <a:ext cx="57960" cy="126720"/>
              </p14:xfrm>
            </p:contentPart>
          </mc:Choice>
          <mc:Fallback>
            <p:pic>
              <p:nvPicPr>
                <p:cNvPr id="1140" name="Ink 1139">
                  <a:extLst>
                    <a:ext uri="{FF2B5EF4-FFF2-40B4-BE49-F238E27FC236}">
                      <a16:creationId xmlns:a16="http://schemas.microsoft.com/office/drawing/2014/main" id="{95E274E6-769F-81AA-65AA-6C43041CE974}"/>
                    </a:ext>
                  </a:extLst>
                </p:cNvPr>
                <p:cNvPicPr/>
                <p:nvPr/>
              </p:nvPicPr>
              <p:blipFill>
                <a:blip r:embed="rId519"/>
                <a:stretch>
                  <a:fillRect/>
                </a:stretch>
              </p:blipFill>
              <p:spPr>
                <a:xfrm>
                  <a:off x="1411815" y="2418471"/>
                  <a:ext cx="7020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0">
              <p14:nvContentPartPr>
                <p14:cNvPr id="1141" name="Ink 1140">
                  <a:extLst>
                    <a:ext uri="{FF2B5EF4-FFF2-40B4-BE49-F238E27FC236}">
                      <a16:creationId xmlns:a16="http://schemas.microsoft.com/office/drawing/2014/main" id="{708908B6-2FD0-8BD8-A38B-234D29F58FF5}"/>
                    </a:ext>
                  </a:extLst>
                </p14:cNvPr>
                <p14:cNvContentPartPr/>
                <p14:nvPr/>
              </p14:nvContentPartPr>
              <p14:xfrm>
                <a:off x="1606215" y="2357631"/>
                <a:ext cx="136080" cy="108720"/>
              </p14:xfrm>
            </p:contentPart>
          </mc:Choice>
          <mc:Fallback>
            <p:pic>
              <p:nvPicPr>
                <p:cNvPr id="1141" name="Ink 1140">
                  <a:extLst>
                    <a:ext uri="{FF2B5EF4-FFF2-40B4-BE49-F238E27FC236}">
                      <a16:creationId xmlns:a16="http://schemas.microsoft.com/office/drawing/2014/main" id="{708908B6-2FD0-8BD8-A38B-234D29F58FF5}"/>
                    </a:ext>
                  </a:extLst>
                </p:cNvPr>
                <p:cNvPicPr/>
                <p:nvPr/>
              </p:nvPicPr>
              <p:blipFill>
                <a:blip r:embed="rId521"/>
                <a:stretch>
                  <a:fillRect/>
                </a:stretch>
              </p:blipFill>
              <p:spPr>
                <a:xfrm>
                  <a:off x="1600095" y="2351511"/>
                  <a:ext cx="14832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2">
              <p14:nvContentPartPr>
                <p14:cNvPr id="1142" name="Ink 1141">
                  <a:extLst>
                    <a:ext uri="{FF2B5EF4-FFF2-40B4-BE49-F238E27FC236}">
                      <a16:creationId xmlns:a16="http://schemas.microsoft.com/office/drawing/2014/main" id="{ED5E04C9-E7A3-7F15-DC88-714C3FEFEF21}"/>
                    </a:ext>
                  </a:extLst>
                </p14:cNvPr>
                <p14:cNvContentPartPr/>
                <p14:nvPr/>
              </p14:nvContentPartPr>
              <p14:xfrm>
                <a:off x="1668135" y="2445111"/>
                <a:ext cx="71640" cy="145800"/>
              </p14:xfrm>
            </p:contentPart>
          </mc:Choice>
          <mc:Fallback>
            <p:pic>
              <p:nvPicPr>
                <p:cNvPr id="1142" name="Ink 1141">
                  <a:extLst>
                    <a:ext uri="{FF2B5EF4-FFF2-40B4-BE49-F238E27FC236}">
                      <a16:creationId xmlns:a16="http://schemas.microsoft.com/office/drawing/2014/main" id="{ED5E04C9-E7A3-7F15-DC88-714C3FEFEF21}"/>
                    </a:ext>
                  </a:extLst>
                </p:cNvPr>
                <p:cNvPicPr/>
                <p:nvPr/>
              </p:nvPicPr>
              <p:blipFill>
                <a:blip r:embed="rId523"/>
                <a:stretch>
                  <a:fillRect/>
                </a:stretch>
              </p:blipFill>
              <p:spPr>
                <a:xfrm>
                  <a:off x="1662015" y="2438991"/>
                  <a:ext cx="8388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4">
              <p14:nvContentPartPr>
                <p14:cNvPr id="1143" name="Ink 1142">
                  <a:extLst>
                    <a:ext uri="{FF2B5EF4-FFF2-40B4-BE49-F238E27FC236}">
                      <a16:creationId xmlns:a16="http://schemas.microsoft.com/office/drawing/2014/main" id="{DB1C448E-B55B-6792-F9CD-3470E78A1E41}"/>
                    </a:ext>
                  </a:extLst>
                </p14:cNvPr>
                <p14:cNvContentPartPr/>
                <p14:nvPr/>
              </p14:nvContentPartPr>
              <p14:xfrm>
                <a:off x="1897815" y="2283111"/>
                <a:ext cx="120600" cy="187560"/>
              </p14:xfrm>
            </p:contentPart>
          </mc:Choice>
          <mc:Fallback>
            <p:pic>
              <p:nvPicPr>
                <p:cNvPr id="1143" name="Ink 1142">
                  <a:extLst>
                    <a:ext uri="{FF2B5EF4-FFF2-40B4-BE49-F238E27FC236}">
                      <a16:creationId xmlns:a16="http://schemas.microsoft.com/office/drawing/2014/main" id="{DB1C448E-B55B-6792-F9CD-3470E78A1E41}"/>
                    </a:ext>
                  </a:extLst>
                </p:cNvPr>
                <p:cNvPicPr/>
                <p:nvPr/>
              </p:nvPicPr>
              <p:blipFill>
                <a:blip r:embed="rId525"/>
                <a:stretch>
                  <a:fillRect/>
                </a:stretch>
              </p:blipFill>
              <p:spPr>
                <a:xfrm>
                  <a:off x="1891695" y="2276991"/>
                  <a:ext cx="132840" cy="199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54" name="Group 1153">
            <a:extLst>
              <a:ext uri="{FF2B5EF4-FFF2-40B4-BE49-F238E27FC236}">
                <a16:creationId xmlns:a16="http://schemas.microsoft.com/office/drawing/2014/main" id="{52384D0A-1970-CFB3-2FA2-6D2748EB34E9}"/>
              </a:ext>
            </a:extLst>
          </p:cNvPr>
          <p:cNvGrpSpPr/>
          <p:nvPr/>
        </p:nvGrpSpPr>
        <p:grpSpPr>
          <a:xfrm>
            <a:off x="2066295" y="4702311"/>
            <a:ext cx="1578240" cy="310320"/>
            <a:chOff x="2066295" y="4702311"/>
            <a:chExt cx="1578240" cy="310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26">
              <p14:nvContentPartPr>
                <p14:cNvPr id="1148" name="Ink 1147">
                  <a:extLst>
                    <a:ext uri="{FF2B5EF4-FFF2-40B4-BE49-F238E27FC236}">
                      <a16:creationId xmlns:a16="http://schemas.microsoft.com/office/drawing/2014/main" id="{ED8438F0-DDC0-06DD-8314-9271EAE56B6E}"/>
                    </a:ext>
                  </a:extLst>
                </p14:cNvPr>
                <p14:cNvContentPartPr/>
                <p14:nvPr/>
              </p14:nvContentPartPr>
              <p14:xfrm>
                <a:off x="2066295" y="4830831"/>
                <a:ext cx="338760" cy="181800"/>
              </p14:xfrm>
            </p:contentPart>
          </mc:Choice>
          <mc:Fallback>
            <p:pic>
              <p:nvPicPr>
                <p:cNvPr id="1148" name="Ink 1147">
                  <a:extLst>
                    <a:ext uri="{FF2B5EF4-FFF2-40B4-BE49-F238E27FC236}">
                      <a16:creationId xmlns:a16="http://schemas.microsoft.com/office/drawing/2014/main" id="{ED8438F0-DDC0-06DD-8314-9271EAE56B6E}"/>
                    </a:ext>
                  </a:extLst>
                </p:cNvPr>
                <p:cNvPicPr/>
                <p:nvPr/>
              </p:nvPicPr>
              <p:blipFill>
                <a:blip r:embed="rId527"/>
                <a:stretch>
                  <a:fillRect/>
                </a:stretch>
              </p:blipFill>
              <p:spPr>
                <a:xfrm>
                  <a:off x="2060175" y="4824711"/>
                  <a:ext cx="35100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8">
              <p14:nvContentPartPr>
                <p14:cNvPr id="1149" name="Ink 1148">
                  <a:extLst>
                    <a:ext uri="{FF2B5EF4-FFF2-40B4-BE49-F238E27FC236}">
                      <a16:creationId xmlns:a16="http://schemas.microsoft.com/office/drawing/2014/main" id="{A1556EEC-D409-24CF-1FCB-DF1AE9979EB4}"/>
                    </a:ext>
                  </a:extLst>
                </p14:cNvPr>
                <p14:cNvContentPartPr/>
                <p14:nvPr/>
              </p14:nvContentPartPr>
              <p14:xfrm>
                <a:off x="2445015" y="4781151"/>
                <a:ext cx="230040" cy="227160"/>
              </p14:xfrm>
            </p:contentPart>
          </mc:Choice>
          <mc:Fallback>
            <p:pic>
              <p:nvPicPr>
                <p:cNvPr id="1149" name="Ink 1148">
                  <a:extLst>
                    <a:ext uri="{FF2B5EF4-FFF2-40B4-BE49-F238E27FC236}">
                      <a16:creationId xmlns:a16="http://schemas.microsoft.com/office/drawing/2014/main" id="{A1556EEC-D409-24CF-1FCB-DF1AE9979EB4}"/>
                    </a:ext>
                  </a:extLst>
                </p:cNvPr>
                <p:cNvPicPr/>
                <p:nvPr/>
              </p:nvPicPr>
              <p:blipFill>
                <a:blip r:embed="rId529"/>
                <a:stretch>
                  <a:fillRect/>
                </a:stretch>
              </p:blipFill>
              <p:spPr>
                <a:xfrm>
                  <a:off x="2438895" y="4775031"/>
                  <a:ext cx="24228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0">
              <p14:nvContentPartPr>
                <p14:cNvPr id="1150" name="Ink 1149">
                  <a:extLst>
                    <a:ext uri="{FF2B5EF4-FFF2-40B4-BE49-F238E27FC236}">
                      <a16:creationId xmlns:a16="http://schemas.microsoft.com/office/drawing/2014/main" id="{B646C992-932C-8CDB-6F59-40797108F0A1}"/>
                    </a:ext>
                  </a:extLst>
                </p14:cNvPr>
                <p14:cNvContentPartPr/>
                <p14:nvPr/>
              </p14:nvContentPartPr>
              <p14:xfrm>
                <a:off x="2948295" y="4702311"/>
                <a:ext cx="328680" cy="230760"/>
              </p14:xfrm>
            </p:contentPart>
          </mc:Choice>
          <mc:Fallback>
            <p:pic>
              <p:nvPicPr>
                <p:cNvPr id="1150" name="Ink 1149">
                  <a:extLst>
                    <a:ext uri="{FF2B5EF4-FFF2-40B4-BE49-F238E27FC236}">
                      <a16:creationId xmlns:a16="http://schemas.microsoft.com/office/drawing/2014/main" id="{B646C992-932C-8CDB-6F59-40797108F0A1}"/>
                    </a:ext>
                  </a:extLst>
                </p:cNvPr>
                <p:cNvPicPr/>
                <p:nvPr/>
              </p:nvPicPr>
              <p:blipFill>
                <a:blip r:embed="rId531"/>
                <a:stretch>
                  <a:fillRect/>
                </a:stretch>
              </p:blipFill>
              <p:spPr>
                <a:xfrm>
                  <a:off x="2942175" y="4696191"/>
                  <a:ext cx="34092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2">
              <p14:nvContentPartPr>
                <p14:cNvPr id="1151" name="Ink 1150">
                  <a:extLst>
                    <a:ext uri="{FF2B5EF4-FFF2-40B4-BE49-F238E27FC236}">
                      <a16:creationId xmlns:a16="http://schemas.microsoft.com/office/drawing/2014/main" id="{E58AA827-F070-F7BB-4992-96E899EEE3BD}"/>
                    </a:ext>
                  </a:extLst>
                </p14:cNvPr>
                <p14:cNvContentPartPr/>
                <p14:nvPr/>
              </p14:nvContentPartPr>
              <p14:xfrm>
                <a:off x="3299295" y="4734351"/>
                <a:ext cx="329760" cy="181800"/>
              </p14:xfrm>
            </p:contentPart>
          </mc:Choice>
          <mc:Fallback>
            <p:pic>
              <p:nvPicPr>
                <p:cNvPr id="1151" name="Ink 1150">
                  <a:extLst>
                    <a:ext uri="{FF2B5EF4-FFF2-40B4-BE49-F238E27FC236}">
                      <a16:creationId xmlns:a16="http://schemas.microsoft.com/office/drawing/2014/main" id="{E58AA827-F070-F7BB-4992-96E899EEE3BD}"/>
                    </a:ext>
                  </a:extLst>
                </p:cNvPr>
                <p:cNvPicPr/>
                <p:nvPr/>
              </p:nvPicPr>
              <p:blipFill>
                <a:blip r:embed="rId533"/>
                <a:stretch>
                  <a:fillRect/>
                </a:stretch>
              </p:blipFill>
              <p:spPr>
                <a:xfrm>
                  <a:off x="3293175" y="4728231"/>
                  <a:ext cx="34200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4">
              <p14:nvContentPartPr>
                <p14:cNvPr id="1152" name="Ink 1151">
                  <a:extLst>
                    <a:ext uri="{FF2B5EF4-FFF2-40B4-BE49-F238E27FC236}">
                      <a16:creationId xmlns:a16="http://schemas.microsoft.com/office/drawing/2014/main" id="{FFE84806-25A9-382C-5758-C93A2C6DEC16}"/>
                    </a:ext>
                  </a:extLst>
                </p14:cNvPr>
                <p14:cNvContentPartPr/>
                <p14:nvPr/>
              </p14:nvContentPartPr>
              <p14:xfrm>
                <a:off x="3511695" y="4797711"/>
                <a:ext cx="132840" cy="58680"/>
              </p14:xfrm>
            </p:contentPart>
          </mc:Choice>
          <mc:Fallback>
            <p:pic>
              <p:nvPicPr>
                <p:cNvPr id="1152" name="Ink 1151">
                  <a:extLst>
                    <a:ext uri="{FF2B5EF4-FFF2-40B4-BE49-F238E27FC236}">
                      <a16:creationId xmlns:a16="http://schemas.microsoft.com/office/drawing/2014/main" id="{FFE84806-25A9-382C-5758-C93A2C6DEC16}"/>
                    </a:ext>
                  </a:extLst>
                </p:cNvPr>
                <p:cNvPicPr/>
                <p:nvPr/>
              </p:nvPicPr>
              <p:blipFill>
                <a:blip r:embed="rId535"/>
                <a:stretch>
                  <a:fillRect/>
                </a:stretch>
              </p:blipFill>
              <p:spPr>
                <a:xfrm>
                  <a:off x="3505575" y="4791591"/>
                  <a:ext cx="14508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6">
              <p14:nvContentPartPr>
                <p14:cNvPr id="1153" name="Ink 1152">
                  <a:extLst>
                    <a:ext uri="{FF2B5EF4-FFF2-40B4-BE49-F238E27FC236}">
                      <a16:creationId xmlns:a16="http://schemas.microsoft.com/office/drawing/2014/main" id="{890E105A-BB40-F30E-5705-E78240D80CDE}"/>
                    </a:ext>
                  </a:extLst>
                </p14:cNvPr>
                <p14:cNvContentPartPr/>
                <p14:nvPr/>
              </p14:nvContentPartPr>
              <p14:xfrm>
                <a:off x="2817615" y="4751991"/>
                <a:ext cx="288360" cy="47520"/>
              </p14:xfrm>
            </p:contentPart>
          </mc:Choice>
          <mc:Fallback>
            <p:pic>
              <p:nvPicPr>
                <p:cNvPr id="1153" name="Ink 1152">
                  <a:extLst>
                    <a:ext uri="{FF2B5EF4-FFF2-40B4-BE49-F238E27FC236}">
                      <a16:creationId xmlns:a16="http://schemas.microsoft.com/office/drawing/2014/main" id="{890E105A-BB40-F30E-5705-E78240D80CDE}"/>
                    </a:ext>
                  </a:extLst>
                </p:cNvPr>
                <p:cNvPicPr/>
                <p:nvPr/>
              </p:nvPicPr>
              <p:blipFill>
                <a:blip r:embed="rId537"/>
                <a:stretch>
                  <a:fillRect/>
                </a:stretch>
              </p:blipFill>
              <p:spPr>
                <a:xfrm>
                  <a:off x="2811495" y="4745871"/>
                  <a:ext cx="300600" cy="59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63" name="Group 1162">
            <a:extLst>
              <a:ext uri="{FF2B5EF4-FFF2-40B4-BE49-F238E27FC236}">
                <a16:creationId xmlns:a16="http://schemas.microsoft.com/office/drawing/2014/main" id="{373BE620-38DA-E8B5-CFE0-52C3D4582A6E}"/>
              </a:ext>
            </a:extLst>
          </p:cNvPr>
          <p:cNvGrpSpPr/>
          <p:nvPr/>
        </p:nvGrpSpPr>
        <p:grpSpPr>
          <a:xfrm>
            <a:off x="735735" y="5268231"/>
            <a:ext cx="1939320" cy="437400"/>
            <a:chOff x="735735" y="5268231"/>
            <a:chExt cx="1939320" cy="437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38">
              <p14:nvContentPartPr>
                <p14:cNvPr id="1155" name="Ink 1154">
                  <a:extLst>
                    <a:ext uri="{FF2B5EF4-FFF2-40B4-BE49-F238E27FC236}">
                      <a16:creationId xmlns:a16="http://schemas.microsoft.com/office/drawing/2014/main" id="{6C444FC8-0D7E-FE03-D25F-2F7B0F35A7F3}"/>
                    </a:ext>
                  </a:extLst>
                </p14:cNvPr>
                <p14:cNvContentPartPr/>
                <p14:nvPr/>
              </p14:nvContentPartPr>
              <p14:xfrm>
                <a:off x="735735" y="5432031"/>
                <a:ext cx="7560" cy="238320"/>
              </p14:xfrm>
            </p:contentPart>
          </mc:Choice>
          <mc:Fallback>
            <p:pic>
              <p:nvPicPr>
                <p:cNvPr id="1155" name="Ink 1154">
                  <a:extLst>
                    <a:ext uri="{FF2B5EF4-FFF2-40B4-BE49-F238E27FC236}">
                      <a16:creationId xmlns:a16="http://schemas.microsoft.com/office/drawing/2014/main" id="{6C444FC8-0D7E-FE03-D25F-2F7B0F35A7F3}"/>
                    </a:ext>
                  </a:extLst>
                </p:cNvPr>
                <p:cNvPicPr/>
                <p:nvPr/>
              </p:nvPicPr>
              <p:blipFill>
                <a:blip r:embed="rId539"/>
                <a:stretch>
                  <a:fillRect/>
                </a:stretch>
              </p:blipFill>
              <p:spPr>
                <a:xfrm>
                  <a:off x="729615" y="5425911"/>
                  <a:ext cx="1980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0">
              <p14:nvContentPartPr>
                <p14:cNvPr id="1156" name="Ink 1155">
                  <a:extLst>
                    <a:ext uri="{FF2B5EF4-FFF2-40B4-BE49-F238E27FC236}">
                      <a16:creationId xmlns:a16="http://schemas.microsoft.com/office/drawing/2014/main" id="{AFEC29ED-790A-266B-58FA-EB3B1EEB880D}"/>
                    </a:ext>
                  </a:extLst>
                </p14:cNvPr>
                <p14:cNvContentPartPr/>
                <p14:nvPr/>
              </p14:nvContentPartPr>
              <p14:xfrm>
                <a:off x="743655" y="5391711"/>
                <a:ext cx="91800" cy="210960"/>
              </p14:xfrm>
            </p:contentPart>
          </mc:Choice>
          <mc:Fallback>
            <p:pic>
              <p:nvPicPr>
                <p:cNvPr id="1156" name="Ink 1155">
                  <a:extLst>
                    <a:ext uri="{FF2B5EF4-FFF2-40B4-BE49-F238E27FC236}">
                      <a16:creationId xmlns:a16="http://schemas.microsoft.com/office/drawing/2014/main" id="{AFEC29ED-790A-266B-58FA-EB3B1EEB880D}"/>
                    </a:ext>
                  </a:extLst>
                </p:cNvPr>
                <p:cNvPicPr/>
                <p:nvPr/>
              </p:nvPicPr>
              <p:blipFill>
                <a:blip r:embed="rId541"/>
                <a:stretch>
                  <a:fillRect/>
                </a:stretch>
              </p:blipFill>
              <p:spPr>
                <a:xfrm>
                  <a:off x="737535" y="5385591"/>
                  <a:ext cx="10404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2">
              <p14:nvContentPartPr>
                <p14:cNvPr id="1157" name="Ink 1156">
                  <a:extLst>
                    <a:ext uri="{FF2B5EF4-FFF2-40B4-BE49-F238E27FC236}">
                      <a16:creationId xmlns:a16="http://schemas.microsoft.com/office/drawing/2014/main" id="{3231EC4B-D623-3CCE-7C85-1C44EA032EEC}"/>
                    </a:ext>
                  </a:extLst>
                </p14:cNvPr>
                <p14:cNvContentPartPr/>
                <p14:nvPr/>
              </p14:nvContentPartPr>
              <p14:xfrm>
                <a:off x="920775" y="5329791"/>
                <a:ext cx="406080" cy="219240"/>
              </p14:xfrm>
            </p:contentPart>
          </mc:Choice>
          <mc:Fallback>
            <p:pic>
              <p:nvPicPr>
                <p:cNvPr id="1157" name="Ink 1156">
                  <a:extLst>
                    <a:ext uri="{FF2B5EF4-FFF2-40B4-BE49-F238E27FC236}">
                      <a16:creationId xmlns:a16="http://schemas.microsoft.com/office/drawing/2014/main" id="{3231EC4B-D623-3CCE-7C85-1C44EA032EEC}"/>
                    </a:ext>
                  </a:extLst>
                </p:cNvPr>
                <p:cNvPicPr/>
                <p:nvPr/>
              </p:nvPicPr>
              <p:blipFill>
                <a:blip r:embed="rId543"/>
                <a:stretch>
                  <a:fillRect/>
                </a:stretch>
              </p:blipFill>
              <p:spPr>
                <a:xfrm>
                  <a:off x="914655" y="5323671"/>
                  <a:ext cx="41832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4">
              <p14:nvContentPartPr>
                <p14:cNvPr id="1158" name="Ink 1157">
                  <a:extLst>
                    <a:ext uri="{FF2B5EF4-FFF2-40B4-BE49-F238E27FC236}">
                      <a16:creationId xmlns:a16="http://schemas.microsoft.com/office/drawing/2014/main" id="{42906AC4-734C-4BC1-0E2D-A06292F8D3A4}"/>
                    </a:ext>
                  </a:extLst>
                </p14:cNvPr>
                <p14:cNvContentPartPr/>
                <p14:nvPr/>
              </p14:nvContentPartPr>
              <p14:xfrm>
                <a:off x="1286175" y="5311431"/>
                <a:ext cx="20520" cy="21240"/>
              </p14:xfrm>
            </p:contentPart>
          </mc:Choice>
          <mc:Fallback>
            <p:pic>
              <p:nvPicPr>
                <p:cNvPr id="1158" name="Ink 1157">
                  <a:extLst>
                    <a:ext uri="{FF2B5EF4-FFF2-40B4-BE49-F238E27FC236}">
                      <a16:creationId xmlns:a16="http://schemas.microsoft.com/office/drawing/2014/main" id="{42906AC4-734C-4BC1-0E2D-A06292F8D3A4}"/>
                    </a:ext>
                  </a:extLst>
                </p:cNvPr>
                <p:cNvPicPr/>
                <p:nvPr/>
              </p:nvPicPr>
              <p:blipFill>
                <a:blip r:embed="rId545"/>
                <a:stretch>
                  <a:fillRect/>
                </a:stretch>
              </p:blipFill>
              <p:spPr>
                <a:xfrm>
                  <a:off x="1280055" y="5305311"/>
                  <a:ext cx="3276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6">
              <p14:nvContentPartPr>
                <p14:cNvPr id="1159" name="Ink 1158">
                  <a:extLst>
                    <a:ext uri="{FF2B5EF4-FFF2-40B4-BE49-F238E27FC236}">
                      <a16:creationId xmlns:a16="http://schemas.microsoft.com/office/drawing/2014/main" id="{33667785-1663-A9BE-A40E-B6006DE40AD9}"/>
                    </a:ext>
                  </a:extLst>
                </p14:cNvPr>
                <p14:cNvContentPartPr/>
                <p14:nvPr/>
              </p14:nvContentPartPr>
              <p14:xfrm>
                <a:off x="1447095" y="5268231"/>
                <a:ext cx="646920" cy="269280"/>
              </p14:xfrm>
            </p:contentPart>
          </mc:Choice>
          <mc:Fallback>
            <p:pic>
              <p:nvPicPr>
                <p:cNvPr id="1159" name="Ink 1158">
                  <a:extLst>
                    <a:ext uri="{FF2B5EF4-FFF2-40B4-BE49-F238E27FC236}">
                      <a16:creationId xmlns:a16="http://schemas.microsoft.com/office/drawing/2014/main" id="{33667785-1663-A9BE-A40E-B6006DE40AD9}"/>
                    </a:ext>
                  </a:extLst>
                </p:cNvPr>
                <p:cNvPicPr/>
                <p:nvPr/>
              </p:nvPicPr>
              <p:blipFill>
                <a:blip r:embed="rId547"/>
                <a:stretch>
                  <a:fillRect/>
                </a:stretch>
              </p:blipFill>
              <p:spPr>
                <a:xfrm>
                  <a:off x="1440975" y="5262111"/>
                  <a:ext cx="659160" cy="28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8">
              <p14:nvContentPartPr>
                <p14:cNvPr id="1160" name="Ink 1159">
                  <a:extLst>
                    <a:ext uri="{FF2B5EF4-FFF2-40B4-BE49-F238E27FC236}">
                      <a16:creationId xmlns:a16="http://schemas.microsoft.com/office/drawing/2014/main" id="{F1EBA29B-7C9E-8C6F-0889-CE009FFFEEB1}"/>
                    </a:ext>
                  </a:extLst>
                </p14:cNvPr>
                <p14:cNvContentPartPr/>
                <p14:nvPr/>
              </p14:nvContentPartPr>
              <p14:xfrm>
                <a:off x="2066655" y="5294511"/>
                <a:ext cx="12960" cy="25560"/>
              </p14:xfrm>
            </p:contentPart>
          </mc:Choice>
          <mc:Fallback>
            <p:pic>
              <p:nvPicPr>
                <p:cNvPr id="1160" name="Ink 1159">
                  <a:extLst>
                    <a:ext uri="{FF2B5EF4-FFF2-40B4-BE49-F238E27FC236}">
                      <a16:creationId xmlns:a16="http://schemas.microsoft.com/office/drawing/2014/main" id="{F1EBA29B-7C9E-8C6F-0889-CE009FFFEEB1}"/>
                    </a:ext>
                  </a:extLst>
                </p:cNvPr>
                <p:cNvPicPr/>
                <p:nvPr/>
              </p:nvPicPr>
              <p:blipFill>
                <a:blip r:embed="rId549"/>
                <a:stretch>
                  <a:fillRect/>
                </a:stretch>
              </p:blipFill>
              <p:spPr>
                <a:xfrm>
                  <a:off x="2060535" y="5288391"/>
                  <a:ext cx="2520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0">
              <p14:nvContentPartPr>
                <p14:cNvPr id="1161" name="Ink 1160">
                  <a:extLst>
                    <a:ext uri="{FF2B5EF4-FFF2-40B4-BE49-F238E27FC236}">
                      <a16:creationId xmlns:a16="http://schemas.microsoft.com/office/drawing/2014/main" id="{2111C1DE-4F96-540D-6F09-F139E6227816}"/>
                    </a:ext>
                  </a:extLst>
                </p14:cNvPr>
                <p14:cNvContentPartPr/>
                <p14:nvPr/>
              </p14:nvContentPartPr>
              <p14:xfrm>
                <a:off x="2151255" y="5352831"/>
                <a:ext cx="523800" cy="352800"/>
              </p14:xfrm>
            </p:contentPart>
          </mc:Choice>
          <mc:Fallback>
            <p:pic>
              <p:nvPicPr>
                <p:cNvPr id="1161" name="Ink 1160">
                  <a:extLst>
                    <a:ext uri="{FF2B5EF4-FFF2-40B4-BE49-F238E27FC236}">
                      <a16:creationId xmlns:a16="http://schemas.microsoft.com/office/drawing/2014/main" id="{2111C1DE-4F96-540D-6F09-F139E6227816}"/>
                    </a:ext>
                  </a:extLst>
                </p:cNvPr>
                <p:cNvPicPr/>
                <p:nvPr/>
              </p:nvPicPr>
              <p:blipFill>
                <a:blip r:embed="rId551"/>
                <a:stretch>
                  <a:fillRect/>
                </a:stretch>
              </p:blipFill>
              <p:spPr>
                <a:xfrm>
                  <a:off x="2145135" y="5346711"/>
                  <a:ext cx="536040" cy="36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2">
              <p14:nvContentPartPr>
                <p14:cNvPr id="1162" name="Ink 1161">
                  <a:extLst>
                    <a:ext uri="{FF2B5EF4-FFF2-40B4-BE49-F238E27FC236}">
                      <a16:creationId xmlns:a16="http://schemas.microsoft.com/office/drawing/2014/main" id="{A40CDE90-DEA9-FA5E-29C7-8CF7900A35FC}"/>
                    </a:ext>
                  </a:extLst>
                </p14:cNvPr>
                <p14:cNvContentPartPr/>
                <p14:nvPr/>
              </p14:nvContentPartPr>
              <p14:xfrm>
                <a:off x="1414335" y="5391711"/>
                <a:ext cx="203760" cy="53280"/>
              </p14:xfrm>
            </p:contentPart>
          </mc:Choice>
          <mc:Fallback>
            <p:pic>
              <p:nvPicPr>
                <p:cNvPr id="1162" name="Ink 1161">
                  <a:extLst>
                    <a:ext uri="{FF2B5EF4-FFF2-40B4-BE49-F238E27FC236}">
                      <a16:creationId xmlns:a16="http://schemas.microsoft.com/office/drawing/2014/main" id="{A40CDE90-DEA9-FA5E-29C7-8CF7900A35FC}"/>
                    </a:ext>
                  </a:extLst>
                </p:cNvPr>
                <p:cNvPicPr/>
                <p:nvPr/>
              </p:nvPicPr>
              <p:blipFill>
                <a:blip r:embed="rId553"/>
                <a:stretch>
                  <a:fillRect/>
                </a:stretch>
              </p:blipFill>
              <p:spPr>
                <a:xfrm>
                  <a:off x="1408215" y="5385591"/>
                  <a:ext cx="216000" cy="65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54">
            <p14:nvContentPartPr>
              <p14:cNvPr id="1164" name="Ink 1163">
                <a:extLst>
                  <a:ext uri="{FF2B5EF4-FFF2-40B4-BE49-F238E27FC236}">
                    <a16:creationId xmlns:a16="http://schemas.microsoft.com/office/drawing/2014/main" id="{091D5209-DD13-44BA-7B98-79BB880DEF32}"/>
                  </a:ext>
                </a:extLst>
              </p14:cNvPr>
              <p14:cNvContentPartPr/>
              <p14:nvPr/>
            </p14:nvContentPartPr>
            <p14:xfrm>
              <a:off x="2951895" y="5156271"/>
              <a:ext cx="430560" cy="484560"/>
            </p14:xfrm>
          </p:contentPart>
        </mc:Choice>
        <mc:Fallback>
          <p:pic>
            <p:nvPicPr>
              <p:cNvPr id="1164" name="Ink 1163">
                <a:extLst>
                  <a:ext uri="{FF2B5EF4-FFF2-40B4-BE49-F238E27FC236}">
                    <a16:creationId xmlns:a16="http://schemas.microsoft.com/office/drawing/2014/main" id="{091D5209-DD13-44BA-7B98-79BB880DEF32}"/>
                  </a:ext>
                </a:extLst>
              </p:cNvPr>
              <p:cNvPicPr/>
              <p:nvPr/>
            </p:nvPicPr>
            <p:blipFill>
              <a:blip r:embed="rId555"/>
              <a:stretch>
                <a:fillRect/>
              </a:stretch>
            </p:blipFill>
            <p:spPr>
              <a:xfrm>
                <a:off x="2945775" y="5150151"/>
                <a:ext cx="442800" cy="496800"/>
              </a:xfrm>
              <a:prstGeom prst="rect">
                <a:avLst/>
              </a:prstGeom>
            </p:spPr>
          </p:pic>
        </mc:Fallback>
      </mc:AlternateContent>
      <p:grpSp>
        <p:nvGrpSpPr>
          <p:cNvPr id="1177" name="Group 1176">
            <a:extLst>
              <a:ext uri="{FF2B5EF4-FFF2-40B4-BE49-F238E27FC236}">
                <a16:creationId xmlns:a16="http://schemas.microsoft.com/office/drawing/2014/main" id="{4E70AB53-2371-B15A-5076-0A6A42ACEB50}"/>
              </a:ext>
            </a:extLst>
          </p:cNvPr>
          <p:cNvGrpSpPr/>
          <p:nvPr/>
        </p:nvGrpSpPr>
        <p:grpSpPr>
          <a:xfrm>
            <a:off x="908175" y="5886711"/>
            <a:ext cx="1446840" cy="262440"/>
            <a:chOff x="908175" y="5886711"/>
            <a:chExt cx="1446840" cy="262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56">
              <p14:nvContentPartPr>
                <p14:cNvPr id="1165" name="Ink 1164">
                  <a:extLst>
                    <a:ext uri="{FF2B5EF4-FFF2-40B4-BE49-F238E27FC236}">
                      <a16:creationId xmlns:a16="http://schemas.microsoft.com/office/drawing/2014/main" id="{FE22581F-636E-8B6A-897F-F226C74BBA24}"/>
                    </a:ext>
                  </a:extLst>
                </p14:cNvPr>
                <p14:cNvContentPartPr/>
                <p14:nvPr/>
              </p14:nvContentPartPr>
              <p14:xfrm>
                <a:off x="908175" y="5886711"/>
                <a:ext cx="1446840" cy="262440"/>
              </p14:xfrm>
            </p:contentPart>
          </mc:Choice>
          <mc:Fallback>
            <p:pic>
              <p:nvPicPr>
                <p:cNvPr id="1165" name="Ink 1164">
                  <a:extLst>
                    <a:ext uri="{FF2B5EF4-FFF2-40B4-BE49-F238E27FC236}">
                      <a16:creationId xmlns:a16="http://schemas.microsoft.com/office/drawing/2014/main" id="{FE22581F-636E-8B6A-897F-F226C74BBA24}"/>
                    </a:ext>
                  </a:extLst>
                </p:cNvPr>
                <p:cNvPicPr/>
                <p:nvPr/>
              </p:nvPicPr>
              <p:blipFill>
                <a:blip r:embed="rId557"/>
                <a:stretch>
                  <a:fillRect/>
                </a:stretch>
              </p:blipFill>
              <p:spPr>
                <a:xfrm>
                  <a:off x="902055" y="5880591"/>
                  <a:ext cx="1459080" cy="27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8">
              <p14:nvContentPartPr>
                <p14:cNvPr id="1166" name="Ink 1165">
                  <a:extLst>
                    <a:ext uri="{FF2B5EF4-FFF2-40B4-BE49-F238E27FC236}">
                      <a16:creationId xmlns:a16="http://schemas.microsoft.com/office/drawing/2014/main" id="{491A182B-F7AC-7142-ADAF-90CE37327AF7}"/>
                    </a:ext>
                  </a:extLst>
                </p14:cNvPr>
                <p14:cNvContentPartPr/>
                <p14:nvPr/>
              </p14:nvContentPartPr>
              <p14:xfrm>
                <a:off x="2119575" y="5892831"/>
                <a:ext cx="177480" cy="93960"/>
              </p14:xfrm>
            </p:contentPart>
          </mc:Choice>
          <mc:Fallback>
            <p:pic>
              <p:nvPicPr>
                <p:cNvPr id="1166" name="Ink 1165">
                  <a:extLst>
                    <a:ext uri="{FF2B5EF4-FFF2-40B4-BE49-F238E27FC236}">
                      <a16:creationId xmlns:a16="http://schemas.microsoft.com/office/drawing/2014/main" id="{491A182B-F7AC-7142-ADAF-90CE37327AF7}"/>
                    </a:ext>
                  </a:extLst>
                </p:cNvPr>
                <p:cNvPicPr/>
                <p:nvPr/>
              </p:nvPicPr>
              <p:blipFill>
                <a:blip r:embed="rId559"/>
                <a:stretch>
                  <a:fillRect/>
                </a:stretch>
              </p:blipFill>
              <p:spPr>
                <a:xfrm>
                  <a:off x="2113455" y="5886711"/>
                  <a:ext cx="189720" cy="106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60">
            <p14:nvContentPartPr>
              <p14:cNvPr id="1167" name="Ink 1166">
                <a:extLst>
                  <a:ext uri="{FF2B5EF4-FFF2-40B4-BE49-F238E27FC236}">
                    <a16:creationId xmlns:a16="http://schemas.microsoft.com/office/drawing/2014/main" id="{E5941B9C-F2FC-9420-3C3E-D662225FF956}"/>
                  </a:ext>
                </a:extLst>
              </p14:cNvPr>
              <p14:cNvContentPartPr/>
              <p14:nvPr/>
            </p14:nvContentPartPr>
            <p14:xfrm>
              <a:off x="2619255" y="5981391"/>
              <a:ext cx="178560" cy="174240"/>
            </p14:xfrm>
          </p:contentPart>
        </mc:Choice>
        <mc:Fallback>
          <p:pic>
            <p:nvPicPr>
              <p:cNvPr id="1167" name="Ink 1166">
                <a:extLst>
                  <a:ext uri="{FF2B5EF4-FFF2-40B4-BE49-F238E27FC236}">
                    <a16:creationId xmlns:a16="http://schemas.microsoft.com/office/drawing/2014/main" id="{E5941B9C-F2FC-9420-3C3E-D662225FF956}"/>
                  </a:ext>
                </a:extLst>
              </p:cNvPr>
              <p:cNvPicPr/>
              <p:nvPr/>
            </p:nvPicPr>
            <p:blipFill>
              <a:blip r:embed="rId561"/>
              <a:stretch>
                <a:fillRect/>
              </a:stretch>
            </p:blipFill>
            <p:spPr>
              <a:xfrm>
                <a:off x="2613135" y="5975271"/>
                <a:ext cx="190800" cy="18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2">
            <p14:nvContentPartPr>
              <p14:cNvPr id="1168" name="Ink 1167">
                <a:extLst>
                  <a:ext uri="{FF2B5EF4-FFF2-40B4-BE49-F238E27FC236}">
                    <a16:creationId xmlns:a16="http://schemas.microsoft.com/office/drawing/2014/main" id="{2ADEE68A-6AF1-AF46-B0C6-392D29F013F2}"/>
                  </a:ext>
                </a:extLst>
              </p14:cNvPr>
              <p14:cNvContentPartPr/>
              <p14:nvPr/>
            </p14:nvContentPartPr>
            <p14:xfrm>
              <a:off x="2618175" y="5820471"/>
              <a:ext cx="7200" cy="20160"/>
            </p14:xfrm>
          </p:contentPart>
        </mc:Choice>
        <mc:Fallback>
          <p:pic>
            <p:nvPicPr>
              <p:cNvPr id="1168" name="Ink 1167">
                <a:extLst>
                  <a:ext uri="{FF2B5EF4-FFF2-40B4-BE49-F238E27FC236}">
                    <a16:creationId xmlns:a16="http://schemas.microsoft.com/office/drawing/2014/main" id="{2ADEE68A-6AF1-AF46-B0C6-392D29F013F2}"/>
                  </a:ext>
                </a:extLst>
              </p:cNvPr>
              <p:cNvPicPr/>
              <p:nvPr/>
            </p:nvPicPr>
            <p:blipFill>
              <a:blip r:embed="rId563"/>
              <a:stretch>
                <a:fillRect/>
              </a:stretch>
            </p:blipFill>
            <p:spPr>
              <a:xfrm>
                <a:off x="2612055" y="5814351"/>
                <a:ext cx="19440" cy="32400"/>
              </a:xfrm>
              <a:prstGeom prst="rect">
                <a:avLst/>
              </a:prstGeom>
            </p:spPr>
          </p:pic>
        </mc:Fallback>
      </mc:AlternateContent>
      <p:grpSp>
        <p:nvGrpSpPr>
          <p:cNvPr id="1176" name="Group 1175">
            <a:extLst>
              <a:ext uri="{FF2B5EF4-FFF2-40B4-BE49-F238E27FC236}">
                <a16:creationId xmlns:a16="http://schemas.microsoft.com/office/drawing/2014/main" id="{A40EA859-11EC-BADF-E0D8-CF4A5CEB3A4E}"/>
              </a:ext>
            </a:extLst>
          </p:cNvPr>
          <p:cNvGrpSpPr/>
          <p:nvPr/>
        </p:nvGrpSpPr>
        <p:grpSpPr>
          <a:xfrm>
            <a:off x="3097695" y="5786631"/>
            <a:ext cx="637560" cy="310680"/>
            <a:chOff x="3097695" y="5786631"/>
            <a:chExt cx="637560" cy="310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64">
              <p14:nvContentPartPr>
                <p14:cNvPr id="1169" name="Ink 1168">
                  <a:extLst>
                    <a:ext uri="{FF2B5EF4-FFF2-40B4-BE49-F238E27FC236}">
                      <a16:creationId xmlns:a16="http://schemas.microsoft.com/office/drawing/2014/main" id="{47751BB7-A6F6-BDC6-9C61-2049B5C962A7}"/>
                    </a:ext>
                  </a:extLst>
                </p14:cNvPr>
                <p14:cNvContentPartPr/>
                <p14:nvPr/>
              </p14:nvContentPartPr>
              <p14:xfrm>
                <a:off x="3097695" y="5786631"/>
                <a:ext cx="580320" cy="310680"/>
              </p14:xfrm>
            </p:contentPart>
          </mc:Choice>
          <mc:Fallback>
            <p:pic>
              <p:nvPicPr>
                <p:cNvPr id="1169" name="Ink 1168">
                  <a:extLst>
                    <a:ext uri="{FF2B5EF4-FFF2-40B4-BE49-F238E27FC236}">
                      <a16:creationId xmlns:a16="http://schemas.microsoft.com/office/drawing/2014/main" id="{47751BB7-A6F6-BDC6-9C61-2049B5C962A7}"/>
                    </a:ext>
                  </a:extLst>
                </p:cNvPr>
                <p:cNvPicPr/>
                <p:nvPr/>
              </p:nvPicPr>
              <p:blipFill>
                <a:blip r:embed="rId565"/>
                <a:stretch>
                  <a:fillRect/>
                </a:stretch>
              </p:blipFill>
              <p:spPr>
                <a:xfrm>
                  <a:off x="3091575" y="5780511"/>
                  <a:ext cx="592560" cy="32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6">
              <p14:nvContentPartPr>
                <p14:cNvPr id="1170" name="Ink 1169">
                  <a:extLst>
                    <a:ext uri="{FF2B5EF4-FFF2-40B4-BE49-F238E27FC236}">
                      <a16:creationId xmlns:a16="http://schemas.microsoft.com/office/drawing/2014/main" id="{2ED557F9-245E-16A0-B4DA-7D5C1529F2D3}"/>
                    </a:ext>
                  </a:extLst>
                </p14:cNvPr>
                <p14:cNvContentPartPr/>
                <p14:nvPr/>
              </p14:nvContentPartPr>
              <p14:xfrm>
                <a:off x="3618975" y="5807871"/>
                <a:ext cx="116280" cy="36000"/>
              </p14:xfrm>
            </p:contentPart>
          </mc:Choice>
          <mc:Fallback>
            <p:pic>
              <p:nvPicPr>
                <p:cNvPr id="1170" name="Ink 1169">
                  <a:extLst>
                    <a:ext uri="{FF2B5EF4-FFF2-40B4-BE49-F238E27FC236}">
                      <a16:creationId xmlns:a16="http://schemas.microsoft.com/office/drawing/2014/main" id="{2ED557F9-245E-16A0-B4DA-7D5C1529F2D3}"/>
                    </a:ext>
                  </a:extLst>
                </p:cNvPr>
                <p:cNvPicPr/>
                <p:nvPr/>
              </p:nvPicPr>
              <p:blipFill>
                <a:blip r:embed="rId567"/>
                <a:stretch>
                  <a:fillRect/>
                </a:stretch>
              </p:blipFill>
              <p:spPr>
                <a:xfrm>
                  <a:off x="3612855" y="5801751"/>
                  <a:ext cx="128520" cy="48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75" name="Group 1174">
            <a:extLst>
              <a:ext uri="{FF2B5EF4-FFF2-40B4-BE49-F238E27FC236}">
                <a16:creationId xmlns:a16="http://schemas.microsoft.com/office/drawing/2014/main" id="{D1A5C309-4650-6524-CEAA-8D18D889AAEB}"/>
              </a:ext>
            </a:extLst>
          </p:cNvPr>
          <p:cNvGrpSpPr/>
          <p:nvPr/>
        </p:nvGrpSpPr>
        <p:grpSpPr>
          <a:xfrm>
            <a:off x="1883055" y="6250671"/>
            <a:ext cx="1638720" cy="430920"/>
            <a:chOff x="1883055" y="6250671"/>
            <a:chExt cx="1638720" cy="430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68">
              <p14:nvContentPartPr>
                <p14:cNvPr id="1171" name="Ink 1170">
                  <a:extLst>
                    <a:ext uri="{FF2B5EF4-FFF2-40B4-BE49-F238E27FC236}">
                      <a16:creationId xmlns:a16="http://schemas.microsoft.com/office/drawing/2014/main" id="{F22D55EC-8A08-90E9-E585-933E96AB93DA}"/>
                    </a:ext>
                  </a:extLst>
                </p14:cNvPr>
                <p14:cNvContentPartPr/>
                <p14:nvPr/>
              </p14:nvContentPartPr>
              <p14:xfrm>
                <a:off x="1883055" y="6279831"/>
                <a:ext cx="1112760" cy="401760"/>
              </p14:xfrm>
            </p:contentPart>
          </mc:Choice>
          <mc:Fallback>
            <p:pic>
              <p:nvPicPr>
                <p:cNvPr id="1171" name="Ink 1170">
                  <a:extLst>
                    <a:ext uri="{FF2B5EF4-FFF2-40B4-BE49-F238E27FC236}">
                      <a16:creationId xmlns:a16="http://schemas.microsoft.com/office/drawing/2014/main" id="{F22D55EC-8A08-90E9-E585-933E96AB93DA}"/>
                    </a:ext>
                  </a:extLst>
                </p:cNvPr>
                <p:cNvPicPr/>
                <p:nvPr/>
              </p:nvPicPr>
              <p:blipFill>
                <a:blip r:embed="rId569"/>
                <a:stretch>
                  <a:fillRect/>
                </a:stretch>
              </p:blipFill>
              <p:spPr>
                <a:xfrm>
                  <a:off x="1876935" y="6273711"/>
                  <a:ext cx="1125000" cy="41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0">
              <p14:nvContentPartPr>
                <p14:cNvPr id="1172" name="Ink 1171">
                  <a:extLst>
                    <a:ext uri="{FF2B5EF4-FFF2-40B4-BE49-F238E27FC236}">
                      <a16:creationId xmlns:a16="http://schemas.microsoft.com/office/drawing/2014/main" id="{7CAD46AF-ACA8-12F3-E966-26E64AEFB413}"/>
                    </a:ext>
                  </a:extLst>
                </p14:cNvPr>
                <p14:cNvContentPartPr/>
                <p14:nvPr/>
              </p14:nvContentPartPr>
              <p14:xfrm>
                <a:off x="2929935" y="6361911"/>
                <a:ext cx="89280" cy="42840"/>
              </p14:xfrm>
            </p:contentPart>
          </mc:Choice>
          <mc:Fallback>
            <p:pic>
              <p:nvPicPr>
                <p:cNvPr id="1172" name="Ink 1171">
                  <a:extLst>
                    <a:ext uri="{FF2B5EF4-FFF2-40B4-BE49-F238E27FC236}">
                      <a16:creationId xmlns:a16="http://schemas.microsoft.com/office/drawing/2014/main" id="{7CAD46AF-ACA8-12F3-E966-26E64AEFB413}"/>
                    </a:ext>
                  </a:extLst>
                </p:cNvPr>
                <p:cNvPicPr/>
                <p:nvPr/>
              </p:nvPicPr>
              <p:blipFill>
                <a:blip r:embed="rId571"/>
                <a:stretch>
                  <a:fillRect/>
                </a:stretch>
              </p:blipFill>
              <p:spPr>
                <a:xfrm>
                  <a:off x="2923815" y="6355791"/>
                  <a:ext cx="10152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2">
              <p14:nvContentPartPr>
                <p14:cNvPr id="1173" name="Ink 1172">
                  <a:extLst>
                    <a:ext uri="{FF2B5EF4-FFF2-40B4-BE49-F238E27FC236}">
                      <a16:creationId xmlns:a16="http://schemas.microsoft.com/office/drawing/2014/main" id="{79510B65-7DC7-32B7-3A9A-0D166F1903A4}"/>
                    </a:ext>
                  </a:extLst>
                </p14:cNvPr>
                <p14:cNvContentPartPr/>
                <p14:nvPr/>
              </p14:nvContentPartPr>
              <p14:xfrm>
                <a:off x="3114255" y="6250671"/>
                <a:ext cx="369360" cy="234000"/>
              </p14:xfrm>
            </p:contentPart>
          </mc:Choice>
          <mc:Fallback>
            <p:pic>
              <p:nvPicPr>
                <p:cNvPr id="1173" name="Ink 1172">
                  <a:extLst>
                    <a:ext uri="{FF2B5EF4-FFF2-40B4-BE49-F238E27FC236}">
                      <a16:creationId xmlns:a16="http://schemas.microsoft.com/office/drawing/2014/main" id="{79510B65-7DC7-32B7-3A9A-0D166F1903A4}"/>
                    </a:ext>
                  </a:extLst>
                </p:cNvPr>
                <p:cNvPicPr/>
                <p:nvPr/>
              </p:nvPicPr>
              <p:blipFill>
                <a:blip r:embed="rId573"/>
                <a:stretch>
                  <a:fillRect/>
                </a:stretch>
              </p:blipFill>
              <p:spPr>
                <a:xfrm>
                  <a:off x="3108135" y="6244551"/>
                  <a:ext cx="38160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4">
              <p14:nvContentPartPr>
                <p14:cNvPr id="1174" name="Ink 1173">
                  <a:extLst>
                    <a:ext uri="{FF2B5EF4-FFF2-40B4-BE49-F238E27FC236}">
                      <a16:creationId xmlns:a16="http://schemas.microsoft.com/office/drawing/2014/main" id="{005FF1D1-D210-680F-24B3-28FD330F5C47}"/>
                    </a:ext>
                  </a:extLst>
                </p14:cNvPr>
                <p14:cNvContentPartPr/>
                <p14:nvPr/>
              </p14:nvContentPartPr>
              <p14:xfrm>
                <a:off x="3489375" y="6398631"/>
                <a:ext cx="32400" cy="46800"/>
              </p14:xfrm>
            </p:contentPart>
          </mc:Choice>
          <mc:Fallback>
            <p:pic>
              <p:nvPicPr>
                <p:cNvPr id="1174" name="Ink 1173">
                  <a:extLst>
                    <a:ext uri="{FF2B5EF4-FFF2-40B4-BE49-F238E27FC236}">
                      <a16:creationId xmlns:a16="http://schemas.microsoft.com/office/drawing/2014/main" id="{005FF1D1-D210-680F-24B3-28FD330F5C47}"/>
                    </a:ext>
                  </a:extLst>
                </p:cNvPr>
                <p:cNvPicPr/>
                <p:nvPr/>
              </p:nvPicPr>
              <p:blipFill>
                <a:blip r:embed="rId575"/>
                <a:stretch>
                  <a:fillRect/>
                </a:stretch>
              </p:blipFill>
              <p:spPr>
                <a:xfrm>
                  <a:off x="3483255" y="6392511"/>
                  <a:ext cx="44640" cy="590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0942463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37D9815-2BB7-9121-2DA6-AAAB1BD0500B}"/>
              </a:ext>
            </a:extLst>
          </p:cNvPr>
          <p:cNvSpPr txBox="1"/>
          <p:nvPr/>
        </p:nvSpPr>
        <p:spPr>
          <a:xfrm>
            <a:off x="3357880" y="140305"/>
            <a:ext cx="5638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schemeClr val="accent1">
                    <a:lumMod val="50000"/>
                  </a:schemeClr>
                </a:solidFill>
                <a:latin typeface="Bell MT" panose="02020503060305020303" pitchFamily="18" charset="0"/>
              </a:rPr>
              <a:t>Brainstorming - Arrays and </a:t>
            </a:r>
            <a:r>
              <a:rPr lang="en-IN" sz="2000" b="1" dirty="0" err="1">
                <a:solidFill>
                  <a:schemeClr val="accent1">
                    <a:lumMod val="50000"/>
                  </a:schemeClr>
                </a:solidFill>
                <a:latin typeface="Bell MT" panose="02020503060305020303" pitchFamily="18" charset="0"/>
              </a:rPr>
              <a:t>Arraylists</a:t>
            </a:r>
            <a:r>
              <a:rPr lang="en-IN" sz="2000" b="1" dirty="0">
                <a:solidFill>
                  <a:schemeClr val="accent1">
                    <a:lumMod val="50000"/>
                  </a:schemeClr>
                </a:solidFill>
                <a:latin typeface="Bell MT" panose="02020503060305020303" pitchFamily="18" charset="0"/>
              </a:rPr>
              <a:t> questions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3081233-0DD0-6DF6-E1B2-778D701A3F80}"/>
              </a:ext>
            </a:extLst>
          </p:cNvPr>
          <p:cNvCxnSpPr>
            <a:cxnSpLocks/>
          </p:cNvCxnSpPr>
          <p:nvPr/>
        </p:nvCxnSpPr>
        <p:spPr>
          <a:xfrm>
            <a:off x="0" y="700678"/>
            <a:ext cx="12192000" cy="0"/>
          </a:xfrm>
          <a:prstGeom prst="line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Graphic 15" descr="Brain in head with solid fill">
            <a:extLst>
              <a:ext uri="{FF2B5EF4-FFF2-40B4-BE49-F238E27FC236}">
                <a16:creationId xmlns:a16="http://schemas.microsoft.com/office/drawing/2014/main" id="{C96C42A0-E37A-B279-65CD-4CBD063C63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724170" cy="680720"/>
          </a:xfrm>
          <a:prstGeom prst="rect">
            <a:avLst/>
          </a:prstGeom>
        </p:spPr>
      </p:pic>
      <p:pic>
        <p:nvPicPr>
          <p:cNvPr id="18" name="Graphic 17" descr="Research with solid fill">
            <a:extLst>
              <a:ext uri="{FF2B5EF4-FFF2-40B4-BE49-F238E27FC236}">
                <a16:creationId xmlns:a16="http://schemas.microsoft.com/office/drawing/2014/main" id="{6FBEB566-65CF-062E-84EC-C4CD89A9E3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01804" y="50454"/>
            <a:ext cx="650224" cy="650224"/>
          </a:xfrm>
          <a:prstGeom prst="rect">
            <a:avLst/>
          </a:prstGeom>
        </p:spPr>
      </p:pic>
      <p:sp>
        <p:nvSpPr>
          <p:cNvPr id="11" name="Star: 5 Points 10">
            <a:extLst>
              <a:ext uri="{FF2B5EF4-FFF2-40B4-BE49-F238E27FC236}">
                <a16:creationId xmlns:a16="http://schemas.microsoft.com/office/drawing/2014/main" id="{E1B68004-C7E7-CA99-BF93-B7EF6E9DA9B5}"/>
              </a:ext>
            </a:extLst>
          </p:cNvPr>
          <p:cNvSpPr/>
          <p:nvPr/>
        </p:nvSpPr>
        <p:spPr>
          <a:xfrm>
            <a:off x="201706" y="860942"/>
            <a:ext cx="320758" cy="309278"/>
          </a:xfrm>
          <a:prstGeom prst="star5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2F108339-011B-A4EA-C68E-0FF0F5DC14CD}"/>
                  </a:ext>
                </a:extLst>
              </p14:cNvPr>
              <p14:cNvContentPartPr/>
              <p14:nvPr/>
            </p14:nvContentPartPr>
            <p14:xfrm>
              <a:off x="1129002" y="1457238"/>
              <a:ext cx="360" cy="36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2F108339-011B-A4EA-C68E-0FF0F5DC14C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22882" y="1451118"/>
                <a:ext cx="12600" cy="12600"/>
              </a:xfrm>
              <a:prstGeom prst="rect">
                <a:avLst/>
              </a:prstGeom>
            </p:spPr>
          </p:pic>
        </mc:Fallback>
      </mc:AlternateContent>
      <p:sp>
        <p:nvSpPr>
          <p:cNvPr id="55" name="TextBox 54">
            <a:extLst>
              <a:ext uri="{FF2B5EF4-FFF2-40B4-BE49-F238E27FC236}">
                <a16:creationId xmlns:a16="http://schemas.microsoft.com/office/drawing/2014/main" id="{176E19BC-F36E-819A-9A62-2CCCFEF5EB07}"/>
              </a:ext>
            </a:extLst>
          </p:cNvPr>
          <p:cNvSpPr txBox="1"/>
          <p:nvPr/>
        </p:nvSpPr>
        <p:spPr>
          <a:xfrm>
            <a:off x="724170" y="840983"/>
            <a:ext cx="3644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FF0000"/>
                </a:solidFill>
              </a:rPr>
              <a:t>Rotate an array by K (right rotations)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9EB1416C-8ACE-0D87-8E3A-B9562B0B6F39}"/>
              </a:ext>
            </a:extLst>
          </p:cNvPr>
          <p:cNvSpPr/>
          <p:nvPr/>
        </p:nvSpPr>
        <p:spPr>
          <a:xfrm>
            <a:off x="201706" y="1370577"/>
            <a:ext cx="11850322" cy="534711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C94FFB3-907E-8351-4E8E-3D4B35FB7139}"/>
              </a:ext>
            </a:extLst>
          </p:cNvPr>
          <p:cNvSpPr txBox="1"/>
          <p:nvPr/>
        </p:nvSpPr>
        <p:spPr>
          <a:xfrm>
            <a:off x="322730" y="1457238"/>
            <a:ext cx="4045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Optimised Approach: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8B1781EF-08BF-4436-D1F0-5586022F095F}"/>
                  </a:ext>
                </a:extLst>
              </p14:cNvPr>
              <p14:cNvContentPartPr/>
              <p14:nvPr/>
            </p14:nvContentPartPr>
            <p14:xfrm>
              <a:off x="844455" y="2123991"/>
              <a:ext cx="360" cy="36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8B1781EF-08BF-4436-D1F0-5586022F095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38335" y="2117871"/>
                <a:ext cx="12600" cy="12600"/>
              </a:xfrm>
              <a:prstGeom prst="rect">
                <a:avLst/>
              </a:prstGeom>
            </p:spPr>
          </p:pic>
        </mc:Fallback>
      </mc:AlternateContent>
      <p:grpSp>
        <p:nvGrpSpPr>
          <p:cNvPr id="22" name="Group 21">
            <a:extLst>
              <a:ext uri="{FF2B5EF4-FFF2-40B4-BE49-F238E27FC236}">
                <a16:creationId xmlns:a16="http://schemas.microsoft.com/office/drawing/2014/main" id="{F390325E-AB12-EAF0-2616-AA4B1A715725}"/>
              </a:ext>
            </a:extLst>
          </p:cNvPr>
          <p:cNvGrpSpPr/>
          <p:nvPr/>
        </p:nvGrpSpPr>
        <p:grpSpPr>
          <a:xfrm>
            <a:off x="548895" y="1882071"/>
            <a:ext cx="708840" cy="287280"/>
            <a:chOff x="548895" y="1882071"/>
            <a:chExt cx="708840" cy="287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9D665966-5BD9-D672-E367-D0E06DDD68DA}"/>
                    </a:ext>
                  </a:extLst>
                </p14:cNvPr>
                <p14:cNvContentPartPr/>
                <p14:nvPr/>
              </p14:nvContentPartPr>
              <p14:xfrm>
                <a:off x="548895" y="1882071"/>
                <a:ext cx="171000" cy="25092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9D665966-5BD9-D672-E367-D0E06DDD68DA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42775" y="1875951"/>
                  <a:ext cx="18324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754AEE8C-8A2A-4CD2-1F04-6893A1EFFA52}"/>
                    </a:ext>
                  </a:extLst>
                </p14:cNvPr>
                <p14:cNvContentPartPr/>
                <p14:nvPr/>
              </p14:nvContentPartPr>
              <p14:xfrm>
                <a:off x="742575" y="1907991"/>
                <a:ext cx="515160" cy="26136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754AEE8C-8A2A-4CD2-1F04-6893A1EFFA52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36455" y="1901871"/>
                  <a:ext cx="52740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2683C4EE-4FB3-77C8-4380-04D76C8E9705}"/>
                    </a:ext>
                  </a:extLst>
                </p14:cNvPr>
                <p14:cNvContentPartPr/>
                <p14:nvPr/>
              </p14:nvContentPartPr>
              <p14:xfrm>
                <a:off x="1089615" y="1951551"/>
                <a:ext cx="360" cy="36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2683C4EE-4FB3-77C8-4380-04D76C8E9705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083495" y="1945431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CF8AE833-BA2D-C0A8-8013-5A24E8BFA714}"/>
                  </a:ext>
                </a:extLst>
              </p14:cNvPr>
              <p14:cNvContentPartPr/>
              <p14:nvPr/>
            </p14:nvContentPartPr>
            <p14:xfrm>
              <a:off x="1640775" y="1916991"/>
              <a:ext cx="1380960" cy="316800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CF8AE833-BA2D-C0A8-8013-5A24E8BFA714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634655" y="1910871"/>
                <a:ext cx="1393200" cy="329040"/>
              </a:xfrm>
              <a:prstGeom prst="rect">
                <a:avLst/>
              </a:prstGeom>
            </p:spPr>
          </p:pic>
        </mc:Fallback>
      </mc:AlternateContent>
      <p:grpSp>
        <p:nvGrpSpPr>
          <p:cNvPr id="34" name="Group 33">
            <a:extLst>
              <a:ext uri="{FF2B5EF4-FFF2-40B4-BE49-F238E27FC236}">
                <a16:creationId xmlns:a16="http://schemas.microsoft.com/office/drawing/2014/main" id="{6E0BB7FF-CD1D-BB61-F1FB-17B7167C1778}"/>
              </a:ext>
            </a:extLst>
          </p:cNvPr>
          <p:cNvGrpSpPr/>
          <p:nvPr/>
        </p:nvGrpSpPr>
        <p:grpSpPr>
          <a:xfrm>
            <a:off x="3375615" y="1839231"/>
            <a:ext cx="5108400" cy="378720"/>
            <a:chOff x="3375615" y="1839231"/>
            <a:chExt cx="5108400" cy="378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9C4ADD40-F9A9-285F-B75D-4A7FC7F59D16}"/>
                    </a:ext>
                  </a:extLst>
                </p14:cNvPr>
                <p14:cNvContentPartPr/>
                <p14:nvPr/>
              </p14:nvContentPartPr>
              <p14:xfrm>
                <a:off x="3375615" y="1871271"/>
                <a:ext cx="1253520" cy="24156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9C4ADD40-F9A9-285F-B75D-4A7FC7F59D16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3369495" y="1865151"/>
                  <a:ext cx="126576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F7C66F77-FCE1-72DC-B51A-BD4A522F7D87}"/>
                    </a:ext>
                  </a:extLst>
                </p14:cNvPr>
                <p14:cNvContentPartPr/>
                <p14:nvPr/>
              </p14:nvContentPartPr>
              <p14:xfrm>
                <a:off x="3508455" y="1864431"/>
                <a:ext cx="360" cy="36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F7C66F77-FCE1-72DC-B51A-BD4A522F7D87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502335" y="1858311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1F32F133-AA0E-2C8F-5C27-DD82466178A0}"/>
                    </a:ext>
                  </a:extLst>
                </p14:cNvPr>
                <p14:cNvContentPartPr/>
                <p14:nvPr/>
              </p14:nvContentPartPr>
              <p14:xfrm>
                <a:off x="4915695" y="1932831"/>
                <a:ext cx="942480" cy="20916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1F32F133-AA0E-2C8F-5C27-DD82466178A0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909575" y="1926711"/>
                  <a:ext cx="95472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97244866-305D-6E43-B6E1-3CAFC0C30C41}"/>
                    </a:ext>
                  </a:extLst>
                </p14:cNvPr>
                <p14:cNvContentPartPr/>
                <p14:nvPr/>
              </p14:nvContentPartPr>
              <p14:xfrm>
                <a:off x="5926935" y="1925991"/>
                <a:ext cx="353160" cy="19188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97244866-305D-6E43-B6E1-3CAFC0C30C41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5920815" y="1919871"/>
                  <a:ext cx="36540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FD3F8BB8-681D-1654-74FD-27E03015F199}"/>
                    </a:ext>
                  </a:extLst>
                </p14:cNvPr>
                <p14:cNvContentPartPr/>
                <p14:nvPr/>
              </p14:nvContentPartPr>
              <p14:xfrm>
                <a:off x="6489975" y="1839231"/>
                <a:ext cx="312840" cy="37872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FD3F8BB8-681D-1654-74FD-27E03015F199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6483855" y="1833111"/>
                  <a:ext cx="325080" cy="39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E86E6147-37B1-EEB9-64D5-6347F9CCB303}"/>
                    </a:ext>
                  </a:extLst>
                </p14:cNvPr>
                <p14:cNvContentPartPr/>
                <p14:nvPr/>
              </p14:nvContentPartPr>
              <p14:xfrm>
                <a:off x="6957615" y="1845711"/>
                <a:ext cx="660240" cy="25308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E86E6147-37B1-EEB9-64D5-6347F9CCB303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6951495" y="1839591"/>
                  <a:ext cx="672480" cy="26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3CB3C5E7-E405-7482-DC93-A5E75F3A6845}"/>
                    </a:ext>
                  </a:extLst>
                </p14:cNvPr>
                <p14:cNvContentPartPr/>
                <p14:nvPr/>
              </p14:nvContentPartPr>
              <p14:xfrm>
                <a:off x="7614255" y="1970991"/>
                <a:ext cx="618120" cy="16344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3CB3C5E7-E405-7482-DC93-A5E75F3A6845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7608135" y="1964871"/>
                  <a:ext cx="63036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D2BD0157-EE42-1CA1-7117-763625221DCB}"/>
                    </a:ext>
                  </a:extLst>
                </p14:cNvPr>
                <p14:cNvContentPartPr/>
                <p14:nvPr/>
              </p14:nvContentPartPr>
              <p14:xfrm>
                <a:off x="8053095" y="1967751"/>
                <a:ext cx="140760" cy="3348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D2BD0157-EE42-1CA1-7117-763625221DCB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8046975" y="1961631"/>
                  <a:ext cx="15300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822E2DDA-9479-9888-C255-5311F032551E}"/>
                    </a:ext>
                  </a:extLst>
                </p14:cNvPr>
                <p14:cNvContentPartPr/>
                <p14:nvPr/>
              </p14:nvContentPartPr>
              <p14:xfrm>
                <a:off x="8454495" y="1964151"/>
                <a:ext cx="29520" cy="2916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822E2DDA-9479-9888-C255-5311F032551E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8448375" y="1958031"/>
                  <a:ext cx="4176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873FD8AB-F520-0426-4FD2-E037DCF572C4}"/>
                    </a:ext>
                  </a:extLst>
                </p14:cNvPr>
                <p14:cNvContentPartPr/>
                <p14:nvPr/>
              </p14:nvContentPartPr>
              <p14:xfrm>
                <a:off x="8371335" y="2108871"/>
                <a:ext cx="20520" cy="6228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873FD8AB-F520-0426-4FD2-E037DCF572C4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8365215" y="2102751"/>
                  <a:ext cx="32760" cy="74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77DFD578-6F33-1635-A413-6189A2EA86A7}"/>
              </a:ext>
            </a:extLst>
          </p:cNvPr>
          <p:cNvGrpSpPr/>
          <p:nvPr/>
        </p:nvGrpSpPr>
        <p:grpSpPr>
          <a:xfrm>
            <a:off x="828615" y="2468871"/>
            <a:ext cx="2662200" cy="487440"/>
            <a:chOff x="828615" y="2468871"/>
            <a:chExt cx="2662200" cy="487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28DB4501-0987-935C-138E-795BF3B76310}"/>
                    </a:ext>
                  </a:extLst>
                </p14:cNvPr>
                <p14:cNvContentPartPr/>
                <p14:nvPr/>
              </p14:nvContentPartPr>
              <p14:xfrm>
                <a:off x="828615" y="2468871"/>
                <a:ext cx="100440" cy="42120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28DB4501-0987-935C-138E-795BF3B76310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822495" y="2462751"/>
                  <a:ext cx="112680" cy="43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B069AD63-3339-9733-BBE0-3D4F4ED3E88C}"/>
                    </a:ext>
                  </a:extLst>
                </p14:cNvPr>
                <p14:cNvContentPartPr/>
                <p14:nvPr/>
              </p14:nvContentPartPr>
              <p14:xfrm>
                <a:off x="1136775" y="2628351"/>
                <a:ext cx="17640" cy="19116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B069AD63-3339-9733-BBE0-3D4F4ED3E88C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130655" y="2622231"/>
                  <a:ext cx="2988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DA5CD8C3-1E4B-FB64-4F28-460849CB4338}"/>
                    </a:ext>
                  </a:extLst>
                </p14:cNvPr>
                <p14:cNvContentPartPr/>
                <p14:nvPr/>
              </p14:nvContentPartPr>
              <p14:xfrm>
                <a:off x="1241535" y="2735991"/>
                <a:ext cx="25200" cy="12240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DA5CD8C3-1E4B-FB64-4F28-460849CB4338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235415" y="2729871"/>
                  <a:ext cx="3744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58AF3BB8-C4B0-B9C1-622B-D530CAB571EF}"/>
                    </a:ext>
                  </a:extLst>
                </p14:cNvPr>
                <p14:cNvContentPartPr/>
                <p14:nvPr/>
              </p14:nvContentPartPr>
              <p14:xfrm>
                <a:off x="1459335" y="2648151"/>
                <a:ext cx="169200" cy="23436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58AF3BB8-C4B0-B9C1-622B-D530CAB571EF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453215" y="2642031"/>
                  <a:ext cx="18144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53327876-818A-2F90-D158-E7BAEF5E520F}"/>
                    </a:ext>
                  </a:extLst>
                </p14:cNvPr>
                <p14:cNvContentPartPr/>
                <p14:nvPr/>
              </p14:nvContentPartPr>
              <p14:xfrm>
                <a:off x="1593615" y="2764791"/>
                <a:ext cx="55800" cy="16488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53327876-818A-2F90-D158-E7BAEF5E520F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587495" y="2758671"/>
                  <a:ext cx="6804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53EF4FB2-1C6C-FCBE-8E08-BC61906F2B9A}"/>
                    </a:ext>
                  </a:extLst>
                </p14:cNvPr>
                <p14:cNvContentPartPr/>
                <p14:nvPr/>
              </p14:nvContentPartPr>
              <p14:xfrm>
                <a:off x="1812495" y="2602431"/>
                <a:ext cx="186120" cy="31752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53EF4FB2-1C6C-FCBE-8E08-BC61906F2B9A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806375" y="2596311"/>
                  <a:ext cx="198360" cy="32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D0294F1F-7D9C-CE4D-385C-597DD01269DE}"/>
                    </a:ext>
                  </a:extLst>
                </p14:cNvPr>
                <p14:cNvContentPartPr/>
                <p14:nvPr/>
              </p14:nvContentPartPr>
              <p14:xfrm>
                <a:off x="2268255" y="2616471"/>
                <a:ext cx="40680" cy="21888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D0294F1F-7D9C-CE4D-385C-597DD01269DE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262135" y="2610351"/>
                  <a:ext cx="5292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77DF819D-1B0D-CFFE-25BB-7780BFE7AD30}"/>
                    </a:ext>
                  </a:extLst>
                </p14:cNvPr>
                <p14:cNvContentPartPr/>
                <p14:nvPr/>
              </p14:nvContentPartPr>
              <p14:xfrm>
                <a:off x="2118135" y="2629431"/>
                <a:ext cx="214560" cy="14616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77DF819D-1B0D-CFFE-25BB-7780BFE7AD30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2112015" y="2623311"/>
                  <a:ext cx="22680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6A795E34-5E75-D381-0684-F3BDDE817FB9}"/>
                    </a:ext>
                  </a:extLst>
                </p14:cNvPr>
                <p14:cNvContentPartPr/>
                <p14:nvPr/>
              </p14:nvContentPartPr>
              <p14:xfrm>
                <a:off x="2456175" y="2648151"/>
                <a:ext cx="240840" cy="26676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6A795E34-5E75-D381-0684-F3BDDE817FB9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2450055" y="2642031"/>
                  <a:ext cx="253080" cy="27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E81B3B01-85DA-B390-1C42-367FD8401BD7}"/>
                    </a:ext>
                  </a:extLst>
                </p14:cNvPr>
                <p14:cNvContentPartPr/>
                <p14:nvPr/>
              </p14:nvContentPartPr>
              <p14:xfrm>
                <a:off x="2621775" y="2558511"/>
                <a:ext cx="255960" cy="11340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E81B3B01-85DA-B390-1C42-367FD8401BD7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2615655" y="2552391"/>
                  <a:ext cx="26820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BB33BDCA-37DB-AEDD-5566-8532F8A979D3}"/>
                    </a:ext>
                  </a:extLst>
                </p14:cNvPr>
                <p14:cNvContentPartPr/>
                <p14:nvPr/>
              </p14:nvContentPartPr>
              <p14:xfrm>
                <a:off x="2830935" y="2802591"/>
                <a:ext cx="96480" cy="15372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BB33BDCA-37DB-AEDD-5566-8532F8A979D3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2824815" y="2796471"/>
                  <a:ext cx="10872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94ACA870-8BFE-6FAA-969E-67019A992BC9}"/>
                    </a:ext>
                  </a:extLst>
                </p14:cNvPr>
                <p14:cNvContentPartPr/>
                <p14:nvPr/>
              </p14:nvContentPartPr>
              <p14:xfrm>
                <a:off x="3072495" y="2591271"/>
                <a:ext cx="111600" cy="25704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94ACA870-8BFE-6FAA-969E-67019A992BC9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3066375" y="2585151"/>
                  <a:ext cx="123840" cy="2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E7E419B9-14CD-146A-3AD3-01006B283EA5}"/>
                    </a:ext>
                  </a:extLst>
                </p14:cNvPr>
                <p14:cNvContentPartPr/>
                <p14:nvPr/>
              </p14:nvContentPartPr>
              <p14:xfrm>
                <a:off x="3261135" y="2497671"/>
                <a:ext cx="229680" cy="43596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E7E419B9-14CD-146A-3AD3-01006B283EA5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3255015" y="2491551"/>
                  <a:ext cx="241920" cy="448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BCACAA40-E34E-B03B-BEED-BA18F8E5FA59}"/>
              </a:ext>
            </a:extLst>
          </p:cNvPr>
          <p:cNvGrpSpPr/>
          <p:nvPr/>
        </p:nvGrpSpPr>
        <p:grpSpPr>
          <a:xfrm>
            <a:off x="4039455" y="2436831"/>
            <a:ext cx="4300560" cy="595080"/>
            <a:chOff x="4039455" y="2436831"/>
            <a:chExt cx="4300560" cy="595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273660AE-8D20-ED16-B1F0-924C12F7B3C9}"/>
                    </a:ext>
                  </a:extLst>
                </p14:cNvPr>
                <p14:cNvContentPartPr/>
                <p14:nvPr/>
              </p14:nvContentPartPr>
              <p14:xfrm>
                <a:off x="4423575" y="2556711"/>
                <a:ext cx="50040" cy="23004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273660AE-8D20-ED16-B1F0-924C12F7B3C9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417455" y="2550591"/>
                  <a:ext cx="62280" cy="2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7A2D08E0-0F32-14CD-4666-D8211602EFDA}"/>
                    </a:ext>
                  </a:extLst>
                </p14:cNvPr>
                <p14:cNvContentPartPr/>
                <p14:nvPr/>
              </p14:nvContentPartPr>
              <p14:xfrm>
                <a:off x="4475775" y="2553831"/>
                <a:ext cx="127080" cy="20376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7A2D08E0-0F32-14CD-4666-D8211602EFDA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4469655" y="2547711"/>
                  <a:ext cx="13932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512620C3-ECAA-0479-F386-6B9B2E0360E1}"/>
                    </a:ext>
                  </a:extLst>
                </p14:cNvPr>
                <p14:cNvContentPartPr/>
                <p14:nvPr/>
              </p14:nvContentPartPr>
              <p14:xfrm>
                <a:off x="4677015" y="2654991"/>
                <a:ext cx="147600" cy="7560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512620C3-ECAA-0479-F386-6B9B2E0360E1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670895" y="2648871"/>
                  <a:ext cx="15984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EE1964B3-8D98-AABC-96BC-B7846A9AF92D}"/>
                    </a:ext>
                  </a:extLst>
                </p14:cNvPr>
                <p14:cNvContentPartPr/>
                <p14:nvPr/>
              </p14:nvContentPartPr>
              <p14:xfrm>
                <a:off x="4888335" y="2578671"/>
                <a:ext cx="123840" cy="18612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EE1964B3-8D98-AABC-96BC-B7846A9AF92D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882215" y="2572551"/>
                  <a:ext cx="13608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F4DF3792-8791-7F0D-69E9-DC64F923014A}"/>
                    </a:ext>
                  </a:extLst>
                </p14:cNvPr>
                <p14:cNvContentPartPr/>
                <p14:nvPr/>
              </p14:nvContentPartPr>
              <p14:xfrm>
                <a:off x="4039455" y="2751111"/>
                <a:ext cx="1506600" cy="28080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F4DF3792-8791-7F0D-69E9-DC64F923014A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4033335" y="2744991"/>
                  <a:ext cx="1518840" cy="29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0E12BB0F-278B-5182-62AB-9AB2BE9BD377}"/>
                    </a:ext>
                  </a:extLst>
                </p14:cNvPr>
                <p14:cNvContentPartPr/>
                <p14:nvPr/>
              </p14:nvContentPartPr>
              <p14:xfrm>
                <a:off x="5807055" y="2522871"/>
                <a:ext cx="154440" cy="39636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0E12BB0F-278B-5182-62AB-9AB2BE9BD377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5800935" y="2516751"/>
                  <a:ext cx="166680" cy="40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58B96C7D-B434-D747-8E90-FE3AD1D14440}"/>
                    </a:ext>
                  </a:extLst>
                </p14:cNvPr>
                <p14:cNvContentPartPr/>
                <p14:nvPr/>
              </p14:nvContentPartPr>
              <p14:xfrm>
                <a:off x="6199095" y="2571111"/>
                <a:ext cx="77400" cy="3276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58B96C7D-B434-D747-8E90-FE3AD1D14440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192975" y="2564991"/>
                  <a:ext cx="8964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C1F622F0-B171-D5F4-43D2-E85A3EBAA3E4}"/>
                    </a:ext>
                  </a:extLst>
                </p14:cNvPr>
                <p14:cNvContentPartPr/>
                <p14:nvPr/>
              </p14:nvContentPartPr>
              <p14:xfrm>
                <a:off x="6129615" y="2552751"/>
                <a:ext cx="114480" cy="22536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C1F622F0-B171-D5F4-43D2-E85A3EBAA3E4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123495" y="2546631"/>
                  <a:ext cx="12672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4FD92A1B-EB98-3735-433F-71BFAA5A0024}"/>
                    </a:ext>
                  </a:extLst>
                </p14:cNvPr>
                <p14:cNvContentPartPr/>
                <p14:nvPr/>
              </p14:nvContentPartPr>
              <p14:xfrm>
                <a:off x="6264975" y="2779911"/>
                <a:ext cx="55080" cy="11808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4FD92A1B-EB98-3735-433F-71BFAA5A0024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258855" y="2773791"/>
                  <a:ext cx="6732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17B0F486-9469-E395-C47E-C05D68275C20}"/>
                    </a:ext>
                  </a:extLst>
                </p14:cNvPr>
                <p14:cNvContentPartPr/>
                <p14:nvPr/>
              </p14:nvContentPartPr>
              <p14:xfrm>
                <a:off x="6489615" y="2600271"/>
                <a:ext cx="200520" cy="32832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17B0F486-9469-E395-C47E-C05D68275C20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6483495" y="2594151"/>
                  <a:ext cx="212760" cy="34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5DFF8C3F-59D2-1C00-D04C-96F20AE77B22}"/>
                    </a:ext>
                  </a:extLst>
                </p14:cNvPr>
                <p14:cNvContentPartPr/>
                <p14:nvPr/>
              </p14:nvContentPartPr>
              <p14:xfrm>
                <a:off x="6905415" y="2625471"/>
                <a:ext cx="17280" cy="18072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5DFF8C3F-59D2-1C00-D04C-96F20AE77B22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6899295" y="2619351"/>
                  <a:ext cx="2952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F225C534-AA17-C535-95ED-7AA2BB2A2B32}"/>
                    </a:ext>
                  </a:extLst>
                </p14:cNvPr>
                <p14:cNvContentPartPr/>
                <p14:nvPr/>
              </p14:nvContentPartPr>
              <p14:xfrm>
                <a:off x="6981015" y="2632311"/>
                <a:ext cx="362160" cy="23724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F225C534-AA17-C535-95ED-7AA2BB2A2B32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6974895" y="2626191"/>
                  <a:ext cx="37440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938229FE-B8C2-81A7-891A-25FBDB31077C}"/>
                    </a:ext>
                  </a:extLst>
                </p14:cNvPr>
                <p14:cNvContentPartPr/>
                <p14:nvPr/>
              </p14:nvContentPartPr>
              <p14:xfrm>
                <a:off x="7285935" y="2715111"/>
                <a:ext cx="80280" cy="15948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938229FE-B8C2-81A7-891A-25FBDB31077C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279815" y="2708991"/>
                  <a:ext cx="9252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FD58277C-4B9B-1C3E-0257-ADC8B0A2E9D1}"/>
                    </a:ext>
                  </a:extLst>
                </p14:cNvPr>
                <p14:cNvContentPartPr/>
                <p14:nvPr/>
              </p14:nvContentPartPr>
              <p14:xfrm>
                <a:off x="7496535" y="2564991"/>
                <a:ext cx="90720" cy="28008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FD58277C-4B9B-1C3E-0257-ADC8B0A2E9D1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7490415" y="2558871"/>
                  <a:ext cx="102960" cy="29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8FAD8642-DFCE-F56B-2549-617B13006468}"/>
                    </a:ext>
                  </a:extLst>
                </p14:cNvPr>
                <p14:cNvContentPartPr/>
                <p14:nvPr/>
              </p14:nvContentPartPr>
              <p14:xfrm>
                <a:off x="7597335" y="2791431"/>
                <a:ext cx="56880" cy="12528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8FAD8642-DFCE-F56B-2549-617B13006468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7591215" y="2785311"/>
                  <a:ext cx="6912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7DAAC8C3-4E6D-B534-F624-D3FEE538754F}"/>
                    </a:ext>
                  </a:extLst>
                </p14:cNvPr>
                <p14:cNvContentPartPr/>
                <p14:nvPr/>
              </p14:nvContentPartPr>
              <p14:xfrm>
                <a:off x="7918095" y="2550591"/>
                <a:ext cx="68040" cy="26316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7DAAC8C3-4E6D-B534-F624-D3FEE538754F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7911975" y="2544471"/>
                  <a:ext cx="80280" cy="27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C4E354C4-F962-D769-5A06-595EFFC9FC18}"/>
                    </a:ext>
                  </a:extLst>
                </p14:cNvPr>
                <p14:cNvContentPartPr/>
                <p14:nvPr/>
              </p14:nvContentPartPr>
              <p14:xfrm>
                <a:off x="7864455" y="2599911"/>
                <a:ext cx="179280" cy="13176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C4E354C4-F962-D769-5A06-595EFFC9FC18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7858335" y="2593791"/>
                  <a:ext cx="19152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2F8A3E79-0726-3A4A-3C4B-A182FCA84029}"/>
                    </a:ext>
                  </a:extLst>
                </p14:cNvPr>
                <p14:cNvContentPartPr/>
                <p14:nvPr/>
              </p14:nvContentPartPr>
              <p14:xfrm>
                <a:off x="8111415" y="2436831"/>
                <a:ext cx="228600" cy="43344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2F8A3E79-0726-3A4A-3C4B-A182FCA84029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8105295" y="2430711"/>
                  <a:ext cx="240840" cy="445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B0A881EE-7B4F-70C4-BA25-973372CEDBEF}"/>
                  </a:ext>
                </a:extLst>
              </p14:cNvPr>
              <p14:cNvContentPartPr/>
              <p14:nvPr/>
            </p14:nvContentPartPr>
            <p14:xfrm>
              <a:off x="2755695" y="3093471"/>
              <a:ext cx="444600" cy="209520"/>
            </p14:xfrm>
          </p:contentPart>
        </mc:Choice>
        <mc:Fallback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B0A881EE-7B4F-70C4-BA25-973372CEDBEF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2749575" y="3087351"/>
                <a:ext cx="456840" cy="22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14642BDF-287C-1F58-8057-05778B97F47E}"/>
                  </a:ext>
                </a:extLst>
              </p14:cNvPr>
              <p14:cNvContentPartPr/>
              <p14:nvPr/>
            </p14:nvContentPartPr>
            <p14:xfrm>
              <a:off x="1177095" y="3001671"/>
              <a:ext cx="1152720" cy="212760"/>
            </p14:xfrm>
          </p:contentPart>
        </mc:Choice>
        <mc:Fallback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14642BDF-287C-1F58-8057-05778B97F47E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1170975" y="2995551"/>
                <a:ext cx="1164960" cy="225000"/>
              </a:xfrm>
              <a:prstGeom prst="rect">
                <a:avLst/>
              </a:prstGeom>
            </p:spPr>
          </p:pic>
        </mc:Fallback>
      </mc:AlternateContent>
      <p:grpSp>
        <p:nvGrpSpPr>
          <p:cNvPr id="90" name="Group 89">
            <a:extLst>
              <a:ext uri="{FF2B5EF4-FFF2-40B4-BE49-F238E27FC236}">
                <a16:creationId xmlns:a16="http://schemas.microsoft.com/office/drawing/2014/main" id="{3A3FC062-A044-CB01-668E-1B9C5B7DA68C}"/>
              </a:ext>
            </a:extLst>
          </p:cNvPr>
          <p:cNvGrpSpPr/>
          <p:nvPr/>
        </p:nvGrpSpPr>
        <p:grpSpPr>
          <a:xfrm>
            <a:off x="2796015" y="3420351"/>
            <a:ext cx="792720" cy="504000"/>
            <a:chOff x="2796015" y="3420351"/>
            <a:chExt cx="792720" cy="504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F02CA706-9A7F-7875-BDBE-2E65E3DB0F05}"/>
                    </a:ext>
                  </a:extLst>
                </p14:cNvPr>
                <p14:cNvContentPartPr/>
                <p14:nvPr/>
              </p14:nvContentPartPr>
              <p14:xfrm>
                <a:off x="2796015" y="3618711"/>
                <a:ext cx="100800" cy="22104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F02CA706-9A7F-7875-BDBE-2E65E3DB0F05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2789895" y="3612591"/>
                  <a:ext cx="11304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7C326095-5EBE-6D95-840A-9F9D09F6C7DE}"/>
                    </a:ext>
                  </a:extLst>
                </p14:cNvPr>
                <p14:cNvContentPartPr/>
                <p14:nvPr/>
              </p14:nvContentPartPr>
              <p14:xfrm>
                <a:off x="2964855" y="3787551"/>
                <a:ext cx="38160" cy="13680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7C326095-5EBE-6D95-840A-9F9D09F6C7DE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2958735" y="3781431"/>
                  <a:ext cx="5040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3F65ECF7-EBF8-A8C2-1E49-A2459DD4D905}"/>
                    </a:ext>
                  </a:extLst>
                </p14:cNvPr>
                <p14:cNvContentPartPr/>
                <p14:nvPr/>
              </p14:nvContentPartPr>
              <p14:xfrm>
                <a:off x="3184095" y="3663711"/>
                <a:ext cx="108360" cy="18612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3F65ECF7-EBF8-A8C2-1E49-A2459DD4D905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3177975" y="3657591"/>
                  <a:ext cx="12060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377C5E24-FB76-C815-BBC9-423381A71340}"/>
                    </a:ext>
                  </a:extLst>
                </p14:cNvPr>
                <p14:cNvContentPartPr/>
                <p14:nvPr/>
              </p14:nvContentPartPr>
              <p14:xfrm>
                <a:off x="3258255" y="3587031"/>
                <a:ext cx="178200" cy="5940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377C5E24-FB76-C815-BBC9-423381A71340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3252135" y="3580911"/>
                  <a:ext cx="19044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3314FDED-0802-41E9-27F1-2F3F11E4DB7C}"/>
                    </a:ext>
                  </a:extLst>
                </p14:cNvPr>
                <p14:cNvContentPartPr/>
                <p14:nvPr/>
              </p14:nvContentPartPr>
              <p14:xfrm>
                <a:off x="3307575" y="3420351"/>
                <a:ext cx="281160" cy="48600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3314FDED-0802-41E9-27F1-2F3F11E4DB7C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3301455" y="3414231"/>
                  <a:ext cx="293400" cy="498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C932E1E7-35B4-C12F-87D1-E55C32EF6350}"/>
              </a:ext>
            </a:extLst>
          </p:cNvPr>
          <p:cNvGrpSpPr/>
          <p:nvPr/>
        </p:nvGrpSpPr>
        <p:grpSpPr>
          <a:xfrm>
            <a:off x="839415" y="3479031"/>
            <a:ext cx="1447920" cy="619920"/>
            <a:chOff x="839415" y="3479031"/>
            <a:chExt cx="1447920" cy="619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DC948AE7-93F0-2B45-0392-1E16650013AC}"/>
                    </a:ext>
                  </a:extLst>
                </p14:cNvPr>
                <p14:cNvContentPartPr/>
                <p14:nvPr/>
              </p14:nvContentPartPr>
              <p14:xfrm>
                <a:off x="1096095" y="3596751"/>
                <a:ext cx="122040" cy="27108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DC948AE7-93F0-2B45-0392-1E16650013AC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089975" y="3590631"/>
                  <a:ext cx="134280" cy="28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0C79C618-CA2F-E5F5-89FF-28B86FE0FD7E}"/>
                    </a:ext>
                  </a:extLst>
                </p14:cNvPr>
                <p14:cNvContentPartPr/>
                <p14:nvPr/>
              </p14:nvContentPartPr>
              <p14:xfrm>
                <a:off x="1088895" y="3594951"/>
                <a:ext cx="166680" cy="14760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0C79C618-CA2F-E5F5-89FF-28B86FE0FD7E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082775" y="3588831"/>
                  <a:ext cx="17892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C3A3443B-F5BF-FD05-8F58-E248484BABF1}"/>
                    </a:ext>
                  </a:extLst>
                </p14:cNvPr>
                <p14:cNvContentPartPr/>
                <p14:nvPr/>
              </p14:nvContentPartPr>
              <p14:xfrm>
                <a:off x="1408215" y="3612951"/>
                <a:ext cx="95760" cy="24840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C3A3443B-F5BF-FD05-8F58-E248484BABF1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402095" y="3606831"/>
                  <a:ext cx="108000" cy="26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42D2B06C-D094-8E4F-D60F-F72B566A8708}"/>
                    </a:ext>
                  </a:extLst>
                </p14:cNvPr>
                <p14:cNvContentPartPr/>
                <p14:nvPr/>
              </p14:nvContentPartPr>
              <p14:xfrm>
                <a:off x="1719975" y="3616911"/>
                <a:ext cx="191880" cy="21276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42D2B06C-D094-8E4F-D60F-F72B566A8708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713855" y="3610791"/>
                  <a:ext cx="20412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4C7E1FAD-B706-254D-6ACE-413401205C63}"/>
                    </a:ext>
                  </a:extLst>
                </p14:cNvPr>
                <p14:cNvContentPartPr/>
                <p14:nvPr/>
              </p14:nvContentPartPr>
              <p14:xfrm>
                <a:off x="1998255" y="3587031"/>
                <a:ext cx="289080" cy="28404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4C7E1FAD-B706-254D-6ACE-413401205C63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992135" y="3580911"/>
                  <a:ext cx="301320" cy="29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8D333497-39EC-29F6-7308-1D025FEB3979}"/>
                    </a:ext>
                  </a:extLst>
                </p14:cNvPr>
                <p14:cNvContentPartPr/>
                <p14:nvPr/>
              </p14:nvContentPartPr>
              <p14:xfrm>
                <a:off x="839415" y="3479031"/>
                <a:ext cx="307800" cy="61992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8D333497-39EC-29F6-7308-1D025FEB3979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833295" y="3472911"/>
                  <a:ext cx="320040" cy="632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76119F15-FE56-2950-13D4-F1863DD37C75}"/>
              </a:ext>
            </a:extLst>
          </p:cNvPr>
          <p:cNvGrpSpPr/>
          <p:nvPr/>
        </p:nvGrpSpPr>
        <p:grpSpPr>
          <a:xfrm>
            <a:off x="3992295" y="3525831"/>
            <a:ext cx="1024920" cy="527400"/>
            <a:chOff x="3992295" y="3525831"/>
            <a:chExt cx="1024920" cy="527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65CF21C9-A737-DEF9-90E9-F67C714F64D9}"/>
                    </a:ext>
                  </a:extLst>
                </p14:cNvPr>
                <p14:cNvContentPartPr/>
                <p14:nvPr/>
              </p14:nvContentPartPr>
              <p14:xfrm>
                <a:off x="3992295" y="3753351"/>
                <a:ext cx="1024920" cy="29988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65CF21C9-A737-DEF9-90E9-F67C714F64D9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3986175" y="3747231"/>
                  <a:ext cx="1037160" cy="31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09BE1D8C-AFFD-5044-F573-DBDA02341026}"/>
                    </a:ext>
                  </a:extLst>
                </p14:cNvPr>
                <p14:cNvContentPartPr/>
                <p14:nvPr/>
              </p14:nvContentPartPr>
              <p14:xfrm>
                <a:off x="4061775" y="3525831"/>
                <a:ext cx="588600" cy="23004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09BE1D8C-AFFD-5044-F573-DBDA02341026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4055655" y="3519711"/>
                  <a:ext cx="600840" cy="242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28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04A15B48-F94B-4A3F-C193-C34F43294986}"/>
                  </a:ext>
                </a:extLst>
              </p14:cNvPr>
              <p14:cNvContentPartPr/>
              <p14:nvPr/>
            </p14:nvContentPartPr>
            <p14:xfrm>
              <a:off x="3423855" y="3115431"/>
              <a:ext cx="601560" cy="185760"/>
            </p14:xfrm>
          </p:contentPart>
        </mc:Choice>
        <mc:Fallback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04A15B48-F94B-4A3F-C193-C34F43294986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3417735" y="3109311"/>
                <a:ext cx="613800" cy="19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0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48E5B830-3BA6-9D04-77F7-FB7B59868FBC}"/>
                  </a:ext>
                </a:extLst>
              </p14:cNvPr>
              <p14:cNvContentPartPr/>
              <p14:nvPr/>
            </p14:nvContentPartPr>
            <p14:xfrm>
              <a:off x="453495" y="3071511"/>
              <a:ext cx="485280" cy="244080"/>
            </p14:xfrm>
          </p:contentPart>
        </mc:Choice>
        <mc:Fallback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48E5B830-3BA6-9D04-77F7-FB7B59868FBC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447375" y="3065391"/>
                <a:ext cx="497520" cy="256320"/>
              </a:xfrm>
              <a:prstGeom prst="rect">
                <a:avLst/>
              </a:prstGeom>
            </p:spPr>
          </p:pic>
        </mc:Fallback>
      </mc:AlternateContent>
      <p:grpSp>
        <p:nvGrpSpPr>
          <p:cNvPr id="108" name="Group 107">
            <a:extLst>
              <a:ext uri="{FF2B5EF4-FFF2-40B4-BE49-F238E27FC236}">
                <a16:creationId xmlns:a16="http://schemas.microsoft.com/office/drawing/2014/main" id="{AB310067-3DD9-6788-F248-CAEDDBAB06EA}"/>
              </a:ext>
            </a:extLst>
          </p:cNvPr>
          <p:cNvGrpSpPr/>
          <p:nvPr/>
        </p:nvGrpSpPr>
        <p:grpSpPr>
          <a:xfrm>
            <a:off x="5617695" y="3423231"/>
            <a:ext cx="2681640" cy="541080"/>
            <a:chOff x="5617695" y="3423231"/>
            <a:chExt cx="2681640" cy="541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64531803-5C43-5080-60A0-50B7DA8E7A4E}"/>
                    </a:ext>
                  </a:extLst>
                </p14:cNvPr>
                <p14:cNvContentPartPr/>
                <p14:nvPr/>
              </p14:nvContentPartPr>
              <p14:xfrm>
                <a:off x="5902815" y="3562551"/>
                <a:ext cx="135720" cy="4212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64531803-5C43-5080-60A0-50B7DA8E7A4E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5896695" y="3556431"/>
                  <a:ext cx="14796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11CF70E7-228B-5126-8F14-82A0D02AF4E0}"/>
                    </a:ext>
                  </a:extLst>
                </p14:cNvPr>
                <p14:cNvContentPartPr/>
                <p14:nvPr/>
              </p14:nvContentPartPr>
              <p14:xfrm>
                <a:off x="5845935" y="3614031"/>
                <a:ext cx="152640" cy="22176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11CF70E7-228B-5126-8F14-82A0D02AF4E0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5839815" y="3607911"/>
                  <a:ext cx="16488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63296AD7-067C-EE1A-70E2-86BB2A011072}"/>
                    </a:ext>
                  </a:extLst>
                </p14:cNvPr>
                <p14:cNvContentPartPr/>
                <p14:nvPr/>
              </p14:nvContentPartPr>
              <p14:xfrm>
                <a:off x="6078855" y="3783951"/>
                <a:ext cx="46440" cy="10800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63296AD7-067C-EE1A-70E2-86BB2A011072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6072735" y="3777831"/>
                  <a:ext cx="5868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6081586E-E34E-664D-6A46-A144C84982EA}"/>
                    </a:ext>
                  </a:extLst>
                </p14:cNvPr>
                <p14:cNvContentPartPr/>
                <p14:nvPr/>
              </p14:nvContentPartPr>
              <p14:xfrm>
                <a:off x="6271455" y="3628791"/>
                <a:ext cx="245880" cy="30384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6081586E-E34E-664D-6A46-A144C84982EA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6265335" y="3622671"/>
                  <a:ext cx="25812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79EB2EB8-B657-ED53-7949-A0F282E92356}"/>
                    </a:ext>
                  </a:extLst>
                </p14:cNvPr>
                <p14:cNvContentPartPr/>
                <p14:nvPr/>
              </p14:nvContentPartPr>
              <p14:xfrm>
                <a:off x="6701295" y="3602871"/>
                <a:ext cx="12960" cy="17964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79EB2EB8-B657-ED53-7949-A0F282E92356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6695175" y="3596751"/>
                  <a:ext cx="2520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BF053FDB-88F1-71DE-CD0A-888DBDFB4E0A}"/>
                    </a:ext>
                  </a:extLst>
                </p14:cNvPr>
                <p14:cNvContentPartPr/>
                <p14:nvPr/>
              </p14:nvContentPartPr>
              <p14:xfrm>
                <a:off x="6741615" y="3741111"/>
                <a:ext cx="34200" cy="15804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BF053FDB-88F1-71DE-CD0A-888DBDFB4E0A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6735495" y="3734991"/>
                  <a:ext cx="4644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5419B060-D3F8-E7F9-E5EC-48B0DADB63C0}"/>
                    </a:ext>
                  </a:extLst>
                </p14:cNvPr>
                <p14:cNvContentPartPr/>
                <p14:nvPr/>
              </p14:nvContentPartPr>
              <p14:xfrm>
                <a:off x="6948975" y="3611511"/>
                <a:ext cx="206640" cy="26208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5419B060-D3F8-E7F9-E5EC-48B0DADB63C0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6942855" y="3605391"/>
                  <a:ext cx="21888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37BF390A-BD04-7B1B-9CFB-AD800E14064B}"/>
                    </a:ext>
                  </a:extLst>
                </p14:cNvPr>
                <p14:cNvContentPartPr/>
                <p14:nvPr/>
              </p14:nvContentPartPr>
              <p14:xfrm>
                <a:off x="7379535" y="3546711"/>
                <a:ext cx="117000" cy="27000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37BF390A-BD04-7B1B-9CFB-AD800E14064B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7373415" y="3540591"/>
                  <a:ext cx="129240" cy="28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7BA0F428-9886-FAC5-D989-A54F02302FA9}"/>
                    </a:ext>
                  </a:extLst>
                </p14:cNvPr>
                <p14:cNvContentPartPr/>
                <p14:nvPr/>
              </p14:nvContentPartPr>
              <p14:xfrm>
                <a:off x="7551255" y="3725631"/>
                <a:ext cx="70560" cy="14652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7BA0F428-9886-FAC5-D989-A54F02302FA9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7545135" y="3719511"/>
                  <a:ext cx="8280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09FF2F65-8A72-4864-7CB0-0DA077F51CF6}"/>
                    </a:ext>
                  </a:extLst>
                </p14:cNvPr>
                <p14:cNvContentPartPr/>
                <p14:nvPr/>
              </p14:nvContentPartPr>
              <p14:xfrm>
                <a:off x="7813335" y="3505311"/>
                <a:ext cx="203760" cy="30672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09FF2F65-8A72-4864-7CB0-0DA077F51CF6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7807215" y="3499191"/>
                  <a:ext cx="216000" cy="31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846F11A8-FACB-9E29-2E87-7F3B11F6EAAD}"/>
                    </a:ext>
                  </a:extLst>
                </p14:cNvPr>
                <p14:cNvContentPartPr/>
                <p14:nvPr/>
              </p14:nvContentPartPr>
              <p14:xfrm>
                <a:off x="8036175" y="3423231"/>
                <a:ext cx="263160" cy="49140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846F11A8-FACB-9E29-2E87-7F3B11F6EAAD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8030055" y="3417111"/>
                  <a:ext cx="275400" cy="50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2E42752F-B51E-3522-8650-771DE301DC93}"/>
                    </a:ext>
                  </a:extLst>
                </p14:cNvPr>
                <p14:cNvContentPartPr/>
                <p14:nvPr/>
              </p14:nvContentPartPr>
              <p14:xfrm>
                <a:off x="5617695" y="3447711"/>
                <a:ext cx="216000" cy="51660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2E42752F-B51E-3522-8650-771DE301DC93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5611575" y="3441591"/>
                  <a:ext cx="228240" cy="528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A9B6B7AC-4E4B-5F44-4058-22AC3F8A5724}"/>
              </a:ext>
            </a:extLst>
          </p:cNvPr>
          <p:cNvGrpSpPr/>
          <p:nvPr/>
        </p:nvGrpSpPr>
        <p:grpSpPr>
          <a:xfrm>
            <a:off x="1182855" y="4515831"/>
            <a:ext cx="2674440" cy="488880"/>
            <a:chOff x="1182855" y="4515831"/>
            <a:chExt cx="2674440" cy="488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D9B7E2DF-D4F1-C326-6D64-AE9046C0926E}"/>
                    </a:ext>
                  </a:extLst>
                </p14:cNvPr>
                <p14:cNvContentPartPr/>
                <p14:nvPr/>
              </p14:nvContentPartPr>
              <p14:xfrm>
                <a:off x="1182855" y="4617711"/>
                <a:ext cx="775800" cy="24732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D9B7E2DF-D4F1-C326-6D64-AE9046C0926E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176735" y="4611591"/>
                  <a:ext cx="78804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05AFB5A8-D2B7-BDD9-24F7-9997D461FC8A}"/>
                    </a:ext>
                  </a:extLst>
                </p14:cNvPr>
                <p14:cNvContentPartPr/>
                <p14:nvPr/>
              </p14:nvContentPartPr>
              <p14:xfrm>
                <a:off x="2079255" y="4515831"/>
                <a:ext cx="163800" cy="33228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05AFB5A8-D2B7-BDD9-24F7-9997D461FC8A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2073135" y="4509711"/>
                  <a:ext cx="176040" cy="34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911555FE-2431-5865-A042-D0B3FD7BE7FC}"/>
                    </a:ext>
                  </a:extLst>
                </p14:cNvPr>
                <p14:cNvContentPartPr/>
                <p14:nvPr/>
              </p14:nvContentPartPr>
              <p14:xfrm>
                <a:off x="2488935" y="4656951"/>
                <a:ext cx="115920" cy="19332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911555FE-2431-5865-A042-D0B3FD7BE7FC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2482815" y="4650831"/>
                  <a:ext cx="12816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04374601-803F-4F8D-F714-D9BAD7389FE2}"/>
                    </a:ext>
                  </a:extLst>
                </p14:cNvPr>
                <p14:cNvContentPartPr/>
                <p14:nvPr/>
              </p14:nvContentPartPr>
              <p14:xfrm>
                <a:off x="2660295" y="4738311"/>
                <a:ext cx="178200" cy="6372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04374601-803F-4F8D-F714-D9BAD7389FE2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2654175" y="4732191"/>
                  <a:ext cx="19044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F9543EBF-A805-6283-3848-46549C6CC52F}"/>
                    </a:ext>
                  </a:extLst>
                </p14:cNvPr>
                <p14:cNvContentPartPr/>
                <p14:nvPr/>
              </p14:nvContentPartPr>
              <p14:xfrm>
                <a:off x="2880615" y="4617711"/>
                <a:ext cx="240120" cy="26028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F9543EBF-A805-6283-3848-46549C6CC52F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2874495" y="4611591"/>
                  <a:ext cx="252360" cy="27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4DC75C93-120F-38F8-4B89-08F93FA7C8D7}"/>
                    </a:ext>
                  </a:extLst>
                </p14:cNvPr>
                <p14:cNvContentPartPr/>
                <p14:nvPr/>
              </p14:nvContentPartPr>
              <p14:xfrm>
                <a:off x="3138015" y="4794831"/>
                <a:ext cx="57600" cy="18540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4DC75C93-120F-38F8-4B89-08F93FA7C8D7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3131895" y="4788711"/>
                  <a:ext cx="6984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1613D459-26C8-D4E3-E8FF-9AC51B746283}"/>
                    </a:ext>
                  </a:extLst>
                </p14:cNvPr>
                <p14:cNvContentPartPr/>
                <p14:nvPr/>
              </p14:nvContentPartPr>
              <p14:xfrm>
                <a:off x="3367335" y="4674591"/>
                <a:ext cx="160200" cy="16128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1613D459-26C8-D4E3-E8FF-9AC51B746283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3361215" y="4668471"/>
                  <a:ext cx="17244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BA0ADBB3-196F-C36A-AF32-D96E3BD81E40}"/>
                    </a:ext>
                  </a:extLst>
                </p14:cNvPr>
                <p14:cNvContentPartPr/>
                <p14:nvPr/>
              </p14:nvContentPartPr>
              <p14:xfrm>
                <a:off x="3616815" y="4572711"/>
                <a:ext cx="42840" cy="24192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BA0ADBB3-196F-C36A-AF32-D96E3BD81E40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3610695" y="4566591"/>
                  <a:ext cx="55080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0EB2AD65-5784-45D3-269D-34B416671264}"/>
                    </a:ext>
                  </a:extLst>
                </p14:cNvPr>
                <p14:cNvContentPartPr/>
                <p14:nvPr/>
              </p14:nvContentPartPr>
              <p14:xfrm>
                <a:off x="3690615" y="4614111"/>
                <a:ext cx="166680" cy="39060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0EB2AD65-5784-45D3-269D-34B416671264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3684495" y="4607991"/>
                  <a:ext cx="178920" cy="402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0C6F1FE0-7F98-FFE6-CDCB-4852C884D7EC}"/>
              </a:ext>
            </a:extLst>
          </p:cNvPr>
          <p:cNvGrpSpPr/>
          <p:nvPr/>
        </p:nvGrpSpPr>
        <p:grpSpPr>
          <a:xfrm>
            <a:off x="1437015" y="5246271"/>
            <a:ext cx="913680" cy="403200"/>
            <a:chOff x="1437015" y="5246271"/>
            <a:chExt cx="913680" cy="403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78783FA8-1E21-340B-3EFA-E348EACEF142}"/>
                    </a:ext>
                  </a:extLst>
                </p14:cNvPr>
                <p14:cNvContentPartPr/>
                <p14:nvPr/>
              </p14:nvContentPartPr>
              <p14:xfrm>
                <a:off x="1437015" y="5349951"/>
                <a:ext cx="562320" cy="29952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78783FA8-1E21-340B-3EFA-E348EACEF142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1430895" y="5343831"/>
                  <a:ext cx="574560" cy="31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B80DF086-98E4-24A7-59E0-06D9E91445DC}"/>
                    </a:ext>
                  </a:extLst>
                </p14:cNvPr>
                <p14:cNvContentPartPr/>
                <p14:nvPr/>
              </p14:nvContentPartPr>
              <p14:xfrm>
                <a:off x="2160975" y="5246271"/>
                <a:ext cx="189720" cy="31284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B80DF086-98E4-24A7-59E0-06D9E91445DC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2154855" y="5240151"/>
                  <a:ext cx="201960" cy="325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C1F5B825-2F7A-7E37-D860-373211DEBCC4}"/>
              </a:ext>
            </a:extLst>
          </p:cNvPr>
          <p:cNvGrpSpPr/>
          <p:nvPr/>
        </p:nvGrpSpPr>
        <p:grpSpPr>
          <a:xfrm>
            <a:off x="2680095" y="5241951"/>
            <a:ext cx="1440360" cy="373680"/>
            <a:chOff x="2680095" y="5241951"/>
            <a:chExt cx="1440360" cy="373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9136D752-4DA9-ABDE-06B5-7158B3254C9E}"/>
                    </a:ext>
                  </a:extLst>
                </p14:cNvPr>
                <p14:cNvContentPartPr/>
                <p14:nvPr/>
              </p14:nvContentPartPr>
              <p14:xfrm>
                <a:off x="2680095" y="5254911"/>
                <a:ext cx="153000" cy="20124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9136D752-4DA9-ABDE-06B5-7158B3254C9E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2673975" y="5248791"/>
                  <a:ext cx="16524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3AB447E0-202F-C543-7537-5394BF6C9401}"/>
                    </a:ext>
                  </a:extLst>
                </p14:cNvPr>
                <p14:cNvContentPartPr/>
                <p14:nvPr/>
              </p14:nvContentPartPr>
              <p14:xfrm>
                <a:off x="2938935" y="5380911"/>
                <a:ext cx="27720" cy="15192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3AB447E0-202F-C543-7537-5394BF6C9401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2932815" y="5374791"/>
                  <a:ext cx="3996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4BA48535-869C-B2DD-05B2-543DE876EB23}"/>
                    </a:ext>
                  </a:extLst>
                </p14:cNvPr>
                <p14:cNvContentPartPr/>
                <p14:nvPr/>
              </p14:nvContentPartPr>
              <p14:xfrm>
                <a:off x="3170415" y="5259591"/>
                <a:ext cx="113760" cy="19296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4BA48535-869C-B2DD-05B2-543DE876EB23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3164295" y="5253471"/>
                  <a:ext cx="12600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7FAD7AA8-C2A9-3847-ACDE-78003914E8D4}"/>
                    </a:ext>
                  </a:extLst>
                </p14:cNvPr>
                <p14:cNvContentPartPr/>
                <p14:nvPr/>
              </p14:nvContentPartPr>
              <p14:xfrm>
                <a:off x="3369135" y="5341671"/>
                <a:ext cx="158400" cy="3204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7FAD7AA8-C2A9-3847-ACDE-78003914E8D4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3363015" y="5335551"/>
                  <a:ext cx="1706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E22424E1-5823-6A66-22D8-C9B771AD9E19}"/>
                    </a:ext>
                  </a:extLst>
                </p14:cNvPr>
                <p14:cNvContentPartPr/>
                <p14:nvPr/>
              </p14:nvContentPartPr>
              <p14:xfrm>
                <a:off x="3593055" y="5241951"/>
                <a:ext cx="200160" cy="23040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E22424E1-5823-6A66-22D8-C9B771AD9E19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3586935" y="5235831"/>
                  <a:ext cx="21240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658393AC-0FA7-DFD6-CA3E-2228FBFF94FB}"/>
                    </a:ext>
                  </a:extLst>
                </p14:cNvPr>
                <p14:cNvContentPartPr/>
                <p14:nvPr/>
              </p14:nvContentPartPr>
              <p14:xfrm>
                <a:off x="3733815" y="5263191"/>
                <a:ext cx="241920" cy="21744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658393AC-0FA7-DFD6-CA3E-2228FBFF94FB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3727695" y="5257071"/>
                  <a:ext cx="25416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66AFDE28-93AB-21C5-C3C8-EBADEED4B291}"/>
                    </a:ext>
                  </a:extLst>
                </p14:cNvPr>
                <p14:cNvContentPartPr/>
                <p14:nvPr/>
              </p14:nvContentPartPr>
              <p14:xfrm>
                <a:off x="4007055" y="5290551"/>
                <a:ext cx="113400" cy="32508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66AFDE28-93AB-21C5-C3C8-EBADEED4B291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4000935" y="5284431"/>
                  <a:ext cx="125640" cy="337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1FE86978-37FE-ECA0-0463-FCAB1511B9EE}"/>
              </a:ext>
            </a:extLst>
          </p:cNvPr>
          <p:cNvGrpSpPr/>
          <p:nvPr/>
        </p:nvGrpSpPr>
        <p:grpSpPr>
          <a:xfrm>
            <a:off x="1624575" y="5890671"/>
            <a:ext cx="863280" cy="393120"/>
            <a:chOff x="1624575" y="5890671"/>
            <a:chExt cx="863280" cy="393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91F48DB4-3075-2224-5144-BE655C95938B}"/>
                    </a:ext>
                  </a:extLst>
                </p14:cNvPr>
                <p14:cNvContentPartPr/>
                <p14:nvPr/>
              </p14:nvContentPartPr>
              <p14:xfrm>
                <a:off x="1624575" y="6037191"/>
                <a:ext cx="565560" cy="22896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91F48DB4-3075-2224-5144-BE655C95938B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1618455" y="6031071"/>
                  <a:ext cx="57780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BB7EB526-837E-30C7-387D-2959928CA70D}"/>
                    </a:ext>
                  </a:extLst>
                </p14:cNvPr>
                <p14:cNvContentPartPr/>
                <p14:nvPr/>
              </p14:nvContentPartPr>
              <p14:xfrm>
                <a:off x="2358975" y="5890671"/>
                <a:ext cx="128880" cy="39312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BB7EB526-837E-30C7-387D-2959928CA70D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2352855" y="5884551"/>
                  <a:ext cx="141120" cy="405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B4914E5D-4C56-939B-C698-DD3CFC1E6675}"/>
              </a:ext>
            </a:extLst>
          </p:cNvPr>
          <p:cNvGrpSpPr/>
          <p:nvPr/>
        </p:nvGrpSpPr>
        <p:grpSpPr>
          <a:xfrm>
            <a:off x="2766135" y="5905431"/>
            <a:ext cx="975960" cy="411840"/>
            <a:chOff x="2766135" y="5905431"/>
            <a:chExt cx="975960" cy="411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E06A70C7-3E02-CCE7-E732-FF9FE0F82A1B}"/>
                    </a:ext>
                  </a:extLst>
                </p14:cNvPr>
                <p14:cNvContentPartPr/>
                <p14:nvPr/>
              </p14:nvContentPartPr>
              <p14:xfrm>
                <a:off x="2766135" y="5950071"/>
                <a:ext cx="152280" cy="26964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E06A70C7-3E02-CCE7-E732-FF9FE0F82A1B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2760015" y="5943951"/>
                  <a:ext cx="164520" cy="28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81122BD1-CCD0-0BA8-CDC8-E89CEBDC398D}"/>
                    </a:ext>
                  </a:extLst>
                </p14:cNvPr>
                <p14:cNvContentPartPr/>
                <p14:nvPr/>
              </p14:nvContentPartPr>
              <p14:xfrm>
                <a:off x="2999775" y="6107391"/>
                <a:ext cx="54000" cy="20736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81122BD1-CCD0-0BA8-CDC8-E89CEBDC398D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2993655" y="6101271"/>
                  <a:ext cx="6624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0C45D4A6-5CF3-FDB4-913F-4898DF8B5012}"/>
                    </a:ext>
                  </a:extLst>
                </p14:cNvPr>
                <p14:cNvContentPartPr/>
                <p14:nvPr/>
              </p14:nvContentPartPr>
              <p14:xfrm>
                <a:off x="3265815" y="5978511"/>
                <a:ext cx="172080" cy="22896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0C45D4A6-5CF3-FDB4-913F-4898DF8B5012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3259695" y="5972391"/>
                  <a:ext cx="18432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4D524CB6-5E01-85C2-0C3C-DA420F7884EC}"/>
                    </a:ext>
                  </a:extLst>
                </p14:cNvPr>
                <p14:cNvContentPartPr/>
                <p14:nvPr/>
              </p14:nvContentPartPr>
              <p14:xfrm>
                <a:off x="3496575" y="5905431"/>
                <a:ext cx="79200" cy="33660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4D524CB6-5E01-85C2-0C3C-DA420F7884EC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3490455" y="5899311"/>
                  <a:ext cx="91440" cy="34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075131ED-68B3-7A1A-2347-414204DE46BC}"/>
                    </a:ext>
                  </a:extLst>
                </p14:cNvPr>
                <p14:cNvContentPartPr/>
                <p14:nvPr/>
              </p14:nvContentPartPr>
              <p14:xfrm>
                <a:off x="3679455" y="6008751"/>
                <a:ext cx="62640" cy="30852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075131ED-68B3-7A1A-2347-414204DE46BC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3673335" y="6002631"/>
                  <a:ext cx="74880" cy="320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10846E62-2794-E377-7A4E-1394708F4E61}"/>
              </a:ext>
            </a:extLst>
          </p:cNvPr>
          <p:cNvGrpSpPr/>
          <p:nvPr/>
        </p:nvGrpSpPr>
        <p:grpSpPr>
          <a:xfrm>
            <a:off x="5090295" y="4480911"/>
            <a:ext cx="2240280" cy="1441800"/>
            <a:chOff x="5090295" y="4480911"/>
            <a:chExt cx="2240280" cy="1441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D60E559A-AEF8-CCBF-6AB5-78CF8727E7E6}"/>
                    </a:ext>
                  </a:extLst>
                </p14:cNvPr>
                <p14:cNvContentPartPr/>
                <p14:nvPr/>
              </p14:nvContentPartPr>
              <p14:xfrm>
                <a:off x="5523375" y="4814991"/>
                <a:ext cx="68760" cy="30780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D60E559A-AEF8-CCBF-6AB5-78CF8727E7E6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5517255" y="4808871"/>
                  <a:ext cx="81000" cy="32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46ED22E6-7B66-4229-D5C2-E730967207D6}"/>
                    </a:ext>
                  </a:extLst>
                </p14:cNvPr>
                <p14:cNvContentPartPr/>
                <p14:nvPr/>
              </p14:nvContentPartPr>
              <p14:xfrm>
                <a:off x="5445615" y="4815711"/>
                <a:ext cx="217440" cy="11016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46ED22E6-7B66-4229-D5C2-E730967207D6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5439495" y="4809591"/>
                  <a:ext cx="22968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F9B6D9DE-4D2E-CC16-41B5-C2F0046E6FE1}"/>
                    </a:ext>
                  </a:extLst>
                </p14:cNvPr>
                <p14:cNvContentPartPr/>
                <p14:nvPr/>
              </p14:nvContentPartPr>
              <p14:xfrm>
                <a:off x="5678175" y="4879431"/>
                <a:ext cx="301680" cy="24120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F9B6D9DE-4D2E-CC16-41B5-C2F0046E6FE1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5672055" y="4873311"/>
                  <a:ext cx="31392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1E7E4248-A49D-5005-CC70-44E03A239DED}"/>
                    </a:ext>
                  </a:extLst>
                </p14:cNvPr>
                <p14:cNvContentPartPr/>
                <p14:nvPr/>
              </p14:nvContentPartPr>
              <p14:xfrm>
                <a:off x="6010095" y="5045391"/>
                <a:ext cx="47880" cy="6516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1E7E4248-A49D-5005-CC70-44E03A239DED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6003975" y="5039271"/>
                  <a:ext cx="6012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6AD5BC31-3A7D-C57F-040C-A68D2940124D}"/>
                    </a:ext>
                  </a:extLst>
                </p14:cNvPr>
                <p14:cNvContentPartPr/>
                <p14:nvPr/>
              </p14:nvContentPartPr>
              <p14:xfrm>
                <a:off x="6327615" y="4786911"/>
                <a:ext cx="256680" cy="32616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6AD5BC31-3A7D-C57F-040C-A68D2940124D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6321495" y="4780791"/>
                  <a:ext cx="268920" cy="33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3EE92CF2-7388-6486-6AA0-89CD9FB0778D}"/>
                    </a:ext>
                  </a:extLst>
                </p14:cNvPr>
                <p14:cNvContentPartPr/>
                <p14:nvPr/>
              </p14:nvContentPartPr>
              <p14:xfrm>
                <a:off x="6696255" y="4755591"/>
                <a:ext cx="149040" cy="38556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3EE92CF2-7388-6486-6AA0-89CD9FB0778D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6690135" y="4749471"/>
                  <a:ext cx="161280" cy="39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E24C5153-53FC-D9FB-E94B-C587F50E2E2D}"/>
                    </a:ext>
                  </a:extLst>
                </p14:cNvPr>
                <p14:cNvContentPartPr/>
                <p14:nvPr/>
              </p14:nvContentPartPr>
              <p14:xfrm>
                <a:off x="6926295" y="4797351"/>
                <a:ext cx="404280" cy="28260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E24C5153-53FC-D9FB-E94B-C587F50E2E2D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6920175" y="4791231"/>
                  <a:ext cx="416520" cy="29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3ABA527A-BB87-EF14-CC6C-56FAE878AF81}"/>
                    </a:ext>
                  </a:extLst>
                </p14:cNvPr>
                <p14:cNvContentPartPr/>
                <p14:nvPr/>
              </p14:nvContentPartPr>
              <p14:xfrm>
                <a:off x="6335535" y="4824711"/>
                <a:ext cx="193680" cy="7128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3ABA527A-BB87-EF14-CC6C-56FAE878AF81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6329415" y="4818591"/>
                  <a:ext cx="20592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ADB8178F-1B64-FB13-D8FB-DE14BF97735A}"/>
                    </a:ext>
                  </a:extLst>
                </p14:cNvPr>
                <p14:cNvContentPartPr/>
                <p14:nvPr/>
              </p14:nvContentPartPr>
              <p14:xfrm>
                <a:off x="5748375" y="5495751"/>
                <a:ext cx="134280" cy="23220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ADB8178F-1B64-FB13-D8FB-DE14BF97735A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5742255" y="5489631"/>
                  <a:ext cx="14652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67FBD3BB-D693-FC6A-C460-17865708D755}"/>
                    </a:ext>
                  </a:extLst>
                </p14:cNvPr>
                <p14:cNvContentPartPr/>
                <p14:nvPr/>
              </p14:nvContentPartPr>
              <p14:xfrm>
                <a:off x="5994255" y="5608791"/>
                <a:ext cx="16920" cy="2016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67FBD3BB-D693-FC6A-C460-17865708D755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5988135" y="5602671"/>
                  <a:ext cx="2916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6AF4DBC9-AE24-EA85-E588-7CCB2F183B5E}"/>
                    </a:ext>
                  </a:extLst>
                </p14:cNvPr>
                <p14:cNvContentPartPr/>
                <p14:nvPr/>
              </p14:nvContentPartPr>
              <p14:xfrm>
                <a:off x="6102615" y="5453631"/>
                <a:ext cx="222480" cy="25128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6AF4DBC9-AE24-EA85-E588-7CCB2F183B5E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6096495" y="5447511"/>
                  <a:ext cx="23472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C602452E-2D31-8893-3D69-687DAE3DFC09}"/>
                    </a:ext>
                  </a:extLst>
                </p14:cNvPr>
                <p14:cNvContentPartPr/>
                <p14:nvPr/>
              </p14:nvContentPartPr>
              <p14:xfrm>
                <a:off x="6362895" y="5639031"/>
                <a:ext cx="17640" cy="2484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C602452E-2D31-8893-3D69-687DAE3DFC09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6356775" y="5632911"/>
                  <a:ext cx="2988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C9C93619-BEF1-8AB9-E871-F72E6F4EC0CE}"/>
                    </a:ext>
                  </a:extLst>
                </p14:cNvPr>
                <p14:cNvContentPartPr/>
                <p14:nvPr/>
              </p14:nvContentPartPr>
              <p14:xfrm>
                <a:off x="6650535" y="5456871"/>
                <a:ext cx="185760" cy="18252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C9C93619-BEF1-8AB9-E871-F72E6F4EC0CE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6644415" y="5450751"/>
                  <a:ext cx="19800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6AC81665-4669-6CDA-73B5-7D28CBF06F97}"/>
                    </a:ext>
                  </a:extLst>
                </p14:cNvPr>
                <p14:cNvContentPartPr/>
                <p14:nvPr/>
              </p14:nvContentPartPr>
              <p14:xfrm>
                <a:off x="6458295" y="5490351"/>
                <a:ext cx="31680" cy="2700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6AC81665-4669-6CDA-73B5-7D28CBF06F97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6452175" y="5484231"/>
                  <a:ext cx="4392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8CB5FA45-C8B0-34FE-AE39-642D141BD9AA}"/>
                    </a:ext>
                  </a:extLst>
                </p14:cNvPr>
                <p14:cNvContentPartPr/>
                <p14:nvPr/>
              </p14:nvContentPartPr>
              <p14:xfrm>
                <a:off x="6482055" y="5639391"/>
                <a:ext cx="32760" cy="7128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8CB5FA45-C8B0-34FE-AE39-642D141BD9AA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6475935" y="5633271"/>
                  <a:ext cx="4500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E9776B6A-16A6-4F04-FA00-BE51F1BA0A4C}"/>
                    </a:ext>
                  </a:extLst>
                </p14:cNvPr>
                <p14:cNvContentPartPr/>
                <p14:nvPr/>
              </p14:nvContentPartPr>
              <p14:xfrm>
                <a:off x="6196935" y="4849911"/>
                <a:ext cx="19440" cy="2304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E9776B6A-16A6-4F04-FA00-BE51F1BA0A4C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6190815" y="4843791"/>
                  <a:ext cx="3168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23FC3840-FF07-BF27-38A2-BB2722C1318B}"/>
                    </a:ext>
                  </a:extLst>
                </p14:cNvPr>
                <p14:cNvContentPartPr/>
                <p14:nvPr/>
              </p14:nvContentPartPr>
              <p14:xfrm>
                <a:off x="6178575" y="5066271"/>
                <a:ext cx="31320" cy="3492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23FC3840-FF07-BF27-38A2-BB2722C1318B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6172455" y="5060151"/>
                  <a:ext cx="4356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36F865D9-8EC5-D1F4-EA08-1A82E75B16E8}"/>
                    </a:ext>
                  </a:extLst>
                </p14:cNvPr>
                <p14:cNvContentPartPr/>
                <p14:nvPr/>
              </p14:nvContentPartPr>
              <p14:xfrm>
                <a:off x="5130255" y="4824711"/>
                <a:ext cx="31680" cy="103680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36F865D9-8EC5-D1F4-EA08-1A82E75B16E8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5124135" y="4818591"/>
                  <a:ext cx="43920" cy="10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028787B1-F04C-80E6-7549-A025FFC6BF1B}"/>
                    </a:ext>
                  </a:extLst>
                </p14:cNvPr>
                <p14:cNvContentPartPr/>
                <p14:nvPr/>
              </p14:nvContentPartPr>
              <p14:xfrm>
                <a:off x="5175255" y="5717151"/>
                <a:ext cx="1971720" cy="20556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028787B1-F04C-80E6-7549-A025FFC6BF1B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5169135" y="5711031"/>
                  <a:ext cx="198396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3C14310B-8A98-3CE3-348B-5D08ADE110CA}"/>
                    </a:ext>
                  </a:extLst>
                </p14:cNvPr>
                <p14:cNvContentPartPr/>
                <p14:nvPr/>
              </p14:nvContentPartPr>
              <p14:xfrm>
                <a:off x="5090295" y="4480911"/>
                <a:ext cx="2210040" cy="124308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3C14310B-8A98-3CE3-348B-5D08ADE110CA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5084175" y="4474791"/>
                  <a:ext cx="2222280" cy="125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AF955EBE-CF99-46FE-3B82-C552450AF922}"/>
                    </a:ext>
                  </a:extLst>
                </p14:cNvPr>
                <p14:cNvContentPartPr/>
                <p14:nvPr/>
              </p14:nvContentPartPr>
              <p14:xfrm>
                <a:off x="7022055" y="4760631"/>
                <a:ext cx="191880" cy="45684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AF955EBE-CF99-46FE-3B82-C552450AF922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7015935" y="4754511"/>
                  <a:ext cx="204120" cy="4690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8433890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828</TotalTime>
  <Words>580</Words>
  <Application>Microsoft Office PowerPoint</Application>
  <PresentationFormat>Widescreen</PresentationFormat>
  <Paragraphs>50</Paragraphs>
  <Slides>28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Arial</vt:lpstr>
      <vt:lpstr>Bell MT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Sandhi Jain</dc:creator>
  <cp:lastModifiedBy>Sandhi Jain</cp:lastModifiedBy>
  <cp:revision>3</cp:revision>
  <dcterms:created xsi:type="dcterms:W3CDTF">2024-09-10T06:16:34Z</dcterms:created>
  <dcterms:modified xsi:type="dcterms:W3CDTF">2024-09-12T15:36:05Z</dcterms:modified>
</cp:coreProperties>
</file>